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1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5"/>
  </p:notesMasterIdLst>
  <p:sldIdLst>
    <p:sldId id="256" r:id="rId2"/>
    <p:sldId id="262" r:id="rId3"/>
    <p:sldId id="371" r:id="rId4"/>
    <p:sldId id="266" r:id="rId5"/>
    <p:sldId id="272" r:id="rId6"/>
    <p:sldId id="265" r:id="rId7"/>
    <p:sldId id="264" r:id="rId8"/>
    <p:sldId id="346" r:id="rId9"/>
    <p:sldId id="349" r:id="rId10"/>
    <p:sldId id="374" r:id="rId11"/>
    <p:sldId id="373" r:id="rId12"/>
    <p:sldId id="336" r:id="rId13"/>
    <p:sldId id="337" r:id="rId14"/>
    <p:sldId id="345" r:id="rId15"/>
    <p:sldId id="339" r:id="rId16"/>
    <p:sldId id="340" r:id="rId17"/>
    <p:sldId id="341" r:id="rId18"/>
    <p:sldId id="342" r:id="rId19"/>
    <p:sldId id="343" r:id="rId20"/>
    <p:sldId id="344" r:id="rId21"/>
    <p:sldId id="372" r:id="rId22"/>
    <p:sldId id="334" r:id="rId23"/>
    <p:sldId id="25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A2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4B01D7-8EFE-413E-8754-3AB5DC661E2B}" v="577" dt="2024-08-09T11:13:37.920"/>
    <p1510:client id="{BD2DD906-BC6F-42E1-BAE8-262820623088}" v="70" dt="2024-08-08T18:11:02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1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image" Target="../media/image2.JPG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4.jpg"/><Relationship Id="rId7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image" Target="../media/image2.JPG"/><Relationship Id="rId6" Type="http://schemas.openxmlformats.org/officeDocument/2006/relationships/image" Target="../media/image6.jpg"/><Relationship Id="rId5" Type="http://schemas.openxmlformats.org/officeDocument/2006/relationships/image" Target="../media/image9.1"/><Relationship Id="rId4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3F92DC-E5FD-4F69-B4E8-21073E8E9332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832CD61B-A1CC-499D-B428-788DB8507BD4}">
      <dgm:prSet/>
      <dgm:spPr/>
      <dgm:t>
        <a:bodyPr/>
        <a:lstStyle/>
        <a:p>
          <a:r>
            <a:rPr lang="es-AR" b="1" dirty="0" err="1"/>
            <a:t>Poroyectos</a:t>
          </a:r>
          <a:r>
            <a:rPr lang="es-AR" b="1" dirty="0"/>
            <a:t> </a:t>
          </a:r>
        </a:p>
        <a:p>
          <a:r>
            <a:rPr lang="es-AR" b="1" dirty="0"/>
            <a:t>&gt; USD 200MM</a:t>
          </a:r>
        </a:p>
        <a:p>
          <a:r>
            <a:rPr lang="es-AR" b="1" dirty="0"/>
            <a:t>Grandes Inversiones</a:t>
          </a:r>
        </a:p>
      </dgm:t>
    </dgm:pt>
    <dgm:pt modelId="{9F419756-F8A5-4997-9E5C-2D708D62D677}" type="parTrans" cxnId="{C678C160-B96D-431E-82AD-9DD084085F5D}">
      <dgm:prSet/>
      <dgm:spPr/>
      <dgm:t>
        <a:bodyPr/>
        <a:lstStyle/>
        <a:p>
          <a:endParaRPr lang="es-AR"/>
        </a:p>
      </dgm:t>
    </dgm:pt>
    <dgm:pt modelId="{72A41422-1220-4217-BA9F-3BC168E67DE8}" type="sibTrans" cxnId="{C678C160-B96D-431E-82AD-9DD084085F5D}">
      <dgm:prSet/>
      <dgm:spPr/>
      <dgm:t>
        <a:bodyPr/>
        <a:lstStyle/>
        <a:p>
          <a:endParaRPr lang="es-AR"/>
        </a:p>
      </dgm:t>
    </dgm:pt>
    <dgm:pt modelId="{E749FC92-4C8B-493C-9C5D-1D7E7721E165}">
      <dgm:prSet/>
      <dgm:spPr/>
      <dgm:t>
        <a:bodyPr/>
        <a:lstStyle/>
        <a:p>
          <a:r>
            <a:rPr lang="es-AR" b="1" dirty="0"/>
            <a:t>Vehículos de Proyecto Único</a:t>
          </a:r>
        </a:p>
      </dgm:t>
    </dgm:pt>
    <dgm:pt modelId="{913426E2-4981-4E31-9E7C-D0CFBF21FCD0}" type="parTrans" cxnId="{4B2F64E4-87B9-431D-9CF5-3F2F4E1A972C}">
      <dgm:prSet/>
      <dgm:spPr/>
      <dgm:t>
        <a:bodyPr/>
        <a:lstStyle/>
        <a:p>
          <a:endParaRPr lang="es-AR"/>
        </a:p>
      </dgm:t>
    </dgm:pt>
    <dgm:pt modelId="{86DCC488-142C-4ED8-B232-7B02BDEDE899}" type="sibTrans" cxnId="{4B2F64E4-87B9-431D-9CF5-3F2F4E1A972C}">
      <dgm:prSet/>
      <dgm:spPr/>
      <dgm:t>
        <a:bodyPr/>
        <a:lstStyle/>
        <a:p>
          <a:endParaRPr lang="es-AR"/>
        </a:p>
      </dgm:t>
    </dgm:pt>
    <dgm:pt modelId="{B8639A36-8AD2-4B5D-A3F7-385CD0FFFF95}">
      <dgm:prSet/>
      <dgm:spPr/>
      <dgm:t>
        <a:bodyPr/>
        <a:lstStyle/>
        <a:p>
          <a:r>
            <a:rPr lang="es-AR" b="1" dirty="0"/>
            <a:t>Vigencia: 2 años (+ 1)</a:t>
          </a:r>
        </a:p>
      </dgm:t>
    </dgm:pt>
    <dgm:pt modelId="{2E0650DC-FDE6-4F8E-B085-1A840324EF4D}" type="parTrans" cxnId="{25EE72AE-22CB-4E5C-914A-24D74F9510DA}">
      <dgm:prSet/>
      <dgm:spPr/>
      <dgm:t>
        <a:bodyPr/>
        <a:lstStyle/>
        <a:p>
          <a:endParaRPr lang="es-AR"/>
        </a:p>
      </dgm:t>
    </dgm:pt>
    <dgm:pt modelId="{522F0F05-A316-4132-84F5-D2E5D1D571C1}" type="sibTrans" cxnId="{25EE72AE-22CB-4E5C-914A-24D74F9510DA}">
      <dgm:prSet/>
      <dgm:spPr/>
      <dgm:t>
        <a:bodyPr/>
        <a:lstStyle/>
        <a:p>
          <a:endParaRPr lang="es-AR"/>
        </a:p>
      </dgm:t>
    </dgm:pt>
    <dgm:pt modelId="{3D65C327-9001-4B47-9137-FFAF19ECBA11}">
      <dgm:prSet/>
      <dgm:spPr/>
      <dgm:t>
        <a:bodyPr/>
        <a:lstStyle/>
        <a:p>
          <a:r>
            <a:rPr lang="es-AR" b="1"/>
            <a:t>Estabilidad fiscal, aduanera, regulatoria y cambiaria por 30 años.</a:t>
          </a:r>
        </a:p>
      </dgm:t>
    </dgm:pt>
    <dgm:pt modelId="{F85D790B-D6E6-42C5-A948-F92908153783}" type="parTrans" cxnId="{943797C3-1A63-45AB-A690-948169BF1D74}">
      <dgm:prSet/>
      <dgm:spPr/>
      <dgm:t>
        <a:bodyPr/>
        <a:lstStyle/>
        <a:p>
          <a:endParaRPr lang="es-AR"/>
        </a:p>
      </dgm:t>
    </dgm:pt>
    <dgm:pt modelId="{4C0BFB9B-D542-4A0C-A5DA-1BEBFFA6E534}" type="sibTrans" cxnId="{943797C3-1A63-45AB-A690-948169BF1D74}">
      <dgm:prSet/>
      <dgm:spPr/>
      <dgm:t>
        <a:bodyPr/>
        <a:lstStyle/>
        <a:p>
          <a:endParaRPr lang="es-AR"/>
        </a:p>
      </dgm:t>
    </dgm:pt>
    <dgm:pt modelId="{13C93C75-DF81-4F5D-AF59-0D312EEAD252}">
      <dgm:prSet/>
      <dgm:spPr/>
      <dgm:t>
        <a:bodyPr/>
        <a:lstStyle/>
        <a:p>
          <a:r>
            <a:rPr lang="es-AR" b="1" dirty="0"/>
            <a:t>Régimen especial </a:t>
          </a:r>
        </a:p>
        <a:p>
          <a:r>
            <a:rPr lang="es-AR" b="1" dirty="0"/>
            <a:t>para Proyectos de Exportación Estratégica. </a:t>
          </a:r>
        </a:p>
      </dgm:t>
    </dgm:pt>
    <dgm:pt modelId="{AA8958F8-C6CD-4471-8A64-B53CD027B1E9}" type="parTrans" cxnId="{B0206E66-AC64-4AE3-AA43-09F72D42A353}">
      <dgm:prSet/>
      <dgm:spPr/>
      <dgm:t>
        <a:bodyPr/>
        <a:lstStyle/>
        <a:p>
          <a:endParaRPr lang="es-AR"/>
        </a:p>
      </dgm:t>
    </dgm:pt>
    <dgm:pt modelId="{A69E0ED7-8A51-4BBC-A0E2-CE430B8F7CC0}" type="sibTrans" cxnId="{B0206E66-AC64-4AE3-AA43-09F72D42A353}">
      <dgm:prSet/>
      <dgm:spPr/>
      <dgm:t>
        <a:bodyPr/>
        <a:lstStyle/>
        <a:p>
          <a:endParaRPr lang="es-AR"/>
        </a:p>
      </dgm:t>
    </dgm:pt>
    <dgm:pt modelId="{8ADA954E-402A-4A7D-9705-FBDB24BF3998}">
      <dgm:prSet/>
      <dgm:spPr/>
      <dgm:t>
        <a:bodyPr/>
        <a:lstStyle/>
        <a:p>
          <a:r>
            <a:rPr lang="es-AR" b="1" dirty="0" err="1"/>
            <a:t>Forestoindustria</a:t>
          </a:r>
          <a:r>
            <a:rPr lang="es-AR" b="1" dirty="0"/>
            <a:t>, turismo, infraestructura, minería, tecnología, siderurgia, energía y petróleo y gas</a:t>
          </a:r>
        </a:p>
      </dgm:t>
    </dgm:pt>
    <dgm:pt modelId="{78B7A135-7CDA-4386-A2C0-A45EEEAD859B}" type="parTrans" cxnId="{9A605F3D-E534-45B9-A727-6CC687DB2D50}">
      <dgm:prSet/>
      <dgm:spPr/>
      <dgm:t>
        <a:bodyPr/>
        <a:lstStyle/>
        <a:p>
          <a:endParaRPr lang="es-AR"/>
        </a:p>
      </dgm:t>
    </dgm:pt>
    <dgm:pt modelId="{F44F0337-84EE-410B-BBE1-4E0F490F0C57}" type="sibTrans" cxnId="{9A605F3D-E534-45B9-A727-6CC687DB2D50}">
      <dgm:prSet/>
      <dgm:spPr/>
      <dgm:t>
        <a:bodyPr/>
        <a:lstStyle/>
        <a:p>
          <a:endParaRPr lang="es-AR"/>
        </a:p>
      </dgm:t>
    </dgm:pt>
    <dgm:pt modelId="{66CCE130-F2FE-4CD5-8EA8-9D946A0A6472}">
      <dgm:prSet/>
      <dgm:spPr/>
      <dgm:t>
        <a:bodyPr/>
        <a:lstStyle/>
        <a:p>
          <a:r>
            <a:rPr lang="es-AR" b="1" dirty="0"/>
            <a:t>Beneficios fiscales, aduaneros, regulatorios y cambiarios. </a:t>
          </a:r>
        </a:p>
      </dgm:t>
    </dgm:pt>
    <dgm:pt modelId="{5D97079D-D0AD-4702-8F67-A875A4AF17FB}" type="parTrans" cxnId="{692495BF-1C42-4078-9A7F-379C8DD44067}">
      <dgm:prSet/>
      <dgm:spPr/>
      <dgm:t>
        <a:bodyPr/>
        <a:lstStyle/>
        <a:p>
          <a:endParaRPr lang="es-AR"/>
        </a:p>
      </dgm:t>
    </dgm:pt>
    <dgm:pt modelId="{B8887F61-FE78-4AEC-BB8E-E36BAA4B603D}" type="sibTrans" cxnId="{692495BF-1C42-4078-9A7F-379C8DD44067}">
      <dgm:prSet/>
      <dgm:spPr/>
      <dgm:t>
        <a:bodyPr/>
        <a:lstStyle/>
        <a:p>
          <a:endParaRPr lang="es-AR"/>
        </a:p>
      </dgm:t>
    </dgm:pt>
    <dgm:pt modelId="{5D9C16C9-3D3E-43E6-BC9A-331D116923D8}" type="pres">
      <dgm:prSet presAssocID="{9E3F92DC-E5FD-4F69-B4E8-21073E8E933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AR"/>
        </a:p>
      </dgm:t>
    </dgm:pt>
    <dgm:pt modelId="{D0281D89-C66F-4182-A4A8-606C1D099866}" type="pres">
      <dgm:prSet presAssocID="{832CD61B-A1CC-499D-B428-788DB8507BD4}" presName="compNode" presStyleCnt="0"/>
      <dgm:spPr/>
    </dgm:pt>
    <dgm:pt modelId="{75F37094-269F-427D-92DE-112F4EC8E476}" type="pres">
      <dgm:prSet presAssocID="{832CD61B-A1CC-499D-B428-788DB8507BD4}" presName="dummyConnPt" presStyleCnt="0"/>
      <dgm:spPr/>
    </dgm:pt>
    <dgm:pt modelId="{D3C2A7DB-7978-4E08-BA36-E7BA06709E5E}" type="pres">
      <dgm:prSet presAssocID="{832CD61B-A1CC-499D-B428-788DB8507BD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056ACDB-992F-4226-ACC1-19C0368B8E7E}" type="pres">
      <dgm:prSet presAssocID="{72A41422-1220-4217-BA9F-3BC168E67DE8}" presName="sibTrans" presStyleLbl="bgSibTrans2D1" presStyleIdx="0" presStyleCnt="6"/>
      <dgm:spPr/>
      <dgm:t>
        <a:bodyPr/>
        <a:lstStyle/>
        <a:p>
          <a:endParaRPr lang="es-AR"/>
        </a:p>
      </dgm:t>
    </dgm:pt>
    <dgm:pt modelId="{9A720B3A-7256-4A57-B226-588C5F6D2478}" type="pres">
      <dgm:prSet presAssocID="{8ADA954E-402A-4A7D-9705-FBDB24BF3998}" presName="compNode" presStyleCnt="0"/>
      <dgm:spPr/>
    </dgm:pt>
    <dgm:pt modelId="{144912BF-B098-4B48-94F2-49CC0DC4A9AF}" type="pres">
      <dgm:prSet presAssocID="{8ADA954E-402A-4A7D-9705-FBDB24BF3998}" presName="dummyConnPt" presStyleCnt="0"/>
      <dgm:spPr/>
    </dgm:pt>
    <dgm:pt modelId="{37664F4E-E34D-42F7-AB9E-AFC4A3B50B9A}" type="pres">
      <dgm:prSet presAssocID="{8ADA954E-402A-4A7D-9705-FBDB24BF399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FCEBF23-8490-4113-9E76-A37A816D1402}" type="pres">
      <dgm:prSet presAssocID="{F44F0337-84EE-410B-BBE1-4E0F490F0C57}" presName="sibTrans" presStyleLbl="bgSibTrans2D1" presStyleIdx="1" presStyleCnt="6"/>
      <dgm:spPr/>
      <dgm:t>
        <a:bodyPr/>
        <a:lstStyle/>
        <a:p>
          <a:endParaRPr lang="es-AR"/>
        </a:p>
      </dgm:t>
    </dgm:pt>
    <dgm:pt modelId="{101CCF52-457C-4F28-99A1-431671298E3F}" type="pres">
      <dgm:prSet presAssocID="{E749FC92-4C8B-493C-9C5D-1D7E7721E165}" presName="compNode" presStyleCnt="0"/>
      <dgm:spPr/>
    </dgm:pt>
    <dgm:pt modelId="{D54B064F-3912-4DB2-B2B0-C4E4F3FF2001}" type="pres">
      <dgm:prSet presAssocID="{E749FC92-4C8B-493C-9C5D-1D7E7721E165}" presName="dummyConnPt" presStyleCnt="0"/>
      <dgm:spPr/>
    </dgm:pt>
    <dgm:pt modelId="{5390A79D-F517-4C1E-BFA3-BAD171068292}" type="pres">
      <dgm:prSet presAssocID="{E749FC92-4C8B-493C-9C5D-1D7E7721E16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9483ACE-2CA1-4E86-A2B3-03D624684DC5}" type="pres">
      <dgm:prSet presAssocID="{86DCC488-142C-4ED8-B232-7B02BDEDE899}" presName="sibTrans" presStyleLbl="bgSibTrans2D1" presStyleIdx="2" presStyleCnt="6"/>
      <dgm:spPr/>
      <dgm:t>
        <a:bodyPr/>
        <a:lstStyle/>
        <a:p>
          <a:endParaRPr lang="es-AR"/>
        </a:p>
      </dgm:t>
    </dgm:pt>
    <dgm:pt modelId="{70FF64E2-0A14-4AA2-B98F-588B955F028F}" type="pres">
      <dgm:prSet presAssocID="{B8639A36-8AD2-4B5D-A3F7-385CD0FFFF95}" presName="compNode" presStyleCnt="0"/>
      <dgm:spPr/>
    </dgm:pt>
    <dgm:pt modelId="{A826FE21-CA19-4B43-8930-5DC3308A267E}" type="pres">
      <dgm:prSet presAssocID="{B8639A36-8AD2-4B5D-A3F7-385CD0FFFF95}" presName="dummyConnPt" presStyleCnt="0"/>
      <dgm:spPr/>
    </dgm:pt>
    <dgm:pt modelId="{39AA9EAE-F517-423B-A3D8-5728E2106AA5}" type="pres">
      <dgm:prSet presAssocID="{B8639A36-8AD2-4B5D-A3F7-385CD0FFFF9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2A9FFF1-7438-41DD-9F99-DFF50DC6565A}" type="pres">
      <dgm:prSet presAssocID="{522F0F05-A316-4132-84F5-D2E5D1D571C1}" presName="sibTrans" presStyleLbl="bgSibTrans2D1" presStyleIdx="3" presStyleCnt="6"/>
      <dgm:spPr/>
      <dgm:t>
        <a:bodyPr/>
        <a:lstStyle/>
        <a:p>
          <a:endParaRPr lang="es-AR"/>
        </a:p>
      </dgm:t>
    </dgm:pt>
    <dgm:pt modelId="{8EFC07B8-5B35-4388-8A30-FA15802BC563}" type="pres">
      <dgm:prSet presAssocID="{66CCE130-F2FE-4CD5-8EA8-9D946A0A6472}" presName="compNode" presStyleCnt="0"/>
      <dgm:spPr/>
    </dgm:pt>
    <dgm:pt modelId="{0AC27DE2-417A-4D74-83A4-0969AD16AEA7}" type="pres">
      <dgm:prSet presAssocID="{66CCE130-F2FE-4CD5-8EA8-9D946A0A6472}" presName="dummyConnPt" presStyleCnt="0"/>
      <dgm:spPr/>
    </dgm:pt>
    <dgm:pt modelId="{4FF9D187-E87D-4C30-BAAD-76C0053A53C0}" type="pres">
      <dgm:prSet presAssocID="{66CCE130-F2FE-4CD5-8EA8-9D946A0A647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4A5171-C17F-4AA0-A452-CF261FFE15EF}" type="pres">
      <dgm:prSet presAssocID="{B8887F61-FE78-4AEC-BB8E-E36BAA4B603D}" presName="sibTrans" presStyleLbl="bgSibTrans2D1" presStyleIdx="4" presStyleCnt="6"/>
      <dgm:spPr/>
      <dgm:t>
        <a:bodyPr/>
        <a:lstStyle/>
        <a:p>
          <a:endParaRPr lang="es-AR"/>
        </a:p>
      </dgm:t>
    </dgm:pt>
    <dgm:pt modelId="{6330AB60-3D96-41D4-9356-C6637DBD86B4}" type="pres">
      <dgm:prSet presAssocID="{3D65C327-9001-4B47-9137-FFAF19ECBA11}" presName="compNode" presStyleCnt="0"/>
      <dgm:spPr/>
    </dgm:pt>
    <dgm:pt modelId="{95661BB3-F397-401F-9A3E-B7B6578968B7}" type="pres">
      <dgm:prSet presAssocID="{3D65C327-9001-4B47-9137-FFAF19ECBA11}" presName="dummyConnPt" presStyleCnt="0"/>
      <dgm:spPr/>
    </dgm:pt>
    <dgm:pt modelId="{F9FFAA44-7B1A-41FB-A87D-CB833124E5CD}" type="pres">
      <dgm:prSet presAssocID="{3D65C327-9001-4B47-9137-FFAF19ECBA1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DBFFCCD-9940-420F-A232-E2EDD69DA1B4}" type="pres">
      <dgm:prSet presAssocID="{4C0BFB9B-D542-4A0C-A5DA-1BEBFFA6E534}" presName="sibTrans" presStyleLbl="bgSibTrans2D1" presStyleIdx="5" presStyleCnt="6"/>
      <dgm:spPr/>
      <dgm:t>
        <a:bodyPr/>
        <a:lstStyle/>
        <a:p>
          <a:endParaRPr lang="es-AR"/>
        </a:p>
      </dgm:t>
    </dgm:pt>
    <dgm:pt modelId="{0EF8E7B9-95EB-40B4-B082-FD08D9D8072B}" type="pres">
      <dgm:prSet presAssocID="{13C93C75-DF81-4F5D-AF59-0D312EEAD252}" presName="compNode" presStyleCnt="0"/>
      <dgm:spPr/>
    </dgm:pt>
    <dgm:pt modelId="{54FA06DA-FC9E-4F7D-A32F-A1D9EC855B90}" type="pres">
      <dgm:prSet presAssocID="{13C93C75-DF81-4F5D-AF59-0D312EEAD252}" presName="dummyConnPt" presStyleCnt="0"/>
      <dgm:spPr/>
    </dgm:pt>
    <dgm:pt modelId="{862625B4-472E-4103-9586-CD14D97AD380}" type="pres">
      <dgm:prSet presAssocID="{13C93C75-DF81-4F5D-AF59-0D312EEAD25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A9E3FFB7-720D-4004-A1B5-BDC121E518F8}" type="presOf" srcId="{86DCC488-142C-4ED8-B232-7B02BDEDE899}" destId="{79483ACE-2CA1-4E86-A2B3-03D624684DC5}" srcOrd="0" destOrd="0" presId="urn:microsoft.com/office/officeart/2005/8/layout/bProcess4"/>
    <dgm:cxn modelId="{9A605F3D-E534-45B9-A727-6CC687DB2D50}" srcId="{9E3F92DC-E5FD-4F69-B4E8-21073E8E9332}" destId="{8ADA954E-402A-4A7D-9705-FBDB24BF3998}" srcOrd="1" destOrd="0" parTransId="{78B7A135-7CDA-4386-A2C0-A45EEEAD859B}" sibTransId="{F44F0337-84EE-410B-BBE1-4E0F490F0C57}"/>
    <dgm:cxn modelId="{EEBAB62D-F381-4DED-AB3A-3E0030C1DA0A}" type="presOf" srcId="{4C0BFB9B-D542-4A0C-A5DA-1BEBFFA6E534}" destId="{8DBFFCCD-9940-420F-A232-E2EDD69DA1B4}" srcOrd="0" destOrd="0" presId="urn:microsoft.com/office/officeart/2005/8/layout/bProcess4"/>
    <dgm:cxn modelId="{692495BF-1C42-4078-9A7F-379C8DD44067}" srcId="{9E3F92DC-E5FD-4F69-B4E8-21073E8E9332}" destId="{66CCE130-F2FE-4CD5-8EA8-9D946A0A6472}" srcOrd="4" destOrd="0" parTransId="{5D97079D-D0AD-4702-8F67-A875A4AF17FB}" sibTransId="{B8887F61-FE78-4AEC-BB8E-E36BAA4B603D}"/>
    <dgm:cxn modelId="{239935C3-92E6-4939-9403-98FF05C368D6}" type="presOf" srcId="{522F0F05-A316-4132-84F5-D2E5D1D571C1}" destId="{22A9FFF1-7438-41DD-9F99-DFF50DC6565A}" srcOrd="0" destOrd="0" presId="urn:microsoft.com/office/officeart/2005/8/layout/bProcess4"/>
    <dgm:cxn modelId="{F73130C9-C566-4CBB-B096-6921F67B50B7}" type="presOf" srcId="{66CCE130-F2FE-4CD5-8EA8-9D946A0A6472}" destId="{4FF9D187-E87D-4C30-BAAD-76C0053A53C0}" srcOrd="0" destOrd="0" presId="urn:microsoft.com/office/officeart/2005/8/layout/bProcess4"/>
    <dgm:cxn modelId="{A77A7BDC-A814-4BDB-9840-66D8F5272018}" type="presOf" srcId="{9E3F92DC-E5FD-4F69-B4E8-21073E8E9332}" destId="{5D9C16C9-3D3E-43E6-BC9A-331D116923D8}" srcOrd="0" destOrd="0" presId="urn:microsoft.com/office/officeart/2005/8/layout/bProcess4"/>
    <dgm:cxn modelId="{B03C64B5-CCF6-480F-95B6-0D33E177D42D}" type="presOf" srcId="{832CD61B-A1CC-499D-B428-788DB8507BD4}" destId="{D3C2A7DB-7978-4E08-BA36-E7BA06709E5E}" srcOrd="0" destOrd="0" presId="urn:microsoft.com/office/officeart/2005/8/layout/bProcess4"/>
    <dgm:cxn modelId="{A96BD331-C88D-463F-A042-1BA88047CD1B}" type="presOf" srcId="{3D65C327-9001-4B47-9137-FFAF19ECBA11}" destId="{F9FFAA44-7B1A-41FB-A87D-CB833124E5CD}" srcOrd="0" destOrd="0" presId="urn:microsoft.com/office/officeart/2005/8/layout/bProcess4"/>
    <dgm:cxn modelId="{4B2F64E4-87B9-431D-9CF5-3F2F4E1A972C}" srcId="{9E3F92DC-E5FD-4F69-B4E8-21073E8E9332}" destId="{E749FC92-4C8B-493C-9C5D-1D7E7721E165}" srcOrd="2" destOrd="0" parTransId="{913426E2-4981-4E31-9E7C-D0CFBF21FCD0}" sibTransId="{86DCC488-142C-4ED8-B232-7B02BDEDE899}"/>
    <dgm:cxn modelId="{70F5A642-872F-46B3-8CB9-9639C77B8EDF}" type="presOf" srcId="{B8639A36-8AD2-4B5D-A3F7-385CD0FFFF95}" destId="{39AA9EAE-F517-423B-A3D8-5728E2106AA5}" srcOrd="0" destOrd="0" presId="urn:microsoft.com/office/officeart/2005/8/layout/bProcess4"/>
    <dgm:cxn modelId="{7FAC24C5-559B-49EB-A9E6-DC9FCB7E38E5}" type="presOf" srcId="{13C93C75-DF81-4F5D-AF59-0D312EEAD252}" destId="{862625B4-472E-4103-9586-CD14D97AD380}" srcOrd="0" destOrd="0" presId="urn:microsoft.com/office/officeart/2005/8/layout/bProcess4"/>
    <dgm:cxn modelId="{25EE72AE-22CB-4E5C-914A-24D74F9510DA}" srcId="{9E3F92DC-E5FD-4F69-B4E8-21073E8E9332}" destId="{B8639A36-8AD2-4B5D-A3F7-385CD0FFFF95}" srcOrd="3" destOrd="0" parTransId="{2E0650DC-FDE6-4F8E-B085-1A840324EF4D}" sibTransId="{522F0F05-A316-4132-84F5-D2E5D1D571C1}"/>
    <dgm:cxn modelId="{7917517C-0E1A-4256-98C0-43C8C87B96D5}" type="presOf" srcId="{E749FC92-4C8B-493C-9C5D-1D7E7721E165}" destId="{5390A79D-F517-4C1E-BFA3-BAD171068292}" srcOrd="0" destOrd="0" presId="urn:microsoft.com/office/officeart/2005/8/layout/bProcess4"/>
    <dgm:cxn modelId="{B0206E66-AC64-4AE3-AA43-09F72D42A353}" srcId="{9E3F92DC-E5FD-4F69-B4E8-21073E8E9332}" destId="{13C93C75-DF81-4F5D-AF59-0D312EEAD252}" srcOrd="6" destOrd="0" parTransId="{AA8958F8-C6CD-4471-8A64-B53CD027B1E9}" sibTransId="{A69E0ED7-8A51-4BBC-A0E2-CE430B8F7CC0}"/>
    <dgm:cxn modelId="{253482C7-C115-48A1-88CA-8F2155D4E618}" type="presOf" srcId="{72A41422-1220-4217-BA9F-3BC168E67DE8}" destId="{F056ACDB-992F-4226-ACC1-19C0368B8E7E}" srcOrd="0" destOrd="0" presId="urn:microsoft.com/office/officeart/2005/8/layout/bProcess4"/>
    <dgm:cxn modelId="{943797C3-1A63-45AB-A690-948169BF1D74}" srcId="{9E3F92DC-E5FD-4F69-B4E8-21073E8E9332}" destId="{3D65C327-9001-4B47-9137-FFAF19ECBA11}" srcOrd="5" destOrd="0" parTransId="{F85D790B-D6E6-42C5-A948-F92908153783}" sibTransId="{4C0BFB9B-D542-4A0C-A5DA-1BEBFFA6E534}"/>
    <dgm:cxn modelId="{C678C160-B96D-431E-82AD-9DD084085F5D}" srcId="{9E3F92DC-E5FD-4F69-B4E8-21073E8E9332}" destId="{832CD61B-A1CC-499D-B428-788DB8507BD4}" srcOrd="0" destOrd="0" parTransId="{9F419756-F8A5-4997-9E5C-2D708D62D677}" sibTransId="{72A41422-1220-4217-BA9F-3BC168E67DE8}"/>
    <dgm:cxn modelId="{C0D08D7C-AA3C-40D9-BB78-98C97F4FA2D4}" type="presOf" srcId="{F44F0337-84EE-410B-BBE1-4E0F490F0C57}" destId="{BFCEBF23-8490-4113-9E76-A37A816D1402}" srcOrd="0" destOrd="0" presId="urn:microsoft.com/office/officeart/2005/8/layout/bProcess4"/>
    <dgm:cxn modelId="{202C5BD3-0436-478A-B28A-51B27A24DA4F}" type="presOf" srcId="{B8887F61-FE78-4AEC-BB8E-E36BAA4B603D}" destId="{784A5171-C17F-4AA0-A452-CF261FFE15EF}" srcOrd="0" destOrd="0" presId="urn:microsoft.com/office/officeart/2005/8/layout/bProcess4"/>
    <dgm:cxn modelId="{5D41B009-E730-4E37-A5D1-27D6BAC005B3}" type="presOf" srcId="{8ADA954E-402A-4A7D-9705-FBDB24BF3998}" destId="{37664F4E-E34D-42F7-AB9E-AFC4A3B50B9A}" srcOrd="0" destOrd="0" presId="urn:microsoft.com/office/officeart/2005/8/layout/bProcess4"/>
    <dgm:cxn modelId="{E789E50F-18E1-4A08-90E7-EC0AA992D8AB}" type="presParOf" srcId="{5D9C16C9-3D3E-43E6-BC9A-331D116923D8}" destId="{D0281D89-C66F-4182-A4A8-606C1D099866}" srcOrd="0" destOrd="0" presId="urn:microsoft.com/office/officeart/2005/8/layout/bProcess4"/>
    <dgm:cxn modelId="{2B4223DF-F26C-405C-BEFD-4DDC499F1E40}" type="presParOf" srcId="{D0281D89-C66F-4182-A4A8-606C1D099866}" destId="{75F37094-269F-427D-92DE-112F4EC8E476}" srcOrd="0" destOrd="0" presId="urn:microsoft.com/office/officeart/2005/8/layout/bProcess4"/>
    <dgm:cxn modelId="{85C32C90-E59B-4AF5-982B-B82B41DBA9CD}" type="presParOf" srcId="{D0281D89-C66F-4182-A4A8-606C1D099866}" destId="{D3C2A7DB-7978-4E08-BA36-E7BA06709E5E}" srcOrd="1" destOrd="0" presId="urn:microsoft.com/office/officeart/2005/8/layout/bProcess4"/>
    <dgm:cxn modelId="{3A65BAD7-54C4-4357-994D-05FFFF0306D8}" type="presParOf" srcId="{5D9C16C9-3D3E-43E6-BC9A-331D116923D8}" destId="{F056ACDB-992F-4226-ACC1-19C0368B8E7E}" srcOrd="1" destOrd="0" presId="urn:microsoft.com/office/officeart/2005/8/layout/bProcess4"/>
    <dgm:cxn modelId="{0353E338-698C-4B87-ABB5-478A16F4F796}" type="presParOf" srcId="{5D9C16C9-3D3E-43E6-BC9A-331D116923D8}" destId="{9A720B3A-7256-4A57-B226-588C5F6D2478}" srcOrd="2" destOrd="0" presId="urn:microsoft.com/office/officeart/2005/8/layout/bProcess4"/>
    <dgm:cxn modelId="{1B02D033-E635-453B-B44F-96E61F2D1FB8}" type="presParOf" srcId="{9A720B3A-7256-4A57-B226-588C5F6D2478}" destId="{144912BF-B098-4B48-94F2-49CC0DC4A9AF}" srcOrd="0" destOrd="0" presId="urn:microsoft.com/office/officeart/2005/8/layout/bProcess4"/>
    <dgm:cxn modelId="{FEF2EF5D-DF13-456D-9730-B5E03C8396C4}" type="presParOf" srcId="{9A720B3A-7256-4A57-B226-588C5F6D2478}" destId="{37664F4E-E34D-42F7-AB9E-AFC4A3B50B9A}" srcOrd="1" destOrd="0" presId="urn:microsoft.com/office/officeart/2005/8/layout/bProcess4"/>
    <dgm:cxn modelId="{09951F4B-E3E3-4809-9717-30C46E031A54}" type="presParOf" srcId="{5D9C16C9-3D3E-43E6-BC9A-331D116923D8}" destId="{BFCEBF23-8490-4113-9E76-A37A816D1402}" srcOrd="3" destOrd="0" presId="urn:microsoft.com/office/officeart/2005/8/layout/bProcess4"/>
    <dgm:cxn modelId="{EEA87E07-9C7A-4AEE-806B-AA7E2C8DB3E0}" type="presParOf" srcId="{5D9C16C9-3D3E-43E6-BC9A-331D116923D8}" destId="{101CCF52-457C-4F28-99A1-431671298E3F}" srcOrd="4" destOrd="0" presId="urn:microsoft.com/office/officeart/2005/8/layout/bProcess4"/>
    <dgm:cxn modelId="{4E1FC3FD-ADDA-4FD5-9086-9B2781D58A4B}" type="presParOf" srcId="{101CCF52-457C-4F28-99A1-431671298E3F}" destId="{D54B064F-3912-4DB2-B2B0-C4E4F3FF2001}" srcOrd="0" destOrd="0" presId="urn:microsoft.com/office/officeart/2005/8/layout/bProcess4"/>
    <dgm:cxn modelId="{A97826CE-4538-4C44-B1DB-E8DF01D5731C}" type="presParOf" srcId="{101CCF52-457C-4F28-99A1-431671298E3F}" destId="{5390A79D-F517-4C1E-BFA3-BAD171068292}" srcOrd="1" destOrd="0" presId="urn:microsoft.com/office/officeart/2005/8/layout/bProcess4"/>
    <dgm:cxn modelId="{D55C7FBA-1724-4F54-A0EA-8E4EBDC46935}" type="presParOf" srcId="{5D9C16C9-3D3E-43E6-BC9A-331D116923D8}" destId="{79483ACE-2CA1-4E86-A2B3-03D624684DC5}" srcOrd="5" destOrd="0" presId="urn:microsoft.com/office/officeart/2005/8/layout/bProcess4"/>
    <dgm:cxn modelId="{60BC20E6-8FFB-4C6D-8D31-98380DE53603}" type="presParOf" srcId="{5D9C16C9-3D3E-43E6-BC9A-331D116923D8}" destId="{70FF64E2-0A14-4AA2-B98F-588B955F028F}" srcOrd="6" destOrd="0" presId="urn:microsoft.com/office/officeart/2005/8/layout/bProcess4"/>
    <dgm:cxn modelId="{FCF6D4C0-8892-4F16-B93C-F00337AFF25E}" type="presParOf" srcId="{70FF64E2-0A14-4AA2-B98F-588B955F028F}" destId="{A826FE21-CA19-4B43-8930-5DC3308A267E}" srcOrd="0" destOrd="0" presId="urn:microsoft.com/office/officeart/2005/8/layout/bProcess4"/>
    <dgm:cxn modelId="{974A3C2C-5CAB-4C8A-A03B-DA18E5618A5D}" type="presParOf" srcId="{70FF64E2-0A14-4AA2-B98F-588B955F028F}" destId="{39AA9EAE-F517-423B-A3D8-5728E2106AA5}" srcOrd="1" destOrd="0" presId="urn:microsoft.com/office/officeart/2005/8/layout/bProcess4"/>
    <dgm:cxn modelId="{B431848D-D4CC-4648-8FCD-80913BF4BF73}" type="presParOf" srcId="{5D9C16C9-3D3E-43E6-BC9A-331D116923D8}" destId="{22A9FFF1-7438-41DD-9F99-DFF50DC6565A}" srcOrd="7" destOrd="0" presId="urn:microsoft.com/office/officeart/2005/8/layout/bProcess4"/>
    <dgm:cxn modelId="{0342BF29-B399-4114-937B-99B21C7F08AA}" type="presParOf" srcId="{5D9C16C9-3D3E-43E6-BC9A-331D116923D8}" destId="{8EFC07B8-5B35-4388-8A30-FA15802BC563}" srcOrd="8" destOrd="0" presId="urn:microsoft.com/office/officeart/2005/8/layout/bProcess4"/>
    <dgm:cxn modelId="{CA24865F-B8D4-49EA-BD05-6E0BBC409A4C}" type="presParOf" srcId="{8EFC07B8-5B35-4388-8A30-FA15802BC563}" destId="{0AC27DE2-417A-4D74-83A4-0969AD16AEA7}" srcOrd="0" destOrd="0" presId="urn:microsoft.com/office/officeart/2005/8/layout/bProcess4"/>
    <dgm:cxn modelId="{FFD21ECD-49BC-4790-A079-555EFD2CF72F}" type="presParOf" srcId="{8EFC07B8-5B35-4388-8A30-FA15802BC563}" destId="{4FF9D187-E87D-4C30-BAAD-76C0053A53C0}" srcOrd="1" destOrd="0" presId="urn:microsoft.com/office/officeart/2005/8/layout/bProcess4"/>
    <dgm:cxn modelId="{3C930066-4943-44AF-B7FA-769E0977AC3F}" type="presParOf" srcId="{5D9C16C9-3D3E-43E6-BC9A-331D116923D8}" destId="{784A5171-C17F-4AA0-A452-CF261FFE15EF}" srcOrd="9" destOrd="0" presId="urn:microsoft.com/office/officeart/2005/8/layout/bProcess4"/>
    <dgm:cxn modelId="{80803FCD-24F7-4B1A-9B65-EB566B0709B0}" type="presParOf" srcId="{5D9C16C9-3D3E-43E6-BC9A-331D116923D8}" destId="{6330AB60-3D96-41D4-9356-C6637DBD86B4}" srcOrd="10" destOrd="0" presId="urn:microsoft.com/office/officeart/2005/8/layout/bProcess4"/>
    <dgm:cxn modelId="{798F9383-8E7B-47D5-8AD8-3E3D4D49FB59}" type="presParOf" srcId="{6330AB60-3D96-41D4-9356-C6637DBD86B4}" destId="{95661BB3-F397-401F-9A3E-B7B6578968B7}" srcOrd="0" destOrd="0" presId="urn:microsoft.com/office/officeart/2005/8/layout/bProcess4"/>
    <dgm:cxn modelId="{F91D8489-EDD5-4565-8E31-D0594AEA91E2}" type="presParOf" srcId="{6330AB60-3D96-41D4-9356-C6637DBD86B4}" destId="{F9FFAA44-7B1A-41FB-A87D-CB833124E5CD}" srcOrd="1" destOrd="0" presId="urn:microsoft.com/office/officeart/2005/8/layout/bProcess4"/>
    <dgm:cxn modelId="{752AE123-17D6-427B-B5B5-BB62885848A4}" type="presParOf" srcId="{5D9C16C9-3D3E-43E6-BC9A-331D116923D8}" destId="{8DBFFCCD-9940-420F-A232-E2EDD69DA1B4}" srcOrd="11" destOrd="0" presId="urn:microsoft.com/office/officeart/2005/8/layout/bProcess4"/>
    <dgm:cxn modelId="{15891B82-1A36-4043-BBE2-D4FD8EB5ADF1}" type="presParOf" srcId="{5D9C16C9-3D3E-43E6-BC9A-331D116923D8}" destId="{0EF8E7B9-95EB-40B4-B082-FD08D9D8072B}" srcOrd="12" destOrd="0" presId="urn:microsoft.com/office/officeart/2005/8/layout/bProcess4"/>
    <dgm:cxn modelId="{615FDEA1-322F-429E-ACAE-B5E72957599E}" type="presParOf" srcId="{0EF8E7B9-95EB-40B4-B082-FD08D9D8072B}" destId="{54FA06DA-FC9E-4F7D-A32F-A1D9EC855B90}" srcOrd="0" destOrd="0" presId="urn:microsoft.com/office/officeart/2005/8/layout/bProcess4"/>
    <dgm:cxn modelId="{E63B1036-AC1A-4997-8143-8C9B6B546015}" type="presParOf" srcId="{0EF8E7B9-95EB-40B4-B082-FD08D9D8072B}" destId="{862625B4-472E-4103-9586-CD14D97AD38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4D7E1D1-451F-4DFB-A221-DBC2EDB54BE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53C371F0-931B-4BF3-B654-8912689EED43}">
      <dgm:prSet custT="1"/>
      <dgm:spPr/>
      <dgm:t>
        <a:bodyPr/>
        <a:lstStyle/>
        <a:p>
          <a:r>
            <a:rPr lang="es-AR" sz="1600" b="1" dirty="0">
              <a:solidFill>
                <a:schemeClr val="bg1"/>
              </a:solidFill>
              <a:latin typeface="+mj-lt"/>
            </a:rPr>
            <a:t>Nota contable Explicativa, los importes de los intereses y de las diferencias de cambio originados por la financiación del proyecto </a:t>
          </a:r>
        </a:p>
      </dgm:t>
    </dgm:pt>
    <dgm:pt modelId="{31A7D3E3-E017-43C3-8A16-F36C5C64D84B}" type="parTrans" cxnId="{001BBE40-D052-4E19-9358-DDB5F0537790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864A78EC-84B7-4BC2-B7A5-17C7481714FC}" type="sibTrans" cxnId="{001BBE40-D052-4E19-9358-DDB5F0537790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CD1A9F4C-D4FB-4737-A9D7-8036D4FE87E6}">
      <dgm:prSet custT="1"/>
      <dgm:spPr/>
      <dgm:t>
        <a:bodyPr/>
        <a:lstStyle/>
        <a:p>
          <a:r>
            <a:rPr lang="es-AR" sz="1600" b="1" dirty="0">
              <a:solidFill>
                <a:schemeClr val="bg1"/>
              </a:solidFill>
              <a:latin typeface="+mj-lt"/>
            </a:rPr>
            <a:t>Opción: Registros contables y estados financieros en USD NIIF</a:t>
          </a:r>
        </a:p>
      </dgm:t>
    </dgm:pt>
    <dgm:pt modelId="{A2F45782-ED5D-471C-920F-F585169A00E9}" type="parTrans" cxnId="{A0D703FC-A949-4767-9090-E522BF6B6BCB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604E8A91-C9B4-4C27-9210-DD6EC2A7DA34}" type="sibTrans" cxnId="{A0D703FC-A949-4767-9090-E522BF6B6BCB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C177543D-929A-43FA-9509-3DAD441E45D4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AR" sz="1600" b="1" dirty="0">
              <a:solidFill>
                <a:schemeClr val="bg1"/>
              </a:solidFill>
              <a:latin typeface="+mj-lt"/>
            </a:rPr>
            <a:t>Podrán deducirse de ganancias y/o pérdidas los intereses o </a:t>
          </a:r>
          <a:r>
            <a:rPr lang="es-AR" sz="1600" b="1" dirty="0" err="1">
              <a:solidFill>
                <a:schemeClr val="bg1"/>
              </a:solidFill>
              <a:latin typeface="+mj-lt"/>
            </a:rPr>
            <a:t>dif</a:t>
          </a:r>
          <a:r>
            <a:rPr lang="es-AR" sz="1600" b="1" dirty="0">
              <a:solidFill>
                <a:schemeClr val="bg1"/>
              </a:solidFill>
              <a:latin typeface="+mj-lt"/>
            </a:rPr>
            <a:t>. de cambio para Disolución por perdida de capital y Reducción obligatoria </a:t>
          </a:r>
        </a:p>
      </dgm:t>
    </dgm:pt>
    <dgm:pt modelId="{BD2B6174-E37F-436B-9574-93C779A6E753}" type="parTrans" cxnId="{F83BFB08-1D53-4F89-B677-87BC09CCC79D}">
      <dgm:prSet/>
      <dgm:spPr/>
      <dgm:t>
        <a:bodyPr/>
        <a:lstStyle/>
        <a:p>
          <a:endParaRPr lang="es-AR"/>
        </a:p>
      </dgm:t>
    </dgm:pt>
    <dgm:pt modelId="{4E613E8E-F624-4C8B-92EB-FD48FF7B53EE}" type="sibTrans" cxnId="{F83BFB08-1D53-4F89-B677-87BC09CCC79D}">
      <dgm:prSet/>
      <dgm:spPr/>
      <dgm:t>
        <a:bodyPr/>
        <a:lstStyle/>
        <a:p>
          <a:endParaRPr lang="es-AR"/>
        </a:p>
      </dgm:t>
    </dgm:pt>
    <dgm:pt modelId="{386D7644-0CBE-452C-B769-801255ECEF60}" type="pres">
      <dgm:prSet presAssocID="{24D7E1D1-451F-4DFB-A221-DBC2EDB54B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16AB29BC-370D-4887-A770-8F59C1CC4BCC}" type="pres">
      <dgm:prSet presAssocID="{53C371F0-931B-4BF3-B654-8912689EED43}" presName="circ1" presStyleLbl="vennNode1" presStyleIdx="0" presStyleCnt="3"/>
      <dgm:spPr/>
      <dgm:t>
        <a:bodyPr/>
        <a:lstStyle/>
        <a:p>
          <a:endParaRPr lang="es-AR"/>
        </a:p>
      </dgm:t>
    </dgm:pt>
    <dgm:pt modelId="{B488042E-03DD-4292-97F8-D4EDC0634A23}" type="pres">
      <dgm:prSet presAssocID="{53C371F0-931B-4BF3-B654-8912689EED4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510781B-0D10-40BD-95BD-21B475881522}" type="pres">
      <dgm:prSet presAssocID="{CD1A9F4C-D4FB-4737-A9D7-8036D4FE87E6}" presName="circ2" presStyleLbl="vennNode1" presStyleIdx="1" presStyleCnt="3"/>
      <dgm:spPr/>
      <dgm:t>
        <a:bodyPr/>
        <a:lstStyle/>
        <a:p>
          <a:endParaRPr lang="es-AR"/>
        </a:p>
      </dgm:t>
    </dgm:pt>
    <dgm:pt modelId="{D69A6804-C874-4C2B-A1E5-173AB81D7FBC}" type="pres">
      <dgm:prSet presAssocID="{CD1A9F4C-D4FB-4737-A9D7-8036D4FE87E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E8E983E-6B37-47BC-AF74-57088D9CDBE5}" type="pres">
      <dgm:prSet presAssocID="{C177543D-929A-43FA-9509-3DAD441E45D4}" presName="circ3" presStyleLbl="vennNode1" presStyleIdx="2" presStyleCnt="3"/>
      <dgm:spPr/>
      <dgm:t>
        <a:bodyPr/>
        <a:lstStyle/>
        <a:p>
          <a:endParaRPr lang="es-AR"/>
        </a:p>
      </dgm:t>
    </dgm:pt>
    <dgm:pt modelId="{265242F4-7A09-4AD5-B125-8AB71D80CA08}" type="pres">
      <dgm:prSet presAssocID="{C177543D-929A-43FA-9509-3DAD441E45D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DDD30FB-8FD0-413E-A43E-CE0F4B336D0C}" type="presOf" srcId="{C177543D-929A-43FA-9509-3DAD441E45D4}" destId="{265242F4-7A09-4AD5-B125-8AB71D80CA08}" srcOrd="1" destOrd="0" presId="urn:microsoft.com/office/officeart/2005/8/layout/venn1"/>
    <dgm:cxn modelId="{D79D5521-AD2E-4522-BE7B-1B9F79728997}" type="presOf" srcId="{CD1A9F4C-D4FB-4737-A9D7-8036D4FE87E6}" destId="{1510781B-0D10-40BD-95BD-21B475881522}" srcOrd="0" destOrd="0" presId="urn:microsoft.com/office/officeart/2005/8/layout/venn1"/>
    <dgm:cxn modelId="{E1FF8097-C96B-4DD5-BB79-D21DE70355C9}" type="presOf" srcId="{CD1A9F4C-D4FB-4737-A9D7-8036D4FE87E6}" destId="{D69A6804-C874-4C2B-A1E5-173AB81D7FBC}" srcOrd="1" destOrd="0" presId="urn:microsoft.com/office/officeart/2005/8/layout/venn1"/>
    <dgm:cxn modelId="{8B06D53A-5821-4851-8166-B23AAE009982}" type="presOf" srcId="{53C371F0-931B-4BF3-B654-8912689EED43}" destId="{16AB29BC-370D-4887-A770-8F59C1CC4BCC}" srcOrd="0" destOrd="0" presId="urn:microsoft.com/office/officeart/2005/8/layout/venn1"/>
    <dgm:cxn modelId="{09BCCAD0-C4D5-467B-A7DA-AAF1B65D3F48}" type="presOf" srcId="{53C371F0-931B-4BF3-B654-8912689EED43}" destId="{B488042E-03DD-4292-97F8-D4EDC0634A23}" srcOrd="1" destOrd="0" presId="urn:microsoft.com/office/officeart/2005/8/layout/venn1"/>
    <dgm:cxn modelId="{001BBE40-D052-4E19-9358-DDB5F0537790}" srcId="{24D7E1D1-451F-4DFB-A221-DBC2EDB54BE6}" destId="{53C371F0-931B-4BF3-B654-8912689EED43}" srcOrd="0" destOrd="0" parTransId="{31A7D3E3-E017-43C3-8A16-F36C5C64D84B}" sibTransId="{864A78EC-84B7-4BC2-B7A5-17C7481714FC}"/>
    <dgm:cxn modelId="{A0D703FC-A949-4767-9090-E522BF6B6BCB}" srcId="{24D7E1D1-451F-4DFB-A221-DBC2EDB54BE6}" destId="{CD1A9F4C-D4FB-4737-A9D7-8036D4FE87E6}" srcOrd="1" destOrd="0" parTransId="{A2F45782-ED5D-471C-920F-F585169A00E9}" sibTransId="{604E8A91-C9B4-4C27-9210-DD6EC2A7DA34}"/>
    <dgm:cxn modelId="{7C98299C-B76E-4566-981A-B7D27502DE0F}" type="presOf" srcId="{C177543D-929A-43FA-9509-3DAD441E45D4}" destId="{2E8E983E-6B37-47BC-AF74-57088D9CDBE5}" srcOrd="0" destOrd="0" presId="urn:microsoft.com/office/officeart/2005/8/layout/venn1"/>
    <dgm:cxn modelId="{F83BFB08-1D53-4F89-B677-87BC09CCC79D}" srcId="{24D7E1D1-451F-4DFB-A221-DBC2EDB54BE6}" destId="{C177543D-929A-43FA-9509-3DAD441E45D4}" srcOrd="2" destOrd="0" parTransId="{BD2B6174-E37F-436B-9574-93C779A6E753}" sibTransId="{4E613E8E-F624-4C8B-92EB-FD48FF7B53EE}"/>
    <dgm:cxn modelId="{5066A8A9-4A98-45EF-9E64-309E447AB2DF}" type="presOf" srcId="{24D7E1D1-451F-4DFB-A221-DBC2EDB54BE6}" destId="{386D7644-0CBE-452C-B769-801255ECEF60}" srcOrd="0" destOrd="0" presId="urn:microsoft.com/office/officeart/2005/8/layout/venn1"/>
    <dgm:cxn modelId="{CDFC7CDD-9272-4757-9B2D-4952ADAAA4B1}" type="presParOf" srcId="{386D7644-0CBE-452C-B769-801255ECEF60}" destId="{16AB29BC-370D-4887-A770-8F59C1CC4BCC}" srcOrd="0" destOrd="0" presId="urn:microsoft.com/office/officeart/2005/8/layout/venn1"/>
    <dgm:cxn modelId="{16986891-7F5A-42CA-9FDA-B2A2D7EE3C31}" type="presParOf" srcId="{386D7644-0CBE-452C-B769-801255ECEF60}" destId="{B488042E-03DD-4292-97F8-D4EDC0634A23}" srcOrd="1" destOrd="0" presId="urn:microsoft.com/office/officeart/2005/8/layout/venn1"/>
    <dgm:cxn modelId="{C113F8E1-CC88-4585-907D-30EFC31FEBA5}" type="presParOf" srcId="{386D7644-0CBE-452C-B769-801255ECEF60}" destId="{1510781B-0D10-40BD-95BD-21B475881522}" srcOrd="2" destOrd="0" presId="urn:microsoft.com/office/officeart/2005/8/layout/venn1"/>
    <dgm:cxn modelId="{542D91E6-E12A-4CE8-B308-0500748122D5}" type="presParOf" srcId="{386D7644-0CBE-452C-B769-801255ECEF60}" destId="{D69A6804-C874-4C2B-A1E5-173AB81D7FBC}" srcOrd="3" destOrd="0" presId="urn:microsoft.com/office/officeart/2005/8/layout/venn1"/>
    <dgm:cxn modelId="{A044268B-F635-4940-B198-2A1CC5C7F1E7}" type="presParOf" srcId="{386D7644-0CBE-452C-B769-801255ECEF60}" destId="{2E8E983E-6B37-47BC-AF74-57088D9CDBE5}" srcOrd="4" destOrd="0" presId="urn:microsoft.com/office/officeart/2005/8/layout/venn1"/>
    <dgm:cxn modelId="{F29996F9-8F0B-47EB-8EA6-715253C64D77}" type="presParOf" srcId="{386D7644-0CBE-452C-B769-801255ECEF60}" destId="{265242F4-7A09-4AD5-B125-8AB71D80CA0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2FE7E94-DE66-4AF7-8A41-017314FDF64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D215522E-98E2-4222-84A2-EF3D6A40B771}">
      <dgm:prSet custT="1"/>
      <dgm:spPr/>
      <dgm:t>
        <a:bodyPr/>
        <a:lstStyle/>
        <a:p>
          <a:r>
            <a:rPr lang="es-AR" sz="2400" dirty="0">
              <a:latin typeface="+mj-lt"/>
            </a:rPr>
            <a:t>Importar y Exportar Libremente</a:t>
          </a:r>
        </a:p>
      </dgm:t>
    </dgm:pt>
    <dgm:pt modelId="{7390927A-B6D2-4BB9-8920-71EA8916D580}" type="parTrans" cxnId="{707C4C0F-EE3A-4584-BF4A-F8A4C6125DB6}">
      <dgm:prSet/>
      <dgm:spPr/>
      <dgm:t>
        <a:bodyPr/>
        <a:lstStyle/>
        <a:p>
          <a:endParaRPr lang="es-AR"/>
        </a:p>
      </dgm:t>
    </dgm:pt>
    <dgm:pt modelId="{E4E7E138-0EEF-4E89-9A2F-1412981DFD3E}" type="sibTrans" cxnId="{707C4C0F-EE3A-4584-BF4A-F8A4C6125DB6}">
      <dgm:prSet/>
      <dgm:spPr/>
      <dgm:t>
        <a:bodyPr/>
        <a:lstStyle/>
        <a:p>
          <a:endParaRPr lang="es-AR"/>
        </a:p>
      </dgm:t>
    </dgm:pt>
    <dgm:pt modelId="{8C2B8491-3D78-4B64-9068-C3509C80A166}">
      <dgm:prSet custT="1"/>
      <dgm:spPr/>
      <dgm:t>
        <a:bodyPr/>
        <a:lstStyle/>
        <a:p>
          <a:r>
            <a:rPr lang="es-AR" sz="1400" dirty="0">
              <a:latin typeface="+mj-lt"/>
            </a:rPr>
            <a:t>Bienes para la construcción, operación y desarrollo de dicho Proyecto Adherido, sin que puedan aplicárseles prohibiciones ni restricciones directas, restricciones cuantitativas, cupos o cuotas, de ningún tipo, ni cualitativas, de carácter económico. </a:t>
          </a:r>
        </a:p>
      </dgm:t>
    </dgm:pt>
    <dgm:pt modelId="{B0343CA8-FD30-4058-B938-7AD5DCA2BA75}" type="parTrans" cxnId="{53071BF5-44B8-4558-B833-547311684428}">
      <dgm:prSet/>
      <dgm:spPr/>
      <dgm:t>
        <a:bodyPr/>
        <a:lstStyle/>
        <a:p>
          <a:endParaRPr lang="es-AR"/>
        </a:p>
      </dgm:t>
    </dgm:pt>
    <dgm:pt modelId="{18C7B05A-C5F4-4459-83E4-961ED97E900D}" type="sibTrans" cxnId="{53071BF5-44B8-4558-B833-547311684428}">
      <dgm:prSet/>
      <dgm:spPr/>
      <dgm:t>
        <a:bodyPr/>
        <a:lstStyle/>
        <a:p>
          <a:endParaRPr lang="es-AR"/>
        </a:p>
      </dgm:t>
    </dgm:pt>
    <dgm:pt modelId="{3290151E-0AB5-4333-86A8-3AE54BF9349F}">
      <dgm:prSet custT="1"/>
      <dgm:spPr/>
      <dgm:t>
        <a:bodyPr/>
        <a:lstStyle/>
        <a:p>
          <a:r>
            <a:rPr lang="es-AR" sz="2400" dirty="0">
              <a:latin typeface="+mj-lt"/>
            </a:rPr>
            <a:t>Precios Oficiales </a:t>
          </a:r>
        </a:p>
      </dgm:t>
    </dgm:pt>
    <dgm:pt modelId="{FFF76D36-7438-4787-A02E-37FBDF1135DE}" type="parTrans" cxnId="{0E382F1A-7973-41D7-8B8A-109262D0AED3}">
      <dgm:prSet/>
      <dgm:spPr/>
      <dgm:t>
        <a:bodyPr/>
        <a:lstStyle/>
        <a:p>
          <a:endParaRPr lang="es-AR"/>
        </a:p>
      </dgm:t>
    </dgm:pt>
    <dgm:pt modelId="{015B5701-BED5-44D4-9631-E725A29D377F}" type="sibTrans" cxnId="{0E382F1A-7973-41D7-8B8A-109262D0AED3}">
      <dgm:prSet/>
      <dgm:spPr/>
      <dgm:t>
        <a:bodyPr/>
        <a:lstStyle/>
        <a:p>
          <a:endParaRPr lang="es-AR"/>
        </a:p>
      </dgm:t>
    </dgm:pt>
    <dgm:pt modelId="{783B3F7C-1AF0-4D2C-B552-D2F1AA05ED56}">
      <dgm:prSet custT="1"/>
      <dgm:spPr/>
      <dgm:t>
        <a:bodyPr/>
        <a:lstStyle/>
        <a:p>
          <a:r>
            <a:rPr lang="es-AR" sz="1400" dirty="0">
              <a:latin typeface="+mj-lt"/>
            </a:rPr>
            <a:t>Tampoco podrán aplicárseles precios oficiales ni ninguna otra medida oficial que altere el valor de las mercaderías importadas o exportadas, ni prioridades de abastecimiento al mercado interno</a:t>
          </a:r>
          <a:r>
            <a:rPr lang="es-AR" sz="1400" dirty="0"/>
            <a:t>.</a:t>
          </a:r>
        </a:p>
      </dgm:t>
    </dgm:pt>
    <dgm:pt modelId="{DC95E7FE-929F-420A-8418-EC795DE7B4EF}" type="parTrans" cxnId="{3E654E3F-BD13-4072-A84A-5B1CD456120A}">
      <dgm:prSet/>
      <dgm:spPr/>
      <dgm:t>
        <a:bodyPr/>
        <a:lstStyle/>
        <a:p>
          <a:endParaRPr lang="es-AR"/>
        </a:p>
      </dgm:t>
    </dgm:pt>
    <dgm:pt modelId="{081C6E73-CAD4-4958-9BB2-3A1DF4DF1FED}" type="sibTrans" cxnId="{3E654E3F-BD13-4072-A84A-5B1CD456120A}">
      <dgm:prSet/>
      <dgm:spPr/>
      <dgm:t>
        <a:bodyPr/>
        <a:lstStyle/>
        <a:p>
          <a:endParaRPr lang="es-AR"/>
        </a:p>
      </dgm:t>
    </dgm:pt>
    <dgm:pt modelId="{35723D8F-5738-4D57-AB5A-98B60C2F0F4C}">
      <dgm:prSet custT="1"/>
      <dgm:spPr/>
      <dgm:t>
        <a:bodyPr/>
        <a:lstStyle/>
        <a:p>
          <a:r>
            <a:rPr lang="es-AR" sz="2400" dirty="0">
              <a:latin typeface="Calibri" panose="020F0502020204030204" pitchFamily="34" charset="0"/>
              <a:cs typeface="Calibri" panose="020F0502020204030204" pitchFamily="34" charset="0"/>
            </a:rPr>
            <a:t>Restricciones Regulatorias </a:t>
          </a:r>
        </a:p>
      </dgm:t>
    </dgm:pt>
    <dgm:pt modelId="{2A7DE118-F171-4FC7-9A62-C907293199FD}" type="parTrans" cxnId="{53E7E96C-848C-42E5-AA58-9B7D612DE9F6}">
      <dgm:prSet/>
      <dgm:spPr/>
      <dgm:t>
        <a:bodyPr/>
        <a:lstStyle/>
        <a:p>
          <a:endParaRPr lang="es-AR"/>
        </a:p>
      </dgm:t>
    </dgm:pt>
    <dgm:pt modelId="{18D4471B-35EE-45A0-BF6D-75FCB24F31EA}" type="sibTrans" cxnId="{53E7E96C-848C-42E5-AA58-9B7D612DE9F6}">
      <dgm:prSet/>
      <dgm:spPr/>
      <dgm:t>
        <a:bodyPr/>
        <a:lstStyle/>
        <a:p>
          <a:endParaRPr lang="es-AR"/>
        </a:p>
      </dgm:t>
    </dgm:pt>
    <dgm:pt modelId="{65DAEFF1-332F-4893-8F50-6106B909E4C9}">
      <dgm:prSet custT="1"/>
      <dgm:spPr/>
      <dgm:t>
        <a:bodyPr/>
        <a:lstStyle/>
        <a:p>
          <a:r>
            <a:rPr lang="es-AR" sz="1400" dirty="0">
              <a:latin typeface="+mj-lt"/>
            </a:rPr>
            <a:t>No podrán ser afectados por restricciones regulatorias sobre el suministro, transporte y procesamiento de los insumos destinados a tales exportaciones. </a:t>
          </a:r>
        </a:p>
      </dgm:t>
    </dgm:pt>
    <dgm:pt modelId="{97E68F07-6E74-43B4-863D-CBCFA7B3EB44}" type="parTrans" cxnId="{04BEE9A6-E42A-4598-AF99-91589274DA71}">
      <dgm:prSet/>
      <dgm:spPr/>
      <dgm:t>
        <a:bodyPr/>
        <a:lstStyle/>
        <a:p>
          <a:endParaRPr lang="es-AR"/>
        </a:p>
      </dgm:t>
    </dgm:pt>
    <dgm:pt modelId="{DD665212-B855-448D-9410-65C5FC43A8DB}" type="sibTrans" cxnId="{04BEE9A6-E42A-4598-AF99-91589274DA71}">
      <dgm:prSet/>
      <dgm:spPr/>
      <dgm:t>
        <a:bodyPr/>
        <a:lstStyle/>
        <a:p>
          <a:endParaRPr lang="es-AR"/>
        </a:p>
      </dgm:t>
    </dgm:pt>
    <dgm:pt modelId="{4B08C25B-A1E3-45E4-BDDF-8B398C6791A9}">
      <dgm:prSet custT="1"/>
      <dgm:spPr/>
      <dgm:t>
        <a:bodyPr/>
        <a:lstStyle/>
        <a:p>
          <a:r>
            <a:rPr lang="es-AR" sz="2400" dirty="0">
              <a:latin typeface="Calibri" panose="020F0502020204030204" pitchFamily="34" charset="0"/>
              <a:cs typeface="Calibri" panose="020F0502020204030204" pitchFamily="34" charset="0"/>
            </a:rPr>
            <a:t>Inaplicabilidad</a:t>
          </a:r>
        </a:p>
      </dgm:t>
    </dgm:pt>
    <dgm:pt modelId="{C18172A2-7932-4997-A354-078C710C96A0}" type="parTrans" cxnId="{442519F7-30CE-418E-A75D-B78206137694}">
      <dgm:prSet/>
      <dgm:spPr/>
      <dgm:t>
        <a:bodyPr/>
        <a:lstStyle/>
        <a:p>
          <a:endParaRPr lang="es-AR"/>
        </a:p>
      </dgm:t>
    </dgm:pt>
    <dgm:pt modelId="{2D8B2650-D7A7-47B3-B972-B79F8E7C6CED}" type="sibTrans" cxnId="{442519F7-30CE-418E-A75D-B78206137694}">
      <dgm:prSet/>
      <dgm:spPr/>
      <dgm:t>
        <a:bodyPr/>
        <a:lstStyle/>
        <a:p>
          <a:endParaRPr lang="es-AR"/>
        </a:p>
      </dgm:t>
    </dgm:pt>
    <dgm:pt modelId="{E0209F89-0CBA-4224-BBBB-4A41F61FFC83}">
      <dgm:prSet custT="1"/>
      <dgm:spPr/>
      <dgm:t>
        <a:bodyPr/>
        <a:lstStyle/>
        <a:p>
          <a:r>
            <a:rPr lang="es-AR" sz="1400" dirty="0">
              <a:latin typeface="+mj-lt"/>
            </a:rPr>
            <a:t>Compre Local. Obligue a adquirir insumos de proveedores nacionales.</a:t>
          </a:r>
        </a:p>
      </dgm:t>
    </dgm:pt>
    <dgm:pt modelId="{7CACF96B-703C-4040-A6A2-FD3F22BC30B2}" type="parTrans" cxnId="{40087512-FC99-48DD-BED8-1C6576AF8D8D}">
      <dgm:prSet/>
      <dgm:spPr/>
      <dgm:t>
        <a:bodyPr/>
        <a:lstStyle/>
        <a:p>
          <a:endParaRPr lang="es-AR"/>
        </a:p>
      </dgm:t>
    </dgm:pt>
    <dgm:pt modelId="{54850A1D-9911-4FB1-B82C-B723ED25B021}" type="sibTrans" cxnId="{40087512-FC99-48DD-BED8-1C6576AF8D8D}">
      <dgm:prSet/>
      <dgm:spPr/>
      <dgm:t>
        <a:bodyPr/>
        <a:lstStyle/>
        <a:p>
          <a:endParaRPr lang="es-AR"/>
        </a:p>
      </dgm:t>
    </dgm:pt>
    <dgm:pt modelId="{E064687C-82CF-446C-B77A-208AA297447E}">
      <dgm:prSet custT="1"/>
      <dgm:spPr/>
      <dgm:t>
        <a:bodyPr/>
        <a:lstStyle/>
        <a:p>
          <a:r>
            <a:rPr lang="es-AR" sz="1400" dirty="0">
              <a:latin typeface="+mj-lt"/>
            </a:rPr>
            <a:t>Estabilidad de Exportación. Autorizaciones de exportación de largo plazo.</a:t>
          </a:r>
        </a:p>
      </dgm:t>
    </dgm:pt>
    <dgm:pt modelId="{37921798-3F02-47E1-AFA0-01217E22A0D4}" type="parTrans" cxnId="{8203D785-D945-4A6C-A8D0-17AFC52A27D8}">
      <dgm:prSet/>
      <dgm:spPr/>
      <dgm:t>
        <a:bodyPr/>
        <a:lstStyle/>
        <a:p>
          <a:endParaRPr lang="es-AR"/>
        </a:p>
      </dgm:t>
    </dgm:pt>
    <dgm:pt modelId="{0E143629-7EB3-47C7-8CFE-EB59A57D113B}" type="sibTrans" cxnId="{8203D785-D945-4A6C-A8D0-17AFC52A27D8}">
      <dgm:prSet/>
      <dgm:spPr/>
      <dgm:t>
        <a:bodyPr/>
        <a:lstStyle/>
        <a:p>
          <a:endParaRPr lang="es-AR"/>
        </a:p>
      </dgm:t>
    </dgm:pt>
    <dgm:pt modelId="{BE5355F0-69E8-48C6-9BC4-620E3990C5D8}">
      <dgm:prSet custT="1"/>
      <dgm:spPr/>
      <dgm:t>
        <a:bodyPr/>
        <a:lstStyle/>
        <a:p>
          <a:r>
            <a:rPr lang="es-AR" sz="2400" dirty="0">
              <a:latin typeface="+mj-lt"/>
            </a:rPr>
            <a:t>Ley de Abastecimiento </a:t>
          </a:r>
        </a:p>
      </dgm:t>
    </dgm:pt>
    <dgm:pt modelId="{EAB037D4-152A-406D-BE76-2A25E54A162C}" type="parTrans" cxnId="{13A7F0E0-8138-46E5-902A-FD53D8E7DB23}">
      <dgm:prSet/>
      <dgm:spPr/>
      <dgm:t>
        <a:bodyPr/>
        <a:lstStyle/>
        <a:p>
          <a:endParaRPr lang="es-AR"/>
        </a:p>
      </dgm:t>
    </dgm:pt>
    <dgm:pt modelId="{E1F2342D-E9C8-4CF9-887C-CB3CEA95B41E}" type="sibTrans" cxnId="{13A7F0E0-8138-46E5-902A-FD53D8E7DB23}">
      <dgm:prSet/>
      <dgm:spPr/>
      <dgm:t>
        <a:bodyPr/>
        <a:lstStyle/>
        <a:p>
          <a:endParaRPr lang="es-AR"/>
        </a:p>
      </dgm:t>
    </dgm:pt>
    <dgm:pt modelId="{EEDAD9C2-ED2E-4DB1-A22F-DED1794DBCD0}">
      <dgm:prSet custT="1"/>
      <dgm:spPr/>
      <dgm:t>
        <a:bodyPr/>
        <a:lstStyle/>
        <a:p>
          <a:r>
            <a:rPr lang="es-AR" sz="1400" dirty="0">
              <a:latin typeface="+mj-lt"/>
            </a:rPr>
            <a:t>Plena disponibilidad sobre los productos sin obligación de comercialización en el mercado local. </a:t>
          </a:r>
        </a:p>
      </dgm:t>
    </dgm:pt>
    <dgm:pt modelId="{EC434066-AAA3-462A-BB13-F48F02B2E93B}" type="parTrans" cxnId="{88DA79D2-8464-44F9-A79A-8324045270AF}">
      <dgm:prSet/>
      <dgm:spPr/>
      <dgm:t>
        <a:bodyPr/>
        <a:lstStyle/>
        <a:p>
          <a:endParaRPr lang="es-AR"/>
        </a:p>
      </dgm:t>
    </dgm:pt>
    <dgm:pt modelId="{032EB2AA-FE28-4BE0-9974-5E26DF6D85F7}" type="sibTrans" cxnId="{88DA79D2-8464-44F9-A79A-8324045270AF}">
      <dgm:prSet/>
      <dgm:spPr/>
      <dgm:t>
        <a:bodyPr/>
        <a:lstStyle/>
        <a:p>
          <a:endParaRPr lang="es-AR"/>
        </a:p>
      </dgm:t>
    </dgm:pt>
    <dgm:pt modelId="{D8515778-739C-456F-9C42-6E0CE7E91EFC}">
      <dgm:prSet custT="1"/>
      <dgm:spPr/>
      <dgm:t>
        <a:bodyPr/>
        <a:lstStyle/>
        <a:p>
          <a:r>
            <a:rPr lang="es-AR" sz="1400" dirty="0">
              <a:latin typeface="+mj-lt"/>
            </a:rPr>
            <a:t>Prohibición de Nueva Infraestructura. Construir y operar nueva infraestructura. </a:t>
          </a:r>
        </a:p>
      </dgm:t>
    </dgm:pt>
    <dgm:pt modelId="{06CEA5AD-545C-4D71-8AFC-9B5ADCB4544C}" type="parTrans" cxnId="{03CC976E-728A-40A0-9E19-1522202798D0}">
      <dgm:prSet/>
      <dgm:spPr/>
      <dgm:t>
        <a:bodyPr/>
        <a:lstStyle/>
        <a:p>
          <a:endParaRPr lang="es-AR"/>
        </a:p>
      </dgm:t>
    </dgm:pt>
    <dgm:pt modelId="{7DB7E212-79ED-4BD9-A57A-52152FCEC45B}" type="sibTrans" cxnId="{03CC976E-728A-40A0-9E19-1522202798D0}">
      <dgm:prSet/>
      <dgm:spPr/>
      <dgm:t>
        <a:bodyPr/>
        <a:lstStyle/>
        <a:p>
          <a:endParaRPr lang="es-AR"/>
        </a:p>
      </dgm:t>
    </dgm:pt>
    <dgm:pt modelId="{E0797A77-EFAD-4904-BD03-251E040FE189}" type="pres">
      <dgm:prSet presAssocID="{52FE7E94-DE66-4AF7-8A41-017314FDF6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CF025CEB-661A-4413-B566-172D5BB35BE3}" type="pres">
      <dgm:prSet presAssocID="{D215522E-98E2-4222-84A2-EF3D6A40B771}" presName="linNode" presStyleCnt="0"/>
      <dgm:spPr/>
    </dgm:pt>
    <dgm:pt modelId="{69DB4160-5A32-4F96-A50D-158746996AD5}" type="pres">
      <dgm:prSet presAssocID="{D215522E-98E2-4222-84A2-EF3D6A40B77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6335BD3-AD64-4925-A40B-FAA85D4300BB}" type="pres">
      <dgm:prSet presAssocID="{D215522E-98E2-4222-84A2-EF3D6A40B771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B7B4E8B-A7DE-4954-81B4-C9A0483A4A18}" type="pres">
      <dgm:prSet presAssocID="{E4E7E138-0EEF-4E89-9A2F-1412981DFD3E}" presName="sp" presStyleCnt="0"/>
      <dgm:spPr/>
    </dgm:pt>
    <dgm:pt modelId="{D8A3F4A9-21E4-4A24-96B2-8C4A1FCEB1C4}" type="pres">
      <dgm:prSet presAssocID="{3290151E-0AB5-4333-86A8-3AE54BF9349F}" presName="linNode" presStyleCnt="0"/>
      <dgm:spPr/>
    </dgm:pt>
    <dgm:pt modelId="{3AF2420A-2589-4655-8C10-CD0056A441C8}" type="pres">
      <dgm:prSet presAssocID="{3290151E-0AB5-4333-86A8-3AE54BF9349F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75C221B-6D16-4F47-BD54-C5C70C24E996}" type="pres">
      <dgm:prSet presAssocID="{3290151E-0AB5-4333-86A8-3AE54BF9349F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C36AE45-D9B7-4A79-B586-5F99F517D167}" type="pres">
      <dgm:prSet presAssocID="{015B5701-BED5-44D4-9631-E725A29D377F}" presName="sp" presStyleCnt="0"/>
      <dgm:spPr/>
    </dgm:pt>
    <dgm:pt modelId="{D45D1B63-24CA-49AE-BA6F-3751D88E5525}" type="pres">
      <dgm:prSet presAssocID="{35723D8F-5738-4D57-AB5A-98B60C2F0F4C}" presName="linNode" presStyleCnt="0"/>
      <dgm:spPr/>
    </dgm:pt>
    <dgm:pt modelId="{DD5FE6CC-EFB4-42EE-9495-58BF977CC5A6}" type="pres">
      <dgm:prSet presAssocID="{35723D8F-5738-4D57-AB5A-98B60C2F0F4C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E4A3B33-DC34-461B-83C6-B34FC4D36C72}" type="pres">
      <dgm:prSet presAssocID="{35723D8F-5738-4D57-AB5A-98B60C2F0F4C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E340E57-AA6E-4C6F-82D4-71293119B2E5}" type="pres">
      <dgm:prSet presAssocID="{18D4471B-35EE-45A0-BF6D-75FCB24F31EA}" presName="sp" presStyleCnt="0"/>
      <dgm:spPr/>
    </dgm:pt>
    <dgm:pt modelId="{5533B4F7-F2B7-4F1B-BF01-8FAF91FA2C51}" type="pres">
      <dgm:prSet presAssocID="{4B08C25B-A1E3-45E4-BDDF-8B398C6791A9}" presName="linNode" presStyleCnt="0"/>
      <dgm:spPr/>
    </dgm:pt>
    <dgm:pt modelId="{8CEB10E6-E06F-4251-A228-608839F6F089}" type="pres">
      <dgm:prSet presAssocID="{4B08C25B-A1E3-45E4-BDDF-8B398C6791A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FB0832E-A082-4A88-BA65-4A0E1FAF4311}" type="pres">
      <dgm:prSet presAssocID="{4B08C25B-A1E3-45E4-BDDF-8B398C6791A9}" presName="descendantText" presStyleLbl="alignAccFollowNode1" presStyleIdx="3" presStyleCnt="5" custScaleY="13723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213F230-B0B6-47C7-AD34-B36AE4F868FC}" type="pres">
      <dgm:prSet presAssocID="{2D8B2650-D7A7-47B3-B972-B79F8E7C6CED}" presName="sp" presStyleCnt="0"/>
      <dgm:spPr/>
    </dgm:pt>
    <dgm:pt modelId="{D30F3B58-A63E-4270-A50D-72023512790A}" type="pres">
      <dgm:prSet presAssocID="{BE5355F0-69E8-48C6-9BC4-620E3990C5D8}" presName="linNode" presStyleCnt="0"/>
      <dgm:spPr/>
    </dgm:pt>
    <dgm:pt modelId="{5B5B0B6D-545B-42D2-B6B1-31B3831F8EE8}" type="pres">
      <dgm:prSet presAssocID="{BE5355F0-69E8-48C6-9BC4-620E3990C5D8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27ABCBC-C0C6-4E98-BADA-724B58FE3418}" type="pres">
      <dgm:prSet presAssocID="{BE5355F0-69E8-48C6-9BC4-620E3990C5D8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3E654E3F-BD13-4072-A84A-5B1CD456120A}" srcId="{3290151E-0AB5-4333-86A8-3AE54BF9349F}" destId="{783B3F7C-1AF0-4D2C-B552-D2F1AA05ED56}" srcOrd="0" destOrd="0" parTransId="{DC95E7FE-929F-420A-8418-EC795DE7B4EF}" sibTransId="{081C6E73-CAD4-4958-9BB2-3A1DF4DF1FED}"/>
    <dgm:cxn modelId="{B8AEA876-379F-4E9C-82B6-1C9EBC3F7C4E}" type="presOf" srcId="{52FE7E94-DE66-4AF7-8A41-017314FDF644}" destId="{E0797A77-EFAD-4904-BD03-251E040FE189}" srcOrd="0" destOrd="0" presId="urn:microsoft.com/office/officeart/2005/8/layout/vList5"/>
    <dgm:cxn modelId="{03CC976E-728A-40A0-9E19-1522202798D0}" srcId="{4B08C25B-A1E3-45E4-BDDF-8B398C6791A9}" destId="{D8515778-739C-456F-9C42-6E0CE7E91EFC}" srcOrd="1" destOrd="0" parTransId="{06CEA5AD-545C-4D71-8AFC-9B5ADCB4544C}" sibTransId="{7DB7E212-79ED-4BD9-A57A-52152FCEC45B}"/>
    <dgm:cxn modelId="{13A7F0E0-8138-46E5-902A-FD53D8E7DB23}" srcId="{52FE7E94-DE66-4AF7-8A41-017314FDF644}" destId="{BE5355F0-69E8-48C6-9BC4-620E3990C5D8}" srcOrd="4" destOrd="0" parTransId="{EAB037D4-152A-406D-BE76-2A25E54A162C}" sibTransId="{E1F2342D-E9C8-4CF9-887C-CB3CEA95B41E}"/>
    <dgm:cxn modelId="{4DF0CC6C-A101-4B6E-BE69-8F8968DA7A9E}" type="presOf" srcId="{E064687C-82CF-446C-B77A-208AA297447E}" destId="{CFB0832E-A082-4A88-BA65-4A0E1FAF4311}" srcOrd="0" destOrd="2" presId="urn:microsoft.com/office/officeart/2005/8/layout/vList5"/>
    <dgm:cxn modelId="{B5687A8C-4157-48C9-9B37-F4E70A254194}" type="presOf" srcId="{EEDAD9C2-ED2E-4DB1-A22F-DED1794DBCD0}" destId="{A27ABCBC-C0C6-4E98-BADA-724B58FE3418}" srcOrd="0" destOrd="0" presId="urn:microsoft.com/office/officeart/2005/8/layout/vList5"/>
    <dgm:cxn modelId="{B2AD77AB-332D-4CB5-98E4-67E3DE9383B4}" type="presOf" srcId="{3290151E-0AB5-4333-86A8-3AE54BF9349F}" destId="{3AF2420A-2589-4655-8C10-CD0056A441C8}" srcOrd="0" destOrd="0" presId="urn:microsoft.com/office/officeart/2005/8/layout/vList5"/>
    <dgm:cxn modelId="{53E7E96C-848C-42E5-AA58-9B7D612DE9F6}" srcId="{52FE7E94-DE66-4AF7-8A41-017314FDF644}" destId="{35723D8F-5738-4D57-AB5A-98B60C2F0F4C}" srcOrd="2" destOrd="0" parTransId="{2A7DE118-F171-4FC7-9A62-C907293199FD}" sibTransId="{18D4471B-35EE-45A0-BF6D-75FCB24F31EA}"/>
    <dgm:cxn modelId="{AFA7F4FB-D969-4076-8466-EBE63EB79719}" type="presOf" srcId="{35723D8F-5738-4D57-AB5A-98B60C2F0F4C}" destId="{DD5FE6CC-EFB4-42EE-9495-58BF977CC5A6}" srcOrd="0" destOrd="0" presId="urn:microsoft.com/office/officeart/2005/8/layout/vList5"/>
    <dgm:cxn modelId="{8203D785-D945-4A6C-A8D0-17AFC52A27D8}" srcId="{4B08C25B-A1E3-45E4-BDDF-8B398C6791A9}" destId="{E064687C-82CF-446C-B77A-208AA297447E}" srcOrd="2" destOrd="0" parTransId="{37921798-3F02-47E1-AFA0-01217E22A0D4}" sibTransId="{0E143629-7EB3-47C7-8CFE-EB59A57D113B}"/>
    <dgm:cxn modelId="{A96005A5-9A6D-4650-9D35-DE05374A3625}" type="presOf" srcId="{D215522E-98E2-4222-84A2-EF3D6A40B771}" destId="{69DB4160-5A32-4F96-A50D-158746996AD5}" srcOrd="0" destOrd="0" presId="urn:microsoft.com/office/officeart/2005/8/layout/vList5"/>
    <dgm:cxn modelId="{9568CFD5-C36C-4EC4-9B7E-0314C1F1AA64}" type="presOf" srcId="{65DAEFF1-332F-4893-8F50-6106B909E4C9}" destId="{CE4A3B33-DC34-461B-83C6-B34FC4D36C72}" srcOrd="0" destOrd="0" presId="urn:microsoft.com/office/officeart/2005/8/layout/vList5"/>
    <dgm:cxn modelId="{CF83E12D-79E2-47EF-A169-180856CB0986}" type="presOf" srcId="{D8515778-739C-456F-9C42-6E0CE7E91EFC}" destId="{CFB0832E-A082-4A88-BA65-4A0E1FAF4311}" srcOrd="0" destOrd="1" presId="urn:microsoft.com/office/officeart/2005/8/layout/vList5"/>
    <dgm:cxn modelId="{88DA79D2-8464-44F9-A79A-8324045270AF}" srcId="{BE5355F0-69E8-48C6-9BC4-620E3990C5D8}" destId="{EEDAD9C2-ED2E-4DB1-A22F-DED1794DBCD0}" srcOrd="0" destOrd="0" parTransId="{EC434066-AAA3-462A-BB13-F48F02B2E93B}" sibTransId="{032EB2AA-FE28-4BE0-9974-5E26DF6D85F7}"/>
    <dgm:cxn modelId="{7315DD89-D5FC-48F2-9431-767FB377E43F}" type="presOf" srcId="{783B3F7C-1AF0-4D2C-B552-D2F1AA05ED56}" destId="{A75C221B-6D16-4F47-BD54-C5C70C24E996}" srcOrd="0" destOrd="0" presId="urn:microsoft.com/office/officeart/2005/8/layout/vList5"/>
    <dgm:cxn modelId="{0E382F1A-7973-41D7-8B8A-109262D0AED3}" srcId="{52FE7E94-DE66-4AF7-8A41-017314FDF644}" destId="{3290151E-0AB5-4333-86A8-3AE54BF9349F}" srcOrd="1" destOrd="0" parTransId="{FFF76D36-7438-4787-A02E-37FBDF1135DE}" sibTransId="{015B5701-BED5-44D4-9631-E725A29D377F}"/>
    <dgm:cxn modelId="{CAA0C7ED-C50A-4AC2-A965-98F3E62CBEAA}" type="presOf" srcId="{4B08C25B-A1E3-45E4-BDDF-8B398C6791A9}" destId="{8CEB10E6-E06F-4251-A228-608839F6F089}" srcOrd="0" destOrd="0" presId="urn:microsoft.com/office/officeart/2005/8/layout/vList5"/>
    <dgm:cxn modelId="{442519F7-30CE-418E-A75D-B78206137694}" srcId="{52FE7E94-DE66-4AF7-8A41-017314FDF644}" destId="{4B08C25B-A1E3-45E4-BDDF-8B398C6791A9}" srcOrd="3" destOrd="0" parTransId="{C18172A2-7932-4997-A354-078C710C96A0}" sibTransId="{2D8B2650-D7A7-47B3-B972-B79F8E7C6CED}"/>
    <dgm:cxn modelId="{40087512-FC99-48DD-BED8-1C6576AF8D8D}" srcId="{4B08C25B-A1E3-45E4-BDDF-8B398C6791A9}" destId="{E0209F89-0CBA-4224-BBBB-4A41F61FFC83}" srcOrd="0" destOrd="0" parTransId="{7CACF96B-703C-4040-A6A2-FD3F22BC30B2}" sibTransId="{54850A1D-9911-4FB1-B82C-B723ED25B021}"/>
    <dgm:cxn modelId="{04BEE9A6-E42A-4598-AF99-91589274DA71}" srcId="{35723D8F-5738-4D57-AB5A-98B60C2F0F4C}" destId="{65DAEFF1-332F-4893-8F50-6106B909E4C9}" srcOrd="0" destOrd="0" parTransId="{97E68F07-6E74-43B4-863D-CBCFA7B3EB44}" sibTransId="{DD665212-B855-448D-9410-65C5FC43A8DB}"/>
    <dgm:cxn modelId="{D68BFC20-B730-405D-83B8-6B5BB77500DC}" type="presOf" srcId="{E0209F89-0CBA-4224-BBBB-4A41F61FFC83}" destId="{CFB0832E-A082-4A88-BA65-4A0E1FAF4311}" srcOrd="0" destOrd="0" presId="urn:microsoft.com/office/officeart/2005/8/layout/vList5"/>
    <dgm:cxn modelId="{503699FE-00F3-46CD-92CB-256B1A2F9E8C}" type="presOf" srcId="{8C2B8491-3D78-4B64-9068-C3509C80A166}" destId="{C6335BD3-AD64-4925-A40B-FAA85D4300BB}" srcOrd="0" destOrd="0" presId="urn:microsoft.com/office/officeart/2005/8/layout/vList5"/>
    <dgm:cxn modelId="{53071BF5-44B8-4558-B833-547311684428}" srcId="{D215522E-98E2-4222-84A2-EF3D6A40B771}" destId="{8C2B8491-3D78-4B64-9068-C3509C80A166}" srcOrd="0" destOrd="0" parTransId="{B0343CA8-FD30-4058-B938-7AD5DCA2BA75}" sibTransId="{18C7B05A-C5F4-4459-83E4-961ED97E900D}"/>
    <dgm:cxn modelId="{707C4C0F-EE3A-4584-BF4A-F8A4C6125DB6}" srcId="{52FE7E94-DE66-4AF7-8A41-017314FDF644}" destId="{D215522E-98E2-4222-84A2-EF3D6A40B771}" srcOrd="0" destOrd="0" parTransId="{7390927A-B6D2-4BB9-8920-71EA8916D580}" sibTransId="{E4E7E138-0EEF-4E89-9A2F-1412981DFD3E}"/>
    <dgm:cxn modelId="{8D9AA8FC-58F1-4E5D-AB65-C1C50236E8F5}" type="presOf" srcId="{BE5355F0-69E8-48C6-9BC4-620E3990C5D8}" destId="{5B5B0B6D-545B-42D2-B6B1-31B3831F8EE8}" srcOrd="0" destOrd="0" presId="urn:microsoft.com/office/officeart/2005/8/layout/vList5"/>
    <dgm:cxn modelId="{7B8C4FCB-5478-4EC3-9818-F211AD1DAB26}" type="presParOf" srcId="{E0797A77-EFAD-4904-BD03-251E040FE189}" destId="{CF025CEB-661A-4413-B566-172D5BB35BE3}" srcOrd="0" destOrd="0" presId="urn:microsoft.com/office/officeart/2005/8/layout/vList5"/>
    <dgm:cxn modelId="{9749AC10-6E7B-4C57-A997-5911062B6E0D}" type="presParOf" srcId="{CF025CEB-661A-4413-B566-172D5BB35BE3}" destId="{69DB4160-5A32-4F96-A50D-158746996AD5}" srcOrd="0" destOrd="0" presId="urn:microsoft.com/office/officeart/2005/8/layout/vList5"/>
    <dgm:cxn modelId="{A0689211-40D0-4EEA-BF57-BE943B013148}" type="presParOf" srcId="{CF025CEB-661A-4413-B566-172D5BB35BE3}" destId="{C6335BD3-AD64-4925-A40B-FAA85D4300BB}" srcOrd="1" destOrd="0" presId="urn:microsoft.com/office/officeart/2005/8/layout/vList5"/>
    <dgm:cxn modelId="{66491723-836F-48F9-9ACF-3DB1E707E8E7}" type="presParOf" srcId="{E0797A77-EFAD-4904-BD03-251E040FE189}" destId="{EB7B4E8B-A7DE-4954-81B4-C9A0483A4A18}" srcOrd="1" destOrd="0" presId="urn:microsoft.com/office/officeart/2005/8/layout/vList5"/>
    <dgm:cxn modelId="{951E53D8-DA35-4CB1-8370-FB1290EDCA73}" type="presParOf" srcId="{E0797A77-EFAD-4904-BD03-251E040FE189}" destId="{D8A3F4A9-21E4-4A24-96B2-8C4A1FCEB1C4}" srcOrd="2" destOrd="0" presId="urn:microsoft.com/office/officeart/2005/8/layout/vList5"/>
    <dgm:cxn modelId="{D02AD19C-4657-4A4C-9EE2-F07284B89C1F}" type="presParOf" srcId="{D8A3F4A9-21E4-4A24-96B2-8C4A1FCEB1C4}" destId="{3AF2420A-2589-4655-8C10-CD0056A441C8}" srcOrd="0" destOrd="0" presId="urn:microsoft.com/office/officeart/2005/8/layout/vList5"/>
    <dgm:cxn modelId="{FA788316-E4FA-47AD-BAA0-218006A12351}" type="presParOf" srcId="{D8A3F4A9-21E4-4A24-96B2-8C4A1FCEB1C4}" destId="{A75C221B-6D16-4F47-BD54-C5C70C24E996}" srcOrd="1" destOrd="0" presId="urn:microsoft.com/office/officeart/2005/8/layout/vList5"/>
    <dgm:cxn modelId="{7F15558F-5DD1-4A86-BE22-EEDEC8F27B1F}" type="presParOf" srcId="{E0797A77-EFAD-4904-BD03-251E040FE189}" destId="{BC36AE45-D9B7-4A79-B586-5F99F517D167}" srcOrd="3" destOrd="0" presId="urn:microsoft.com/office/officeart/2005/8/layout/vList5"/>
    <dgm:cxn modelId="{8E76826D-951D-436E-8EC5-97DAEA067DBD}" type="presParOf" srcId="{E0797A77-EFAD-4904-BD03-251E040FE189}" destId="{D45D1B63-24CA-49AE-BA6F-3751D88E5525}" srcOrd="4" destOrd="0" presId="urn:microsoft.com/office/officeart/2005/8/layout/vList5"/>
    <dgm:cxn modelId="{5E0F084F-CB6F-4C99-B308-E1B9B40E2863}" type="presParOf" srcId="{D45D1B63-24CA-49AE-BA6F-3751D88E5525}" destId="{DD5FE6CC-EFB4-42EE-9495-58BF977CC5A6}" srcOrd="0" destOrd="0" presId="urn:microsoft.com/office/officeart/2005/8/layout/vList5"/>
    <dgm:cxn modelId="{BE98BCF1-EF30-4D79-80AD-E6E76FD262A4}" type="presParOf" srcId="{D45D1B63-24CA-49AE-BA6F-3751D88E5525}" destId="{CE4A3B33-DC34-461B-83C6-B34FC4D36C72}" srcOrd="1" destOrd="0" presId="urn:microsoft.com/office/officeart/2005/8/layout/vList5"/>
    <dgm:cxn modelId="{C8500EE0-FAC4-43DD-AEE2-43CEF34D75E8}" type="presParOf" srcId="{E0797A77-EFAD-4904-BD03-251E040FE189}" destId="{CE340E57-AA6E-4C6F-82D4-71293119B2E5}" srcOrd="5" destOrd="0" presId="urn:microsoft.com/office/officeart/2005/8/layout/vList5"/>
    <dgm:cxn modelId="{356BDEB3-0084-4D64-B880-C5716C17349E}" type="presParOf" srcId="{E0797A77-EFAD-4904-BD03-251E040FE189}" destId="{5533B4F7-F2B7-4F1B-BF01-8FAF91FA2C51}" srcOrd="6" destOrd="0" presId="urn:microsoft.com/office/officeart/2005/8/layout/vList5"/>
    <dgm:cxn modelId="{2140D652-244F-4CA2-A136-976882D15D78}" type="presParOf" srcId="{5533B4F7-F2B7-4F1B-BF01-8FAF91FA2C51}" destId="{8CEB10E6-E06F-4251-A228-608839F6F089}" srcOrd="0" destOrd="0" presId="urn:microsoft.com/office/officeart/2005/8/layout/vList5"/>
    <dgm:cxn modelId="{457C64F4-2BC0-4275-925F-12DEF6053F9A}" type="presParOf" srcId="{5533B4F7-F2B7-4F1B-BF01-8FAF91FA2C51}" destId="{CFB0832E-A082-4A88-BA65-4A0E1FAF4311}" srcOrd="1" destOrd="0" presId="urn:microsoft.com/office/officeart/2005/8/layout/vList5"/>
    <dgm:cxn modelId="{09D956C1-1C5C-4122-A996-FB000C51016F}" type="presParOf" srcId="{E0797A77-EFAD-4904-BD03-251E040FE189}" destId="{2213F230-B0B6-47C7-AD34-B36AE4F868FC}" srcOrd="7" destOrd="0" presId="urn:microsoft.com/office/officeart/2005/8/layout/vList5"/>
    <dgm:cxn modelId="{F49F662A-043C-402C-9013-22E90DC61415}" type="presParOf" srcId="{E0797A77-EFAD-4904-BD03-251E040FE189}" destId="{D30F3B58-A63E-4270-A50D-72023512790A}" srcOrd="8" destOrd="0" presId="urn:microsoft.com/office/officeart/2005/8/layout/vList5"/>
    <dgm:cxn modelId="{15FED3C4-BD0A-47E6-A523-8D5BB48CF2ED}" type="presParOf" srcId="{D30F3B58-A63E-4270-A50D-72023512790A}" destId="{5B5B0B6D-545B-42D2-B6B1-31B3831F8EE8}" srcOrd="0" destOrd="0" presId="urn:microsoft.com/office/officeart/2005/8/layout/vList5"/>
    <dgm:cxn modelId="{CC1D8FE4-F782-4D3A-8996-1AED2D13C7E4}" type="presParOf" srcId="{D30F3B58-A63E-4270-A50D-72023512790A}" destId="{A27ABCBC-C0C6-4E98-BADA-724B58FE341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4D7E1D1-451F-4DFB-A221-DBC2EDB54BE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386D7644-0CBE-452C-B769-801255ECEF60}" type="pres">
      <dgm:prSet presAssocID="{24D7E1D1-451F-4DFB-A221-DBC2EDB54B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</dgm:ptLst>
  <dgm:cxnLst>
    <dgm:cxn modelId="{5066A8A9-4A98-45EF-9E64-309E447AB2DF}" type="presOf" srcId="{24D7E1D1-451F-4DFB-A221-DBC2EDB54BE6}" destId="{386D7644-0CBE-452C-B769-801255ECEF6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1815134-A3EB-4785-886B-685DDDA7647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2A85A81A-D332-494E-8E05-E74E56340CDF}">
      <dgm:prSet/>
      <dgm:spPr/>
      <dgm:t>
        <a:bodyPr/>
        <a:lstStyle/>
        <a:p>
          <a:r>
            <a:rPr lang="es-AR" dirty="0">
              <a:latin typeface="+mj-lt"/>
            </a:rPr>
            <a:t>30 años adhesión</a:t>
          </a:r>
        </a:p>
      </dgm:t>
    </dgm:pt>
    <dgm:pt modelId="{A16F87C4-8728-4B66-812F-14536B220175}" type="parTrans" cxnId="{918BC9D8-DC74-4639-9F25-763A1A2F398D}">
      <dgm:prSet/>
      <dgm:spPr/>
      <dgm:t>
        <a:bodyPr/>
        <a:lstStyle/>
        <a:p>
          <a:endParaRPr lang="es-AR"/>
        </a:p>
      </dgm:t>
    </dgm:pt>
    <dgm:pt modelId="{7D1A26C1-CFB1-460D-A89B-59BAA322EC85}" type="sibTrans" cxnId="{918BC9D8-DC74-4639-9F25-763A1A2F398D}">
      <dgm:prSet/>
      <dgm:spPr/>
      <dgm:t>
        <a:bodyPr/>
        <a:lstStyle/>
        <a:p>
          <a:endParaRPr lang="es-AR"/>
        </a:p>
      </dgm:t>
    </dgm:pt>
    <dgm:pt modelId="{5B0807D9-B622-49B0-8105-113B7247F5E9}">
      <dgm:prSet/>
      <dgm:spPr/>
      <dgm:t>
        <a:bodyPr/>
        <a:lstStyle/>
        <a:p>
          <a:r>
            <a:rPr lang="es-AR" dirty="0">
              <a:latin typeface="+mj-lt"/>
            </a:rPr>
            <a:t>Ultraactividad expresa</a:t>
          </a:r>
        </a:p>
      </dgm:t>
    </dgm:pt>
    <dgm:pt modelId="{440D7F7F-2BC0-45E4-B5C7-CBA32D9BB8B5}" type="parTrans" cxnId="{229523B3-FBCE-4086-B5F5-083E30E52578}">
      <dgm:prSet/>
      <dgm:spPr/>
      <dgm:t>
        <a:bodyPr/>
        <a:lstStyle/>
        <a:p>
          <a:endParaRPr lang="es-AR"/>
        </a:p>
      </dgm:t>
    </dgm:pt>
    <dgm:pt modelId="{5CEED35E-B77A-413F-85A6-2CD5313595B9}" type="sibTrans" cxnId="{229523B3-FBCE-4086-B5F5-083E30E52578}">
      <dgm:prSet/>
      <dgm:spPr/>
      <dgm:t>
        <a:bodyPr/>
        <a:lstStyle/>
        <a:p>
          <a:endParaRPr lang="es-AR"/>
        </a:p>
      </dgm:t>
    </dgm:pt>
    <dgm:pt modelId="{AC2955A4-7970-45CE-BB64-3455499D6802}">
      <dgm:prSet/>
      <dgm:spPr/>
      <dgm:t>
        <a:bodyPr/>
        <a:lstStyle/>
        <a:p>
          <a:r>
            <a:rPr lang="es-AR" dirty="0">
              <a:latin typeface="+mj-lt"/>
            </a:rPr>
            <a:t>Tributos fiscales vigentes a la fecha de adhesión</a:t>
          </a:r>
        </a:p>
      </dgm:t>
    </dgm:pt>
    <dgm:pt modelId="{D025479E-AD77-4B23-9A6F-8DB03A3B1DB9}" type="parTrans" cxnId="{CC2BA217-2388-4122-99C0-F0A5750FC78D}">
      <dgm:prSet/>
      <dgm:spPr/>
      <dgm:t>
        <a:bodyPr/>
        <a:lstStyle/>
        <a:p>
          <a:endParaRPr lang="es-AR"/>
        </a:p>
      </dgm:t>
    </dgm:pt>
    <dgm:pt modelId="{7A1C2A2B-7ABD-4229-9934-19D0AD55CC22}" type="sibTrans" cxnId="{CC2BA217-2388-4122-99C0-F0A5750FC78D}">
      <dgm:prSet/>
      <dgm:spPr/>
      <dgm:t>
        <a:bodyPr/>
        <a:lstStyle/>
        <a:p>
          <a:endParaRPr lang="es-AR"/>
        </a:p>
      </dgm:t>
    </dgm:pt>
    <dgm:pt modelId="{DB52E530-096A-4069-A99D-2A2670D92475}">
      <dgm:prSet/>
      <dgm:spPr/>
      <dgm:t>
        <a:bodyPr/>
        <a:lstStyle/>
        <a:p>
          <a:r>
            <a:rPr lang="es-AR" dirty="0">
              <a:latin typeface="+mj-lt"/>
            </a:rPr>
            <a:t>No aplican nuevos tributos</a:t>
          </a:r>
        </a:p>
      </dgm:t>
    </dgm:pt>
    <dgm:pt modelId="{A304F47D-F7E5-4D72-800C-91287710C097}" type="parTrans" cxnId="{B9D47C32-136F-4567-A1ED-DD8A774B125A}">
      <dgm:prSet/>
      <dgm:spPr/>
      <dgm:t>
        <a:bodyPr/>
        <a:lstStyle/>
        <a:p>
          <a:endParaRPr lang="es-AR"/>
        </a:p>
      </dgm:t>
    </dgm:pt>
    <dgm:pt modelId="{C7FD0C4E-1506-435E-B63D-34BAA4DFDDBA}" type="sibTrans" cxnId="{B9D47C32-136F-4567-A1ED-DD8A774B125A}">
      <dgm:prSet/>
      <dgm:spPr/>
      <dgm:t>
        <a:bodyPr/>
        <a:lstStyle/>
        <a:p>
          <a:endParaRPr lang="es-AR"/>
        </a:p>
      </dgm:t>
    </dgm:pt>
    <dgm:pt modelId="{EEAC759E-ADE7-4402-9048-F18B8CCA51D9}">
      <dgm:prSet/>
      <dgm:spPr/>
      <dgm:t>
        <a:bodyPr/>
        <a:lstStyle/>
        <a:p>
          <a:r>
            <a:rPr lang="es-AR" dirty="0">
              <a:latin typeface="Calibri" panose="020F0502020204030204" pitchFamily="34" charset="0"/>
              <a:cs typeface="Calibri" panose="020F0502020204030204" pitchFamily="34" charset="0"/>
            </a:rPr>
            <a:t>Crédito impuesto </a:t>
          </a:r>
          <a:r>
            <a:rPr lang="es-AR" dirty="0" err="1">
              <a:latin typeface="Calibri" panose="020F0502020204030204" pitchFamily="34" charset="0"/>
              <a:cs typeface="Calibri" panose="020F0502020204030204" pitchFamily="34" charset="0"/>
            </a:rPr>
            <a:t>nac</a:t>
          </a:r>
          <a:r>
            <a:rPr lang="es-AR" dirty="0">
              <a:latin typeface="Calibri" panose="020F0502020204030204" pitchFamily="34" charset="0"/>
              <a:cs typeface="Calibri" panose="020F0502020204030204" pitchFamily="34" charset="0"/>
            </a:rPr>
            <a:t>. si abona y no corresponde</a:t>
          </a:r>
        </a:p>
      </dgm:t>
    </dgm:pt>
    <dgm:pt modelId="{D984141C-9F3A-4D02-91AF-A5C1B96DE49E}" type="parTrans" cxnId="{5A2FA2F8-FA03-430E-BDB8-ED5BBB97C205}">
      <dgm:prSet/>
      <dgm:spPr/>
      <dgm:t>
        <a:bodyPr/>
        <a:lstStyle/>
        <a:p>
          <a:endParaRPr lang="es-AR"/>
        </a:p>
      </dgm:t>
    </dgm:pt>
    <dgm:pt modelId="{B6DEA4B7-DBAB-4D5A-87A0-ACC8D0482745}" type="sibTrans" cxnId="{5A2FA2F8-FA03-430E-BDB8-ED5BBB97C205}">
      <dgm:prSet/>
      <dgm:spPr/>
      <dgm:t>
        <a:bodyPr/>
        <a:lstStyle/>
        <a:p>
          <a:endParaRPr lang="es-AR"/>
        </a:p>
      </dgm:t>
    </dgm:pt>
    <dgm:pt modelId="{67F36249-8CB1-4DE0-8696-D4DEF913B0F4}">
      <dgm:prSet/>
      <dgm:spPr/>
      <dgm:t>
        <a:bodyPr/>
        <a:lstStyle/>
        <a:p>
          <a:r>
            <a:rPr lang="es-AR" dirty="0">
              <a:latin typeface="+mj-lt"/>
            </a:rPr>
            <a:t>Incremento cuotas y % pagos a sujetos del exterior. </a:t>
          </a:r>
        </a:p>
      </dgm:t>
    </dgm:pt>
    <dgm:pt modelId="{38EAC8FB-43A3-4C84-BA21-8F2F5BFE57E5}" type="parTrans" cxnId="{9B39ECCC-640F-492D-923D-30E6E03D784F}">
      <dgm:prSet/>
      <dgm:spPr/>
      <dgm:t>
        <a:bodyPr/>
        <a:lstStyle/>
        <a:p>
          <a:endParaRPr lang="es-AR"/>
        </a:p>
      </dgm:t>
    </dgm:pt>
    <dgm:pt modelId="{73E485C0-6C90-429F-8ACD-A4B5F94AD1E0}" type="sibTrans" cxnId="{9B39ECCC-640F-492D-923D-30E6E03D784F}">
      <dgm:prSet/>
      <dgm:spPr/>
      <dgm:t>
        <a:bodyPr/>
        <a:lstStyle/>
        <a:p>
          <a:endParaRPr lang="es-AR"/>
        </a:p>
      </dgm:t>
    </dgm:pt>
    <dgm:pt modelId="{3282CBFD-CC68-4B6A-A549-7C6DDC5E9375}">
      <dgm:prSet/>
      <dgm:spPr/>
      <dgm:t>
        <a:bodyPr/>
        <a:lstStyle/>
        <a:p>
          <a:r>
            <a:rPr lang="es-AR" dirty="0">
              <a:latin typeface="+mj-lt"/>
            </a:rPr>
            <a:t>Normativa Cambiaria más gravosas. Excluye Tipo de cambio </a:t>
          </a:r>
        </a:p>
      </dgm:t>
    </dgm:pt>
    <dgm:pt modelId="{CC7490D4-F8F2-4EB8-A20B-D43A761FB419}" type="parTrans" cxnId="{21F4B89D-E59A-4B12-975F-A22014666622}">
      <dgm:prSet/>
      <dgm:spPr/>
      <dgm:t>
        <a:bodyPr/>
        <a:lstStyle/>
        <a:p>
          <a:endParaRPr lang="es-AR"/>
        </a:p>
      </dgm:t>
    </dgm:pt>
    <dgm:pt modelId="{20F55B8E-4544-4079-B7DC-4D992F20C0BF}" type="sibTrans" cxnId="{21F4B89D-E59A-4B12-975F-A22014666622}">
      <dgm:prSet/>
      <dgm:spPr/>
      <dgm:t>
        <a:bodyPr/>
        <a:lstStyle/>
        <a:p>
          <a:endParaRPr lang="es-AR"/>
        </a:p>
      </dgm:t>
    </dgm:pt>
    <dgm:pt modelId="{48865CD0-9C69-4B78-A47E-DE543E11AE54}" type="pres">
      <dgm:prSet presAssocID="{F1815134-A3EB-4785-886B-685DDDA7647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AR"/>
        </a:p>
      </dgm:t>
    </dgm:pt>
    <dgm:pt modelId="{ACDDD8E2-CE37-45C1-85D3-17D4E4B4A9D7}" type="pres">
      <dgm:prSet presAssocID="{F1815134-A3EB-4785-886B-685DDDA7647A}" presName="pyramid" presStyleLbl="node1" presStyleIdx="0" presStyleCnt="1"/>
      <dgm:spPr/>
    </dgm:pt>
    <dgm:pt modelId="{E31D6EBB-6B1B-4326-88B2-5044F28697CB}" type="pres">
      <dgm:prSet presAssocID="{F1815134-A3EB-4785-886B-685DDDA7647A}" presName="theList" presStyleCnt="0"/>
      <dgm:spPr/>
    </dgm:pt>
    <dgm:pt modelId="{4A58F21A-3CFA-4D4E-9315-34D81A2B34DF}" type="pres">
      <dgm:prSet presAssocID="{2A85A81A-D332-494E-8E05-E74E56340CDF}" presName="aNode" presStyleLbl="fgAcc1" presStyleIdx="0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9DFC787-66AE-4C5F-B118-652AD27BD3D4}" type="pres">
      <dgm:prSet presAssocID="{2A85A81A-D332-494E-8E05-E74E56340CDF}" presName="aSpace" presStyleCnt="0"/>
      <dgm:spPr/>
    </dgm:pt>
    <dgm:pt modelId="{37046F78-4057-4BA5-8E0A-CFFE24F28935}" type="pres">
      <dgm:prSet presAssocID="{5B0807D9-B622-49B0-8105-113B7247F5E9}" presName="aNode" presStyleLbl="fgAcc1" presStyleIdx="1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A3523DB-5393-41F3-A6F5-AD25A1A9A609}" type="pres">
      <dgm:prSet presAssocID="{5B0807D9-B622-49B0-8105-113B7247F5E9}" presName="aSpace" presStyleCnt="0"/>
      <dgm:spPr/>
    </dgm:pt>
    <dgm:pt modelId="{50D87548-1B4E-4E5D-B9E7-9B49C5AA7713}" type="pres">
      <dgm:prSet presAssocID="{AC2955A4-7970-45CE-BB64-3455499D6802}" presName="aNode" presStyleLbl="fgAcc1" presStyleIdx="2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20EB3E9-F483-4CA2-A092-8BAE489970E6}" type="pres">
      <dgm:prSet presAssocID="{AC2955A4-7970-45CE-BB64-3455499D6802}" presName="aSpace" presStyleCnt="0"/>
      <dgm:spPr/>
    </dgm:pt>
    <dgm:pt modelId="{DF2B67DF-3121-4037-9932-95CAE5CA3E32}" type="pres">
      <dgm:prSet presAssocID="{DB52E530-096A-4069-A99D-2A2670D92475}" presName="aNode" presStyleLbl="fgAcc1" presStyleIdx="3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205E3FA-B9FB-47EF-8C9F-0D7054227699}" type="pres">
      <dgm:prSet presAssocID="{DB52E530-096A-4069-A99D-2A2670D92475}" presName="aSpace" presStyleCnt="0"/>
      <dgm:spPr/>
    </dgm:pt>
    <dgm:pt modelId="{08A6E3D1-E3EC-4782-951B-1646C70D41A7}" type="pres">
      <dgm:prSet presAssocID="{EEAC759E-ADE7-4402-9048-F18B8CCA51D9}" presName="aNode" presStyleLbl="fgAcc1" presStyleIdx="4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683212A-4636-4CD8-8C8F-5CC75473F1D4}" type="pres">
      <dgm:prSet presAssocID="{EEAC759E-ADE7-4402-9048-F18B8CCA51D9}" presName="aSpace" presStyleCnt="0"/>
      <dgm:spPr/>
    </dgm:pt>
    <dgm:pt modelId="{ADEC6311-0302-4A9D-8CED-A9AA5FC5B9E3}" type="pres">
      <dgm:prSet presAssocID="{67F36249-8CB1-4DE0-8696-D4DEF913B0F4}" presName="aNode" presStyleLbl="fgAcc1" presStyleIdx="5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56FB0AA-25C8-4B92-BFCC-78B6E3C6F01F}" type="pres">
      <dgm:prSet presAssocID="{67F36249-8CB1-4DE0-8696-D4DEF913B0F4}" presName="aSpace" presStyleCnt="0"/>
      <dgm:spPr/>
    </dgm:pt>
    <dgm:pt modelId="{C7329093-22E2-4685-BC3C-C1427F0BC4F8}" type="pres">
      <dgm:prSet presAssocID="{3282CBFD-CC68-4B6A-A549-7C6DDC5E9375}" presName="aNode" presStyleLbl="fgAcc1" presStyleIdx="6" presStyleCnt="7" custScaleX="11402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5AE87B7-EFB5-4231-8631-B17B93593C73}" type="pres">
      <dgm:prSet presAssocID="{3282CBFD-CC68-4B6A-A549-7C6DDC5E9375}" presName="aSpace" presStyleCnt="0"/>
      <dgm:spPr/>
    </dgm:pt>
  </dgm:ptLst>
  <dgm:cxnLst>
    <dgm:cxn modelId="{CC2BA217-2388-4122-99C0-F0A5750FC78D}" srcId="{F1815134-A3EB-4785-886B-685DDDA7647A}" destId="{AC2955A4-7970-45CE-BB64-3455499D6802}" srcOrd="2" destOrd="0" parTransId="{D025479E-AD77-4B23-9A6F-8DB03A3B1DB9}" sibTransId="{7A1C2A2B-7ABD-4229-9934-19D0AD55CC22}"/>
    <dgm:cxn modelId="{229523B3-FBCE-4086-B5F5-083E30E52578}" srcId="{F1815134-A3EB-4785-886B-685DDDA7647A}" destId="{5B0807D9-B622-49B0-8105-113B7247F5E9}" srcOrd="1" destOrd="0" parTransId="{440D7F7F-2BC0-45E4-B5C7-CBA32D9BB8B5}" sibTransId="{5CEED35E-B77A-413F-85A6-2CD5313595B9}"/>
    <dgm:cxn modelId="{E7EA5489-713C-4D3E-9D14-02BD6B29D670}" type="presOf" srcId="{67F36249-8CB1-4DE0-8696-D4DEF913B0F4}" destId="{ADEC6311-0302-4A9D-8CED-A9AA5FC5B9E3}" srcOrd="0" destOrd="0" presId="urn:microsoft.com/office/officeart/2005/8/layout/pyramid2"/>
    <dgm:cxn modelId="{45CF0FC0-8B34-4013-94E6-A45E4C6AC101}" type="presOf" srcId="{F1815134-A3EB-4785-886B-685DDDA7647A}" destId="{48865CD0-9C69-4B78-A47E-DE543E11AE54}" srcOrd="0" destOrd="0" presId="urn:microsoft.com/office/officeart/2005/8/layout/pyramid2"/>
    <dgm:cxn modelId="{9B39ECCC-640F-492D-923D-30E6E03D784F}" srcId="{F1815134-A3EB-4785-886B-685DDDA7647A}" destId="{67F36249-8CB1-4DE0-8696-D4DEF913B0F4}" srcOrd="5" destOrd="0" parTransId="{38EAC8FB-43A3-4C84-BA21-8F2F5BFE57E5}" sibTransId="{73E485C0-6C90-429F-8ACD-A4B5F94AD1E0}"/>
    <dgm:cxn modelId="{21252070-D31E-4AA6-8E3A-453FA0CD7D19}" type="presOf" srcId="{EEAC759E-ADE7-4402-9048-F18B8CCA51D9}" destId="{08A6E3D1-E3EC-4782-951B-1646C70D41A7}" srcOrd="0" destOrd="0" presId="urn:microsoft.com/office/officeart/2005/8/layout/pyramid2"/>
    <dgm:cxn modelId="{C73CE7F5-AB5C-487F-A3BD-FB777CE0BA3F}" type="presOf" srcId="{2A85A81A-D332-494E-8E05-E74E56340CDF}" destId="{4A58F21A-3CFA-4D4E-9315-34D81A2B34DF}" srcOrd="0" destOrd="0" presId="urn:microsoft.com/office/officeart/2005/8/layout/pyramid2"/>
    <dgm:cxn modelId="{5AF73955-18A7-4EF4-94C0-FB296C118C42}" type="presOf" srcId="{3282CBFD-CC68-4B6A-A549-7C6DDC5E9375}" destId="{C7329093-22E2-4685-BC3C-C1427F0BC4F8}" srcOrd="0" destOrd="0" presId="urn:microsoft.com/office/officeart/2005/8/layout/pyramid2"/>
    <dgm:cxn modelId="{918BC9D8-DC74-4639-9F25-763A1A2F398D}" srcId="{F1815134-A3EB-4785-886B-685DDDA7647A}" destId="{2A85A81A-D332-494E-8E05-E74E56340CDF}" srcOrd="0" destOrd="0" parTransId="{A16F87C4-8728-4B66-812F-14536B220175}" sibTransId="{7D1A26C1-CFB1-460D-A89B-59BAA322EC85}"/>
    <dgm:cxn modelId="{21F4B89D-E59A-4B12-975F-A22014666622}" srcId="{F1815134-A3EB-4785-886B-685DDDA7647A}" destId="{3282CBFD-CC68-4B6A-A549-7C6DDC5E9375}" srcOrd="6" destOrd="0" parTransId="{CC7490D4-F8F2-4EB8-A20B-D43A761FB419}" sibTransId="{20F55B8E-4544-4079-B7DC-4D992F20C0BF}"/>
    <dgm:cxn modelId="{B9D47C32-136F-4567-A1ED-DD8A774B125A}" srcId="{F1815134-A3EB-4785-886B-685DDDA7647A}" destId="{DB52E530-096A-4069-A99D-2A2670D92475}" srcOrd="3" destOrd="0" parTransId="{A304F47D-F7E5-4D72-800C-91287710C097}" sibTransId="{C7FD0C4E-1506-435E-B63D-34BAA4DFDDBA}"/>
    <dgm:cxn modelId="{61790F34-1EB8-4C44-A1AA-DD570262DDC3}" type="presOf" srcId="{5B0807D9-B622-49B0-8105-113B7247F5E9}" destId="{37046F78-4057-4BA5-8E0A-CFFE24F28935}" srcOrd="0" destOrd="0" presId="urn:microsoft.com/office/officeart/2005/8/layout/pyramid2"/>
    <dgm:cxn modelId="{4C034986-2FEA-4C92-95D2-96D3B60A45E9}" type="presOf" srcId="{AC2955A4-7970-45CE-BB64-3455499D6802}" destId="{50D87548-1B4E-4E5D-B9E7-9B49C5AA7713}" srcOrd="0" destOrd="0" presId="urn:microsoft.com/office/officeart/2005/8/layout/pyramid2"/>
    <dgm:cxn modelId="{5A2FA2F8-FA03-430E-BDB8-ED5BBB97C205}" srcId="{F1815134-A3EB-4785-886B-685DDDA7647A}" destId="{EEAC759E-ADE7-4402-9048-F18B8CCA51D9}" srcOrd="4" destOrd="0" parTransId="{D984141C-9F3A-4D02-91AF-A5C1B96DE49E}" sibTransId="{B6DEA4B7-DBAB-4D5A-87A0-ACC8D0482745}"/>
    <dgm:cxn modelId="{E0BD5EE7-CD33-4747-9191-FB9B39DD6352}" type="presOf" srcId="{DB52E530-096A-4069-A99D-2A2670D92475}" destId="{DF2B67DF-3121-4037-9932-95CAE5CA3E32}" srcOrd="0" destOrd="0" presId="urn:microsoft.com/office/officeart/2005/8/layout/pyramid2"/>
    <dgm:cxn modelId="{C83242A3-F62E-440B-8FDC-136FF29F0DEC}" type="presParOf" srcId="{48865CD0-9C69-4B78-A47E-DE543E11AE54}" destId="{ACDDD8E2-CE37-45C1-85D3-17D4E4B4A9D7}" srcOrd="0" destOrd="0" presId="urn:microsoft.com/office/officeart/2005/8/layout/pyramid2"/>
    <dgm:cxn modelId="{4F29060F-8389-4F5E-B0C0-5ED56457358C}" type="presParOf" srcId="{48865CD0-9C69-4B78-A47E-DE543E11AE54}" destId="{E31D6EBB-6B1B-4326-88B2-5044F28697CB}" srcOrd="1" destOrd="0" presId="urn:microsoft.com/office/officeart/2005/8/layout/pyramid2"/>
    <dgm:cxn modelId="{2517A320-973A-4D5F-AFA5-404DD1F88C2F}" type="presParOf" srcId="{E31D6EBB-6B1B-4326-88B2-5044F28697CB}" destId="{4A58F21A-3CFA-4D4E-9315-34D81A2B34DF}" srcOrd="0" destOrd="0" presId="urn:microsoft.com/office/officeart/2005/8/layout/pyramid2"/>
    <dgm:cxn modelId="{955F1978-C082-4A0F-B98A-A1E2DC50A749}" type="presParOf" srcId="{E31D6EBB-6B1B-4326-88B2-5044F28697CB}" destId="{B9DFC787-66AE-4C5F-B118-652AD27BD3D4}" srcOrd="1" destOrd="0" presId="urn:microsoft.com/office/officeart/2005/8/layout/pyramid2"/>
    <dgm:cxn modelId="{FF49F426-2DE7-461C-BF3A-31D5BBD120C6}" type="presParOf" srcId="{E31D6EBB-6B1B-4326-88B2-5044F28697CB}" destId="{37046F78-4057-4BA5-8E0A-CFFE24F28935}" srcOrd="2" destOrd="0" presId="urn:microsoft.com/office/officeart/2005/8/layout/pyramid2"/>
    <dgm:cxn modelId="{E2E3EBB3-C6C6-4F9E-87FD-0B627E12AC50}" type="presParOf" srcId="{E31D6EBB-6B1B-4326-88B2-5044F28697CB}" destId="{0A3523DB-5393-41F3-A6F5-AD25A1A9A609}" srcOrd="3" destOrd="0" presId="urn:microsoft.com/office/officeart/2005/8/layout/pyramid2"/>
    <dgm:cxn modelId="{26DA272C-6641-4061-B9DF-1A7C2C94424B}" type="presParOf" srcId="{E31D6EBB-6B1B-4326-88B2-5044F28697CB}" destId="{50D87548-1B4E-4E5D-B9E7-9B49C5AA7713}" srcOrd="4" destOrd="0" presId="urn:microsoft.com/office/officeart/2005/8/layout/pyramid2"/>
    <dgm:cxn modelId="{7C01428A-D2A4-45C1-B6D2-E1EC7D2E6D78}" type="presParOf" srcId="{E31D6EBB-6B1B-4326-88B2-5044F28697CB}" destId="{D20EB3E9-F483-4CA2-A092-8BAE489970E6}" srcOrd="5" destOrd="0" presId="urn:microsoft.com/office/officeart/2005/8/layout/pyramid2"/>
    <dgm:cxn modelId="{C715A028-D1D7-4D3E-93E1-80AC22957F2B}" type="presParOf" srcId="{E31D6EBB-6B1B-4326-88B2-5044F28697CB}" destId="{DF2B67DF-3121-4037-9932-95CAE5CA3E32}" srcOrd="6" destOrd="0" presId="urn:microsoft.com/office/officeart/2005/8/layout/pyramid2"/>
    <dgm:cxn modelId="{301A1645-AA03-4011-BE29-98F83AF0DDAF}" type="presParOf" srcId="{E31D6EBB-6B1B-4326-88B2-5044F28697CB}" destId="{C205E3FA-B9FB-47EF-8C9F-0D7054227699}" srcOrd="7" destOrd="0" presId="urn:microsoft.com/office/officeart/2005/8/layout/pyramid2"/>
    <dgm:cxn modelId="{933B12FE-14D6-43D4-A203-BE8605892373}" type="presParOf" srcId="{E31D6EBB-6B1B-4326-88B2-5044F28697CB}" destId="{08A6E3D1-E3EC-4782-951B-1646C70D41A7}" srcOrd="8" destOrd="0" presId="urn:microsoft.com/office/officeart/2005/8/layout/pyramid2"/>
    <dgm:cxn modelId="{DB431F48-A162-4FEF-B1E9-6205225A0082}" type="presParOf" srcId="{E31D6EBB-6B1B-4326-88B2-5044F28697CB}" destId="{6683212A-4636-4CD8-8C8F-5CC75473F1D4}" srcOrd="9" destOrd="0" presId="urn:microsoft.com/office/officeart/2005/8/layout/pyramid2"/>
    <dgm:cxn modelId="{CFE6BDF6-E21C-4AD8-BA45-D7C678F3933D}" type="presParOf" srcId="{E31D6EBB-6B1B-4326-88B2-5044F28697CB}" destId="{ADEC6311-0302-4A9D-8CED-A9AA5FC5B9E3}" srcOrd="10" destOrd="0" presId="urn:microsoft.com/office/officeart/2005/8/layout/pyramid2"/>
    <dgm:cxn modelId="{01CB6EC4-5289-4142-B08E-97F2C138AAC7}" type="presParOf" srcId="{E31D6EBB-6B1B-4326-88B2-5044F28697CB}" destId="{856FB0AA-25C8-4B92-BFCC-78B6E3C6F01F}" srcOrd="11" destOrd="0" presId="urn:microsoft.com/office/officeart/2005/8/layout/pyramid2"/>
    <dgm:cxn modelId="{20FA5335-08C6-47D2-A533-1621D9FC185D}" type="presParOf" srcId="{E31D6EBB-6B1B-4326-88B2-5044F28697CB}" destId="{C7329093-22E2-4685-BC3C-C1427F0BC4F8}" srcOrd="12" destOrd="0" presId="urn:microsoft.com/office/officeart/2005/8/layout/pyramid2"/>
    <dgm:cxn modelId="{D5A97E00-636D-4186-BF56-9650E3B5072A}" type="presParOf" srcId="{E31D6EBB-6B1B-4326-88B2-5044F28697CB}" destId="{75AE87B7-EFB5-4231-8631-B17B93593C7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FE7E94-DE66-4AF7-8A41-017314FDF64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D215522E-98E2-4222-84A2-EF3D6A40B771}">
      <dgm:prSet custT="1"/>
      <dgm:spPr/>
      <dgm:t>
        <a:bodyPr/>
        <a:lstStyle/>
        <a:p>
          <a:r>
            <a:rPr lang="es-AR" sz="4000" dirty="0"/>
            <a:t>Proyectos de Exportación Estratégica</a:t>
          </a:r>
          <a:endParaRPr lang="es-AR" sz="4000" dirty="0">
            <a:latin typeface="+mj-lt"/>
          </a:endParaRPr>
        </a:p>
      </dgm:t>
    </dgm:pt>
    <dgm:pt modelId="{7390927A-B6D2-4BB9-8920-71EA8916D580}" type="parTrans" cxnId="{707C4C0F-EE3A-4584-BF4A-F8A4C6125DB6}">
      <dgm:prSet/>
      <dgm:spPr/>
      <dgm:t>
        <a:bodyPr/>
        <a:lstStyle/>
        <a:p>
          <a:endParaRPr lang="es-AR"/>
        </a:p>
      </dgm:t>
    </dgm:pt>
    <dgm:pt modelId="{E4E7E138-0EEF-4E89-9A2F-1412981DFD3E}" type="sibTrans" cxnId="{707C4C0F-EE3A-4584-BF4A-F8A4C6125DB6}">
      <dgm:prSet/>
      <dgm:spPr/>
      <dgm:t>
        <a:bodyPr/>
        <a:lstStyle/>
        <a:p>
          <a:endParaRPr lang="es-AR"/>
        </a:p>
      </dgm:t>
    </dgm:pt>
    <dgm:pt modelId="{6E510DB0-2D06-456D-AAF7-03AC93E0359D}">
      <dgm:prSet custT="1"/>
      <dgm:spPr/>
      <dgm:t>
        <a:bodyPr/>
        <a:lstStyle/>
        <a:p>
          <a:pPr marL="57150" lvl="1" indent="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A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ckwell" panose="02060603020205020403"/>
              <a:ea typeface="+mn-ea"/>
              <a:cs typeface="+mn-cs"/>
            </a:rPr>
            <a:t> USD 1.000MM.</a:t>
          </a:r>
          <a:endParaRPr lang="es-AR" sz="1600" kern="1200" dirty="0"/>
        </a:p>
      </dgm:t>
    </dgm:pt>
    <dgm:pt modelId="{E9FA1C7B-C646-42CC-A8DE-7A351A91A04D}" type="parTrans" cxnId="{C5F04638-2811-4001-BAF6-5E407702ED3F}">
      <dgm:prSet/>
      <dgm:spPr/>
      <dgm:t>
        <a:bodyPr/>
        <a:lstStyle/>
        <a:p>
          <a:endParaRPr lang="es-AR"/>
        </a:p>
      </dgm:t>
    </dgm:pt>
    <dgm:pt modelId="{83518A66-A831-4F22-8B57-060DE698CCB0}" type="sibTrans" cxnId="{C5F04638-2811-4001-BAF6-5E407702ED3F}">
      <dgm:prSet/>
      <dgm:spPr/>
      <dgm:t>
        <a:bodyPr/>
        <a:lstStyle/>
        <a:p>
          <a:endParaRPr lang="es-AR"/>
        </a:p>
      </dgm:t>
    </dgm:pt>
    <dgm:pt modelId="{4BAC053B-AB3C-428D-96B1-C93D8FD28120}">
      <dgm:prSet custT="1"/>
      <dgm:spPr/>
      <dgm:t>
        <a:bodyPr/>
        <a:lstStyle/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A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ckwell" panose="02060603020205020403"/>
              <a:ea typeface="+mn-ea"/>
              <a:cs typeface="+mn-cs"/>
            </a:rPr>
            <a:t> Posicionar a la República Argentina como nuevo proveedor de largo plazo en mercados globales. </a:t>
          </a:r>
        </a:p>
      </dgm:t>
    </dgm:pt>
    <dgm:pt modelId="{9E5A6E21-44E2-4FAE-9E67-D2D4C4E3EBB6}" type="parTrans" cxnId="{EE7001A7-E0EA-43F2-8F29-46FCA5103D99}">
      <dgm:prSet/>
      <dgm:spPr/>
      <dgm:t>
        <a:bodyPr/>
        <a:lstStyle/>
        <a:p>
          <a:endParaRPr lang="es-AR"/>
        </a:p>
      </dgm:t>
    </dgm:pt>
    <dgm:pt modelId="{CDD2425A-E6FB-48DF-8770-94331F7995E0}" type="sibTrans" cxnId="{EE7001A7-E0EA-43F2-8F29-46FCA5103D99}">
      <dgm:prSet/>
      <dgm:spPr/>
      <dgm:t>
        <a:bodyPr/>
        <a:lstStyle/>
        <a:p>
          <a:endParaRPr lang="es-AR"/>
        </a:p>
      </dgm:t>
    </dgm:pt>
    <dgm:pt modelId="{4A7B01FB-BD08-4AE7-9B0B-38E8055CF4A4}">
      <dgm:prSet custT="1"/>
      <dgm:spPr/>
      <dgm:t>
        <a:bodyPr/>
        <a:lstStyle/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s-AR" sz="1600" kern="1200" dirty="0"/>
            <a:t> Exentos de Ganancias: locaciones o chárter marítimos, servicios de transporte internacional destinado a exportaciones y servicios incluidos en contratos de ingeniería, adquisición y gestión de construcción,</a:t>
          </a:r>
        </a:p>
      </dgm:t>
    </dgm:pt>
    <dgm:pt modelId="{CF4BEF62-2004-4F3F-8CB4-DF88E04D25D3}" type="parTrans" cxnId="{0BC0F80E-0D34-43E8-8593-481C806D4988}">
      <dgm:prSet/>
      <dgm:spPr/>
      <dgm:t>
        <a:bodyPr/>
        <a:lstStyle/>
        <a:p>
          <a:endParaRPr lang="es-AR"/>
        </a:p>
      </dgm:t>
    </dgm:pt>
    <dgm:pt modelId="{29092D3F-4917-4195-8CBB-E9CB83D66C08}" type="sibTrans" cxnId="{0BC0F80E-0D34-43E8-8593-481C806D4988}">
      <dgm:prSet/>
      <dgm:spPr/>
      <dgm:t>
        <a:bodyPr/>
        <a:lstStyle/>
        <a:p>
          <a:endParaRPr lang="es-AR"/>
        </a:p>
      </dgm:t>
    </dgm:pt>
    <dgm:pt modelId="{2B8146D9-6A56-47EB-AE27-B395316D47D7}">
      <dgm:prSet custT="1"/>
      <dgm:spPr/>
      <dgm:t>
        <a:bodyPr/>
        <a:lstStyle/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s-AR" sz="1600" kern="1200" dirty="0"/>
            <a:t> No podría aplicarse el acrecentamiento del Impuesto a las Ganancias. </a:t>
          </a:r>
        </a:p>
      </dgm:t>
    </dgm:pt>
    <dgm:pt modelId="{118A664B-92CF-4B4F-93AF-E62A5773CE7C}" type="parTrans" cxnId="{6DA1E775-E1A8-42C0-BBF3-AD844A011A89}">
      <dgm:prSet/>
      <dgm:spPr/>
      <dgm:t>
        <a:bodyPr/>
        <a:lstStyle/>
        <a:p>
          <a:endParaRPr lang="es-AR"/>
        </a:p>
      </dgm:t>
    </dgm:pt>
    <dgm:pt modelId="{B73F91EE-E787-4DEB-9240-C14E40F4EEFC}" type="sibTrans" cxnId="{6DA1E775-E1A8-42C0-BBF3-AD844A011A89}">
      <dgm:prSet/>
      <dgm:spPr/>
      <dgm:t>
        <a:bodyPr/>
        <a:lstStyle/>
        <a:p>
          <a:endParaRPr lang="es-AR"/>
        </a:p>
      </dgm:t>
    </dgm:pt>
    <dgm:pt modelId="{5791EAC9-736E-4ED9-B43D-15D9632A2624}">
      <dgm:prSet custT="1"/>
      <dgm:spPr/>
      <dgm:t>
        <a:bodyPr/>
        <a:lstStyle/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AR" sz="1600" kern="1200" dirty="0"/>
            <a:t> Exportaciones de bienes del proyecto exentas de derechos de exportación, a partir de los 2 años desde adhesión (vs 3 años). </a:t>
          </a:r>
        </a:p>
      </dgm:t>
    </dgm:pt>
    <dgm:pt modelId="{AD1784E9-2832-4C60-8F60-B2ECB0F42DEB}" type="parTrans" cxnId="{B2CAE231-0F5F-4420-8472-B5199FD21A2A}">
      <dgm:prSet/>
      <dgm:spPr/>
      <dgm:t>
        <a:bodyPr/>
        <a:lstStyle/>
        <a:p>
          <a:endParaRPr lang="es-AR"/>
        </a:p>
      </dgm:t>
    </dgm:pt>
    <dgm:pt modelId="{0D43E7B3-378A-4655-B3D4-9B0C7DFB430D}" type="sibTrans" cxnId="{B2CAE231-0F5F-4420-8472-B5199FD21A2A}">
      <dgm:prSet/>
      <dgm:spPr/>
      <dgm:t>
        <a:bodyPr/>
        <a:lstStyle/>
        <a:p>
          <a:endParaRPr lang="es-AR"/>
        </a:p>
      </dgm:t>
    </dgm:pt>
    <dgm:pt modelId="{E27E2CF9-BC66-4972-9C26-1E03C8689272}">
      <dgm:prSet custT="1"/>
      <dgm:spPr/>
      <dgm:t>
        <a:bodyPr/>
        <a:lstStyle/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AR" sz="1600" kern="1200" dirty="0"/>
            <a:t> Liquidación divisa fecha de adhesión RIGI (vs puesta en marcha); </a:t>
          </a:r>
        </a:p>
      </dgm:t>
    </dgm:pt>
    <dgm:pt modelId="{01A7B4C5-3F5D-43F5-AAC5-6D8EEC8BF717}" type="parTrans" cxnId="{DB94458B-9EAF-403F-9ABC-DC020319A88A}">
      <dgm:prSet/>
      <dgm:spPr/>
      <dgm:t>
        <a:bodyPr/>
        <a:lstStyle/>
        <a:p>
          <a:endParaRPr lang="es-AR"/>
        </a:p>
      </dgm:t>
    </dgm:pt>
    <dgm:pt modelId="{299FF502-58CC-4513-A4DD-834A65F76684}" type="sibTrans" cxnId="{DB94458B-9EAF-403F-9ABC-DC020319A88A}">
      <dgm:prSet/>
      <dgm:spPr/>
      <dgm:t>
        <a:bodyPr/>
        <a:lstStyle/>
        <a:p>
          <a:endParaRPr lang="es-AR"/>
        </a:p>
      </dgm:t>
    </dgm:pt>
    <dgm:pt modelId="{15F5E7EF-C6AB-4BB3-9F66-A728AD16119D}">
      <dgm:prSet custT="1"/>
      <dgm:spPr/>
      <dgm:t>
        <a:bodyPr/>
        <a:lstStyle/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s-AR" sz="1600" kern="1200" dirty="0"/>
            <a:t> 40% luego de transcurrido 1 año. </a:t>
          </a:r>
        </a:p>
      </dgm:t>
    </dgm:pt>
    <dgm:pt modelId="{E1E434A0-403B-469B-9BB8-CDE7A0921C09}" type="parTrans" cxnId="{066A0B0C-3F71-4943-9BDB-437D417FC362}">
      <dgm:prSet/>
      <dgm:spPr/>
      <dgm:t>
        <a:bodyPr/>
        <a:lstStyle/>
        <a:p>
          <a:endParaRPr lang="es-AR"/>
        </a:p>
      </dgm:t>
    </dgm:pt>
    <dgm:pt modelId="{6D5317B9-7825-429F-9500-ABE17EB2C028}" type="sibTrans" cxnId="{066A0B0C-3F71-4943-9BDB-437D417FC362}">
      <dgm:prSet/>
      <dgm:spPr/>
      <dgm:t>
        <a:bodyPr/>
        <a:lstStyle/>
        <a:p>
          <a:endParaRPr lang="es-AR"/>
        </a:p>
      </dgm:t>
    </dgm:pt>
    <dgm:pt modelId="{B12071EE-2BEE-475B-BB94-A1A342809F7F}">
      <dgm:prSet custT="1"/>
      <dgm:spPr/>
      <dgm:t>
        <a:bodyPr/>
        <a:lstStyle/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s-AR" sz="1600" kern="1200" dirty="0"/>
            <a:t> 100% luego de transcurridos 2 años. </a:t>
          </a:r>
        </a:p>
      </dgm:t>
    </dgm:pt>
    <dgm:pt modelId="{D8301466-2C0C-4EFA-978D-2B324EC873D7}" type="parTrans" cxnId="{4A36A3A1-4D6B-485B-8F9E-55D16AE813CB}">
      <dgm:prSet/>
      <dgm:spPr/>
      <dgm:t>
        <a:bodyPr/>
        <a:lstStyle/>
        <a:p>
          <a:endParaRPr lang="es-AR"/>
        </a:p>
      </dgm:t>
    </dgm:pt>
    <dgm:pt modelId="{9257EE85-E30B-4E40-8D10-971A5A07FE0C}" type="sibTrans" cxnId="{4A36A3A1-4D6B-485B-8F9E-55D16AE813CB}">
      <dgm:prSet/>
      <dgm:spPr/>
      <dgm:t>
        <a:bodyPr/>
        <a:lstStyle/>
        <a:p>
          <a:endParaRPr lang="es-AR"/>
        </a:p>
      </dgm:t>
    </dgm:pt>
    <dgm:pt modelId="{50DA6AEA-9A0E-48F5-8D34-FD032DF109DA}">
      <dgm:prSet custT="1"/>
      <dgm:spPr/>
      <dgm:t>
        <a:bodyPr/>
        <a:lstStyle/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A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ckwell" panose="02060603020205020403"/>
              <a:ea typeface="+mn-ea"/>
              <a:cs typeface="+mn-cs"/>
            </a:rPr>
            <a:t> Estabilidad de proyectos en etapas sucesivas se puede extender hasta los 30 años posteriores a la fecha estimada de puesta en marcha de cada etapa (deberán constar en el acto administrativo). No puede ser superior a 30 años desde el décimo año de la puesta en marcha de la etapa 1. </a:t>
          </a:r>
        </a:p>
      </dgm:t>
    </dgm:pt>
    <dgm:pt modelId="{85770469-C570-4F82-B0EE-EE16132F09CA}" type="parTrans" cxnId="{43783905-990F-41B3-AA62-319DC7FA0911}">
      <dgm:prSet/>
      <dgm:spPr/>
      <dgm:t>
        <a:bodyPr/>
        <a:lstStyle/>
        <a:p>
          <a:endParaRPr lang="es-AR"/>
        </a:p>
      </dgm:t>
    </dgm:pt>
    <dgm:pt modelId="{B97F36E2-99AF-4954-837A-EDEB91988B65}" type="sibTrans" cxnId="{43783905-990F-41B3-AA62-319DC7FA0911}">
      <dgm:prSet/>
      <dgm:spPr/>
      <dgm:t>
        <a:bodyPr/>
        <a:lstStyle/>
        <a:p>
          <a:endParaRPr lang="es-AR"/>
        </a:p>
      </dgm:t>
    </dgm:pt>
    <dgm:pt modelId="{54D6B6B3-B3F1-4A74-A398-190A8364C234}">
      <dgm:prSet custT="1"/>
      <dgm:spPr/>
      <dgm:t>
        <a:bodyPr/>
        <a:lstStyle/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AR" sz="1600" kern="1200" dirty="0"/>
            <a:t> Pagos a beneficiarios del exterior: </a:t>
          </a:r>
        </a:p>
      </dgm:t>
    </dgm:pt>
    <dgm:pt modelId="{30199A2A-D5E3-463A-8A04-DD007C62EE51}" type="parTrans" cxnId="{FA440722-04AC-44EC-B78D-D0D31FCF5234}">
      <dgm:prSet/>
      <dgm:spPr/>
      <dgm:t>
        <a:bodyPr/>
        <a:lstStyle/>
        <a:p>
          <a:endParaRPr lang="es-AR"/>
        </a:p>
      </dgm:t>
    </dgm:pt>
    <dgm:pt modelId="{D9C524E0-E6DA-4FFB-8C3C-74C29DC8224C}" type="sibTrans" cxnId="{FA440722-04AC-44EC-B78D-D0D31FCF5234}">
      <dgm:prSet/>
      <dgm:spPr/>
      <dgm:t>
        <a:bodyPr/>
        <a:lstStyle/>
        <a:p>
          <a:endParaRPr lang="es-AR"/>
        </a:p>
      </dgm:t>
    </dgm:pt>
    <dgm:pt modelId="{9E4A13C6-360E-4DC1-BF51-C2A98EA5406D}">
      <dgm:prSet custT="1"/>
      <dgm:spPr/>
      <dgm:t>
        <a:bodyPr/>
        <a:lstStyle/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s-AR" sz="1600" kern="1200" dirty="0"/>
            <a:t> Otros: No supere el 30% de los importes pagados (si existiese tratamiento más favorable resultaría igualmente aplicable). </a:t>
          </a:r>
        </a:p>
      </dgm:t>
    </dgm:pt>
    <dgm:pt modelId="{889B93C5-875A-45A8-BD9F-181CD378D165}" type="parTrans" cxnId="{241825BD-60DB-4962-ACA9-9B4ED8A36D6C}">
      <dgm:prSet/>
      <dgm:spPr/>
      <dgm:t>
        <a:bodyPr/>
        <a:lstStyle/>
        <a:p>
          <a:endParaRPr lang="es-AR"/>
        </a:p>
      </dgm:t>
    </dgm:pt>
    <dgm:pt modelId="{C4ED9421-7016-4A82-8753-5E2CAE96878A}" type="sibTrans" cxnId="{241825BD-60DB-4962-ACA9-9B4ED8A36D6C}">
      <dgm:prSet/>
      <dgm:spPr/>
      <dgm:t>
        <a:bodyPr/>
        <a:lstStyle/>
        <a:p>
          <a:endParaRPr lang="es-AR"/>
        </a:p>
      </dgm:t>
    </dgm:pt>
    <dgm:pt modelId="{E0797A77-EFAD-4904-BD03-251E040FE189}" type="pres">
      <dgm:prSet presAssocID="{52FE7E94-DE66-4AF7-8A41-017314FDF6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CF025CEB-661A-4413-B566-172D5BB35BE3}" type="pres">
      <dgm:prSet presAssocID="{D215522E-98E2-4222-84A2-EF3D6A40B771}" presName="linNode" presStyleCnt="0"/>
      <dgm:spPr/>
    </dgm:pt>
    <dgm:pt modelId="{69DB4160-5A32-4F96-A50D-158746996AD5}" type="pres">
      <dgm:prSet presAssocID="{D215522E-98E2-4222-84A2-EF3D6A40B771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6335BD3-AD64-4925-A40B-FAA85D4300BB}" type="pres">
      <dgm:prSet presAssocID="{D215522E-98E2-4222-84A2-EF3D6A40B771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1DA9696F-5373-4CC5-9527-CF4F57E21525}" type="presOf" srcId="{B12071EE-2BEE-475B-BB94-A1A342809F7F}" destId="{C6335BD3-AD64-4925-A40B-FAA85D4300BB}" srcOrd="0" destOrd="9" presId="urn:microsoft.com/office/officeart/2005/8/layout/vList5"/>
    <dgm:cxn modelId="{DB94458B-9EAF-403F-9ABC-DC020319A88A}" srcId="{D215522E-98E2-4222-84A2-EF3D6A40B771}" destId="{E27E2CF9-BC66-4972-9C26-1E03C8689272}" srcOrd="3" destOrd="0" parTransId="{01A7B4C5-3F5D-43F5-AAC5-6D8EEC8BF717}" sibTransId="{299FF502-58CC-4513-A4DD-834A65F76684}"/>
    <dgm:cxn modelId="{A96005A5-9A6D-4650-9D35-DE05374A3625}" type="presOf" srcId="{D215522E-98E2-4222-84A2-EF3D6A40B771}" destId="{69DB4160-5A32-4F96-A50D-158746996AD5}" srcOrd="0" destOrd="0" presId="urn:microsoft.com/office/officeart/2005/8/layout/vList5"/>
    <dgm:cxn modelId="{43783905-990F-41B3-AA62-319DC7FA0911}" srcId="{D215522E-98E2-4222-84A2-EF3D6A40B771}" destId="{50DA6AEA-9A0E-48F5-8D34-FD032DF109DA}" srcOrd="4" destOrd="0" parTransId="{85770469-C570-4F82-B0EE-EE16132F09CA}" sibTransId="{B97F36E2-99AF-4954-837A-EDEB91988B65}"/>
    <dgm:cxn modelId="{BCF78133-3263-49F9-856F-0B843315BA07}" type="presOf" srcId="{9E4A13C6-360E-4DC1-BF51-C2A98EA5406D}" destId="{C6335BD3-AD64-4925-A40B-FAA85D4300BB}" srcOrd="0" destOrd="4" presId="urn:microsoft.com/office/officeart/2005/8/layout/vList5"/>
    <dgm:cxn modelId="{241825BD-60DB-4962-ACA9-9B4ED8A36D6C}" srcId="{54D6B6B3-B3F1-4A74-A398-190A8364C234}" destId="{9E4A13C6-360E-4DC1-BF51-C2A98EA5406D}" srcOrd="1" destOrd="0" parTransId="{889B93C5-875A-45A8-BD9F-181CD378D165}" sibTransId="{C4ED9421-7016-4A82-8753-5E2CAE96878A}"/>
    <dgm:cxn modelId="{FA440722-04AC-44EC-B78D-D0D31FCF5234}" srcId="{D215522E-98E2-4222-84A2-EF3D6A40B771}" destId="{54D6B6B3-B3F1-4A74-A398-190A8364C234}" srcOrd="1" destOrd="0" parTransId="{30199A2A-D5E3-463A-8A04-DD007C62EE51}" sibTransId="{D9C524E0-E6DA-4FFB-8C3C-74C29DC8224C}"/>
    <dgm:cxn modelId="{B2CAE231-0F5F-4420-8472-B5199FD21A2A}" srcId="{D215522E-98E2-4222-84A2-EF3D6A40B771}" destId="{5791EAC9-736E-4ED9-B43D-15D9632A2624}" srcOrd="2" destOrd="0" parTransId="{AD1784E9-2832-4C60-8F60-B2ECB0F42DEB}" sibTransId="{0D43E7B3-378A-4655-B3D4-9B0C7DFB430D}"/>
    <dgm:cxn modelId="{A7C68964-1C74-48DA-AE69-033EB47A31B2}" type="presOf" srcId="{54D6B6B3-B3F1-4A74-A398-190A8364C234}" destId="{C6335BD3-AD64-4925-A40B-FAA85D4300BB}" srcOrd="0" destOrd="2" presId="urn:microsoft.com/office/officeart/2005/8/layout/vList5"/>
    <dgm:cxn modelId="{EF3E5831-A7C4-4590-95FC-C8A10D38D14B}" type="presOf" srcId="{4BAC053B-AB3C-428D-96B1-C93D8FD28120}" destId="{C6335BD3-AD64-4925-A40B-FAA85D4300BB}" srcOrd="0" destOrd="1" presId="urn:microsoft.com/office/officeart/2005/8/layout/vList5"/>
    <dgm:cxn modelId="{4A36A3A1-4D6B-485B-8F9E-55D16AE813CB}" srcId="{E27E2CF9-BC66-4972-9C26-1E03C8689272}" destId="{B12071EE-2BEE-475B-BB94-A1A342809F7F}" srcOrd="1" destOrd="0" parTransId="{D8301466-2C0C-4EFA-978D-2B324EC873D7}" sibTransId="{9257EE85-E30B-4E40-8D10-971A5A07FE0C}"/>
    <dgm:cxn modelId="{4231EDB3-EA8B-4D59-9A33-EB8D7B05B650}" type="presOf" srcId="{6E510DB0-2D06-456D-AAF7-03AC93E0359D}" destId="{C6335BD3-AD64-4925-A40B-FAA85D4300BB}" srcOrd="0" destOrd="0" presId="urn:microsoft.com/office/officeart/2005/8/layout/vList5"/>
    <dgm:cxn modelId="{2B32B103-763A-4751-BE91-8F8665DFE84F}" type="presOf" srcId="{E27E2CF9-BC66-4972-9C26-1E03C8689272}" destId="{C6335BD3-AD64-4925-A40B-FAA85D4300BB}" srcOrd="0" destOrd="7" presId="urn:microsoft.com/office/officeart/2005/8/layout/vList5"/>
    <dgm:cxn modelId="{066A0B0C-3F71-4943-9BDB-437D417FC362}" srcId="{E27E2CF9-BC66-4972-9C26-1E03C8689272}" destId="{15F5E7EF-C6AB-4BB3-9F66-A728AD16119D}" srcOrd="0" destOrd="0" parTransId="{E1E434A0-403B-469B-9BB8-CDE7A0921C09}" sibTransId="{6D5317B9-7825-429F-9500-ABE17EB2C028}"/>
    <dgm:cxn modelId="{707C4C0F-EE3A-4584-BF4A-F8A4C6125DB6}" srcId="{52FE7E94-DE66-4AF7-8A41-017314FDF644}" destId="{D215522E-98E2-4222-84A2-EF3D6A40B771}" srcOrd="0" destOrd="0" parTransId="{7390927A-B6D2-4BB9-8920-71EA8916D580}" sibTransId="{E4E7E138-0EEF-4E89-9A2F-1412981DFD3E}"/>
    <dgm:cxn modelId="{9BE67D4D-65B0-4276-BBD5-1BA2F77B29C9}" type="presOf" srcId="{4A7B01FB-BD08-4AE7-9B0B-38E8055CF4A4}" destId="{C6335BD3-AD64-4925-A40B-FAA85D4300BB}" srcOrd="0" destOrd="3" presId="urn:microsoft.com/office/officeart/2005/8/layout/vList5"/>
    <dgm:cxn modelId="{73EB37F2-13B3-41B8-92DF-B3054354C792}" type="presOf" srcId="{50DA6AEA-9A0E-48F5-8D34-FD032DF109DA}" destId="{C6335BD3-AD64-4925-A40B-FAA85D4300BB}" srcOrd="0" destOrd="10" presId="urn:microsoft.com/office/officeart/2005/8/layout/vList5"/>
    <dgm:cxn modelId="{6A692D6F-32EF-46C3-91E4-935071E21535}" type="presOf" srcId="{5791EAC9-736E-4ED9-B43D-15D9632A2624}" destId="{C6335BD3-AD64-4925-A40B-FAA85D4300BB}" srcOrd="0" destOrd="6" presId="urn:microsoft.com/office/officeart/2005/8/layout/vList5"/>
    <dgm:cxn modelId="{0BC0F80E-0D34-43E8-8593-481C806D4988}" srcId="{54D6B6B3-B3F1-4A74-A398-190A8364C234}" destId="{4A7B01FB-BD08-4AE7-9B0B-38E8055CF4A4}" srcOrd="0" destOrd="0" parTransId="{CF4BEF62-2004-4F3F-8CB4-DF88E04D25D3}" sibTransId="{29092D3F-4917-4195-8CBB-E9CB83D66C08}"/>
    <dgm:cxn modelId="{6DA1E775-E1A8-42C0-BBF3-AD844A011A89}" srcId="{54D6B6B3-B3F1-4A74-A398-190A8364C234}" destId="{2B8146D9-6A56-47EB-AE27-B395316D47D7}" srcOrd="2" destOrd="0" parTransId="{118A664B-92CF-4B4F-93AF-E62A5773CE7C}" sibTransId="{B73F91EE-E787-4DEB-9240-C14E40F4EEFC}"/>
    <dgm:cxn modelId="{C5F04638-2811-4001-BAF6-5E407702ED3F}" srcId="{D215522E-98E2-4222-84A2-EF3D6A40B771}" destId="{6E510DB0-2D06-456D-AAF7-03AC93E0359D}" srcOrd="0" destOrd="0" parTransId="{E9FA1C7B-C646-42CC-A8DE-7A351A91A04D}" sibTransId="{83518A66-A831-4F22-8B57-060DE698CCB0}"/>
    <dgm:cxn modelId="{7ADE9825-E6DC-492F-8E28-4D7A993594AE}" type="presOf" srcId="{2B8146D9-6A56-47EB-AE27-B395316D47D7}" destId="{C6335BD3-AD64-4925-A40B-FAA85D4300BB}" srcOrd="0" destOrd="5" presId="urn:microsoft.com/office/officeart/2005/8/layout/vList5"/>
    <dgm:cxn modelId="{B8AEA876-379F-4E9C-82B6-1C9EBC3F7C4E}" type="presOf" srcId="{52FE7E94-DE66-4AF7-8A41-017314FDF644}" destId="{E0797A77-EFAD-4904-BD03-251E040FE189}" srcOrd="0" destOrd="0" presId="urn:microsoft.com/office/officeart/2005/8/layout/vList5"/>
    <dgm:cxn modelId="{F457C467-52C3-414F-BA92-7372C95642D7}" type="presOf" srcId="{15F5E7EF-C6AB-4BB3-9F66-A728AD16119D}" destId="{C6335BD3-AD64-4925-A40B-FAA85D4300BB}" srcOrd="0" destOrd="8" presId="urn:microsoft.com/office/officeart/2005/8/layout/vList5"/>
    <dgm:cxn modelId="{EE7001A7-E0EA-43F2-8F29-46FCA5103D99}" srcId="{6E510DB0-2D06-456D-AAF7-03AC93E0359D}" destId="{4BAC053B-AB3C-428D-96B1-C93D8FD28120}" srcOrd="0" destOrd="0" parTransId="{9E5A6E21-44E2-4FAE-9E67-D2D4C4E3EBB6}" sibTransId="{CDD2425A-E6FB-48DF-8770-94331F7995E0}"/>
    <dgm:cxn modelId="{7B8C4FCB-5478-4EC3-9818-F211AD1DAB26}" type="presParOf" srcId="{E0797A77-EFAD-4904-BD03-251E040FE189}" destId="{CF025CEB-661A-4413-B566-172D5BB35BE3}" srcOrd="0" destOrd="0" presId="urn:microsoft.com/office/officeart/2005/8/layout/vList5"/>
    <dgm:cxn modelId="{9749AC10-6E7B-4C57-A997-5911062B6E0D}" type="presParOf" srcId="{CF025CEB-661A-4413-B566-172D5BB35BE3}" destId="{69DB4160-5A32-4F96-A50D-158746996AD5}" srcOrd="0" destOrd="0" presId="urn:microsoft.com/office/officeart/2005/8/layout/vList5"/>
    <dgm:cxn modelId="{A0689211-40D0-4EEA-BF57-BE943B013148}" type="presParOf" srcId="{CF025CEB-661A-4413-B566-172D5BB35BE3}" destId="{C6335BD3-AD64-4925-A40B-FAA85D4300B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B0352C-571D-42EE-A0F7-AC176E89B7FB}" type="doc">
      <dgm:prSet loTypeId="urn:microsoft.com/office/officeart/2008/layout/HexagonCluster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F3273BC3-139E-4C8A-B4DF-B08EC012C9D7}">
      <dgm:prSet custT="1"/>
      <dgm:spPr/>
      <dgm:t>
        <a:bodyPr/>
        <a:lstStyle/>
        <a:p>
          <a:r>
            <a:rPr lang="es-MX" sz="1400" b="1" i="0" dirty="0"/>
            <a:t>Foresto</a:t>
          </a:r>
        </a:p>
        <a:p>
          <a:r>
            <a:rPr lang="es-MX" sz="1400" b="1" i="0" dirty="0"/>
            <a:t>Industria</a:t>
          </a:r>
          <a:endParaRPr lang="es-AR" sz="1400" b="1" dirty="0"/>
        </a:p>
      </dgm:t>
    </dgm:pt>
    <dgm:pt modelId="{E87C4CAF-3325-4C19-96D6-BD25431263DE}" type="parTrans" cxnId="{535F1312-CDA6-4839-BA6A-94C9ABF60F03}">
      <dgm:prSet/>
      <dgm:spPr/>
      <dgm:t>
        <a:bodyPr/>
        <a:lstStyle/>
        <a:p>
          <a:endParaRPr lang="es-AR" sz="1400" b="1"/>
        </a:p>
      </dgm:t>
    </dgm:pt>
    <dgm:pt modelId="{592F556D-C087-45DF-9DAD-FFBB66C54F6E}" type="sibTrans" cxnId="{535F1312-CDA6-4839-BA6A-94C9ABF60F03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s-AR" sz="1400" b="1"/>
        </a:p>
      </dgm:t>
    </dgm:pt>
    <dgm:pt modelId="{0A26A938-2AC5-41C5-AB65-358C1B3C1F43}">
      <dgm:prSet custT="1"/>
      <dgm:spPr/>
      <dgm:t>
        <a:bodyPr/>
        <a:lstStyle/>
        <a:p>
          <a:r>
            <a:rPr lang="es-MX" sz="1400" b="1" i="0" dirty="0"/>
            <a:t>Turismo</a:t>
          </a:r>
          <a:endParaRPr lang="es-AR" sz="1400" b="1" dirty="0"/>
        </a:p>
      </dgm:t>
    </dgm:pt>
    <dgm:pt modelId="{47BE5E3C-9B06-4256-8E11-2D14BD6D7856}" type="parTrans" cxnId="{7FB20DA3-67CB-426E-916F-96FCD4DCB976}">
      <dgm:prSet/>
      <dgm:spPr/>
      <dgm:t>
        <a:bodyPr/>
        <a:lstStyle/>
        <a:p>
          <a:endParaRPr lang="es-AR" sz="1400" b="1"/>
        </a:p>
      </dgm:t>
    </dgm:pt>
    <dgm:pt modelId="{7172B073-B591-4C70-B9C0-719F4DF5AB98}" type="sibTrans" cxnId="{7FB20DA3-67CB-426E-916F-96FCD4DCB976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s-AR" sz="1400" b="1"/>
        </a:p>
      </dgm:t>
    </dgm:pt>
    <dgm:pt modelId="{39605759-DBD6-423D-BE10-64B9FFCA4E87}">
      <dgm:prSet custT="1"/>
      <dgm:spPr/>
      <dgm:t>
        <a:bodyPr/>
        <a:lstStyle/>
        <a:p>
          <a:r>
            <a:rPr lang="es-MX" sz="1400" b="1" i="0" dirty="0"/>
            <a:t>Infra</a:t>
          </a:r>
        </a:p>
        <a:p>
          <a:r>
            <a:rPr lang="es-MX" sz="1400" b="1" i="0" dirty="0"/>
            <a:t>estructura</a:t>
          </a:r>
          <a:endParaRPr lang="es-AR" sz="1400" b="1" dirty="0"/>
        </a:p>
      </dgm:t>
    </dgm:pt>
    <dgm:pt modelId="{86717599-3D49-4AB1-BE66-CB8ACCFD5E68}" type="parTrans" cxnId="{F5B2FC72-77CA-4A41-83D6-CCEAFEF2DB01}">
      <dgm:prSet/>
      <dgm:spPr/>
      <dgm:t>
        <a:bodyPr/>
        <a:lstStyle/>
        <a:p>
          <a:endParaRPr lang="es-AR" sz="1400" b="1"/>
        </a:p>
      </dgm:t>
    </dgm:pt>
    <dgm:pt modelId="{C646DEE8-AA73-402A-BA25-182028ABDADE}" type="sibTrans" cxnId="{F5B2FC72-77CA-4A41-83D6-CCEAFEF2DB01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  <dgm:t>
        <a:bodyPr/>
        <a:lstStyle/>
        <a:p>
          <a:endParaRPr lang="es-AR" sz="1400" b="1"/>
        </a:p>
      </dgm:t>
    </dgm:pt>
    <dgm:pt modelId="{BEFB58C0-D1D4-4A5D-9A70-E908A46D4E80}">
      <dgm:prSet custT="1"/>
      <dgm:spPr/>
      <dgm:t>
        <a:bodyPr/>
        <a:lstStyle/>
        <a:p>
          <a:r>
            <a:rPr lang="es-MX" sz="1400" b="1" i="0" dirty="0"/>
            <a:t>Minería</a:t>
          </a:r>
          <a:endParaRPr lang="es-AR" sz="1400" b="1" dirty="0"/>
        </a:p>
      </dgm:t>
    </dgm:pt>
    <dgm:pt modelId="{27FB2296-7284-4773-BB20-238DBA8FF2BF}" type="parTrans" cxnId="{55B87D28-7F86-45B6-8100-2B024ADD68E8}">
      <dgm:prSet/>
      <dgm:spPr/>
      <dgm:t>
        <a:bodyPr/>
        <a:lstStyle/>
        <a:p>
          <a:endParaRPr lang="es-AR" sz="1400" b="1"/>
        </a:p>
      </dgm:t>
    </dgm:pt>
    <dgm:pt modelId="{F271052D-E1E9-42C8-B514-3CA8109E22DC}" type="sibTrans" cxnId="{55B87D28-7F86-45B6-8100-2B024ADD68E8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s-AR" sz="1400" b="1"/>
        </a:p>
      </dgm:t>
    </dgm:pt>
    <dgm:pt modelId="{9831728B-7A30-41A2-8384-D5483628A970}">
      <dgm:prSet custT="1"/>
      <dgm:spPr/>
      <dgm:t>
        <a:bodyPr/>
        <a:lstStyle/>
        <a:p>
          <a:r>
            <a:rPr lang="es-MX" sz="1400" b="1" i="0" dirty="0"/>
            <a:t>Siderurgia</a:t>
          </a:r>
          <a:endParaRPr lang="es-AR" sz="1400" b="1" dirty="0"/>
        </a:p>
      </dgm:t>
    </dgm:pt>
    <dgm:pt modelId="{227466D7-B095-4C44-A77C-E8FCFAEEE979}" type="parTrans" cxnId="{8B2C4C96-4445-4A55-9EFC-26047F17E1EE}">
      <dgm:prSet/>
      <dgm:spPr/>
      <dgm:t>
        <a:bodyPr/>
        <a:lstStyle/>
        <a:p>
          <a:endParaRPr lang="es-AR" sz="1400" b="1"/>
        </a:p>
      </dgm:t>
    </dgm:pt>
    <dgm:pt modelId="{D5A56DD6-9C4B-43ED-AAD3-60C534BC0B02}" type="sibTrans" cxnId="{8B2C4C96-4445-4A55-9EFC-26047F17E1E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s-AR" sz="1400" b="1"/>
        </a:p>
      </dgm:t>
    </dgm:pt>
    <dgm:pt modelId="{A6820064-9270-41C8-B811-EAA5754E92A9}">
      <dgm:prSet custT="1"/>
      <dgm:spPr/>
      <dgm:t>
        <a:bodyPr/>
        <a:lstStyle/>
        <a:p>
          <a:r>
            <a:rPr lang="es-MX" sz="1400" b="1" i="0" dirty="0"/>
            <a:t>Energía</a:t>
          </a:r>
          <a:endParaRPr lang="es-AR" sz="1400" b="1" dirty="0"/>
        </a:p>
      </dgm:t>
    </dgm:pt>
    <dgm:pt modelId="{498A9721-50FB-4B4F-B39C-06814788F460}" type="parTrans" cxnId="{ACCCCD96-A5FF-466B-A0F4-30CF19BC0539}">
      <dgm:prSet/>
      <dgm:spPr/>
      <dgm:t>
        <a:bodyPr/>
        <a:lstStyle/>
        <a:p>
          <a:endParaRPr lang="es-AR" sz="1400" b="1"/>
        </a:p>
      </dgm:t>
    </dgm:pt>
    <dgm:pt modelId="{AC352C38-E417-4D4F-B64A-18D94536F11C}" type="sibTrans" cxnId="{ACCCCD96-A5FF-466B-A0F4-30CF19BC0539}">
      <dgm:prSet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s-AR" sz="1400" b="1"/>
        </a:p>
      </dgm:t>
    </dgm:pt>
    <dgm:pt modelId="{91C9CEAA-6108-475B-9E5C-8DD85C9C7758}">
      <dgm:prSet custT="1"/>
      <dgm:spPr/>
      <dgm:t>
        <a:bodyPr/>
        <a:lstStyle/>
        <a:p>
          <a:r>
            <a:rPr lang="es-MX" sz="1400" b="1" i="0" dirty="0"/>
            <a:t>Petróleo y Gas</a:t>
          </a:r>
          <a:endParaRPr lang="es-AR" sz="1400" b="1" dirty="0"/>
        </a:p>
      </dgm:t>
    </dgm:pt>
    <dgm:pt modelId="{9E74C0CB-0C0E-46FD-8BFB-BF262172DA85}" type="parTrans" cxnId="{98F51C14-8A15-4805-A7BC-92732D31CE79}">
      <dgm:prSet/>
      <dgm:spPr/>
      <dgm:t>
        <a:bodyPr/>
        <a:lstStyle/>
        <a:p>
          <a:endParaRPr lang="es-AR" sz="1400" b="1"/>
        </a:p>
      </dgm:t>
    </dgm:pt>
    <dgm:pt modelId="{EE784E8F-FD7A-41E0-BD53-EC1EF9438996}" type="sibTrans" cxnId="{98F51C14-8A15-4805-A7BC-92732D31CE79}">
      <dgm:prSet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  <dgm:t>
        <a:bodyPr/>
        <a:lstStyle/>
        <a:p>
          <a:endParaRPr lang="es-AR" sz="1400" b="1"/>
        </a:p>
      </dgm:t>
    </dgm:pt>
    <dgm:pt modelId="{A1CE9D09-CE8E-4DF7-9474-9853C64E6D37}">
      <dgm:prSet custT="1"/>
      <dgm:spPr/>
      <dgm:t>
        <a:bodyPr/>
        <a:lstStyle/>
        <a:p>
          <a:r>
            <a:rPr lang="es-MX" sz="1400" b="1" i="0" dirty="0"/>
            <a:t>Tecnología</a:t>
          </a:r>
          <a:endParaRPr lang="es-AR" sz="1400" b="1" dirty="0"/>
        </a:p>
      </dgm:t>
    </dgm:pt>
    <dgm:pt modelId="{7F6EA649-ABA3-4CCC-B7D4-DC9A47B75AF4}" type="sibTrans" cxnId="{BDD3BA4C-E0CE-41CC-8C33-A8DA1EE48174}">
      <dgm:prSet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s-AR" sz="1400" b="1"/>
        </a:p>
      </dgm:t>
    </dgm:pt>
    <dgm:pt modelId="{7253990E-9D9E-43EF-AB71-C745063CAB99}" type="parTrans" cxnId="{BDD3BA4C-E0CE-41CC-8C33-A8DA1EE48174}">
      <dgm:prSet/>
      <dgm:spPr/>
      <dgm:t>
        <a:bodyPr/>
        <a:lstStyle/>
        <a:p>
          <a:endParaRPr lang="es-AR" sz="1400" b="1"/>
        </a:p>
      </dgm:t>
    </dgm:pt>
    <dgm:pt modelId="{A25C48CD-FF0B-4678-AD39-585094040574}" type="pres">
      <dgm:prSet presAssocID="{9BB0352C-571D-42EE-A0F7-AC176E89B7F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AR"/>
        </a:p>
      </dgm:t>
    </dgm:pt>
    <dgm:pt modelId="{97422B4B-F282-410A-B768-3AAF69D0628F}" type="pres">
      <dgm:prSet presAssocID="{F3273BC3-139E-4C8A-B4DF-B08EC012C9D7}" presName="text1" presStyleCnt="0"/>
      <dgm:spPr/>
    </dgm:pt>
    <dgm:pt modelId="{A0794592-994E-4843-91FC-3D9245016296}" type="pres">
      <dgm:prSet presAssocID="{F3273BC3-139E-4C8A-B4DF-B08EC012C9D7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3B396C0-955C-4FE3-A5DC-F7CB93FB4FD5}" type="pres">
      <dgm:prSet presAssocID="{F3273BC3-139E-4C8A-B4DF-B08EC012C9D7}" presName="textaccent1" presStyleCnt="0"/>
      <dgm:spPr/>
    </dgm:pt>
    <dgm:pt modelId="{26F3C434-F4FF-4FF7-A39F-8009BF773926}" type="pres">
      <dgm:prSet presAssocID="{F3273BC3-139E-4C8A-B4DF-B08EC012C9D7}" presName="accentRepeatNode" presStyleLbl="solidAlignAcc1" presStyleIdx="0" presStyleCnt="16"/>
      <dgm:spPr/>
    </dgm:pt>
    <dgm:pt modelId="{154AC8F9-EC33-4295-B936-7F2A36449CE2}" type="pres">
      <dgm:prSet presAssocID="{592F556D-C087-45DF-9DAD-FFBB66C54F6E}" presName="image1" presStyleCnt="0"/>
      <dgm:spPr/>
    </dgm:pt>
    <dgm:pt modelId="{62CFAE0B-4525-4778-823F-BC7D45513D30}" type="pres">
      <dgm:prSet presAssocID="{592F556D-C087-45DF-9DAD-FFBB66C54F6E}" presName="imageRepeatNode" presStyleLbl="alignAcc1" presStyleIdx="0" presStyleCnt="8"/>
      <dgm:spPr/>
      <dgm:t>
        <a:bodyPr/>
        <a:lstStyle/>
        <a:p>
          <a:endParaRPr lang="es-AR"/>
        </a:p>
      </dgm:t>
    </dgm:pt>
    <dgm:pt modelId="{D94B4C38-9579-4A2C-9696-E4337048AE22}" type="pres">
      <dgm:prSet presAssocID="{592F556D-C087-45DF-9DAD-FFBB66C54F6E}" presName="imageaccent1" presStyleCnt="0"/>
      <dgm:spPr/>
    </dgm:pt>
    <dgm:pt modelId="{93F14445-D617-456D-B6F2-965AE58BFD0E}" type="pres">
      <dgm:prSet presAssocID="{592F556D-C087-45DF-9DAD-FFBB66C54F6E}" presName="accentRepeatNode" presStyleLbl="solidAlignAcc1" presStyleIdx="1" presStyleCnt="16"/>
      <dgm:spPr/>
    </dgm:pt>
    <dgm:pt modelId="{592A7DAA-332A-4207-BD81-B278B03A725C}" type="pres">
      <dgm:prSet presAssocID="{0A26A938-2AC5-41C5-AB65-358C1B3C1F43}" presName="text2" presStyleCnt="0"/>
      <dgm:spPr/>
    </dgm:pt>
    <dgm:pt modelId="{D3D83135-4A70-448C-82E0-8E5CD254098D}" type="pres">
      <dgm:prSet presAssocID="{0A26A938-2AC5-41C5-AB65-358C1B3C1F43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CCC9908-8988-4A75-B211-7BF2B470325E}" type="pres">
      <dgm:prSet presAssocID="{0A26A938-2AC5-41C5-AB65-358C1B3C1F43}" presName="textaccent2" presStyleCnt="0"/>
      <dgm:spPr/>
    </dgm:pt>
    <dgm:pt modelId="{CC745B14-8D15-467E-95EB-C02746898D6C}" type="pres">
      <dgm:prSet presAssocID="{0A26A938-2AC5-41C5-AB65-358C1B3C1F43}" presName="accentRepeatNode" presStyleLbl="solidAlignAcc1" presStyleIdx="2" presStyleCnt="16"/>
      <dgm:spPr/>
    </dgm:pt>
    <dgm:pt modelId="{0CD2B1AE-97C3-44BD-8B23-86572142EECD}" type="pres">
      <dgm:prSet presAssocID="{7172B073-B591-4C70-B9C0-719F4DF5AB98}" presName="image2" presStyleCnt="0"/>
      <dgm:spPr/>
    </dgm:pt>
    <dgm:pt modelId="{13B203BB-1294-43BC-9795-57B0E1D1EE04}" type="pres">
      <dgm:prSet presAssocID="{7172B073-B591-4C70-B9C0-719F4DF5AB98}" presName="imageRepeatNode" presStyleLbl="alignAcc1" presStyleIdx="1" presStyleCnt="8"/>
      <dgm:spPr/>
      <dgm:t>
        <a:bodyPr/>
        <a:lstStyle/>
        <a:p>
          <a:endParaRPr lang="es-AR"/>
        </a:p>
      </dgm:t>
    </dgm:pt>
    <dgm:pt modelId="{9C5FDFEE-D5F9-4250-B8E9-DF785A27C161}" type="pres">
      <dgm:prSet presAssocID="{7172B073-B591-4C70-B9C0-719F4DF5AB98}" presName="imageaccent2" presStyleCnt="0"/>
      <dgm:spPr/>
    </dgm:pt>
    <dgm:pt modelId="{33B86227-40DF-4D49-A658-33688660486D}" type="pres">
      <dgm:prSet presAssocID="{7172B073-B591-4C70-B9C0-719F4DF5AB98}" presName="accentRepeatNode" presStyleLbl="solidAlignAcc1" presStyleIdx="3" presStyleCnt="16"/>
      <dgm:spPr/>
    </dgm:pt>
    <dgm:pt modelId="{B3365C5C-62DF-49ED-BD14-2B1BF7B79EE2}" type="pres">
      <dgm:prSet presAssocID="{39605759-DBD6-423D-BE10-64B9FFCA4E87}" presName="text3" presStyleCnt="0"/>
      <dgm:spPr/>
    </dgm:pt>
    <dgm:pt modelId="{853FCFBC-8FA0-4447-B738-5600150D0C79}" type="pres">
      <dgm:prSet presAssocID="{39605759-DBD6-423D-BE10-64B9FFCA4E87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ED37A4B-BDB4-4580-ACF0-CE4FBADCF208}" type="pres">
      <dgm:prSet presAssocID="{39605759-DBD6-423D-BE10-64B9FFCA4E87}" presName="textaccent3" presStyleCnt="0"/>
      <dgm:spPr/>
    </dgm:pt>
    <dgm:pt modelId="{EF9C1E07-8DCE-4848-8B50-1DA34A24E276}" type="pres">
      <dgm:prSet presAssocID="{39605759-DBD6-423D-BE10-64B9FFCA4E87}" presName="accentRepeatNode" presStyleLbl="solidAlignAcc1" presStyleIdx="4" presStyleCnt="16"/>
      <dgm:spPr/>
    </dgm:pt>
    <dgm:pt modelId="{D78E215C-C185-4F7E-A963-60153A38F760}" type="pres">
      <dgm:prSet presAssocID="{C646DEE8-AA73-402A-BA25-182028ABDADE}" presName="image3" presStyleCnt="0"/>
      <dgm:spPr/>
    </dgm:pt>
    <dgm:pt modelId="{22A3CD4D-CB05-4CBC-AF48-A606FE83A8D1}" type="pres">
      <dgm:prSet presAssocID="{C646DEE8-AA73-402A-BA25-182028ABDADE}" presName="imageRepeatNode" presStyleLbl="alignAcc1" presStyleIdx="2" presStyleCnt="8"/>
      <dgm:spPr/>
      <dgm:t>
        <a:bodyPr/>
        <a:lstStyle/>
        <a:p>
          <a:endParaRPr lang="es-AR"/>
        </a:p>
      </dgm:t>
    </dgm:pt>
    <dgm:pt modelId="{C8D872ED-0E63-49DB-BA5F-5EE4E18C3567}" type="pres">
      <dgm:prSet presAssocID="{C646DEE8-AA73-402A-BA25-182028ABDADE}" presName="imageaccent3" presStyleCnt="0"/>
      <dgm:spPr/>
    </dgm:pt>
    <dgm:pt modelId="{C5A01B93-427C-4E66-AE43-AE1AEE28DCAE}" type="pres">
      <dgm:prSet presAssocID="{C646DEE8-AA73-402A-BA25-182028ABDADE}" presName="accentRepeatNode" presStyleLbl="solidAlignAcc1" presStyleIdx="5" presStyleCnt="16"/>
      <dgm:spPr/>
    </dgm:pt>
    <dgm:pt modelId="{E69553E9-6102-4FA2-BA1C-527D7E8340F4}" type="pres">
      <dgm:prSet presAssocID="{BEFB58C0-D1D4-4A5D-9A70-E908A46D4E80}" presName="text4" presStyleCnt="0"/>
      <dgm:spPr/>
    </dgm:pt>
    <dgm:pt modelId="{FFE99373-1991-402B-89EE-446631BD1D46}" type="pres">
      <dgm:prSet presAssocID="{BEFB58C0-D1D4-4A5D-9A70-E908A46D4E80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4CE2B22-E591-4CF1-9655-52A25E4F8F73}" type="pres">
      <dgm:prSet presAssocID="{BEFB58C0-D1D4-4A5D-9A70-E908A46D4E80}" presName="textaccent4" presStyleCnt="0"/>
      <dgm:spPr/>
    </dgm:pt>
    <dgm:pt modelId="{3C77368D-7DE7-4152-9C6B-E6E4E7EF82E2}" type="pres">
      <dgm:prSet presAssocID="{BEFB58C0-D1D4-4A5D-9A70-E908A46D4E80}" presName="accentRepeatNode" presStyleLbl="solidAlignAcc1" presStyleIdx="6" presStyleCnt="16"/>
      <dgm:spPr/>
    </dgm:pt>
    <dgm:pt modelId="{DE9BC0F8-3354-49ED-9FAE-CB623C2CDD4D}" type="pres">
      <dgm:prSet presAssocID="{F271052D-E1E9-42C8-B514-3CA8109E22DC}" presName="image4" presStyleCnt="0"/>
      <dgm:spPr/>
    </dgm:pt>
    <dgm:pt modelId="{BDFCFD92-F9A8-42E8-B9F9-6A325D5AA81B}" type="pres">
      <dgm:prSet presAssocID="{F271052D-E1E9-42C8-B514-3CA8109E22DC}" presName="imageRepeatNode" presStyleLbl="alignAcc1" presStyleIdx="3" presStyleCnt="8"/>
      <dgm:spPr/>
      <dgm:t>
        <a:bodyPr/>
        <a:lstStyle/>
        <a:p>
          <a:endParaRPr lang="es-AR"/>
        </a:p>
      </dgm:t>
    </dgm:pt>
    <dgm:pt modelId="{AF1E6969-EBAE-44BE-B2B7-7001FB4DEC54}" type="pres">
      <dgm:prSet presAssocID="{F271052D-E1E9-42C8-B514-3CA8109E22DC}" presName="imageaccent4" presStyleCnt="0"/>
      <dgm:spPr/>
    </dgm:pt>
    <dgm:pt modelId="{F21F8FA5-EB52-42CD-B42E-71DD11C9DEF3}" type="pres">
      <dgm:prSet presAssocID="{F271052D-E1E9-42C8-B514-3CA8109E22DC}" presName="accentRepeatNode" presStyleLbl="solidAlignAcc1" presStyleIdx="7" presStyleCnt="16"/>
      <dgm:spPr/>
    </dgm:pt>
    <dgm:pt modelId="{A77B5C15-1D82-4FF2-BF78-F26E33A49BB0}" type="pres">
      <dgm:prSet presAssocID="{A1CE9D09-CE8E-4DF7-9474-9853C64E6D37}" presName="text5" presStyleCnt="0"/>
      <dgm:spPr/>
    </dgm:pt>
    <dgm:pt modelId="{BB47F488-5212-4E55-BBEA-81C3A5A96F45}" type="pres">
      <dgm:prSet presAssocID="{A1CE9D09-CE8E-4DF7-9474-9853C64E6D37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4959E8C-B1EA-4C7F-8FD3-E367D872412B}" type="pres">
      <dgm:prSet presAssocID="{A1CE9D09-CE8E-4DF7-9474-9853C64E6D37}" presName="textaccent5" presStyleCnt="0"/>
      <dgm:spPr/>
    </dgm:pt>
    <dgm:pt modelId="{56BCA32B-CE0D-4D0D-8BB7-6352C518ECFA}" type="pres">
      <dgm:prSet presAssocID="{A1CE9D09-CE8E-4DF7-9474-9853C64E6D37}" presName="accentRepeatNode" presStyleLbl="solidAlignAcc1" presStyleIdx="8" presStyleCnt="16"/>
      <dgm:spPr/>
    </dgm:pt>
    <dgm:pt modelId="{9F9EF04A-1959-4460-85F0-864D1F9B9D94}" type="pres">
      <dgm:prSet presAssocID="{7F6EA649-ABA3-4CCC-B7D4-DC9A47B75AF4}" presName="image5" presStyleCnt="0"/>
      <dgm:spPr/>
    </dgm:pt>
    <dgm:pt modelId="{520FD0BB-E2A7-41AC-9B84-46FF935B5006}" type="pres">
      <dgm:prSet presAssocID="{7F6EA649-ABA3-4CCC-B7D4-DC9A47B75AF4}" presName="imageRepeatNode" presStyleLbl="alignAcc1" presStyleIdx="4" presStyleCnt="8"/>
      <dgm:spPr/>
      <dgm:t>
        <a:bodyPr/>
        <a:lstStyle/>
        <a:p>
          <a:endParaRPr lang="es-AR"/>
        </a:p>
      </dgm:t>
    </dgm:pt>
    <dgm:pt modelId="{A34CB59E-4D0C-47C8-9C33-C7803673082D}" type="pres">
      <dgm:prSet presAssocID="{7F6EA649-ABA3-4CCC-B7D4-DC9A47B75AF4}" presName="imageaccent5" presStyleCnt="0"/>
      <dgm:spPr/>
    </dgm:pt>
    <dgm:pt modelId="{FDA785CC-4F9F-4E41-85AC-25D7C3C4C2E0}" type="pres">
      <dgm:prSet presAssocID="{7F6EA649-ABA3-4CCC-B7D4-DC9A47B75AF4}" presName="accentRepeatNode" presStyleLbl="solidAlignAcc1" presStyleIdx="9" presStyleCnt="16"/>
      <dgm:spPr/>
    </dgm:pt>
    <dgm:pt modelId="{34AE3A65-2800-44D2-8221-DD42BFC0D091}" type="pres">
      <dgm:prSet presAssocID="{9831728B-7A30-41A2-8384-D5483628A970}" presName="text6" presStyleCnt="0"/>
      <dgm:spPr/>
    </dgm:pt>
    <dgm:pt modelId="{7031B7D7-7494-4F95-AD76-F4C79523613D}" type="pres">
      <dgm:prSet presAssocID="{9831728B-7A30-41A2-8384-D5483628A970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3456BFF-0CB8-4498-AB69-97CA79FFF56C}" type="pres">
      <dgm:prSet presAssocID="{9831728B-7A30-41A2-8384-D5483628A970}" presName="textaccent6" presStyleCnt="0"/>
      <dgm:spPr/>
    </dgm:pt>
    <dgm:pt modelId="{8C7C5165-8ACE-49FD-BD74-D4706576E2AF}" type="pres">
      <dgm:prSet presAssocID="{9831728B-7A30-41A2-8384-D5483628A970}" presName="accentRepeatNode" presStyleLbl="solidAlignAcc1" presStyleIdx="10" presStyleCnt="16"/>
      <dgm:spPr/>
    </dgm:pt>
    <dgm:pt modelId="{977D84D2-274E-4AA0-B589-55A87516B0B5}" type="pres">
      <dgm:prSet presAssocID="{D5A56DD6-9C4B-43ED-AAD3-60C534BC0B02}" presName="image6" presStyleCnt="0"/>
      <dgm:spPr/>
    </dgm:pt>
    <dgm:pt modelId="{31FC288B-7976-4B17-9502-FDDAAC3FFDA7}" type="pres">
      <dgm:prSet presAssocID="{D5A56DD6-9C4B-43ED-AAD3-60C534BC0B02}" presName="imageRepeatNode" presStyleLbl="alignAcc1" presStyleIdx="5" presStyleCnt="8"/>
      <dgm:spPr/>
      <dgm:t>
        <a:bodyPr/>
        <a:lstStyle/>
        <a:p>
          <a:endParaRPr lang="es-AR"/>
        </a:p>
      </dgm:t>
    </dgm:pt>
    <dgm:pt modelId="{AE9F956D-8E10-4838-B80E-D104FD6D5C09}" type="pres">
      <dgm:prSet presAssocID="{D5A56DD6-9C4B-43ED-AAD3-60C534BC0B02}" presName="imageaccent6" presStyleCnt="0"/>
      <dgm:spPr/>
    </dgm:pt>
    <dgm:pt modelId="{6D2F0720-CAD5-4182-AAEF-B25D0B9985BC}" type="pres">
      <dgm:prSet presAssocID="{D5A56DD6-9C4B-43ED-AAD3-60C534BC0B02}" presName="accentRepeatNode" presStyleLbl="solidAlignAcc1" presStyleIdx="11" presStyleCnt="16"/>
      <dgm:spPr/>
    </dgm:pt>
    <dgm:pt modelId="{A0B82EE5-508E-4D9B-847F-0DC8B2FA02F8}" type="pres">
      <dgm:prSet presAssocID="{A6820064-9270-41C8-B811-EAA5754E92A9}" presName="text7" presStyleCnt="0"/>
      <dgm:spPr/>
    </dgm:pt>
    <dgm:pt modelId="{32B0D858-F42E-46EA-B8B0-E63D657A33FD}" type="pres">
      <dgm:prSet presAssocID="{A6820064-9270-41C8-B811-EAA5754E92A9}" presName="textRepeatNode" presStyleLbl="align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D25979C-4C20-4D08-973D-CF97AEBB2448}" type="pres">
      <dgm:prSet presAssocID="{A6820064-9270-41C8-B811-EAA5754E92A9}" presName="textaccent7" presStyleCnt="0"/>
      <dgm:spPr/>
    </dgm:pt>
    <dgm:pt modelId="{3F008C9C-109D-45D5-BBE0-C32F8CCDC548}" type="pres">
      <dgm:prSet presAssocID="{A6820064-9270-41C8-B811-EAA5754E92A9}" presName="accentRepeatNode" presStyleLbl="solidAlignAcc1" presStyleIdx="12" presStyleCnt="16"/>
      <dgm:spPr/>
    </dgm:pt>
    <dgm:pt modelId="{72ACF23D-5E49-464E-BB5D-B203128F42A4}" type="pres">
      <dgm:prSet presAssocID="{AC352C38-E417-4D4F-B64A-18D94536F11C}" presName="image7" presStyleCnt="0"/>
      <dgm:spPr/>
    </dgm:pt>
    <dgm:pt modelId="{D7A5C311-C75E-43A0-8EB4-5AC480C492EB}" type="pres">
      <dgm:prSet presAssocID="{AC352C38-E417-4D4F-B64A-18D94536F11C}" presName="imageRepeatNode" presStyleLbl="alignAcc1" presStyleIdx="6" presStyleCnt="8"/>
      <dgm:spPr/>
      <dgm:t>
        <a:bodyPr/>
        <a:lstStyle/>
        <a:p>
          <a:endParaRPr lang="es-AR"/>
        </a:p>
      </dgm:t>
    </dgm:pt>
    <dgm:pt modelId="{3E94572E-BA1F-4557-8B71-4AC435CA0029}" type="pres">
      <dgm:prSet presAssocID="{AC352C38-E417-4D4F-B64A-18D94536F11C}" presName="imageaccent7" presStyleCnt="0"/>
      <dgm:spPr/>
    </dgm:pt>
    <dgm:pt modelId="{769B1E83-A644-4C89-9565-6CAF6932E7F0}" type="pres">
      <dgm:prSet presAssocID="{AC352C38-E417-4D4F-B64A-18D94536F11C}" presName="accentRepeatNode" presStyleLbl="solidAlignAcc1" presStyleIdx="13" presStyleCnt="16"/>
      <dgm:spPr/>
    </dgm:pt>
    <dgm:pt modelId="{47BD70E9-D6C6-48BE-9D64-06B6901B36D4}" type="pres">
      <dgm:prSet presAssocID="{91C9CEAA-6108-475B-9E5C-8DD85C9C7758}" presName="text8" presStyleCnt="0"/>
      <dgm:spPr/>
    </dgm:pt>
    <dgm:pt modelId="{3D1674AB-300D-4B90-A01F-9759F337B581}" type="pres">
      <dgm:prSet presAssocID="{91C9CEAA-6108-475B-9E5C-8DD85C9C7758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8387F45-D3AF-440D-80C8-45A9E364F15C}" type="pres">
      <dgm:prSet presAssocID="{91C9CEAA-6108-475B-9E5C-8DD85C9C7758}" presName="textaccent8" presStyleCnt="0"/>
      <dgm:spPr/>
    </dgm:pt>
    <dgm:pt modelId="{73886AF8-1454-4B88-9514-125663323B02}" type="pres">
      <dgm:prSet presAssocID="{91C9CEAA-6108-475B-9E5C-8DD85C9C7758}" presName="accentRepeatNode" presStyleLbl="solidAlignAcc1" presStyleIdx="14" presStyleCnt="16"/>
      <dgm:spPr/>
    </dgm:pt>
    <dgm:pt modelId="{DC0232F8-2CC2-4DC7-8C9B-3EB9E09140B4}" type="pres">
      <dgm:prSet presAssocID="{EE784E8F-FD7A-41E0-BD53-EC1EF9438996}" presName="image8" presStyleCnt="0"/>
      <dgm:spPr/>
    </dgm:pt>
    <dgm:pt modelId="{62EBE1CD-C6BD-4412-BDD9-5B0430781AC6}" type="pres">
      <dgm:prSet presAssocID="{EE784E8F-FD7A-41E0-BD53-EC1EF9438996}" presName="imageRepeatNode" presStyleLbl="alignAcc1" presStyleIdx="7" presStyleCnt="8"/>
      <dgm:spPr/>
      <dgm:t>
        <a:bodyPr/>
        <a:lstStyle/>
        <a:p>
          <a:endParaRPr lang="es-AR"/>
        </a:p>
      </dgm:t>
    </dgm:pt>
    <dgm:pt modelId="{398CE927-58A4-434A-B881-46DEBB42887B}" type="pres">
      <dgm:prSet presAssocID="{EE784E8F-FD7A-41E0-BD53-EC1EF9438996}" presName="imageaccent8" presStyleCnt="0"/>
      <dgm:spPr/>
    </dgm:pt>
    <dgm:pt modelId="{B7980279-8EEF-437F-AD6F-D8AF778367F8}" type="pres">
      <dgm:prSet presAssocID="{EE784E8F-FD7A-41E0-BD53-EC1EF9438996}" presName="accentRepeatNode" presStyleLbl="solidAlignAcc1" presStyleIdx="15" presStyleCnt="16"/>
      <dgm:spPr/>
    </dgm:pt>
  </dgm:ptLst>
  <dgm:cxnLst>
    <dgm:cxn modelId="{785D8F57-86BC-46A5-97EB-77305B7FED0C}" type="presOf" srcId="{F3273BC3-139E-4C8A-B4DF-B08EC012C9D7}" destId="{A0794592-994E-4843-91FC-3D9245016296}" srcOrd="0" destOrd="0" presId="urn:microsoft.com/office/officeart/2008/layout/HexagonCluster"/>
    <dgm:cxn modelId="{487EC864-068B-42F5-88FE-21FF4014D919}" type="presOf" srcId="{592F556D-C087-45DF-9DAD-FFBB66C54F6E}" destId="{62CFAE0B-4525-4778-823F-BC7D45513D30}" srcOrd="0" destOrd="0" presId="urn:microsoft.com/office/officeart/2008/layout/HexagonCluster"/>
    <dgm:cxn modelId="{6F9DFFDD-FDEB-4DDC-A68E-35D0F6741A36}" type="presOf" srcId="{F271052D-E1E9-42C8-B514-3CA8109E22DC}" destId="{BDFCFD92-F9A8-42E8-B9F9-6A325D5AA81B}" srcOrd="0" destOrd="0" presId="urn:microsoft.com/office/officeart/2008/layout/HexagonCluster"/>
    <dgm:cxn modelId="{E16B936F-A758-4A27-A89C-D2DC070D9F65}" type="presOf" srcId="{D5A56DD6-9C4B-43ED-AAD3-60C534BC0B02}" destId="{31FC288B-7976-4B17-9502-FDDAAC3FFDA7}" srcOrd="0" destOrd="0" presId="urn:microsoft.com/office/officeart/2008/layout/HexagonCluster"/>
    <dgm:cxn modelId="{8B2C4C96-4445-4A55-9EFC-26047F17E1EE}" srcId="{9BB0352C-571D-42EE-A0F7-AC176E89B7FB}" destId="{9831728B-7A30-41A2-8384-D5483628A970}" srcOrd="5" destOrd="0" parTransId="{227466D7-B095-4C44-A77C-E8FCFAEEE979}" sibTransId="{D5A56DD6-9C4B-43ED-AAD3-60C534BC0B02}"/>
    <dgm:cxn modelId="{4FF2E6C7-C581-49C1-B0FB-7D4E6AA71F01}" type="presOf" srcId="{39605759-DBD6-423D-BE10-64B9FFCA4E87}" destId="{853FCFBC-8FA0-4447-B738-5600150D0C79}" srcOrd="0" destOrd="0" presId="urn:microsoft.com/office/officeart/2008/layout/HexagonCluster"/>
    <dgm:cxn modelId="{4E7435FD-B52C-4153-80E5-67BB96998551}" type="presOf" srcId="{C646DEE8-AA73-402A-BA25-182028ABDADE}" destId="{22A3CD4D-CB05-4CBC-AF48-A606FE83A8D1}" srcOrd="0" destOrd="0" presId="urn:microsoft.com/office/officeart/2008/layout/HexagonCluster"/>
    <dgm:cxn modelId="{4AB1BECB-8BCC-4843-A37D-9CCFBBDCD508}" type="presOf" srcId="{AC352C38-E417-4D4F-B64A-18D94536F11C}" destId="{D7A5C311-C75E-43A0-8EB4-5AC480C492EB}" srcOrd="0" destOrd="0" presId="urn:microsoft.com/office/officeart/2008/layout/HexagonCluster"/>
    <dgm:cxn modelId="{F5B2FC72-77CA-4A41-83D6-CCEAFEF2DB01}" srcId="{9BB0352C-571D-42EE-A0F7-AC176E89B7FB}" destId="{39605759-DBD6-423D-BE10-64B9FFCA4E87}" srcOrd="2" destOrd="0" parTransId="{86717599-3D49-4AB1-BE66-CB8ACCFD5E68}" sibTransId="{C646DEE8-AA73-402A-BA25-182028ABDADE}"/>
    <dgm:cxn modelId="{A578E745-69AB-42D9-96F6-E2ED8EF7CCE8}" type="presOf" srcId="{EE784E8F-FD7A-41E0-BD53-EC1EF9438996}" destId="{62EBE1CD-C6BD-4412-BDD9-5B0430781AC6}" srcOrd="0" destOrd="0" presId="urn:microsoft.com/office/officeart/2008/layout/HexagonCluster"/>
    <dgm:cxn modelId="{940153BB-0B60-412C-B119-0D4D41D0F624}" type="presOf" srcId="{0A26A938-2AC5-41C5-AB65-358C1B3C1F43}" destId="{D3D83135-4A70-448C-82E0-8E5CD254098D}" srcOrd="0" destOrd="0" presId="urn:microsoft.com/office/officeart/2008/layout/HexagonCluster"/>
    <dgm:cxn modelId="{98F51C14-8A15-4805-A7BC-92732D31CE79}" srcId="{9BB0352C-571D-42EE-A0F7-AC176E89B7FB}" destId="{91C9CEAA-6108-475B-9E5C-8DD85C9C7758}" srcOrd="7" destOrd="0" parTransId="{9E74C0CB-0C0E-46FD-8BFB-BF262172DA85}" sibTransId="{EE784E8F-FD7A-41E0-BD53-EC1EF9438996}"/>
    <dgm:cxn modelId="{3530451C-BE48-4F63-99C1-8B72189EBEC7}" type="presOf" srcId="{9BB0352C-571D-42EE-A0F7-AC176E89B7FB}" destId="{A25C48CD-FF0B-4678-AD39-585094040574}" srcOrd="0" destOrd="0" presId="urn:microsoft.com/office/officeart/2008/layout/HexagonCluster"/>
    <dgm:cxn modelId="{761052C5-0D83-45E2-A587-47DC7D327663}" type="presOf" srcId="{A1CE9D09-CE8E-4DF7-9474-9853C64E6D37}" destId="{BB47F488-5212-4E55-BBEA-81C3A5A96F45}" srcOrd="0" destOrd="0" presId="urn:microsoft.com/office/officeart/2008/layout/HexagonCluster"/>
    <dgm:cxn modelId="{CE2A84D3-07A8-4DC9-8994-7A7F505F45D7}" type="presOf" srcId="{7F6EA649-ABA3-4CCC-B7D4-DC9A47B75AF4}" destId="{520FD0BB-E2A7-41AC-9B84-46FF935B5006}" srcOrd="0" destOrd="0" presId="urn:microsoft.com/office/officeart/2008/layout/HexagonCluster"/>
    <dgm:cxn modelId="{0D8E00AA-1C3D-47FA-8C60-83452F502FB1}" type="presOf" srcId="{7172B073-B591-4C70-B9C0-719F4DF5AB98}" destId="{13B203BB-1294-43BC-9795-57B0E1D1EE04}" srcOrd="0" destOrd="0" presId="urn:microsoft.com/office/officeart/2008/layout/HexagonCluster"/>
    <dgm:cxn modelId="{535F1312-CDA6-4839-BA6A-94C9ABF60F03}" srcId="{9BB0352C-571D-42EE-A0F7-AC176E89B7FB}" destId="{F3273BC3-139E-4C8A-B4DF-B08EC012C9D7}" srcOrd="0" destOrd="0" parTransId="{E87C4CAF-3325-4C19-96D6-BD25431263DE}" sibTransId="{592F556D-C087-45DF-9DAD-FFBB66C54F6E}"/>
    <dgm:cxn modelId="{F2FD24ED-479E-465C-B6E4-E0B3FB18BEE3}" type="presOf" srcId="{91C9CEAA-6108-475B-9E5C-8DD85C9C7758}" destId="{3D1674AB-300D-4B90-A01F-9759F337B581}" srcOrd="0" destOrd="0" presId="urn:microsoft.com/office/officeart/2008/layout/HexagonCluster"/>
    <dgm:cxn modelId="{7FB20DA3-67CB-426E-916F-96FCD4DCB976}" srcId="{9BB0352C-571D-42EE-A0F7-AC176E89B7FB}" destId="{0A26A938-2AC5-41C5-AB65-358C1B3C1F43}" srcOrd="1" destOrd="0" parTransId="{47BE5E3C-9B06-4256-8E11-2D14BD6D7856}" sibTransId="{7172B073-B591-4C70-B9C0-719F4DF5AB98}"/>
    <dgm:cxn modelId="{8141DAF4-E38A-4969-A6DB-92E12927E1D4}" type="presOf" srcId="{9831728B-7A30-41A2-8384-D5483628A970}" destId="{7031B7D7-7494-4F95-AD76-F4C79523613D}" srcOrd="0" destOrd="0" presId="urn:microsoft.com/office/officeart/2008/layout/HexagonCluster"/>
    <dgm:cxn modelId="{55B87D28-7F86-45B6-8100-2B024ADD68E8}" srcId="{9BB0352C-571D-42EE-A0F7-AC176E89B7FB}" destId="{BEFB58C0-D1D4-4A5D-9A70-E908A46D4E80}" srcOrd="3" destOrd="0" parTransId="{27FB2296-7284-4773-BB20-238DBA8FF2BF}" sibTransId="{F271052D-E1E9-42C8-B514-3CA8109E22DC}"/>
    <dgm:cxn modelId="{B3D1E373-A4DA-42C6-AB42-A053193F822E}" type="presOf" srcId="{BEFB58C0-D1D4-4A5D-9A70-E908A46D4E80}" destId="{FFE99373-1991-402B-89EE-446631BD1D46}" srcOrd="0" destOrd="0" presId="urn:microsoft.com/office/officeart/2008/layout/HexagonCluster"/>
    <dgm:cxn modelId="{BDD3BA4C-E0CE-41CC-8C33-A8DA1EE48174}" srcId="{9BB0352C-571D-42EE-A0F7-AC176E89B7FB}" destId="{A1CE9D09-CE8E-4DF7-9474-9853C64E6D37}" srcOrd="4" destOrd="0" parTransId="{7253990E-9D9E-43EF-AB71-C745063CAB99}" sibTransId="{7F6EA649-ABA3-4CCC-B7D4-DC9A47B75AF4}"/>
    <dgm:cxn modelId="{ACCCCD96-A5FF-466B-A0F4-30CF19BC0539}" srcId="{9BB0352C-571D-42EE-A0F7-AC176E89B7FB}" destId="{A6820064-9270-41C8-B811-EAA5754E92A9}" srcOrd="6" destOrd="0" parTransId="{498A9721-50FB-4B4F-B39C-06814788F460}" sibTransId="{AC352C38-E417-4D4F-B64A-18D94536F11C}"/>
    <dgm:cxn modelId="{D1D875A1-4824-42D1-8D9D-A7D73254B6AA}" type="presOf" srcId="{A6820064-9270-41C8-B811-EAA5754E92A9}" destId="{32B0D858-F42E-46EA-B8B0-E63D657A33FD}" srcOrd="0" destOrd="0" presId="urn:microsoft.com/office/officeart/2008/layout/HexagonCluster"/>
    <dgm:cxn modelId="{30B54EED-AE1B-4F2F-885D-4477B50A49C1}" type="presParOf" srcId="{A25C48CD-FF0B-4678-AD39-585094040574}" destId="{97422B4B-F282-410A-B768-3AAF69D0628F}" srcOrd="0" destOrd="0" presId="urn:microsoft.com/office/officeart/2008/layout/HexagonCluster"/>
    <dgm:cxn modelId="{C25A4AEB-A2F1-4446-83FF-858C1723339A}" type="presParOf" srcId="{97422B4B-F282-410A-B768-3AAF69D0628F}" destId="{A0794592-994E-4843-91FC-3D9245016296}" srcOrd="0" destOrd="0" presId="urn:microsoft.com/office/officeart/2008/layout/HexagonCluster"/>
    <dgm:cxn modelId="{17782935-2B0F-403A-A37B-6EBBB15079F4}" type="presParOf" srcId="{A25C48CD-FF0B-4678-AD39-585094040574}" destId="{73B396C0-955C-4FE3-A5DC-F7CB93FB4FD5}" srcOrd="1" destOrd="0" presId="urn:microsoft.com/office/officeart/2008/layout/HexagonCluster"/>
    <dgm:cxn modelId="{48CB89FC-F168-4051-B7AD-1910BD68BD4A}" type="presParOf" srcId="{73B396C0-955C-4FE3-A5DC-F7CB93FB4FD5}" destId="{26F3C434-F4FF-4FF7-A39F-8009BF773926}" srcOrd="0" destOrd="0" presId="urn:microsoft.com/office/officeart/2008/layout/HexagonCluster"/>
    <dgm:cxn modelId="{2FE99360-12D1-4D87-B634-2BECCAA52817}" type="presParOf" srcId="{A25C48CD-FF0B-4678-AD39-585094040574}" destId="{154AC8F9-EC33-4295-B936-7F2A36449CE2}" srcOrd="2" destOrd="0" presId="urn:microsoft.com/office/officeart/2008/layout/HexagonCluster"/>
    <dgm:cxn modelId="{41490F31-F9A6-46D4-B6E8-62F79100F285}" type="presParOf" srcId="{154AC8F9-EC33-4295-B936-7F2A36449CE2}" destId="{62CFAE0B-4525-4778-823F-BC7D45513D30}" srcOrd="0" destOrd="0" presId="urn:microsoft.com/office/officeart/2008/layout/HexagonCluster"/>
    <dgm:cxn modelId="{1D2E09E5-1ED7-47DC-A0B4-2D83BC62BF61}" type="presParOf" srcId="{A25C48CD-FF0B-4678-AD39-585094040574}" destId="{D94B4C38-9579-4A2C-9696-E4337048AE22}" srcOrd="3" destOrd="0" presId="urn:microsoft.com/office/officeart/2008/layout/HexagonCluster"/>
    <dgm:cxn modelId="{F1E43AED-1ED1-4661-8806-CB7E1786C0B9}" type="presParOf" srcId="{D94B4C38-9579-4A2C-9696-E4337048AE22}" destId="{93F14445-D617-456D-B6F2-965AE58BFD0E}" srcOrd="0" destOrd="0" presId="urn:microsoft.com/office/officeart/2008/layout/HexagonCluster"/>
    <dgm:cxn modelId="{61A989F2-BAA3-4DE5-854C-87346A6BFD3E}" type="presParOf" srcId="{A25C48CD-FF0B-4678-AD39-585094040574}" destId="{592A7DAA-332A-4207-BD81-B278B03A725C}" srcOrd="4" destOrd="0" presId="urn:microsoft.com/office/officeart/2008/layout/HexagonCluster"/>
    <dgm:cxn modelId="{62FE1E5A-A9D2-4470-89D4-B745A7AEF0EF}" type="presParOf" srcId="{592A7DAA-332A-4207-BD81-B278B03A725C}" destId="{D3D83135-4A70-448C-82E0-8E5CD254098D}" srcOrd="0" destOrd="0" presId="urn:microsoft.com/office/officeart/2008/layout/HexagonCluster"/>
    <dgm:cxn modelId="{1F3751F8-C192-47BE-8423-3FA9609B83AF}" type="presParOf" srcId="{A25C48CD-FF0B-4678-AD39-585094040574}" destId="{ACCC9908-8988-4A75-B211-7BF2B470325E}" srcOrd="5" destOrd="0" presId="urn:microsoft.com/office/officeart/2008/layout/HexagonCluster"/>
    <dgm:cxn modelId="{0D1D7F67-6A87-4B50-A3B7-16244D8C9EE4}" type="presParOf" srcId="{ACCC9908-8988-4A75-B211-7BF2B470325E}" destId="{CC745B14-8D15-467E-95EB-C02746898D6C}" srcOrd="0" destOrd="0" presId="urn:microsoft.com/office/officeart/2008/layout/HexagonCluster"/>
    <dgm:cxn modelId="{79E22DA9-687F-4994-B5D5-E65940E39204}" type="presParOf" srcId="{A25C48CD-FF0B-4678-AD39-585094040574}" destId="{0CD2B1AE-97C3-44BD-8B23-86572142EECD}" srcOrd="6" destOrd="0" presId="urn:microsoft.com/office/officeart/2008/layout/HexagonCluster"/>
    <dgm:cxn modelId="{510A843D-F4D8-40B2-8136-50AD0F761D9D}" type="presParOf" srcId="{0CD2B1AE-97C3-44BD-8B23-86572142EECD}" destId="{13B203BB-1294-43BC-9795-57B0E1D1EE04}" srcOrd="0" destOrd="0" presId="urn:microsoft.com/office/officeart/2008/layout/HexagonCluster"/>
    <dgm:cxn modelId="{9BA3530C-65DF-4C34-8C83-C9543D716E22}" type="presParOf" srcId="{A25C48CD-FF0B-4678-AD39-585094040574}" destId="{9C5FDFEE-D5F9-4250-B8E9-DF785A27C161}" srcOrd="7" destOrd="0" presId="urn:microsoft.com/office/officeart/2008/layout/HexagonCluster"/>
    <dgm:cxn modelId="{CAEAA356-8CFC-45CB-B234-D441F2EBD6B2}" type="presParOf" srcId="{9C5FDFEE-D5F9-4250-B8E9-DF785A27C161}" destId="{33B86227-40DF-4D49-A658-33688660486D}" srcOrd="0" destOrd="0" presId="urn:microsoft.com/office/officeart/2008/layout/HexagonCluster"/>
    <dgm:cxn modelId="{8B59C6D1-771F-449E-B591-4B20AF754978}" type="presParOf" srcId="{A25C48CD-FF0B-4678-AD39-585094040574}" destId="{B3365C5C-62DF-49ED-BD14-2B1BF7B79EE2}" srcOrd="8" destOrd="0" presId="urn:microsoft.com/office/officeart/2008/layout/HexagonCluster"/>
    <dgm:cxn modelId="{97E2BBF9-2F5F-4D57-9D52-1C8E681A3D4B}" type="presParOf" srcId="{B3365C5C-62DF-49ED-BD14-2B1BF7B79EE2}" destId="{853FCFBC-8FA0-4447-B738-5600150D0C79}" srcOrd="0" destOrd="0" presId="urn:microsoft.com/office/officeart/2008/layout/HexagonCluster"/>
    <dgm:cxn modelId="{07EDFAF8-62BA-466C-9C7A-4C03A42FE8A1}" type="presParOf" srcId="{A25C48CD-FF0B-4678-AD39-585094040574}" destId="{9ED37A4B-BDB4-4580-ACF0-CE4FBADCF208}" srcOrd="9" destOrd="0" presId="urn:microsoft.com/office/officeart/2008/layout/HexagonCluster"/>
    <dgm:cxn modelId="{A9A13B4D-A9F9-48C3-9A47-CD5C7723CE2B}" type="presParOf" srcId="{9ED37A4B-BDB4-4580-ACF0-CE4FBADCF208}" destId="{EF9C1E07-8DCE-4848-8B50-1DA34A24E276}" srcOrd="0" destOrd="0" presId="urn:microsoft.com/office/officeart/2008/layout/HexagonCluster"/>
    <dgm:cxn modelId="{686DCE0D-8F8B-4D79-BD59-16AFBBE8BDE3}" type="presParOf" srcId="{A25C48CD-FF0B-4678-AD39-585094040574}" destId="{D78E215C-C185-4F7E-A963-60153A38F760}" srcOrd="10" destOrd="0" presId="urn:microsoft.com/office/officeart/2008/layout/HexagonCluster"/>
    <dgm:cxn modelId="{6D087B4D-BE89-4BBE-8B01-DE87BCA1CE75}" type="presParOf" srcId="{D78E215C-C185-4F7E-A963-60153A38F760}" destId="{22A3CD4D-CB05-4CBC-AF48-A606FE83A8D1}" srcOrd="0" destOrd="0" presId="urn:microsoft.com/office/officeart/2008/layout/HexagonCluster"/>
    <dgm:cxn modelId="{92759AE2-E946-4CA2-9818-F585EB03569F}" type="presParOf" srcId="{A25C48CD-FF0B-4678-AD39-585094040574}" destId="{C8D872ED-0E63-49DB-BA5F-5EE4E18C3567}" srcOrd="11" destOrd="0" presId="urn:microsoft.com/office/officeart/2008/layout/HexagonCluster"/>
    <dgm:cxn modelId="{2271CF78-8CCB-4CBC-BC1D-9B3B3855E06B}" type="presParOf" srcId="{C8D872ED-0E63-49DB-BA5F-5EE4E18C3567}" destId="{C5A01B93-427C-4E66-AE43-AE1AEE28DCAE}" srcOrd="0" destOrd="0" presId="urn:microsoft.com/office/officeart/2008/layout/HexagonCluster"/>
    <dgm:cxn modelId="{5E5BF17A-7F33-4167-B347-A6E327B87F0E}" type="presParOf" srcId="{A25C48CD-FF0B-4678-AD39-585094040574}" destId="{E69553E9-6102-4FA2-BA1C-527D7E8340F4}" srcOrd="12" destOrd="0" presId="urn:microsoft.com/office/officeart/2008/layout/HexagonCluster"/>
    <dgm:cxn modelId="{4817F890-5C38-4569-815C-817DEE404896}" type="presParOf" srcId="{E69553E9-6102-4FA2-BA1C-527D7E8340F4}" destId="{FFE99373-1991-402B-89EE-446631BD1D46}" srcOrd="0" destOrd="0" presId="urn:microsoft.com/office/officeart/2008/layout/HexagonCluster"/>
    <dgm:cxn modelId="{5B99EC51-E1F9-407A-80B3-F80E34218990}" type="presParOf" srcId="{A25C48CD-FF0B-4678-AD39-585094040574}" destId="{94CE2B22-E591-4CF1-9655-52A25E4F8F73}" srcOrd="13" destOrd="0" presId="urn:microsoft.com/office/officeart/2008/layout/HexagonCluster"/>
    <dgm:cxn modelId="{DE6893E5-5E77-4668-B242-E19197BD0DB6}" type="presParOf" srcId="{94CE2B22-E591-4CF1-9655-52A25E4F8F73}" destId="{3C77368D-7DE7-4152-9C6B-E6E4E7EF82E2}" srcOrd="0" destOrd="0" presId="urn:microsoft.com/office/officeart/2008/layout/HexagonCluster"/>
    <dgm:cxn modelId="{46F8938A-E158-4C4A-A68F-4FC9FF3ACB06}" type="presParOf" srcId="{A25C48CD-FF0B-4678-AD39-585094040574}" destId="{DE9BC0F8-3354-49ED-9FAE-CB623C2CDD4D}" srcOrd="14" destOrd="0" presId="urn:microsoft.com/office/officeart/2008/layout/HexagonCluster"/>
    <dgm:cxn modelId="{272F9C70-7BEB-48D0-961A-5279E0F1EF1C}" type="presParOf" srcId="{DE9BC0F8-3354-49ED-9FAE-CB623C2CDD4D}" destId="{BDFCFD92-F9A8-42E8-B9F9-6A325D5AA81B}" srcOrd="0" destOrd="0" presId="urn:microsoft.com/office/officeart/2008/layout/HexagonCluster"/>
    <dgm:cxn modelId="{A09E27E9-2651-4434-8945-F3353866B0E2}" type="presParOf" srcId="{A25C48CD-FF0B-4678-AD39-585094040574}" destId="{AF1E6969-EBAE-44BE-B2B7-7001FB4DEC54}" srcOrd="15" destOrd="0" presId="urn:microsoft.com/office/officeart/2008/layout/HexagonCluster"/>
    <dgm:cxn modelId="{0276266A-E7FF-4823-87C9-367D33C42790}" type="presParOf" srcId="{AF1E6969-EBAE-44BE-B2B7-7001FB4DEC54}" destId="{F21F8FA5-EB52-42CD-B42E-71DD11C9DEF3}" srcOrd="0" destOrd="0" presId="urn:microsoft.com/office/officeart/2008/layout/HexagonCluster"/>
    <dgm:cxn modelId="{373C0723-199B-4911-94EA-F22CC2EAD45F}" type="presParOf" srcId="{A25C48CD-FF0B-4678-AD39-585094040574}" destId="{A77B5C15-1D82-4FF2-BF78-F26E33A49BB0}" srcOrd="16" destOrd="0" presId="urn:microsoft.com/office/officeart/2008/layout/HexagonCluster"/>
    <dgm:cxn modelId="{C2A3B18D-C38B-485E-9123-253E4756A25A}" type="presParOf" srcId="{A77B5C15-1D82-4FF2-BF78-F26E33A49BB0}" destId="{BB47F488-5212-4E55-BBEA-81C3A5A96F45}" srcOrd="0" destOrd="0" presId="urn:microsoft.com/office/officeart/2008/layout/HexagonCluster"/>
    <dgm:cxn modelId="{DD960321-83A4-49BB-868B-552F316FA21B}" type="presParOf" srcId="{A25C48CD-FF0B-4678-AD39-585094040574}" destId="{54959E8C-B1EA-4C7F-8FD3-E367D872412B}" srcOrd="17" destOrd="0" presId="urn:microsoft.com/office/officeart/2008/layout/HexagonCluster"/>
    <dgm:cxn modelId="{7A38FD37-0284-4069-AC3E-D6DB001BE576}" type="presParOf" srcId="{54959E8C-B1EA-4C7F-8FD3-E367D872412B}" destId="{56BCA32B-CE0D-4D0D-8BB7-6352C518ECFA}" srcOrd="0" destOrd="0" presId="urn:microsoft.com/office/officeart/2008/layout/HexagonCluster"/>
    <dgm:cxn modelId="{A7AA4DC5-5C1F-4FDE-8C07-974563505DBB}" type="presParOf" srcId="{A25C48CD-FF0B-4678-AD39-585094040574}" destId="{9F9EF04A-1959-4460-85F0-864D1F9B9D94}" srcOrd="18" destOrd="0" presId="urn:microsoft.com/office/officeart/2008/layout/HexagonCluster"/>
    <dgm:cxn modelId="{9B879486-4A54-4E9F-84B2-C597290F5BB8}" type="presParOf" srcId="{9F9EF04A-1959-4460-85F0-864D1F9B9D94}" destId="{520FD0BB-E2A7-41AC-9B84-46FF935B5006}" srcOrd="0" destOrd="0" presId="urn:microsoft.com/office/officeart/2008/layout/HexagonCluster"/>
    <dgm:cxn modelId="{1CF6072E-54B7-4AF1-BCA9-CE7D135767DF}" type="presParOf" srcId="{A25C48CD-FF0B-4678-AD39-585094040574}" destId="{A34CB59E-4D0C-47C8-9C33-C7803673082D}" srcOrd="19" destOrd="0" presId="urn:microsoft.com/office/officeart/2008/layout/HexagonCluster"/>
    <dgm:cxn modelId="{EBFA3D02-B780-4068-BD20-046F7868AFC8}" type="presParOf" srcId="{A34CB59E-4D0C-47C8-9C33-C7803673082D}" destId="{FDA785CC-4F9F-4E41-85AC-25D7C3C4C2E0}" srcOrd="0" destOrd="0" presId="urn:microsoft.com/office/officeart/2008/layout/HexagonCluster"/>
    <dgm:cxn modelId="{76298F6F-7DE9-4D13-9B75-C2C7E51E3278}" type="presParOf" srcId="{A25C48CD-FF0B-4678-AD39-585094040574}" destId="{34AE3A65-2800-44D2-8221-DD42BFC0D091}" srcOrd="20" destOrd="0" presId="urn:microsoft.com/office/officeart/2008/layout/HexagonCluster"/>
    <dgm:cxn modelId="{0CA9F3BC-A8BE-4ED4-914F-9731C7DC2010}" type="presParOf" srcId="{34AE3A65-2800-44D2-8221-DD42BFC0D091}" destId="{7031B7D7-7494-4F95-AD76-F4C79523613D}" srcOrd="0" destOrd="0" presId="urn:microsoft.com/office/officeart/2008/layout/HexagonCluster"/>
    <dgm:cxn modelId="{47D78CA8-1BDB-41BB-909D-026813B5364B}" type="presParOf" srcId="{A25C48CD-FF0B-4678-AD39-585094040574}" destId="{E3456BFF-0CB8-4498-AB69-97CA79FFF56C}" srcOrd="21" destOrd="0" presId="urn:microsoft.com/office/officeart/2008/layout/HexagonCluster"/>
    <dgm:cxn modelId="{E4070545-45B1-48B5-A821-BCB55DD63DAD}" type="presParOf" srcId="{E3456BFF-0CB8-4498-AB69-97CA79FFF56C}" destId="{8C7C5165-8ACE-49FD-BD74-D4706576E2AF}" srcOrd="0" destOrd="0" presId="urn:microsoft.com/office/officeart/2008/layout/HexagonCluster"/>
    <dgm:cxn modelId="{E4ADE67A-7C01-4F98-8C1E-789278CE7056}" type="presParOf" srcId="{A25C48CD-FF0B-4678-AD39-585094040574}" destId="{977D84D2-274E-4AA0-B589-55A87516B0B5}" srcOrd="22" destOrd="0" presId="urn:microsoft.com/office/officeart/2008/layout/HexagonCluster"/>
    <dgm:cxn modelId="{DFE7DD13-54C3-4FC7-914E-A6B980ECD0A5}" type="presParOf" srcId="{977D84D2-274E-4AA0-B589-55A87516B0B5}" destId="{31FC288B-7976-4B17-9502-FDDAAC3FFDA7}" srcOrd="0" destOrd="0" presId="urn:microsoft.com/office/officeart/2008/layout/HexagonCluster"/>
    <dgm:cxn modelId="{372C1977-04C7-4F79-8F30-6D8086B83AFA}" type="presParOf" srcId="{A25C48CD-FF0B-4678-AD39-585094040574}" destId="{AE9F956D-8E10-4838-B80E-D104FD6D5C09}" srcOrd="23" destOrd="0" presId="urn:microsoft.com/office/officeart/2008/layout/HexagonCluster"/>
    <dgm:cxn modelId="{23313F50-CCB2-451B-A61C-5C998E4E2AFF}" type="presParOf" srcId="{AE9F956D-8E10-4838-B80E-D104FD6D5C09}" destId="{6D2F0720-CAD5-4182-AAEF-B25D0B9985BC}" srcOrd="0" destOrd="0" presId="urn:microsoft.com/office/officeart/2008/layout/HexagonCluster"/>
    <dgm:cxn modelId="{FF896FB1-3B97-4D36-9789-0ED53BE089AC}" type="presParOf" srcId="{A25C48CD-FF0B-4678-AD39-585094040574}" destId="{A0B82EE5-508E-4D9B-847F-0DC8B2FA02F8}" srcOrd="24" destOrd="0" presId="urn:microsoft.com/office/officeart/2008/layout/HexagonCluster"/>
    <dgm:cxn modelId="{54DF4B82-55D7-426F-ABD5-F2FA0465CBE3}" type="presParOf" srcId="{A0B82EE5-508E-4D9B-847F-0DC8B2FA02F8}" destId="{32B0D858-F42E-46EA-B8B0-E63D657A33FD}" srcOrd="0" destOrd="0" presId="urn:microsoft.com/office/officeart/2008/layout/HexagonCluster"/>
    <dgm:cxn modelId="{6F26BF28-ABE9-4182-A6E7-ACA9A8C70066}" type="presParOf" srcId="{A25C48CD-FF0B-4678-AD39-585094040574}" destId="{0D25979C-4C20-4D08-973D-CF97AEBB2448}" srcOrd="25" destOrd="0" presId="urn:microsoft.com/office/officeart/2008/layout/HexagonCluster"/>
    <dgm:cxn modelId="{40D9911A-9ECD-4433-B54D-E0BCFA9BA5A3}" type="presParOf" srcId="{0D25979C-4C20-4D08-973D-CF97AEBB2448}" destId="{3F008C9C-109D-45D5-BBE0-C32F8CCDC548}" srcOrd="0" destOrd="0" presId="urn:microsoft.com/office/officeart/2008/layout/HexagonCluster"/>
    <dgm:cxn modelId="{E3034151-51D6-4B04-BAED-71DB7ED0BC27}" type="presParOf" srcId="{A25C48CD-FF0B-4678-AD39-585094040574}" destId="{72ACF23D-5E49-464E-BB5D-B203128F42A4}" srcOrd="26" destOrd="0" presId="urn:microsoft.com/office/officeart/2008/layout/HexagonCluster"/>
    <dgm:cxn modelId="{DF73C3B4-7121-4CA7-9FDE-5E39F9C85FFD}" type="presParOf" srcId="{72ACF23D-5E49-464E-BB5D-B203128F42A4}" destId="{D7A5C311-C75E-43A0-8EB4-5AC480C492EB}" srcOrd="0" destOrd="0" presId="urn:microsoft.com/office/officeart/2008/layout/HexagonCluster"/>
    <dgm:cxn modelId="{0165877D-9095-4890-B7A1-C79C3FAA876D}" type="presParOf" srcId="{A25C48CD-FF0B-4678-AD39-585094040574}" destId="{3E94572E-BA1F-4557-8B71-4AC435CA0029}" srcOrd="27" destOrd="0" presId="urn:microsoft.com/office/officeart/2008/layout/HexagonCluster"/>
    <dgm:cxn modelId="{DA40773A-2A7E-49AE-ADDB-B27A8FCC00FC}" type="presParOf" srcId="{3E94572E-BA1F-4557-8B71-4AC435CA0029}" destId="{769B1E83-A644-4C89-9565-6CAF6932E7F0}" srcOrd="0" destOrd="0" presId="urn:microsoft.com/office/officeart/2008/layout/HexagonCluster"/>
    <dgm:cxn modelId="{37E0B64F-A74D-44A5-B130-743538A19626}" type="presParOf" srcId="{A25C48CD-FF0B-4678-AD39-585094040574}" destId="{47BD70E9-D6C6-48BE-9D64-06B6901B36D4}" srcOrd="28" destOrd="0" presId="urn:microsoft.com/office/officeart/2008/layout/HexagonCluster"/>
    <dgm:cxn modelId="{2D1AA6D8-6A9B-41DE-91AA-495BD0D1AFB4}" type="presParOf" srcId="{47BD70E9-D6C6-48BE-9D64-06B6901B36D4}" destId="{3D1674AB-300D-4B90-A01F-9759F337B581}" srcOrd="0" destOrd="0" presId="urn:microsoft.com/office/officeart/2008/layout/HexagonCluster"/>
    <dgm:cxn modelId="{32547716-718A-46F0-ADDE-210D31A43DBC}" type="presParOf" srcId="{A25C48CD-FF0B-4678-AD39-585094040574}" destId="{38387F45-D3AF-440D-80C8-45A9E364F15C}" srcOrd="29" destOrd="0" presId="urn:microsoft.com/office/officeart/2008/layout/HexagonCluster"/>
    <dgm:cxn modelId="{AAB1BE93-BB7C-4155-AC40-69E221992C8A}" type="presParOf" srcId="{38387F45-D3AF-440D-80C8-45A9E364F15C}" destId="{73886AF8-1454-4B88-9514-125663323B02}" srcOrd="0" destOrd="0" presId="urn:microsoft.com/office/officeart/2008/layout/HexagonCluster"/>
    <dgm:cxn modelId="{B901427B-955C-405F-897D-8995DC0BA64E}" type="presParOf" srcId="{A25C48CD-FF0B-4678-AD39-585094040574}" destId="{DC0232F8-2CC2-4DC7-8C9B-3EB9E09140B4}" srcOrd="30" destOrd="0" presId="urn:microsoft.com/office/officeart/2008/layout/HexagonCluster"/>
    <dgm:cxn modelId="{30F2F31F-D4BA-49E7-9219-EFB68FD31C5B}" type="presParOf" srcId="{DC0232F8-2CC2-4DC7-8C9B-3EB9E09140B4}" destId="{62EBE1CD-C6BD-4412-BDD9-5B0430781AC6}" srcOrd="0" destOrd="0" presId="urn:microsoft.com/office/officeart/2008/layout/HexagonCluster"/>
    <dgm:cxn modelId="{E0047591-59EE-4A7C-A690-2276910FC557}" type="presParOf" srcId="{A25C48CD-FF0B-4678-AD39-585094040574}" destId="{398CE927-58A4-434A-B881-46DEBB42887B}" srcOrd="31" destOrd="0" presId="urn:microsoft.com/office/officeart/2008/layout/HexagonCluster"/>
    <dgm:cxn modelId="{732CE506-1D32-4139-BF44-BE1DAEB1B7F8}" type="presParOf" srcId="{398CE927-58A4-434A-B881-46DEBB42887B}" destId="{B7980279-8EEF-437F-AD6F-D8AF778367F8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C6D7BE-E3D7-42B4-8D01-178DBC7B2BE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F1E108DB-1D02-409F-BE8C-F649C8F3B48B}">
      <dgm:prSet/>
      <dgm:spPr/>
      <dgm:t>
        <a:bodyPr/>
        <a:lstStyle/>
        <a:p>
          <a:r>
            <a:rPr lang="es-MX" dirty="0"/>
            <a:t>2 años </a:t>
          </a:r>
        </a:p>
        <a:p>
          <a:r>
            <a:rPr lang="es-MX" dirty="0"/>
            <a:t>8 de Julio 2023 </a:t>
          </a:r>
          <a:endParaRPr lang="es-AR" dirty="0"/>
        </a:p>
      </dgm:t>
    </dgm:pt>
    <dgm:pt modelId="{0FA27AF0-5A57-4084-A249-33DE9CD52A6C}" type="parTrans" cxnId="{932B56AE-B2CC-45F6-8E25-FF69D47B0467}">
      <dgm:prSet/>
      <dgm:spPr/>
      <dgm:t>
        <a:bodyPr/>
        <a:lstStyle/>
        <a:p>
          <a:endParaRPr lang="es-AR"/>
        </a:p>
      </dgm:t>
    </dgm:pt>
    <dgm:pt modelId="{AC12178A-EC3D-48A4-9B89-538C0428B93B}" type="sibTrans" cxnId="{932B56AE-B2CC-45F6-8E25-FF69D47B0467}">
      <dgm:prSet/>
      <dgm:spPr/>
      <dgm:t>
        <a:bodyPr/>
        <a:lstStyle/>
        <a:p>
          <a:endParaRPr lang="es-AR"/>
        </a:p>
      </dgm:t>
    </dgm:pt>
    <dgm:pt modelId="{84D166E5-98E4-45DE-9487-F5A32B123EDA}">
      <dgm:prSet/>
      <dgm:spPr/>
      <dgm:t>
        <a:bodyPr/>
        <a:lstStyle/>
        <a:p>
          <a:r>
            <a:rPr lang="es-MX" dirty="0"/>
            <a:t>Prorrogable PEN 1 año más</a:t>
          </a:r>
          <a:endParaRPr lang="es-AR" dirty="0"/>
        </a:p>
      </dgm:t>
    </dgm:pt>
    <dgm:pt modelId="{912AF5C9-47FB-4F76-B82B-E78AB14EA232}" type="parTrans" cxnId="{F47FA178-EEA3-4EC8-9C36-6971AE23C7F9}">
      <dgm:prSet/>
      <dgm:spPr/>
      <dgm:t>
        <a:bodyPr/>
        <a:lstStyle/>
        <a:p>
          <a:endParaRPr lang="es-AR"/>
        </a:p>
      </dgm:t>
    </dgm:pt>
    <dgm:pt modelId="{45EE6596-D1BE-4E20-BE8E-7F3B0EAE10FF}" type="sibTrans" cxnId="{F47FA178-EEA3-4EC8-9C36-6971AE23C7F9}">
      <dgm:prSet/>
      <dgm:spPr/>
      <dgm:t>
        <a:bodyPr/>
        <a:lstStyle/>
        <a:p>
          <a:endParaRPr lang="es-AR"/>
        </a:p>
      </dgm:t>
    </dgm:pt>
    <dgm:pt modelId="{637EC8D3-CC42-4473-86C5-5F195FFC459D}" type="pres">
      <dgm:prSet presAssocID="{82C6D7BE-E3D7-42B4-8D01-178DBC7B2BE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F0DD670F-40D0-4435-97C3-FCBDCEBDFE3C}" type="pres">
      <dgm:prSet presAssocID="{82C6D7BE-E3D7-42B4-8D01-178DBC7B2BE1}" presName="arrow" presStyleLbl="bgShp" presStyleIdx="0" presStyleCnt="1"/>
      <dgm:spPr/>
    </dgm:pt>
    <dgm:pt modelId="{1A15490D-0643-4C29-A0DF-41CEE553FFC5}" type="pres">
      <dgm:prSet presAssocID="{82C6D7BE-E3D7-42B4-8D01-178DBC7B2BE1}" presName="points" presStyleCnt="0"/>
      <dgm:spPr/>
    </dgm:pt>
    <dgm:pt modelId="{89DF8BD0-0A79-4C30-9BAE-A76743100B78}" type="pres">
      <dgm:prSet presAssocID="{F1E108DB-1D02-409F-BE8C-F649C8F3B48B}" presName="compositeA" presStyleCnt="0"/>
      <dgm:spPr/>
    </dgm:pt>
    <dgm:pt modelId="{D2803EE8-1F7A-4874-BACA-5746B4F09B67}" type="pres">
      <dgm:prSet presAssocID="{F1E108DB-1D02-409F-BE8C-F649C8F3B48B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BC6A6AC-DAA0-4D70-82C2-29A1758A11F5}" type="pres">
      <dgm:prSet presAssocID="{F1E108DB-1D02-409F-BE8C-F649C8F3B48B}" presName="circleA" presStyleLbl="node1" presStyleIdx="0" presStyleCnt="2"/>
      <dgm:spPr/>
    </dgm:pt>
    <dgm:pt modelId="{FA3C2551-419D-4D07-934B-5F579B0E7575}" type="pres">
      <dgm:prSet presAssocID="{F1E108DB-1D02-409F-BE8C-F649C8F3B48B}" presName="spaceA" presStyleCnt="0"/>
      <dgm:spPr/>
    </dgm:pt>
    <dgm:pt modelId="{823D54AB-7202-4069-B1C2-5A57F74F90EF}" type="pres">
      <dgm:prSet presAssocID="{AC12178A-EC3D-48A4-9B89-538C0428B93B}" presName="space" presStyleCnt="0"/>
      <dgm:spPr/>
    </dgm:pt>
    <dgm:pt modelId="{B6946EA9-D1AA-42B7-B362-C65870C173C1}" type="pres">
      <dgm:prSet presAssocID="{84D166E5-98E4-45DE-9487-F5A32B123EDA}" presName="compositeB" presStyleCnt="0"/>
      <dgm:spPr/>
    </dgm:pt>
    <dgm:pt modelId="{80DCD31B-4B18-4EDA-BD20-B860B1ADE3A9}" type="pres">
      <dgm:prSet presAssocID="{84D166E5-98E4-45DE-9487-F5A32B123EDA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8D52DBA-646A-4096-9365-7D0949AFF3CC}" type="pres">
      <dgm:prSet presAssocID="{84D166E5-98E4-45DE-9487-F5A32B123EDA}" presName="circleB" presStyleLbl="node1" presStyleIdx="1" presStyleCnt="2"/>
      <dgm:spPr/>
    </dgm:pt>
    <dgm:pt modelId="{9EFBE1E1-2F3B-4622-BFD0-6948DC0A51BF}" type="pres">
      <dgm:prSet presAssocID="{84D166E5-98E4-45DE-9487-F5A32B123EDA}" presName="spaceB" presStyleCnt="0"/>
      <dgm:spPr/>
    </dgm:pt>
  </dgm:ptLst>
  <dgm:cxnLst>
    <dgm:cxn modelId="{F47FA178-EEA3-4EC8-9C36-6971AE23C7F9}" srcId="{82C6D7BE-E3D7-42B4-8D01-178DBC7B2BE1}" destId="{84D166E5-98E4-45DE-9487-F5A32B123EDA}" srcOrd="1" destOrd="0" parTransId="{912AF5C9-47FB-4F76-B82B-E78AB14EA232}" sibTransId="{45EE6596-D1BE-4E20-BE8E-7F3B0EAE10FF}"/>
    <dgm:cxn modelId="{0AC2E33F-86B5-4373-8BBD-1D36A24B3124}" type="presOf" srcId="{82C6D7BE-E3D7-42B4-8D01-178DBC7B2BE1}" destId="{637EC8D3-CC42-4473-86C5-5F195FFC459D}" srcOrd="0" destOrd="0" presId="urn:microsoft.com/office/officeart/2005/8/layout/hProcess11"/>
    <dgm:cxn modelId="{F6A85908-1AB3-45AE-9B92-A563302737DE}" type="presOf" srcId="{84D166E5-98E4-45DE-9487-F5A32B123EDA}" destId="{80DCD31B-4B18-4EDA-BD20-B860B1ADE3A9}" srcOrd="0" destOrd="0" presId="urn:microsoft.com/office/officeart/2005/8/layout/hProcess11"/>
    <dgm:cxn modelId="{932B56AE-B2CC-45F6-8E25-FF69D47B0467}" srcId="{82C6D7BE-E3D7-42B4-8D01-178DBC7B2BE1}" destId="{F1E108DB-1D02-409F-BE8C-F649C8F3B48B}" srcOrd="0" destOrd="0" parTransId="{0FA27AF0-5A57-4084-A249-33DE9CD52A6C}" sibTransId="{AC12178A-EC3D-48A4-9B89-538C0428B93B}"/>
    <dgm:cxn modelId="{D25E8FA5-63C0-4EEF-9630-C7620F57975F}" type="presOf" srcId="{F1E108DB-1D02-409F-BE8C-F649C8F3B48B}" destId="{D2803EE8-1F7A-4874-BACA-5746B4F09B67}" srcOrd="0" destOrd="0" presId="urn:microsoft.com/office/officeart/2005/8/layout/hProcess11"/>
    <dgm:cxn modelId="{4ECE1C78-6BAB-4A73-A146-82C5AF6EAB0D}" type="presParOf" srcId="{637EC8D3-CC42-4473-86C5-5F195FFC459D}" destId="{F0DD670F-40D0-4435-97C3-FCBDCEBDFE3C}" srcOrd="0" destOrd="0" presId="urn:microsoft.com/office/officeart/2005/8/layout/hProcess11"/>
    <dgm:cxn modelId="{8A48069B-BD41-4C0B-8C1E-D76F8BC60766}" type="presParOf" srcId="{637EC8D3-CC42-4473-86C5-5F195FFC459D}" destId="{1A15490D-0643-4C29-A0DF-41CEE553FFC5}" srcOrd="1" destOrd="0" presId="urn:microsoft.com/office/officeart/2005/8/layout/hProcess11"/>
    <dgm:cxn modelId="{4FDE67B4-4124-47C8-AC92-3C02411AE1B1}" type="presParOf" srcId="{1A15490D-0643-4C29-A0DF-41CEE553FFC5}" destId="{89DF8BD0-0A79-4C30-9BAE-A76743100B78}" srcOrd="0" destOrd="0" presId="urn:microsoft.com/office/officeart/2005/8/layout/hProcess11"/>
    <dgm:cxn modelId="{48D5B51E-A885-41DA-AEBF-3B79528A4374}" type="presParOf" srcId="{89DF8BD0-0A79-4C30-9BAE-A76743100B78}" destId="{D2803EE8-1F7A-4874-BACA-5746B4F09B67}" srcOrd="0" destOrd="0" presId="urn:microsoft.com/office/officeart/2005/8/layout/hProcess11"/>
    <dgm:cxn modelId="{B94C6E51-2388-4731-88F4-68EC67CB7909}" type="presParOf" srcId="{89DF8BD0-0A79-4C30-9BAE-A76743100B78}" destId="{7BC6A6AC-DAA0-4D70-82C2-29A1758A11F5}" srcOrd="1" destOrd="0" presId="urn:microsoft.com/office/officeart/2005/8/layout/hProcess11"/>
    <dgm:cxn modelId="{5F96729B-1897-49C8-897C-CDE807A7068C}" type="presParOf" srcId="{89DF8BD0-0A79-4C30-9BAE-A76743100B78}" destId="{FA3C2551-419D-4D07-934B-5F579B0E7575}" srcOrd="2" destOrd="0" presId="urn:microsoft.com/office/officeart/2005/8/layout/hProcess11"/>
    <dgm:cxn modelId="{42BB89CC-DB2D-4CA7-A5E2-BFF2463C072F}" type="presParOf" srcId="{1A15490D-0643-4C29-A0DF-41CEE553FFC5}" destId="{823D54AB-7202-4069-B1C2-5A57F74F90EF}" srcOrd="1" destOrd="0" presId="urn:microsoft.com/office/officeart/2005/8/layout/hProcess11"/>
    <dgm:cxn modelId="{C51EB7F9-BF8F-4499-9A04-B3FB21D83B6A}" type="presParOf" srcId="{1A15490D-0643-4C29-A0DF-41CEE553FFC5}" destId="{B6946EA9-D1AA-42B7-B362-C65870C173C1}" srcOrd="2" destOrd="0" presId="urn:microsoft.com/office/officeart/2005/8/layout/hProcess11"/>
    <dgm:cxn modelId="{B20C6372-31DE-4E86-89E7-B70BE27765AE}" type="presParOf" srcId="{B6946EA9-D1AA-42B7-B362-C65870C173C1}" destId="{80DCD31B-4B18-4EDA-BD20-B860B1ADE3A9}" srcOrd="0" destOrd="0" presId="urn:microsoft.com/office/officeart/2005/8/layout/hProcess11"/>
    <dgm:cxn modelId="{89F54814-1D50-4671-A633-21469893F96E}" type="presParOf" srcId="{B6946EA9-D1AA-42B7-B362-C65870C173C1}" destId="{E8D52DBA-646A-4096-9365-7D0949AFF3CC}" srcOrd="1" destOrd="0" presId="urn:microsoft.com/office/officeart/2005/8/layout/hProcess11"/>
    <dgm:cxn modelId="{799B940D-9985-48B3-A893-8D88D6A09120}" type="presParOf" srcId="{B6946EA9-D1AA-42B7-B362-C65870C173C1}" destId="{9EFBE1E1-2F3B-4622-BFD0-6948DC0A51B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576BB0-A4C7-4BA9-9B6E-939E690F058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8417F1F3-56DA-448B-A34D-8C5E8836C761}">
      <dgm:prSet/>
      <dgm:spPr/>
      <dgm:t>
        <a:bodyPr/>
        <a:lstStyle/>
        <a:p>
          <a:r>
            <a:rPr lang="es-AR" b="1" dirty="0"/>
            <a:t>Ingreso de Divisas</a:t>
          </a:r>
          <a:endParaRPr lang="es-AR" dirty="0"/>
        </a:p>
      </dgm:t>
    </dgm:pt>
    <dgm:pt modelId="{51C11B10-352E-4AED-A995-71266D5F1913}" type="parTrans" cxnId="{F8E9CEAB-34D8-47A5-9178-41FBB023C9FD}">
      <dgm:prSet/>
      <dgm:spPr/>
      <dgm:t>
        <a:bodyPr/>
        <a:lstStyle/>
        <a:p>
          <a:endParaRPr lang="es-AR"/>
        </a:p>
      </dgm:t>
    </dgm:pt>
    <dgm:pt modelId="{9E9EEE06-3F43-4CBD-91C4-A35422A5256B}" type="sibTrans" cxnId="{F8E9CEAB-34D8-47A5-9178-41FBB023C9FD}">
      <dgm:prSet/>
      <dgm:spPr/>
      <dgm:t>
        <a:bodyPr/>
        <a:lstStyle/>
        <a:p>
          <a:endParaRPr lang="es-AR"/>
        </a:p>
      </dgm:t>
    </dgm:pt>
    <dgm:pt modelId="{89E1B775-A3A6-408C-80FD-980396BDBFDD}">
      <dgm:prSet/>
      <dgm:spPr/>
      <dgm:t>
        <a:bodyPr/>
        <a:lstStyle/>
        <a:p>
          <a:r>
            <a:rPr lang="es-AR" b="1"/>
            <a:t>Egreso de Divisas</a:t>
          </a:r>
          <a:endParaRPr lang="es-AR"/>
        </a:p>
      </dgm:t>
    </dgm:pt>
    <dgm:pt modelId="{1440A9D2-76C6-4A93-A415-F8F5748C0A09}" type="parTrans" cxnId="{61C24761-4AEF-4275-8261-CD37F48A9F6E}">
      <dgm:prSet/>
      <dgm:spPr/>
      <dgm:t>
        <a:bodyPr/>
        <a:lstStyle/>
        <a:p>
          <a:endParaRPr lang="es-AR"/>
        </a:p>
      </dgm:t>
    </dgm:pt>
    <dgm:pt modelId="{560092F1-4A94-4975-8415-A3871357DD6F}" type="sibTrans" cxnId="{61C24761-4AEF-4275-8261-CD37F48A9F6E}">
      <dgm:prSet/>
      <dgm:spPr/>
      <dgm:t>
        <a:bodyPr/>
        <a:lstStyle/>
        <a:p>
          <a:endParaRPr lang="es-AR"/>
        </a:p>
      </dgm:t>
    </dgm:pt>
    <dgm:pt modelId="{ED190C34-6052-46C2-89D0-993E905D8DC7}" type="pres">
      <dgm:prSet presAssocID="{12576BB0-A4C7-4BA9-9B6E-939E690F058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0A45D2DD-3AAC-4B01-97CD-BA5B19BD7B0C}" type="pres">
      <dgm:prSet presAssocID="{8417F1F3-56DA-448B-A34D-8C5E8836C761}" presName="circ1" presStyleLbl="vennNode1" presStyleIdx="0" presStyleCnt="2"/>
      <dgm:spPr/>
      <dgm:t>
        <a:bodyPr/>
        <a:lstStyle/>
        <a:p>
          <a:endParaRPr lang="es-AR"/>
        </a:p>
      </dgm:t>
    </dgm:pt>
    <dgm:pt modelId="{F9559D11-0F22-4D1C-B968-72DBFCFB3400}" type="pres">
      <dgm:prSet presAssocID="{8417F1F3-56DA-448B-A34D-8C5E8836C76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707FC93-643A-419D-B278-DF4BCAE93B6B}" type="pres">
      <dgm:prSet presAssocID="{89E1B775-A3A6-408C-80FD-980396BDBFDD}" presName="circ2" presStyleLbl="vennNode1" presStyleIdx="1" presStyleCnt="2"/>
      <dgm:spPr/>
      <dgm:t>
        <a:bodyPr/>
        <a:lstStyle/>
        <a:p>
          <a:endParaRPr lang="es-AR"/>
        </a:p>
      </dgm:t>
    </dgm:pt>
    <dgm:pt modelId="{B82D678A-B4D1-45AC-B6D6-6D55C42C1F8C}" type="pres">
      <dgm:prSet presAssocID="{89E1B775-A3A6-408C-80FD-980396BDBFD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51A238B0-DAB2-4728-892B-DC84CA4CF2AC}" type="presOf" srcId="{89E1B775-A3A6-408C-80FD-980396BDBFDD}" destId="{B82D678A-B4D1-45AC-B6D6-6D55C42C1F8C}" srcOrd="1" destOrd="0" presId="urn:microsoft.com/office/officeart/2005/8/layout/venn1"/>
    <dgm:cxn modelId="{F8E9CEAB-34D8-47A5-9178-41FBB023C9FD}" srcId="{12576BB0-A4C7-4BA9-9B6E-939E690F058B}" destId="{8417F1F3-56DA-448B-A34D-8C5E8836C761}" srcOrd="0" destOrd="0" parTransId="{51C11B10-352E-4AED-A995-71266D5F1913}" sibTransId="{9E9EEE06-3F43-4CBD-91C4-A35422A5256B}"/>
    <dgm:cxn modelId="{952A4830-2260-4CFD-97E3-0EFC20020F89}" type="presOf" srcId="{8417F1F3-56DA-448B-A34D-8C5E8836C761}" destId="{0A45D2DD-3AAC-4B01-97CD-BA5B19BD7B0C}" srcOrd="0" destOrd="0" presId="urn:microsoft.com/office/officeart/2005/8/layout/venn1"/>
    <dgm:cxn modelId="{A3B8CB5F-74AF-45B3-B0BF-426E581CFC11}" type="presOf" srcId="{89E1B775-A3A6-408C-80FD-980396BDBFDD}" destId="{6707FC93-643A-419D-B278-DF4BCAE93B6B}" srcOrd="0" destOrd="0" presId="urn:microsoft.com/office/officeart/2005/8/layout/venn1"/>
    <dgm:cxn modelId="{61C24761-4AEF-4275-8261-CD37F48A9F6E}" srcId="{12576BB0-A4C7-4BA9-9B6E-939E690F058B}" destId="{89E1B775-A3A6-408C-80FD-980396BDBFDD}" srcOrd="1" destOrd="0" parTransId="{1440A9D2-76C6-4A93-A415-F8F5748C0A09}" sibTransId="{560092F1-4A94-4975-8415-A3871357DD6F}"/>
    <dgm:cxn modelId="{3FE4D275-B7FF-4C44-9739-3E7FCCB34764}" type="presOf" srcId="{8417F1F3-56DA-448B-A34D-8C5E8836C761}" destId="{F9559D11-0F22-4D1C-B968-72DBFCFB3400}" srcOrd="1" destOrd="0" presId="urn:microsoft.com/office/officeart/2005/8/layout/venn1"/>
    <dgm:cxn modelId="{573AD8D5-13CF-42BE-9603-2D406687CAAD}" type="presOf" srcId="{12576BB0-A4C7-4BA9-9B6E-939E690F058B}" destId="{ED190C34-6052-46C2-89D0-993E905D8DC7}" srcOrd="0" destOrd="0" presId="urn:microsoft.com/office/officeart/2005/8/layout/venn1"/>
    <dgm:cxn modelId="{BABDE407-BFBF-415A-96E1-39DF238D62D6}" type="presParOf" srcId="{ED190C34-6052-46C2-89D0-993E905D8DC7}" destId="{0A45D2DD-3AAC-4B01-97CD-BA5B19BD7B0C}" srcOrd="0" destOrd="0" presId="urn:microsoft.com/office/officeart/2005/8/layout/venn1"/>
    <dgm:cxn modelId="{B00BF32C-241E-4DB7-A37F-0A7D2B06ABB9}" type="presParOf" srcId="{ED190C34-6052-46C2-89D0-993E905D8DC7}" destId="{F9559D11-0F22-4D1C-B968-72DBFCFB3400}" srcOrd="1" destOrd="0" presId="urn:microsoft.com/office/officeart/2005/8/layout/venn1"/>
    <dgm:cxn modelId="{621156F7-90E1-4387-B5B0-155A0C09F845}" type="presParOf" srcId="{ED190C34-6052-46C2-89D0-993E905D8DC7}" destId="{6707FC93-643A-419D-B278-DF4BCAE93B6B}" srcOrd="2" destOrd="0" presId="urn:microsoft.com/office/officeart/2005/8/layout/venn1"/>
    <dgm:cxn modelId="{5BCF2112-7260-4BA2-B325-6E66320CFB7D}" type="presParOf" srcId="{ED190C34-6052-46C2-89D0-993E905D8DC7}" destId="{B82D678A-B4D1-45AC-B6D6-6D55C42C1F8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9E59E7-A9C0-42F3-B1AF-04C39C49AFE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F4BFE05C-831A-4BD6-9C4A-7C600A919D1D}">
      <dgm:prSet custT="1"/>
      <dgm:spPr/>
      <dgm:t>
        <a:bodyPr/>
        <a:lstStyle/>
        <a:p>
          <a:r>
            <a:rPr lang="es-AR" sz="1200" dirty="0">
              <a:latin typeface="+mj-lt"/>
            </a:rPr>
            <a:t>Impuesto a las Ganancias</a:t>
          </a:r>
        </a:p>
      </dgm:t>
    </dgm:pt>
    <dgm:pt modelId="{AE71A879-9420-4814-B72D-EE776B71EC04}" type="parTrans" cxnId="{B51A0986-4F64-4595-894B-546BDA2DF494}">
      <dgm:prSet/>
      <dgm:spPr/>
      <dgm:t>
        <a:bodyPr/>
        <a:lstStyle/>
        <a:p>
          <a:endParaRPr lang="es-AR"/>
        </a:p>
      </dgm:t>
    </dgm:pt>
    <dgm:pt modelId="{7CD70F01-E131-4B6C-9C42-96A5CCD1A46E}" type="sibTrans" cxnId="{B51A0986-4F64-4595-894B-546BDA2DF494}">
      <dgm:prSet/>
      <dgm:spPr/>
      <dgm:t>
        <a:bodyPr/>
        <a:lstStyle/>
        <a:p>
          <a:endParaRPr lang="es-AR"/>
        </a:p>
      </dgm:t>
    </dgm:pt>
    <dgm:pt modelId="{8815DE4A-3765-4AAD-80A1-AEF72DD8ABA4}">
      <dgm:prSet custT="1"/>
      <dgm:spPr/>
      <dgm:t>
        <a:bodyPr/>
        <a:lstStyle/>
        <a:p>
          <a:r>
            <a:rPr lang="es-AR" sz="1200" dirty="0">
              <a:latin typeface="+mj-lt"/>
            </a:rPr>
            <a:t>IVA</a:t>
          </a:r>
        </a:p>
        <a:p>
          <a:r>
            <a:rPr lang="es-AR" sz="1200" dirty="0">
              <a:latin typeface="+mj-lt"/>
            </a:rPr>
            <a:t>Certificado de Crédito Fiscal</a:t>
          </a:r>
        </a:p>
      </dgm:t>
    </dgm:pt>
    <dgm:pt modelId="{57EA9061-09DD-40F6-8A58-63DC66FB1C42}" type="parTrans" cxnId="{AEE0D83A-2FFA-44EA-B9E8-DA0018918A29}">
      <dgm:prSet/>
      <dgm:spPr/>
      <dgm:t>
        <a:bodyPr/>
        <a:lstStyle/>
        <a:p>
          <a:endParaRPr lang="es-AR"/>
        </a:p>
      </dgm:t>
    </dgm:pt>
    <dgm:pt modelId="{FF4C75A2-E6B7-4870-8419-FFE5B0F5E37B}" type="sibTrans" cxnId="{AEE0D83A-2FFA-44EA-B9E8-DA0018918A29}">
      <dgm:prSet/>
      <dgm:spPr/>
      <dgm:t>
        <a:bodyPr/>
        <a:lstStyle/>
        <a:p>
          <a:endParaRPr lang="es-AR"/>
        </a:p>
      </dgm:t>
    </dgm:pt>
    <dgm:pt modelId="{C335487E-1DB2-45C0-A6CE-E38EBA08B37A}">
      <dgm:prSet custT="1"/>
      <dgm:spPr/>
      <dgm:t>
        <a:bodyPr/>
        <a:lstStyle/>
        <a:p>
          <a:r>
            <a:rPr lang="es-AR" sz="1200" dirty="0">
              <a:latin typeface="+mj-lt"/>
            </a:rPr>
            <a:t>Derecho de Exportación e Importación (</a:t>
          </a:r>
          <a:r>
            <a:rPr lang="es-AR" sz="1200" dirty="0" err="1">
              <a:latin typeface="+mj-lt"/>
            </a:rPr>
            <a:t>Percep</a:t>
          </a:r>
          <a:r>
            <a:rPr lang="es-AR" sz="1200" dirty="0">
              <a:latin typeface="+mj-lt"/>
            </a:rPr>
            <a:t>.)</a:t>
          </a:r>
        </a:p>
      </dgm:t>
    </dgm:pt>
    <dgm:pt modelId="{013D840B-C308-407C-A835-04D9C61769CE}" type="parTrans" cxnId="{48B53B63-8E15-4D88-B71A-C79FF42118C7}">
      <dgm:prSet/>
      <dgm:spPr/>
      <dgm:t>
        <a:bodyPr/>
        <a:lstStyle/>
        <a:p>
          <a:endParaRPr lang="es-AR"/>
        </a:p>
      </dgm:t>
    </dgm:pt>
    <dgm:pt modelId="{F6A9388E-16D7-4AB0-864D-BF1A79D97B84}" type="sibTrans" cxnId="{48B53B63-8E15-4D88-B71A-C79FF42118C7}">
      <dgm:prSet/>
      <dgm:spPr/>
      <dgm:t>
        <a:bodyPr/>
        <a:lstStyle/>
        <a:p>
          <a:endParaRPr lang="es-AR"/>
        </a:p>
      </dgm:t>
    </dgm:pt>
    <dgm:pt modelId="{1EAD8FBF-94FC-402C-8771-ACDDCB82AC3F}">
      <dgm:prSet custT="1"/>
      <dgm:spPr/>
      <dgm:t>
        <a:bodyPr/>
        <a:lstStyle/>
        <a:p>
          <a:r>
            <a:rPr lang="es-AR" sz="1200" dirty="0" err="1">
              <a:latin typeface="+mj-lt"/>
            </a:rPr>
            <a:t>Reorg</a:t>
          </a:r>
          <a:r>
            <a:rPr lang="es-AR" sz="1200" dirty="0">
              <a:latin typeface="+mj-lt"/>
            </a:rPr>
            <a:t> de Empresas Libre de Impuestos</a:t>
          </a:r>
        </a:p>
      </dgm:t>
    </dgm:pt>
    <dgm:pt modelId="{982BCA2C-20D0-4FE9-869E-42A583C3BAF9}" type="parTrans" cxnId="{27136FFB-B43B-4185-A6C8-17EECAB54A6F}">
      <dgm:prSet/>
      <dgm:spPr/>
      <dgm:t>
        <a:bodyPr/>
        <a:lstStyle/>
        <a:p>
          <a:endParaRPr lang="es-AR"/>
        </a:p>
      </dgm:t>
    </dgm:pt>
    <dgm:pt modelId="{0BB7D442-2220-42B1-8BFB-1A6C86AAB5C0}" type="sibTrans" cxnId="{27136FFB-B43B-4185-A6C8-17EECAB54A6F}">
      <dgm:prSet/>
      <dgm:spPr/>
      <dgm:t>
        <a:bodyPr/>
        <a:lstStyle/>
        <a:p>
          <a:endParaRPr lang="es-AR"/>
        </a:p>
      </dgm:t>
    </dgm:pt>
    <dgm:pt modelId="{2862E9C9-7E58-47EB-8A05-FC901613D035}">
      <dgm:prSet custT="1"/>
      <dgm:spPr/>
      <dgm:t>
        <a:bodyPr/>
        <a:lstStyle/>
        <a:p>
          <a:r>
            <a:rPr lang="es-AR" sz="1200" dirty="0">
              <a:latin typeface="+mj-lt"/>
            </a:rPr>
            <a:t>Estabilidad Tributaria, Aduanera y Cambiaria</a:t>
          </a:r>
        </a:p>
      </dgm:t>
    </dgm:pt>
    <dgm:pt modelId="{78DE2FF2-8590-403D-AF1F-506D836163C5}" type="parTrans" cxnId="{A36FD936-0D5D-499E-BBCE-B6FEE57C5F47}">
      <dgm:prSet/>
      <dgm:spPr/>
      <dgm:t>
        <a:bodyPr/>
        <a:lstStyle/>
        <a:p>
          <a:endParaRPr lang="es-AR"/>
        </a:p>
      </dgm:t>
    </dgm:pt>
    <dgm:pt modelId="{D66C4882-42D1-45C7-BF40-AB06BF3A97F9}" type="sibTrans" cxnId="{A36FD936-0D5D-499E-BBCE-B6FEE57C5F47}">
      <dgm:prSet/>
      <dgm:spPr/>
      <dgm:t>
        <a:bodyPr/>
        <a:lstStyle/>
        <a:p>
          <a:endParaRPr lang="es-AR"/>
        </a:p>
      </dgm:t>
    </dgm:pt>
    <dgm:pt modelId="{0E53278D-084A-4FFE-9A29-53AFB3DB650A}">
      <dgm:prSet custT="1"/>
      <dgm:spPr/>
      <dgm:t>
        <a:bodyPr/>
        <a:lstStyle/>
        <a:p>
          <a:r>
            <a:rPr lang="es-AR" sz="1200" dirty="0">
              <a:latin typeface="+mj-lt"/>
            </a:rPr>
            <a:t>UT, Contratos Asociativos y SD sujetos del impuesto</a:t>
          </a:r>
        </a:p>
      </dgm:t>
    </dgm:pt>
    <dgm:pt modelId="{D9AB3E11-8102-4649-BBA6-1359B3D1CE3C}" type="parTrans" cxnId="{DAF3B8C7-429A-430E-989D-BB4BDAC80197}">
      <dgm:prSet/>
      <dgm:spPr/>
      <dgm:t>
        <a:bodyPr/>
        <a:lstStyle/>
        <a:p>
          <a:endParaRPr lang="es-AR"/>
        </a:p>
      </dgm:t>
    </dgm:pt>
    <dgm:pt modelId="{676DB8CC-F136-44A6-B19F-D075BFBAA27E}" type="sibTrans" cxnId="{DAF3B8C7-429A-430E-989D-BB4BDAC80197}">
      <dgm:prSet/>
      <dgm:spPr/>
      <dgm:t>
        <a:bodyPr/>
        <a:lstStyle/>
        <a:p>
          <a:endParaRPr lang="es-AR"/>
        </a:p>
      </dgm:t>
    </dgm:pt>
    <dgm:pt modelId="{F30867BB-1FAD-4B12-9DAD-18669575CD6A}" type="pres">
      <dgm:prSet presAssocID="{9A9E59E7-A9C0-42F3-B1AF-04C39C49AFE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E39E4027-390E-4FB3-9681-D9EFB9D662EA}" type="pres">
      <dgm:prSet presAssocID="{F4BFE05C-831A-4BD6-9C4A-7C600A919D1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39AB613-4E70-4027-A6D9-FFB5AED33E05}" type="pres">
      <dgm:prSet presAssocID="{7CD70F01-E131-4B6C-9C42-96A5CCD1A46E}" presName="sibTrans" presStyleLbl="sibTrans2D1" presStyleIdx="0" presStyleCnt="6"/>
      <dgm:spPr/>
      <dgm:t>
        <a:bodyPr/>
        <a:lstStyle/>
        <a:p>
          <a:endParaRPr lang="es-AR"/>
        </a:p>
      </dgm:t>
    </dgm:pt>
    <dgm:pt modelId="{F3572E4A-A882-4C38-B9CF-A37C091EC4F9}" type="pres">
      <dgm:prSet presAssocID="{7CD70F01-E131-4B6C-9C42-96A5CCD1A46E}" presName="connectorText" presStyleLbl="sibTrans2D1" presStyleIdx="0" presStyleCnt="6"/>
      <dgm:spPr/>
      <dgm:t>
        <a:bodyPr/>
        <a:lstStyle/>
        <a:p>
          <a:endParaRPr lang="es-AR"/>
        </a:p>
      </dgm:t>
    </dgm:pt>
    <dgm:pt modelId="{89E36FBB-FCE1-4ABE-B748-9F79CD4C9EBA}" type="pres">
      <dgm:prSet presAssocID="{8815DE4A-3765-4AAD-80A1-AEF72DD8ABA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5B37D9F-D98C-4300-9667-6963C0EB7FE2}" type="pres">
      <dgm:prSet presAssocID="{FF4C75A2-E6B7-4870-8419-FFE5B0F5E37B}" presName="sibTrans" presStyleLbl="sibTrans2D1" presStyleIdx="1" presStyleCnt="6"/>
      <dgm:spPr/>
      <dgm:t>
        <a:bodyPr/>
        <a:lstStyle/>
        <a:p>
          <a:endParaRPr lang="es-AR"/>
        </a:p>
      </dgm:t>
    </dgm:pt>
    <dgm:pt modelId="{1D7D6DFE-D528-4909-ABF4-31BB0DD47EF0}" type="pres">
      <dgm:prSet presAssocID="{FF4C75A2-E6B7-4870-8419-FFE5B0F5E37B}" presName="connectorText" presStyleLbl="sibTrans2D1" presStyleIdx="1" presStyleCnt="6"/>
      <dgm:spPr/>
      <dgm:t>
        <a:bodyPr/>
        <a:lstStyle/>
        <a:p>
          <a:endParaRPr lang="es-AR"/>
        </a:p>
      </dgm:t>
    </dgm:pt>
    <dgm:pt modelId="{6288C1D5-3F6B-49ED-B6FC-9BD06E96A461}" type="pres">
      <dgm:prSet presAssocID="{C335487E-1DB2-45C0-A6CE-E38EBA08B37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D427773-1191-4572-BA46-AF4144918D49}" type="pres">
      <dgm:prSet presAssocID="{F6A9388E-16D7-4AB0-864D-BF1A79D97B84}" presName="sibTrans" presStyleLbl="sibTrans2D1" presStyleIdx="2" presStyleCnt="6"/>
      <dgm:spPr/>
      <dgm:t>
        <a:bodyPr/>
        <a:lstStyle/>
        <a:p>
          <a:endParaRPr lang="es-AR"/>
        </a:p>
      </dgm:t>
    </dgm:pt>
    <dgm:pt modelId="{426E9A33-0617-4FD6-BE5E-3BF8705BC5AC}" type="pres">
      <dgm:prSet presAssocID="{F6A9388E-16D7-4AB0-864D-BF1A79D97B84}" presName="connectorText" presStyleLbl="sibTrans2D1" presStyleIdx="2" presStyleCnt="6"/>
      <dgm:spPr/>
      <dgm:t>
        <a:bodyPr/>
        <a:lstStyle/>
        <a:p>
          <a:endParaRPr lang="es-AR"/>
        </a:p>
      </dgm:t>
    </dgm:pt>
    <dgm:pt modelId="{60E58E7C-DA58-4252-9A93-A2F3AED7B306}" type="pres">
      <dgm:prSet presAssocID="{1EAD8FBF-94FC-402C-8771-ACDDCB82AC3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4ABDD26-4F83-490D-A25F-D6AB1EFADF7C}" type="pres">
      <dgm:prSet presAssocID="{0BB7D442-2220-42B1-8BFB-1A6C86AAB5C0}" presName="sibTrans" presStyleLbl="sibTrans2D1" presStyleIdx="3" presStyleCnt="6"/>
      <dgm:spPr/>
      <dgm:t>
        <a:bodyPr/>
        <a:lstStyle/>
        <a:p>
          <a:endParaRPr lang="es-AR"/>
        </a:p>
      </dgm:t>
    </dgm:pt>
    <dgm:pt modelId="{937E3E4D-E33C-4FEE-BF6A-893EB4247D9B}" type="pres">
      <dgm:prSet presAssocID="{0BB7D442-2220-42B1-8BFB-1A6C86AAB5C0}" presName="connectorText" presStyleLbl="sibTrans2D1" presStyleIdx="3" presStyleCnt="6"/>
      <dgm:spPr/>
      <dgm:t>
        <a:bodyPr/>
        <a:lstStyle/>
        <a:p>
          <a:endParaRPr lang="es-AR"/>
        </a:p>
      </dgm:t>
    </dgm:pt>
    <dgm:pt modelId="{96DD2982-FD28-4AF8-A6D6-40ED7843A11D}" type="pres">
      <dgm:prSet presAssocID="{2862E9C9-7E58-47EB-8A05-FC901613D03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1D4334F-9F31-48F0-8530-9BB3BB18B09A}" type="pres">
      <dgm:prSet presAssocID="{D66C4882-42D1-45C7-BF40-AB06BF3A97F9}" presName="sibTrans" presStyleLbl="sibTrans2D1" presStyleIdx="4" presStyleCnt="6"/>
      <dgm:spPr/>
      <dgm:t>
        <a:bodyPr/>
        <a:lstStyle/>
        <a:p>
          <a:endParaRPr lang="es-AR"/>
        </a:p>
      </dgm:t>
    </dgm:pt>
    <dgm:pt modelId="{49CD3C8D-7931-4BF6-A60E-8FF0E6540BFE}" type="pres">
      <dgm:prSet presAssocID="{D66C4882-42D1-45C7-BF40-AB06BF3A97F9}" presName="connectorText" presStyleLbl="sibTrans2D1" presStyleIdx="4" presStyleCnt="6"/>
      <dgm:spPr/>
      <dgm:t>
        <a:bodyPr/>
        <a:lstStyle/>
        <a:p>
          <a:endParaRPr lang="es-AR"/>
        </a:p>
      </dgm:t>
    </dgm:pt>
    <dgm:pt modelId="{04E77536-E923-4F12-AC48-D94BFC447279}" type="pres">
      <dgm:prSet presAssocID="{0E53278D-084A-4FFE-9A29-53AFB3DB650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8C1464E-A586-4187-AE58-13DFD3394ED2}" type="pres">
      <dgm:prSet presAssocID="{676DB8CC-F136-44A6-B19F-D075BFBAA27E}" presName="sibTrans" presStyleLbl="sibTrans2D1" presStyleIdx="5" presStyleCnt="6"/>
      <dgm:spPr/>
      <dgm:t>
        <a:bodyPr/>
        <a:lstStyle/>
        <a:p>
          <a:endParaRPr lang="es-AR"/>
        </a:p>
      </dgm:t>
    </dgm:pt>
    <dgm:pt modelId="{17CAD9A3-B2E1-42D5-8B82-57F0043FC2C5}" type="pres">
      <dgm:prSet presAssocID="{676DB8CC-F136-44A6-B19F-D075BFBAA27E}" presName="connectorText" presStyleLbl="sibTrans2D1" presStyleIdx="5" presStyleCnt="6"/>
      <dgm:spPr/>
      <dgm:t>
        <a:bodyPr/>
        <a:lstStyle/>
        <a:p>
          <a:endParaRPr lang="es-AR"/>
        </a:p>
      </dgm:t>
    </dgm:pt>
  </dgm:ptLst>
  <dgm:cxnLst>
    <dgm:cxn modelId="{48B53B63-8E15-4D88-B71A-C79FF42118C7}" srcId="{9A9E59E7-A9C0-42F3-B1AF-04C39C49AFEC}" destId="{C335487E-1DB2-45C0-A6CE-E38EBA08B37A}" srcOrd="2" destOrd="0" parTransId="{013D840B-C308-407C-A835-04D9C61769CE}" sibTransId="{F6A9388E-16D7-4AB0-864D-BF1A79D97B84}"/>
    <dgm:cxn modelId="{63CAD497-A320-4651-BBD0-6EF9B64894CF}" type="presOf" srcId="{7CD70F01-E131-4B6C-9C42-96A5CCD1A46E}" destId="{F3572E4A-A882-4C38-B9CF-A37C091EC4F9}" srcOrd="1" destOrd="0" presId="urn:microsoft.com/office/officeart/2005/8/layout/cycle2"/>
    <dgm:cxn modelId="{7FE5D15C-5D11-4832-99BF-E1B8DB81B040}" type="presOf" srcId="{676DB8CC-F136-44A6-B19F-D075BFBAA27E}" destId="{D8C1464E-A586-4187-AE58-13DFD3394ED2}" srcOrd="0" destOrd="0" presId="urn:microsoft.com/office/officeart/2005/8/layout/cycle2"/>
    <dgm:cxn modelId="{DAF3B8C7-429A-430E-989D-BB4BDAC80197}" srcId="{9A9E59E7-A9C0-42F3-B1AF-04C39C49AFEC}" destId="{0E53278D-084A-4FFE-9A29-53AFB3DB650A}" srcOrd="5" destOrd="0" parTransId="{D9AB3E11-8102-4649-BBA6-1359B3D1CE3C}" sibTransId="{676DB8CC-F136-44A6-B19F-D075BFBAA27E}"/>
    <dgm:cxn modelId="{A36FD936-0D5D-499E-BBCE-B6FEE57C5F47}" srcId="{9A9E59E7-A9C0-42F3-B1AF-04C39C49AFEC}" destId="{2862E9C9-7E58-47EB-8A05-FC901613D035}" srcOrd="4" destOrd="0" parTransId="{78DE2FF2-8590-403D-AF1F-506D836163C5}" sibTransId="{D66C4882-42D1-45C7-BF40-AB06BF3A97F9}"/>
    <dgm:cxn modelId="{27136FFB-B43B-4185-A6C8-17EECAB54A6F}" srcId="{9A9E59E7-A9C0-42F3-B1AF-04C39C49AFEC}" destId="{1EAD8FBF-94FC-402C-8771-ACDDCB82AC3F}" srcOrd="3" destOrd="0" parTransId="{982BCA2C-20D0-4FE9-869E-42A583C3BAF9}" sibTransId="{0BB7D442-2220-42B1-8BFB-1A6C86AAB5C0}"/>
    <dgm:cxn modelId="{611E819B-40E7-460D-B522-1B0811E10703}" type="presOf" srcId="{676DB8CC-F136-44A6-B19F-D075BFBAA27E}" destId="{17CAD9A3-B2E1-42D5-8B82-57F0043FC2C5}" srcOrd="1" destOrd="0" presId="urn:microsoft.com/office/officeart/2005/8/layout/cycle2"/>
    <dgm:cxn modelId="{8B8895C3-B8A1-45FF-BC3C-A9AF694959EF}" type="presOf" srcId="{FF4C75A2-E6B7-4870-8419-FFE5B0F5E37B}" destId="{15B37D9F-D98C-4300-9667-6963C0EB7FE2}" srcOrd="0" destOrd="0" presId="urn:microsoft.com/office/officeart/2005/8/layout/cycle2"/>
    <dgm:cxn modelId="{B51A0986-4F64-4595-894B-546BDA2DF494}" srcId="{9A9E59E7-A9C0-42F3-B1AF-04C39C49AFEC}" destId="{F4BFE05C-831A-4BD6-9C4A-7C600A919D1D}" srcOrd="0" destOrd="0" parTransId="{AE71A879-9420-4814-B72D-EE776B71EC04}" sibTransId="{7CD70F01-E131-4B6C-9C42-96A5CCD1A46E}"/>
    <dgm:cxn modelId="{4E70E3DF-45A6-4406-9737-A6255AE71A50}" type="presOf" srcId="{2862E9C9-7E58-47EB-8A05-FC901613D035}" destId="{96DD2982-FD28-4AF8-A6D6-40ED7843A11D}" srcOrd="0" destOrd="0" presId="urn:microsoft.com/office/officeart/2005/8/layout/cycle2"/>
    <dgm:cxn modelId="{786CB893-B3C1-495E-8EE3-FD94092A4A74}" type="presOf" srcId="{D66C4882-42D1-45C7-BF40-AB06BF3A97F9}" destId="{61D4334F-9F31-48F0-8530-9BB3BB18B09A}" srcOrd="0" destOrd="0" presId="urn:microsoft.com/office/officeart/2005/8/layout/cycle2"/>
    <dgm:cxn modelId="{DF736F6D-4B86-40BD-AF6C-707675966BCA}" type="presOf" srcId="{0BB7D442-2220-42B1-8BFB-1A6C86AAB5C0}" destId="{937E3E4D-E33C-4FEE-BF6A-893EB4247D9B}" srcOrd="1" destOrd="0" presId="urn:microsoft.com/office/officeart/2005/8/layout/cycle2"/>
    <dgm:cxn modelId="{2BE6F3EF-3CCE-40FE-80A1-F260FEAE62CD}" type="presOf" srcId="{0E53278D-084A-4FFE-9A29-53AFB3DB650A}" destId="{04E77536-E923-4F12-AC48-D94BFC447279}" srcOrd="0" destOrd="0" presId="urn:microsoft.com/office/officeart/2005/8/layout/cycle2"/>
    <dgm:cxn modelId="{AEE0D83A-2FFA-44EA-B9E8-DA0018918A29}" srcId="{9A9E59E7-A9C0-42F3-B1AF-04C39C49AFEC}" destId="{8815DE4A-3765-4AAD-80A1-AEF72DD8ABA4}" srcOrd="1" destOrd="0" parTransId="{57EA9061-09DD-40F6-8A58-63DC66FB1C42}" sibTransId="{FF4C75A2-E6B7-4870-8419-FFE5B0F5E37B}"/>
    <dgm:cxn modelId="{5CB09ED1-D964-4400-9CA5-BABB9B96F2EF}" type="presOf" srcId="{F6A9388E-16D7-4AB0-864D-BF1A79D97B84}" destId="{426E9A33-0617-4FD6-BE5E-3BF8705BC5AC}" srcOrd="1" destOrd="0" presId="urn:microsoft.com/office/officeart/2005/8/layout/cycle2"/>
    <dgm:cxn modelId="{2C92A380-58DA-4D20-8E0A-95A27140C8C0}" type="presOf" srcId="{D66C4882-42D1-45C7-BF40-AB06BF3A97F9}" destId="{49CD3C8D-7931-4BF6-A60E-8FF0E6540BFE}" srcOrd="1" destOrd="0" presId="urn:microsoft.com/office/officeart/2005/8/layout/cycle2"/>
    <dgm:cxn modelId="{EC3C90A4-2126-442D-B9FA-0577B0E1BC27}" type="presOf" srcId="{C335487E-1DB2-45C0-A6CE-E38EBA08B37A}" destId="{6288C1D5-3F6B-49ED-B6FC-9BD06E96A461}" srcOrd="0" destOrd="0" presId="urn:microsoft.com/office/officeart/2005/8/layout/cycle2"/>
    <dgm:cxn modelId="{EE532F9A-D79E-49FF-B152-F368BFF58CAA}" type="presOf" srcId="{8815DE4A-3765-4AAD-80A1-AEF72DD8ABA4}" destId="{89E36FBB-FCE1-4ABE-B748-9F79CD4C9EBA}" srcOrd="0" destOrd="0" presId="urn:microsoft.com/office/officeart/2005/8/layout/cycle2"/>
    <dgm:cxn modelId="{6B9FA297-C068-46DA-999A-7F22FE53A4F5}" type="presOf" srcId="{F6A9388E-16D7-4AB0-864D-BF1A79D97B84}" destId="{9D427773-1191-4572-BA46-AF4144918D49}" srcOrd="0" destOrd="0" presId="urn:microsoft.com/office/officeart/2005/8/layout/cycle2"/>
    <dgm:cxn modelId="{586CA551-362D-4BA1-847E-3B6CEB051878}" type="presOf" srcId="{9A9E59E7-A9C0-42F3-B1AF-04C39C49AFEC}" destId="{F30867BB-1FAD-4B12-9DAD-18669575CD6A}" srcOrd="0" destOrd="0" presId="urn:microsoft.com/office/officeart/2005/8/layout/cycle2"/>
    <dgm:cxn modelId="{F0FADA93-A790-4E79-9090-674F2B9E1423}" type="presOf" srcId="{FF4C75A2-E6B7-4870-8419-FFE5B0F5E37B}" destId="{1D7D6DFE-D528-4909-ABF4-31BB0DD47EF0}" srcOrd="1" destOrd="0" presId="urn:microsoft.com/office/officeart/2005/8/layout/cycle2"/>
    <dgm:cxn modelId="{AB8F540E-739C-4BBF-A4A8-3BFF38024919}" type="presOf" srcId="{0BB7D442-2220-42B1-8BFB-1A6C86AAB5C0}" destId="{D4ABDD26-4F83-490D-A25F-D6AB1EFADF7C}" srcOrd="0" destOrd="0" presId="urn:microsoft.com/office/officeart/2005/8/layout/cycle2"/>
    <dgm:cxn modelId="{481FD087-954B-43D6-9304-A3498255065D}" type="presOf" srcId="{F4BFE05C-831A-4BD6-9C4A-7C600A919D1D}" destId="{E39E4027-390E-4FB3-9681-D9EFB9D662EA}" srcOrd="0" destOrd="0" presId="urn:microsoft.com/office/officeart/2005/8/layout/cycle2"/>
    <dgm:cxn modelId="{B76C865E-96F9-4B92-9A10-A9FB0C216074}" type="presOf" srcId="{7CD70F01-E131-4B6C-9C42-96A5CCD1A46E}" destId="{439AB613-4E70-4027-A6D9-FFB5AED33E05}" srcOrd="0" destOrd="0" presId="urn:microsoft.com/office/officeart/2005/8/layout/cycle2"/>
    <dgm:cxn modelId="{D2B8CF43-31C2-427A-BCF9-022BC98157B8}" type="presOf" srcId="{1EAD8FBF-94FC-402C-8771-ACDDCB82AC3F}" destId="{60E58E7C-DA58-4252-9A93-A2F3AED7B306}" srcOrd="0" destOrd="0" presId="urn:microsoft.com/office/officeart/2005/8/layout/cycle2"/>
    <dgm:cxn modelId="{63B53B22-0A79-428E-8CA7-9938EB62C6B7}" type="presParOf" srcId="{F30867BB-1FAD-4B12-9DAD-18669575CD6A}" destId="{E39E4027-390E-4FB3-9681-D9EFB9D662EA}" srcOrd="0" destOrd="0" presId="urn:microsoft.com/office/officeart/2005/8/layout/cycle2"/>
    <dgm:cxn modelId="{40D34DD9-0890-492D-850C-85DC159C456D}" type="presParOf" srcId="{F30867BB-1FAD-4B12-9DAD-18669575CD6A}" destId="{439AB613-4E70-4027-A6D9-FFB5AED33E05}" srcOrd="1" destOrd="0" presId="urn:microsoft.com/office/officeart/2005/8/layout/cycle2"/>
    <dgm:cxn modelId="{AE9C4A91-2CEC-4602-8721-9FD80F631E1F}" type="presParOf" srcId="{439AB613-4E70-4027-A6D9-FFB5AED33E05}" destId="{F3572E4A-A882-4C38-B9CF-A37C091EC4F9}" srcOrd="0" destOrd="0" presId="urn:microsoft.com/office/officeart/2005/8/layout/cycle2"/>
    <dgm:cxn modelId="{808C13F3-B0F1-4050-B878-4103DF1D203C}" type="presParOf" srcId="{F30867BB-1FAD-4B12-9DAD-18669575CD6A}" destId="{89E36FBB-FCE1-4ABE-B748-9F79CD4C9EBA}" srcOrd="2" destOrd="0" presId="urn:microsoft.com/office/officeart/2005/8/layout/cycle2"/>
    <dgm:cxn modelId="{44716BE5-F49F-4F92-AF99-B1B5CEB15E46}" type="presParOf" srcId="{F30867BB-1FAD-4B12-9DAD-18669575CD6A}" destId="{15B37D9F-D98C-4300-9667-6963C0EB7FE2}" srcOrd="3" destOrd="0" presId="urn:microsoft.com/office/officeart/2005/8/layout/cycle2"/>
    <dgm:cxn modelId="{3F3DCFCD-0EA7-449A-89F0-FF5B91DF36DB}" type="presParOf" srcId="{15B37D9F-D98C-4300-9667-6963C0EB7FE2}" destId="{1D7D6DFE-D528-4909-ABF4-31BB0DD47EF0}" srcOrd="0" destOrd="0" presId="urn:microsoft.com/office/officeart/2005/8/layout/cycle2"/>
    <dgm:cxn modelId="{8C282556-CA9A-434A-BCAD-74DB54EA6909}" type="presParOf" srcId="{F30867BB-1FAD-4B12-9DAD-18669575CD6A}" destId="{6288C1D5-3F6B-49ED-B6FC-9BD06E96A461}" srcOrd="4" destOrd="0" presId="urn:microsoft.com/office/officeart/2005/8/layout/cycle2"/>
    <dgm:cxn modelId="{69DC7E3C-49F7-4936-AFF2-F65685100F32}" type="presParOf" srcId="{F30867BB-1FAD-4B12-9DAD-18669575CD6A}" destId="{9D427773-1191-4572-BA46-AF4144918D49}" srcOrd="5" destOrd="0" presId="urn:microsoft.com/office/officeart/2005/8/layout/cycle2"/>
    <dgm:cxn modelId="{17732F55-1401-4681-B254-8FA561B517C5}" type="presParOf" srcId="{9D427773-1191-4572-BA46-AF4144918D49}" destId="{426E9A33-0617-4FD6-BE5E-3BF8705BC5AC}" srcOrd="0" destOrd="0" presId="urn:microsoft.com/office/officeart/2005/8/layout/cycle2"/>
    <dgm:cxn modelId="{C71C7B4F-DE7B-46D2-8365-6F0A6DE2029B}" type="presParOf" srcId="{F30867BB-1FAD-4B12-9DAD-18669575CD6A}" destId="{60E58E7C-DA58-4252-9A93-A2F3AED7B306}" srcOrd="6" destOrd="0" presId="urn:microsoft.com/office/officeart/2005/8/layout/cycle2"/>
    <dgm:cxn modelId="{BA386545-2B6D-45DE-96FC-EFDC848539CE}" type="presParOf" srcId="{F30867BB-1FAD-4B12-9DAD-18669575CD6A}" destId="{D4ABDD26-4F83-490D-A25F-D6AB1EFADF7C}" srcOrd="7" destOrd="0" presId="urn:microsoft.com/office/officeart/2005/8/layout/cycle2"/>
    <dgm:cxn modelId="{85A26A72-6BE0-490C-89B2-2618C372920E}" type="presParOf" srcId="{D4ABDD26-4F83-490D-A25F-D6AB1EFADF7C}" destId="{937E3E4D-E33C-4FEE-BF6A-893EB4247D9B}" srcOrd="0" destOrd="0" presId="urn:microsoft.com/office/officeart/2005/8/layout/cycle2"/>
    <dgm:cxn modelId="{3B1B6AF5-B7EA-4B36-A356-DCC8EAE06065}" type="presParOf" srcId="{F30867BB-1FAD-4B12-9DAD-18669575CD6A}" destId="{96DD2982-FD28-4AF8-A6D6-40ED7843A11D}" srcOrd="8" destOrd="0" presId="urn:microsoft.com/office/officeart/2005/8/layout/cycle2"/>
    <dgm:cxn modelId="{3D9BF0B4-5E9C-4DED-9CEE-2168EFC0C690}" type="presParOf" srcId="{F30867BB-1FAD-4B12-9DAD-18669575CD6A}" destId="{61D4334F-9F31-48F0-8530-9BB3BB18B09A}" srcOrd="9" destOrd="0" presId="urn:microsoft.com/office/officeart/2005/8/layout/cycle2"/>
    <dgm:cxn modelId="{8E3FF43E-B66A-474D-87F6-0A6CD5451B6E}" type="presParOf" srcId="{61D4334F-9F31-48F0-8530-9BB3BB18B09A}" destId="{49CD3C8D-7931-4BF6-A60E-8FF0E6540BFE}" srcOrd="0" destOrd="0" presId="urn:microsoft.com/office/officeart/2005/8/layout/cycle2"/>
    <dgm:cxn modelId="{0E05432D-AA3A-4A1F-B1FE-33EDE161D3B3}" type="presParOf" srcId="{F30867BB-1FAD-4B12-9DAD-18669575CD6A}" destId="{04E77536-E923-4F12-AC48-D94BFC447279}" srcOrd="10" destOrd="0" presId="urn:microsoft.com/office/officeart/2005/8/layout/cycle2"/>
    <dgm:cxn modelId="{6381564A-1896-403F-BFB1-5EFC55A2725E}" type="presParOf" srcId="{F30867BB-1FAD-4B12-9DAD-18669575CD6A}" destId="{D8C1464E-A586-4187-AE58-13DFD3394ED2}" srcOrd="11" destOrd="0" presId="urn:microsoft.com/office/officeart/2005/8/layout/cycle2"/>
    <dgm:cxn modelId="{AD9FFC4F-389E-400F-9B28-798D6D48396F}" type="presParOf" srcId="{D8C1464E-A586-4187-AE58-13DFD3394ED2}" destId="{17CAD9A3-B2E1-42D5-8B82-57F0043FC2C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9E59E7-A9C0-42F3-B1AF-04C39C49AFE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F4BFE05C-831A-4BD6-9C4A-7C600A919D1D}">
      <dgm:prSet/>
      <dgm:spPr/>
      <dgm:t>
        <a:bodyPr/>
        <a:lstStyle/>
        <a:p>
          <a:r>
            <a:rPr lang="es-AR" dirty="0">
              <a:latin typeface="+mj-lt"/>
            </a:rPr>
            <a:t>Tasa del 25%. Dividendos 7% (3,5% 7 años) </a:t>
          </a:r>
        </a:p>
      </dgm:t>
    </dgm:pt>
    <dgm:pt modelId="{AE71A879-9420-4814-B72D-EE776B71EC04}" type="parTrans" cxnId="{B51A0986-4F64-4595-894B-546BDA2DF494}">
      <dgm:prSet/>
      <dgm:spPr/>
      <dgm:t>
        <a:bodyPr/>
        <a:lstStyle/>
        <a:p>
          <a:endParaRPr lang="es-AR"/>
        </a:p>
      </dgm:t>
    </dgm:pt>
    <dgm:pt modelId="{7CD70F01-E131-4B6C-9C42-96A5CCD1A46E}" type="sibTrans" cxnId="{B51A0986-4F64-4595-894B-546BDA2DF494}">
      <dgm:prSet/>
      <dgm:spPr/>
      <dgm:t>
        <a:bodyPr/>
        <a:lstStyle/>
        <a:p>
          <a:endParaRPr lang="es-AR"/>
        </a:p>
      </dgm:t>
    </dgm:pt>
    <dgm:pt modelId="{8815DE4A-3765-4AAD-80A1-AEF72DD8ABA4}">
      <dgm:prSet/>
      <dgm:spPr/>
      <dgm:t>
        <a:bodyPr/>
        <a:lstStyle/>
        <a:p>
          <a:r>
            <a:rPr lang="es-AR" dirty="0">
              <a:latin typeface="+mj-lt"/>
            </a:rPr>
            <a:t>Amortización acelerada </a:t>
          </a:r>
        </a:p>
      </dgm:t>
    </dgm:pt>
    <dgm:pt modelId="{57EA9061-09DD-40F6-8A58-63DC66FB1C42}" type="parTrans" cxnId="{AEE0D83A-2FFA-44EA-B9E8-DA0018918A29}">
      <dgm:prSet/>
      <dgm:spPr/>
      <dgm:t>
        <a:bodyPr/>
        <a:lstStyle/>
        <a:p>
          <a:endParaRPr lang="es-AR"/>
        </a:p>
      </dgm:t>
    </dgm:pt>
    <dgm:pt modelId="{FF4C75A2-E6B7-4870-8419-FFE5B0F5E37B}" type="sibTrans" cxnId="{AEE0D83A-2FFA-44EA-B9E8-DA0018918A29}">
      <dgm:prSet/>
      <dgm:spPr/>
      <dgm:t>
        <a:bodyPr/>
        <a:lstStyle/>
        <a:p>
          <a:endParaRPr lang="es-AR"/>
        </a:p>
      </dgm:t>
    </dgm:pt>
    <dgm:pt modelId="{5A086225-A952-4028-BBA9-6EC58DDFFB1B}">
      <dgm:prSet/>
      <dgm:spPr/>
      <dgm:t>
        <a:bodyPr/>
        <a:lstStyle/>
        <a:p>
          <a:r>
            <a:rPr lang="es-AR" dirty="0">
              <a:latin typeface="+mj-lt"/>
            </a:rPr>
            <a:t>Quebranto sin vencimiento (transferible y ajustable IPIM) </a:t>
          </a:r>
        </a:p>
      </dgm:t>
    </dgm:pt>
    <dgm:pt modelId="{3D924C00-9385-4A73-BBAD-AD98763E2FAB}" type="parTrans" cxnId="{4B0CFDD5-2635-4160-8252-2893E8C34EE5}">
      <dgm:prSet/>
      <dgm:spPr/>
      <dgm:t>
        <a:bodyPr/>
        <a:lstStyle/>
        <a:p>
          <a:endParaRPr lang="es-AR"/>
        </a:p>
      </dgm:t>
    </dgm:pt>
    <dgm:pt modelId="{D1A05B46-8511-4224-9C0B-E9C53B391133}" type="sibTrans" cxnId="{4B0CFDD5-2635-4160-8252-2893E8C34EE5}">
      <dgm:prSet/>
      <dgm:spPr/>
      <dgm:t>
        <a:bodyPr/>
        <a:lstStyle/>
        <a:p>
          <a:endParaRPr lang="es-AR"/>
        </a:p>
      </dgm:t>
    </dgm:pt>
    <dgm:pt modelId="{C335487E-1DB2-45C0-A6CE-E38EBA08B37A}">
      <dgm:prSet/>
      <dgm:spPr/>
      <dgm:t>
        <a:bodyPr/>
        <a:lstStyle/>
        <a:p>
          <a:r>
            <a:rPr lang="es-AR" dirty="0">
              <a:latin typeface="+mj-lt"/>
            </a:rPr>
            <a:t>Actualizaciones ajustables por IPC</a:t>
          </a:r>
        </a:p>
      </dgm:t>
    </dgm:pt>
    <dgm:pt modelId="{013D840B-C308-407C-A835-04D9C61769CE}" type="parTrans" cxnId="{48B53B63-8E15-4D88-B71A-C79FF42118C7}">
      <dgm:prSet/>
      <dgm:spPr/>
      <dgm:t>
        <a:bodyPr/>
        <a:lstStyle/>
        <a:p>
          <a:endParaRPr lang="es-AR"/>
        </a:p>
      </dgm:t>
    </dgm:pt>
    <dgm:pt modelId="{F6A9388E-16D7-4AB0-864D-BF1A79D97B84}" type="sibTrans" cxnId="{48B53B63-8E15-4D88-B71A-C79FF42118C7}">
      <dgm:prSet/>
      <dgm:spPr/>
      <dgm:t>
        <a:bodyPr/>
        <a:lstStyle/>
        <a:p>
          <a:endParaRPr lang="es-AR"/>
        </a:p>
      </dgm:t>
    </dgm:pt>
    <dgm:pt modelId="{1EAD8FBF-94FC-402C-8771-ACDDCB82AC3F}">
      <dgm:prSet/>
      <dgm:spPr/>
      <dgm:t>
        <a:bodyPr/>
        <a:lstStyle/>
        <a:p>
          <a:r>
            <a:rPr lang="es-AR" dirty="0">
              <a:latin typeface="+mj-lt"/>
            </a:rPr>
            <a:t>IDC 100% - crédito del Impuesto a las Ganancias </a:t>
          </a:r>
        </a:p>
      </dgm:t>
    </dgm:pt>
    <dgm:pt modelId="{982BCA2C-20D0-4FE9-869E-42A583C3BAF9}" type="parTrans" cxnId="{27136FFB-B43B-4185-A6C8-17EECAB54A6F}">
      <dgm:prSet/>
      <dgm:spPr/>
      <dgm:t>
        <a:bodyPr/>
        <a:lstStyle/>
        <a:p>
          <a:endParaRPr lang="es-AR"/>
        </a:p>
      </dgm:t>
    </dgm:pt>
    <dgm:pt modelId="{0BB7D442-2220-42B1-8BFB-1A6C86AAB5C0}" type="sibTrans" cxnId="{27136FFB-B43B-4185-A6C8-17EECAB54A6F}">
      <dgm:prSet/>
      <dgm:spPr/>
      <dgm:t>
        <a:bodyPr/>
        <a:lstStyle/>
        <a:p>
          <a:endParaRPr lang="es-AR"/>
        </a:p>
      </dgm:t>
    </dgm:pt>
    <dgm:pt modelId="{2862E9C9-7E58-47EB-8A05-FC901613D035}">
      <dgm:prSet/>
      <dgm:spPr/>
      <dgm:t>
        <a:bodyPr/>
        <a:lstStyle/>
        <a:p>
          <a:r>
            <a:rPr lang="es-AR" dirty="0">
              <a:latin typeface="+mj-lt"/>
            </a:rPr>
            <a:t>5 años - 100% deducción intereses y diferencias de cambio financieras</a:t>
          </a:r>
        </a:p>
      </dgm:t>
    </dgm:pt>
    <dgm:pt modelId="{78DE2FF2-8590-403D-AF1F-506D836163C5}" type="parTrans" cxnId="{A36FD936-0D5D-499E-BBCE-B6FEE57C5F47}">
      <dgm:prSet/>
      <dgm:spPr/>
      <dgm:t>
        <a:bodyPr/>
        <a:lstStyle/>
        <a:p>
          <a:endParaRPr lang="es-AR"/>
        </a:p>
      </dgm:t>
    </dgm:pt>
    <dgm:pt modelId="{D66C4882-42D1-45C7-BF40-AB06BF3A97F9}" type="sibTrans" cxnId="{A36FD936-0D5D-499E-BBCE-B6FEE57C5F47}">
      <dgm:prSet/>
      <dgm:spPr/>
      <dgm:t>
        <a:bodyPr/>
        <a:lstStyle/>
        <a:p>
          <a:endParaRPr lang="es-AR"/>
        </a:p>
      </dgm:t>
    </dgm:pt>
    <dgm:pt modelId="{0E53278D-084A-4FFE-9A29-53AFB3DB650A}">
      <dgm:prSet/>
      <dgm:spPr/>
      <dgm:t>
        <a:bodyPr/>
        <a:lstStyle/>
        <a:p>
          <a:r>
            <a:rPr lang="es-AR" dirty="0">
              <a:latin typeface="+mj-lt"/>
            </a:rPr>
            <a:t>Contabilidad </a:t>
          </a:r>
        </a:p>
        <a:p>
          <a:r>
            <a:rPr lang="es-AR" dirty="0">
              <a:latin typeface="+mj-lt"/>
            </a:rPr>
            <a:t>USD NIIF</a:t>
          </a:r>
        </a:p>
      </dgm:t>
    </dgm:pt>
    <dgm:pt modelId="{D9AB3E11-8102-4649-BBA6-1359B3D1CE3C}" type="parTrans" cxnId="{DAF3B8C7-429A-430E-989D-BB4BDAC80197}">
      <dgm:prSet/>
      <dgm:spPr/>
      <dgm:t>
        <a:bodyPr/>
        <a:lstStyle/>
        <a:p>
          <a:endParaRPr lang="es-AR"/>
        </a:p>
      </dgm:t>
    </dgm:pt>
    <dgm:pt modelId="{676DB8CC-F136-44A6-B19F-D075BFBAA27E}" type="sibTrans" cxnId="{DAF3B8C7-429A-430E-989D-BB4BDAC80197}">
      <dgm:prSet/>
      <dgm:spPr/>
      <dgm:t>
        <a:bodyPr/>
        <a:lstStyle/>
        <a:p>
          <a:endParaRPr lang="es-AR"/>
        </a:p>
      </dgm:t>
    </dgm:pt>
    <dgm:pt modelId="{709AC2CC-92FA-42A9-8B1E-B1CAC08C141D}">
      <dgm:prSet/>
      <dgm:spPr/>
      <dgm:t>
        <a:bodyPr/>
        <a:lstStyle/>
        <a:p>
          <a:r>
            <a:rPr lang="es-AR" dirty="0">
              <a:latin typeface="+mj-lt"/>
            </a:rPr>
            <a:t>SD Atributos Fiscales según patrimonio</a:t>
          </a:r>
        </a:p>
      </dgm:t>
    </dgm:pt>
    <dgm:pt modelId="{BE50CAD8-F1CB-4E50-A97C-864D0C82E40D}" type="parTrans" cxnId="{F83CEA7E-D38D-476D-9E03-2C1F4BD05DFE}">
      <dgm:prSet/>
      <dgm:spPr/>
      <dgm:t>
        <a:bodyPr/>
        <a:lstStyle/>
        <a:p>
          <a:endParaRPr lang="es-AR"/>
        </a:p>
      </dgm:t>
    </dgm:pt>
    <dgm:pt modelId="{42BF2C09-0B5B-43C4-9385-5A3E15CA15E6}" type="sibTrans" cxnId="{F83CEA7E-D38D-476D-9E03-2C1F4BD05DFE}">
      <dgm:prSet/>
      <dgm:spPr/>
      <dgm:t>
        <a:bodyPr/>
        <a:lstStyle/>
        <a:p>
          <a:endParaRPr lang="es-AR"/>
        </a:p>
      </dgm:t>
    </dgm:pt>
    <dgm:pt modelId="{03E368DB-4A25-4727-A16B-9240924035EB}" type="pres">
      <dgm:prSet presAssocID="{9A9E59E7-A9C0-42F3-B1AF-04C39C49AF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7B1AB84-CC19-4293-8989-3FD41BB1A7CC}" type="pres">
      <dgm:prSet presAssocID="{F4BFE05C-831A-4BD6-9C4A-7C600A919D1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99E9168-E52A-4A07-BCA0-8107845B0F91}" type="pres">
      <dgm:prSet presAssocID="{7CD70F01-E131-4B6C-9C42-96A5CCD1A46E}" presName="sibTrans" presStyleCnt="0"/>
      <dgm:spPr/>
    </dgm:pt>
    <dgm:pt modelId="{90D53D76-5306-4907-B8FE-EDEAC390DCB8}" type="pres">
      <dgm:prSet presAssocID="{8815DE4A-3765-4AAD-80A1-AEF72DD8ABA4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BC17DE3-1A5A-484E-BD79-992932E30E94}" type="pres">
      <dgm:prSet presAssocID="{FF4C75A2-E6B7-4870-8419-FFE5B0F5E37B}" presName="sibTrans" presStyleCnt="0"/>
      <dgm:spPr/>
    </dgm:pt>
    <dgm:pt modelId="{2AC333F0-97F1-4F0A-A464-94E24A99A909}" type="pres">
      <dgm:prSet presAssocID="{5A086225-A952-4028-BBA9-6EC58DDFFB1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C8B971B-A7D5-4324-AC8E-2367B0554DB8}" type="pres">
      <dgm:prSet presAssocID="{D1A05B46-8511-4224-9C0B-E9C53B391133}" presName="sibTrans" presStyleCnt="0"/>
      <dgm:spPr/>
    </dgm:pt>
    <dgm:pt modelId="{C8C343EA-522A-4648-95FA-27A9B9D95FC2}" type="pres">
      <dgm:prSet presAssocID="{C335487E-1DB2-45C0-A6CE-E38EBA08B37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AE08BAC-4672-4167-838B-222E62F7666E}" type="pres">
      <dgm:prSet presAssocID="{F6A9388E-16D7-4AB0-864D-BF1A79D97B84}" presName="sibTrans" presStyleCnt="0"/>
      <dgm:spPr/>
    </dgm:pt>
    <dgm:pt modelId="{3C0A98EB-6723-4538-A37F-3EFB8A3D227B}" type="pres">
      <dgm:prSet presAssocID="{1EAD8FBF-94FC-402C-8771-ACDDCB82AC3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3A4A73A-62CC-46A7-B2F5-0B77432CB52C}" type="pres">
      <dgm:prSet presAssocID="{0BB7D442-2220-42B1-8BFB-1A6C86AAB5C0}" presName="sibTrans" presStyleCnt="0"/>
      <dgm:spPr/>
    </dgm:pt>
    <dgm:pt modelId="{7C492F69-CC02-4532-97F3-E9C1241803AC}" type="pres">
      <dgm:prSet presAssocID="{2862E9C9-7E58-47EB-8A05-FC901613D035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7DAA0BD-1DE9-4CB9-B039-57B43418E952}" type="pres">
      <dgm:prSet presAssocID="{D66C4882-42D1-45C7-BF40-AB06BF3A97F9}" presName="sibTrans" presStyleCnt="0"/>
      <dgm:spPr/>
    </dgm:pt>
    <dgm:pt modelId="{8206C87F-AD99-4FE0-A60C-B87C9C6912C6}" type="pres">
      <dgm:prSet presAssocID="{0E53278D-084A-4FFE-9A29-53AFB3DB650A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607AC01-B55F-480F-924C-2FFFA448C70A}" type="pres">
      <dgm:prSet presAssocID="{676DB8CC-F136-44A6-B19F-D075BFBAA27E}" presName="sibTrans" presStyleCnt="0"/>
      <dgm:spPr/>
    </dgm:pt>
    <dgm:pt modelId="{C2162365-182E-4206-B23D-8A1BA5CE2819}" type="pres">
      <dgm:prSet presAssocID="{709AC2CC-92FA-42A9-8B1E-B1CAC08C141D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8B53B63-8E15-4D88-B71A-C79FF42118C7}" srcId="{9A9E59E7-A9C0-42F3-B1AF-04C39C49AFEC}" destId="{C335487E-1DB2-45C0-A6CE-E38EBA08B37A}" srcOrd="3" destOrd="0" parTransId="{013D840B-C308-407C-A835-04D9C61769CE}" sibTransId="{F6A9388E-16D7-4AB0-864D-BF1A79D97B84}"/>
    <dgm:cxn modelId="{8E49CF39-35B5-4CDD-811A-8B423AFDCA85}" type="presOf" srcId="{9A9E59E7-A9C0-42F3-B1AF-04C39C49AFEC}" destId="{03E368DB-4A25-4727-A16B-9240924035EB}" srcOrd="0" destOrd="0" presId="urn:microsoft.com/office/officeart/2005/8/layout/default"/>
    <dgm:cxn modelId="{DAF3B8C7-429A-430E-989D-BB4BDAC80197}" srcId="{9A9E59E7-A9C0-42F3-B1AF-04C39C49AFEC}" destId="{0E53278D-084A-4FFE-9A29-53AFB3DB650A}" srcOrd="6" destOrd="0" parTransId="{D9AB3E11-8102-4649-BBA6-1359B3D1CE3C}" sibTransId="{676DB8CC-F136-44A6-B19F-D075BFBAA27E}"/>
    <dgm:cxn modelId="{15A4F911-D51E-45DF-9CED-3F0386B40AED}" type="presOf" srcId="{709AC2CC-92FA-42A9-8B1E-B1CAC08C141D}" destId="{C2162365-182E-4206-B23D-8A1BA5CE2819}" srcOrd="0" destOrd="0" presId="urn:microsoft.com/office/officeart/2005/8/layout/default"/>
    <dgm:cxn modelId="{A36FD936-0D5D-499E-BBCE-B6FEE57C5F47}" srcId="{9A9E59E7-A9C0-42F3-B1AF-04C39C49AFEC}" destId="{2862E9C9-7E58-47EB-8A05-FC901613D035}" srcOrd="5" destOrd="0" parTransId="{78DE2FF2-8590-403D-AF1F-506D836163C5}" sibTransId="{D66C4882-42D1-45C7-BF40-AB06BF3A97F9}"/>
    <dgm:cxn modelId="{27136FFB-B43B-4185-A6C8-17EECAB54A6F}" srcId="{9A9E59E7-A9C0-42F3-B1AF-04C39C49AFEC}" destId="{1EAD8FBF-94FC-402C-8771-ACDDCB82AC3F}" srcOrd="4" destOrd="0" parTransId="{982BCA2C-20D0-4FE9-869E-42A583C3BAF9}" sibTransId="{0BB7D442-2220-42B1-8BFB-1A6C86AAB5C0}"/>
    <dgm:cxn modelId="{D185482F-0EC7-4AB5-AC12-3CC68361E80B}" type="presOf" srcId="{1EAD8FBF-94FC-402C-8771-ACDDCB82AC3F}" destId="{3C0A98EB-6723-4538-A37F-3EFB8A3D227B}" srcOrd="0" destOrd="0" presId="urn:microsoft.com/office/officeart/2005/8/layout/default"/>
    <dgm:cxn modelId="{4B0CFDD5-2635-4160-8252-2893E8C34EE5}" srcId="{9A9E59E7-A9C0-42F3-B1AF-04C39C49AFEC}" destId="{5A086225-A952-4028-BBA9-6EC58DDFFB1B}" srcOrd="2" destOrd="0" parTransId="{3D924C00-9385-4A73-BBAD-AD98763E2FAB}" sibTransId="{D1A05B46-8511-4224-9C0B-E9C53B391133}"/>
    <dgm:cxn modelId="{B51A0986-4F64-4595-894B-546BDA2DF494}" srcId="{9A9E59E7-A9C0-42F3-B1AF-04C39C49AFEC}" destId="{F4BFE05C-831A-4BD6-9C4A-7C600A919D1D}" srcOrd="0" destOrd="0" parTransId="{AE71A879-9420-4814-B72D-EE776B71EC04}" sibTransId="{7CD70F01-E131-4B6C-9C42-96A5CCD1A46E}"/>
    <dgm:cxn modelId="{F83CEA7E-D38D-476D-9E03-2C1F4BD05DFE}" srcId="{9A9E59E7-A9C0-42F3-B1AF-04C39C49AFEC}" destId="{709AC2CC-92FA-42A9-8B1E-B1CAC08C141D}" srcOrd="7" destOrd="0" parTransId="{BE50CAD8-F1CB-4E50-A97C-864D0C82E40D}" sibTransId="{42BF2C09-0B5B-43C4-9385-5A3E15CA15E6}"/>
    <dgm:cxn modelId="{90CD3853-8A9C-42E1-9157-DE3A012B4615}" type="presOf" srcId="{C335487E-1DB2-45C0-A6CE-E38EBA08B37A}" destId="{C8C343EA-522A-4648-95FA-27A9B9D95FC2}" srcOrd="0" destOrd="0" presId="urn:microsoft.com/office/officeart/2005/8/layout/default"/>
    <dgm:cxn modelId="{310CE665-2FD5-45A0-ACB6-1EF5C57DA69D}" type="presOf" srcId="{5A086225-A952-4028-BBA9-6EC58DDFFB1B}" destId="{2AC333F0-97F1-4F0A-A464-94E24A99A909}" srcOrd="0" destOrd="0" presId="urn:microsoft.com/office/officeart/2005/8/layout/default"/>
    <dgm:cxn modelId="{59BA320D-3B6E-4D6F-B52D-B0C31311E299}" type="presOf" srcId="{8815DE4A-3765-4AAD-80A1-AEF72DD8ABA4}" destId="{90D53D76-5306-4907-B8FE-EDEAC390DCB8}" srcOrd="0" destOrd="0" presId="urn:microsoft.com/office/officeart/2005/8/layout/default"/>
    <dgm:cxn modelId="{F8C3895B-633F-447A-A70C-4B29EEAC01E7}" type="presOf" srcId="{F4BFE05C-831A-4BD6-9C4A-7C600A919D1D}" destId="{57B1AB84-CC19-4293-8989-3FD41BB1A7CC}" srcOrd="0" destOrd="0" presId="urn:microsoft.com/office/officeart/2005/8/layout/default"/>
    <dgm:cxn modelId="{AEE0D83A-2FFA-44EA-B9E8-DA0018918A29}" srcId="{9A9E59E7-A9C0-42F3-B1AF-04C39C49AFEC}" destId="{8815DE4A-3765-4AAD-80A1-AEF72DD8ABA4}" srcOrd="1" destOrd="0" parTransId="{57EA9061-09DD-40F6-8A58-63DC66FB1C42}" sibTransId="{FF4C75A2-E6B7-4870-8419-FFE5B0F5E37B}"/>
    <dgm:cxn modelId="{BBB7CB01-8D7B-45CF-AFD3-B24F6A772890}" type="presOf" srcId="{2862E9C9-7E58-47EB-8A05-FC901613D035}" destId="{7C492F69-CC02-4532-97F3-E9C1241803AC}" srcOrd="0" destOrd="0" presId="urn:microsoft.com/office/officeart/2005/8/layout/default"/>
    <dgm:cxn modelId="{8A918711-ADF3-445B-8A78-5B8060DC6B98}" type="presOf" srcId="{0E53278D-084A-4FFE-9A29-53AFB3DB650A}" destId="{8206C87F-AD99-4FE0-A60C-B87C9C6912C6}" srcOrd="0" destOrd="0" presId="urn:microsoft.com/office/officeart/2005/8/layout/default"/>
    <dgm:cxn modelId="{DA02FF83-F1E5-4C0A-A188-BBDFA6B48A81}" type="presParOf" srcId="{03E368DB-4A25-4727-A16B-9240924035EB}" destId="{57B1AB84-CC19-4293-8989-3FD41BB1A7CC}" srcOrd="0" destOrd="0" presId="urn:microsoft.com/office/officeart/2005/8/layout/default"/>
    <dgm:cxn modelId="{18D73777-59A9-4ADF-86A5-EEEAC68B232D}" type="presParOf" srcId="{03E368DB-4A25-4727-A16B-9240924035EB}" destId="{099E9168-E52A-4A07-BCA0-8107845B0F91}" srcOrd="1" destOrd="0" presId="urn:microsoft.com/office/officeart/2005/8/layout/default"/>
    <dgm:cxn modelId="{1FA86DC2-316E-4741-AD1B-8077780C3866}" type="presParOf" srcId="{03E368DB-4A25-4727-A16B-9240924035EB}" destId="{90D53D76-5306-4907-B8FE-EDEAC390DCB8}" srcOrd="2" destOrd="0" presId="urn:microsoft.com/office/officeart/2005/8/layout/default"/>
    <dgm:cxn modelId="{B51B20FD-55FD-4322-9FA6-24A6CFB2D241}" type="presParOf" srcId="{03E368DB-4A25-4727-A16B-9240924035EB}" destId="{5BC17DE3-1A5A-484E-BD79-992932E30E94}" srcOrd="3" destOrd="0" presId="urn:microsoft.com/office/officeart/2005/8/layout/default"/>
    <dgm:cxn modelId="{60A36D97-83B1-4DD1-9A94-3513D629FAF0}" type="presParOf" srcId="{03E368DB-4A25-4727-A16B-9240924035EB}" destId="{2AC333F0-97F1-4F0A-A464-94E24A99A909}" srcOrd="4" destOrd="0" presId="urn:microsoft.com/office/officeart/2005/8/layout/default"/>
    <dgm:cxn modelId="{78462F9B-CF12-41B2-9F34-893DB4BA97EC}" type="presParOf" srcId="{03E368DB-4A25-4727-A16B-9240924035EB}" destId="{EC8B971B-A7D5-4324-AC8E-2367B0554DB8}" srcOrd="5" destOrd="0" presId="urn:microsoft.com/office/officeart/2005/8/layout/default"/>
    <dgm:cxn modelId="{ED29DBC1-2E7D-419E-B2A3-4AAA3E1F2C89}" type="presParOf" srcId="{03E368DB-4A25-4727-A16B-9240924035EB}" destId="{C8C343EA-522A-4648-95FA-27A9B9D95FC2}" srcOrd="6" destOrd="0" presId="urn:microsoft.com/office/officeart/2005/8/layout/default"/>
    <dgm:cxn modelId="{0F7F9E38-B64E-403C-BA8C-7C363A8BC4F7}" type="presParOf" srcId="{03E368DB-4A25-4727-A16B-9240924035EB}" destId="{5AE08BAC-4672-4167-838B-222E62F7666E}" srcOrd="7" destOrd="0" presId="urn:microsoft.com/office/officeart/2005/8/layout/default"/>
    <dgm:cxn modelId="{641D3E87-6FBC-409E-98DB-48378C4C8E30}" type="presParOf" srcId="{03E368DB-4A25-4727-A16B-9240924035EB}" destId="{3C0A98EB-6723-4538-A37F-3EFB8A3D227B}" srcOrd="8" destOrd="0" presId="urn:microsoft.com/office/officeart/2005/8/layout/default"/>
    <dgm:cxn modelId="{72ED27EF-76C7-4B50-B4A9-22C764E754FC}" type="presParOf" srcId="{03E368DB-4A25-4727-A16B-9240924035EB}" destId="{53A4A73A-62CC-46A7-B2F5-0B77432CB52C}" srcOrd="9" destOrd="0" presId="urn:microsoft.com/office/officeart/2005/8/layout/default"/>
    <dgm:cxn modelId="{45C13533-4939-437C-8A7E-C84209E0EB17}" type="presParOf" srcId="{03E368DB-4A25-4727-A16B-9240924035EB}" destId="{7C492F69-CC02-4532-97F3-E9C1241803AC}" srcOrd="10" destOrd="0" presId="urn:microsoft.com/office/officeart/2005/8/layout/default"/>
    <dgm:cxn modelId="{7866878C-F456-452E-826E-1BD9EE3DBB8E}" type="presParOf" srcId="{03E368DB-4A25-4727-A16B-9240924035EB}" destId="{B7DAA0BD-1DE9-4CB9-B039-57B43418E952}" srcOrd="11" destOrd="0" presId="urn:microsoft.com/office/officeart/2005/8/layout/default"/>
    <dgm:cxn modelId="{296F29B7-B074-41F7-A29A-4B0901C33DF4}" type="presParOf" srcId="{03E368DB-4A25-4727-A16B-9240924035EB}" destId="{8206C87F-AD99-4FE0-A60C-B87C9C6912C6}" srcOrd="12" destOrd="0" presId="urn:microsoft.com/office/officeart/2005/8/layout/default"/>
    <dgm:cxn modelId="{FB4829F3-F29B-40EC-A8D8-A97A3AAD9D6A}" type="presParOf" srcId="{03E368DB-4A25-4727-A16B-9240924035EB}" destId="{E607AC01-B55F-480F-924C-2FFFA448C70A}" srcOrd="13" destOrd="0" presId="urn:microsoft.com/office/officeart/2005/8/layout/default"/>
    <dgm:cxn modelId="{487A2F49-B986-4DE6-841E-0CD7C3847539}" type="presParOf" srcId="{03E368DB-4A25-4727-A16B-9240924035EB}" destId="{C2162365-182E-4206-B23D-8A1BA5CE2819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2AB464-74AB-4E9D-AA87-68EC1AAC430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56DE5A59-2A6C-4B1D-940F-D0BAC1B2DDF8}">
      <dgm:prSet/>
      <dgm:spPr/>
      <dgm:t>
        <a:bodyPr/>
        <a:lstStyle/>
        <a:p>
          <a:r>
            <a:rPr lang="es-AR" dirty="0">
              <a:latin typeface="+mj-lt"/>
            </a:rPr>
            <a:t>Certificados de Crédito Fiscal</a:t>
          </a:r>
          <a:r>
            <a:rPr lang="es-AR" b="1" i="0" dirty="0">
              <a:latin typeface="+mj-lt"/>
            </a:rPr>
            <a:t> </a:t>
          </a:r>
          <a:endParaRPr lang="es-AR" dirty="0">
            <a:latin typeface="+mj-lt"/>
          </a:endParaRPr>
        </a:p>
      </dgm:t>
    </dgm:pt>
    <dgm:pt modelId="{0DAC27B1-9C1A-467B-A834-7ED0F2175EFC}" type="parTrans" cxnId="{DB1D00DA-36E4-46A8-B421-C6C37CCF34AB}">
      <dgm:prSet/>
      <dgm:spPr/>
      <dgm:t>
        <a:bodyPr/>
        <a:lstStyle/>
        <a:p>
          <a:endParaRPr lang="es-AR"/>
        </a:p>
      </dgm:t>
    </dgm:pt>
    <dgm:pt modelId="{91EA101C-A03F-48E3-BD91-E367940681DF}" type="sibTrans" cxnId="{DB1D00DA-36E4-46A8-B421-C6C37CCF34AB}">
      <dgm:prSet/>
      <dgm:spPr/>
      <dgm:t>
        <a:bodyPr/>
        <a:lstStyle/>
        <a:p>
          <a:endParaRPr lang="es-AR"/>
        </a:p>
      </dgm:t>
    </dgm:pt>
    <dgm:pt modelId="{D34F4E8B-CC3C-4399-91B7-6B72A6033923}">
      <dgm:prSet/>
      <dgm:spPr/>
      <dgm:t>
        <a:bodyPr/>
        <a:lstStyle/>
        <a:p>
          <a:pPr algn="ctr"/>
          <a:r>
            <a:rPr lang="es-AR" dirty="0">
              <a:latin typeface="+mj-lt"/>
            </a:rPr>
            <a:t>VPU</a:t>
          </a:r>
        </a:p>
      </dgm:t>
    </dgm:pt>
    <dgm:pt modelId="{E8BF9E95-981E-42C3-8E2C-791F2CAD43DD}" type="parTrans" cxnId="{5B67718D-8F42-4611-8BBE-9B382BBE08DF}">
      <dgm:prSet/>
      <dgm:spPr/>
      <dgm:t>
        <a:bodyPr/>
        <a:lstStyle/>
        <a:p>
          <a:endParaRPr lang="es-AR"/>
        </a:p>
      </dgm:t>
    </dgm:pt>
    <dgm:pt modelId="{8DD7D82F-C87E-46FA-A965-14F095E8F4B2}" type="sibTrans" cxnId="{5B67718D-8F42-4611-8BBE-9B382BBE08DF}">
      <dgm:prSet/>
      <dgm:spPr/>
      <dgm:t>
        <a:bodyPr/>
        <a:lstStyle/>
        <a:p>
          <a:endParaRPr lang="es-AR"/>
        </a:p>
      </dgm:t>
    </dgm:pt>
    <dgm:pt modelId="{A55AD372-87BE-4629-A33E-379C1CA73817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Compra, construcción, fabricación, elaboración o importación definitiva de bienes de uso</a:t>
          </a:r>
        </a:p>
      </dgm:t>
    </dgm:pt>
    <dgm:pt modelId="{F9D7119D-0E79-4BEC-8DF3-8B879B1D0511}" type="parTrans" cxnId="{137AFED2-AACF-4FF8-92D8-BF4B1DCF1C70}">
      <dgm:prSet/>
      <dgm:spPr/>
      <dgm:t>
        <a:bodyPr/>
        <a:lstStyle/>
        <a:p>
          <a:endParaRPr lang="es-AR"/>
        </a:p>
      </dgm:t>
    </dgm:pt>
    <dgm:pt modelId="{F14CE5ED-8EED-4E0B-97EC-E41907CE9F43}" type="sibTrans" cxnId="{137AFED2-AACF-4FF8-92D8-BF4B1DCF1C70}">
      <dgm:prSet/>
      <dgm:spPr/>
      <dgm:t>
        <a:bodyPr/>
        <a:lstStyle/>
        <a:p>
          <a:endParaRPr lang="es-AR"/>
        </a:p>
      </dgm:t>
    </dgm:pt>
    <dgm:pt modelId="{9EAF6B63-D0A0-4BB3-986F-3B3108BD9DC3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Pueden usarse hasta el límite del importe que surja de aplicar sobre los montos totales netos de esas compras o importaciones definitivas la alícuota a la que dichas operaciones han estado sujetas.</a:t>
          </a:r>
        </a:p>
      </dgm:t>
    </dgm:pt>
    <dgm:pt modelId="{5447102D-8762-479F-8925-94BEC1A5D84D}" type="parTrans" cxnId="{A11DFCFA-2E97-428C-A742-F9EAEA80122E}">
      <dgm:prSet/>
      <dgm:spPr/>
      <dgm:t>
        <a:bodyPr/>
        <a:lstStyle/>
        <a:p>
          <a:endParaRPr lang="es-AR"/>
        </a:p>
      </dgm:t>
    </dgm:pt>
    <dgm:pt modelId="{FE6D5F40-1074-4F36-95DA-06D9531A869D}" type="sibTrans" cxnId="{A11DFCFA-2E97-428C-A742-F9EAEA80122E}">
      <dgm:prSet/>
      <dgm:spPr/>
      <dgm:t>
        <a:bodyPr/>
        <a:lstStyle/>
        <a:p>
          <a:endParaRPr lang="es-AR"/>
        </a:p>
      </dgm:t>
    </dgm:pt>
    <dgm:pt modelId="{B37DC28B-5034-490A-B885-AF46F3CFECB1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No podrán computar los créditos fiscales reales abonados con Certificados de Crédito Fiscal</a:t>
          </a:r>
        </a:p>
      </dgm:t>
    </dgm:pt>
    <dgm:pt modelId="{BAE4F8FE-0924-406B-B2A3-00050960779E}" type="parTrans" cxnId="{04575026-E42D-4420-BB44-F5704360A1F5}">
      <dgm:prSet/>
      <dgm:spPr/>
      <dgm:t>
        <a:bodyPr/>
        <a:lstStyle/>
        <a:p>
          <a:endParaRPr lang="es-AR"/>
        </a:p>
      </dgm:t>
    </dgm:pt>
    <dgm:pt modelId="{C4856F4F-0C4D-45B8-B0A1-159A8A41EEAE}" type="sibTrans" cxnId="{04575026-E42D-4420-BB44-F5704360A1F5}">
      <dgm:prSet/>
      <dgm:spPr/>
      <dgm:t>
        <a:bodyPr/>
        <a:lstStyle/>
        <a:p>
          <a:endParaRPr lang="es-AR"/>
        </a:p>
      </dgm:t>
    </dgm:pt>
    <dgm:pt modelId="{79F4F92E-198B-48A4-9FDA-5E14B9B1BA99}">
      <dgm:prSet/>
      <dgm:spPr/>
      <dgm:t>
        <a:bodyPr/>
        <a:lstStyle/>
        <a:p>
          <a:pPr algn="ctr"/>
          <a:r>
            <a:rPr lang="es-AR" dirty="0">
              <a:latin typeface="+mj-lt"/>
            </a:rPr>
            <a:t>Proveedores </a:t>
          </a:r>
        </a:p>
      </dgm:t>
    </dgm:pt>
    <dgm:pt modelId="{09EEE318-678B-412E-9259-8F5171E46834}" type="parTrans" cxnId="{70BCACE3-7DC4-4E1B-8069-8217766D69AD}">
      <dgm:prSet/>
      <dgm:spPr/>
      <dgm:t>
        <a:bodyPr/>
        <a:lstStyle/>
        <a:p>
          <a:endParaRPr lang="es-AR"/>
        </a:p>
      </dgm:t>
    </dgm:pt>
    <dgm:pt modelId="{36BE926F-A1E8-4957-AC11-6101CE6EC399}" type="sibTrans" cxnId="{70BCACE3-7DC4-4E1B-8069-8217766D69AD}">
      <dgm:prSet/>
      <dgm:spPr/>
      <dgm:t>
        <a:bodyPr/>
        <a:lstStyle/>
        <a:p>
          <a:endParaRPr lang="es-AR"/>
        </a:p>
      </dgm:t>
    </dgm:pt>
    <dgm:pt modelId="{A0A862CE-EEC9-44FA-8874-9908D60707B0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Podrán usar para pagar sus impuestos o podrá solicitar la devolución o cesión a terceros.</a:t>
          </a:r>
        </a:p>
      </dgm:t>
    </dgm:pt>
    <dgm:pt modelId="{8C20C23E-503D-4827-B3E5-82EC69333D19}" type="parTrans" cxnId="{7E089BC0-906F-4756-9807-5EA03C33452F}">
      <dgm:prSet/>
      <dgm:spPr/>
      <dgm:t>
        <a:bodyPr/>
        <a:lstStyle/>
        <a:p>
          <a:endParaRPr lang="es-AR"/>
        </a:p>
      </dgm:t>
    </dgm:pt>
    <dgm:pt modelId="{BFAD8077-134C-49ED-A4C1-8C0D1550CEA6}" type="sibTrans" cxnId="{7E089BC0-906F-4756-9807-5EA03C33452F}">
      <dgm:prSet/>
      <dgm:spPr/>
      <dgm:t>
        <a:bodyPr/>
        <a:lstStyle/>
        <a:p>
          <a:endParaRPr lang="es-AR"/>
        </a:p>
      </dgm:t>
    </dgm:pt>
    <dgm:pt modelId="{09A5685E-D55D-48F0-BB3D-57528876E718}">
      <dgm:prSet/>
      <dgm:spPr/>
      <dgm:t>
        <a:bodyPr/>
        <a:lstStyle/>
        <a:p>
          <a:pPr algn="ctr"/>
          <a:r>
            <a:rPr lang="es-AR" dirty="0">
              <a:latin typeface="+mj-lt"/>
            </a:rPr>
            <a:t>Sucursales Dedicadas </a:t>
          </a:r>
        </a:p>
      </dgm:t>
    </dgm:pt>
    <dgm:pt modelId="{9C4B8B76-3C2A-4937-A5CA-851C2F116EC1}" type="parTrans" cxnId="{4D670E50-178B-4F77-86AE-18212252ECFE}">
      <dgm:prSet/>
      <dgm:spPr/>
      <dgm:t>
        <a:bodyPr/>
        <a:lstStyle/>
        <a:p>
          <a:endParaRPr lang="es-AR"/>
        </a:p>
      </dgm:t>
    </dgm:pt>
    <dgm:pt modelId="{BDD8B793-FD54-4A65-8431-F280900A1F1C}" type="sibTrans" cxnId="{4D670E50-178B-4F77-86AE-18212252ECFE}">
      <dgm:prSet/>
      <dgm:spPr/>
      <dgm:t>
        <a:bodyPr/>
        <a:lstStyle/>
        <a:p>
          <a:endParaRPr lang="es-AR"/>
        </a:p>
      </dgm:t>
    </dgm:pt>
    <dgm:pt modelId="{AD0FEB13-41BD-4179-BD50-7224F07DC230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Serán sujetos del IVA. </a:t>
          </a:r>
        </a:p>
      </dgm:t>
    </dgm:pt>
    <dgm:pt modelId="{8F6376B8-FAD8-422B-B727-CFCD79873B3D}" type="parTrans" cxnId="{5DC7D971-9B5A-4EEF-9233-A3CE9D1F172B}">
      <dgm:prSet/>
      <dgm:spPr/>
      <dgm:t>
        <a:bodyPr/>
        <a:lstStyle/>
        <a:p>
          <a:endParaRPr lang="es-AR"/>
        </a:p>
      </dgm:t>
    </dgm:pt>
    <dgm:pt modelId="{AF36D12C-F623-42BB-A70D-8A81837F33DA}" type="sibTrans" cxnId="{5DC7D971-9B5A-4EEF-9233-A3CE9D1F172B}">
      <dgm:prSet/>
      <dgm:spPr/>
      <dgm:t>
        <a:bodyPr/>
        <a:lstStyle/>
        <a:p>
          <a:endParaRPr lang="es-AR"/>
        </a:p>
      </dgm:t>
    </dgm:pt>
    <dgm:pt modelId="{4F07066A-F7D0-49F1-B405-68C51BB74882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Asignaciones a SD no son hechos imponibles.</a:t>
          </a:r>
        </a:p>
      </dgm:t>
    </dgm:pt>
    <dgm:pt modelId="{339E3978-8D8C-4500-99C1-6B351663C656}" type="parTrans" cxnId="{EE87B9F5-FBD5-4E33-A696-930E237B598F}">
      <dgm:prSet/>
      <dgm:spPr/>
      <dgm:t>
        <a:bodyPr/>
        <a:lstStyle/>
        <a:p>
          <a:endParaRPr lang="es-AR"/>
        </a:p>
      </dgm:t>
    </dgm:pt>
    <dgm:pt modelId="{1E3B9C58-7F57-43BF-B71B-4EDFF6828845}" type="sibTrans" cxnId="{EE87B9F5-FBD5-4E33-A696-930E237B598F}">
      <dgm:prSet/>
      <dgm:spPr/>
      <dgm:t>
        <a:bodyPr/>
        <a:lstStyle/>
        <a:p>
          <a:endParaRPr lang="es-AR"/>
        </a:p>
      </dgm:t>
    </dgm:pt>
    <dgm:pt modelId="{F371894D-687C-4019-AEFA-ADA351999DDD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Saldos serán asignados a la sucursal.</a:t>
          </a:r>
        </a:p>
      </dgm:t>
    </dgm:pt>
    <dgm:pt modelId="{8C0D16EA-F5CE-436E-A9DB-B986BAAE892E}" type="parTrans" cxnId="{ABF7BFFB-B495-49F5-AD58-F7F5EC779358}">
      <dgm:prSet/>
      <dgm:spPr/>
      <dgm:t>
        <a:bodyPr/>
        <a:lstStyle/>
        <a:p>
          <a:endParaRPr lang="es-AR"/>
        </a:p>
      </dgm:t>
    </dgm:pt>
    <dgm:pt modelId="{DD06B0C2-A5AF-435F-8B68-DA18A0E85EFC}" type="sibTrans" cxnId="{ABF7BFFB-B495-49F5-AD58-F7F5EC779358}">
      <dgm:prSet/>
      <dgm:spPr/>
      <dgm:t>
        <a:bodyPr/>
        <a:lstStyle/>
        <a:p>
          <a:endParaRPr lang="es-AR"/>
        </a:p>
      </dgm:t>
    </dgm:pt>
    <dgm:pt modelId="{80852F43-FE4E-4C92-9F35-DF1C1AB69327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Operaciones entre la sociedad y la SD están sujetos al IVA (de corresponder). </a:t>
          </a:r>
        </a:p>
      </dgm:t>
    </dgm:pt>
    <dgm:pt modelId="{3DEF8A76-2D24-4077-B925-B574BF40A09D}" type="parTrans" cxnId="{6271807D-633E-4561-9CC8-121DC3D64F1D}">
      <dgm:prSet/>
      <dgm:spPr/>
      <dgm:t>
        <a:bodyPr/>
        <a:lstStyle/>
        <a:p>
          <a:endParaRPr lang="es-AR"/>
        </a:p>
      </dgm:t>
    </dgm:pt>
    <dgm:pt modelId="{A8D408AD-0E51-432E-ABF0-75ABBB051CCF}" type="sibTrans" cxnId="{6271807D-633E-4561-9CC8-121DC3D64F1D}">
      <dgm:prSet/>
      <dgm:spPr/>
      <dgm:t>
        <a:bodyPr/>
        <a:lstStyle/>
        <a:p>
          <a:endParaRPr lang="es-AR"/>
        </a:p>
      </dgm:t>
    </dgm:pt>
    <dgm:pt modelId="{5961C887-074A-4D87-9F92-C2D4F88E83BF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Inversiones de obras de infraestructura y/o servicios necesarios para su desarrollo y construcción.</a:t>
          </a:r>
        </a:p>
      </dgm:t>
    </dgm:pt>
    <dgm:pt modelId="{DC6F38B4-885F-441B-B00E-DC7AB5210EA0}" type="parTrans" cxnId="{FC0237A7-F491-4B96-A2E6-FF1C81E7C83D}">
      <dgm:prSet/>
      <dgm:spPr/>
      <dgm:t>
        <a:bodyPr/>
        <a:lstStyle/>
        <a:p>
          <a:endParaRPr lang="es-AR"/>
        </a:p>
      </dgm:t>
    </dgm:pt>
    <dgm:pt modelId="{E5320C1C-D6C7-4653-B3A7-AD11B03A41B9}" type="sibTrans" cxnId="{FC0237A7-F491-4B96-A2E6-FF1C81E7C83D}">
      <dgm:prSet/>
      <dgm:spPr/>
      <dgm:t>
        <a:bodyPr/>
        <a:lstStyle/>
        <a:p>
          <a:endParaRPr lang="es-AR"/>
        </a:p>
      </dgm:t>
    </dgm:pt>
    <dgm:pt modelId="{85DC8578-7C34-4FFF-B842-8756D9EE6748}">
      <dgm:prSet/>
      <dgm:spPr/>
      <dgm:t>
        <a:bodyPr/>
        <a:lstStyle/>
        <a:p>
          <a:pPr algn="just"/>
          <a:r>
            <a:rPr lang="es-AR" dirty="0">
              <a:latin typeface="+mj-lt"/>
            </a:rPr>
            <a:t>IVA por importación de bienes. </a:t>
          </a:r>
        </a:p>
      </dgm:t>
    </dgm:pt>
    <dgm:pt modelId="{0DD07CC8-D9FA-496E-84EC-93E8E1D6783B}" type="parTrans" cxnId="{29FA0AA3-CBFF-4C9C-9AF0-8F450D92EF70}">
      <dgm:prSet/>
      <dgm:spPr/>
      <dgm:t>
        <a:bodyPr/>
        <a:lstStyle/>
        <a:p>
          <a:endParaRPr lang="es-AR"/>
        </a:p>
      </dgm:t>
    </dgm:pt>
    <dgm:pt modelId="{C05A8AFE-1576-4149-8C4C-309B1BC4D3C9}" type="sibTrans" cxnId="{29FA0AA3-CBFF-4C9C-9AF0-8F450D92EF70}">
      <dgm:prSet/>
      <dgm:spPr/>
      <dgm:t>
        <a:bodyPr/>
        <a:lstStyle/>
        <a:p>
          <a:endParaRPr lang="es-AR"/>
        </a:p>
      </dgm:t>
    </dgm:pt>
    <dgm:pt modelId="{116D1B90-5585-4494-BD7C-805D18FCD2AF}">
      <dgm:prSet/>
      <dgm:spPr/>
      <dgm:t>
        <a:bodyPr/>
        <a:lstStyle/>
        <a:p>
          <a:pPr algn="just"/>
          <a:r>
            <a:rPr lang="es-AR" dirty="0" err="1">
              <a:latin typeface="+mj-lt"/>
            </a:rPr>
            <a:t>Trasnferncia</a:t>
          </a:r>
          <a:r>
            <a:rPr lang="es-AR" dirty="0">
              <a:latin typeface="+mj-lt"/>
            </a:rPr>
            <a:t> automática a los 3 meses de realizar la solicitud de transferencia.</a:t>
          </a:r>
        </a:p>
      </dgm:t>
    </dgm:pt>
    <dgm:pt modelId="{496AF350-CB9B-4E31-ADEA-7D56EC0B1ACE}" type="parTrans" cxnId="{4E912876-17F5-48EF-AACA-5E0BAB2F1D77}">
      <dgm:prSet/>
      <dgm:spPr/>
      <dgm:t>
        <a:bodyPr/>
        <a:lstStyle/>
        <a:p>
          <a:endParaRPr lang="es-AR"/>
        </a:p>
      </dgm:t>
    </dgm:pt>
    <dgm:pt modelId="{40A7C261-F676-4573-ACB8-73F596CEAEFC}" type="sibTrans" cxnId="{4E912876-17F5-48EF-AACA-5E0BAB2F1D77}">
      <dgm:prSet/>
      <dgm:spPr/>
      <dgm:t>
        <a:bodyPr/>
        <a:lstStyle/>
        <a:p>
          <a:endParaRPr lang="es-AR"/>
        </a:p>
      </dgm:t>
    </dgm:pt>
    <dgm:pt modelId="{82D77490-7663-4AFF-AF9F-8398F8FCD06D}" type="pres">
      <dgm:prSet presAssocID="{7F2AB464-74AB-4E9D-AA87-68EC1AAC430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A4EA04A-72EF-46E9-8EA3-8D0CA658F689}" type="pres">
      <dgm:prSet presAssocID="{56DE5A59-2A6C-4B1D-940F-D0BAC1B2DDF8}" presName="roof" presStyleLbl="dkBgShp" presStyleIdx="0" presStyleCnt="2" custLinFactNeighborX="0" custLinFactNeighborY="-11807"/>
      <dgm:spPr/>
      <dgm:t>
        <a:bodyPr/>
        <a:lstStyle/>
        <a:p>
          <a:endParaRPr lang="es-AR"/>
        </a:p>
      </dgm:t>
    </dgm:pt>
    <dgm:pt modelId="{32FD3973-1120-4047-9C9F-9B6F273EE5A2}" type="pres">
      <dgm:prSet presAssocID="{56DE5A59-2A6C-4B1D-940F-D0BAC1B2DDF8}" presName="pillars" presStyleCnt="0"/>
      <dgm:spPr/>
    </dgm:pt>
    <dgm:pt modelId="{62382566-84D4-4F3D-B785-E3CB13DC8C9C}" type="pres">
      <dgm:prSet presAssocID="{56DE5A59-2A6C-4B1D-940F-D0BAC1B2DDF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63DAE9B-8B5A-4DC2-8DA4-3A247B7F8838}" type="pres">
      <dgm:prSet presAssocID="{79F4F92E-198B-48A4-9FDA-5E14B9B1BA9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A7F7150-4960-46C3-8A13-027690538F2A}" type="pres">
      <dgm:prSet presAssocID="{09A5685E-D55D-48F0-BB3D-57528876E71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BFE97EE-5E6E-4DB7-A6B3-58382B1B6C4C}" type="pres">
      <dgm:prSet presAssocID="{56DE5A59-2A6C-4B1D-940F-D0BAC1B2DDF8}" presName="base" presStyleLbl="dkBgShp" presStyleIdx="1" presStyleCnt="2"/>
      <dgm:spPr/>
    </dgm:pt>
  </dgm:ptLst>
  <dgm:cxnLst>
    <dgm:cxn modelId="{3BB941CF-2F52-4732-AD56-04012A1317AB}" type="presOf" srcId="{56DE5A59-2A6C-4B1D-940F-D0BAC1B2DDF8}" destId="{AA4EA04A-72EF-46E9-8EA3-8D0CA658F689}" srcOrd="0" destOrd="0" presId="urn:microsoft.com/office/officeart/2005/8/layout/hList3"/>
    <dgm:cxn modelId="{DB1D00DA-36E4-46A8-B421-C6C37CCF34AB}" srcId="{7F2AB464-74AB-4E9D-AA87-68EC1AAC430A}" destId="{56DE5A59-2A6C-4B1D-940F-D0BAC1B2DDF8}" srcOrd="0" destOrd="0" parTransId="{0DAC27B1-9C1A-467B-A834-7ED0F2175EFC}" sibTransId="{91EA101C-A03F-48E3-BD91-E367940681DF}"/>
    <dgm:cxn modelId="{CADF9BB0-7506-4D97-B7E2-0FE30910DC06}" type="presOf" srcId="{5961C887-074A-4D87-9F92-C2D4F88E83BF}" destId="{62382566-84D4-4F3D-B785-E3CB13DC8C9C}" srcOrd="0" destOrd="2" presId="urn:microsoft.com/office/officeart/2005/8/layout/hList3"/>
    <dgm:cxn modelId="{B764B995-7AC8-441A-9733-F3C9C2870710}" type="presOf" srcId="{80852F43-FE4E-4C92-9F35-DF1C1AB69327}" destId="{0A7F7150-4960-46C3-8A13-027690538F2A}" srcOrd="0" destOrd="4" presId="urn:microsoft.com/office/officeart/2005/8/layout/hList3"/>
    <dgm:cxn modelId="{ABF7BFFB-B495-49F5-AD58-F7F5EC779358}" srcId="{09A5685E-D55D-48F0-BB3D-57528876E718}" destId="{F371894D-687C-4019-AEFA-ADA351999DDD}" srcOrd="2" destOrd="0" parTransId="{8C0D16EA-F5CE-436E-A9DB-B986BAAE892E}" sibTransId="{DD06B0C2-A5AF-435F-8B68-DA18A0E85EFC}"/>
    <dgm:cxn modelId="{6271807D-633E-4561-9CC8-121DC3D64F1D}" srcId="{09A5685E-D55D-48F0-BB3D-57528876E718}" destId="{80852F43-FE4E-4C92-9F35-DF1C1AB69327}" srcOrd="3" destOrd="0" parTransId="{3DEF8A76-2D24-4077-B925-B574BF40A09D}" sibTransId="{A8D408AD-0E51-432E-ABF0-75ABBB051CCF}"/>
    <dgm:cxn modelId="{AD6351D7-A18D-4FF1-9C4D-9439AE64DE8B}" type="presOf" srcId="{F371894D-687C-4019-AEFA-ADA351999DDD}" destId="{0A7F7150-4960-46C3-8A13-027690538F2A}" srcOrd="0" destOrd="3" presId="urn:microsoft.com/office/officeart/2005/8/layout/hList3"/>
    <dgm:cxn modelId="{8B8FC429-DA21-414A-84B4-5FF50403333B}" type="presOf" srcId="{7F2AB464-74AB-4E9D-AA87-68EC1AAC430A}" destId="{82D77490-7663-4AFF-AF9F-8398F8FCD06D}" srcOrd="0" destOrd="0" presId="urn:microsoft.com/office/officeart/2005/8/layout/hList3"/>
    <dgm:cxn modelId="{17438291-C5AC-4765-804C-E35C10CCA7CC}" type="presOf" srcId="{A0A862CE-EEC9-44FA-8874-9908D60707B0}" destId="{563DAE9B-8B5A-4DC2-8DA4-3A247B7F8838}" srcOrd="0" destOrd="1" presId="urn:microsoft.com/office/officeart/2005/8/layout/hList3"/>
    <dgm:cxn modelId="{762E6270-BA96-4E3E-BA45-C6F74BD1921E}" type="presOf" srcId="{79F4F92E-198B-48A4-9FDA-5E14B9B1BA99}" destId="{563DAE9B-8B5A-4DC2-8DA4-3A247B7F8838}" srcOrd="0" destOrd="0" presId="urn:microsoft.com/office/officeart/2005/8/layout/hList3"/>
    <dgm:cxn modelId="{EE87B9F5-FBD5-4E33-A696-930E237B598F}" srcId="{09A5685E-D55D-48F0-BB3D-57528876E718}" destId="{4F07066A-F7D0-49F1-B405-68C51BB74882}" srcOrd="1" destOrd="0" parTransId="{339E3978-8D8C-4500-99C1-6B351663C656}" sibTransId="{1E3B9C58-7F57-43BF-B71B-4EDFF6828845}"/>
    <dgm:cxn modelId="{6DF7D294-158B-4F70-B6C9-45B0AD4C4DF4}" type="presOf" srcId="{85DC8578-7C34-4FFF-B842-8756D9EE6748}" destId="{62382566-84D4-4F3D-B785-E3CB13DC8C9C}" srcOrd="0" destOrd="3" presId="urn:microsoft.com/office/officeart/2005/8/layout/hList3"/>
    <dgm:cxn modelId="{4D670E50-178B-4F77-86AE-18212252ECFE}" srcId="{56DE5A59-2A6C-4B1D-940F-D0BAC1B2DDF8}" destId="{09A5685E-D55D-48F0-BB3D-57528876E718}" srcOrd="2" destOrd="0" parTransId="{9C4B8B76-3C2A-4937-A5CA-851C2F116EC1}" sibTransId="{BDD8B793-FD54-4A65-8431-F280900A1F1C}"/>
    <dgm:cxn modelId="{04575026-E42D-4420-BB44-F5704360A1F5}" srcId="{D34F4E8B-CC3C-4399-91B7-6B72A6033923}" destId="{B37DC28B-5034-490A-B885-AF46F3CFECB1}" srcOrd="4" destOrd="0" parTransId="{BAE4F8FE-0924-406B-B2A3-00050960779E}" sibTransId="{C4856F4F-0C4D-45B8-B0A1-159A8A41EEAE}"/>
    <dgm:cxn modelId="{7E089BC0-906F-4756-9807-5EA03C33452F}" srcId="{79F4F92E-198B-48A4-9FDA-5E14B9B1BA99}" destId="{A0A862CE-EEC9-44FA-8874-9908D60707B0}" srcOrd="0" destOrd="0" parTransId="{8C20C23E-503D-4827-B3E5-82EC69333D19}" sibTransId="{BFAD8077-134C-49ED-A4C1-8C0D1550CEA6}"/>
    <dgm:cxn modelId="{B62FE31C-E654-40E4-87AF-7B5CAD013DAA}" type="presOf" srcId="{4F07066A-F7D0-49F1-B405-68C51BB74882}" destId="{0A7F7150-4960-46C3-8A13-027690538F2A}" srcOrd="0" destOrd="2" presId="urn:microsoft.com/office/officeart/2005/8/layout/hList3"/>
    <dgm:cxn modelId="{FB957A87-4FA8-4023-A505-7823E8E19586}" type="presOf" srcId="{09A5685E-D55D-48F0-BB3D-57528876E718}" destId="{0A7F7150-4960-46C3-8A13-027690538F2A}" srcOrd="0" destOrd="0" presId="urn:microsoft.com/office/officeart/2005/8/layout/hList3"/>
    <dgm:cxn modelId="{FC0237A7-F491-4B96-A2E6-FF1C81E7C83D}" srcId="{D34F4E8B-CC3C-4399-91B7-6B72A6033923}" destId="{5961C887-074A-4D87-9F92-C2D4F88E83BF}" srcOrd="1" destOrd="0" parTransId="{DC6F38B4-885F-441B-B00E-DC7AB5210EA0}" sibTransId="{E5320C1C-D6C7-4653-B3A7-AD11B03A41B9}"/>
    <dgm:cxn modelId="{78F03403-0163-4C14-BF24-AEE892C3F2E6}" type="presOf" srcId="{116D1B90-5585-4494-BD7C-805D18FCD2AF}" destId="{563DAE9B-8B5A-4DC2-8DA4-3A247B7F8838}" srcOrd="0" destOrd="2" presId="urn:microsoft.com/office/officeart/2005/8/layout/hList3"/>
    <dgm:cxn modelId="{5B67718D-8F42-4611-8BBE-9B382BBE08DF}" srcId="{56DE5A59-2A6C-4B1D-940F-D0BAC1B2DDF8}" destId="{D34F4E8B-CC3C-4399-91B7-6B72A6033923}" srcOrd="0" destOrd="0" parTransId="{E8BF9E95-981E-42C3-8E2C-791F2CAD43DD}" sibTransId="{8DD7D82F-C87E-46FA-A965-14F095E8F4B2}"/>
    <dgm:cxn modelId="{AD717B5B-1F51-4E95-8F29-EFAE60EAB48A}" type="presOf" srcId="{D34F4E8B-CC3C-4399-91B7-6B72A6033923}" destId="{62382566-84D4-4F3D-B785-E3CB13DC8C9C}" srcOrd="0" destOrd="0" presId="urn:microsoft.com/office/officeart/2005/8/layout/hList3"/>
    <dgm:cxn modelId="{5DC7D971-9B5A-4EEF-9233-A3CE9D1F172B}" srcId="{09A5685E-D55D-48F0-BB3D-57528876E718}" destId="{AD0FEB13-41BD-4179-BD50-7224F07DC230}" srcOrd="0" destOrd="0" parTransId="{8F6376B8-FAD8-422B-B727-CFCD79873B3D}" sibTransId="{AF36D12C-F623-42BB-A70D-8A81837F33DA}"/>
    <dgm:cxn modelId="{591AC0CF-97B2-4288-A231-A9AC18C2396C}" type="presOf" srcId="{B37DC28B-5034-490A-B885-AF46F3CFECB1}" destId="{62382566-84D4-4F3D-B785-E3CB13DC8C9C}" srcOrd="0" destOrd="5" presId="urn:microsoft.com/office/officeart/2005/8/layout/hList3"/>
    <dgm:cxn modelId="{5C90591B-ADD3-40D8-A047-D3A4E14C5ADF}" type="presOf" srcId="{A55AD372-87BE-4629-A33E-379C1CA73817}" destId="{62382566-84D4-4F3D-B785-E3CB13DC8C9C}" srcOrd="0" destOrd="1" presId="urn:microsoft.com/office/officeart/2005/8/layout/hList3"/>
    <dgm:cxn modelId="{9D749F72-F653-4DDC-8ACF-A1DAAEBF28EC}" type="presOf" srcId="{AD0FEB13-41BD-4179-BD50-7224F07DC230}" destId="{0A7F7150-4960-46C3-8A13-027690538F2A}" srcOrd="0" destOrd="1" presId="urn:microsoft.com/office/officeart/2005/8/layout/hList3"/>
    <dgm:cxn modelId="{A11DFCFA-2E97-428C-A742-F9EAEA80122E}" srcId="{D34F4E8B-CC3C-4399-91B7-6B72A6033923}" destId="{9EAF6B63-D0A0-4BB3-986F-3B3108BD9DC3}" srcOrd="3" destOrd="0" parTransId="{5447102D-8762-479F-8925-94BEC1A5D84D}" sibTransId="{FE6D5F40-1074-4F36-95DA-06D9531A869D}"/>
    <dgm:cxn modelId="{4E912876-17F5-48EF-AACA-5E0BAB2F1D77}" srcId="{79F4F92E-198B-48A4-9FDA-5E14B9B1BA99}" destId="{116D1B90-5585-4494-BD7C-805D18FCD2AF}" srcOrd="1" destOrd="0" parTransId="{496AF350-CB9B-4E31-ADEA-7D56EC0B1ACE}" sibTransId="{40A7C261-F676-4573-ACB8-73F596CEAEFC}"/>
    <dgm:cxn modelId="{137AFED2-AACF-4FF8-92D8-BF4B1DCF1C70}" srcId="{D34F4E8B-CC3C-4399-91B7-6B72A6033923}" destId="{A55AD372-87BE-4629-A33E-379C1CA73817}" srcOrd="0" destOrd="0" parTransId="{F9D7119D-0E79-4BEC-8DF3-8B879B1D0511}" sibTransId="{F14CE5ED-8EED-4E0B-97EC-E41907CE9F43}"/>
    <dgm:cxn modelId="{792BDFCE-A4CC-46AD-A1FD-536E01F83B6F}" type="presOf" srcId="{9EAF6B63-D0A0-4BB3-986F-3B3108BD9DC3}" destId="{62382566-84D4-4F3D-B785-E3CB13DC8C9C}" srcOrd="0" destOrd="4" presId="urn:microsoft.com/office/officeart/2005/8/layout/hList3"/>
    <dgm:cxn modelId="{70BCACE3-7DC4-4E1B-8069-8217766D69AD}" srcId="{56DE5A59-2A6C-4B1D-940F-D0BAC1B2DDF8}" destId="{79F4F92E-198B-48A4-9FDA-5E14B9B1BA99}" srcOrd="1" destOrd="0" parTransId="{09EEE318-678B-412E-9259-8F5171E46834}" sibTransId="{36BE926F-A1E8-4957-AC11-6101CE6EC399}"/>
    <dgm:cxn modelId="{29FA0AA3-CBFF-4C9C-9AF0-8F450D92EF70}" srcId="{D34F4E8B-CC3C-4399-91B7-6B72A6033923}" destId="{85DC8578-7C34-4FFF-B842-8756D9EE6748}" srcOrd="2" destOrd="0" parTransId="{0DD07CC8-D9FA-496E-84EC-93E8E1D6783B}" sibTransId="{C05A8AFE-1576-4149-8C4C-309B1BC4D3C9}"/>
    <dgm:cxn modelId="{77536FAA-779C-49CC-8F92-03C6A71649B3}" type="presParOf" srcId="{82D77490-7663-4AFF-AF9F-8398F8FCD06D}" destId="{AA4EA04A-72EF-46E9-8EA3-8D0CA658F689}" srcOrd="0" destOrd="0" presId="urn:microsoft.com/office/officeart/2005/8/layout/hList3"/>
    <dgm:cxn modelId="{B31E0294-F9EB-48F5-B520-ED1022A69DB0}" type="presParOf" srcId="{82D77490-7663-4AFF-AF9F-8398F8FCD06D}" destId="{32FD3973-1120-4047-9C9F-9B6F273EE5A2}" srcOrd="1" destOrd="0" presId="urn:microsoft.com/office/officeart/2005/8/layout/hList3"/>
    <dgm:cxn modelId="{AE3DBAB5-1B7A-46E4-8FBF-88E150A23C99}" type="presParOf" srcId="{32FD3973-1120-4047-9C9F-9B6F273EE5A2}" destId="{62382566-84D4-4F3D-B785-E3CB13DC8C9C}" srcOrd="0" destOrd="0" presId="urn:microsoft.com/office/officeart/2005/8/layout/hList3"/>
    <dgm:cxn modelId="{D931B840-3F3E-4EC2-BC46-A45EA4C73292}" type="presParOf" srcId="{32FD3973-1120-4047-9C9F-9B6F273EE5A2}" destId="{563DAE9B-8B5A-4DC2-8DA4-3A247B7F8838}" srcOrd="1" destOrd="0" presId="urn:microsoft.com/office/officeart/2005/8/layout/hList3"/>
    <dgm:cxn modelId="{31F97F8F-981D-45F5-8A21-7EB28F543711}" type="presParOf" srcId="{32FD3973-1120-4047-9C9F-9B6F273EE5A2}" destId="{0A7F7150-4960-46C3-8A13-027690538F2A}" srcOrd="2" destOrd="0" presId="urn:microsoft.com/office/officeart/2005/8/layout/hList3"/>
    <dgm:cxn modelId="{9A665A07-B42D-4922-9FC9-E0670481F6BC}" type="presParOf" srcId="{82D77490-7663-4AFF-AF9F-8398F8FCD06D}" destId="{FBFE97EE-5E6E-4DB7-A6B3-58382B1B6C4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100FBA5-7910-4AC2-93FA-8FB2D3661CB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AR"/>
        </a:p>
      </dgm:t>
    </dgm:pt>
    <dgm:pt modelId="{7F650DB3-B3BC-460F-BD51-984322960E97}">
      <dgm:prSet/>
      <dgm:spPr/>
      <dgm:t>
        <a:bodyPr/>
        <a:lstStyle/>
        <a:p>
          <a:r>
            <a:rPr lang="es-AR" dirty="0">
              <a:latin typeface="+mj-lt"/>
            </a:rPr>
            <a:t>Exenta de Derechos de Importación </a:t>
          </a:r>
        </a:p>
      </dgm:t>
    </dgm:pt>
    <dgm:pt modelId="{848D5319-BA8F-4E58-971F-ED1BC2763EC8}" type="parTrans" cxnId="{88AF0CD8-72FB-498F-AFC3-9FA2DFCF3564}">
      <dgm:prSet/>
      <dgm:spPr/>
      <dgm:t>
        <a:bodyPr/>
        <a:lstStyle/>
        <a:p>
          <a:endParaRPr lang="es-AR"/>
        </a:p>
      </dgm:t>
    </dgm:pt>
    <dgm:pt modelId="{6271C948-28D0-4ED0-8161-595923CCA81B}" type="sibTrans" cxnId="{88AF0CD8-72FB-498F-AFC3-9FA2DFCF3564}">
      <dgm:prSet/>
      <dgm:spPr/>
      <dgm:t>
        <a:bodyPr/>
        <a:lstStyle/>
        <a:p>
          <a:endParaRPr lang="es-AR"/>
        </a:p>
      </dgm:t>
    </dgm:pt>
    <dgm:pt modelId="{6482E5AC-A5C7-422F-80C4-ECBB4B8056C3}">
      <dgm:prSet/>
      <dgm:spPr/>
      <dgm:t>
        <a:bodyPr/>
        <a:lstStyle/>
        <a:p>
          <a:r>
            <a:rPr lang="es-AR" dirty="0">
              <a:latin typeface="+mj-lt"/>
            </a:rPr>
            <a:t>Importación definitiva y temporaria de bienes de capital nuevos, repuestos, partes y componentes (incluye </a:t>
          </a:r>
          <a:r>
            <a:rPr lang="es-AR" b="1" dirty="0">
              <a:latin typeface="+mj-lt"/>
            </a:rPr>
            <a:t>tasa de estadística y comprobación de destino, y de todo régimen de percepción, recaudación, anticipo o retención de tributos nacionales y/o locales)</a:t>
          </a:r>
          <a:r>
            <a:rPr lang="es-AR" dirty="0">
              <a:latin typeface="+mj-lt"/>
            </a:rPr>
            <a:t>. </a:t>
          </a:r>
        </a:p>
      </dgm:t>
    </dgm:pt>
    <dgm:pt modelId="{AF278DB2-2C75-4C33-B1F5-CA539B53DAA4}" type="parTrans" cxnId="{82D26DD6-262C-4E4D-AF80-B1B4B268FDD0}">
      <dgm:prSet/>
      <dgm:spPr/>
      <dgm:t>
        <a:bodyPr/>
        <a:lstStyle/>
        <a:p>
          <a:endParaRPr lang="es-AR"/>
        </a:p>
      </dgm:t>
    </dgm:pt>
    <dgm:pt modelId="{B42B71E1-85E4-486C-9FA0-2698737218BE}" type="sibTrans" cxnId="{82D26DD6-262C-4E4D-AF80-B1B4B268FDD0}">
      <dgm:prSet/>
      <dgm:spPr/>
      <dgm:t>
        <a:bodyPr/>
        <a:lstStyle/>
        <a:p>
          <a:endParaRPr lang="es-AR"/>
        </a:p>
      </dgm:t>
    </dgm:pt>
    <dgm:pt modelId="{2203BCA0-2C37-457D-8073-3DD2B36EEE84}">
      <dgm:prSet/>
      <dgm:spPr/>
      <dgm:t>
        <a:bodyPr/>
        <a:lstStyle/>
        <a:p>
          <a:r>
            <a:rPr lang="es-AR" dirty="0">
              <a:latin typeface="+mj-lt"/>
            </a:rPr>
            <a:t>Exenta de Derechos de Exportación </a:t>
          </a:r>
        </a:p>
      </dgm:t>
    </dgm:pt>
    <dgm:pt modelId="{7B90A600-8CA5-4579-B8B6-7B4FE8F496D0}" type="parTrans" cxnId="{9774E034-2414-4B05-972F-28408D10C3F6}">
      <dgm:prSet/>
      <dgm:spPr/>
      <dgm:t>
        <a:bodyPr/>
        <a:lstStyle/>
        <a:p>
          <a:endParaRPr lang="es-AR"/>
        </a:p>
      </dgm:t>
    </dgm:pt>
    <dgm:pt modelId="{C3D7F7B0-718C-4B9A-A251-DEFEFE86FC17}" type="sibTrans" cxnId="{9774E034-2414-4B05-972F-28408D10C3F6}">
      <dgm:prSet/>
      <dgm:spPr/>
      <dgm:t>
        <a:bodyPr/>
        <a:lstStyle/>
        <a:p>
          <a:endParaRPr lang="es-AR"/>
        </a:p>
      </dgm:t>
    </dgm:pt>
    <dgm:pt modelId="{8BD1FAAE-F63D-416F-834B-9E6834F75ED0}">
      <dgm:prSet/>
      <dgm:spPr/>
      <dgm:t>
        <a:bodyPr/>
        <a:lstStyle/>
        <a:p>
          <a:r>
            <a:rPr lang="es-AR" dirty="0">
              <a:latin typeface="+mj-lt"/>
            </a:rPr>
            <a:t>Exportación definitiva de bienes obtenidos por el proyecto promovido, luego de transcurridos </a:t>
          </a:r>
          <a:r>
            <a:rPr lang="es-AR" b="1" dirty="0">
              <a:latin typeface="+mj-lt"/>
            </a:rPr>
            <a:t>3 años </a:t>
          </a:r>
          <a:r>
            <a:rPr lang="es-AR" dirty="0">
              <a:latin typeface="+mj-lt"/>
            </a:rPr>
            <a:t>contados desde la fecha de adhesión al RIGI. </a:t>
          </a:r>
        </a:p>
      </dgm:t>
    </dgm:pt>
    <dgm:pt modelId="{FF4FE135-6AC8-48F2-8EE3-78A88D1B277D}" type="parTrans" cxnId="{2D2708B9-F40A-4891-9FFD-7EA311D91353}">
      <dgm:prSet/>
      <dgm:spPr/>
      <dgm:t>
        <a:bodyPr/>
        <a:lstStyle/>
        <a:p>
          <a:endParaRPr lang="es-AR"/>
        </a:p>
      </dgm:t>
    </dgm:pt>
    <dgm:pt modelId="{0ED9300E-5D4A-4B0A-8239-1752C5911E64}" type="sibTrans" cxnId="{2D2708B9-F40A-4891-9FFD-7EA311D91353}">
      <dgm:prSet/>
      <dgm:spPr/>
      <dgm:t>
        <a:bodyPr/>
        <a:lstStyle/>
        <a:p>
          <a:endParaRPr lang="es-AR"/>
        </a:p>
      </dgm:t>
    </dgm:pt>
    <dgm:pt modelId="{0EBBE80E-94E9-484D-AC0D-3AF193EAA811}" type="pres">
      <dgm:prSet presAssocID="{3100FBA5-7910-4AC2-93FA-8FB2D3661C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F2EF11F-CD67-487D-A60E-13F1B3968828}" type="pres">
      <dgm:prSet presAssocID="{7F650DB3-B3BC-460F-BD51-984322960E97}" presName="composite" presStyleCnt="0"/>
      <dgm:spPr/>
    </dgm:pt>
    <dgm:pt modelId="{D129E9CD-3A48-48DA-AECE-EC6554A6A937}" type="pres">
      <dgm:prSet presAssocID="{7F650DB3-B3BC-460F-BD51-984322960E9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D690679-DDB2-4C9A-B281-F141D2AEB903}" type="pres">
      <dgm:prSet presAssocID="{7F650DB3-B3BC-460F-BD51-984322960E97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319CD17-C27E-42A9-937C-08DC52FFE255}" type="pres">
      <dgm:prSet presAssocID="{6271C948-28D0-4ED0-8161-595923CCA81B}" presName="sp" presStyleCnt="0"/>
      <dgm:spPr/>
    </dgm:pt>
    <dgm:pt modelId="{8DA1C0A5-30D2-49C9-9967-16A82005CFB4}" type="pres">
      <dgm:prSet presAssocID="{2203BCA0-2C37-457D-8073-3DD2B36EEE84}" presName="composite" presStyleCnt="0"/>
      <dgm:spPr/>
    </dgm:pt>
    <dgm:pt modelId="{2303536F-F6D2-4178-9434-94871E73FD74}" type="pres">
      <dgm:prSet presAssocID="{2203BCA0-2C37-457D-8073-3DD2B36EEE84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B189446-C0BB-4B51-AE35-DF0968EC7F5A}" type="pres">
      <dgm:prSet presAssocID="{2203BCA0-2C37-457D-8073-3DD2B36EEE84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EE44010-18FE-436A-9CE5-DE33AFC8279B}" type="presOf" srcId="{3100FBA5-7910-4AC2-93FA-8FB2D3661CB0}" destId="{0EBBE80E-94E9-484D-AC0D-3AF193EAA811}" srcOrd="0" destOrd="0" presId="urn:microsoft.com/office/officeart/2005/8/layout/chevron2"/>
    <dgm:cxn modelId="{88AF0CD8-72FB-498F-AFC3-9FA2DFCF3564}" srcId="{3100FBA5-7910-4AC2-93FA-8FB2D3661CB0}" destId="{7F650DB3-B3BC-460F-BD51-984322960E97}" srcOrd="0" destOrd="0" parTransId="{848D5319-BA8F-4E58-971F-ED1BC2763EC8}" sibTransId="{6271C948-28D0-4ED0-8161-595923CCA81B}"/>
    <dgm:cxn modelId="{7325839E-77A7-4D62-98E3-CCD8BC081040}" type="presOf" srcId="{2203BCA0-2C37-457D-8073-3DD2B36EEE84}" destId="{2303536F-F6D2-4178-9434-94871E73FD74}" srcOrd="0" destOrd="0" presId="urn:microsoft.com/office/officeart/2005/8/layout/chevron2"/>
    <dgm:cxn modelId="{82D26DD6-262C-4E4D-AF80-B1B4B268FDD0}" srcId="{7F650DB3-B3BC-460F-BD51-984322960E97}" destId="{6482E5AC-A5C7-422F-80C4-ECBB4B8056C3}" srcOrd="0" destOrd="0" parTransId="{AF278DB2-2C75-4C33-B1F5-CA539B53DAA4}" sibTransId="{B42B71E1-85E4-486C-9FA0-2698737218BE}"/>
    <dgm:cxn modelId="{9774E034-2414-4B05-972F-28408D10C3F6}" srcId="{3100FBA5-7910-4AC2-93FA-8FB2D3661CB0}" destId="{2203BCA0-2C37-457D-8073-3DD2B36EEE84}" srcOrd="1" destOrd="0" parTransId="{7B90A600-8CA5-4579-B8B6-7B4FE8F496D0}" sibTransId="{C3D7F7B0-718C-4B9A-A251-DEFEFE86FC17}"/>
    <dgm:cxn modelId="{7E9ACC3C-9082-4659-ACEE-C9321A470F69}" type="presOf" srcId="{7F650DB3-B3BC-460F-BD51-984322960E97}" destId="{D129E9CD-3A48-48DA-AECE-EC6554A6A937}" srcOrd="0" destOrd="0" presId="urn:microsoft.com/office/officeart/2005/8/layout/chevron2"/>
    <dgm:cxn modelId="{2D2708B9-F40A-4891-9FFD-7EA311D91353}" srcId="{2203BCA0-2C37-457D-8073-3DD2B36EEE84}" destId="{8BD1FAAE-F63D-416F-834B-9E6834F75ED0}" srcOrd="0" destOrd="0" parTransId="{FF4FE135-6AC8-48F2-8EE3-78A88D1B277D}" sibTransId="{0ED9300E-5D4A-4B0A-8239-1752C5911E64}"/>
    <dgm:cxn modelId="{602844A9-3490-4D8C-81B1-295B75219FD4}" type="presOf" srcId="{6482E5AC-A5C7-422F-80C4-ECBB4B8056C3}" destId="{BD690679-DDB2-4C9A-B281-F141D2AEB903}" srcOrd="0" destOrd="0" presId="urn:microsoft.com/office/officeart/2005/8/layout/chevron2"/>
    <dgm:cxn modelId="{F586845A-99B2-4D61-BC2C-BD3C65ECB74E}" type="presOf" srcId="{8BD1FAAE-F63D-416F-834B-9E6834F75ED0}" destId="{FB189446-C0BB-4B51-AE35-DF0968EC7F5A}" srcOrd="0" destOrd="0" presId="urn:microsoft.com/office/officeart/2005/8/layout/chevron2"/>
    <dgm:cxn modelId="{C2FDB802-45CA-4D07-B9AA-BF315AB9957F}" type="presParOf" srcId="{0EBBE80E-94E9-484D-AC0D-3AF193EAA811}" destId="{5F2EF11F-CD67-487D-A60E-13F1B3968828}" srcOrd="0" destOrd="0" presId="urn:microsoft.com/office/officeart/2005/8/layout/chevron2"/>
    <dgm:cxn modelId="{5D6F47C4-027B-43A2-BCB5-6F3A30A0B40E}" type="presParOf" srcId="{5F2EF11F-CD67-487D-A60E-13F1B3968828}" destId="{D129E9CD-3A48-48DA-AECE-EC6554A6A937}" srcOrd="0" destOrd="0" presId="urn:microsoft.com/office/officeart/2005/8/layout/chevron2"/>
    <dgm:cxn modelId="{2EE1ED3B-B94D-4199-A714-86FC909F8CF6}" type="presParOf" srcId="{5F2EF11F-CD67-487D-A60E-13F1B3968828}" destId="{BD690679-DDB2-4C9A-B281-F141D2AEB903}" srcOrd="1" destOrd="0" presId="urn:microsoft.com/office/officeart/2005/8/layout/chevron2"/>
    <dgm:cxn modelId="{8943432A-F3D7-467A-BDA6-E33948C5224E}" type="presParOf" srcId="{0EBBE80E-94E9-484D-AC0D-3AF193EAA811}" destId="{5319CD17-C27E-42A9-937C-08DC52FFE255}" srcOrd="1" destOrd="0" presId="urn:microsoft.com/office/officeart/2005/8/layout/chevron2"/>
    <dgm:cxn modelId="{FE635DA3-EE3F-486A-99C7-3F593B8C35B0}" type="presParOf" srcId="{0EBBE80E-94E9-484D-AC0D-3AF193EAA811}" destId="{8DA1C0A5-30D2-49C9-9967-16A82005CFB4}" srcOrd="2" destOrd="0" presId="urn:microsoft.com/office/officeart/2005/8/layout/chevron2"/>
    <dgm:cxn modelId="{A3B6E1B1-E2B2-456A-B03E-E3E3B9A3DDAC}" type="presParOf" srcId="{8DA1C0A5-30D2-49C9-9967-16A82005CFB4}" destId="{2303536F-F6D2-4178-9434-94871E73FD74}" srcOrd="0" destOrd="0" presId="urn:microsoft.com/office/officeart/2005/8/layout/chevron2"/>
    <dgm:cxn modelId="{3241FD0E-5864-45AA-B6C8-A5A35F27C075}" type="presParOf" srcId="{8DA1C0A5-30D2-49C9-9967-16A82005CFB4}" destId="{FB189446-C0BB-4B51-AE35-DF0968EC7F5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F0F90FF-F627-4E78-A94B-80D46033FE4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F7417B4F-3235-44D2-A6C8-7A284F673CB5}">
      <dgm:prSet custT="1"/>
      <dgm:spPr/>
      <dgm:t>
        <a:bodyPr/>
        <a:lstStyle/>
        <a:p>
          <a:r>
            <a:rPr lang="es-AR" sz="4400" dirty="0">
              <a:latin typeface="+mj-lt"/>
            </a:rPr>
            <a:t>Qué no aplica? </a:t>
          </a:r>
        </a:p>
      </dgm:t>
    </dgm:pt>
    <dgm:pt modelId="{BDEC5DC5-9308-4142-82E6-55C8BAAE6F37}" type="parTrans" cxnId="{2FB579D4-7CF6-4260-A6D5-D20D3EAB9293}">
      <dgm:prSet/>
      <dgm:spPr/>
      <dgm:t>
        <a:bodyPr/>
        <a:lstStyle/>
        <a:p>
          <a:endParaRPr lang="es-AR"/>
        </a:p>
      </dgm:t>
    </dgm:pt>
    <dgm:pt modelId="{9F8E2BAE-2906-4C86-9B95-A236CD1D1B13}" type="sibTrans" cxnId="{2FB579D4-7CF6-4260-A6D5-D20D3EAB9293}">
      <dgm:prSet/>
      <dgm:spPr/>
      <dgm:t>
        <a:bodyPr/>
        <a:lstStyle/>
        <a:p>
          <a:endParaRPr lang="es-AR"/>
        </a:p>
      </dgm:t>
    </dgm:pt>
    <dgm:pt modelId="{18EB8819-BBA1-495E-9E69-7529A45F55FF}">
      <dgm:prSet/>
      <dgm:spPr/>
      <dgm:t>
        <a:bodyPr/>
        <a:lstStyle/>
        <a:p>
          <a:r>
            <a:rPr lang="es-AR" dirty="0">
              <a:latin typeface="+mj-lt"/>
            </a:rPr>
            <a:t>Empresas en Marcha.</a:t>
          </a:r>
        </a:p>
      </dgm:t>
    </dgm:pt>
    <dgm:pt modelId="{335DBEC8-2329-413C-AEDB-5B8E4B85F6C3}" type="parTrans" cxnId="{E476CADE-740B-4A39-92EC-3A80C0BDDDC2}">
      <dgm:prSet/>
      <dgm:spPr/>
      <dgm:t>
        <a:bodyPr/>
        <a:lstStyle/>
        <a:p>
          <a:endParaRPr lang="es-AR"/>
        </a:p>
      </dgm:t>
    </dgm:pt>
    <dgm:pt modelId="{AFA0A79A-BA78-4AE3-91F7-60F5992BE3D7}" type="sibTrans" cxnId="{E476CADE-740B-4A39-92EC-3A80C0BDDDC2}">
      <dgm:prSet/>
      <dgm:spPr/>
      <dgm:t>
        <a:bodyPr/>
        <a:lstStyle/>
        <a:p>
          <a:endParaRPr lang="es-AR"/>
        </a:p>
      </dgm:t>
    </dgm:pt>
    <dgm:pt modelId="{428A0A43-41C2-4AE0-9BDD-D72C56D25ED2}">
      <dgm:prSet/>
      <dgm:spPr/>
      <dgm:t>
        <a:bodyPr/>
        <a:lstStyle/>
        <a:p>
          <a:r>
            <a:rPr lang="es-AR" dirty="0">
              <a:latin typeface="+mj-lt"/>
            </a:rPr>
            <a:t>Entidades continuadoras prosigan actividad de empresas reestructuradas por 2 años???</a:t>
          </a:r>
        </a:p>
      </dgm:t>
    </dgm:pt>
    <dgm:pt modelId="{8FB8FD6E-276C-4D3A-BFB2-F06AF7899A98}" type="parTrans" cxnId="{7A4BB732-953C-4D24-BDD8-A7B16F8F92D6}">
      <dgm:prSet/>
      <dgm:spPr/>
      <dgm:t>
        <a:bodyPr/>
        <a:lstStyle/>
        <a:p>
          <a:endParaRPr lang="es-AR"/>
        </a:p>
      </dgm:t>
    </dgm:pt>
    <dgm:pt modelId="{ADEA6EC8-A34C-4B3A-9D0A-FDB5FBC3E4E1}" type="sibTrans" cxnId="{7A4BB732-953C-4D24-BDD8-A7B16F8F92D6}">
      <dgm:prSet/>
      <dgm:spPr/>
      <dgm:t>
        <a:bodyPr/>
        <a:lstStyle/>
        <a:p>
          <a:endParaRPr lang="es-AR"/>
        </a:p>
      </dgm:t>
    </dgm:pt>
    <dgm:pt modelId="{FCD944B1-259F-4ACA-8150-5CD0A335E175}">
      <dgm:prSet/>
      <dgm:spPr/>
      <dgm:t>
        <a:bodyPr/>
        <a:lstStyle/>
        <a:p>
          <a:r>
            <a:rPr lang="es-AR" dirty="0">
              <a:latin typeface="+mj-lt"/>
            </a:rPr>
            <a:t>Actividades iguales o vinculadas anteriores 12 meses antes de comunicación a la AFIP</a:t>
          </a:r>
        </a:p>
      </dgm:t>
    </dgm:pt>
    <dgm:pt modelId="{4C1FF6FD-6B4E-487F-A66C-9A9B0F64F9E9}" type="parTrans" cxnId="{A8F7BEE4-B7D6-4E6E-99A9-116B77E47C6A}">
      <dgm:prSet/>
      <dgm:spPr/>
      <dgm:t>
        <a:bodyPr/>
        <a:lstStyle/>
        <a:p>
          <a:endParaRPr lang="es-AR"/>
        </a:p>
      </dgm:t>
    </dgm:pt>
    <dgm:pt modelId="{2A0F9920-4380-4743-855F-CD249E12605B}" type="sibTrans" cxnId="{A8F7BEE4-B7D6-4E6E-99A9-116B77E47C6A}">
      <dgm:prSet/>
      <dgm:spPr/>
      <dgm:t>
        <a:bodyPr/>
        <a:lstStyle/>
        <a:p>
          <a:endParaRPr lang="es-AR"/>
        </a:p>
      </dgm:t>
    </dgm:pt>
    <dgm:pt modelId="{2A5345F6-7399-4E93-A6DF-C91FBA050535}">
      <dgm:prSet/>
      <dgm:spPr/>
      <dgm:t>
        <a:bodyPr/>
        <a:lstStyle/>
        <a:p>
          <a:r>
            <a:rPr lang="es-AR" dirty="0">
              <a:latin typeface="+mj-lt"/>
            </a:rPr>
            <a:t>No se requerirá aprobación previa de la AFIP por transferencia parcial (</a:t>
          </a:r>
          <a:r>
            <a:rPr lang="es-AR" dirty="0" err="1">
              <a:latin typeface="+mj-lt"/>
            </a:rPr>
            <a:t>v,g</a:t>
          </a:r>
          <a:r>
            <a:rPr lang="es-AR" dirty="0">
              <a:latin typeface="+mj-lt"/>
            </a:rPr>
            <a:t>, TFC parcial)</a:t>
          </a:r>
        </a:p>
      </dgm:t>
    </dgm:pt>
    <dgm:pt modelId="{E0AF3364-B2F8-4171-95B1-2AC1D787C3A0}" type="parTrans" cxnId="{E2305D38-A80A-40BD-9A01-44A2C5CD0E56}">
      <dgm:prSet/>
      <dgm:spPr/>
      <dgm:t>
        <a:bodyPr/>
        <a:lstStyle/>
        <a:p>
          <a:endParaRPr lang="es-AR"/>
        </a:p>
      </dgm:t>
    </dgm:pt>
    <dgm:pt modelId="{7349BF8F-514A-4CEA-BEAD-9A084247FF70}" type="sibTrans" cxnId="{E2305D38-A80A-40BD-9A01-44A2C5CD0E56}">
      <dgm:prSet/>
      <dgm:spPr/>
      <dgm:t>
        <a:bodyPr/>
        <a:lstStyle/>
        <a:p>
          <a:endParaRPr lang="es-AR"/>
        </a:p>
      </dgm:t>
    </dgm:pt>
    <dgm:pt modelId="{83B7509F-FF94-49CC-AB14-B55446D0DA35}">
      <dgm:prSet/>
      <dgm:spPr/>
      <dgm:t>
        <a:bodyPr/>
        <a:lstStyle/>
        <a:p>
          <a:r>
            <a:rPr lang="es-AR" dirty="0">
              <a:latin typeface="+mj-lt"/>
            </a:rPr>
            <a:t>Efectos impositivos no supeditados requisitos de publicidad e inscripción de LGS  </a:t>
          </a:r>
        </a:p>
      </dgm:t>
    </dgm:pt>
    <dgm:pt modelId="{8C51482A-50A2-4E0A-B944-5164B6283FB7}" type="parTrans" cxnId="{603E17E2-C86D-4C15-92D0-7CF59E7752E7}">
      <dgm:prSet/>
      <dgm:spPr/>
      <dgm:t>
        <a:bodyPr/>
        <a:lstStyle/>
        <a:p>
          <a:endParaRPr lang="es-AR"/>
        </a:p>
      </dgm:t>
    </dgm:pt>
    <dgm:pt modelId="{6EDA9D18-83C2-4FDC-B7D5-F1E7D0570E59}" type="sibTrans" cxnId="{603E17E2-C86D-4C15-92D0-7CF59E7752E7}">
      <dgm:prSet/>
      <dgm:spPr/>
      <dgm:t>
        <a:bodyPr/>
        <a:lstStyle/>
        <a:p>
          <a:endParaRPr lang="es-AR"/>
        </a:p>
      </dgm:t>
    </dgm:pt>
    <dgm:pt modelId="{DF77BF32-7A95-4379-8854-5BB3C19CD7AB}">
      <dgm:prSet custT="1"/>
      <dgm:spPr/>
      <dgm:t>
        <a:bodyPr/>
        <a:lstStyle/>
        <a:p>
          <a:r>
            <a:rPr lang="es-AR" sz="4400" dirty="0">
              <a:latin typeface="+mj-lt"/>
            </a:rPr>
            <a:t>Qué Queda?</a:t>
          </a:r>
        </a:p>
      </dgm:t>
    </dgm:pt>
    <dgm:pt modelId="{5B31DDFB-BF3C-442B-B2B4-203D04C4EE4F}" type="parTrans" cxnId="{234ED489-DC8A-42C2-9F8E-4847A40E9D9B}">
      <dgm:prSet/>
      <dgm:spPr/>
      <dgm:t>
        <a:bodyPr/>
        <a:lstStyle/>
        <a:p>
          <a:endParaRPr lang="es-AR"/>
        </a:p>
      </dgm:t>
    </dgm:pt>
    <dgm:pt modelId="{D2E9149E-30BA-4201-87CB-FD351300943C}" type="sibTrans" cxnId="{234ED489-DC8A-42C2-9F8E-4847A40E9D9B}">
      <dgm:prSet/>
      <dgm:spPr/>
      <dgm:t>
        <a:bodyPr/>
        <a:lstStyle/>
        <a:p>
          <a:endParaRPr lang="es-AR"/>
        </a:p>
      </dgm:t>
    </dgm:pt>
    <dgm:pt modelId="{971EA6C8-35C2-460D-9A9E-05D707AB749A}">
      <dgm:prSet/>
      <dgm:spPr/>
      <dgm:t>
        <a:bodyPr/>
        <a:lstStyle/>
        <a:p>
          <a:r>
            <a:rPr lang="es-AR" dirty="0">
              <a:latin typeface="+mj-lt"/>
            </a:rPr>
            <a:t>Mantenimiento del Importe de participación por 2 años posteriores.</a:t>
          </a:r>
        </a:p>
      </dgm:t>
    </dgm:pt>
    <dgm:pt modelId="{24AE6618-5559-448D-AFE0-EA3E2C8D031E}" type="parTrans" cxnId="{52763D8D-6EA8-4AA9-87B8-5BE56C67BE6B}">
      <dgm:prSet/>
      <dgm:spPr/>
      <dgm:t>
        <a:bodyPr/>
        <a:lstStyle/>
        <a:p>
          <a:endParaRPr lang="es-AR"/>
        </a:p>
      </dgm:t>
    </dgm:pt>
    <dgm:pt modelId="{03625C85-D5F7-470F-A83D-18F0EAC3DB3C}" type="sibTrans" cxnId="{52763D8D-6EA8-4AA9-87B8-5BE56C67BE6B}">
      <dgm:prSet/>
      <dgm:spPr/>
      <dgm:t>
        <a:bodyPr/>
        <a:lstStyle/>
        <a:p>
          <a:endParaRPr lang="es-AR"/>
        </a:p>
      </dgm:t>
    </dgm:pt>
    <dgm:pt modelId="{6D58198C-09F8-4EE3-8CCE-CD9FF40695B5}">
      <dgm:prSet/>
      <dgm:spPr/>
      <dgm:t>
        <a:bodyPr/>
        <a:lstStyle/>
        <a:p>
          <a:r>
            <a:rPr lang="es-AR" dirty="0">
              <a:latin typeface="+mj-lt"/>
            </a:rPr>
            <a:t>Mantenimiento 2 años anteriores (quebrantos impositivos). </a:t>
          </a:r>
        </a:p>
      </dgm:t>
    </dgm:pt>
    <dgm:pt modelId="{4E24EEC0-90E3-4817-A89A-F074E1AEFF95}" type="parTrans" cxnId="{EFE8CE66-6851-48E7-A174-2D4E3CBB0FB0}">
      <dgm:prSet/>
      <dgm:spPr/>
      <dgm:t>
        <a:bodyPr/>
        <a:lstStyle/>
        <a:p>
          <a:endParaRPr lang="es-AR"/>
        </a:p>
      </dgm:t>
    </dgm:pt>
    <dgm:pt modelId="{0F82F483-697B-45F6-8227-DD9FB0FB2B35}" type="sibTrans" cxnId="{EFE8CE66-6851-48E7-A174-2D4E3CBB0FB0}">
      <dgm:prSet/>
      <dgm:spPr/>
      <dgm:t>
        <a:bodyPr/>
        <a:lstStyle/>
        <a:p>
          <a:endParaRPr lang="es-AR"/>
        </a:p>
      </dgm:t>
    </dgm:pt>
    <dgm:pt modelId="{6508C8B7-F32C-4B4A-8A89-F2DA85E1373F}">
      <dgm:prSet/>
      <dgm:spPr/>
      <dgm:t>
        <a:bodyPr/>
        <a:lstStyle/>
        <a:p>
          <a:r>
            <a:rPr lang="es-AR" dirty="0">
              <a:latin typeface="+mj-lt"/>
            </a:rPr>
            <a:t>Entidades continuadoras prosigan actividad de empresas reestructuradas por 2 años???</a:t>
          </a:r>
        </a:p>
      </dgm:t>
    </dgm:pt>
    <dgm:pt modelId="{45F6C75A-2FE4-45D1-89F3-3792866931EF}" type="parTrans" cxnId="{8C2C531E-7640-4D5B-B410-9EABB0AAFA23}">
      <dgm:prSet/>
      <dgm:spPr/>
      <dgm:t>
        <a:bodyPr/>
        <a:lstStyle/>
        <a:p>
          <a:endParaRPr lang="es-AR"/>
        </a:p>
      </dgm:t>
    </dgm:pt>
    <dgm:pt modelId="{9B88B1AB-14A4-4449-829A-4C2791100DA1}" type="sibTrans" cxnId="{8C2C531E-7640-4D5B-B410-9EABB0AAFA23}">
      <dgm:prSet/>
      <dgm:spPr/>
      <dgm:t>
        <a:bodyPr/>
        <a:lstStyle/>
        <a:p>
          <a:endParaRPr lang="es-AR"/>
        </a:p>
      </dgm:t>
    </dgm:pt>
    <dgm:pt modelId="{AD5CE36E-0B3A-4D6F-9D65-20904C015CD6}" type="pres">
      <dgm:prSet presAssocID="{4F0F90FF-F627-4E78-A94B-80D46033FE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032273A4-1108-46D5-8D7A-2E74A0F80593}" type="pres">
      <dgm:prSet presAssocID="{F7417B4F-3235-44D2-A6C8-7A284F673CB5}" presName="linNode" presStyleCnt="0"/>
      <dgm:spPr/>
    </dgm:pt>
    <dgm:pt modelId="{AC3C6BDD-051D-4434-85A0-100AB1914FA8}" type="pres">
      <dgm:prSet presAssocID="{F7417B4F-3235-44D2-A6C8-7A284F673CB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7B2A733-5FB7-4603-BB01-A934E7A67648}" type="pres">
      <dgm:prSet presAssocID="{F7417B4F-3235-44D2-A6C8-7A284F673CB5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36F5663-EC75-446B-A670-6C9FA840997D}" type="pres">
      <dgm:prSet presAssocID="{9F8E2BAE-2906-4C86-9B95-A236CD1D1B13}" presName="sp" presStyleCnt="0"/>
      <dgm:spPr/>
    </dgm:pt>
    <dgm:pt modelId="{DED9050A-17CE-4C89-8699-585EB7ABC6D5}" type="pres">
      <dgm:prSet presAssocID="{DF77BF32-7A95-4379-8854-5BB3C19CD7AB}" presName="linNode" presStyleCnt="0"/>
      <dgm:spPr/>
    </dgm:pt>
    <dgm:pt modelId="{154874A7-A648-484A-B170-9AB1E81523C8}" type="pres">
      <dgm:prSet presAssocID="{DF77BF32-7A95-4379-8854-5BB3C19CD7A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2DEEE03-D976-4DF1-ADD9-BC00FBA3256E}" type="pres">
      <dgm:prSet presAssocID="{DF77BF32-7A95-4379-8854-5BB3C19CD7AB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234ED489-DC8A-42C2-9F8E-4847A40E9D9B}" srcId="{4F0F90FF-F627-4E78-A94B-80D46033FE43}" destId="{DF77BF32-7A95-4379-8854-5BB3C19CD7AB}" srcOrd="1" destOrd="0" parTransId="{5B31DDFB-BF3C-442B-B2B4-203D04C4EE4F}" sibTransId="{D2E9149E-30BA-4201-87CB-FD351300943C}"/>
    <dgm:cxn modelId="{603E17E2-C86D-4C15-92D0-7CF59E7752E7}" srcId="{F7417B4F-3235-44D2-A6C8-7A284F673CB5}" destId="{83B7509F-FF94-49CC-AB14-B55446D0DA35}" srcOrd="4" destOrd="0" parTransId="{8C51482A-50A2-4E0A-B944-5164B6283FB7}" sibTransId="{6EDA9D18-83C2-4FDC-B7D5-F1E7D0570E59}"/>
    <dgm:cxn modelId="{B12EA6C1-9873-404C-976B-A023F30735CD}" type="presOf" srcId="{6508C8B7-F32C-4B4A-8A89-F2DA85E1373F}" destId="{C2DEEE03-D976-4DF1-ADD9-BC00FBA3256E}" srcOrd="0" destOrd="2" presId="urn:microsoft.com/office/officeart/2005/8/layout/vList5"/>
    <dgm:cxn modelId="{52763D8D-6EA8-4AA9-87B8-5BE56C67BE6B}" srcId="{DF77BF32-7A95-4379-8854-5BB3C19CD7AB}" destId="{971EA6C8-35C2-460D-9A9E-05D707AB749A}" srcOrd="0" destOrd="0" parTransId="{24AE6618-5559-448D-AFE0-EA3E2C8D031E}" sibTransId="{03625C85-D5F7-470F-A83D-18F0EAC3DB3C}"/>
    <dgm:cxn modelId="{A8F7BEE4-B7D6-4E6E-99A9-116B77E47C6A}" srcId="{F7417B4F-3235-44D2-A6C8-7A284F673CB5}" destId="{FCD944B1-259F-4ACA-8150-5CD0A335E175}" srcOrd="2" destOrd="0" parTransId="{4C1FF6FD-6B4E-487F-A66C-9A9B0F64F9E9}" sibTransId="{2A0F9920-4380-4743-855F-CD249E12605B}"/>
    <dgm:cxn modelId="{FDA95ACD-C142-429E-B2CD-8377637CD29C}" type="presOf" srcId="{F7417B4F-3235-44D2-A6C8-7A284F673CB5}" destId="{AC3C6BDD-051D-4434-85A0-100AB1914FA8}" srcOrd="0" destOrd="0" presId="urn:microsoft.com/office/officeart/2005/8/layout/vList5"/>
    <dgm:cxn modelId="{E476CADE-740B-4A39-92EC-3A80C0BDDDC2}" srcId="{F7417B4F-3235-44D2-A6C8-7A284F673CB5}" destId="{18EB8819-BBA1-495E-9E69-7529A45F55FF}" srcOrd="0" destOrd="0" parTransId="{335DBEC8-2329-413C-AEDB-5B8E4B85F6C3}" sibTransId="{AFA0A79A-BA78-4AE3-91F7-60F5992BE3D7}"/>
    <dgm:cxn modelId="{487E46B9-9DA1-4A39-91E9-305C462C7A47}" type="presOf" srcId="{4F0F90FF-F627-4E78-A94B-80D46033FE43}" destId="{AD5CE36E-0B3A-4D6F-9D65-20904C015CD6}" srcOrd="0" destOrd="0" presId="urn:microsoft.com/office/officeart/2005/8/layout/vList5"/>
    <dgm:cxn modelId="{E2305D38-A80A-40BD-9A01-44A2C5CD0E56}" srcId="{F7417B4F-3235-44D2-A6C8-7A284F673CB5}" destId="{2A5345F6-7399-4E93-A6DF-C91FBA050535}" srcOrd="3" destOrd="0" parTransId="{E0AF3364-B2F8-4171-95B1-2AC1D787C3A0}" sibTransId="{7349BF8F-514A-4CEA-BEAD-9A084247FF70}"/>
    <dgm:cxn modelId="{2FB579D4-7CF6-4260-A6D5-D20D3EAB9293}" srcId="{4F0F90FF-F627-4E78-A94B-80D46033FE43}" destId="{F7417B4F-3235-44D2-A6C8-7A284F673CB5}" srcOrd="0" destOrd="0" parTransId="{BDEC5DC5-9308-4142-82E6-55C8BAAE6F37}" sibTransId="{9F8E2BAE-2906-4C86-9B95-A236CD1D1B13}"/>
    <dgm:cxn modelId="{5FFD5F54-FE4C-4127-8AEB-5FFF62512065}" type="presOf" srcId="{FCD944B1-259F-4ACA-8150-5CD0A335E175}" destId="{D7B2A733-5FB7-4603-BB01-A934E7A67648}" srcOrd="0" destOrd="2" presId="urn:microsoft.com/office/officeart/2005/8/layout/vList5"/>
    <dgm:cxn modelId="{049BAAA0-A4CA-40C0-864B-15DDE3503B0C}" type="presOf" srcId="{428A0A43-41C2-4AE0-9BDD-D72C56D25ED2}" destId="{D7B2A733-5FB7-4603-BB01-A934E7A67648}" srcOrd="0" destOrd="1" presId="urn:microsoft.com/office/officeart/2005/8/layout/vList5"/>
    <dgm:cxn modelId="{BEE9D45A-9B73-4D2E-BF7D-6ED97B4E8FF6}" type="presOf" srcId="{83B7509F-FF94-49CC-AB14-B55446D0DA35}" destId="{D7B2A733-5FB7-4603-BB01-A934E7A67648}" srcOrd="0" destOrd="4" presId="urn:microsoft.com/office/officeart/2005/8/layout/vList5"/>
    <dgm:cxn modelId="{76B91263-BEF1-41E0-935A-3355827C8E97}" type="presOf" srcId="{6D58198C-09F8-4EE3-8CCE-CD9FF40695B5}" destId="{C2DEEE03-D976-4DF1-ADD9-BC00FBA3256E}" srcOrd="0" destOrd="1" presId="urn:microsoft.com/office/officeart/2005/8/layout/vList5"/>
    <dgm:cxn modelId="{BC0E5BF2-0274-450C-A6DF-59E9D9DAE5AD}" type="presOf" srcId="{971EA6C8-35C2-460D-9A9E-05D707AB749A}" destId="{C2DEEE03-D976-4DF1-ADD9-BC00FBA3256E}" srcOrd="0" destOrd="0" presId="urn:microsoft.com/office/officeart/2005/8/layout/vList5"/>
    <dgm:cxn modelId="{842EE8A5-5010-481F-8D38-896E509295A7}" type="presOf" srcId="{18EB8819-BBA1-495E-9E69-7529A45F55FF}" destId="{D7B2A733-5FB7-4603-BB01-A934E7A67648}" srcOrd="0" destOrd="0" presId="urn:microsoft.com/office/officeart/2005/8/layout/vList5"/>
    <dgm:cxn modelId="{5AC758B3-53A9-4023-B8BF-642C1348291A}" type="presOf" srcId="{DF77BF32-7A95-4379-8854-5BB3C19CD7AB}" destId="{154874A7-A648-484A-B170-9AB1E81523C8}" srcOrd="0" destOrd="0" presId="urn:microsoft.com/office/officeart/2005/8/layout/vList5"/>
    <dgm:cxn modelId="{8C2C531E-7640-4D5B-B410-9EABB0AAFA23}" srcId="{DF77BF32-7A95-4379-8854-5BB3C19CD7AB}" destId="{6508C8B7-F32C-4B4A-8A89-F2DA85E1373F}" srcOrd="2" destOrd="0" parTransId="{45F6C75A-2FE4-45D1-89F3-3792866931EF}" sibTransId="{9B88B1AB-14A4-4449-829A-4C2791100DA1}"/>
    <dgm:cxn modelId="{EFE8CE66-6851-48E7-A174-2D4E3CBB0FB0}" srcId="{DF77BF32-7A95-4379-8854-5BB3C19CD7AB}" destId="{6D58198C-09F8-4EE3-8CCE-CD9FF40695B5}" srcOrd="1" destOrd="0" parTransId="{4E24EEC0-90E3-4817-A89A-F074E1AEFF95}" sibTransId="{0F82F483-697B-45F6-8227-DD9FB0FB2B35}"/>
    <dgm:cxn modelId="{7A4BB732-953C-4D24-BDD8-A7B16F8F92D6}" srcId="{F7417B4F-3235-44D2-A6C8-7A284F673CB5}" destId="{428A0A43-41C2-4AE0-9BDD-D72C56D25ED2}" srcOrd="1" destOrd="0" parTransId="{8FB8FD6E-276C-4D3A-BFB2-F06AF7899A98}" sibTransId="{ADEA6EC8-A34C-4B3A-9D0A-FDB5FBC3E4E1}"/>
    <dgm:cxn modelId="{796C39DA-640D-40BF-AAE5-880D6C0C39D3}" type="presOf" srcId="{2A5345F6-7399-4E93-A6DF-C91FBA050535}" destId="{D7B2A733-5FB7-4603-BB01-A934E7A67648}" srcOrd="0" destOrd="3" presId="urn:microsoft.com/office/officeart/2005/8/layout/vList5"/>
    <dgm:cxn modelId="{91B12791-988B-45FF-958F-5FCEA5EFF669}" type="presParOf" srcId="{AD5CE36E-0B3A-4D6F-9D65-20904C015CD6}" destId="{032273A4-1108-46D5-8D7A-2E74A0F80593}" srcOrd="0" destOrd="0" presId="urn:microsoft.com/office/officeart/2005/8/layout/vList5"/>
    <dgm:cxn modelId="{BE1ABE82-D851-4456-8F53-FB23504800CF}" type="presParOf" srcId="{032273A4-1108-46D5-8D7A-2E74A0F80593}" destId="{AC3C6BDD-051D-4434-85A0-100AB1914FA8}" srcOrd="0" destOrd="0" presId="urn:microsoft.com/office/officeart/2005/8/layout/vList5"/>
    <dgm:cxn modelId="{33186A49-4FF9-41EA-946B-CCC214860A98}" type="presParOf" srcId="{032273A4-1108-46D5-8D7A-2E74A0F80593}" destId="{D7B2A733-5FB7-4603-BB01-A934E7A67648}" srcOrd="1" destOrd="0" presId="urn:microsoft.com/office/officeart/2005/8/layout/vList5"/>
    <dgm:cxn modelId="{EA97921B-93C3-42D9-9FEE-349408A256EE}" type="presParOf" srcId="{AD5CE36E-0B3A-4D6F-9D65-20904C015CD6}" destId="{F36F5663-EC75-446B-A670-6C9FA840997D}" srcOrd="1" destOrd="0" presId="urn:microsoft.com/office/officeart/2005/8/layout/vList5"/>
    <dgm:cxn modelId="{3DAA74C0-72EE-4E7B-8995-E8E5D00154DF}" type="presParOf" srcId="{AD5CE36E-0B3A-4D6F-9D65-20904C015CD6}" destId="{DED9050A-17CE-4C89-8699-585EB7ABC6D5}" srcOrd="2" destOrd="0" presId="urn:microsoft.com/office/officeart/2005/8/layout/vList5"/>
    <dgm:cxn modelId="{F8C72B39-F6DA-401D-8092-F3F5274320D1}" type="presParOf" srcId="{DED9050A-17CE-4C89-8699-585EB7ABC6D5}" destId="{154874A7-A648-484A-B170-9AB1E81523C8}" srcOrd="0" destOrd="0" presId="urn:microsoft.com/office/officeart/2005/8/layout/vList5"/>
    <dgm:cxn modelId="{CF658AD8-005E-4241-807F-B7F29175557E}" type="presParOf" srcId="{DED9050A-17CE-4C89-8699-585EB7ABC6D5}" destId="{C2DEEE03-D976-4DF1-ADD9-BC00FBA3256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6ACDB-992F-4226-ACC1-19C0368B8E7E}">
      <dsp:nvSpPr>
        <dsp:cNvPr id="0" name=""/>
        <dsp:cNvSpPr/>
      </dsp:nvSpPr>
      <dsp:spPr>
        <a:xfrm rot="5400000">
          <a:off x="-348666" y="2246838"/>
          <a:ext cx="1542918" cy="1863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C2A7DB-7978-4E08-BA36-E7BA06709E5E}">
      <dsp:nvSpPr>
        <dsp:cNvPr id="0" name=""/>
        <dsp:cNvSpPr/>
      </dsp:nvSpPr>
      <dsp:spPr>
        <a:xfrm>
          <a:off x="3814" y="1258520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 err="1"/>
            <a:t>Poroyectos</a:t>
          </a:r>
          <a:r>
            <a:rPr lang="es-AR" sz="1300" b="1" kern="1200" dirty="0"/>
            <a:t>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&gt; USD 200MM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Grandes Inversiones</a:t>
          </a:r>
        </a:p>
      </dsp:txBody>
      <dsp:txXfrm>
        <a:off x="40197" y="1294903"/>
        <a:ext cx="1997560" cy="1169429"/>
      </dsp:txXfrm>
    </dsp:sp>
    <dsp:sp modelId="{BFCEBF23-8490-4113-9E76-A37A816D1402}">
      <dsp:nvSpPr>
        <dsp:cNvPr id="0" name=""/>
        <dsp:cNvSpPr/>
      </dsp:nvSpPr>
      <dsp:spPr>
        <a:xfrm rot="5400000">
          <a:off x="-348666" y="3799583"/>
          <a:ext cx="1542918" cy="1863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64F4E-E34D-42F7-AB9E-AFC4A3B50B9A}">
      <dsp:nvSpPr>
        <dsp:cNvPr id="0" name=""/>
        <dsp:cNvSpPr/>
      </dsp:nvSpPr>
      <dsp:spPr>
        <a:xfrm>
          <a:off x="3814" y="2811265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 err="1"/>
            <a:t>Forestoindustria</a:t>
          </a:r>
          <a:r>
            <a:rPr lang="es-AR" sz="1300" b="1" kern="1200" dirty="0"/>
            <a:t>, turismo, infraestructura, minería, tecnología, siderurgia, energía y petróleo y gas</a:t>
          </a:r>
        </a:p>
      </dsp:txBody>
      <dsp:txXfrm>
        <a:off x="40197" y="2847648"/>
        <a:ext cx="1997560" cy="1169429"/>
      </dsp:txXfrm>
    </dsp:sp>
    <dsp:sp modelId="{79483ACE-2CA1-4E86-A2B3-03D624684DC5}">
      <dsp:nvSpPr>
        <dsp:cNvPr id="0" name=""/>
        <dsp:cNvSpPr/>
      </dsp:nvSpPr>
      <dsp:spPr>
        <a:xfrm>
          <a:off x="427706" y="4575955"/>
          <a:ext cx="2743707" cy="1863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0A79D-F517-4C1E-BFA3-BAD171068292}">
      <dsp:nvSpPr>
        <dsp:cNvPr id="0" name=""/>
        <dsp:cNvSpPr/>
      </dsp:nvSpPr>
      <dsp:spPr>
        <a:xfrm>
          <a:off x="3814" y="4364009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Vehículos de Proyecto Único</a:t>
          </a:r>
        </a:p>
      </dsp:txBody>
      <dsp:txXfrm>
        <a:off x="40197" y="4400392"/>
        <a:ext cx="1997560" cy="1169429"/>
      </dsp:txXfrm>
    </dsp:sp>
    <dsp:sp modelId="{22A9FFF1-7438-41DD-9F99-DFF50DC6565A}">
      <dsp:nvSpPr>
        <dsp:cNvPr id="0" name=""/>
        <dsp:cNvSpPr/>
      </dsp:nvSpPr>
      <dsp:spPr>
        <a:xfrm rot="16200000">
          <a:off x="2404867" y="3799583"/>
          <a:ext cx="1542918" cy="1863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AA9EAE-F517-423B-A3D8-5728E2106AA5}">
      <dsp:nvSpPr>
        <dsp:cNvPr id="0" name=""/>
        <dsp:cNvSpPr/>
      </dsp:nvSpPr>
      <dsp:spPr>
        <a:xfrm>
          <a:off x="2757348" y="4364009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Vigencia: 2 años (+ 1)</a:t>
          </a:r>
        </a:p>
      </dsp:txBody>
      <dsp:txXfrm>
        <a:off x="2793731" y="4400392"/>
        <a:ext cx="1997560" cy="1169429"/>
      </dsp:txXfrm>
    </dsp:sp>
    <dsp:sp modelId="{784A5171-C17F-4AA0-A452-CF261FFE15EF}">
      <dsp:nvSpPr>
        <dsp:cNvPr id="0" name=""/>
        <dsp:cNvSpPr/>
      </dsp:nvSpPr>
      <dsp:spPr>
        <a:xfrm rot="16200000">
          <a:off x="2404867" y="2246838"/>
          <a:ext cx="1542918" cy="1863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F9D187-E87D-4C30-BAAD-76C0053A53C0}">
      <dsp:nvSpPr>
        <dsp:cNvPr id="0" name=""/>
        <dsp:cNvSpPr/>
      </dsp:nvSpPr>
      <dsp:spPr>
        <a:xfrm>
          <a:off x="2757348" y="2811265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Beneficios fiscales, aduaneros, regulatorios y cambiarios. </a:t>
          </a:r>
        </a:p>
      </dsp:txBody>
      <dsp:txXfrm>
        <a:off x="2793731" y="2847648"/>
        <a:ext cx="1997560" cy="1169429"/>
      </dsp:txXfrm>
    </dsp:sp>
    <dsp:sp modelId="{8DBFFCCD-9940-420F-A232-E2EDD69DA1B4}">
      <dsp:nvSpPr>
        <dsp:cNvPr id="0" name=""/>
        <dsp:cNvSpPr/>
      </dsp:nvSpPr>
      <dsp:spPr>
        <a:xfrm>
          <a:off x="3181239" y="1470466"/>
          <a:ext cx="2743707" cy="1863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FFAA44-7B1A-41FB-A87D-CB833124E5CD}">
      <dsp:nvSpPr>
        <dsp:cNvPr id="0" name=""/>
        <dsp:cNvSpPr/>
      </dsp:nvSpPr>
      <dsp:spPr>
        <a:xfrm>
          <a:off x="2757348" y="1258520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/>
            <a:t>Estabilidad fiscal, aduanera, regulatoria y cambiaria por 30 años.</a:t>
          </a:r>
        </a:p>
      </dsp:txBody>
      <dsp:txXfrm>
        <a:off x="2793731" y="1294903"/>
        <a:ext cx="1997560" cy="1169429"/>
      </dsp:txXfrm>
    </dsp:sp>
    <dsp:sp modelId="{862625B4-472E-4103-9586-CD14D97AD380}">
      <dsp:nvSpPr>
        <dsp:cNvPr id="0" name=""/>
        <dsp:cNvSpPr/>
      </dsp:nvSpPr>
      <dsp:spPr>
        <a:xfrm>
          <a:off x="5510882" y="1258520"/>
          <a:ext cx="2070326" cy="1242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Régimen especial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/>
            <a:t>para Proyectos de Exportación Estratégica. </a:t>
          </a:r>
        </a:p>
      </dsp:txBody>
      <dsp:txXfrm>
        <a:off x="5547265" y="1294903"/>
        <a:ext cx="1997560" cy="116942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AB29BC-370D-4887-A770-8F59C1CC4BCC}">
      <dsp:nvSpPr>
        <dsp:cNvPr id="0" name=""/>
        <dsp:cNvSpPr/>
      </dsp:nvSpPr>
      <dsp:spPr>
        <a:xfrm>
          <a:off x="1566386" y="65603"/>
          <a:ext cx="3148965" cy="31489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kern="1200" dirty="0">
              <a:solidFill>
                <a:schemeClr val="bg1"/>
              </a:solidFill>
              <a:latin typeface="+mj-lt"/>
            </a:rPr>
            <a:t>Nota contable Explicativa, los importes de los intereses y de las diferencias de cambio originados por la financiación del proyecto </a:t>
          </a:r>
        </a:p>
      </dsp:txBody>
      <dsp:txXfrm>
        <a:off x="1986248" y="616672"/>
        <a:ext cx="2309241" cy="1417034"/>
      </dsp:txXfrm>
    </dsp:sp>
    <dsp:sp modelId="{1510781B-0D10-40BD-95BD-21B475881522}">
      <dsp:nvSpPr>
        <dsp:cNvPr id="0" name=""/>
        <dsp:cNvSpPr/>
      </dsp:nvSpPr>
      <dsp:spPr>
        <a:xfrm>
          <a:off x="2702638" y="2033706"/>
          <a:ext cx="3148965" cy="31489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kern="1200" dirty="0">
              <a:solidFill>
                <a:schemeClr val="bg1"/>
              </a:solidFill>
              <a:latin typeface="+mj-lt"/>
            </a:rPr>
            <a:t>Opción: Registros contables y estados financieros en USD NIIF</a:t>
          </a:r>
        </a:p>
      </dsp:txBody>
      <dsp:txXfrm>
        <a:off x="3665696" y="2847189"/>
        <a:ext cx="1889379" cy="1731930"/>
      </dsp:txXfrm>
    </dsp:sp>
    <dsp:sp modelId="{2E8E983E-6B37-47BC-AF74-57088D9CDBE5}">
      <dsp:nvSpPr>
        <dsp:cNvPr id="0" name=""/>
        <dsp:cNvSpPr/>
      </dsp:nvSpPr>
      <dsp:spPr>
        <a:xfrm>
          <a:off x="430134" y="2033706"/>
          <a:ext cx="3148965" cy="31489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r>
            <a:rPr lang="es-AR" sz="1600" b="1" kern="1200" dirty="0">
              <a:solidFill>
                <a:schemeClr val="bg1"/>
              </a:solidFill>
              <a:latin typeface="+mj-lt"/>
            </a:rPr>
            <a:t>Podrán deducirse de ganancias y/o pérdidas los intereses o </a:t>
          </a:r>
          <a:r>
            <a:rPr lang="es-AR" sz="1600" b="1" kern="1200" dirty="0" err="1">
              <a:solidFill>
                <a:schemeClr val="bg1"/>
              </a:solidFill>
              <a:latin typeface="+mj-lt"/>
            </a:rPr>
            <a:t>dif</a:t>
          </a:r>
          <a:r>
            <a:rPr lang="es-AR" sz="1600" b="1" kern="1200" dirty="0">
              <a:solidFill>
                <a:schemeClr val="bg1"/>
              </a:solidFill>
              <a:latin typeface="+mj-lt"/>
            </a:rPr>
            <a:t>. de cambio para Disolución por perdida de capital y Reducción obligatoria </a:t>
          </a:r>
        </a:p>
      </dsp:txBody>
      <dsp:txXfrm>
        <a:off x="726662" y="2847189"/>
        <a:ext cx="1889379" cy="17319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35BD3-AD64-4925-A40B-FAA85D4300BB}">
      <dsp:nvSpPr>
        <dsp:cNvPr id="0" name=""/>
        <dsp:cNvSpPr/>
      </dsp:nvSpPr>
      <dsp:spPr>
        <a:xfrm rot="5400000">
          <a:off x="6485308" y="-2745770"/>
          <a:ext cx="784372" cy="647293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Bienes para la construcción, operación y desarrollo de dicho Proyecto Adherido, sin que puedan aplicárseles prohibiciones ni restricciones directas, restricciones cuantitativas, cupos o cuotas, de ningún tipo, ni cualitativas, de carácter económico. </a:t>
          </a:r>
        </a:p>
      </dsp:txBody>
      <dsp:txXfrm rot="-5400000">
        <a:off x="3641027" y="136801"/>
        <a:ext cx="6434645" cy="707792"/>
      </dsp:txXfrm>
    </dsp:sp>
    <dsp:sp modelId="{69DB4160-5A32-4F96-A50D-158746996AD5}">
      <dsp:nvSpPr>
        <dsp:cNvPr id="0" name=""/>
        <dsp:cNvSpPr/>
      </dsp:nvSpPr>
      <dsp:spPr>
        <a:xfrm>
          <a:off x="0" y="464"/>
          <a:ext cx="3641026" cy="980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>
              <a:latin typeface="+mj-lt"/>
            </a:rPr>
            <a:t>Importar y Exportar Libremente</a:t>
          </a:r>
        </a:p>
      </dsp:txBody>
      <dsp:txXfrm>
        <a:off x="47862" y="48326"/>
        <a:ext cx="3545302" cy="884741"/>
      </dsp:txXfrm>
    </dsp:sp>
    <dsp:sp modelId="{A75C221B-6D16-4F47-BD54-C5C70C24E996}">
      <dsp:nvSpPr>
        <dsp:cNvPr id="0" name=""/>
        <dsp:cNvSpPr/>
      </dsp:nvSpPr>
      <dsp:spPr>
        <a:xfrm rot="5400000">
          <a:off x="6485308" y="-1716281"/>
          <a:ext cx="784372" cy="647293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Tampoco podrán aplicárseles precios oficiales ni ninguna otra medida oficial que altere el valor de las mercaderías importadas o exportadas, ni prioridades de abastecimiento al mercado interno</a:t>
          </a:r>
          <a:r>
            <a:rPr lang="es-AR" sz="1400" kern="1200" dirty="0"/>
            <a:t>.</a:t>
          </a:r>
        </a:p>
      </dsp:txBody>
      <dsp:txXfrm rot="-5400000">
        <a:off x="3641027" y="1166290"/>
        <a:ext cx="6434645" cy="707792"/>
      </dsp:txXfrm>
    </dsp:sp>
    <dsp:sp modelId="{3AF2420A-2589-4655-8C10-CD0056A441C8}">
      <dsp:nvSpPr>
        <dsp:cNvPr id="0" name=""/>
        <dsp:cNvSpPr/>
      </dsp:nvSpPr>
      <dsp:spPr>
        <a:xfrm>
          <a:off x="0" y="1029953"/>
          <a:ext cx="3641026" cy="980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>
              <a:latin typeface="+mj-lt"/>
            </a:rPr>
            <a:t>Precios Oficiales </a:t>
          </a:r>
        </a:p>
      </dsp:txBody>
      <dsp:txXfrm>
        <a:off x="47862" y="1077815"/>
        <a:ext cx="3545302" cy="884741"/>
      </dsp:txXfrm>
    </dsp:sp>
    <dsp:sp modelId="{CE4A3B33-DC34-461B-83C6-B34FC4D36C72}">
      <dsp:nvSpPr>
        <dsp:cNvPr id="0" name=""/>
        <dsp:cNvSpPr/>
      </dsp:nvSpPr>
      <dsp:spPr>
        <a:xfrm rot="5400000">
          <a:off x="6485308" y="-686793"/>
          <a:ext cx="784372" cy="647293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No podrán ser afectados por restricciones regulatorias sobre el suministro, transporte y procesamiento de los insumos destinados a tales exportaciones. </a:t>
          </a:r>
        </a:p>
      </dsp:txBody>
      <dsp:txXfrm rot="-5400000">
        <a:off x="3641027" y="2195778"/>
        <a:ext cx="6434645" cy="707792"/>
      </dsp:txXfrm>
    </dsp:sp>
    <dsp:sp modelId="{DD5FE6CC-EFB4-42EE-9495-58BF977CC5A6}">
      <dsp:nvSpPr>
        <dsp:cNvPr id="0" name=""/>
        <dsp:cNvSpPr/>
      </dsp:nvSpPr>
      <dsp:spPr>
        <a:xfrm>
          <a:off x="0" y="2059441"/>
          <a:ext cx="3641026" cy="980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>
              <a:latin typeface="Calibri" panose="020F0502020204030204" pitchFamily="34" charset="0"/>
              <a:cs typeface="Calibri" panose="020F0502020204030204" pitchFamily="34" charset="0"/>
            </a:rPr>
            <a:t>Restricciones Regulatorias </a:t>
          </a:r>
        </a:p>
      </dsp:txBody>
      <dsp:txXfrm>
        <a:off x="47862" y="2107303"/>
        <a:ext cx="3545302" cy="884741"/>
      </dsp:txXfrm>
    </dsp:sp>
    <dsp:sp modelId="{CFB0832E-A082-4A88-BA65-4A0E1FAF4311}">
      <dsp:nvSpPr>
        <dsp:cNvPr id="0" name=""/>
        <dsp:cNvSpPr/>
      </dsp:nvSpPr>
      <dsp:spPr>
        <a:xfrm rot="5400000">
          <a:off x="6332557" y="393843"/>
          <a:ext cx="1076441" cy="64666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Compre Local. Obligue a adquirir insumos de proveedores nacionales.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Prohibición de Nueva Infraestructura. Construir y operar nueva infraestructura.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Estabilidad de Exportación. Autorizaciones de exportación de largo plazo.</a:t>
          </a:r>
        </a:p>
      </dsp:txBody>
      <dsp:txXfrm rot="-5400000">
        <a:off x="3637471" y="3141477"/>
        <a:ext cx="6414066" cy="971345"/>
      </dsp:txXfrm>
    </dsp:sp>
    <dsp:sp modelId="{8CEB10E6-E06F-4251-A228-608839F6F089}">
      <dsp:nvSpPr>
        <dsp:cNvPr id="0" name=""/>
        <dsp:cNvSpPr/>
      </dsp:nvSpPr>
      <dsp:spPr>
        <a:xfrm>
          <a:off x="0" y="3136918"/>
          <a:ext cx="3637470" cy="980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>
              <a:latin typeface="Calibri" panose="020F0502020204030204" pitchFamily="34" charset="0"/>
              <a:cs typeface="Calibri" panose="020F0502020204030204" pitchFamily="34" charset="0"/>
            </a:rPr>
            <a:t>Inaplicabilidad</a:t>
          </a:r>
        </a:p>
      </dsp:txBody>
      <dsp:txXfrm>
        <a:off x="47862" y="3184780"/>
        <a:ext cx="3541746" cy="884741"/>
      </dsp:txXfrm>
    </dsp:sp>
    <dsp:sp modelId="{A27ABCBC-C0C6-4E98-BADA-724B58FE3418}">
      <dsp:nvSpPr>
        <dsp:cNvPr id="0" name=""/>
        <dsp:cNvSpPr/>
      </dsp:nvSpPr>
      <dsp:spPr>
        <a:xfrm rot="5400000">
          <a:off x="6485308" y="1468159"/>
          <a:ext cx="784372" cy="647293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Plena disponibilidad sobre los productos sin obligación de comercialización en el mercado local. </a:t>
          </a:r>
        </a:p>
      </dsp:txBody>
      <dsp:txXfrm rot="-5400000">
        <a:off x="3641027" y="4350730"/>
        <a:ext cx="6434645" cy="707792"/>
      </dsp:txXfrm>
    </dsp:sp>
    <dsp:sp modelId="{5B5B0B6D-545B-42D2-B6B1-31B3831F8EE8}">
      <dsp:nvSpPr>
        <dsp:cNvPr id="0" name=""/>
        <dsp:cNvSpPr/>
      </dsp:nvSpPr>
      <dsp:spPr>
        <a:xfrm>
          <a:off x="0" y="4214395"/>
          <a:ext cx="3641026" cy="980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>
              <a:latin typeface="+mj-lt"/>
            </a:rPr>
            <a:t>Ley de Abastecimiento </a:t>
          </a:r>
        </a:p>
      </dsp:txBody>
      <dsp:txXfrm>
        <a:off x="47862" y="4262257"/>
        <a:ext cx="3545302" cy="88474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DD8E2-CE37-45C1-85D3-17D4E4B4A9D7}">
      <dsp:nvSpPr>
        <dsp:cNvPr id="0" name=""/>
        <dsp:cNvSpPr/>
      </dsp:nvSpPr>
      <dsp:spPr>
        <a:xfrm>
          <a:off x="883771" y="0"/>
          <a:ext cx="4895126" cy="489512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8F21A-3CFA-4D4E-9315-34D81A2B34DF}">
      <dsp:nvSpPr>
        <dsp:cNvPr id="0" name=""/>
        <dsp:cNvSpPr/>
      </dsp:nvSpPr>
      <dsp:spPr>
        <a:xfrm>
          <a:off x="3108272" y="489990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30 años adhesión</a:t>
          </a:r>
        </a:p>
      </dsp:txBody>
      <dsp:txXfrm>
        <a:off x="3132541" y="514259"/>
        <a:ext cx="3579418" cy="448623"/>
      </dsp:txXfrm>
    </dsp:sp>
    <dsp:sp modelId="{37046F78-4057-4BA5-8E0A-CFFE24F28935}">
      <dsp:nvSpPr>
        <dsp:cNvPr id="0" name=""/>
        <dsp:cNvSpPr/>
      </dsp:nvSpPr>
      <dsp:spPr>
        <a:xfrm>
          <a:off x="3108272" y="1049297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Ultraactividad expresa</a:t>
          </a:r>
        </a:p>
      </dsp:txBody>
      <dsp:txXfrm>
        <a:off x="3132541" y="1073566"/>
        <a:ext cx="3579418" cy="448623"/>
      </dsp:txXfrm>
    </dsp:sp>
    <dsp:sp modelId="{50D87548-1B4E-4E5D-B9E7-9B49C5AA7713}">
      <dsp:nvSpPr>
        <dsp:cNvPr id="0" name=""/>
        <dsp:cNvSpPr/>
      </dsp:nvSpPr>
      <dsp:spPr>
        <a:xfrm>
          <a:off x="3108272" y="1608603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Tributos fiscales vigentes a la fecha de adhesión</a:t>
          </a:r>
        </a:p>
      </dsp:txBody>
      <dsp:txXfrm>
        <a:off x="3132541" y="1632872"/>
        <a:ext cx="3579418" cy="448623"/>
      </dsp:txXfrm>
    </dsp:sp>
    <dsp:sp modelId="{DF2B67DF-3121-4037-9932-95CAE5CA3E32}">
      <dsp:nvSpPr>
        <dsp:cNvPr id="0" name=""/>
        <dsp:cNvSpPr/>
      </dsp:nvSpPr>
      <dsp:spPr>
        <a:xfrm>
          <a:off x="3108272" y="2167909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No aplican nuevos tributos</a:t>
          </a:r>
        </a:p>
      </dsp:txBody>
      <dsp:txXfrm>
        <a:off x="3132541" y="2192178"/>
        <a:ext cx="3579418" cy="448623"/>
      </dsp:txXfrm>
    </dsp:sp>
    <dsp:sp modelId="{08A6E3D1-E3EC-4782-951B-1646C70D41A7}">
      <dsp:nvSpPr>
        <dsp:cNvPr id="0" name=""/>
        <dsp:cNvSpPr/>
      </dsp:nvSpPr>
      <dsp:spPr>
        <a:xfrm>
          <a:off x="3108272" y="2727216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Calibri" panose="020F0502020204030204" pitchFamily="34" charset="0"/>
              <a:cs typeface="Calibri" panose="020F0502020204030204" pitchFamily="34" charset="0"/>
            </a:rPr>
            <a:t>Crédito impuesto </a:t>
          </a:r>
          <a:r>
            <a:rPr lang="es-AR" sz="1200" kern="1200" dirty="0" err="1">
              <a:latin typeface="Calibri" panose="020F0502020204030204" pitchFamily="34" charset="0"/>
              <a:cs typeface="Calibri" panose="020F0502020204030204" pitchFamily="34" charset="0"/>
            </a:rPr>
            <a:t>nac</a:t>
          </a:r>
          <a:r>
            <a:rPr lang="es-AR" sz="1200" kern="1200" dirty="0">
              <a:latin typeface="Calibri" panose="020F0502020204030204" pitchFamily="34" charset="0"/>
              <a:cs typeface="Calibri" panose="020F0502020204030204" pitchFamily="34" charset="0"/>
            </a:rPr>
            <a:t>. si abona y no corresponde</a:t>
          </a:r>
        </a:p>
      </dsp:txBody>
      <dsp:txXfrm>
        <a:off x="3132541" y="2751485"/>
        <a:ext cx="3579418" cy="448623"/>
      </dsp:txXfrm>
    </dsp:sp>
    <dsp:sp modelId="{ADEC6311-0302-4A9D-8CED-A9AA5FC5B9E3}">
      <dsp:nvSpPr>
        <dsp:cNvPr id="0" name=""/>
        <dsp:cNvSpPr/>
      </dsp:nvSpPr>
      <dsp:spPr>
        <a:xfrm>
          <a:off x="3108272" y="3286522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Incremento cuotas y % pagos a sujetos del exterior. </a:t>
          </a:r>
        </a:p>
      </dsp:txBody>
      <dsp:txXfrm>
        <a:off x="3132541" y="3310791"/>
        <a:ext cx="3579418" cy="448623"/>
      </dsp:txXfrm>
    </dsp:sp>
    <dsp:sp modelId="{C7329093-22E2-4685-BC3C-C1427F0BC4F8}">
      <dsp:nvSpPr>
        <dsp:cNvPr id="0" name=""/>
        <dsp:cNvSpPr/>
      </dsp:nvSpPr>
      <dsp:spPr>
        <a:xfrm>
          <a:off x="3108272" y="3845828"/>
          <a:ext cx="3627956" cy="497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Normativa Cambiaria más gravosas. Excluye Tipo de cambio </a:t>
          </a:r>
        </a:p>
      </dsp:txBody>
      <dsp:txXfrm>
        <a:off x="3132541" y="3870097"/>
        <a:ext cx="3579418" cy="44862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35BD3-AD64-4925-A40B-FAA85D4300BB}">
      <dsp:nvSpPr>
        <dsp:cNvPr id="0" name=""/>
        <dsp:cNvSpPr/>
      </dsp:nvSpPr>
      <dsp:spPr>
        <a:xfrm rot="5400000">
          <a:off x="5777666" y="-757253"/>
          <a:ext cx="5025786" cy="780288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••"/>
          </a:pPr>
          <a:r>
            <a:rPr lang="es-A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ckwell" panose="02060603020205020403"/>
              <a:ea typeface="+mn-ea"/>
              <a:cs typeface="+mn-cs"/>
            </a:rPr>
            <a:t> USD 1.000MM.</a:t>
          </a:r>
          <a:endParaRPr lang="es-AR" sz="1600" kern="1200" dirty="0"/>
        </a:p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••"/>
          </a:pPr>
          <a:r>
            <a:rPr lang="es-A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ckwell" panose="02060603020205020403"/>
              <a:ea typeface="+mn-ea"/>
              <a:cs typeface="+mn-cs"/>
            </a:rPr>
            <a:t> Posicionar a la República Argentina como nuevo proveedor de largo plazo en mercados globales. </a:t>
          </a:r>
        </a:p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••"/>
          </a:pPr>
          <a:r>
            <a:rPr lang="es-AR" sz="1600" kern="1200" dirty="0"/>
            <a:t> Pagos a beneficiarios del exterior: </a:t>
          </a:r>
        </a:p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••"/>
          </a:pPr>
          <a:r>
            <a:rPr lang="es-AR" sz="1600" kern="1200" dirty="0"/>
            <a:t> Exentos de Ganancias: locaciones o chárter marítimos, servicios de transporte internacional destinado a exportaciones y servicios incluidos en contratos de ingeniería, adquisición y gestión de construcción,</a:t>
          </a:r>
        </a:p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••"/>
          </a:pPr>
          <a:r>
            <a:rPr lang="es-AR" sz="1600" kern="1200" dirty="0"/>
            <a:t> Otros: No supere el 30% de los importes pagados (si existiese tratamiento más favorable resultaría igualmente aplicable). </a:t>
          </a:r>
        </a:p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••"/>
          </a:pPr>
          <a:r>
            <a:rPr lang="es-AR" sz="1600" kern="1200" dirty="0"/>
            <a:t> No podría aplicarse el acrecentamiento del Impuesto a las Ganancias. </a:t>
          </a:r>
        </a:p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••"/>
          </a:pPr>
          <a:r>
            <a:rPr lang="es-AR" sz="1600" kern="1200" dirty="0"/>
            <a:t> Exportaciones de bienes del proyecto exentas de derechos de exportación, a partir de los 2 años desde adhesión (vs 3 años). </a:t>
          </a:r>
        </a:p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••"/>
          </a:pPr>
          <a:r>
            <a:rPr lang="es-AR" sz="1600" kern="1200" dirty="0"/>
            <a:t> Liquidación divisa fecha de adhesión RIGI (vs puesta en marcha); </a:t>
          </a:r>
        </a:p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••"/>
          </a:pPr>
          <a:r>
            <a:rPr lang="es-AR" sz="1600" kern="1200" dirty="0"/>
            <a:t> 40% luego de transcurrido 1 año. </a:t>
          </a:r>
        </a:p>
        <a:p>
          <a:pPr marL="114300" lvl="2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••"/>
          </a:pPr>
          <a:r>
            <a:rPr lang="es-AR" sz="1600" kern="1200" dirty="0"/>
            <a:t> 100% luego de transcurridos 2 años. </a:t>
          </a:r>
        </a:p>
        <a:p>
          <a:pPr marL="57150" lvl="1" indent="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••"/>
          </a:pPr>
          <a:r>
            <a:rPr lang="es-AR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ckwell" panose="02060603020205020403"/>
              <a:ea typeface="+mn-ea"/>
              <a:cs typeface="+mn-cs"/>
            </a:rPr>
            <a:t> Estabilidad de proyectos en etapas sucesivas se puede extender hasta los 30 años posteriores a la fecha estimada de puesta en marcha de cada etapa (deberán constar en el acto administrativo). No puede ser superior a 30 años desde el décimo año de la puesta en marcha de la etapa 1. </a:t>
          </a:r>
        </a:p>
      </dsp:txBody>
      <dsp:txXfrm rot="-5400000">
        <a:off x="4389120" y="876632"/>
        <a:ext cx="7557541" cy="4535108"/>
      </dsp:txXfrm>
    </dsp:sp>
    <dsp:sp modelId="{69DB4160-5A32-4F96-A50D-158746996AD5}">
      <dsp:nvSpPr>
        <dsp:cNvPr id="0" name=""/>
        <dsp:cNvSpPr/>
      </dsp:nvSpPr>
      <dsp:spPr>
        <a:xfrm>
          <a:off x="0" y="3070"/>
          <a:ext cx="4389120" cy="62822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000" kern="1200" dirty="0"/>
            <a:t>Proyectos de Exportación Estratégica</a:t>
          </a:r>
          <a:endParaRPr lang="es-AR" sz="4000" kern="1200" dirty="0">
            <a:latin typeface="+mj-lt"/>
          </a:endParaRPr>
        </a:p>
      </dsp:txBody>
      <dsp:txXfrm>
        <a:off x="214259" y="217329"/>
        <a:ext cx="3960602" cy="58537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794592-994E-4843-91FC-3D9245016296}">
      <dsp:nvSpPr>
        <dsp:cNvPr id="0" name=""/>
        <dsp:cNvSpPr/>
      </dsp:nvSpPr>
      <dsp:spPr>
        <a:xfrm>
          <a:off x="1430440" y="2854157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Foresto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Industria</a:t>
          </a:r>
          <a:endParaRPr lang="es-AR" sz="1400" b="1" kern="1200" dirty="0"/>
        </a:p>
      </dsp:txBody>
      <dsp:txXfrm>
        <a:off x="1687961" y="3075209"/>
        <a:ext cx="1147832" cy="985277"/>
      </dsp:txXfrm>
    </dsp:sp>
    <dsp:sp modelId="{26F3C434-F4FF-4FF7-A39F-8009BF773926}">
      <dsp:nvSpPr>
        <dsp:cNvPr id="0" name=""/>
        <dsp:cNvSpPr/>
      </dsp:nvSpPr>
      <dsp:spPr>
        <a:xfrm>
          <a:off x="1470374" y="3492566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FAE0B-4525-4778-823F-BC7D45513D30}">
      <dsp:nvSpPr>
        <dsp:cNvPr id="0" name=""/>
        <dsp:cNvSpPr/>
      </dsp:nvSpPr>
      <dsp:spPr>
        <a:xfrm>
          <a:off x="0" y="2065184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14445-D617-456D-B6F2-965AE58BFD0E}">
      <dsp:nvSpPr>
        <dsp:cNvPr id="0" name=""/>
        <dsp:cNvSpPr/>
      </dsp:nvSpPr>
      <dsp:spPr>
        <a:xfrm>
          <a:off x="1138618" y="3303148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83135-4A70-448C-82E0-8E5CD254098D}">
      <dsp:nvSpPr>
        <dsp:cNvPr id="0" name=""/>
        <dsp:cNvSpPr/>
      </dsp:nvSpPr>
      <dsp:spPr>
        <a:xfrm>
          <a:off x="2860881" y="2060867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Turismo</a:t>
          </a:r>
          <a:endParaRPr lang="es-AR" sz="1400" b="1" kern="1200" dirty="0"/>
        </a:p>
      </dsp:txBody>
      <dsp:txXfrm>
        <a:off x="3118402" y="2281919"/>
        <a:ext cx="1147832" cy="985277"/>
      </dsp:txXfrm>
    </dsp:sp>
    <dsp:sp modelId="{CC745B14-8D15-467E-95EB-C02746898D6C}">
      <dsp:nvSpPr>
        <dsp:cNvPr id="0" name=""/>
        <dsp:cNvSpPr/>
      </dsp:nvSpPr>
      <dsp:spPr>
        <a:xfrm>
          <a:off x="4005643" y="3295593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203BB-1294-43BC-9795-57B0E1D1EE04}">
      <dsp:nvSpPr>
        <dsp:cNvPr id="0" name=""/>
        <dsp:cNvSpPr/>
      </dsp:nvSpPr>
      <dsp:spPr>
        <a:xfrm>
          <a:off x="4292345" y="2851459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B86227-40DF-4D49-A658-33688660486D}">
      <dsp:nvSpPr>
        <dsp:cNvPr id="0" name=""/>
        <dsp:cNvSpPr/>
      </dsp:nvSpPr>
      <dsp:spPr>
        <a:xfrm>
          <a:off x="4332279" y="3486630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FCFBC-8FA0-4447-B738-5600150D0C79}">
      <dsp:nvSpPr>
        <dsp:cNvPr id="0" name=""/>
        <dsp:cNvSpPr/>
      </dsp:nvSpPr>
      <dsp:spPr>
        <a:xfrm>
          <a:off x="1430440" y="1276212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Infra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estructura</a:t>
          </a:r>
          <a:endParaRPr lang="es-AR" sz="1400" b="1" kern="1200" dirty="0"/>
        </a:p>
      </dsp:txBody>
      <dsp:txXfrm>
        <a:off x="1687961" y="1497264"/>
        <a:ext cx="1147832" cy="985277"/>
      </dsp:txXfrm>
    </dsp:sp>
    <dsp:sp modelId="{EF9C1E07-8DCE-4848-8B50-1DA34A24E276}">
      <dsp:nvSpPr>
        <dsp:cNvPr id="0" name=""/>
        <dsp:cNvSpPr/>
      </dsp:nvSpPr>
      <dsp:spPr>
        <a:xfrm>
          <a:off x="2561891" y="1295639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A3CD4D-CB05-4CBC-AF48-A606FE83A8D1}">
      <dsp:nvSpPr>
        <dsp:cNvPr id="0" name=""/>
        <dsp:cNvSpPr/>
      </dsp:nvSpPr>
      <dsp:spPr>
        <a:xfrm>
          <a:off x="2860881" y="482383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01B93-427C-4E66-AE43-AE1AEE28DCAE}">
      <dsp:nvSpPr>
        <dsp:cNvPr id="0" name=""/>
        <dsp:cNvSpPr/>
      </dsp:nvSpPr>
      <dsp:spPr>
        <a:xfrm>
          <a:off x="2909006" y="1114856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99373-1991-402B-89EE-446631BD1D46}">
      <dsp:nvSpPr>
        <dsp:cNvPr id="0" name=""/>
        <dsp:cNvSpPr/>
      </dsp:nvSpPr>
      <dsp:spPr>
        <a:xfrm>
          <a:off x="4292345" y="1272974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Minería</a:t>
          </a:r>
          <a:endParaRPr lang="es-AR" sz="1400" b="1" kern="1200" dirty="0"/>
        </a:p>
      </dsp:txBody>
      <dsp:txXfrm>
        <a:off x="4549866" y="1494026"/>
        <a:ext cx="1147832" cy="985277"/>
      </dsp:txXfrm>
    </dsp:sp>
    <dsp:sp modelId="{3C77368D-7DE7-4152-9C6B-E6E4E7EF82E2}">
      <dsp:nvSpPr>
        <dsp:cNvPr id="0" name=""/>
        <dsp:cNvSpPr/>
      </dsp:nvSpPr>
      <dsp:spPr>
        <a:xfrm>
          <a:off x="5729953" y="1905447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CFD92-F9A8-42E8-B9F9-6A325D5AA81B}">
      <dsp:nvSpPr>
        <dsp:cNvPr id="0" name=""/>
        <dsp:cNvSpPr/>
      </dsp:nvSpPr>
      <dsp:spPr>
        <a:xfrm>
          <a:off x="5722786" y="2075438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1F8FA5-EB52-42CD-B42E-71DD11C9DEF3}">
      <dsp:nvSpPr>
        <dsp:cNvPr id="0" name=""/>
        <dsp:cNvSpPr/>
      </dsp:nvSpPr>
      <dsp:spPr>
        <a:xfrm>
          <a:off x="6046350" y="2101341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47F488-5212-4E55-BBEA-81C3A5A96F45}">
      <dsp:nvSpPr>
        <dsp:cNvPr id="0" name=""/>
        <dsp:cNvSpPr/>
      </dsp:nvSpPr>
      <dsp:spPr>
        <a:xfrm>
          <a:off x="5722786" y="497493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Tecnología</a:t>
          </a:r>
          <a:endParaRPr lang="es-AR" sz="1400" b="1" kern="1200" dirty="0"/>
        </a:p>
      </dsp:txBody>
      <dsp:txXfrm>
        <a:off x="5980307" y="718545"/>
        <a:ext cx="1147832" cy="985277"/>
      </dsp:txXfrm>
    </dsp:sp>
    <dsp:sp modelId="{56BCA32B-CE0D-4D0D-8BB7-6352C518ECFA}">
      <dsp:nvSpPr>
        <dsp:cNvPr id="0" name=""/>
        <dsp:cNvSpPr/>
      </dsp:nvSpPr>
      <dsp:spPr>
        <a:xfrm>
          <a:off x="7160394" y="1137521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0FD0BB-E2A7-41AC-9B84-46FF935B5006}">
      <dsp:nvSpPr>
        <dsp:cNvPr id="0" name=""/>
        <dsp:cNvSpPr/>
      </dsp:nvSpPr>
      <dsp:spPr>
        <a:xfrm>
          <a:off x="7153226" y="1294020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A785CC-4F9F-4E41-85AC-25D7C3C4C2E0}">
      <dsp:nvSpPr>
        <dsp:cNvPr id="0" name=""/>
        <dsp:cNvSpPr/>
      </dsp:nvSpPr>
      <dsp:spPr>
        <a:xfrm>
          <a:off x="7484982" y="1325860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1B7D7-7494-4F95-AD76-F4C79523613D}">
      <dsp:nvSpPr>
        <dsp:cNvPr id="0" name=""/>
        <dsp:cNvSpPr/>
      </dsp:nvSpPr>
      <dsp:spPr>
        <a:xfrm>
          <a:off x="7153226" y="2869807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Siderurgia</a:t>
          </a:r>
          <a:endParaRPr lang="es-AR" sz="1400" b="1" kern="1200" dirty="0"/>
        </a:p>
      </dsp:txBody>
      <dsp:txXfrm>
        <a:off x="7410747" y="3090859"/>
        <a:ext cx="1147832" cy="985277"/>
      </dsp:txXfrm>
    </dsp:sp>
    <dsp:sp modelId="{8C7C5165-8ACE-49FD-BD74-D4706576E2AF}">
      <dsp:nvSpPr>
        <dsp:cNvPr id="0" name=""/>
        <dsp:cNvSpPr/>
      </dsp:nvSpPr>
      <dsp:spPr>
        <a:xfrm>
          <a:off x="7482934" y="4120183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C288B-7976-4B17-9502-FDDAAC3FFDA7}">
      <dsp:nvSpPr>
        <dsp:cNvPr id="0" name=""/>
        <dsp:cNvSpPr/>
      </dsp:nvSpPr>
      <dsp:spPr>
        <a:xfrm>
          <a:off x="5722786" y="3651224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2F0720-CAD5-4182-AAEF-B25D0B9985BC}">
      <dsp:nvSpPr>
        <dsp:cNvPr id="0" name=""/>
        <dsp:cNvSpPr/>
      </dsp:nvSpPr>
      <dsp:spPr>
        <a:xfrm>
          <a:off x="7174729" y="4277761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0D858-F42E-46EA-B8B0-E63D657A33FD}">
      <dsp:nvSpPr>
        <dsp:cNvPr id="0" name=""/>
        <dsp:cNvSpPr/>
      </dsp:nvSpPr>
      <dsp:spPr>
        <a:xfrm>
          <a:off x="2859857" y="3642590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Energía</a:t>
          </a:r>
          <a:endParaRPr lang="es-AR" sz="1400" b="1" kern="1200" dirty="0"/>
        </a:p>
      </dsp:txBody>
      <dsp:txXfrm>
        <a:off x="3117378" y="3863642"/>
        <a:ext cx="1147832" cy="985277"/>
      </dsp:txXfrm>
    </dsp:sp>
    <dsp:sp modelId="{3F008C9C-109D-45D5-BBE0-C32F8CCDC548}">
      <dsp:nvSpPr>
        <dsp:cNvPr id="0" name=""/>
        <dsp:cNvSpPr/>
      </dsp:nvSpPr>
      <dsp:spPr>
        <a:xfrm>
          <a:off x="2907982" y="4275063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5C311-C75E-43A0-8EB4-5AC480C492EB}">
      <dsp:nvSpPr>
        <dsp:cNvPr id="0" name=""/>
        <dsp:cNvSpPr/>
      </dsp:nvSpPr>
      <dsp:spPr>
        <a:xfrm>
          <a:off x="1429416" y="4435880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B1E83-A644-4C89-9565-6CAF6932E7F0}">
      <dsp:nvSpPr>
        <dsp:cNvPr id="0" name=""/>
        <dsp:cNvSpPr/>
      </dsp:nvSpPr>
      <dsp:spPr>
        <a:xfrm>
          <a:off x="2560867" y="4455847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1674AB-300D-4B90-A01F-9759F337B581}">
      <dsp:nvSpPr>
        <dsp:cNvPr id="0" name=""/>
        <dsp:cNvSpPr/>
      </dsp:nvSpPr>
      <dsp:spPr>
        <a:xfrm>
          <a:off x="8576499" y="3669573"/>
          <a:ext cx="1662874" cy="142738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kern="1200" dirty="0"/>
            <a:t>Petróleo y Gas</a:t>
          </a:r>
          <a:endParaRPr lang="es-AR" sz="1400" b="1" kern="1200" dirty="0"/>
        </a:p>
      </dsp:txBody>
      <dsp:txXfrm>
        <a:off x="8834020" y="3890625"/>
        <a:ext cx="1147832" cy="985277"/>
      </dsp:txXfrm>
    </dsp:sp>
    <dsp:sp modelId="{73886AF8-1454-4B88-9514-125663323B02}">
      <dsp:nvSpPr>
        <dsp:cNvPr id="0" name=""/>
        <dsp:cNvSpPr/>
      </dsp:nvSpPr>
      <dsp:spPr>
        <a:xfrm>
          <a:off x="8906207" y="4919948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EBE1CD-C6BD-4412-BDD9-5B0430781AC6}">
      <dsp:nvSpPr>
        <dsp:cNvPr id="0" name=""/>
        <dsp:cNvSpPr/>
      </dsp:nvSpPr>
      <dsp:spPr>
        <a:xfrm>
          <a:off x="7146059" y="4451530"/>
          <a:ext cx="1662874" cy="142738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980279-8EEF-437F-AD6F-D8AF778367F8}">
      <dsp:nvSpPr>
        <dsp:cNvPr id="0" name=""/>
        <dsp:cNvSpPr/>
      </dsp:nvSpPr>
      <dsp:spPr>
        <a:xfrm>
          <a:off x="8598002" y="5078067"/>
          <a:ext cx="193524" cy="1672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D670F-40D0-4435-97C3-FCBDCEBDFE3C}">
      <dsp:nvSpPr>
        <dsp:cNvPr id="0" name=""/>
        <dsp:cNvSpPr/>
      </dsp:nvSpPr>
      <dsp:spPr>
        <a:xfrm>
          <a:off x="0" y="1405950"/>
          <a:ext cx="8926898" cy="1874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803EE8-1F7A-4874-BACA-5746B4F09B67}">
      <dsp:nvSpPr>
        <dsp:cNvPr id="0" name=""/>
        <dsp:cNvSpPr/>
      </dsp:nvSpPr>
      <dsp:spPr>
        <a:xfrm>
          <a:off x="98" y="0"/>
          <a:ext cx="3919030" cy="187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/>
            <a:t>2 años </a:t>
          </a: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/>
            <a:t>8 de Julio 2023 </a:t>
          </a:r>
          <a:endParaRPr lang="es-AR" sz="3900" kern="1200" dirty="0"/>
        </a:p>
      </dsp:txBody>
      <dsp:txXfrm>
        <a:off x="98" y="0"/>
        <a:ext cx="3919030" cy="1874600"/>
      </dsp:txXfrm>
    </dsp:sp>
    <dsp:sp modelId="{7BC6A6AC-DAA0-4D70-82C2-29A1758A11F5}">
      <dsp:nvSpPr>
        <dsp:cNvPr id="0" name=""/>
        <dsp:cNvSpPr/>
      </dsp:nvSpPr>
      <dsp:spPr>
        <a:xfrm>
          <a:off x="1725288" y="2108925"/>
          <a:ext cx="468650" cy="4686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DCD31B-4B18-4EDA-BD20-B860B1ADE3A9}">
      <dsp:nvSpPr>
        <dsp:cNvPr id="0" name=""/>
        <dsp:cNvSpPr/>
      </dsp:nvSpPr>
      <dsp:spPr>
        <a:xfrm>
          <a:off x="4115079" y="2811900"/>
          <a:ext cx="3919030" cy="187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/>
            <a:t>Prorrogable PEN 1 año más</a:t>
          </a:r>
          <a:endParaRPr lang="es-AR" sz="3900" kern="1200" dirty="0"/>
        </a:p>
      </dsp:txBody>
      <dsp:txXfrm>
        <a:off x="4115079" y="2811900"/>
        <a:ext cx="3919030" cy="1874600"/>
      </dsp:txXfrm>
    </dsp:sp>
    <dsp:sp modelId="{E8D52DBA-646A-4096-9365-7D0949AFF3CC}">
      <dsp:nvSpPr>
        <dsp:cNvPr id="0" name=""/>
        <dsp:cNvSpPr/>
      </dsp:nvSpPr>
      <dsp:spPr>
        <a:xfrm>
          <a:off x="5840269" y="2108925"/>
          <a:ext cx="468650" cy="4686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45D2DD-3AAC-4B01-97CD-BA5B19BD7B0C}">
      <dsp:nvSpPr>
        <dsp:cNvPr id="0" name=""/>
        <dsp:cNvSpPr/>
      </dsp:nvSpPr>
      <dsp:spPr>
        <a:xfrm>
          <a:off x="221099" y="635007"/>
          <a:ext cx="5453776" cy="545377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6500" b="1" kern="1200" dirty="0"/>
            <a:t>Ingreso de Divisas</a:t>
          </a:r>
          <a:endParaRPr lang="es-AR" sz="6500" kern="1200" dirty="0"/>
        </a:p>
      </dsp:txBody>
      <dsp:txXfrm>
        <a:off x="982662" y="1278125"/>
        <a:ext cx="3144519" cy="4167541"/>
      </dsp:txXfrm>
    </dsp:sp>
    <dsp:sp modelId="{6707FC93-643A-419D-B278-DF4BCAE93B6B}">
      <dsp:nvSpPr>
        <dsp:cNvPr id="0" name=""/>
        <dsp:cNvSpPr/>
      </dsp:nvSpPr>
      <dsp:spPr>
        <a:xfrm>
          <a:off x="4151748" y="635007"/>
          <a:ext cx="5453776" cy="545377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6500" b="1" kern="1200"/>
            <a:t>Egreso de Divisas</a:t>
          </a:r>
          <a:endParaRPr lang="es-AR" sz="6500" kern="1200"/>
        </a:p>
      </dsp:txBody>
      <dsp:txXfrm>
        <a:off x="5699441" y="1278125"/>
        <a:ext cx="3144519" cy="41675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E4027-390E-4FB3-9681-D9EFB9D662EA}">
      <dsp:nvSpPr>
        <dsp:cNvPr id="0" name=""/>
        <dsp:cNvSpPr/>
      </dsp:nvSpPr>
      <dsp:spPr>
        <a:xfrm>
          <a:off x="2940396" y="1636"/>
          <a:ext cx="1241539" cy="1241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Impuesto a las Ganancias</a:t>
          </a:r>
        </a:p>
      </dsp:txBody>
      <dsp:txXfrm>
        <a:off x="3122215" y="183455"/>
        <a:ext cx="877901" cy="877901"/>
      </dsp:txXfrm>
    </dsp:sp>
    <dsp:sp modelId="{439AB613-4E70-4027-A6D9-FFB5AED33E05}">
      <dsp:nvSpPr>
        <dsp:cNvPr id="0" name=""/>
        <dsp:cNvSpPr/>
      </dsp:nvSpPr>
      <dsp:spPr>
        <a:xfrm rot="1800000">
          <a:off x="4195507" y="874609"/>
          <a:ext cx="330737" cy="419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800" kern="1200"/>
        </a:p>
      </dsp:txBody>
      <dsp:txXfrm>
        <a:off x="4202154" y="933608"/>
        <a:ext cx="231516" cy="251411"/>
      </dsp:txXfrm>
    </dsp:sp>
    <dsp:sp modelId="{89E36FBB-FCE1-4ABE-B748-9F79CD4C9EBA}">
      <dsp:nvSpPr>
        <dsp:cNvPr id="0" name=""/>
        <dsp:cNvSpPr/>
      </dsp:nvSpPr>
      <dsp:spPr>
        <a:xfrm>
          <a:off x="4556029" y="934422"/>
          <a:ext cx="1241539" cy="1241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IVA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Certificado de Crédito Fiscal</a:t>
          </a:r>
        </a:p>
      </dsp:txBody>
      <dsp:txXfrm>
        <a:off x="4737848" y="1116241"/>
        <a:ext cx="877901" cy="877901"/>
      </dsp:txXfrm>
    </dsp:sp>
    <dsp:sp modelId="{15B37D9F-D98C-4300-9667-6963C0EB7FE2}">
      <dsp:nvSpPr>
        <dsp:cNvPr id="0" name=""/>
        <dsp:cNvSpPr/>
      </dsp:nvSpPr>
      <dsp:spPr>
        <a:xfrm rot="5400000">
          <a:off x="5011430" y="2269108"/>
          <a:ext cx="330737" cy="419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800" kern="1200"/>
        </a:p>
      </dsp:txBody>
      <dsp:txXfrm>
        <a:off x="5061041" y="2303302"/>
        <a:ext cx="231516" cy="251411"/>
      </dsp:txXfrm>
    </dsp:sp>
    <dsp:sp modelId="{6288C1D5-3F6B-49ED-B6FC-9BD06E96A461}">
      <dsp:nvSpPr>
        <dsp:cNvPr id="0" name=""/>
        <dsp:cNvSpPr/>
      </dsp:nvSpPr>
      <dsp:spPr>
        <a:xfrm>
          <a:off x="4556029" y="2799995"/>
          <a:ext cx="1241539" cy="1241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Derecho de Exportación e Importación (</a:t>
          </a:r>
          <a:r>
            <a:rPr lang="es-AR" sz="1200" kern="1200" dirty="0" err="1">
              <a:latin typeface="+mj-lt"/>
            </a:rPr>
            <a:t>Percep</a:t>
          </a:r>
          <a:r>
            <a:rPr lang="es-AR" sz="1200" kern="1200" dirty="0">
              <a:latin typeface="+mj-lt"/>
            </a:rPr>
            <a:t>.)</a:t>
          </a:r>
        </a:p>
      </dsp:txBody>
      <dsp:txXfrm>
        <a:off x="4737848" y="2981814"/>
        <a:ext cx="877901" cy="877901"/>
      </dsp:txXfrm>
    </dsp:sp>
    <dsp:sp modelId="{9D427773-1191-4572-BA46-AF4144918D49}">
      <dsp:nvSpPr>
        <dsp:cNvPr id="0" name=""/>
        <dsp:cNvSpPr/>
      </dsp:nvSpPr>
      <dsp:spPr>
        <a:xfrm rot="9000000">
          <a:off x="4211720" y="3672968"/>
          <a:ext cx="330737" cy="419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800" kern="1200"/>
        </a:p>
      </dsp:txBody>
      <dsp:txXfrm rot="10800000">
        <a:off x="4304294" y="3731967"/>
        <a:ext cx="231516" cy="251411"/>
      </dsp:txXfrm>
    </dsp:sp>
    <dsp:sp modelId="{60E58E7C-DA58-4252-9A93-A2F3AED7B306}">
      <dsp:nvSpPr>
        <dsp:cNvPr id="0" name=""/>
        <dsp:cNvSpPr/>
      </dsp:nvSpPr>
      <dsp:spPr>
        <a:xfrm>
          <a:off x="2940396" y="3732782"/>
          <a:ext cx="1241539" cy="1241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 err="1">
              <a:latin typeface="+mj-lt"/>
            </a:rPr>
            <a:t>Reorg</a:t>
          </a:r>
          <a:r>
            <a:rPr lang="es-AR" sz="1200" kern="1200" dirty="0">
              <a:latin typeface="+mj-lt"/>
            </a:rPr>
            <a:t> de Empresas Libre de Impuestos</a:t>
          </a:r>
        </a:p>
      </dsp:txBody>
      <dsp:txXfrm>
        <a:off x="3122215" y="3914601"/>
        <a:ext cx="877901" cy="877901"/>
      </dsp:txXfrm>
    </dsp:sp>
    <dsp:sp modelId="{D4ABDD26-4F83-490D-A25F-D6AB1EFADF7C}">
      <dsp:nvSpPr>
        <dsp:cNvPr id="0" name=""/>
        <dsp:cNvSpPr/>
      </dsp:nvSpPr>
      <dsp:spPr>
        <a:xfrm rot="12600000">
          <a:off x="2596086" y="3682329"/>
          <a:ext cx="330737" cy="419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800" kern="1200"/>
        </a:p>
      </dsp:txBody>
      <dsp:txXfrm rot="10800000">
        <a:off x="2688660" y="3790938"/>
        <a:ext cx="231516" cy="251411"/>
      </dsp:txXfrm>
    </dsp:sp>
    <dsp:sp modelId="{96DD2982-FD28-4AF8-A6D6-40ED7843A11D}">
      <dsp:nvSpPr>
        <dsp:cNvPr id="0" name=""/>
        <dsp:cNvSpPr/>
      </dsp:nvSpPr>
      <dsp:spPr>
        <a:xfrm>
          <a:off x="1324762" y="2799995"/>
          <a:ext cx="1241539" cy="1241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Estabilidad Tributaria, Aduanera y Cambiaria</a:t>
          </a:r>
        </a:p>
      </dsp:txBody>
      <dsp:txXfrm>
        <a:off x="1506581" y="2981814"/>
        <a:ext cx="877901" cy="877901"/>
      </dsp:txXfrm>
    </dsp:sp>
    <dsp:sp modelId="{61D4334F-9F31-48F0-8530-9BB3BB18B09A}">
      <dsp:nvSpPr>
        <dsp:cNvPr id="0" name=""/>
        <dsp:cNvSpPr/>
      </dsp:nvSpPr>
      <dsp:spPr>
        <a:xfrm rot="16200000">
          <a:off x="1780163" y="2287829"/>
          <a:ext cx="330737" cy="419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800" kern="1200"/>
        </a:p>
      </dsp:txBody>
      <dsp:txXfrm>
        <a:off x="1829774" y="2421244"/>
        <a:ext cx="231516" cy="251411"/>
      </dsp:txXfrm>
    </dsp:sp>
    <dsp:sp modelId="{04E77536-E923-4F12-AC48-D94BFC447279}">
      <dsp:nvSpPr>
        <dsp:cNvPr id="0" name=""/>
        <dsp:cNvSpPr/>
      </dsp:nvSpPr>
      <dsp:spPr>
        <a:xfrm>
          <a:off x="1324762" y="934422"/>
          <a:ext cx="1241539" cy="1241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>
              <a:latin typeface="+mj-lt"/>
            </a:rPr>
            <a:t>UT, Contratos Asociativos y SD sujetos del impuesto</a:t>
          </a:r>
        </a:p>
      </dsp:txBody>
      <dsp:txXfrm>
        <a:off x="1506581" y="1116241"/>
        <a:ext cx="877901" cy="877901"/>
      </dsp:txXfrm>
    </dsp:sp>
    <dsp:sp modelId="{D8C1464E-A586-4187-AE58-13DFD3394ED2}">
      <dsp:nvSpPr>
        <dsp:cNvPr id="0" name=""/>
        <dsp:cNvSpPr/>
      </dsp:nvSpPr>
      <dsp:spPr>
        <a:xfrm rot="19800000">
          <a:off x="2579874" y="883969"/>
          <a:ext cx="330737" cy="419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800" kern="1200"/>
        </a:p>
      </dsp:txBody>
      <dsp:txXfrm>
        <a:off x="2586521" y="992578"/>
        <a:ext cx="231516" cy="2514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1AB84-CC19-4293-8989-3FD41BB1A7CC}">
      <dsp:nvSpPr>
        <dsp:cNvPr id="0" name=""/>
        <dsp:cNvSpPr/>
      </dsp:nvSpPr>
      <dsp:spPr>
        <a:xfrm>
          <a:off x="2867" y="614557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Tasa del 25%. Dividendos 7% (3,5% 7 años) </a:t>
          </a:r>
        </a:p>
      </dsp:txBody>
      <dsp:txXfrm>
        <a:off x="2867" y="614557"/>
        <a:ext cx="2274708" cy="1364825"/>
      </dsp:txXfrm>
    </dsp:sp>
    <dsp:sp modelId="{90D53D76-5306-4907-B8FE-EDEAC390DCB8}">
      <dsp:nvSpPr>
        <dsp:cNvPr id="0" name=""/>
        <dsp:cNvSpPr/>
      </dsp:nvSpPr>
      <dsp:spPr>
        <a:xfrm>
          <a:off x="2505046" y="614557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Amortización acelerada </a:t>
          </a:r>
        </a:p>
      </dsp:txBody>
      <dsp:txXfrm>
        <a:off x="2505046" y="614557"/>
        <a:ext cx="2274708" cy="1364825"/>
      </dsp:txXfrm>
    </dsp:sp>
    <dsp:sp modelId="{2AC333F0-97F1-4F0A-A464-94E24A99A909}">
      <dsp:nvSpPr>
        <dsp:cNvPr id="0" name=""/>
        <dsp:cNvSpPr/>
      </dsp:nvSpPr>
      <dsp:spPr>
        <a:xfrm>
          <a:off x="5007225" y="614557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Quebranto sin vencimiento (transferible y ajustable IPIM) </a:t>
          </a:r>
        </a:p>
      </dsp:txBody>
      <dsp:txXfrm>
        <a:off x="5007225" y="614557"/>
        <a:ext cx="2274708" cy="1364825"/>
      </dsp:txXfrm>
    </dsp:sp>
    <dsp:sp modelId="{C8C343EA-522A-4648-95FA-27A9B9D95FC2}">
      <dsp:nvSpPr>
        <dsp:cNvPr id="0" name=""/>
        <dsp:cNvSpPr/>
      </dsp:nvSpPr>
      <dsp:spPr>
        <a:xfrm>
          <a:off x="7509405" y="614557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Actualizaciones ajustables por IPC</a:t>
          </a:r>
        </a:p>
      </dsp:txBody>
      <dsp:txXfrm>
        <a:off x="7509405" y="614557"/>
        <a:ext cx="2274708" cy="1364825"/>
      </dsp:txXfrm>
    </dsp:sp>
    <dsp:sp modelId="{3C0A98EB-6723-4538-A37F-3EFB8A3D227B}">
      <dsp:nvSpPr>
        <dsp:cNvPr id="0" name=""/>
        <dsp:cNvSpPr/>
      </dsp:nvSpPr>
      <dsp:spPr>
        <a:xfrm>
          <a:off x="2867" y="2206853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IDC 100% - crédito del Impuesto a las Ganancias </a:t>
          </a:r>
        </a:p>
      </dsp:txBody>
      <dsp:txXfrm>
        <a:off x="2867" y="2206853"/>
        <a:ext cx="2274708" cy="1364825"/>
      </dsp:txXfrm>
    </dsp:sp>
    <dsp:sp modelId="{7C492F69-CC02-4532-97F3-E9C1241803AC}">
      <dsp:nvSpPr>
        <dsp:cNvPr id="0" name=""/>
        <dsp:cNvSpPr/>
      </dsp:nvSpPr>
      <dsp:spPr>
        <a:xfrm>
          <a:off x="2505046" y="2206853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5 años - 100% deducción intereses y diferencias de cambio financieras</a:t>
          </a:r>
        </a:p>
      </dsp:txBody>
      <dsp:txXfrm>
        <a:off x="2505046" y="2206853"/>
        <a:ext cx="2274708" cy="1364825"/>
      </dsp:txXfrm>
    </dsp:sp>
    <dsp:sp modelId="{8206C87F-AD99-4FE0-A60C-B87C9C6912C6}">
      <dsp:nvSpPr>
        <dsp:cNvPr id="0" name=""/>
        <dsp:cNvSpPr/>
      </dsp:nvSpPr>
      <dsp:spPr>
        <a:xfrm>
          <a:off x="5007225" y="2206853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Contabilidad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USD NIIF</a:t>
          </a:r>
        </a:p>
      </dsp:txBody>
      <dsp:txXfrm>
        <a:off x="5007225" y="2206853"/>
        <a:ext cx="2274708" cy="1364825"/>
      </dsp:txXfrm>
    </dsp:sp>
    <dsp:sp modelId="{C2162365-182E-4206-B23D-8A1BA5CE2819}">
      <dsp:nvSpPr>
        <dsp:cNvPr id="0" name=""/>
        <dsp:cNvSpPr/>
      </dsp:nvSpPr>
      <dsp:spPr>
        <a:xfrm>
          <a:off x="7509405" y="2206853"/>
          <a:ext cx="2274708" cy="1364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>
              <a:latin typeface="+mj-lt"/>
            </a:rPr>
            <a:t>SD Atributos Fiscales según patrimonio</a:t>
          </a:r>
        </a:p>
      </dsp:txBody>
      <dsp:txXfrm>
        <a:off x="7509405" y="2206853"/>
        <a:ext cx="2274708" cy="13648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4EA04A-72EF-46E9-8EA3-8D0CA658F689}">
      <dsp:nvSpPr>
        <dsp:cNvPr id="0" name=""/>
        <dsp:cNvSpPr/>
      </dsp:nvSpPr>
      <dsp:spPr>
        <a:xfrm>
          <a:off x="0" y="0"/>
          <a:ext cx="10820398" cy="145332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6500" kern="1200" dirty="0">
              <a:latin typeface="+mj-lt"/>
            </a:rPr>
            <a:t>Certificados de Crédito Fiscal</a:t>
          </a:r>
          <a:r>
            <a:rPr lang="es-AR" sz="6500" b="1" i="0" kern="1200" dirty="0">
              <a:latin typeface="+mj-lt"/>
            </a:rPr>
            <a:t> </a:t>
          </a:r>
          <a:endParaRPr lang="es-AR" sz="6500" kern="1200" dirty="0">
            <a:latin typeface="+mj-lt"/>
          </a:endParaRPr>
        </a:p>
      </dsp:txBody>
      <dsp:txXfrm>
        <a:off x="0" y="0"/>
        <a:ext cx="10820398" cy="1453320"/>
      </dsp:txXfrm>
    </dsp:sp>
    <dsp:sp modelId="{62382566-84D4-4F3D-B785-E3CB13DC8C9C}">
      <dsp:nvSpPr>
        <dsp:cNvPr id="0" name=""/>
        <dsp:cNvSpPr/>
      </dsp:nvSpPr>
      <dsp:spPr>
        <a:xfrm>
          <a:off x="5283" y="1453320"/>
          <a:ext cx="3603277" cy="3051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700" kern="1200" dirty="0">
              <a:latin typeface="+mj-lt"/>
            </a:rPr>
            <a:t>VPU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Compra, construcción, fabricación, elaboración o importación definitiva de bienes de uso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Inversiones de obras de infraestructura y/o servicios necesarios para su desarrollo y construcción.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IVA por importación de bienes. 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Pueden usarse hasta el límite del importe que surja de aplicar sobre los montos totales netos de esas compras o importaciones definitivas la alícuota a la que dichas operaciones han estado sujetas.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No podrán computar los créditos fiscales reales abonados con Certificados de Crédito Fiscal</a:t>
          </a:r>
        </a:p>
      </dsp:txBody>
      <dsp:txXfrm>
        <a:off x="5283" y="1453320"/>
        <a:ext cx="3603277" cy="3051973"/>
      </dsp:txXfrm>
    </dsp:sp>
    <dsp:sp modelId="{563DAE9B-8B5A-4DC2-8DA4-3A247B7F8838}">
      <dsp:nvSpPr>
        <dsp:cNvPr id="0" name=""/>
        <dsp:cNvSpPr/>
      </dsp:nvSpPr>
      <dsp:spPr>
        <a:xfrm>
          <a:off x="3608560" y="1453320"/>
          <a:ext cx="3603277" cy="3051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700" kern="1200" dirty="0">
              <a:latin typeface="+mj-lt"/>
            </a:rPr>
            <a:t>Proveedores 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Podrán usar para pagar sus impuestos o podrá solicitar la devolución o cesión a terceros.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 err="1">
              <a:latin typeface="+mj-lt"/>
            </a:rPr>
            <a:t>Trasnferncia</a:t>
          </a:r>
          <a:r>
            <a:rPr lang="es-AR" sz="1300" kern="1200" dirty="0">
              <a:latin typeface="+mj-lt"/>
            </a:rPr>
            <a:t> automática a los 3 meses de realizar la solicitud de transferencia.</a:t>
          </a:r>
        </a:p>
      </dsp:txBody>
      <dsp:txXfrm>
        <a:off x="3608560" y="1453320"/>
        <a:ext cx="3603277" cy="3051973"/>
      </dsp:txXfrm>
    </dsp:sp>
    <dsp:sp modelId="{0A7F7150-4960-46C3-8A13-027690538F2A}">
      <dsp:nvSpPr>
        <dsp:cNvPr id="0" name=""/>
        <dsp:cNvSpPr/>
      </dsp:nvSpPr>
      <dsp:spPr>
        <a:xfrm>
          <a:off x="7211838" y="1453320"/>
          <a:ext cx="3603277" cy="3051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700" kern="1200" dirty="0">
              <a:latin typeface="+mj-lt"/>
            </a:rPr>
            <a:t>Sucursales Dedicadas 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Serán sujetos del IVA. 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Asignaciones a SD no son hechos imponibles.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Saldos serán asignados a la sucursal.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300" kern="1200" dirty="0">
              <a:latin typeface="+mj-lt"/>
            </a:rPr>
            <a:t>Operaciones entre la sociedad y la SD están sujetos al IVA (de corresponder). </a:t>
          </a:r>
        </a:p>
      </dsp:txBody>
      <dsp:txXfrm>
        <a:off x="7211838" y="1453320"/>
        <a:ext cx="3603277" cy="3051973"/>
      </dsp:txXfrm>
    </dsp:sp>
    <dsp:sp modelId="{FBFE97EE-5E6E-4DB7-A6B3-58382B1B6C4C}">
      <dsp:nvSpPr>
        <dsp:cNvPr id="0" name=""/>
        <dsp:cNvSpPr/>
      </dsp:nvSpPr>
      <dsp:spPr>
        <a:xfrm>
          <a:off x="0" y="4505294"/>
          <a:ext cx="10820398" cy="33910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9E9CD-3A48-48DA-AECE-EC6554A6A937}">
      <dsp:nvSpPr>
        <dsp:cNvPr id="0" name=""/>
        <dsp:cNvSpPr/>
      </dsp:nvSpPr>
      <dsp:spPr>
        <a:xfrm rot="5400000">
          <a:off x="-414377" y="416977"/>
          <a:ext cx="2762519" cy="19337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900" kern="1200" dirty="0">
              <a:latin typeface="+mj-lt"/>
            </a:rPr>
            <a:t>Exenta de Derechos de Importación </a:t>
          </a:r>
        </a:p>
      </dsp:txBody>
      <dsp:txXfrm rot="-5400000">
        <a:off x="2" y="969481"/>
        <a:ext cx="1933763" cy="828756"/>
      </dsp:txXfrm>
    </dsp:sp>
    <dsp:sp modelId="{BD690679-DDB2-4C9A-B281-F141D2AEB903}">
      <dsp:nvSpPr>
        <dsp:cNvPr id="0" name=""/>
        <dsp:cNvSpPr/>
      </dsp:nvSpPr>
      <dsp:spPr>
        <a:xfrm rot="5400000">
          <a:off x="3209931" y="-1273568"/>
          <a:ext cx="1795637" cy="43479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700" kern="1200" dirty="0">
              <a:latin typeface="+mj-lt"/>
            </a:rPr>
            <a:t>Importación definitiva y temporaria de bienes de capital nuevos, repuestos, partes y componentes (incluye </a:t>
          </a:r>
          <a:r>
            <a:rPr lang="es-AR" sz="1700" b="1" kern="1200" dirty="0">
              <a:latin typeface="+mj-lt"/>
            </a:rPr>
            <a:t>tasa de estadística y comprobación de destino, y de todo régimen de percepción, recaudación, anticipo o retención de tributos nacionales y/o locales)</a:t>
          </a:r>
          <a:r>
            <a:rPr lang="es-AR" sz="1700" kern="1200" dirty="0">
              <a:latin typeface="+mj-lt"/>
            </a:rPr>
            <a:t>. </a:t>
          </a:r>
        </a:p>
      </dsp:txBody>
      <dsp:txXfrm rot="-5400000">
        <a:off x="1933763" y="90256"/>
        <a:ext cx="4260318" cy="1620325"/>
      </dsp:txXfrm>
    </dsp:sp>
    <dsp:sp modelId="{2303536F-F6D2-4178-9434-94871E73FD74}">
      <dsp:nvSpPr>
        <dsp:cNvPr id="0" name=""/>
        <dsp:cNvSpPr/>
      </dsp:nvSpPr>
      <dsp:spPr>
        <a:xfrm rot="5400000">
          <a:off x="-414377" y="2897533"/>
          <a:ext cx="2762519" cy="19337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900" kern="1200" dirty="0">
              <a:latin typeface="+mj-lt"/>
            </a:rPr>
            <a:t>Exenta de Derechos de Exportación </a:t>
          </a:r>
        </a:p>
      </dsp:txBody>
      <dsp:txXfrm rot="-5400000">
        <a:off x="2" y="3450037"/>
        <a:ext cx="1933763" cy="828756"/>
      </dsp:txXfrm>
    </dsp:sp>
    <dsp:sp modelId="{FB189446-C0BB-4B51-AE35-DF0968EC7F5A}">
      <dsp:nvSpPr>
        <dsp:cNvPr id="0" name=""/>
        <dsp:cNvSpPr/>
      </dsp:nvSpPr>
      <dsp:spPr>
        <a:xfrm rot="5400000">
          <a:off x="3209931" y="1206987"/>
          <a:ext cx="1795637" cy="43479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700" kern="1200" dirty="0">
              <a:latin typeface="+mj-lt"/>
            </a:rPr>
            <a:t>Exportación definitiva de bienes obtenidos por el proyecto promovido, luego de transcurridos </a:t>
          </a:r>
          <a:r>
            <a:rPr lang="es-AR" sz="1700" b="1" kern="1200" dirty="0">
              <a:latin typeface="+mj-lt"/>
            </a:rPr>
            <a:t>3 años </a:t>
          </a:r>
          <a:r>
            <a:rPr lang="es-AR" sz="1700" kern="1200" dirty="0">
              <a:latin typeface="+mj-lt"/>
            </a:rPr>
            <a:t>contados desde la fecha de adhesión al RIGI. </a:t>
          </a:r>
        </a:p>
      </dsp:txBody>
      <dsp:txXfrm rot="-5400000">
        <a:off x="1933763" y="2570811"/>
        <a:ext cx="4260318" cy="16203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B2A733-5FB7-4603-BB01-A934E7A67648}">
      <dsp:nvSpPr>
        <dsp:cNvPr id="0" name=""/>
        <dsp:cNvSpPr/>
      </dsp:nvSpPr>
      <dsp:spPr>
        <a:xfrm rot="5400000">
          <a:off x="3510947" y="-783633"/>
          <a:ext cx="2228624" cy="435318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Empresas en Marcha.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Entidades continuadoras prosigan actividad de empresas reestructuradas por 2 años???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Actividades iguales o vinculadas anteriores 12 meses antes de comunicación a la AFIP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No se requerirá aprobación previa de la AFIP por transferencia parcial (</a:t>
          </a:r>
          <a:r>
            <a:rPr lang="es-AR" sz="1400" kern="1200" dirty="0" err="1">
              <a:latin typeface="+mj-lt"/>
            </a:rPr>
            <a:t>v,g</a:t>
          </a:r>
          <a:r>
            <a:rPr lang="es-AR" sz="1400" kern="1200" dirty="0">
              <a:latin typeface="+mj-lt"/>
            </a:rPr>
            <a:t>, TFC parcial)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Efectos impositivos no supeditados requisitos de publicidad e inscripción de LGS  </a:t>
          </a:r>
        </a:p>
      </dsp:txBody>
      <dsp:txXfrm rot="-5400000">
        <a:off x="2448667" y="387439"/>
        <a:ext cx="4244393" cy="2011040"/>
      </dsp:txXfrm>
    </dsp:sp>
    <dsp:sp modelId="{AC3C6BDD-051D-4434-85A0-100AB1914FA8}">
      <dsp:nvSpPr>
        <dsp:cNvPr id="0" name=""/>
        <dsp:cNvSpPr/>
      </dsp:nvSpPr>
      <dsp:spPr>
        <a:xfrm>
          <a:off x="0" y="69"/>
          <a:ext cx="2448667" cy="2785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400" kern="1200" dirty="0">
              <a:latin typeface="+mj-lt"/>
            </a:rPr>
            <a:t>Qué no aplica? </a:t>
          </a:r>
        </a:p>
      </dsp:txBody>
      <dsp:txXfrm>
        <a:off x="119534" y="119603"/>
        <a:ext cx="2209599" cy="2546712"/>
      </dsp:txXfrm>
    </dsp:sp>
    <dsp:sp modelId="{C2DEEE03-D976-4DF1-ADD9-BC00FBA3256E}">
      <dsp:nvSpPr>
        <dsp:cNvPr id="0" name=""/>
        <dsp:cNvSpPr/>
      </dsp:nvSpPr>
      <dsp:spPr>
        <a:xfrm rot="5400000">
          <a:off x="3510947" y="2141436"/>
          <a:ext cx="2228624" cy="435318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Mantenimiento del Importe de participación por 2 años posteriores.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Mantenimiento 2 años anteriores (quebrantos impositivos).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+mj-lt"/>
            </a:rPr>
            <a:t>Entidades continuadoras prosigan actividad de empresas reestructuradas por 2 años???</a:t>
          </a:r>
        </a:p>
      </dsp:txBody>
      <dsp:txXfrm rot="-5400000">
        <a:off x="2448667" y="3312508"/>
        <a:ext cx="4244393" cy="2011040"/>
      </dsp:txXfrm>
    </dsp:sp>
    <dsp:sp modelId="{154874A7-A648-484A-B170-9AB1E81523C8}">
      <dsp:nvSpPr>
        <dsp:cNvPr id="0" name=""/>
        <dsp:cNvSpPr/>
      </dsp:nvSpPr>
      <dsp:spPr>
        <a:xfrm>
          <a:off x="0" y="2925139"/>
          <a:ext cx="2448667" cy="2785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400" kern="1200" dirty="0">
              <a:latin typeface="+mj-lt"/>
            </a:rPr>
            <a:t>Qué Queda?</a:t>
          </a:r>
        </a:p>
      </dsp:txBody>
      <dsp:txXfrm>
        <a:off x="119534" y="3044673"/>
        <a:ext cx="2209599" cy="2546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BEC02-9F33-48D2-9F03-98BC428CEDFA}" type="datetimeFigureOut">
              <a:rPr lang="es-AR" smtClean="0"/>
              <a:t>9/8/2024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76EE2-115A-452B-97C6-B019AC51B53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35573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sz="18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cociente no mayor al treinta por ciento 30% entre, por un lado, el valor presente del flujo neto de caja esperado, excluidas inversiones, durante los primeros 3 años a partir del primer desembolso de capital y, por otro lado, el valor presente neto de las inversiones de capital planeadas durante ese mismo período 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076EE2-115A-452B-97C6-B019AC51B53A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65612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Entre otros: tenencias de billetes y monedas en moneda extranjera, disponibilidades en oro amonedado o en barras de buena entrega, depósitos a la vista en EF del exterior y otras inversiones que permitan obtener </a:t>
            </a:r>
            <a:r>
              <a:rPr lang="es-MX" sz="1200" i="1" dirty="0">
                <a:latin typeface="Calibri" panose="020F0502020204030204" pitchFamily="34" charset="0"/>
                <a:cs typeface="Calibri" panose="020F0502020204030204" pitchFamily="34" charset="0"/>
              </a:rPr>
              <a:t>disponibilidad inmediata</a:t>
            </a: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 de moneda extranjera (por ej., inversiones en títulos públicos externos con custodia en el país o en el exterior, fondos en cuentas de inversión en administradores de inversiones radicados en el exterior, </a:t>
            </a:r>
            <a:r>
              <a:rPr lang="es-MX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criptoactivos</a:t>
            </a: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, fondos en cuentas de proveedores de servicios de pago, etc.), más CEDEARS.</a:t>
            </a:r>
            <a:endParaRPr lang="es-A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076EE2-115A-452B-97C6-B019AC51B53A}" type="slidenum">
              <a:rPr lang="es-AR" smtClean="0"/>
              <a:t>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61459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Entre otros: tenencias de billetes y monedas en moneda extranjera, disponibilidades en oro amonedado o en barras de buena entrega, depósitos a la vista en EF del exterior y otras inversiones que permitan obtener </a:t>
            </a:r>
            <a:r>
              <a:rPr lang="es-MX" sz="1200" i="1" dirty="0">
                <a:latin typeface="Calibri" panose="020F0502020204030204" pitchFamily="34" charset="0"/>
                <a:cs typeface="Calibri" panose="020F0502020204030204" pitchFamily="34" charset="0"/>
              </a:rPr>
              <a:t>disponibilidad inmediata</a:t>
            </a: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 de moneda extranjera (por ej., inversiones en títulos públicos externos con custodia en el país o en el exterior, fondos en cuentas de inversión en administradores de inversiones radicados en el exterior, </a:t>
            </a:r>
            <a:r>
              <a:rPr lang="es-MX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criptoactivos</a:t>
            </a: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, fondos en cuentas de proveedores de servicios de pago, etc.), más CEDEARS.</a:t>
            </a:r>
            <a:endParaRPr lang="es-A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076EE2-115A-452B-97C6-B019AC51B53A}" type="slidenum">
              <a:rPr lang="es-AR" smtClean="0"/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91125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Entre otros: tenencias de billetes y monedas en moneda extranjera, disponibilidades en oro amonedado o en barras de buena entrega, depósitos a la vista en EF del exterior y otras inversiones que permitan obtener </a:t>
            </a:r>
            <a:r>
              <a:rPr lang="es-MX" sz="1200" i="1" dirty="0">
                <a:latin typeface="Calibri" panose="020F0502020204030204" pitchFamily="34" charset="0"/>
                <a:cs typeface="Calibri" panose="020F0502020204030204" pitchFamily="34" charset="0"/>
              </a:rPr>
              <a:t>disponibilidad inmediata</a:t>
            </a: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 de moneda extranjera (por ej., inversiones en títulos públicos externos con custodia en el país o en el exterior, fondos en cuentas de inversión en administradores de inversiones radicados en el exterior, </a:t>
            </a:r>
            <a:r>
              <a:rPr lang="es-MX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criptoactivos</a:t>
            </a: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, fondos en cuentas de proveedores de servicios de pago, etc.), más CEDEARS.</a:t>
            </a:r>
            <a:endParaRPr lang="es-A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076EE2-115A-452B-97C6-B019AC51B53A}" type="slidenum">
              <a:rPr lang="es-AR" smtClean="0"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1378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8/9/2024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2" r:id="rId4"/>
    <p:sldLayoutId id="2147483653" r:id="rId5"/>
    <p:sldLayoutId id="2147483662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6DB715B-BD6E-9FDC-8288-3F9DA71F5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2698500"/>
            <a:ext cx="8679915" cy="2128333"/>
          </a:xfrm>
        </p:spPr>
        <p:txBody>
          <a:bodyPr>
            <a:normAutofit fontScale="90000"/>
          </a:bodyPr>
          <a:lstStyle/>
          <a:p>
            <a:pPr marL="12700">
              <a:spcBef>
                <a:spcPts val="640"/>
              </a:spcBef>
            </a:pPr>
            <a: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  <a:t/>
            </a:r>
            <a:b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</a:br>
            <a: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  <a:t>Régimen </a:t>
            </a:r>
            <a:b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</a:br>
            <a: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  <a:t>de </a:t>
            </a:r>
            <a:b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</a:br>
            <a: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  <a:t>Incentivos a las </a:t>
            </a:r>
            <a:b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</a:br>
            <a: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  <a:t>Grandes Inversiones</a:t>
            </a:r>
            <a:endParaRPr lang="es-A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F234E43-E411-DE18-C922-8F063AC4D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0147" y="5535413"/>
            <a:ext cx="8673427" cy="1322587"/>
          </a:xfrm>
        </p:spPr>
        <p:txBody>
          <a:bodyPr>
            <a:normAutofit/>
          </a:bodyPr>
          <a:lstStyle/>
          <a:p>
            <a:endParaRPr lang="es-AR" sz="28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r>
              <a:rPr lang="es-AR" sz="28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Tomas Balzano</a:t>
            </a:r>
          </a:p>
        </p:txBody>
      </p:sp>
      <p:pic>
        <p:nvPicPr>
          <p:cNvPr id="4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D7A8811D-3B80-515F-4843-90976BC0A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7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37271B7-7C54-1C33-8B6D-426A4C9D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989" y="119922"/>
            <a:ext cx="9826624" cy="6723792"/>
          </a:xfrm>
        </p:spPr>
        <p:txBody>
          <a:bodyPr anchor="ctr">
            <a:normAutofit fontScale="92500" lnSpcReduction="100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Ingreso de divisas</a:t>
            </a:r>
            <a:r>
              <a:rPr lang="es-AR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Cobros de exportaciones: 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Ingreso y/o negociación y liquidación exceptuado, libre disponibilidad; según escala: </a:t>
            </a:r>
            <a:endParaRPr lang="es-AR" sz="2400" kern="100" dirty="0">
              <a:effectLst/>
              <a:latin typeface="Garamond" panose="020204040303010108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20% luego de transcurridos 2 año desde la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puesta en marcha 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 VPU.</a:t>
            </a:r>
            <a:endParaRPr lang="es-AR" sz="2400" kern="100" dirty="0">
              <a:effectLst/>
              <a:latin typeface="Garamond" panose="020204040303010108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40% luego de transcurridos 3 años desde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puesta en marcha 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 VPU.</a:t>
            </a:r>
            <a:endParaRPr lang="es-AR" sz="2400" kern="100" dirty="0">
              <a:effectLst/>
              <a:latin typeface="Garamond" panose="020204040303010108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100% luego de transcurridos 4 años desde la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puesta en marcha 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 VPU. </a:t>
            </a:r>
            <a:endParaRPr lang="es-AR" sz="2400" kern="100" dirty="0">
              <a:effectLst/>
              <a:latin typeface="Garamond" panose="020204040303010108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92480" indent="-342900" algn="just">
              <a:lnSpc>
                <a:spcPct val="107000"/>
              </a:lnSpc>
              <a:spcAft>
                <a:spcPts val="400"/>
              </a:spcAft>
              <a:buFont typeface="Wingdings" panose="05000000000000000000" pitchFamily="2" charset="2"/>
              <a:buChar char="v"/>
            </a:pP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Otros Rubros </a:t>
            </a: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(tales como aportes de capital, préstamos o servicios)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Contravalor y/o Divisa. Libre disponibilidad y no obligación de ingreso y/o liquidación en el mercado de cambios vinculados al plan de inversión aprobado. 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Hoy solo el contravalor por los </a:t>
            </a: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servicios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 y </a:t>
            </a: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enajenación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 de </a:t>
            </a: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ANFNP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 están sujetos al ingreso y liquidación obligatorios en MLC</a:t>
            </a:r>
          </a:p>
          <a:p>
            <a:pPr lvl="1" algn="just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Financiamiento local o del exterior: 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Divisas que fueran desembolsados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 posterioridad a la entrada en vigencia del RIGI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no estarán sujetas a restricciones en cuanto a su libre disponibilidad en el exterior o en el país. Hoy no liquidan. </a:t>
            </a:r>
            <a:endParaRPr lang="es-A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Activos Externos Líquidos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No le será aplicable a los VPU ninguna limitación a la tenencia de AEL.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Limitación a uso previo de AEL??</a:t>
            </a:r>
            <a:endParaRPr lang="es-AR" sz="24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6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37271B7-7C54-1C33-8B6D-426A4C9D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989" y="119922"/>
            <a:ext cx="9826624" cy="6723792"/>
          </a:xfrm>
        </p:spPr>
        <p:txBody>
          <a:bodyPr anchor="ctr">
            <a:normAutofit fontScale="92500" lnSpcReduction="100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Egreso de Divisas. </a:t>
            </a:r>
            <a:endParaRPr lang="es-AR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Cobros de exportaciones: 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Libre disponibilidad de % cobrados. 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400" b="1" kern="0" dirty="0"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Financiamiento local o del exterior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Libre 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Disponibilidad. Pero… puede establecerse limitación si el importe de divisas ingresadas y liquidadas en el mercado de cambios como préstamos y otros endeudamientos con el exterior y/o aportes de capital u otras </a:t>
            </a: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inversiones directas 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por parte de los VPU sea en todo momento mayor o igual a los importes en divisas que demanden tales accesos.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400" b="1" kern="0" dirty="0"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AR" sz="2400" b="1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Activos Externos Líquidos</a:t>
            </a:r>
            <a:r>
              <a:rPr lang="es-AR" sz="2400" kern="0" dirty="0">
                <a:effectLst/>
                <a:latin typeface="Garamond" panose="020204040303010108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Podrían establecerse limitaciones de pago prioritario para Pago de endeudamientos comerciales y/o financieros con el exterior, el pago de capital e intereses de préstamos, la distribución de dividendos y utilidades, y/o la repatriación de inversiones directas de sujetos no residentes, prioritariamente con dichos activos externos líquidos o que no puedan acceder al mercado de cambios para el pago de estas mientras cuenten con tales activos externos líquidos.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s-AR" sz="2400" b="1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Utilidades, Dividendos e Intereses</a:t>
            </a:r>
            <a:r>
              <a:rPr lang="es-AR" sz="2400" kern="0" dirty="0">
                <a:latin typeface="Garamond" panose="02020404030301010803" pitchFamily="18" charset="0"/>
                <a:cs typeface="Times New Roman" panose="02020603050405020304" pitchFamily="18" charset="0"/>
              </a:rPr>
              <a:t>: Pueden establecerse normas que limiten los pagos aportes de capital u otras inversiones directas, o por préstamos u otros endeudamientos financieros con el exterior, ingresados y liquidados en el mercado de cambios por el VPU a partir de la fecha de adhesión al RIGI.</a:t>
            </a:r>
            <a:endParaRPr lang="es-AR" sz="24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88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6DB715B-BD6E-9FDC-8288-3F9DA71F5E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/>
              <a:t>Incentivos Fiscales y Aduaneros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F234E43-E411-DE18-C922-8F063AC4D8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AR" sz="2800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6" name="Marcador de contenido 4" descr="Texto&#10;&#10;Descripción generada automáticamente">
            <a:extLst>
              <a:ext uri="{FF2B5EF4-FFF2-40B4-BE49-F238E27FC236}">
                <a16:creationId xmlns:a16="http://schemas.microsoft.com/office/drawing/2014/main" xmlns="" id="{F0132E07-163D-57B0-4017-E1F433193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7" y="163025"/>
            <a:ext cx="2188742" cy="943104"/>
          </a:xfrm>
          <a:prstGeom prst="rect">
            <a:avLst/>
          </a:prstGeom>
        </p:spPr>
      </p:pic>
      <p:pic>
        <p:nvPicPr>
          <p:cNvPr id="4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C2D6BD79-98DD-EC59-16EB-93D22E8CE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8086" y="163025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97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052" y="2714069"/>
            <a:ext cx="4122821" cy="1230570"/>
          </a:xfrm>
        </p:spPr>
        <p:txBody>
          <a:bodyPr anchor="t">
            <a:normAutofit fontScale="90000"/>
          </a:bodyPr>
          <a:lstStyle/>
          <a:p>
            <a:r>
              <a:rPr lang="es-AR" sz="3600" dirty="0">
                <a:solidFill>
                  <a:schemeClr val="bg1"/>
                </a:solidFill>
              </a:rPr>
              <a:t>Incentivos Fiscales Resumen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xmlns="" id="{125BE9AA-C985-C6C1-E374-75ABFD42E7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121595"/>
              </p:ext>
            </p:extLst>
          </p:nvPr>
        </p:nvGraphicFramePr>
        <p:xfrm>
          <a:off x="4296476" y="1087692"/>
          <a:ext cx="7122332" cy="4975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7B264B65-2774-C6A1-F2E8-72DB6C287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16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215" y="565150"/>
            <a:ext cx="7585748" cy="1230570"/>
          </a:xfrm>
        </p:spPr>
        <p:txBody>
          <a:bodyPr anchor="t">
            <a:normAutofit fontScale="90000"/>
          </a:bodyPr>
          <a:lstStyle/>
          <a:p>
            <a:pPr algn="l"/>
            <a:r>
              <a:rPr lang="es-AR" sz="3600" dirty="0">
                <a:solidFill>
                  <a:schemeClr val="accent1"/>
                </a:solidFill>
              </a:rPr>
              <a:t>Incentivos Fiscales - Impuesto a las Ganancias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7" name="Marcador de contenido 4">
            <a:extLst>
              <a:ext uri="{FF2B5EF4-FFF2-40B4-BE49-F238E27FC236}">
                <a16:creationId xmlns:a16="http://schemas.microsoft.com/office/drawing/2014/main" xmlns="" id="{7D317C68-0BCB-CC7B-054C-DD6B877A2E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06184"/>
              </p:ext>
            </p:extLst>
          </p:nvPr>
        </p:nvGraphicFramePr>
        <p:xfrm>
          <a:off x="2028804" y="1368458"/>
          <a:ext cx="9786981" cy="4186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2209BDF-43F3-1CC0-FF2A-5682A6599E94}"/>
              </a:ext>
            </a:extLst>
          </p:cNvPr>
          <p:cNvSpPr txBox="1"/>
          <p:nvPr/>
        </p:nvSpPr>
        <p:spPr>
          <a:xfrm>
            <a:off x="5776449" y="5288978"/>
            <a:ext cx="2409887" cy="923330"/>
          </a:xfrm>
          <a:prstGeom prst="rect">
            <a:avLst/>
          </a:prstGeom>
          <a:solidFill>
            <a:srgbClr val="C00000"/>
          </a:solidFill>
          <a:ln w="15875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pPr algn="ctr"/>
            <a:r>
              <a:rPr lang="es-AR" b="1" dirty="0">
                <a:solidFill>
                  <a:schemeClr val="bg1"/>
                </a:solidFill>
              </a:rPr>
              <a:t>Transferencia de Fondos a Fiscos Extranjeros</a:t>
            </a:r>
          </a:p>
        </p:txBody>
      </p:sp>
      <p:pic>
        <p:nvPicPr>
          <p:cNvPr id="6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60D18EB3-86F4-0592-28CB-08E197AB7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1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C28509F6-2262-1F40-1E14-D058429ABF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1552797"/>
              </p:ext>
            </p:extLst>
          </p:nvPr>
        </p:nvGraphicFramePr>
        <p:xfrm>
          <a:off x="685801" y="1232957"/>
          <a:ext cx="10820399" cy="4844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9D926B3A-D174-158B-4F1A-EF68B5973337}"/>
              </a:ext>
            </a:extLst>
          </p:cNvPr>
          <p:cNvSpPr txBox="1">
            <a:spLocks/>
          </p:cNvSpPr>
          <p:nvPr/>
        </p:nvSpPr>
        <p:spPr>
          <a:xfrm>
            <a:off x="2190676" y="285275"/>
            <a:ext cx="8316904" cy="1230570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3600" dirty="0">
                <a:solidFill>
                  <a:schemeClr val="accent1"/>
                </a:solidFill>
              </a:rPr>
              <a:t>Incentivos Fiscales - Impuesto al Valor Agregado</a:t>
            </a:r>
          </a:p>
        </p:txBody>
      </p:sp>
    </p:spTree>
    <p:extLst>
      <p:ext uri="{BB962C8B-B14F-4D97-AF65-F5344CB8AC3E}">
        <p14:creationId xmlns:p14="http://schemas.microsoft.com/office/powerpoint/2010/main" val="172261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1BAB8C-F820-FF13-001B-9449C3E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/>
              <a:t>Incentivos Fiscales Derecho de Importación y Exportación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xmlns="" id="{7374FA8B-2E79-C63B-9DB0-9AB22D57EB1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18100" y="803275"/>
          <a:ext cx="6281738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2B5FF847-FC0F-49CF-4AC9-4245A07E6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45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Marcador de contenido 11">
            <a:extLst>
              <a:ext uri="{FF2B5EF4-FFF2-40B4-BE49-F238E27FC236}">
                <a16:creationId xmlns:a16="http://schemas.microsoft.com/office/drawing/2014/main" xmlns="" id="{441F7755-6480-36DC-868B-290B88D14B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388139"/>
              </p:ext>
            </p:extLst>
          </p:nvPr>
        </p:nvGraphicFramePr>
        <p:xfrm>
          <a:off x="4924925" y="705853"/>
          <a:ext cx="6801853" cy="5710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ítulo 12">
            <a:extLst>
              <a:ext uri="{FF2B5EF4-FFF2-40B4-BE49-F238E27FC236}">
                <a16:creationId xmlns:a16="http://schemas.microsoft.com/office/drawing/2014/main" xmlns="" id="{4368030E-A93D-CBA3-5C10-59E3F37887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3990" y="2689791"/>
            <a:ext cx="3498850" cy="14784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0960" tIns="30480" rIns="60960" bIns="3048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dirty="0">
                <a:solidFill>
                  <a:schemeClr val="bg1"/>
                </a:solidFill>
                <a:latin typeface="+mj-lt"/>
                <a:ea typeface="Calibri"/>
                <a:cs typeface="Calibri"/>
              </a:rPr>
              <a:t>Reorganización Societaria Libre de Impuestos</a:t>
            </a:r>
            <a:endParaRPr lang="es-E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33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1BAB8C-F820-FF13-001B-9449C3E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/>
              <a:t>Contabilidad</a:t>
            </a:r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xmlns="" id="{7D89F354-7B54-EEE3-38A1-B963FFC42B5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18100" y="803275"/>
          <a:ext cx="6281738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0C3709DC-6D17-9BFD-CD28-5F96D44E7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74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4444" y="335627"/>
            <a:ext cx="7492869" cy="1230570"/>
          </a:xfrm>
        </p:spPr>
        <p:txBody>
          <a:bodyPr anchor="t">
            <a:normAutofit/>
          </a:bodyPr>
          <a:lstStyle/>
          <a:p>
            <a:pPr algn="l"/>
            <a:r>
              <a:rPr lang="es-AR" sz="3600" dirty="0">
                <a:solidFill>
                  <a:schemeClr val="accent1"/>
                </a:solidFill>
              </a:rPr>
              <a:t>Incentivos Fiscales - Libre Comercio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xmlns="" id="{3E3CAB65-8B52-56A8-9120-A3DD22D4BE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3081333"/>
              </p:ext>
            </p:extLst>
          </p:nvPr>
        </p:nvGraphicFramePr>
        <p:xfrm>
          <a:off x="668255" y="1327048"/>
          <a:ext cx="10113962" cy="5195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953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4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35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36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37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2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3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4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5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6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7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8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49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50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51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52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53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54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156" name="Rectangle 155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014" y="-13993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es-AR" sz="3600" dirty="0">
                <a:solidFill>
                  <a:schemeClr val="accent1"/>
                </a:solidFill>
              </a:rPr>
              <a:t>Algunos Datos</a:t>
            </a:r>
          </a:p>
        </p:txBody>
      </p:sp>
      <p:sp>
        <p:nvSpPr>
          <p:cNvPr id="158" name="Isosceles Triangle 157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xmlns="" id="{737271B7-7C54-1C33-8B6D-426A4C9D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876" y="898461"/>
            <a:ext cx="9863137" cy="5153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 Ley 27.742. Artículos 164 a 228 (64 artículos).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 Entrada en Vigencia - 8 de Julio de 2024.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 Aun no reglamentada (30 días desde su entrada en vigencia).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 El régimen apunta a otorgar, la certidumbre, previsibilidad, estabilidad, seguridad jurídica y protección de derechos adquiridos en materia tributaria, aduanera y de normas cambiarias que resultan necesarias para la concreción de grandes inversiones.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 “Proyectos de Interés nacional y resultan útiles y conducentes para la prosperidad del país”.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AR" sz="2400" dirty="0">
                <a:latin typeface="Calibri" panose="020F0502020204030204" pitchFamily="34" charset="0"/>
                <a:cs typeface="Calibri" panose="020F0502020204030204" pitchFamily="34" charset="0"/>
              </a:rPr>
              <a:t> Derecho adquirido sobre incentivos asimilables a la propiedad.</a:t>
            </a:r>
            <a:endParaRPr lang="es-MX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332517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1BAB8C-F820-FF13-001B-9449C3E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Estabilidad</a:t>
            </a:r>
            <a:br>
              <a:rPr lang="es-MX" dirty="0"/>
            </a:br>
            <a:r>
              <a:rPr lang="es-MX" dirty="0"/>
              <a:t>Tributaria </a:t>
            </a:r>
            <a:br>
              <a:rPr lang="es-MX" dirty="0"/>
            </a:br>
            <a:r>
              <a:rPr lang="es-MX" dirty="0"/>
              <a:t>Aduanera </a:t>
            </a:r>
            <a:br>
              <a:rPr lang="es-MX" dirty="0"/>
            </a:br>
            <a:r>
              <a:rPr lang="es-MX" dirty="0"/>
              <a:t>Cambiaria</a:t>
            </a:r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xmlns="" id="{7D89F354-7B54-EEE3-38A1-B963FFC42B5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18100" y="803275"/>
          <a:ext cx="6281738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FF5FF853-1957-0F5E-BF0F-E9C0875C78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1266114"/>
              </p:ext>
            </p:extLst>
          </p:nvPr>
        </p:nvGraphicFramePr>
        <p:xfrm>
          <a:off x="4571999" y="1377338"/>
          <a:ext cx="7620001" cy="4895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796E213E-8014-932B-396C-A130E2152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064" y="433389"/>
            <a:ext cx="739771" cy="73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49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xmlns="" id="{3E3CAB65-8B52-56A8-9120-A3DD22D4BE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0283809"/>
              </p:ext>
            </p:extLst>
          </p:nvPr>
        </p:nvGraphicFramePr>
        <p:xfrm>
          <a:off x="0" y="284813"/>
          <a:ext cx="12192000" cy="6288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477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4" name="Rectangle 93">
            <a:extLst>
              <a:ext uri="{FF2B5EF4-FFF2-40B4-BE49-F238E27FC236}">
                <a16:creationId xmlns:a16="http://schemas.microsoft.com/office/drawing/2014/main" xmlns="" id="{B55196D0-95AD-4497-84D1-430C6EBB25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6DDA3D29-E716-4F33-AB4C-8ED10BB364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7" name="Freeform 5">
              <a:extLst>
                <a:ext uri="{FF2B5EF4-FFF2-40B4-BE49-F238E27FC236}">
                  <a16:creationId xmlns:a16="http://schemas.microsoft.com/office/drawing/2014/main" xmlns="" id="{5D79944B-9254-4463-AD5B-36257D494A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xmlns="" id="{8DDA31B6-BB0C-47FB-B78E-A35B59D8B0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xmlns="" id="{B460420D-1A32-4F29-8E6A-0BF0E3A59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xmlns="" id="{5744D7E2-E0C1-445D-81C0-6C9E382D52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xmlns="" id="{5CE3C75D-E7AA-450E-AE72-A8F8660AC1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2" name="Freeform 10">
              <a:extLst>
                <a:ext uri="{FF2B5EF4-FFF2-40B4-BE49-F238E27FC236}">
                  <a16:creationId xmlns:a16="http://schemas.microsoft.com/office/drawing/2014/main" xmlns="" id="{4E82641D-7380-4EBC-A0B4-A21F9B7032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3" name="Freeform 11">
              <a:extLst>
                <a:ext uri="{FF2B5EF4-FFF2-40B4-BE49-F238E27FC236}">
                  <a16:creationId xmlns:a16="http://schemas.microsoft.com/office/drawing/2014/main" xmlns="" id="{06D3136D-2941-41F5-9CA6-0CD6378DBC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4" name="Freeform 12">
              <a:extLst>
                <a:ext uri="{FF2B5EF4-FFF2-40B4-BE49-F238E27FC236}">
                  <a16:creationId xmlns:a16="http://schemas.microsoft.com/office/drawing/2014/main" xmlns="" id="{459DAFD1-A8B5-4AF5-BBC4-82DBC67B68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5" name="Freeform 13">
              <a:extLst>
                <a:ext uri="{FF2B5EF4-FFF2-40B4-BE49-F238E27FC236}">
                  <a16:creationId xmlns:a16="http://schemas.microsoft.com/office/drawing/2014/main" xmlns="" id="{73B5597B-C549-4923-9582-01359B7ED1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xmlns="" id="{484FB59A-C29A-4BC3-AED4-5CBDEEBF88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7" name="Freeform 15">
              <a:extLst>
                <a:ext uri="{FF2B5EF4-FFF2-40B4-BE49-F238E27FC236}">
                  <a16:creationId xmlns:a16="http://schemas.microsoft.com/office/drawing/2014/main" xmlns="" id="{3E875A1F-55ED-4D78-BFCD-DEAB4B1F27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8" name="Freeform 16">
              <a:extLst>
                <a:ext uri="{FF2B5EF4-FFF2-40B4-BE49-F238E27FC236}">
                  <a16:creationId xmlns:a16="http://schemas.microsoft.com/office/drawing/2014/main" xmlns="" id="{1AF6A9C4-B5C0-45CF-BEA4-E5E138FB57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09" name="Freeform 17">
              <a:extLst>
                <a:ext uri="{FF2B5EF4-FFF2-40B4-BE49-F238E27FC236}">
                  <a16:creationId xmlns:a16="http://schemas.microsoft.com/office/drawing/2014/main" xmlns="" id="{B7A35A07-8906-46C9-A385-386C890B42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0" name="Freeform 18">
              <a:extLst>
                <a:ext uri="{FF2B5EF4-FFF2-40B4-BE49-F238E27FC236}">
                  <a16:creationId xmlns:a16="http://schemas.microsoft.com/office/drawing/2014/main" xmlns="" id="{EDC56392-B772-4465-9844-E65545FE37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1" name="Freeform 19">
              <a:extLst>
                <a:ext uri="{FF2B5EF4-FFF2-40B4-BE49-F238E27FC236}">
                  <a16:creationId xmlns:a16="http://schemas.microsoft.com/office/drawing/2014/main" xmlns="" id="{4E1EB07B-37CA-4168-8167-98F2E181CE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2" name="Freeform 20">
              <a:extLst>
                <a:ext uri="{FF2B5EF4-FFF2-40B4-BE49-F238E27FC236}">
                  <a16:creationId xmlns:a16="http://schemas.microsoft.com/office/drawing/2014/main" xmlns="" id="{F79CCCC1-44E4-40E6-BEC7-4D67883CA6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3" name="Freeform 21">
              <a:extLst>
                <a:ext uri="{FF2B5EF4-FFF2-40B4-BE49-F238E27FC236}">
                  <a16:creationId xmlns:a16="http://schemas.microsoft.com/office/drawing/2014/main" xmlns="" id="{BA2BCCEB-7B0D-4604-A0D9-C979853942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4" name="Freeform 22">
              <a:extLst>
                <a:ext uri="{FF2B5EF4-FFF2-40B4-BE49-F238E27FC236}">
                  <a16:creationId xmlns:a16="http://schemas.microsoft.com/office/drawing/2014/main" xmlns="" id="{3E9BE4C6-A966-4993-B450-34D205DCEC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5" name="Freeform 23">
              <a:extLst>
                <a:ext uri="{FF2B5EF4-FFF2-40B4-BE49-F238E27FC236}">
                  <a16:creationId xmlns:a16="http://schemas.microsoft.com/office/drawing/2014/main" xmlns="" id="{D6D0BD97-50C4-4381-B670-2D0ADD5883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xmlns="" id="{4EA367D7-D8FE-4C9E-B6C6-5285FC7B52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93"/>
            <a:ext cx="12192000" cy="6014522"/>
          </a:xfrm>
          <a:custGeom>
            <a:avLst/>
            <a:gdLst>
              <a:gd name="connsiteX0" fmla="*/ 0 w 12192000"/>
              <a:gd name="connsiteY0" fmla="*/ 0 h 6014522"/>
              <a:gd name="connsiteX1" fmla="*/ 12192000 w 12192000"/>
              <a:gd name="connsiteY1" fmla="*/ 0 h 6014522"/>
              <a:gd name="connsiteX2" fmla="*/ 12192000 w 12192000"/>
              <a:gd name="connsiteY2" fmla="*/ 5663459 h 6014522"/>
              <a:gd name="connsiteX3" fmla="*/ 6299617 w 12192000"/>
              <a:gd name="connsiteY3" fmla="*/ 5663459 h 6014522"/>
              <a:gd name="connsiteX4" fmla="*/ 6096000 w 12192000"/>
              <a:gd name="connsiteY4" fmla="*/ 6014522 h 6014522"/>
              <a:gd name="connsiteX5" fmla="*/ 5892384 w 12192000"/>
              <a:gd name="connsiteY5" fmla="*/ 5663459 h 6014522"/>
              <a:gd name="connsiteX6" fmla="*/ 0 w 12192000"/>
              <a:gd name="connsiteY6" fmla="*/ 5663459 h 601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14522">
                <a:moveTo>
                  <a:pt x="0" y="0"/>
                </a:moveTo>
                <a:lnTo>
                  <a:pt x="12192000" y="0"/>
                </a:lnTo>
                <a:lnTo>
                  <a:pt x="12192000" y="5663459"/>
                </a:lnTo>
                <a:lnTo>
                  <a:pt x="6299617" y="5663459"/>
                </a:lnTo>
                <a:lnTo>
                  <a:pt x="6096000" y="6014522"/>
                </a:lnTo>
                <a:lnTo>
                  <a:pt x="5892384" y="5663459"/>
                </a:lnTo>
                <a:lnTo>
                  <a:pt x="0" y="56634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xmlns="" id="{0480F5F1-973B-77BC-26C6-F4CB501E2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390" y="575865"/>
            <a:ext cx="10895868" cy="4685224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93CD2AF3-8C1E-823B-D658-42C5875EE12A}"/>
              </a:ext>
            </a:extLst>
          </p:cNvPr>
          <p:cNvSpPr txBox="1"/>
          <p:nvPr/>
        </p:nvSpPr>
        <p:spPr>
          <a:xfrm>
            <a:off x="3408792" y="1638520"/>
            <a:ext cx="55087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6600" dirty="0">
                <a:solidFill>
                  <a:schemeClr val="bg1"/>
                </a:solidFill>
                <a:latin typeface="+mj-lt"/>
              </a:rPr>
              <a:t>¡GRACIAS!</a:t>
            </a:r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xmlns="" id="{14209CAE-9066-9AEC-D0C7-99173140D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493" y="794173"/>
            <a:ext cx="6651339" cy="5248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6000" dirty="0">
                <a:solidFill>
                  <a:schemeClr val="bg1"/>
                </a:solidFill>
                <a:latin typeface="+mj-lt"/>
              </a:rPr>
              <a:t>¿PREGUNTAS?</a:t>
            </a:r>
          </a:p>
        </p:txBody>
      </p:sp>
      <p:pic>
        <p:nvPicPr>
          <p:cNvPr id="2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ACE6C5FA-A11C-955A-551B-0BEDD3767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084" y="1381769"/>
            <a:ext cx="2900361" cy="290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868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53BB5D57-6178-4F62-B472-0312F6D95A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58F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800B320-C486-4967-AFB8-58E3EBDA9E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20624" y="0"/>
            <a:ext cx="12584114" cy="6853238"/>
            <a:chOff x="-417513" y="0"/>
            <a:chExt cx="12584114" cy="685323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="" id="{B6E6BEB2-753A-4253-9BE2-9E569A8A5E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196A6026-E2E2-4401-BB72-F8314907AB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C852B828-3E4B-4404-AEE7-815B0B6EEB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B2BAC571-023A-4027-9689-5A7375FE5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6BB424FB-2158-48AB-9A28-A11889AA5A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BE5FA512-D3FE-4F91-AE23-51DAAAA74E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83CF3A0A-06AA-4987-8182-4F86E662EC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xmlns="" id="{969C6F15-1F6D-46D5-8C47-3FBC312536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xmlns="" id="{01E2B94D-4E93-4C11-A1FC-B3A6E8CC5F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xmlns="" id="{F47C1110-8C08-4C26-BD0D-3083BFAC1D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xmlns="" id="{3085CEBC-D1F5-4F82-93C8-8ED38B7CBE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xmlns="" id="{3ED8F25D-E867-46B6-A62D-3B21147680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xmlns="" id="{6BB81545-0C01-4B56-BADD-6B7D5B72AF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xmlns="" id="{A1574FCC-646A-4771-AB54-A44212F198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xmlns="" id="{A56CC2BC-E51D-4A79-AA80-770FAA7844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xmlns="" id="{C95E0495-B7F8-44C5-AD1F-5F3C8633E3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xmlns="" id="{28C1E7AA-A198-498A-9426-7632D7AA3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xmlns="" id="{96410611-0DF8-42D3-91B1-B87AE692E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xmlns="" id="{EACF821F-24B2-49B5-8688-744B0EADF0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xmlns="" id="{418BD791-FEEE-4A18-A5EF-F3815F184C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xmlns="" id="{D5D16C8F-EA4F-447C-934A-06E7BFAE92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pic>
        <p:nvPicPr>
          <p:cNvPr id="2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85ED6873-8727-48D5-53B6-6C4310670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476" y="2228850"/>
            <a:ext cx="1733031" cy="175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3060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4" name="Rectangle 93">
            <a:extLst>
              <a:ext uri="{FF2B5EF4-FFF2-40B4-BE49-F238E27FC236}">
                <a16:creationId xmlns:a16="http://schemas.microsoft.com/office/drawing/2014/main" xmlns="" id="{F3C5918A-1DC5-4CF3-AA27-00AA3088AA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xmlns="" id="{B786683A-6FD6-4BF7-B3B0-DC39767739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274788" y="-15796"/>
            <a:ext cx="7911916" cy="6889592"/>
          </a:xfrm>
          <a:custGeom>
            <a:avLst/>
            <a:gdLst>
              <a:gd name="connsiteX0" fmla="*/ 1144064 w 7911916"/>
              <a:gd name="connsiteY0" fmla="*/ 0 h 6889592"/>
              <a:gd name="connsiteX1" fmla="*/ 7911916 w 7911916"/>
              <a:gd name="connsiteY1" fmla="*/ 0 h 6889592"/>
              <a:gd name="connsiteX2" fmla="*/ 7911916 w 7911916"/>
              <a:gd name="connsiteY2" fmla="*/ 6889592 h 6889592"/>
              <a:gd name="connsiteX3" fmla="*/ 1282780 w 7911916"/>
              <a:gd name="connsiteY3" fmla="*/ 6889592 h 6889592"/>
              <a:gd name="connsiteX4" fmla="*/ 1021588 w 7911916"/>
              <a:gd name="connsiteY4" fmla="*/ 6461391 h 6889592"/>
              <a:gd name="connsiteX5" fmla="*/ 841264 w 7911916"/>
              <a:gd name="connsiteY5" fmla="*/ 370936 h 6889592"/>
              <a:gd name="connsiteX6" fmla="*/ 1119707 w 7911916"/>
              <a:gd name="connsiteY6" fmla="*/ 26053 h 6889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11916" h="6889592">
                <a:moveTo>
                  <a:pt x="1144064" y="0"/>
                </a:moveTo>
                <a:lnTo>
                  <a:pt x="7911916" y="0"/>
                </a:lnTo>
                <a:lnTo>
                  <a:pt x="7911916" y="6889592"/>
                </a:lnTo>
                <a:lnTo>
                  <a:pt x="1282780" y="6889592"/>
                </a:lnTo>
                <a:lnTo>
                  <a:pt x="1021588" y="6461391"/>
                </a:lnTo>
                <a:cubicBezTo>
                  <a:pt x="-73086" y="4533675"/>
                  <a:pt x="-509682" y="2192905"/>
                  <a:pt x="841264" y="370936"/>
                </a:cubicBezTo>
                <a:cubicBezTo>
                  <a:pt x="928899" y="253509"/>
                  <a:pt x="1021859" y="138477"/>
                  <a:pt x="1119707" y="26053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xmlns="" id="{05169E50-59FB-4AEE-B61D-44A882A4CD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6249750" y="-6726"/>
            <a:ext cx="5931659" cy="6871452"/>
          </a:xfrm>
          <a:custGeom>
            <a:avLst/>
            <a:gdLst>
              <a:gd name="connsiteX0" fmla="*/ 2429503 w 5931659"/>
              <a:gd name="connsiteY0" fmla="*/ 0 h 6871452"/>
              <a:gd name="connsiteX1" fmla="*/ 5931659 w 5931659"/>
              <a:gd name="connsiteY1" fmla="*/ 0 h 6871452"/>
              <a:gd name="connsiteX2" fmla="*/ 5931659 w 5931659"/>
              <a:gd name="connsiteY2" fmla="*/ 6871452 h 6871452"/>
              <a:gd name="connsiteX3" fmla="*/ 1302090 w 5931659"/>
              <a:gd name="connsiteY3" fmla="*/ 6871452 h 6871452"/>
              <a:gd name="connsiteX4" fmla="*/ 1257860 w 5931659"/>
              <a:gd name="connsiteY4" fmla="*/ 6820098 h 6871452"/>
              <a:gd name="connsiteX5" fmla="*/ 456609 w 5931659"/>
              <a:gd name="connsiteY5" fmla="*/ 1965059 h 6871452"/>
              <a:gd name="connsiteX6" fmla="*/ 2356353 w 5931659"/>
              <a:gd name="connsiteY6" fmla="*/ 42030 h 68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1659" h="6871452">
                <a:moveTo>
                  <a:pt x="2429503" y="0"/>
                </a:moveTo>
                <a:lnTo>
                  <a:pt x="5931659" y="0"/>
                </a:lnTo>
                <a:lnTo>
                  <a:pt x="5931659" y="6871452"/>
                </a:lnTo>
                <a:lnTo>
                  <a:pt x="1302090" y="6871452"/>
                </a:lnTo>
                <a:lnTo>
                  <a:pt x="1257860" y="6820098"/>
                </a:lnTo>
                <a:cubicBezTo>
                  <a:pt x="121068" y="5395213"/>
                  <a:pt x="-469022" y="3541076"/>
                  <a:pt x="456609" y="1965059"/>
                </a:cubicBezTo>
                <a:cubicBezTo>
                  <a:pt x="919425" y="1178905"/>
                  <a:pt x="1583566" y="524859"/>
                  <a:pt x="2356353" y="42030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xmlns="" id="{117C30F0-5A38-4B60-B632-3AF7C27808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5433528" y="-3116"/>
            <a:ext cx="6766974" cy="6864232"/>
          </a:xfrm>
          <a:custGeom>
            <a:avLst/>
            <a:gdLst>
              <a:gd name="connsiteX0" fmla="*/ 2135088 w 6766974"/>
              <a:gd name="connsiteY0" fmla="*/ 0 h 6864232"/>
              <a:gd name="connsiteX1" fmla="*/ 6766974 w 6766974"/>
              <a:gd name="connsiteY1" fmla="*/ 0 h 6864232"/>
              <a:gd name="connsiteX2" fmla="*/ 6766974 w 6766974"/>
              <a:gd name="connsiteY2" fmla="*/ 6864232 h 6864232"/>
              <a:gd name="connsiteX3" fmla="*/ 1128977 w 6766974"/>
              <a:gd name="connsiteY3" fmla="*/ 6864232 h 6864232"/>
              <a:gd name="connsiteX4" fmla="*/ 1004776 w 6766974"/>
              <a:gd name="connsiteY4" fmla="*/ 6687663 h 6864232"/>
              <a:gd name="connsiteX5" fmla="*/ 709736 w 6766974"/>
              <a:gd name="connsiteY5" fmla="*/ 1521351 h 6864232"/>
              <a:gd name="connsiteX6" fmla="*/ 1896284 w 6766974"/>
              <a:gd name="connsiteY6" fmla="*/ 197391 h 686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66974" h="6864232">
                <a:moveTo>
                  <a:pt x="2135088" y="0"/>
                </a:moveTo>
                <a:lnTo>
                  <a:pt x="6766974" y="0"/>
                </a:lnTo>
                <a:lnTo>
                  <a:pt x="6766974" y="6864232"/>
                </a:lnTo>
                <a:lnTo>
                  <a:pt x="1128977" y="6864232"/>
                </a:lnTo>
                <a:lnTo>
                  <a:pt x="1004776" y="6687663"/>
                </a:lnTo>
                <a:cubicBezTo>
                  <a:pt x="-54053" y="5122098"/>
                  <a:pt x="-463081" y="3202457"/>
                  <a:pt x="709736" y="1521351"/>
                </a:cubicBezTo>
                <a:cubicBezTo>
                  <a:pt x="1045443" y="1039181"/>
                  <a:pt x="1446565" y="592246"/>
                  <a:pt x="1896284" y="197391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xmlns="" id="{A200CBA5-3F2B-4AAC-9F86-99AFECC19C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953136" y="0"/>
            <a:ext cx="5238864" cy="6858000"/>
          </a:xfrm>
          <a:custGeom>
            <a:avLst/>
            <a:gdLst>
              <a:gd name="connsiteX0" fmla="*/ 2829115 w 5238864"/>
              <a:gd name="connsiteY0" fmla="*/ 0 h 6864726"/>
              <a:gd name="connsiteX1" fmla="*/ 5238864 w 5238864"/>
              <a:gd name="connsiteY1" fmla="*/ 0 h 6864726"/>
              <a:gd name="connsiteX2" fmla="*/ 5238864 w 5238864"/>
              <a:gd name="connsiteY2" fmla="*/ 6864726 h 6864726"/>
              <a:gd name="connsiteX3" fmla="*/ 1518091 w 5238864"/>
              <a:gd name="connsiteY3" fmla="*/ 6864726 h 6864726"/>
              <a:gd name="connsiteX4" fmla="*/ 1435414 w 5238864"/>
              <a:gd name="connsiteY4" fmla="*/ 6778879 h 6864726"/>
              <a:gd name="connsiteX5" fmla="*/ 406006 w 5238864"/>
              <a:gd name="connsiteY5" fmla="*/ 2093910 h 6864726"/>
              <a:gd name="connsiteX6" fmla="*/ 2559142 w 5238864"/>
              <a:gd name="connsiteY6" fmla="*/ 124487 h 686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38864" h="6864726">
                <a:moveTo>
                  <a:pt x="2829115" y="0"/>
                </a:moveTo>
                <a:lnTo>
                  <a:pt x="5238864" y="0"/>
                </a:lnTo>
                <a:lnTo>
                  <a:pt x="5238864" y="6864726"/>
                </a:lnTo>
                <a:lnTo>
                  <a:pt x="1518091" y="6864726"/>
                </a:lnTo>
                <a:lnTo>
                  <a:pt x="1435414" y="6778879"/>
                </a:lnTo>
                <a:cubicBezTo>
                  <a:pt x="226066" y="5476104"/>
                  <a:pt x="-499346" y="3635393"/>
                  <a:pt x="406006" y="2093910"/>
                </a:cubicBezTo>
                <a:cubicBezTo>
                  <a:pt x="907547" y="1241972"/>
                  <a:pt x="1674986" y="564513"/>
                  <a:pt x="2559142" y="12448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4928" y="1124998"/>
            <a:ext cx="3456122" cy="4589717"/>
          </a:xfrm>
        </p:spPr>
        <p:txBody>
          <a:bodyPr>
            <a:normAutofit/>
          </a:bodyPr>
          <a:lstStyle/>
          <a:p>
            <a:pPr algn="l"/>
            <a:r>
              <a:rPr lang="es-AR" sz="4400" dirty="0"/>
              <a:t>Características Principales</a:t>
            </a:r>
          </a:p>
        </p:txBody>
      </p:sp>
      <p:graphicFrame>
        <p:nvGraphicFramePr>
          <p:cNvPr id="3" name="Marcador de contenido 2">
            <a:extLst>
              <a:ext uri="{FF2B5EF4-FFF2-40B4-BE49-F238E27FC236}">
                <a16:creationId xmlns:a16="http://schemas.microsoft.com/office/drawing/2014/main" xmlns="" id="{349BF6B4-2868-5056-87E0-0584C521F4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659620"/>
              </p:ext>
            </p:extLst>
          </p:nvPr>
        </p:nvGraphicFramePr>
        <p:xfrm>
          <a:off x="1061647" y="-124136"/>
          <a:ext cx="7585023" cy="6864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05F3D4E5-D605-A5F4-685B-374E2C202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59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715" y="266700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es-AR" sz="3600" dirty="0">
                <a:solidFill>
                  <a:schemeClr val="accent1"/>
                </a:solidFill>
              </a:rPr>
              <a:t>Grandes Inversiones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37271B7-7C54-1C33-8B6D-426A4C9D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651" y="1087374"/>
            <a:ext cx="10307637" cy="5342796"/>
          </a:xfrm>
        </p:spPr>
        <p:txBody>
          <a:bodyPr anchor="t">
            <a:normAutofit fontScale="55000" lnSpcReduction="20000"/>
          </a:bodyPr>
          <a:lstStyle/>
          <a:p>
            <a:r>
              <a:rPr lang="es-MX" sz="4500" b="1" dirty="0">
                <a:latin typeface="Calibri" panose="020F0502020204030204" pitchFamily="34" charset="0"/>
                <a:cs typeface="Calibri" panose="020F0502020204030204" pitchFamily="34" charset="0"/>
              </a:rPr>
              <a:t>Adquisición, producción, construcción y/o desarrollo de activos computables desde vigencia del RIGI. </a:t>
            </a:r>
          </a:p>
          <a:p>
            <a:pPr lvl="1" algn="just"/>
            <a:r>
              <a:rPr lang="es-MX" sz="4300" dirty="0">
                <a:latin typeface="Calibri" panose="020F0502020204030204" pitchFamily="34" charset="0"/>
                <a:cs typeface="Calibri" panose="020F0502020204030204" pitchFamily="34" charset="0"/>
              </a:rPr>
              <a:t>Inversión superior a USD 200MM. </a:t>
            </a:r>
            <a:r>
              <a:rPr lang="es-AR" sz="4300" dirty="0">
                <a:latin typeface="Calibri" panose="020F0502020204030204" pitchFamily="34" charset="0"/>
                <a:cs typeface="Calibri" panose="020F0502020204030204" pitchFamily="34" charset="0"/>
              </a:rPr>
              <a:t>PEN puede incrementar por sector hasta USD 900MM.</a:t>
            </a:r>
          </a:p>
          <a:p>
            <a:pPr lvl="1"/>
            <a:r>
              <a:rPr lang="es-MX" sz="4500" dirty="0">
                <a:latin typeface="Calibri" panose="020F0502020204030204" pitchFamily="34" charset="0"/>
                <a:cs typeface="Calibri" panose="020F0502020204030204" pitchFamily="34" charset="0"/>
              </a:rPr>
              <a:t>Cuotas, acciones y/o participaciones societarias podrán considerarse como activos computables.  </a:t>
            </a:r>
          </a:p>
          <a:p>
            <a:pPr lvl="1"/>
            <a:r>
              <a:rPr lang="es-AR" sz="4400" dirty="0">
                <a:latin typeface="Calibri" panose="020F0502020204030204" pitchFamily="34" charset="0"/>
                <a:cs typeface="Calibri" panose="020F0502020204030204" pitchFamily="34" charset="0"/>
              </a:rPr>
              <a:t>Se excluyen los activos financieros y/o de portafolio y los bienes de cambio</a:t>
            </a:r>
            <a:endParaRPr lang="es-MX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s-MX" sz="4400" dirty="0">
                <a:latin typeface="Calibri" panose="020F0502020204030204" pitchFamily="34" charset="0"/>
                <a:cs typeface="Calibri" panose="020F0502020204030204" pitchFamily="34" charset="0"/>
              </a:rPr>
              <a:t>Desarrollo de Proveedores locales: 20% totalidad del monto </a:t>
            </a:r>
            <a:r>
              <a:rPr lang="es-MX" sz="4500" b="1" dirty="0">
                <a:latin typeface="Calibri" panose="020F0502020204030204" pitchFamily="34" charset="0"/>
                <a:cs typeface="Calibri" panose="020F0502020204030204" pitchFamily="34" charset="0"/>
              </a:rPr>
              <a:t>de inversión.</a:t>
            </a:r>
          </a:p>
          <a:p>
            <a:r>
              <a:rPr lang="es-MX" sz="4500" b="1" dirty="0">
                <a:latin typeface="Calibri" panose="020F0502020204030204" pitchFamily="34" charset="0"/>
                <a:cs typeface="Calibri" panose="020F0502020204030204" pitchFamily="34" charset="0"/>
              </a:rPr>
              <a:t>Carácter de largo plazo (cociente no mayor al 30%). </a:t>
            </a:r>
          </a:p>
          <a:p>
            <a:pPr algn="just"/>
            <a:r>
              <a:rPr lang="es-MX" sz="4500" b="1" dirty="0">
                <a:latin typeface="Calibri" panose="020F0502020204030204" pitchFamily="34" charset="0"/>
                <a:cs typeface="Calibri" panose="020F0502020204030204" pitchFamily="34" charset="0"/>
              </a:rPr>
              <a:t>Años 1 y 2 40% Inversión mínima (PEN reducir al 20%) (Acciones pueden sumar hasta 15% IM).</a:t>
            </a:r>
          </a:p>
          <a:p>
            <a:pPr marL="0" indent="0">
              <a:buNone/>
            </a:pPr>
            <a:endParaRPr lang="es-AR" sz="1600" dirty="0"/>
          </a:p>
        </p:txBody>
      </p:sp>
      <p:pic>
        <p:nvPicPr>
          <p:cNvPr id="5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1C260A12-9C13-456D-3814-6D214F676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13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E6976122-053B-1741-8FC0-FAD6CDCA74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8705547"/>
              </p:ext>
            </p:extLst>
          </p:nvPr>
        </p:nvGraphicFramePr>
        <p:xfrm>
          <a:off x="1947863" y="9525"/>
          <a:ext cx="10239374" cy="6361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5442D7D0-9AEE-C15D-8316-B00A49A46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72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257" y="-25495"/>
            <a:ext cx="8895555" cy="1230570"/>
          </a:xfrm>
        </p:spPr>
        <p:txBody>
          <a:bodyPr anchor="t">
            <a:normAutofit fontScale="90000"/>
          </a:bodyPr>
          <a:lstStyle/>
          <a:p>
            <a:pPr algn="l"/>
            <a:r>
              <a:rPr lang="es-MX" sz="3600" dirty="0">
                <a:solidFill>
                  <a:schemeClr val="accent1"/>
                </a:solidFill>
              </a:rPr>
              <a:t>Vehículo de Proyecto Único (“VPU”)</a:t>
            </a:r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(“VPU”) = único proyecto de inversión en activos computables</a:t>
            </a:r>
            <a:b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s-AR" sz="3600" dirty="0">
              <a:solidFill>
                <a:schemeClr val="accent1"/>
              </a:solidFill>
            </a:endParaRP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37271B7-7C54-1C33-8B6D-426A4C9D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3937" y="827089"/>
            <a:ext cx="9561434" cy="5913502"/>
          </a:xfrm>
        </p:spPr>
        <p:txBody>
          <a:bodyPr anchor="t">
            <a:normAutofit fontScale="55000" lnSpcReduction="20000"/>
          </a:bodyPr>
          <a:lstStyle/>
          <a:p>
            <a:pPr marL="0" indent="0">
              <a:buNone/>
            </a:pPr>
            <a:r>
              <a:rPr lang="es-MX" sz="4500" b="1" dirty="0">
                <a:latin typeface="Calibri" panose="020F0502020204030204" pitchFamily="34" charset="0"/>
                <a:cs typeface="Calibri" panose="020F0502020204030204" pitchFamily="34" charset="0"/>
              </a:rPr>
              <a:t>“VPU” = único proyecto de inversión en activos computables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dirty="0">
                <a:latin typeface="Calibri" panose="020F0502020204030204" pitchFamily="34" charset="0"/>
                <a:cs typeface="Calibri" panose="020F0502020204030204" pitchFamily="34" charset="0"/>
              </a:rPr>
              <a:t> Sociedades Anónimas (incluso unipersonales).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dirty="0">
                <a:latin typeface="Calibri" panose="020F0502020204030204" pitchFamily="34" charset="0"/>
                <a:cs typeface="Calibri" panose="020F0502020204030204" pitchFamily="34" charset="0"/>
              </a:rPr>
              <a:t> Sociedades de Responsabilidad limitada.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dirty="0">
                <a:latin typeface="Calibri" panose="020F0502020204030204" pitchFamily="34" charset="0"/>
                <a:cs typeface="Calibri" panose="020F0502020204030204" pitchFamily="34" charset="0"/>
              </a:rPr>
              <a:t> Sucursales de empresas del exterior.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dirty="0">
                <a:latin typeface="Calibri" panose="020F0502020204030204" pitchFamily="34" charset="0"/>
                <a:cs typeface="Calibri" panose="020F0502020204030204" pitchFamily="34" charset="0"/>
              </a:rPr>
              <a:t> Sucursales Dedicadas.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3800" dirty="0">
                <a:latin typeface="Calibri" panose="020F0502020204030204" pitchFamily="34" charset="0"/>
                <a:cs typeface="Calibri" panose="020F0502020204030204" pitchFamily="34" charset="0"/>
              </a:rPr>
              <a:t>Sociedades anónimas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3800" dirty="0">
                <a:latin typeface="Calibri" panose="020F0502020204030204" pitchFamily="34" charset="0"/>
                <a:cs typeface="Calibri" panose="020F0502020204030204" pitchFamily="34" charset="0"/>
              </a:rPr>
              <a:t>sociedades de responsabilidad limitada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sz="3800" dirty="0">
                <a:latin typeface="Calibri" panose="020F0502020204030204" pitchFamily="34" charset="0"/>
                <a:cs typeface="Calibri" panose="020F0502020204030204" pitchFamily="34" charset="0"/>
              </a:rPr>
              <a:t>sucursales de sociedades constituidas en el extranjero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dirty="0">
                <a:latin typeface="Calibri" panose="020F0502020204030204" pitchFamily="34" charset="0"/>
                <a:cs typeface="Calibri" panose="020F0502020204030204" pitchFamily="34" charset="0"/>
              </a:rPr>
              <a:t> Uniones Transitorias y otros contratos asociativos.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dirty="0">
                <a:latin typeface="Calibri" panose="020F0502020204030204" pitchFamily="34" charset="0"/>
                <a:cs typeface="Calibri" panose="020F0502020204030204" pitchFamily="34" charset="0"/>
              </a:rPr>
              <a:t> Titulares de concesiones relativas a la ejecución y/o explotación de obras de infraestructura y/o prestación, operación y/o administración de servicios.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4000" b="1" dirty="0">
                <a:latin typeface="Calibri" panose="020F0502020204030204" pitchFamily="34" charset="0"/>
                <a:cs typeface="Calibri" panose="020F0502020204030204" pitchFamily="34" charset="0"/>
              </a:rPr>
              <a:t> Proveedores de mercadería importada a </a:t>
            </a:r>
            <a:r>
              <a:rPr lang="es-MX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VPUs</a:t>
            </a:r>
            <a:r>
              <a:rPr lang="es-MX" sz="4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s-MX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s-AR" sz="16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9175A508-9398-1727-E72D-643BAE156F38}"/>
              </a:ext>
            </a:extLst>
          </p:cNvPr>
          <p:cNvSpPr/>
          <p:nvPr/>
        </p:nvSpPr>
        <p:spPr>
          <a:xfrm>
            <a:off x="10333295" y="1305183"/>
            <a:ext cx="1702395" cy="15381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Pueden establecer una sucursal especial</a:t>
            </a:r>
            <a:endParaRPr lang="es-AR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145E6F21-A147-FF22-FD79-3FF39AC78F90}"/>
              </a:ext>
            </a:extLst>
          </p:cNvPr>
          <p:cNvSpPr/>
          <p:nvPr/>
        </p:nvSpPr>
        <p:spPr>
          <a:xfrm>
            <a:off x="9265379" y="2729557"/>
            <a:ext cx="1777399" cy="14381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Que posean más de una actividad en el país,</a:t>
            </a:r>
            <a:endParaRPr lang="es-AR" dirty="0"/>
          </a:p>
        </p:txBody>
      </p:sp>
      <p:sp>
        <p:nvSpPr>
          <p:cNvPr id="7" name="Flecha: curvada hacia la izquierda 6">
            <a:extLst>
              <a:ext uri="{FF2B5EF4-FFF2-40B4-BE49-F238E27FC236}">
                <a16:creationId xmlns:a16="http://schemas.microsoft.com/office/drawing/2014/main" xmlns="" id="{E3CACE95-E9A6-9D9E-6488-446AAC947BD8}"/>
              </a:ext>
            </a:extLst>
          </p:cNvPr>
          <p:cNvSpPr/>
          <p:nvPr/>
        </p:nvSpPr>
        <p:spPr>
          <a:xfrm rot="13972533">
            <a:off x="8437777" y="2459732"/>
            <a:ext cx="366519" cy="900303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8" name="Flecha: curvada hacia la izquierda 7">
            <a:extLst>
              <a:ext uri="{FF2B5EF4-FFF2-40B4-BE49-F238E27FC236}">
                <a16:creationId xmlns:a16="http://schemas.microsoft.com/office/drawing/2014/main" xmlns="" id="{27FE5F0E-8BD5-E4D0-C975-BFD7E57503E7}"/>
              </a:ext>
            </a:extLst>
          </p:cNvPr>
          <p:cNvSpPr/>
          <p:nvPr/>
        </p:nvSpPr>
        <p:spPr>
          <a:xfrm rot="13972533">
            <a:off x="9581416" y="1624119"/>
            <a:ext cx="366519" cy="900303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pic>
        <p:nvPicPr>
          <p:cNvPr id="9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D318EB06-D045-6C5A-4A78-A9B66C1E4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00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E6A5D5-1D22-491C-9E08-9F0F6AD8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715" y="266700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es-AR" sz="3600" dirty="0">
                <a:solidFill>
                  <a:schemeClr val="accent1"/>
                </a:solidFill>
              </a:rPr>
              <a:t>Vigencia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xmlns="" id="{A23B9E63-2A7E-71D2-A6B7-318A304709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5784856"/>
              </p:ext>
            </p:extLst>
          </p:nvPr>
        </p:nvGraphicFramePr>
        <p:xfrm>
          <a:off x="2498340" y="1234844"/>
          <a:ext cx="8926898" cy="4686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AAEF (@aaefoficial) • Instagram photos and videos">
            <a:extLst>
              <a:ext uri="{FF2B5EF4-FFF2-40B4-BE49-F238E27FC236}">
                <a16:creationId xmlns:a16="http://schemas.microsoft.com/office/drawing/2014/main" xmlns="" id="{AB57DCA9-A2DF-9B5B-769E-AE63FEE2E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4" y="5641877"/>
            <a:ext cx="1109657" cy="11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82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6DB715B-BD6E-9FDC-8288-3F9DA71F5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2554635"/>
            <a:ext cx="8679915" cy="1748729"/>
          </a:xfrm>
        </p:spPr>
        <p:txBody>
          <a:bodyPr anchor="ctr">
            <a:normAutofit/>
          </a:bodyPr>
          <a:lstStyle/>
          <a:p>
            <a:pPr marL="12700">
              <a:spcBef>
                <a:spcPts val="640"/>
              </a:spcBef>
            </a:pPr>
            <a:r>
              <a:rPr lang="es-AR" sz="5400" b="1" dirty="0">
                <a:solidFill>
                  <a:schemeClr val="bg1"/>
                </a:solidFill>
                <a:latin typeface="Calibri Light"/>
                <a:ea typeface="Calibri Light"/>
                <a:cs typeface="Calibri Light"/>
              </a:rPr>
              <a:t>Incentivos Cambiarios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3116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39">
            <a:extLst>
              <a:ext uri="{FF2B5EF4-FFF2-40B4-BE49-F238E27FC236}">
                <a16:creationId xmlns:a16="http://schemas.microsoft.com/office/drawing/2014/main" xmlns="" id="{E2366EBA-92FD-44AE-87A9-25E5135EB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xmlns="" id="{B437F5FC-01F7-4EB4-81E7-C27D917E9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4B0CFF10-4805-4BFA-961B-1F60DAEB94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xmlns="" id="{BE054536-C03E-4857-B4AE-D687A58F9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xmlns="" id="{FE33E51C-23D8-43F5-98C4-A2ED2C4C9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89E18891-DEB2-4CFD-A907-2868B2A910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xmlns="" id="{0002C1BB-DB60-4314-A2FC-203E54D94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xmlns="" id="{9B75BDFA-6D78-4FB1-9F21-5280855C49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xmlns="" id="{0B632D6B-A327-41AB-BBCF-9A03AD2AB7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xmlns="" id="{F514BBC5-1736-4813-BECB-5A6B6738E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xmlns="" id="{94A2C868-7AEC-4209-BFA3-7185B11D33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xmlns="" id="{FF56CB70-2B25-4695-ADC8-6092D0D112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xmlns="" id="{BA411BEF-2182-4458-B9AF-1634B5C231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xmlns="" id="{53F27E63-3F11-4C85-AC72-1EE8508C4C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xmlns="" id="{68B589BA-F70F-4E0B-94B9-EEB83EDF3F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9D0B991D-CB0A-415F-8D77-A5565F66F0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xmlns="" id="{701E99DE-74F0-41D1-BBF4-5A57053BB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xmlns="" id="{C02EE40A-8F17-4182-9495-9506463B79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xmlns="" id="{924210CA-0A35-4127-925F-D4084B7DC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xmlns="" id="{DC13CEF1-DD2D-474C-B81C-820CEF3D9C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xmlns="" id="{F889481A-8038-43E6-8EF1-A5F802CED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xmlns="" id="{128BD14A-9093-4854-A73A-F666B2ED2D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xmlns="" id="{22D884F4-76EC-4371-B903-E79CF191E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xmlns="" id="{7C462C46-EFB7-4580-9921-DFC346FCC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B8B918B4-AB10-4E3A-916E-A9625586EA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xmlns="" id="{A1AD7DE2-AE87-7794-FEFE-D602BAC42D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304073"/>
              </p:ext>
            </p:extLst>
          </p:nvPr>
        </p:nvGraphicFramePr>
        <p:xfrm>
          <a:off x="1931989" y="119922"/>
          <a:ext cx="9826624" cy="6723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427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tlas">
  <a:themeElements>
    <a:clrScheme name="Personalizado 7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008AA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008AA2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2881</TotalTime>
  <Words>2026</Words>
  <Application>Microsoft Office PowerPoint</Application>
  <PresentationFormat>Panorámica</PresentationFormat>
  <Paragraphs>172</Paragraphs>
  <Slides>23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Aptos</vt:lpstr>
      <vt:lpstr>Calibri</vt:lpstr>
      <vt:lpstr>Calibri Light</vt:lpstr>
      <vt:lpstr>Courier New</vt:lpstr>
      <vt:lpstr>Garamond</vt:lpstr>
      <vt:lpstr>Rockwell</vt:lpstr>
      <vt:lpstr>Symbol</vt:lpstr>
      <vt:lpstr>Times New Roman</vt:lpstr>
      <vt:lpstr>Wingdings</vt:lpstr>
      <vt:lpstr>Atlas</vt:lpstr>
      <vt:lpstr> Régimen  de  Incentivos a las  Grandes Inversiones</vt:lpstr>
      <vt:lpstr>Algunos Datos</vt:lpstr>
      <vt:lpstr>Características Principales</vt:lpstr>
      <vt:lpstr>Grandes Inversiones</vt:lpstr>
      <vt:lpstr>Presentación de PowerPoint</vt:lpstr>
      <vt:lpstr>Vehículo de Proyecto Único (“VPU”) (“VPU”) = único proyecto de inversión en activos computables </vt:lpstr>
      <vt:lpstr>Vigencia</vt:lpstr>
      <vt:lpstr>Incentivos Cambiarios</vt:lpstr>
      <vt:lpstr>Presentación de PowerPoint</vt:lpstr>
      <vt:lpstr>Presentación de PowerPoint</vt:lpstr>
      <vt:lpstr>Presentación de PowerPoint</vt:lpstr>
      <vt:lpstr>Incentivos Fiscales y Aduaneros</vt:lpstr>
      <vt:lpstr>Incentivos Fiscales Resumen</vt:lpstr>
      <vt:lpstr>Incentivos Fiscales - Impuesto a las Ganancias</vt:lpstr>
      <vt:lpstr>Presentación de PowerPoint</vt:lpstr>
      <vt:lpstr>Incentivos Fiscales Derecho de Importación y Exportación</vt:lpstr>
      <vt:lpstr>Reorganización Societaria Libre de Impuestos</vt:lpstr>
      <vt:lpstr>Contabilidad</vt:lpstr>
      <vt:lpstr>Incentivos Fiscales - Libre Comercio</vt:lpstr>
      <vt:lpstr>Estabilidad Tributaria  Aduanera  Cambiaria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Régimen  de  Incentivos a las  Grandes Inversiones</dc:title>
  <dc:creator>Mariel Dominguez</dc:creator>
  <cp:lastModifiedBy>AAEF-AUDITORIO</cp:lastModifiedBy>
  <cp:revision>21</cp:revision>
  <dcterms:created xsi:type="dcterms:W3CDTF">2024-07-16T21:44:18Z</dcterms:created>
  <dcterms:modified xsi:type="dcterms:W3CDTF">2024-08-09T12:56:31Z</dcterms:modified>
</cp:coreProperties>
</file>