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73" r:id="rId5"/>
    <p:sldMasterId id="2147483660" r:id="rId6"/>
  </p:sldMasterIdLst>
  <p:notesMasterIdLst>
    <p:notesMasterId r:id="rId52"/>
  </p:notesMasterIdLst>
  <p:handoutMasterIdLst>
    <p:handoutMasterId r:id="rId53"/>
  </p:handoutMasterIdLst>
  <p:sldIdLst>
    <p:sldId id="1045" r:id="rId7"/>
    <p:sldId id="1052" r:id="rId8"/>
    <p:sldId id="288" r:id="rId9"/>
    <p:sldId id="1075" r:id="rId10"/>
    <p:sldId id="1051" r:id="rId11"/>
    <p:sldId id="287" r:id="rId12"/>
    <p:sldId id="277" r:id="rId13"/>
    <p:sldId id="1069" r:id="rId14"/>
    <p:sldId id="1056" r:id="rId15"/>
    <p:sldId id="283" r:id="rId16"/>
    <p:sldId id="269" r:id="rId17"/>
    <p:sldId id="1073" r:id="rId18"/>
    <p:sldId id="259" r:id="rId19"/>
    <p:sldId id="1055" r:id="rId20"/>
    <p:sldId id="270" r:id="rId21"/>
    <p:sldId id="1061" r:id="rId22"/>
    <p:sldId id="1062" r:id="rId23"/>
    <p:sldId id="1068" r:id="rId24"/>
    <p:sldId id="1063" r:id="rId25"/>
    <p:sldId id="1064" r:id="rId26"/>
    <p:sldId id="1065" r:id="rId27"/>
    <p:sldId id="1076" r:id="rId28"/>
    <p:sldId id="260" r:id="rId29"/>
    <p:sldId id="261" r:id="rId30"/>
    <p:sldId id="272" r:id="rId31"/>
    <p:sldId id="262" r:id="rId32"/>
    <p:sldId id="264" r:id="rId33"/>
    <p:sldId id="273" r:id="rId34"/>
    <p:sldId id="265" r:id="rId35"/>
    <p:sldId id="267" r:id="rId36"/>
    <p:sldId id="279" r:id="rId37"/>
    <p:sldId id="266" r:id="rId38"/>
    <p:sldId id="286" r:id="rId39"/>
    <p:sldId id="1057" r:id="rId40"/>
    <p:sldId id="1070" r:id="rId41"/>
    <p:sldId id="1071" r:id="rId42"/>
    <p:sldId id="278" r:id="rId43"/>
    <p:sldId id="284" r:id="rId44"/>
    <p:sldId id="281" r:id="rId45"/>
    <p:sldId id="282" r:id="rId46"/>
    <p:sldId id="280" r:id="rId47"/>
    <p:sldId id="275" r:id="rId48"/>
    <p:sldId id="1072" r:id="rId49"/>
    <p:sldId id="1077" r:id="rId50"/>
    <p:sldId id="1074" r:id="rId51"/>
  </p:sldIdLst>
  <p:sldSz cx="9144000" cy="5715000" type="screen16x10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9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8F90"/>
    <a:srgbClr val="A1224B"/>
    <a:srgbClr val="A4244A"/>
    <a:srgbClr val="C0504D"/>
    <a:srgbClr val="CD4C49"/>
    <a:srgbClr val="63C2D0"/>
    <a:srgbClr val="DDD8D5"/>
    <a:srgbClr val="FFFFFF"/>
    <a:srgbClr val="000000"/>
    <a:srgbClr val="AC9F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0EDA0B-CAFB-405E-B148-0D42D1DBE81C}" v="2" dt="2024-08-05T14:30:38.2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50" autoAdjust="0"/>
    <p:restoredTop sz="99708" autoAdjust="0"/>
  </p:normalViewPr>
  <p:slideViewPr>
    <p:cSldViewPr snapToGrid="0" snapToObjects="1" showGuides="1">
      <p:cViewPr varScale="1">
        <p:scale>
          <a:sx n="137" d="100"/>
          <a:sy n="137" d="100"/>
        </p:scale>
        <p:origin x="780" y="126"/>
      </p:cViewPr>
      <p:guideLst>
        <p:guide orient="horz" pos="1793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6" d="100"/>
          <a:sy n="56" d="100"/>
        </p:scale>
        <p:origin x="2588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handoutMaster" Target="handoutMasters/handoutMaster1.xml"/><Relationship Id="rId58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theme" Target="theme/theme1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customXml" Target="../customXml/item3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jp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91CDB1-DFC6-4499-9FDD-E5802DCABBDF}" type="doc">
      <dgm:prSet loTypeId="urn:microsoft.com/office/officeart/2005/8/layout/vList3" loCatId="pictur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ES"/>
        </a:p>
      </dgm:t>
    </dgm:pt>
    <dgm:pt modelId="{4AE975DB-60F1-4399-854C-A07AEF8E4C1B}">
      <dgm:prSet phldrT="[Texto]" custT="1"/>
      <dgm:spPr/>
      <dgm:t>
        <a:bodyPr/>
        <a:lstStyle/>
        <a:p>
          <a:r>
            <a:rPr lang="es-ES" sz="2500" b="1" dirty="0"/>
            <a:t>Daiana Polizzotto</a:t>
          </a:r>
        </a:p>
        <a:p>
          <a:r>
            <a:rPr lang="es-ES" sz="2000" b="0" i="0" cap="small" baseline="0" dirty="0"/>
            <a:t>Expositora</a:t>
          </a:r>
          <a:endParaRPr lang="es-ES" sz="2800" b="1" cap="small" baseline="0" dirty="0"/>
        </a:p>
      </dgm:t>
    </dgm:pt>
    <dgm:pt modelId="{FFC98580-BD3E-4100-92EF-E925B5CDCEE4}" type="parTrans" cxnId="{5EE9FDD8-3105-4E1C-968E-6BA731FA316C}">
      <dgm:prSet/>
      <dgm:spPr/>
      <dgm:t>
        <a:bodyPr/>
        <a:lstStyle/>
        <a:p>
          <a:endParaRPr lang="es-ES" sz="2000"/>
        </a:p>
      </dgm:t>
    </dgm:pt>
    <dgm:pt modelId="{51130306-1EB6-4FA3-A935-C28C1B61E174}" type="sibTrans" cxnId="{5EE9FDD8-3105-4E1C-968E-6BA731FA316C}">
      <dgm:prSet/>
      <dgm:spPr/>
      <dgm:t>
        <a:bodyPr/>
        <a:lstStyle/>
        <a:p>
          <a:endParaRPr lang="es-ES" sz="2000"/>
        </a:p>
      </dgm:t>
    </dgm:pt>
    <dgm:pt modelId="{7274515F-CACB-472F-87E1-BB6F33E31400}">
      <dgm:prSet phldrT="[Texto]" custT="1"/>
      <dgm:spPr/>
      <dgm:t>
        <a:bodyPr/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b="1" kern="1200" dirty="0">
              <a:solidFill>
                <a:prstClr val="white"/>
              </a:solidFill>
              <a:latin typeface="Arial" panose="020B0604020202020204"/>
              <a:ea typeface="+mn-ea"/>
              <a:cs typeface="+mn-cs"/>
            </a:rPr>
            <a:t>L. Marcelo Núñez</a:t>
          </a:r>
        </a:p>
        <a:p>
          <a:pPr marL="0"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0" i="0" kern="1200" cap="small" baseline="0" dirty="0"/>
            <a:t>Expositor</a:t>
          </a:r>
          <a:endParaRPr lang="es-ES" sz="2000" b="1" kern="1200" cap="small" baseline="0" dirty="0"/>
        </a:p>
      </dgm:t>
    </dgm:pt>
    <dgm:pt modelId="{4F4F8006-C14D-4BB5-A624-8A496F54B532}" type="parTrans" cxnId="{59D91318-3779-4AB7-B717-691C9F8E4FA8}">
      <dgm:prSet/>
      <dgm:spPr/>
      <dgm:t>
        <a:bodyPr/>
        <a:lstStyle/>
        <a:p>
          <a:endParaRPr lang="es-AR"/>
        </a:p>
      </dgm:t>
    </dgm:pt>
    <dgm:pt modelId="{665AB8DE-F679-4C04-A84D-DF1DE536BA71}" type="sibTrans" cxnId="{59D91318-3779-4AB7-B717-691C9F8E4FA8}">
      <dgm:prSet/>
      <dgm:spPr/>
      <dgm:t>
        <a:bodyPr/>
        <a:lstStyle/>
        <a:p>
          <a:endParaRPr lang="es-AR"/>
        </a:p>
      </dgm:t>
    </dgm:pt>
    <dgm:pt modelId="{D2594928-ECD0-4393-BA77-9611EAF108F0}" type="pres">
      <dgm:prSet presAssocID="{A091CDB1-DFC6-4499-9FDD-E5802DCABBD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FC5AFA03-26F5-4B0E-9D1A-7C3B54B24461}" type="pres">
      <dgm:prSet presAssocID="{4AE975DB-60F1-4399-854C-A07AEF8E4C1B}" presName="composite" presStyleCnt="0"/>
      <dgm:spPr/>
    </dgm:pt>
    <dgm:pt modelId="{448C5527-B41A-4275-9ED4-4C2F1F8132E7}" type="pres">
      <dgm:prSet presAssocID="{4AE975DB-60F1-4399-854C-A07AEF8E4C1B}" presName="imgShp" presStyleLbl="fgImgPlace1" presStyleIdx="0" presStyleCnt="2" custScaleX="196699" custScaleY="197646" custLinFactX="-29035" custLinFactNeighborX="-100000" custLinFactNeighborY="-304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039C00A6-2DC5-4519-BCAA-2E30B92FF1B0}" type="pres">
      <dgm:prSet presAssocID="{4AE975DB-60F1-4399-854C-A07AEF8E4C1B}" presName="txShp" presStyleLbl="node1" presStyleIdx="0" presStyleCnt="2" custScaleX="127502" custScaleY="221226" custLinFactNeighborX="8394" custLinFactNeighborY="74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5FFD57B-A04D-40A9-8725-2A36506CB2A3}" type="pres">
      <dgm:prSet presAssocID="{51130306-1EB6-4FA3-A935-C28C1B61E174}" presName="spacing" presStyleCnt="0"/>
      <dgm:spPr/>
    </dgm:pt>
    <dgm:pt modelId="{B0ABDED7-8379-4D42-B701-9EC88C908F53}" type="pres">
      <dgm:prSet presAssocID="{7274515F-CACB-472F-87E1-BB6F33E31400}" presName="composite" presStyleCnt="0"/>
      <dgm:spPr/>
    </dgm:pt>
    <dgm:pt modelId="{BA3CC62B-11BA-43DB-950B-2E274B498DDE}" type="pres">
      <dgm:prSet presAssocID="{7274515F-CACB-472F-87E1-BB6F33E31400}" presName="imgShp" presStyleLbl="fgImgPlace1" presStyleIdx="1" presStyleCnt="2" custScaleX="196699" custScaleY="197646" custLinFactX="-29035" custLinFactNeighborX="-100000" custLinFactNeighborY="-3048"/>
      <dgm:spPr>
        <a:blipFill rotWithShape="1">
          <a:blip xmlns:r="http://schemas.openxmlformats.org/officeDocument/2006/relationships" r:embed="rId2"/>
          <a:srcRect/>
          <a:stretch>
            <a:fillRect/>
          </a:stretch>
        </a:blipFill>
      </dgm:spPr>
    </dgm:pt>
    <dgm:pt modelId="{8B8D393C-4A18-446F-AAF9-47F95BC30004}" type="pres">
      <dgm:prSet presAssocID="{7274515F-CACB-472F-87E1-BB6F33E31400}" presName="txShp" presStyleLbl="node1" presStyleIdx="1" presStyleCnt="2" custScaleX="127502" custScaleY="221226" custLinFactNeighborX="8394" custLinFactNeighborY="74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59D91318-3779-4AB7-B717-691C9F8E4FA8}" srcId="{A091CDB1-DFC6-4499-9FDD-E5802DCABBDF}" destId="{7274515F-CACB-472F-87E1-BB6F33E31400}" srcOrd="1" destOrd="0" parTransId="{4F4F8006-C14D-4BB5-A624-8A496F54B532}" sibTransId="{665AB8DE-F679-4C04-A84D-DF1DE536BA71}"/>
    <dgm:cxn modelId="{E68F20AC-CB3B-4F98-BFB9-AF8439BA914A}" type="presOf" srcId="{4AE975DB-60F1-4399-854C-A07AEF8E4C1B}" destId="{039C00A6-2DC5-4519-BCAA-2E30B92FF1B0}" srcOrd="0" destOrd="0" presId="urn:microsoft.com/office/officeart/2005/8/layout/vList3"/>
    <dgm:cxn modelId="{5EE9FDD8-3105-4E1C-968E-6BA731FA316C}" srcId="{A091CDB1-DFC6-4499-9FDD-E5802DCABBDF}" destId="{4AE975DB-60F1-4399-854C-A07AEF8E4C1B}" srcOrd="0" destOrd="0" parTransId="{FFC98580-BD3E-4100-92EF-E925B5CDCEE4}" sibTransId="{51130306-1EB6-4FA3-A935-C28C1B61E174}"/>
    <dgm:cxn modelId="{4BB6F62B-D176-4E5C-9FAC-4507B80A9115}" type="presOf" srcId="{7274515F-CACB-472F-87E1-BB6F33E31400}" destId="{8B8D393C-4A18-446F-AAF9-47F95BC30004}" srcOrd="0" destOrd="0" presId="urn:microsoft.com/office/officeart/2005/8/layout/vList3"/>
    <dgm:cxn modelId="{FE7B916A-8BDA-4B09-93B8-C92DBF3764E4}" type="presOf" srcId="{A091CDB1-DFC6-4499-9FDD-E5802DCABBDF}" destId="{D2594928-ECD0-4393-BA77-9611EAF108F0}" srcOrd="0" destOrd="0" presId="urn:microsoft.com/office/officeart/2005/8/layout/vList3"/>
    <dgm:cxn modelId="{177AC64A-B2DE-400A-8137-11DFCBA2610E}" type="presParOf" srcId="{D2594928-ECD0-4393-BA77-9611EAF108F0}" destId="{FC5AFA03-26F5-4B0E-9D1A-7C3B54B24461}" srcOrd="0" destOrd="0" presId="urn:microsoft.com/office/officeart/2005/8/layout/vList3"/>
    <dgm:cxn modelId="{1B6FDD0B-3E06-417E-B03E-26E904281744}" type="presParOf" srcId="{FC5AFA03-26F5-4B0E-9D1A-7C3B54B24461}" destId="{448C5527-B41A-4275-9ED4-4C2F1F8132E7}" srcOrd="0" destOrd="0" presId="urn:microsoft.com/office/officeart/2005/8/layout/vList3"/>
    <dgm:cxn modelId="{9DF699EA-3085-4352-8AEF-17CAF9E1B0EE}" type="presParOf" srcId="{FC5AFA03-26F5-4B0E-9D1A-7C3B54B24461}" destId="{039C00A6-2DC5-4519-BCAA-2E30B92FF1B0}" srcOrd="1" destOrd="0" presId="urn:microsoft.com/office/officeart/2005/8/layout/vList3"/>
    <dgm:cxn modelId="{224A3E47-729B-411A-A53A-1597FA6EC4F2}" type="presParOf" srcId="{D2594928-ECD0-4393-BA77-9611EAF108F0}" destId="{95FFD57B-A04D-40A9-8725-2A36506CB2A3}" srcOrd="1" destOrd="0" presId="urn:microsoft.com/office/officeart/2005/8/layout/vList3"/>
    <dgm:cxn modelId="{34FA8C65-1461-42D2-968D-3268BEA4FFDA}" type="presParOf" srcId="{D2594928-ECD0-4393-BA77-9611EAF108F0}" destId="{B0ABDED7-8379-4D42-B701-9EC88C908F53}" srcOrd="2" destOrd="0" presId="urn:microsoft.com/office/officeart/2005/8/layout/vList3"/>
    <dgm:cxn modelId="{338A9E4F-008A-4B1E-A583-17F2D6328D35}" type="presParOf" srcId="{B0ABDED7-8379-4D42-B701-9EC88C908F53}" destId="{BA3CC62B-11BA-43DB-950B-2E274B498DDE}" srcOrd="0" destOrd="0" presId="urn:microsoft.com/office/officeart/2005/8/layout/vList3"/>
    <dgm:cxn modelId="{EC412BAA-806E-49D3-95BB-79FEAB385A12}" type="presParOf" srcId="{B0ABDED7-8379-4D42-B701-9EC88C908F53}" destId="{8B8D393C-4A18-446F-AAF9-47F95BC3000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38EC5F1-8104-42A9-BE77-16DF0AB00D3E}" type="doc">
      <dgm:prSet loTypeId="urn:microsoft.com/office/officeart/2005/8/layout/hList6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AR"/>
        </a:p>
      </dgm:t>
    </dgm:pt>
    <dgm:pt modelId="{639DC0AF-95B9-407A-9B52-4E01DF393F6B}">
      <dgm:prSet phldrT="[Texto]" custT="1"/>
      <dgm:spPr/>
      <dgm:t>
        <a:bodyPr/>
        <a:lstStyle/>
        <a:p>
          <a:r>
            <a:rPr lang="es-AR" sz="1500" dirty="0"/>
            <a:t>Requiere allanamiento/desistimiento incluyendo acción de repetición – Presentación de formulario 408 PD </a:t>
          </a:r>
        </a:p>
      </dgm:t>
    </dgm:pt>
    <dgm:pt modelId="{99149D8D-1DAF-4E2D-BDAE-6C0054A136E6}" type="parTrans" cxnId="{D5BD0392-AE4B-40B5-AC46-49AE32B16BEB}">
      <dgm:prSet/>
      <dgm:spPr/>
      <dgm:t>
        <a:bodyPr/>
        <a:lstStyle/>
        <a:p>
          <a:endParaRPr lang="es-AR"/>
        </a:p>
      </dgm:t>
    </dgm:pt>
    <dgm:pt modelId="{A57C8C54-E009-42AF-9C64-738EA65F3B8E}" type="sibTrans" cxnId="{D5BD0392-AE4B-40B5-AC46-49AE32B16BEB}">
      <dgm:prSet/>
      <dgm:spPr/>
      <dgm:t>
        <a:bodyPr/>
        <a:lstStyle/>
        <a:p>
          <a:endParaRPr lang="es-AR"/>
        </a:p>
      </dgm:t>
    </dgm:pt>
    <dgm:pt modelId="{D0C3AAF0-28E8-45E0-9543-68541B569F27}">
      <dgm:prSet phldrT="[Texto]" custT="1"/>
      <dgm:spPr/>
      <dgm:t>
        <a:bodyPr/>
        <a:lstStyle/>
        <a:p>
          <a:r>
            <a:rPr lang="es-AR" sz="1500" dirty="0"/>
            <a:t>Requiere pago de costas y gastos causídicos (con reducción parcial) </a:t>
          </a:r>
        </a:p>
      </dgm:t>
    </dgm:pt>
    <dgm:pt modelId="{158D75C8-7CF7-4124-91D8-9FA94D879CD2}" type="parTrans" cxnId="{EE6583DA-A73F-4851-87C3-80BEB2E472BD}">
      <dgm:prSet/>
      <dgm:spPr/>
      <dgm:t>
        <a:bodyPr/>
        <a:lstStyle/>
        <a:p>
          <a:endParaRPr lang="es-AR"/>
        </a:p>
      </dgm:t>
    </dgm:pt>
    <dgm:pt modelId="{D0839904-FAC8-4311-B233-A22C9CE4827F}" type="sibTrans" cxnId="{EE6583DA-A73F-4851-87C3-80BEB2E472BD}">
      <dgm:prSet/>
      <dgm:spPr/>
      <dgm:t>
        <a:bodyPr/>
        <a:lstStyle/>
        <a:p>
          <a:endParaRPr lang="es-AR"/>
        </a:p>
      </dgm:t>
    </dgm:pt>
    <dgm:pt modelId="{618B6E2F-8217-49EF-93AD-631090B659B4}">
      <dgm:prSet phldrT="[Texto]" custT="1"/>
      <dgm:spPr/>
      <dgm:t>
        <a:bodyPr/>
        <a:lstStyle/>
        <a:p>
          <a:endParaRPr lang="es-AR" sz="1500" dirty="0">
            <a:solidFill>
              <a:srgbClr val="FFFF00"/>
            </a:solidFill>
          </a:endParaRPr>
        </a:p>
        <a:p>
          <a:r>
            <a:rPr lang="es-AR" sz="1500" dirty="0">
              <a:solidFill>
                <a:srgbClr val="FFFF00"/>
              </a:solidFill>
            </a:rPr>
            <a:t>Acogimiento parcial: Se aclara expresamente que no implica reconocimiento de otros períodos no incluidos</a:t>
          </a:r>
        </a:p>
        <a:p>
          <a:endParaRPr lang="es-AR" sz="1500" dirty="0">
            <a:solidFill>
              <a:srgbClr val="FFFF00"/>
            </a:solidFill>
          </a:endParaRPr>
        </a:p>
      </dgm:t>
    </dgm:pt>
    <dgm:pt modelId="{039E9D1C-6DB6-4395-86AF-8048DDEA092C}" type="parTrans" cxnId="{BF8F3043-C52F-4424-997D-CF4095121930}">
      <dgm:prSet/>
      <dgm:spPr/>
      <dgm:t>
        <a:bodyPr/>
        <a:lstStyle/>
        <a:p>
          <a:endParaRPr lang="es-AR"/>
        </a:p>
      </dgm:t>
    </dgm:pt>
    <dgm:pt modelId="{5F0A19E4-B3DE-43D8-B814-677BA96FC748}" type="sibTrans" cxnId="{BF8F3043-C52F-4424-997D-CF4095121930}">
      <dgm:prSet/>
      <dgm:spPr/>
      <dgm:t>
        <a:bodyPr/>
        <a:lstStyle/>
        <a:p>
          <a:endParaRPr lang="es-AR"/>
        </a:p>
      </dgm:t>
    </dgm:pt>
    <dgm:pt modelId="{F884CC93-527B-4F6B-9EA7-84FE2C43C200}">
      <dgm:prSet custT="1"/>
      <dgm:spPr/>
      <dgm:t>
        <a:bodyPr/>
        <a:lstStyle/>
        <a:p>
          <a:r>
            <a:rPr lang="es-AR" sz="1400" dirty="0">
              <a:solidFill>
                <a:srgbClr val="FFFF00"/>
              </a:solidFill>
            </a:rPr>
            <a:t>Caso especial: ¿Se considera deuda en discusión administrativa la prevista?</a:t>
          </a:r>
        </a:p>
        <a:p>
          <a:r>
            <a:rPr lang="es-AR" sz="1400" dirty="0"/>
            <a:t>[Instrucción 1008/2017]</a:t>
          </a:r>
        </a:p>
      </dgm:t>
    </dgm:pt>
    <dgm:pt modelId="{5E5A6936-2E7E-4FAB-8111-502D1CBA49CE}" type="parTrans" cxnId="{8FD03F0C-52A5-4EC4-9D95-66F1970CDD24}">
      <dgm:prSet/>
      <dgm:spPr/>
      <dgm:t>
        <a:bodyPr/>
        <a:lstStyle/>
        <a:p>
          <a:endParaRPr lang="es-AR"/>
        </a:p>
      </dgm:t>
    </dgm:pt>
    <dgm:pt modelId="{EF762049-7AA6-4A28-8E12-C53745627BB8}" type="sibTrans" cxnId="{8FD03F0C-52A5-4EC4-9D95-66F1970CDD24}">
      <dgm:prSet/>
      <dgm:spPr/>
      <dgm:t>
        <a:bodyPr/>
        <a:lstStyle/>
        <a:p>
          <a:endParaRPr lang="es-AR"/>
        </a:p>
      </dgm:t>
    </dgm:pt>
    <dgm:pt modelId="{F3039F93-AA68-4815-A35B-A4919144A02E}" type="pres">
      <dgm:prSet presAssocID="{738EC5F1-8104-42A9-BE77-16DF0AB00D3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D9C25750-F0BB-476A-A211-903FB1F9F0EC}" type="pres">
      <dgm:prSet presAssocID="{639DC0AF-95B9-407A-9B52-4E01DF393F6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7C0963F-0C23-4054-9DDA-83444448C135}" type="pres">
      <dgm:prSet presAssocID="{A57C8C54-E009-42AF-9C64-738EA65F3B8E}" presName="sibTrans" presStyleCnt="0"/>
      <dgm:spPr/>
    </dgm:pt>
    <dgm:pt modelId="{F2C71C8A-9224-4D85-AB06-97C6F30081DF}" type="pres">
      <dgm:prSet presAssocID="{D0C3AAF0-28E8-45E0-9543-68541B569F2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33E14F6-B209-4B1F-9DB2-AC24EAAA9D9B}" type="pres">
      <dgm:prSet presAssocID="{D0839904-FAC8-4311-B233-A22C9CE4827F}" presName="sibTrans" presStyleCnt="0"/>
      <dgm:spPr/>
    </dgm:pt>
    <dgm:pt modelId="{3D906B81-F543-4B6D-B31B-52A63EE62302}" type="pres">
      <dgm:prSet presAssocID="{F884CC93-527B-4F6B-9EA7-84FE2C43C20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2045526D-4CDE-4968-93D2-92C0DEC2CB0D}" type="pres">
      <dgm:prSet presAssocID="{EF762049-7AA6-4A28-8E12-C53745627BB8}" presName="sibTrans" presStyleCnt="0"/>
      <dgm:spPr/>
    </dgm:pt>
    <dgm:pt modelId="{40BD4A2B-B5D8-4C02-BF5D-C279BACC08A6}" type="pres">
      <dgm:prSet presAssocID="{618B6E2F-8217-49EF-93AD-631090B659B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74D2AB00-90E6-4CBD-8D1C-FE03DCDD0AAA}" type="presOf" srcId="{618B6E2F-8217-49EF-93AD-631090B659B4}" destId="{40BD4A2B-B5D8-4C02-BF5D-C279BACC08A6}" srcOrd="0" destOrd="0" presId="urn:microsoft.com/office/officeart/2005/8/layout/hList6"/>
    <dgm:cxn modelId="{BF8F3043-C52F-4424-997D-CF4095121930}" srcId="{738EC5F1-8104-42A9-BE77-16DF0AB00D3E}" destId="{618B6E2F-8217-49EF-93AD-631090B659B4}" srcOrd="3" destOrd="0" parTransId="{039E9D1C-6DB6-4395-86AF-8048DDEA092C}" sibTransId="{5F0A19E4-B3DE-43D8-B814-677BA96FC748}"/>
    <dgm:cxn modelId="{8FD03F0C-52A5-4EC4-9D95-66F1970CDD24}" srcId="{738EC5F1-8104-42A9-BE77-16DF0AB00D3E}" destId="{F884CC93-527B-4F6B-9EA7-84FE2C43C200}" srcOrd="2" destOrd="0" parTransId="{5E5A6936-2E7E-4FAB-8111-502D1CBA49CE}" sibTransId="{EF762049-7AA6-4A28-8E12-C53745627BB8}"/>
    <dgm:cxn modelId="{EE6583DA-A73F-4851-87C3-80BEB2E472BD}" srcId="{738EC5F1-8104-42A9-BE77-16DF0AB00D3E}" destId="{D0C3AAF0-28E8-45E0-9543-68541B569F27}" srcOrd="1" destOrd="0" parTransId="{158D75C8-7CF7-4124-91D8-9FA94D879CD2}" sibTransId="{D0839904-FAC8-4311-B233-A22C9CE4827F}"/>
    <dgm:cxn modelId="{D5BD0392-AE4B-40B5-AC46-49AE32B16BEB}" srcId="{738EC5F1-8104-42A9-BE77-16DF0AB00D3E}" destId="{639DC0AF-95B9-407A-9B52-4E01DF393F6B}" srcOrd="0" destOrd="0" parTransId="{99149D8D-1DAF-4E2D-BDAE-6C0054A136E6}" sibTransId="{A57C8C54-E009-42AF-9C64-738EA65F3B8E}"/>
    <dgm:cxn modelId="{14BA18A6-DD34-4B0F-AA15-27947B2282A3}" type="presOf" srcId="{639DC0AF-95B9-407A-9B52-4E01DF393F6B}" destId="{D9C25750-F0BB-476A-A211-903FB1F9F0EC}" srcOrd="0" destOrd="0" presId="urn:microsoft.com/office/officeart/2005/8/layout/hList6"/>
    <dgm:cxn modelId="{D76C930F-99CF-4F0E-A4D1-9279A4CAAEEB}" type="presOf" srcId="{F884CC93-527B-4F6B-9EA7-84FE2C43C200}" destId="{3D906B81-F543-4B6D-B31B-52A63EE62302}" srcOrd="0" destOrd="0" presId="urn:microsoft.com/office/officeart/2005/8/layout/hList6"/>
    <dgm:cxn modelId="{A3CDBD46-4387-4F47-BA59-420E646883A5}" type="presOf" srcId="{D0C3AAF0-28E8-45E0-9543-68541B569F27}" destId="{F2C71C8A-9224-4D85-AB06-97C6F30081DF}" srcOrd="0" destOrd="0" presId="urn:microsoft.com/office/officeart/2005/8/layout/hList6"/>
    <dgm:cxn modelId="{05C9AAFB-1E24-4782-A9C5-5827EB6A57B2}" type="presOf" srcId="{738EC5F1-8104-42A9-BE77-16DF0AB00D3E}" destId="{F3039F93-AA68-4815-A35B-A4919144A02E}" srcOrd="0" destOrd="0" presId="urn:microsoft.com/office/officeart/2005/8/layout/hList6"/>
    <dgm:cxn modelId="{CD36B70E-C22C-4861-9A9F-D3C143EE7B32}" type="presParOf" srcId="{F3039F93-AA68-4815-A35B-A4919144A02E}" destId="{D9C25750-F0BB-476A-A211-903FB1F9F0EC}" srcOrd="0" destOrd="0" presId="urn:microsoft.com/office/officeart/2005/8/layout/hList6"/>
    <dgm:cxn modelId="{85A3445A-54D2-4F93-94D4-A4D8FE531448}" type="presParOf" srcId="{F3039F93-AA68-4815-A35B-A4919144A02E}" destId="{67C0963F-0C23-4054-9DDA-83444448C135}" srcOrd="1" destOrd="0" presId="urn:microsoft.com/office/officeart/2005/8/layout/hList6"/>
    <dgm:cxn modelId="{B7D0BD77-9189-4BD0-B11F-BA8AF91A3AF3}" type="presParOf" srcId="{F3039F93-AA68-4815-A35B-A4919144A02E}" destId="{F2C71C8A-9224-4D85-AB06-97C6F30081DF}" srcOrd="2" destOrd="0" presId="urn:microsoft.com/office/officeart/2005/8/layout/hList6"/>
    <dgm:cxn modelId="{BA3005C1-A739-422F-A1BD-B273C28FB346}" type="presParOf" srcId="{F3039F93-AA68-4815-A35B-A4919144A02E}" destId="{733E14F6-B209-4B1F-9DB2-AC24EAAA9D9B}" srcOrd="3" destOrd="0" presId="urn:microsoft.com/office/officeart/2005/8/layout/hList6"/>
    <dgm:cxn modelId="{ABB34E02-C091-45A2-AFC6-2A81D1FB2826}" type="presParOf" srcId="{F3039F93-AA68-4815-A35B-A4919144A02E}" destId="{3D906B81-F543-4B6D-B31B-52A63EE62302}" srcOrd="4" destOrd="0" presId="urn:microsoft.com/office/officeart/2005/8/layout/hList6"/>
    <dgm:cxn modelId="{5FA43CC9-7676-4C8C-8D1B-9474AE67FAC6}" type="presParOf" srcId="{F3039F93-AA68-4815-A35B-A4919144A02E}" destId="{2045526D-4CDE-4968-93D2-92C0DEC2CB0D}" srcOrd="5" destOrd="0" presId="urn:microsoft.com/office/officeart/2005/8/layout/hList6"/>
    <dgm:cxn modelId="{770655CD-8689-470D-A512-4F7DC8718571}" type="presParOf" srcId="{F3039F93-AA68-4815-A35B-A4919144A02E}" destId="{40BD4A2B-B5D8-4C02-BF5D-C279BACC08A6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23B2E28-4A1C-4F48-84F3-CB6D3EBA0A82}" type="doc">
      <dgm:prSet loTypeId="urn:microsoft.com/office/officeart/2005/8/layout/default" loCatId="list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es-AR"/>
        </a:p>
      </dgm:t>
    </dgm:pt>
    <dgm:pt modelId="{1D07E7EA-22E3-483D-9EE1-E5ADC6CE2AA9}">
      <dgm:prSet phldrT="[Texto]"/>
      <dgm:spPr/>
      <dgm:t>
        <a:bodyPr/>
        <a:lstStyle/>
        <a:p>
          <a:r>
            <a:rPr lang="es-AR" dirty="0"/>
            <a:t>Acreditar en el expediente la adhesión al régimen</a:t>
          </a:r>
        </a:p>
      </dgm:t>
    </dgm:pt>
    <dgm:pt modelId="{26EB4508-DDE2-42F8-951C-BCCB7CEC7862}" type="parTrans" cxnId="{38C0C044-5B5F-498B-ABF2-C6F0746C9F6E}">
      <dgm:prSet/>
      <dgm:spPr/>
      <dgm:t>
        <a:bodyPr/>
        <a:lstStyle/>
        <a:p>
          <a:endParaRPr lang="es-AR"/>
        </a:p>
      </dgm:t>
    </dgm:pt>
    <dgm:pt modelId="{ED7BF795-7826-45D5-B197-8FAB0B1BAAC9}" type="sibTrans" cxnId="{38C0C044-5B5F-498B-ABF2-C6F0746C9F6E}">
      <dgm:prSet/>
      <dgm:spPr/>
      <dgm:t>
        <a:bodyPr/>
        <a:lstStyle/>
        <a:p>
          <a:endParaRPr lang="es-AR"/>
        </a:p>
      </dgm:t>
    </dgm:pt>
    <dgm:pt modelId="{6BF1154C-69C5-4F9C-B7FC-6BF9806B1136}">
      <dgm:prSet/>
      <dgm:spPr/>
      <dgm:t>
        <a:bodyPr/>
        <a:lstStyle/>
        <a:p>
          <a:r>
            <a:rPr lang="es-AR" dirty="0"/>
            <a:t>Resolución judicial que da por formalizado el allanamiento</a:t>
          </a:r>
        </a:p>
      </dgm:t>
    </dgm:pt>
    <dgm:pt modelId="{50EA918D-ECE8-4C92-95EC-D6FF4BBE6032}" type="parTrans" cxnId="{4A82D0E6-73A7-4B44-A04F-D1CB824E1635}">
      <dgm:prSet/>
      <dgm:spPr/>
      <dgm:t>
        <a:bodyPr/>
        <a:lstStyle/>
        <a:p>
          <a:endParaRPr lang="es-AR"/>
        </a:p>
      </dgm:t>
    </dgm:pt>
    <dgm:pt modelId="{C4F029AF-B28A-4A9D-9D40-B0B998E09A24}" type="sibTrans" cxnId="{4A82D0E6-73A7-4B44-A04F-D1CB824E1635}">
      <dgm:prSet/>
      <dgm:spPr/>
      <dgm:t>
        <a:bodyPr/>
        <a:lstStyle/>
        <a:p>
          <a:endParaRPr lang="es-AR"/>
        </a:p>
      </dgm:t>
    </dgm:pt>
    <dgm:pt modelId="{5BE4E982-0E43-4DF2-B19A-21B0EB82ED60}">
      <dgm:prSet/>
      <dgm:spPr/>
      <dgm:t>
        <a:bodyPr/>
        <a:lstStyle/>
        <a:p>
          <a:r>
            <a:rPr lang="es-MX" dirty="0"/>
            <a:t>Abonar honorarios y costas</a:t>
          </a:r>
          <a:endParaRPr lang="es-AR" dirty="0"/>
        </a:p>
      </dgm:t>
    </dgm:pt>
    <dgm:pt modelId="{1B903795-052A-4067-8780-1734BFDE8A06}" type="parTrans" cxnId="{FFAF5790-46C1-4872-80DE-2051039A168B}">
      <dgm:prSet/>
      <dgm:spPr/>
      <dgm:t>
        <a:bodyPr/>
        <a:lstStyle/>
        <a:p>
          <a:endParaRPr lang="es-AR"/>
        </a:p>
      </dgm:t>
    </dgm:pt>
    <dgm:pt modelId="{AFA165D1-E16A-4E97-91F6-6D1C70176C82}" type="sibTrans" cxnId="{FFAF5790-46C1-4872-80DE-2051039A168B}">
      <dgm:prSet/>
      <dgm:spPr/>
      <dgm:t>
        <a:bodyPr/>
        <a:lstStyle/>
        <a:p>
          <a:endParaRPr lang="es-AR"/>
        </a:p>
      </dgm:t>
    </dgm:pt>
    <dgm:pt modelId="{2440830C-5975-4626-9CAF-DBC28EE4D57D}">
      <dgm:prSet/>
      <dgm:spPr/>
      <dgm:t>
        <a:bodyPr/>
        <a:lstStyle/>
        <a:p>
          <a:r>
            <a:rPr lang="es-AR" dirty="0"/>
            <a:t>El Fisco solicitará el archivo de las actuaciones</a:t>
          </a:r>
        </a:p>
      </dgm:t>
    </dgm:pt>
    <dgm:pt modelId="{3BCF381C-7D3A-44BA-9EB4-85305534A77C}" type="parTrans" cxnId="{0C4C37F1-1AD9-4FDD-A194-A4C5C8CDC21C}">
      <dgm:prSet/>
      <dgm:spPr/>
      <dgm:t>
        <a:bodyPr/>
        <a:lstStyle/>
        <a:p>
          <a:endParaRPr lang="es-AR"/>
        </a:p>
      </dgm:t>
    </dgm:pt>
    <dgm:pt modelId="{1E4C8AF0-6F09-4935-A147-383D18EE7903}" type="sibTrans" cxnId="{0C4C37F1-1AD9-4FDD-A194-A4C5C8CDC21C}">
      <dgm:prSet/>
      <dgm:spPr/>
      <dgm:t>
        <a:bodyPr/>
        <a:lstStyle/>
        <a:p>
          <a:endParaRPr lang="es-AR"/>
        </a:p>
      </dgm:t>
    </dgm:pt>
    <dgm:pt modelId="{47B974EB-4E9F-4C19-BFA1-EBDED11F4026}">
      <dgm:prSet/>
      <dgm:spPr/>
      <dgm:t>
        <a:bodyPr/>
        <a:lstStyle/>
        <a:p>
          <a:r>
            <a:rPr lang="es-AR" dirty="0"/>
            <a:t>En caso de caducidad del plan, deberá iniciar nueva ejecución fiscal</a:t>
          </a:r>
        </a:p>
      </dgm:t>
    </dgm:pt>
    <dgm:pt modelId="{72D94690-FD35-4365-8F29-7DC9EED531FE}" type="sibTrans" cxnId="{EEA17C6E-B1BB-4631-B01D-46BF38736CA8}">
      <dgm:prSet/>
      <dgm:spPr/>
      <dgm:t>
        <a:bodyPr/>
        <a:lstStyle/>
        <a:p>
          <a:endParaRPr lang="es-AR"/>
        </a:p>
      </dgm:t>
    </dgm:pt>
    <dgm:pt modelId="{A1C65EFF-476B-451F-8176-A3F1FABD8BB4}" type="parTrans" cxnId="{EEA17C6E-B1BB-4631-B01D-46BF38736CA8}">
      <dgm:prSet/>
      <dgm:spPr/>
      <dgm:t>
        <a:bodyPr/>
        <a:lstStyle/>
        <a:p>
          <a:endParaRPr lang="es-AR"/>
        </a:p>
      </dgm:t>
    </dgm:pt>
    <dgm:pt modelId="{12E6AE63-91E8-4106-AF45-2EE15E57F7DA}">
      <dgm:prSet/>
      <dgm:spPr/>
      <dgm:t>
        <a:bodyPr/>
        <a:lstStyle/>
        <a:p>
          <a:r>
            <a:rPr lang="es-MX" dirty="0"/>
            <a:t>El acogimiento al régimen y el pago de cada cuota implica un reconocimiento de deuda</a:t>
          </a:r>
          <a:endParaRPr lang="es-AR" dirty="0"/>
        </a:p>
      </dgm:t>
    </dgm:pt>
    <dgm:pt modelId="{8F0A72B9-95C1-462A-8484-4F9991E5C4AE}" type="parTrans" cxnId="{86136BC7-C520-434D-8BFF-9219F505910A}">
      <dgm:prSet/>
      <dgm:spPr/>
      <dgm:t>
        <a:bodyPr/>
        <a:lstStyle/>
        <a:p>
          <a:endParaRPr lang="es-AR"/>
        </a:p>
      </dgm:t>
    </dgm:pt>
    <dgm:pt modelId="{C4A8196E-FBDA-4FD5-913C-65CBFD0067D2}" type="sibTrans" cxnId="{86136BC7-C520-434D-8BFF-9219F505910A}">
      <dgm:prSet/>
      <dgm:spPr/>
      <dgm:t>
        <a:bodyPr/>
        <a:lstStyle/>
        <a:p>
          <a:endParaRPr lang="es-AR"/>
        </a:p>
      </dgm:t>
    </dgm:pt>
    <dgm:pt modelId="{11A840FF-4F93-4E39-A396-08ED37EB00CD}">
      <dgm:prSet phldrT="[Texto]"/>
      <dgm:spPr/>
      <dgm:t>
        <a:bodyPr/>
        <a:lstStyle/>
        <a:p>
          <a:r>
            <a:rPr lang="es-AR" dirty="0"/>
            <a:t>Allanamiento F.408 PD</a:t>
          </a:r>
        </a:p>
      </dgm:t>
    </dgm:pt>
    <dgm:pt modelId="{BBF96F0C-48B3-4609-B16A-CC22ACBA00F8}" type="parTrans" cxnId="{D377CF7B-3A16-43E9-B120-D8652B68EB5D}">
      <dgm:prSet/>
      <dgm:spPr/>
      <dgm:t>
        <a:bodyPr/>
        <a:lstStyle/>
        <a:p>
          <a:endParaRPr lang="es-AR"/>
        </a:p>
      </dgm:t>
    </dgm:pt>
    <dgm:pt modelId="{14E0EAFC-2E5A-4F70-9A35-DE0FEAAE0395}" type="sibTrans" cxnId="{D377CF7B-3A16-43E9-B120-D8652B68EB5D}">
      <dgm:prSet/>
      <dgm:spPr/>
      <dgm:t>
        <a:bodyPr/>
        <a:lstStyle/>
        <a:p>
          <a:endParaRPr lang="es-AR"/>
        </a:p>
      </dgm:t>
    </dgm:pt>
    <dgm:pt modelId="{64F5A022-1C5A-4C24-9670-F40A312C3265}" type="pres">
      <dgm:prSet presAssocID="{623B2E28-4A1C-4F48-84F3-CB6D3EBA0A8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A23927F3-0BD8-452C-B8F5-70B58C36DFDB}" type="pres">
      <dgm:prSet presAssocID="{1D07E7EA-22E3-483D-9EE1-E5ADC6CE2AA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86F78EA-3BF1-48C3-A684-439EBD6BA238}" type="pres">
      <dgm:prSet presAssocID="{ED7BF795-7826-45D5-B197-8FAB0B1BAAC9}" presName="sibTrans" presStyleCnt="0"/>
      <dgm:spPr/>
    </dgm:pt>
    <dgm:pt modelId="{558E3EE2-850C-42EE-97E9-98612B65CE0D}" type="pres">
      <dgm:prSet presAssocID="{11A840FF-4F93-4E39-A396-08ED37EB00CD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B08572F-077C-4C10-A745-43975417C124}" type="pres">
      <dgm:prSet presAssocID="{14E0EAFC-2E5A-4F70-9A35-DE0FEAAE0395}" presName="sibTrans" presStyleCnt="0"/>
      <dgm:spPr/>
    </dgm:pt>
    <dgm:pt modelId="{CA424A76-FFA3-4AF4-9D63-AB98596696F4}" type="pres">
      <dgm:prSet presAssocID="{6BF1154C-69C5-4F9C-B7FC-6BF9806B1136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39C832E-0BDE-4BE2-A3D5-444B5153F362}" type="pres">
      <dgm:prSet presAssocID="{C4F029AF-B28A-4A9D-9D40-B0B998E09A24}" presName="sibTrans" presStyleCnt="0"/>
      <dgm:spPr/>
    </dgm:pt>
    <dgm:pt modelId="{C19295A1-5B14-489B-A9A4-8A2ABB491E5B}" type="pres">
      <dgm:prSet presAssocID="{5BE4E982-0E43-4DF2-B19A-21B0EB82ED6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859B2975-38B7-495B-95CB-A148BB43F5F7}" type="pres">
      <dgm:prSet presAssocID="{AFA165D1-E16A-4E97-91F6-6D1C70176C82}" presName="sibTrans" presStyleCnt="0"/>
      <dgm:spPr/>
    </dgm:pt>
    <dgm:pt modelId="{548D404E-3023-4EF5-AA86-9A4D9C5B444D}" type="pres">
      <dgm:prSet presAssocID="{2440830C-5975-4626-9CAF-DBC28EE4D57D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4F3C6384-3DFD-4B46-8911-BA2583E1F323}" type="pres">
      <dgm:prSet presAssocID="{1E4C8AF0-6F09-4935-A147-383D18EE7903}" presName="sibTrans" presStyleCnt="0"/>
      <dgm:spPr/>
    </dgm:pt>
    <dgm:pt modelId="{50F9436C-900A-4932-B001-5638A68E54EC}" type="pres">
      <dgm:prSet presAssocID="{47B974EB-4E9F-4C19-BFA1-EBDED11F402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6A8DD4F-4D78-4C8D-A6DF-A0703564FD2A}" type="pres">
      <dgm:prSet presAssocID="{72D94690-FD35-4365-8F29-7DC9EED531FE}" presName="sibTrans" presStyleCnt="0"/>
      <dgm:spPr/>
    </dgm:pt>
    <dgm:pt modelId="{241FCE43-297C-4488-B15E-F2E5A6FE7DE4}" type="pres">
      <dgm:prSet presAssocID="{12E6AE63-91E8-4106-AF45-2EE15E57F7DA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466DBCFD-5D02-4DF9-9AC8-96264E9CB37A}" type="presOf" srcId="{5BE4E982-0E43-4DF2-B19A-21B0EB82ED60}" destId="{C19295A1-5B14-489B-A9A4-8A2ABB491E5B}" srcOrd="0" destOrd="0" presId="urn:microsoft.com/office/officeart/2005/8/layout/default"/>
    <dgm:cxn modelId="{EE081B1A-6507-4ED2-8626-29C265F5DC32}" type="presOf" srcId="{12E6AE63-91E8-4106-AF45-2EE15E57F7DA}" destId="{241FCE43-297C-4488-B15E-F2E5A6FE7DE4}" srcOrd="0" destOrd="0" presId="urn:microsoft.com/office/officeart/2005/8/layout/default"/>
    <dgm:cxn modelId="{501D6A6D-AA77-4A9E-A734-E27BA326AAA6}" type="presOf" srcId="{1D07E7EA-22E3-483D-9EE1-E5ADC6CE2AA9}" destId="{A23927F3-0BD8-452C-B8F5-70B58C36DFDB}" srcOrd="0" destOrd="0" presId="urn:microsoft.com/office/officeart/2005/8/layout/default"/>
    <dgm:cxn modelId="{FFAF5790-46C1-4872-80DE-2051039A168B}" srcId="{623B2E28-4A1C-4F48-84F3-CB6D3EBA0A82}" destId="{5BE4E982-0E43-4DF2-B19A-21B0EB82ED60}" srcOrd="3" destOrd="0" parTransId="{1B903795-052A-4067-8780-1734BFDE8A06}" sibTransId="{AFA165D1-E16A-4E97-91F6-6D1C70176C82}"/>
    <dgm:cxn modelId="{86136BC7-C520-434D-8BFF-9219F505910A}" srcId="{623B2E28-4A1C-4F48-84F3-CB6D3EBA0A82}" destId="{12E6AE63-91E8-4106-AF45-2EE15E57F7DA}" srcOrd="6" destOrd="0" parTransId="{8F0A72B9-95C1-462A-8484-4F9991E5C4AE}" sibTransId="{C4A8196E-FBDA-4FD5-913C-65CBFD0067D2}"/>
    <dgm:cxn modelId="{0C4C37F1-1AD9-4FDD-A194-A4C5C8CDC21C}" srcId="{623B2E28-4A1C-4F48-84F3-CB6D3EBA0A82}" destId="{2440830C-5975-4626-9CAF-DBC28EE4D57D}" srcOrd="4" destOrd="0" parTransId="{3BCF381C-7D3A-44BA-9EB4-85305534A77C}" sibTransId="{1E4C8AF0-6F09-4935-A147-383D18EE7903}"/>
    <dgm:cxn modelId="{F767DAAA-D4BD-4C2F-86BF-33064F418B6A}" type="presOf" srcId="{623B2E28-4A1C-4F48-84F3-CB6D3EBA0A82}" destId="{64F5A022-1C5A-4C24-9670-F40A312C3265}" srcOrd="0" destOrd="0" presId="urn:microsoft.com/office/officeart/2005/8/layout/default"/>
    <dgm:cxn modelId="{38C0C044-5B5F-498B-ABF2-C6F0746C9F6E}" srcId="{623B2E28-4A1C-4F48-84F3-CB6D3EBA0A82}" destId="{1D07E7EA-22E3-483D-9EE1-E5ADC6CE2AA9}" srcOrd="0" destOrd="0" parTransId="{26EB4508-DDE2-42F8-951C-BCCB7CEC7862}" sibTransId="{ED7BF795-7826-45D5-B197-8FAB0B1BAAC9}"/>
    <dgm:cxn modelId="{9D9C6C76-44F4-43B5-B190-A25302A6C713}" type="presOf" srcId="{11A840FF-4F93-4E39-A396-08ED37EB00CD}" destId="{558E3EE2-850C-42EE-97E9-98612B65CE0D}" srcOrd="0" destOrd="0" presId="urn:microsoft.com/office/officeart/2005/8/layout/default"/>
    <dgm:cxn modelId="{06821710-B58F-417C-8810-ABA208CC29B0}" type="presOf" srcId="{2440830C-5975-4626-9CAF-DBC28EE4D57D}" destId="{548D404E-3023-4EF5-AA86-9A4D9C5B444D}" srcOrd="0" destOrd="0" presId="urn:microsoft.com/office/officeart/2005/8/layout/default"/>
    <dgm:cxn modelId="{D377CF7B-3A16-43E9-B120-D8652B68EB5D}" srcId="{623B2E28-4A1C-4F48-84F3-CB6D3EBA0A82}" destId="{11A840FF-4F93-4E39-A396-08ED37EB00CD}" srcOrd="1" destOrd="0" parTransId="{BBF96F0C-48B3-4609-B16A-CC22ACBA00F8}" sibTransId="{14E0EAFC-2E5A-4F70-9A35-DE0FEAAE0395}"/>
    <dgm:cxn modelId="{EEA17C6E-B1BB-4631-B01D-46BF38736CA8}" srcId="{623B2E28-4A1C-4F48-84F3-CB6D3EBA0A82}" destId="{47B974EB-4E9F-4C19-BFA1-EBDED11F4026}" srcOrd="5" destOrd="0" parTransId="{A1C65EFF-476B-451F-8176-A3F1FABD8BB4}" sibTransId="{72D94690-FD35-4365-8F29-7DC9EED531FE}"/>
    <dgm:cxn modelId="{A344FF7F-839A-492D-BE09-C5D241B4D6E6}" type="presOf" srcId="{6BF1154C-69C5-4F9C-B7FC-6BF9806B1136}" destId="{CA424A76-FFA3-4AF4-9D63-AB98596696F4}" srcOrd="0" destOrd="0" presId="urn:microsoft.com/office/officeart/2005/8/layout/default"/>
    <dgm:cxn modelId="{4A82D0E6-73A7-4B44-A04F-D1CB824E1635}" srcId="{623B2E28-4A1C-4F48-84F3-CB6D3EBA0A82}" destId="{6BF1154C-69C5-4F9C-B7FC-6BF9806B1136}" srcOrd="2" destOrd="0" parTransId="{50EA918D-ECE8-4C92-95EC-D6FF4BBE6032}" sibTransId="{C4F029AF-B28A-4A9D-9D40-B0B998E09A24}"/>
    <dgm:cxn modelId="{6E77336E-8CA1-4930-80C3-22225A5F032E}" type="presOf" srcId="{47B974EB-4E9F-4C19-BFA1-EBDED11F4026}" destId="{50F9436C-900A-4932-B001-5638A68E54EC}" srcOrd="0" destOrd="0" presId="urn:microsoft.com/office/officeart/2005/8/layout/default"/>
    <dgm:cxn modelId="{939C4318-DF9E-4484-B4ED-027C272386A9}" type="presParOf" srcId="{64F5A022-1C5A-4C24-9670-F40A312C3265}" destId="{A23927F3-0BD8-452C-B8F5-70B58C36DFDB}" srcOrd="0" destOrd="0" presId="urn:microsoft.com/office/officeart/2005/8/layout/default"/>
    <dgm:cxn modelId="{7D6EC062-1DAA-4403-B97E-5CA70ADFBD7E}" type="presParOf" srcId="{64F5A022-1C5A-4C24-9670-F40A312C3265}" destId="{A86F78EA-3BF1-48C3-A684-439EBD6BA238}" srcOrd="1" destOrd="0" presId="urn:microsoft.com/office/officeart/2005/8/layout/default"/>
    <dgm:cxn modelId="{D5B4738F-526C-497A-ADA9-11222A06832A}" type="presParOf" srcId="{64F5A022-1C5A-4C24-9670-F40A312C3265}" destId="{558E3EE2-850C-42EE-97E9-98612B65CE0D}" srcOrd="2" destOrd="0" presId="urn:microsoft.com/office/officeart/2005/8/layout/default"/>
    <dgm:cxn modelId="{1EB94113-A456-426D-A824-E4F6BB2C76BF}" type="presParOf" srcId="{64F5A022-1C5A-4C24-9670-F40A312C3265}" destId="{5B08572F-077C-4C10-A745-43975417C124}" srcOrd="3" destOrd="0" presId="urn:microsoft.com/office/officeart/2005/8/layout/default"/>
    <dgm:cxn modelId="{0119019F-F1C0-4D5C-9EC2-4BDAD90A8E06}" type="presParOf" srcId="{64F5A022-1C5A-4C24-9670-F40A312C3265}" destId="{CA424A76-FFA3-4AF4-9D63-AB98596696F4}" srcOrd="4" destOrd="0" presId="urn:microsoft.com/office/officeart/2005/8/layout/default"/>
    <dgm:cxn modelId="{A831BE93-A7EB-45B2-99F1-5FB5C1AEE276}" type="presParOf" srcId="{64F5A022-1C5A-4C24-9670-F40A312C3265}" destId="{339C832E-0BDE-4BE2-A3D5-444B5153F362}" srcOrd="5" destOrd="0" presId="urn:microsoft.com/office/officeart/2005/8/layout/default"/>
    <dgm:cxn modelId="{E9C0AD10-B5DA-46B7-A6CC-D686327DC1B9}" type="presParOf" srcId="{64F5A022-1C5A-4C24-9670-F40A312C3265}" destId="{C19295A1-5B14-489B-A9A4-8A2ABB491E5B}" srcOrd="6" destOrd="0" presId="urn:microsoft.com/office/officeart/2005/8/layout/default"/>
    <dgm:cxn modelId="{27AEAFA8-E5B6-4003-B6A7-4EC55F3FECCB}" type="presParOf" srcId="{64F5A022-1C5A-4C24-9670-F40A312C3265}" destId="{859B2975-38B7-495B-95CB-A148BB43F5F7}" srcOrd="7" destOrd="0" presId="urn:microsoft.com/office/officeart/2005/8/layout/default"/>
    <dgm:cxn modelId="{DB922E4B-721C-4396-93A5-55B39F9831B1}" type="presParOf" srcId="{64F5A022-1C5A-4C24-9670-F40A312C3265}" destId="{548D404E-3023-4EF5-AA86-9A4D9C5B444D}" srcOrd="8" destOrd="0" presId="urn:microsoft.com/office/officeart/2005/8/layout/default"/>
    <dgm:cxn modelId="{D8F1DBF8-C8FC-44FF-B511-F1D09EF2A16E}" type="presParOf" srcId="{64F5A022-1C5A-4C24-9670-F40A312C3265}" destId="{4F3C6384-3DFD-4B46-8911-BA2583E1F323}" srcOrd="9" destOrd="0" presId="urn:microsoft.com/office/officeart/2005/8/layout/default"/>
    <dgm:cxn modelId="{45222DDF-D2E5-4CA5-9A58-E8F916EE12E5}" type="presParOf" srcId="{64F5A022-1C5A-4C24-9670-F40A312C3265}" destId="{50F9436C-900A-4932-B001-5638A68E54EC}" srcOrd="10" destOrd="0" presId="urn:microsoft.com/office/officeart/2005/8/layout/default"/>
    <dgm:cxn modelId="{2AEC1DC7-CC5A-4059-AD44-B7038A403498}" type="presParOf" srcId="{64F5A022-1C5A-4C24-9670-F40A312C3265}" destId="{A6A8DD4F-4D78-4C8D-A6DF-A0703564FD2A}" srcOrd="11" destOrd="0" presId="urn:microsoft.com/office/officeart/2005/8/layout/default"/>
    <dgm:cxn modelId="{37B0B9C9-5DEF-481F-8453-B98122D0102B}" type="presParOf" srcId="{64F5A022-1C5A-4C24-9670-F40A312C3265}" destId="{241FCE43-297C-4488-B15E-F2E5A6FE7DE4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38EC5F1-8104-42A9-BE77-16DF0AB00D3E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AR"/>
        </a:p>
      </dgm:t>
    </dgm:pt>
    <dgm:pt modelId="{639DC0AF-95B9-407A-9B52-4E01DF393F6B}">
      <dgm:prSet phldrT="[Texto]" custT="1"/>
      <dgm:spPr/>
      <dgm:t>
        <a:bodyPr/>
        <a:lstStyle/>
        <a:p>
          <a:r>
            <a:rPr lang="es-AR" sz="1500" dirty="0"/>
            <a:t>Acreditado el acogimiento, el Fisco debe levantar la medida cautelar </a:t>
          </a:r>
        </a:p>
      </dgm:t>
    </dgm:pt>
    <dgm:pt modelId="{99149D8D-1DAF-4E2D-BDAE-6C0054A136E6}" type="parTrans" cxnId="{D5BD0392-AE4B-40B5-AC46-49AE32B16BEB}">
      <dgm:prSet/>
      <dgm:spPr/>
      <dgm:t>
        <a:bodyPr/>
        <a:lstStyle/>
        <a:p>
          <a:endParaRPr lang="es-AR"/>
        </a:p>
      </dgm:t>
    </dgm:pt>
    <dgm:pt modelId="{A57C8C54-E009-42AF-9C64-738EA65F3B8E}" type="sibTrans" cxnId="{D5BD0392-AE4B-40B5-AC46-49AE32B16BEB}">
      <dgm:prSet/>
      <dgm:spPr/>
      <dgm:t>
        <a:bodyPr/>
        <a:lstStyle/>
        <a:p>
          <a:endParaRPr lang="es-AR"/>
        </a:p>
      </dgm:t>
    </dgm:pt>
    <dgm:pt modelId="{D0C3AAF0-28E8-45E0-9543-68541B569F27}">
      <dgm:prSet phldrT="[Texto]" custT="1"/>
      <dgm:spPr/>
      <dgm:t>
        <a:bodyPr/>
        <a:lstStyle/>
        <a:p>
          <a:r>
            <a:rPr lang="es-AR" sz="1500" dirty="0"/>
            <a:t>Si la medida se trabó sobre un plazo fijo, el levantamiento se produce al vencimiento</a:t>
          </a:r>
        </a:p>
      </dgm:t>
    </dgm:pt>
    <dgm:pt modelId="{158D75C8-7CF7-4124-91D8-9FA94D879CD2}" type="parTrans" cxnId="{EE6583DA-A73F-4851-87C3-80BEB2E472BD}">
      <dgm:prSet/>
      <dgm:spPr/>
      <dgm:t>
        <a:bodyPr/>
        <a:lstStyle/>
        <a:p>
          <a:endParaRPr lang="es-AR"/>
        </a:p>
      </dgm:t>
    </dgm:pt>
    <dgm:pt modelId="{D0839904-FAC8-4311-B233-A22C9CE4827F}" type="sibTrans" cxnId="{EE6583DA-A73F-4851-87C3-80BEB2E472BD}">
      <dgm:prSet/>
      <dgm:spPr/>
      <dgm:t>
        <a:bodyPr/>
        <a:lstStyle/>
        <a:p>
          <a:endParaRPr lang="es-AR"/>
        </a:p>
      </dgm:t>
    </dgm:pt>
    <dgm:pt modelId="{618B6E2F-8217-49EF-93AD-631090B659B4}">
      <dgm:prSet phldrT="[Texto]" custT="1"/>
      <dgm:spPr/>
      <dgm:t>
        <a:bodyPr/>
        <a:lstStyle/>
        <a:p>
          <a:endParaRPr lang="es-AR" sz="1500" dirty="0">
            <a:solidFill>
              <a:schemeClr val="bg1"/>
            </a:solidFill>
          </a:endParaRPr>
        </a:p>
        <a:p>
          <a:r>
            <a:rPr lang="es-AR" sz="1200" dirty="0">
              <a:solidFill>
                <a:schemeClr val="bg1"/>
              </a:solidFill>
            </a:rPr>
            <a:t>La falta de ingreso del total de los honorarios o de la primera cuota del plan correspondiente a los honorarios no obsta al levantamiento de las medidas cautelares</a:t>
          </a:r>
        </a:p>
        <a:p>
          <a:endParaRPr lang="es-AR" sz="1500" dirty="0">
            <a:solidFill>
              <a:srgbClr val="FFFF00"/>
            </a:solidFill>
          </a:endParaRPr>
        </a:p>
      </dgm:t>
    </dgm:pt>
    <dgm:pt modelId="{039E9D1C-6DB6-4395-86AF-8048DDEA092C}" type="parTrans" cxnId="{BF8F3043-C52F-4424-997D-CF4095121930}">
      <dgm:prSet/>
      <dgm:spPr/>
      <dgm:t>
        <a:bodyPr/>
        <a:lstStyle/>
        <a:p>
          <a:endParaRPr lang="es-AR"/>
        </a:p>
      </dgm:t>
    </dgm:pt>
    <dgm:pt modelId="{5F0A19E4-B3DE-43D8-B814-677BA96FC748}" type="sibTrans" cxnId="{BF8F3043-C52F-4424-997D-CF4095121930}">
      <dgm:prSet/>
      <dgm:spPr/>
      <dgm:t>
        <a:bodyPr/>
        <a:lstStyle/>
        <a:p>
          <a:endParaRPr lang="es-AR"/>
        </a:p>
      </dgm:t>
    </dgm:pt>
    <dgm:pt modelId="{F884CC93-527B-4F6B-9EA7-84FE2C43C200}">
      <dgm:prSet custT="1"/>
      <dgm:spPr/>
      <dgm:t>
        <a:bodyPr/>
        <a:lstStyle/>
        <a:p>
          <a:r>
            <a:rPr lang="es-MX" sz="1500" dirty="0"/>
            <a:t>Si la medida se trabó sobre caja de seguridad se requiere resolución judicial </a:t>
          </a:r>
          <a:endParaRPr lang="es-AR" sz="1500" dirty="0"/>
        </a:p>
      </dgm:t>
    </dgm:pt>
    <dgm:pt modelId="{5E5A6936-2E7E-4FAB-8111-502D1CBA49CE}" type="parTrans" cxnId="{8FD03F0C-52A5-4EC4-9D95-66F1970CDD24}">
      <dgm:prSet/>
      <dgm:spPr/>
      <dgm:t>
        <a:bodyPr/>
        <a:lstStyle/>
        <a:p>
          <a:endParaRPr lang="es-AR"/>
        </a:p>
      </dgm:t>
    </dgm:pt>
    <dgm:pt modelId="{EF762049-7AA6-4A28-8E12-C53745627BB8}" type="sibTrans" cxnId="{8FD03F0C-52A5-4EC4-9D95-66F1970CDD24}">
      <dgm:prSet/>
      <dgm:spPr/>
      <dgm:t>
        <a:bodyPr/>
        <a:lstStyle/>
        <a:p>
          <a:endParaRPr lang="es-AR"/>
        </a:p>
      </dgm:t>
    </dgm:pt>
    <dgm:pt modelId="{A295BB83-DC6E-4B92-913E-41542B93B981}" type="pres">
      <dgm:prSet presAssocID="{738EC5F1-8104-42A9-BE77-16DF0AB00D3E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CE4BA185-1430-47F0-9AF2-942C915F7EF3}" type="pres">
      <dgm:prSet presAssocID="{738EC5F1-8104-42A9-BE77-16DF0AB00D3E}" presName="dummyMaxCanvas" presStyleCnt="0">
        <dgm:presLayoutVars/>
      </dgm:prSet>
      <dgm:spPr/>
    </dgm:pt>
    <dgm:pt modelId="{37CB669A-97CC-44FE-909B-85DA52A1C0A2}" type="pres">
      <dgm:prSet presAssocID="{738EC5F1-8104-42A9-BE77-16DF0AB00D3E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1E478E70-EBFB-4724-B171-4FF3864980B4}" type="pres">
      <dgm:prSet presAssocID="{738EC5F1-8104-42A9-BE77-16DF0AB00D3E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4050CAFF-9FEE-4244-AA9B-37E95BA119F3}" type="pres">
      <dgm:prSet presAssocID="{738EC5F1-8104-42A9-BE77-16DF0AB00D3E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B15C76A-07EA-4290-B760-2BAD86FDF98E}" type="pres">
      <dgm:prSet presAssocID="{738EC5F1-8104-42A9-BE77-16DF0AB00D3E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1659C8E-33BE-4350-B52E-3F92445B74DF}" type="pres">
      <dgm:prSet presAssocID="{738EC5F1-8104-42A9-BE77-16DF0AB00D3E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782BFE1-CEAB-4E70-9D00-2493679B6A57}" type="pres">
      <dgm:prSet presAssocID="{738EC5F1-8104-42A9-BE77-16DF0AB00D3E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F74D745-C18C-42D3-BDC7-A73DCA53ACD6}" type="pres">
      <dgm:prSet presAssocID="{738EC5F1-8104-42A9-BE77-16DF0AB00D3E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03C1BCF3-6910-4F30-B97A-86B92AA1FB34}" type="pres">
      <dgm:prSet presAssocID="{738EC5F1-8104-42A9-BE77-16DF0AB00D3E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C61E351-6AD4-46A3-8BBE-8D61407C71EA}" type="pres">
      <dgm:prSet presAssocID="{738EC5F1-8104-42A9-BE77-16DF0AB00D3E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92AC053-94AB-4FCA-BF9F-153596DB9393}" type="pres">
      <dgm:prSet presAssocID="{738EC5F1-8104-42A9-BE77-16DF0AB00D3E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825B91A3-73C7-47FF-9F02-301FCEAD59E1}" type="pres">
      <dgm:prSet presAssocID="{738EC5F1-8104-42A9-BE77-16DF0AB00D3E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6CC736B3-513C-496B-A8D1-182A3856986F}" type="presOf" srcId="{639DC0AF-95B9-407A-9B52-4E01DF393F6B}" destId="{37CB669A-97CC-44FE-909B-85DA52A1C0A2}" srcOrd="0" destOrd="0" presId="urn:microsoft.com/office/officeart/2005/8/layout/vProcess5"/>
    <dgm:cxn modelId="{BF8F3043-C52F-4424-997D-CF4095121930}" srcId="{738EC5F1-8104-42A9-BE77-16DF0AB00D3E}" destId="{618B6E2F-8217-49EF-93AD-631090B659B4}" srcOrd="3" destOrd="0" parTransId="{039E9D1C-6DB6-4395-86AF-8048DDEA092C}" sibTransId="{5F0A19E4-B3DE-43D8-B814-677BA96FC748}"/>
    <dgm:cxn modelId="{8FD03F0C-52A5-4EC4-9D95-66F1970CDD24}" srcId="{738EC5F1-8104-42A9-BE77-16DF0AB00D3E}" destId="{F884CC93-527B-4F6B-9EA7-84FE2C43C200}" srcOrd="2" destOrd="0" parTransId="{5E5A6936-2E7E-4FAB-8111-502D1CBA49CE}" sibTransId="{EF762049-7AA6-4A28-8E12-C53745627BB8}"/>
    <dgm:cxn modelId="{EE6583DA-A73F-4851-87C3-80BEB2E472BD}" srcId="{738EC5F1-8104-42A9-BE77-16DF0AB00D3E}" destId="{D0C3AAF0-28E8-45E0-9543-68541B569F27}" srcOrd="1" destOrd="0" parTransId="{158D75C8-7CF7-4124-91D8-9FA94D879CD2}" sibTransId="{D0839904-FAC8-4311-B233-A22C9CE4827F}"/>
    <dgm:cxn modelId="{288C1BCE-C9A9-4963-BFB1-F5C517FFF198}" type="presOf" srcId="{618B6E2F-8217-49EF-93AD-631090B659B4}" destId="{EB15C76A-07EA-4290-B760-2BAD86FDF98E}" srcOrd="0" destOrd="0" presId="urn:microsoft.com/office/officeart/2005/8/layout/vProcess5"/>
    <dgm:cxn modelId="{3D1985BE-976A-4DD2-8269-543816E3350B}" type="presOf" srcId="{738EC5F1-8104-42A9-BE77-16DF0AB00D3E}" destId="{A295BB83-DC6E-4B92-913E-41542B93B981}" srcOrd="0" destOrd="0" presId="urn:microsoft.com/office/officeart/2005/8/layout/vProcess5"/>
    <dgm:cxn modelId="{D5BD0392-AE4B-40B5-AC46-49AE32B16BEB}" srcId="{738EC5F1-8104-42A9-BE77-16DF0AB00D3E}" destId="{639DC0AF-95B9-407A-9B52-4E01DF393F6B}" srcOrd="0" destOrd="0" parTransId="{99149D8D-1DAF-4E2D-BDAE-6C0054A136E6}" sibTransId="{A57C8C54-E009-42AF-9C64-738EA65F3B8E}"/>
    <dgm:cxn modelId="{0B3E1E54-2076-40EB-92BF-94B07EDBEE22}" type="presOf" srcId="{D0C3AAF0-28E8-45E0-9543-68541B569F27}" destId="{5C61E351-6AD4-46A3-8BBE-8D61407C71EA}" srcOrd="1" destOrd="0" presId="urn:microsoft.com/office/officeart/2005/8/layout/vProcess5"/>
    <dgm:cxn modelId="{A455A9CE-8E76-4083-9E70-A5D666738992}" type="presOf" srcId="{639DC0AF-95B9-407A-9B52-4E01DF393F6B}" destId="{03C1BCF3-6910-4F30-B97A-86B92AA1FB34}" srcOrd="1" destOrd="0" presId="urn:microsoft.com/office/officeart/2005/8/layout/vProcess5"/>
    <dgm:cxn modelId="{4AA7D59D-D59A-4640-ACF3-32000B4BCFCA}" type="presOf" srcId="{F884CC93-527B-4F6B-9EA7-84FE2C43C200}" destId="{4050CAFF-9FEE-4244-AA9B-37E95BA119F3}" srcOrd="0" destOrd="0" presId="urn:microsoft.com/office/officeart/2005/8/layout/vProcess5"/>
    <dgm:cxn modelId="{5A62347A-558D-435A-9305-14111428A96A}" type="presOf" srcId="{A57C8C54-E009-42AF-9C64-738EA65F3B8E}" destId="{91659C8E-33BE-4350-B52E-3F92445B74DF}" srcOrd="0" destOrd="0" presId="urn:microsoft.com/office/officeart/2005/8/layout/vProcess5"/>
    <dgm:cxn modelId="{C7825A53-1144-4DAB-A33F-9CE119FB98DD}" type="presOf" srcId="{618B6E2F-8217-49EF-93AD-631090B659B4}" destId="{825B91A3-73C7-47FF-9F02-301FCEAD59E1}" srcOrd="1" destOrd="0" presId="urn:microsoft.com/office/officeart/2005/8/layout/vProcess5"/>
    <dgm:cxn modelId="{1417F7A7-64EC-4F20-8EF3-661ED65ECCDC}" type="presOf" srcId="{D0839904-FAC8-4311-B233-A22C9CE4827F}" destId="{3782BFE1-CEAB-4E70-9D00-2493679B6A57}" srcOrd="0" destOrd="0" presId="urn:microsoft.com/office/officeart/2005/8/layout/vProcess5"/>
    <dgm:cxn modelId="{2DE3EC5B-5C6C-448F-AE49-457D7C7A17A0}" type="presOf" srcId="{EF762049-7AA6-4A28-8E12-C53745627BB8}" destId="{9F74D745-C18C-42D3-BDC7-A73DCA53ACD6}" srcOrd="0" destOrd="0" presId="urn:microsoft.com/office/officeart/2005/8/layout/vProcess5"/>
    <dgm:cxn modelId="{FEAA2EC0-138D-4025-9B1A-7A63252377AF}" type="presOf" srcId="{F884CC93-527B-4F6B-9EA7-84FE2C43C200}" destId="{B92AC053-94AB-4FCA-BF9F-153596DB9393}" srcOrd="1" destOrd="0" presId="urn:microsoft.com/office/officeart/2005/8/layout/vProcess5"/>
    <dgm:cxn modelId="{03A6E724-2016-4662-BF7F-78B63B2F37E3}" type="presOf" srcId="{D0C3AAF0-28E8-45E0-9543-68541B569F27}" destId="{1E478E70-EBFB-4724-B171-4FF3864980B4}" srcOrd="0" destOrd="0" presId="urn:microsoft.com/office/officeart/2005/8/layout/vProcess5"/>
    <dgm:cxn modelId="{D449CE05-7B2B-437D-8CEA-11FFA044BFB2}" type="presParOf" srcId="{A295BB83-DC6E-4B92-913E-41542B93B981}" destId="{CE4BA185-1430-47F0-9AF2-942C915F7EF3}" srcOrd="0" destOrd="0" presId="urn:microsoft.com/office/officeart/2005/8/layout/vProcess5"/>
    <dgm:cxn modelId="{F92DB4A9-1CAF-4DE7-BB23-CF5BB6095EF2}" type="presParOf" srcId="{A295BB83-DC6E-4B92-913E-41542B93B981}" destId="{37CB669A-97CC-44FE-909B-85DA52A1C0A2}" srcOrd="1" destOrd="0" presId="urn:microsoft.com/office/officeart/2005/8/layout/vProcess5"/>
    <dgm:cxn modelId="{0EA37C64-2E89-49A7-9F35-50C1FAA55707}" type="presParOf" srcId="{A295BB83-DC6E-4B92-913E-41542B93B981}" destId="{1E478E70-EBFB-4724-B171-4FF3864980B4}" srcOrd="2" destOrd="0" presId="urn:microsoft.com/office/officeart/2005/8/layout/vProcess5"/>
    <dgm:cxn modelId="{6E4279D4-D8D2-46A3-84E9-CACDA15E2D27}" type="presParOf" srcId="{A295BB83-DC6E-4B92-913E-41542B93B981}" destId="{4050CAFF-9FEE-4244-AA9B-37E95BA119F3}" srcOrd="3" destOrd="0" presId="urn:microsoft.com/office/officeart/2005/8/layout/vProcess5"/>
    <dgm:cxn modelId="{B4CB5C66-F63A-4D9F-BB11-108241DD31EE}" type="presParOf" srcId="{A295BB83-DC6E-4B92-913E-41542B93B981}" destId="{EB15C76A-07EA-4290-B760-2BAD86FDF98E}" srcOrd="4" destOrd="0" presId="urn:microsoft.com/office/officeart/2005/8/layout/vProcess5"/>
    <dgm:cxn modelId="{80DAD443-EF9D-4437-8004-509E7EDCD051}" type="presParOf" srcId="{A295BB83-DC6E-4B92-913E-41542B93B981}" destId="{91659C8E-33BE-4350-B52E-3F92445B74DF}" srcOrd="5" destOrd="0" presId="urn:microsoft.com/office/officeart/2005/8/layout/vProcess5"/>
    <dgm:cxn modelId="{A4309535-39BF-4005-8023-15E3981E455A}" type="presParOf" srcId="{A295BB83-DC6E-4B92-913E-41542B93B981}" destId="{3782BFE1-CEAB-4E70-9D00-2493679B6A57}" srcOrd="6" destOrd="0" presId="urn:microsoft.com/office/officeart/2005/8/layout/vProcess5"/>
    <dgm:cxn modelId="{38017FCC-C440-4528-A0DF-FFF0979F1F0E}" type="presParOf" srcId="{A295BB83-DC6E-4B92-913E-41542B93B981}" destId="{9F74D745-C18C-42D3-BDC7-A73DCA53ACD6}" srcOrd="7" destOrd="0" presId="urn:microsoft.com/office/officeart/2005/8/layout/vProcess5"/>
    <dgm:cxn modelId="{BFCF34DF-8EC6-44A6-A71D-F5124F7B07FA}" type="presParOf" srcId="{A295BB83-DC6E-4B92-913E-41542B93B981}" destId="{03C1BCF3-6910-4F30-B97A-86B92AA1FB34}" srcOrd="8" destOrd="0" presId="urn:microsoft.com/office/officeart/2005/8/layout/vProcess5"/>
    <dgm:cxn modelId="{BEE27CBC-F083-4177-8187-F5DD96E17536}" type="presParOf" srcId="{A295BB83-DC6E-4B92-913E-41542B93B981}" destId="{5C61E351-6AD4-46A3-8BBE-8D61407C71EA}" srcOrd="9" destOrd="0" presId="urn:microsoft.com/office/officeart/2005/8/layout/vProcess5"/>
    <dgm:cxn modelId="{C236C052-B51D-4DB0-8E60-82AB306759E9}" type="presParOf" srcId="{A295BB83-DC6E-4B92-913E-41542B93B981}" destId="{B92AC053-94AB-4FCA-BF9F-153596DB9393}" srcOrd="10" destOrd="0" presId="urn:microsoft.com/office/officeart/2005/8/layout/vProcess5"/>
    <dgm:cxn modelId="{719132C4-F5BA-4A61-ACD4-DA04450D4F4D}" type="presParOf" srcId="{A295BB83-DC6E-4B92-913E-41542B93B981}" destId="{825B91A3-73C7-47FF-9F02-301FCEAD59E1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7CD2045-154B-4043-B9C8-D5029DC71706}" type="doc">
      <dgm:prSet loTypeId="urn:microsoft.com/office/officeart/2005/8/layout/lProcess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AR"/>
        </a:p>
      </dgm:t>
    </dgm:pt>
    <dgm:pt modelId="{36887C73-F766-4A77-8066-63E2A16C07CE}">
      <dgm:prSet phldrT="[Texto]" custT="1"/>
      <dgm:spPr/>
      <dgm:t>
        <a:bodyPr/>
        <a:lstStyle/>
        <a:p>
          <a:r>
            <a:rPr lang="es-AR" sz="1800" dirty="0"/>
            <a:t>Multas e intereses condonados</a:t>
          </a:r>
        </a:p>
      </dgm:t>
    </dgm:pt>
    <dgm:pt modelId="{15C43695-CBC0-43B4-B387-F988E39FE9DC}" type="parTrans" cxnId="{28E6174F-E6B4-4B6C-9858-56C73049A719}">
      <dgm:prSet/>
      <dgm:spPr/>
      <dgm:t>
        <a:bodyPr/>
        <a:lstStyle/>
        <a:p>
          <a:endParaRPr lang="es-AR" sz="1500"/>
        </a:p>
      </dgm:t>
    </dgm:pt>
    <dgm:pt modelId="{799B45FF-7BA8-4A37-9CF6-E14F6B22F8DA}" type="sibTrans" cxnId="{28E6174F-E6B4-4B6C-9858-56C73049A719}">
      <dgm:prSet/>
      <dgm:spPr/>
      <dgm:t>
        <a:bodyPr/>
        <a:lstStyle/>
        <a:p>
          <a:endParaRPr lang="es-AR" sz="1500"/>
        </a:p>
      </dgm:t>
    </dgm:pt>
    <dgm:pt modelId="{E8BEA8BC-7320-4570-87C5-A0B068E6CBC7}">
      <dgm:prSet phldrT="[Texto]" custT="1"/>
      <dgm:spPr/>
      <dgm:t>
        <a:bodyPr/>
        <a:lstStyle/>
        <a:p>
          <a:r>
            <a:rPr lang="es-AR" sz="2000" dirty="0"/>
            <a:t>SIN</a:t>
          </a:r>
        </a:p>
        <a:p>
          <a:r>
            <a:rPr lang="es-AR" sz="2000" dirty="0"/>
            <a:t> HONORA-RIOS</a:t>
          </a:r>
        </a:p>
      </dgm:t>
    </dgm:pt>
    <dgm:pt modelId="{6BD9C52B-B168-4105-B266-67C39DAC7BB9}" type="parTrans" cxnId="{4534407A-D96F-4923-BA3C-FA72AA8C73AC}">
      <dgm:prSet/>
      <dgm:spPr/>
      <dgm:t>
        <a:bodyPr/>
        <a:lstStyle/>
        <a:p>
          <a:endParaRPr lang="es-AR" sz="1500"/>
        </a:p>
      </dgm:t>
    </dgm:pt>
    <dgm:pt modelId="{6B45EBE0-E596-4109-A461-DF4441CE6F29}" type="sibTrans" cxnId="{4534407A-D96F-4923-BA3C-FA72AA8C73AC}">
      <dgm:prSet/>
      <dgm:spPr/>
      <dgm:t>
        <a:bodyPr/>
        <a:lstStyle/>
        <a:p>
          <a:endParaRPr lang="es-AR" sz="1500"/>
        </a:p>
      </dgm:t>
    </dgm:pt>
    <dgm:pt modelId="{247A2011-79B9-4CF5-87E2-A5D7EA0675C9}">
      <dgm:prSet phldrT="[Texto]" custT="1"/>
      <dgm:spPr/>
      <dgm:t>
        <a:bodyPr/>
        <a:lstStyle/>
        <a:p>
          <a:r>
            <a:rPr lang="es-AR" sz="1800" dirty="0"/>
            <a:t>Adhesión al plan hasta el 14/10</a:t>
          </a:r>
        </a:p>
      </dgm:t>
    </dgm:pt>
    <dgm:pt modelId="{FED4CB32-A3B3-43F2-8CC5-A39EBB7EEA5D}" type="parTrans" cxnId="{EB8347D8-9A24-43E2-9E63-0A79D39EEECD}">
      <dgm:prSet/>
      <dgm:spPr/>
      <dgm:t>
        <a:bodyPr/>
        <a:lstStyle/>
        <a:p>
          <a:endParaRPr lang="es-AR" sz="1500"/>
        </a:p>
      </dgm:t>
    </dgm:pt>
    <dgm:pt modelId="{855476A4-5219-42D4-84A8-EE37982F9D7E}" type="sibTrans" cxnId="{EB8347D8-9A24-43E2-9E63-0A79D39EEECD}">
      <dgm:prSet/>
      <dgm:spPr/>
      <dgm:t>
        <a:bodyPr/>
        <a:lstStyle/>
        <a:p>
          <a:endParaRPr lang="es-AR" sz="1500"/>
        </a:p>
      </dgm:t>
    </dgm:pt>
    <dgm:pt modelId="{F7394764-2502-411E-807E-F25A91D2C4F7}">
      <dgm:prSet phldrT="[Texto]" custT="1"/>
      <dgm:spPr/>
      <dgm:t>
        <a:bodyPr/>
        <a:lstStyle/>
        <a:p>
          <a:r>
            <a:rPr lang="es-AR" sz="1500" dirty="0"/>
            <a:t>REDUCCIÓN DEL 50% DE LOS HONORARIOS</a:t>
          </a:r>
        </a:p>
        <a:p>
          <a:r>
            <a:rPr lang="es-AR" sz="1500" dirty="0"/>
            <a:t> </a:t>
          </a:r>
          <a:r>
            <a:rPr lang="es-AR" sz="1500" dirty="0">
              <a:solidFill>
                <a:srgbClr val="FFFF00"/>
              </a:solidFill>
            </a:rPr>
            <a:t>[NO APLICA PARA LOS HONORARIOS CANCELADOS CON ANTERIORIDAD]</a:t>
          </a:r>
        </a:p>
      </dgm:t>
    </dgm:pt>
    <dgm:pt modelId="{2C2B7A23-B1E6-4BDE-97A0-AFD6753E0ADB}" type="parTrans" cxnId="{F14FEB24-1110-4C4B-8878-9DD249871C37}">
      <dgm:prSet/>
      <dgm:spPr/>
      <dgm:t>
        <a:bodyPr/>
        <a:lstStyle/>
        <a:p>
          <a:endParaRPr lang="es-AR" sz="1500"/>
        </a:p>
      </dgm:t>
    </dgm:pt>
    <dgm:pt modelId="{8F434A12-8A30-46BB-9682-E0D042A8EB4B}" type="sibTrans" cxnId="{F14FEB24-1110-4C4B-8878-9DD249871C37}">
      <dgm:prSet/>
      <dgm:spPr/>
      <dgm:t>
        <a:bodyPr/>
        <a:lstStyle/>
        <a:p>
          <a:endParaRPr lang="es-AR" sz="1500"/>
        </a:p>
      </dgm:t>
    </dgm:pt>
    <dgm:pt modelId="{0CE0F8D6-1F61-48F9-B3F6-6FF16EBBA104}">
      <dgm:prSet phldrT="[Texto]" custT="1"/>
      <dgm:spPr/>
      <dgm:t>
        <a:bodyPr/>
        <a:lstStyle/>
        <a:p>
          <a:r>
            <a:rPr lang="es-AR" sz="1800" dirty="0"/>
            <a:t>Opciones para el pago</a:t>
          </a:r>
        </a:p>
      </dgm:t>
    </dgm:pt>
    <dgm:pt modelId="{3076F928-C243-4F60-B7B5-092EFCF03B14}" type="parTrans" cxnId="{BC9E0941-25A1-41A6-B352-7894689C0E3B}">
      <dgm:prSet/>
      <dgm:spPr/>
      <dgm:t>
        <a:bodyPr/>
        <a:lstStyle/>
        <a:p>
          <a:endParaRPr lang="es-AR" sz="1500"/>
        </a:p>
      </dgm:t>
    </dgm:pt>
    <dgm:pt modelId="{55681E39-B33A-4998-A89F-D9315D8DAE6D}" type="sibTrans" cxnId="{BC9E0941-25A1-41A6-B352-7894689C0E3B}">
      <dgm:prSet/>
      <dgm:spPr/>
      <dgm:t>
        <a:bodyPr/>
        <a:lstStyle/>
        <a:p>
          <a:endParaRPr lang="es-AR" sz="1500"/>
        </a:p>
      </dgm:t>
    </dgm:pt>
    <dgm:pt modelId="{526B1CAA-5F05-4129-9951-A4DC1F70750F}">
      <dgm:prSet phldrT="[Texto]" custT="1"/>
      <dgm:spPr/>
      <dgm:t>
        <a:bodyPr/>
        <a:lstStyle/>
        <a:p>
          <a:r>
            <a:rPr lang="es-AR" sz="1500" dirty="0"/>
            <a:t>CONTADO</a:t>
          </a:r>
        </a:p>
        <a:p>
          <a:r>
            <a:rPr lang="es-AR" sz="1500" dirty="0"/>
            <a:t> O</a:t>
          </a:r>
        </a:p>
        <a:p>
          <a:r>
            <a:rPr lang="es-AR" sz="1500" dirty="0"/>
            <a:t> PLAN DE 12 CUOTAS SIN INTERÉS</a:t>
          </a:r>
        </a:p>
        <a:p>
          <a:r>
            <a:rPr lang="es-AR" sz="1500" dirty="0"/>
            <a:t> (importe mínimo $2000) </a:t>
          </a:r>
        </a:p>
      </dgm:t>
    </dgm:pt>
    <dgm:pt modelId="{C45E5294-4400-4C9A-8376-B785FCA0F3B8}" type="parTrans" cxnId="{39625132-6C65-4805-B39B-AA075057819D}">
      <dgm:prSet/>
      <dgm:spPr/>
      <dgm:t>
        <a:bodyPr/>
        <a:lstStyle/>
        <a:p>
          <a:endParaRPr lang="es-AR" sz="1500"/>
        </a:p>
      </dgm:t>
    </dgm:pt>
    <dgm:pt modelId="{D1DAF82E-0C9F-49D7-8760-183196EA0E98}" type="sibTrans" cxnId="{39625132-6C65-4805-B39B-AA075057819D}">
      <dgm:prSet/>
      <dgm:spPr/>
      <dgm:t>
        <a:bodyPr/>
        <a:lstStyle/>
        <a:p>
          <a:endParaRPr lang="es-AR" sz="1500"/>
        </a:p>
      </dgm:t>
    </dgm:pt>
    <dgm:pt modelId="{2E43B0AB-74FF-4348-9E62-D88706B1A771}">
      <dgm:prSet phldrT="[Texto]" custT="1"/>
      <dgm:spPr/>
      <dgm:t>
        <a:bodyPr/>
        <a:lstStyle/>
        <a:p>
          <a:r>
            <a:rPr lang="es-MX" sz="1500" dirty="0"/>
            <a:t>Plazos para el pago</a:t>
          </a:r>
          <a:endParaRPr lang="es-AR" sz="1500" dirty="0"/>
        </a:p>
      </dgm:t>
    </dgm:pt>
    <dgm:pt modelId="{AA9B689C-078C-4000-B238-5001CB0CDFC5}" type="parTrans" cxnId="{E6092E5B-9EB8-4225-9D77-827722BB2D5E}">
      <dgm:prSet/>
      <dgm:spPr/>
      <dgm:t>
        <a:bodyPr/>
        <a:lstStyle/>
        <a:p>
          <a:endParaRPr lang="es-AR" sz="1500"/>
        </a:p>
      </dgm:t>
    </dgm:pt>
    <dgm:pt modelId="{05E1427E-78ED-4704-9235-910D90480C3C}" type="sibTrans" cxnId="{E6092E5B-9EB8-4225-9D77-827722BB2D5E}">
      <dgm:prSet/>
      <dgm:spPr/>
      <dgm:t>
        <a:bodyPr/>
        <a:lstStyle/>
        <a:p>
          <a:endParaRPr lang="es-AR" sz="1500"/>
        </a:p>
      </dgm:t>
    </dgm:pt>
    <dgm:pt modelId="{88C970FF-C7A6-43DC-97DD-FD6BDB82464B}">
      <dgm:prSet phldrT="[Texto]" custT="1"/>
      <dgm:spPr/>
      <dgm:t>
        <a:bodyPr/>
        <a:lstStyle/>
        <a:p>
          <a:r>
            <a:rPr lang="es-MX" sz="1300" dirty="0"/>
            <a:t>10 DIAS HÁBILES DESDE ADHESIÓN EN CASO DE REGULACIÓN FIRME</a:t>
          </a:r>
        </a:p>
        <a:p>
          <a:r>
            <a:rPr lang="es-MX" sz="1300" dirty="0"/>
            <a:t> O</a:t>
          </a:r>
        </a:p>
        <a:p>
          <a:r>
            <a:rPr lang="es-MX" sz="1300" dirty="0"/>
            <a:t> 10 DÍAS HÁBILES DESDE QUE QUEDE FIRME LA REGULACIÓN</a:t>
          </a:r>
          <a:endParaRPr lang="es-AR" sz="1300" dirty="0"/>
        </a:p>
      </dgm:t>
    </dgm:pt>
    <dgm:pt modelId="{8F42981F-B62F-4E1A-88A5-098FF59297BC}" type="parTrans" cxnId="{1952E4B3-9655-489A-9FD8-4687F14859D9}">
      <dgm:prSet/>
      <dgm:spPr/>
      <dgm:t>
        <a:bodyPr/>
        <a:lstStyle/>
        <a:p>
          <a:endParaRPr lang="es-AR" sz="1500"/>
        </a:p>
      </dgm:t>
    </dgm:pt>
    <dgm:pt modelId="{E2A16BA7-680E-4810-B561-3B91B81F4A51}" type="sibTrans" cxnId="{1952E4B3-9655-489A-9FD8-4687F14859D9}">
      <dgm:prSet/>
      <dgm:spPr/>
      <dgm:t>
        <a:bodyPr/>
        <a:lstStyle/>
        <a:p>
          <a:endParaRPr lang="es-AR" sz="1500"/>
        </a:p>
      </dgm:t>
    </dgm:pt>
    <dgm:pt modelId="{DE7AA5C6-1B3A-4F62-84C2-211740152177}" type="pres">
      <dgm:prSet presAssocID="{57CD2045-154B-4043-B9C8-D5029DC71706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3AF06671-C702-4679-A0B6-F36B2DE90B02}" type="pres">
      <dgm:prSet presAssocID="{36887C73-F766-4A77-8066-63E2A16C07CE}" presName="compNode" presStyleCnt="0"/>
      <dgm:spPr/>
    </dgm:pt>
    <dgm:pt modelId="{C00038A5-8F93-46D4-A557-673B5526EA9F}" type="pres">
      <dgm:prSet presAssocID="{36887C73-F766-4A77-8066-63E2A16C07CE}" presName="aNode" presStyleLbl="bgShp" presStyleIdx="0" presStyleCnt="4"/>
      <dgm:spPr/>
      <dgm:t>
        <a:bodyPr/>
        <a:lstStyle/>
        <a:p>
          <a:endParaRPr lang="es-AR"/>
        </a:p>
      </dgm:t>
    </dgm:pt>
    <dgm:pt modelId="{DA4AD3C7-FEF3-4641-93C6-C29FAFBF3BFF}" type="pres">
      <dgm:prSet presAssocID="{36887C73-F766-4A77-8066-63E2A16C07CE}" presName="textNode" presStyleLbl="bgShp" presStyleIdx="0" presStyleCnt="4"/>
      <dgm:spPr/>
      <dgm:t>
        <a:bodyPr/>
        <a:lstStyle/>
        <a:p>
          <a:endParaRPr lang="es-AR"/>
        </a:p>
      </dgm:t>
    </dgm:pt>
    <dgm:pt modelId="{6177D13E-2D4D-45D2-AFF6-F9692E3E2307}" type="pres">
      <dgm:prSet presAssocID="{36887C73-F766-4A77-8066-63E2A16C07CE}" presName="compChildNode" presStyleCnt="0"/>
      <dgm:spPr/>
    </dgm:pt>
    <dgm:pt modelId="{047F50A3-F86B-46CE-8C4C-194AE7B46765}" type="pres">
      <dgm:prSet presAssocID="{36887C73-F766-4A77-8066-63E2A16C07CE}" presName="theInnerList" presStyleCnt="0"/>
      <dgm:spPr/>
    </dgm:pt>
    <dgm:pt modelId="{5770CF84-E591-4B5C-BD4F-FB6062673145}" type="pres">
      <dgm:prSet presAssocID="{E8BEA8BC-7320-4570-87C5-A0B068E6CBC7}" presName="childNode" presStyleLbl="node1" presStyleIdx="0" presStyleCnt="4" custScaleY="122618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C45DC2A-2357-40E8-AED2-44362012A68D}" type="pres">
      <dgm:prSet presAssocID="{36887C73-F766-4A77-8066-63E2A16C07CE}" presName="aSpace" presStyleCnt="0"/>
      <dgm:spPr/>
    </dgm:pt>
    <dgm:pt modelId="{ED45193F-5DB3-4CC8-8142-1B97DF1F33E5}" type="pres">
      <dgm:prSet presAssocID="{247A2011-79B9-4CF5-87E2-A5D7EA0675C9}" presName="compNode" presStyleCnt="0"/>
      <dgm:spPr/>
    </dgm:pt>
    <dgm:pt modelId="{C7AF30CD-73F3-4649-BDD9-36F8C9A9C470}" type="pres">
      <dgm:prSet presAssocID="{247A2011-79B9-4CF5-87E2-A5D7EA0675C9}" presName="aNode" presStyleLbl="bgShp" presStyleIdx="1" presStyleCnt="4"/>
      <dgm:spPr/>
      <dgm:t>
        <a:bodyPr/>
        <a:lstStyle/>
        <a:p>
          <a:endParaRPr lang="es-AR"/>
        </a:p>
      </dgm:t>
    </dgm:pt>
    <dgm:pt modelId="{D0118B0B-1762-403B-9524-FC69121A1A0E}" type="pres">
      <dgm:prSet presAssocID="{247A2011-79B9-4CF5-87E2-A5D7EA0675C9}" presName="textNode" presStyleLbl="bgShp" presStyleIdx="1" presStyleCnt="4"/>
      <dgm:spPr/>
      <dgm:t>
        <a:bodyPr/>
        <a:lstStyle/>
        <a:p>
          <a:endParaRPr lang="es-AR"/>
        </a:p>
      </dgm:t>
    </dgm:pt>
    <dgm:pt modelId="{53979C27-4884-4065-A8EF-A01E3F9063E0}" type="pres">
      <dgm:prSet presAssocID="{247A2011-79B9-4CF5-87E2-A5D7EA0675C9}" presName="compChildNode" presStyleCnt="0"/>
      <dgm:spPr/>
    </dgm:pt>
    <dgm:pt modelId="{E92FFD44-229A-4C8D-B0CD-9D81830A17C6}" type="pres">
      <dgm:prSet presAssocID="{247A2011-79B9-4CF5-87E2-A5D7EA0675C9}" presName="theInnerList" presStyleCnt="0"/>
      <dgm:spPr/>
    </dgm:pt>
    <dgm:pt modelId="{4E39E848-DEB2-4163-AD8C-9D5F261140F1}" type="pres">
      <dgm:prSet presAssocID="{F7394764-2502-411E-807E-F25A91D2C4F7}" presName="childNode" presStyleLbl="node1" presStyleIdx="1" presStyleCnt="4" custScaleX="116711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15A4B04-0532-4781-8057-248F60E501AB}" type="pres">
      <dgm:prSet presAssocID="{247A2011-79B9-4CF5-87E2-A5D7EA0675C9}" presName="aSpace" presStyleCnt="0"/>
      <dgm:spPr/>
    </dgm:pt>
    <dgm:pt modelId="{D83ECF2B-F550-4168-B0AD-54B41D06E452}" type="pres">
      <dgm:prSet presAssocID="{0CE0F8D6-1F61-48F9-B3F6-6FF16EBBA104}" presName="compNode" presStyleCnt="0"/>
      <dgm:spPr/>
    </dgm:pt>
    <dgm:pt modelId="{F988668B-508D-4E72-A706-D6B1C3C08EF0}" type="pres">
      <dgm:prSet presAssocID="{0CE0F8D6-1F61-48F9-B3F6-6FF16EBBA104}" presName="aNode" presStyleLbl="bgShp" presStyleIdx="2" presStyleCnt="4"/>
      <dgm:spPr/>
      <dgm:t>
        <a:bodyPr/>
        <a:lstStyle/>
        <a:p>
          <a:endParaRPr lang="es-AR"/>
        </a:p>
      </dgm:t>
    </dgm:pt>
    <dgm:pt modelId="{F85F6386-2CEF-426F-8E69-3F5B01B25730}" type="pres">
      <dgm:prSet presAssocID="{0CE0F8D6-1F61-48F9-B3F6-6FF16EBBA104}" presName="textNode" presStyleLbl="bgShp" presStyleIdx="2" presStyleCnt="4"/>
      <dgm:spPr/>
      <dgm:t>
        <a:bodyPr/>
        <a:lstStyle/>
        <a:p>
          <a:endParaRPr lang="es-AR"/>
        </a:p>
      </dgm:t>
    </dgm:pt>
    <dgm:pt modelId="{D07A1905-DC0F-4A3F-A706-1FA6435503D3}" type="pres">
      <dgm:prSet presAssocID="{0CE0F8D6-1F61-48F9-B3F6-6FF16EBBA104}" presName="compChildNode" presStyleCnt="0"/>
      <dgm:spPr/>
    </dgm:pt>
    <dgm:pt modelId="{6DCC90EB-F9B8-4D11-81BE-C5DEE4CAB10A}" type="pres">
      <dgm:prSet presAssocID="{0CE0F8D6-1F61-48F9-B3F6-6FF16EBBA104}" presName="theInnerList" presStyleCnt="0"/>
      <dgm:spPr/>
    </dgm:pt>
    <dgm:pt modelId="{92BB4513-7906-4D35-9002-57D2EBE56EC3}" type="pres">
      <dgm:prSet presAssocID="{526B1CAA-5F05-4129-9951-A4DC1F70750F}" presName="childNode" presStyleLbl="node1" presStyleIdx="2" presStyleCnt="4" custScaleX="95925" custScaleY="125310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48C8BB9-79D8-40B6-88CE-CB0BFC201B5C}" type="pres">
      <dgm:prSet presAssocID="{0CE0F8D6-1F61-48F9-B3F6-6FF16EBBA104}" presName="aSpace" presStyleCnt="0"/>
      <dgm:spPr/>
    </dgm:pt>
    <dgm:pt modelId="{DA8CFDEA-E9E5-4C29-AC9F-FEEAD7CA4646}" type="pres">
      <dgm:prSet presAssocID="{2E43B0AB-74FF-4348-9E62-D88706B1A771}" presName="compNode" presStyleCnt="0"/>
      <dgm:spPr/>
    </dgm:pt>
    <dgm:pt modelId="{1580113A-4722-4460-A83F-461AD5FBE86C}" type="pres">
      <dgm:prSet presAssocID="{2E43B0AB-74FF-4348-9E62-D88706B1A771}" presName="aNode" presStyleLbl="bgShp" presStyleIdx="3" presStyleCnt="4"/>
      <dgm:spPr/>
      <dgm:t>
        <a:bodyPr/>
        <a:lstStyle/>
        <a:p>
          <a:endParaRPr lang="es-AR"/>
        </a:p>
      </dgm:t>
    </dgm:pt>
    <dgm:pt modelId="{F244B8F1-782B-45A9-BA79-CD59FE2836D2}" type="pres">
      <dgm:prSet presAssocID="{2E43B0AB-74FF-4348-9E62-D88706B1A771}" presName="textNode" presStyleLbl="bgShp" presStyleIdx="3" presStyleCnt="4"/>
      <dgm:spPr/>
      <dgm:t>
        <a:bodyPr/>
        <a:lstStyle/>
        <a:p>
          <a:endParaRPr lang="es-AR"/>
        </a:p>
      </dgm:t>
    </dgm:pt>
    <dgm:pt modelId="{D05A13D2-214C-40B4-BCB9-D99110B95081}" type="pres">
      <dgm:prSet presAssocID="{2E43B0AB-74FF-4348-9E62-D88706B1A771}" presName="compChildNode" presStyleCnt="0"/>
      <dgm:spPr/>
    </dgm:pt>
    <dgm:pt modelId="{D98DCE4F-E2B8-4815-B8B1-2571D537D4F2}" type="pres">
      <dgm:prSet presAssocID="{2E43B0AB-74FF-4348-9E62-D88706B1A771}" presName="theInnerList" presStyleCnt="0"/>
      <dgm:spPr/>
    </dgm:pt>
    <dgm:pt modelId="{CA1D27AA-65AD-4646-AB16-12CE0FC6A86B}" type="pres">
      <dgm:prSet presAssocID="{88C970FF-C7A6-43DC-97DD-FD6BDB82464B}" presName="childNode" presStyleLbl="node1" presStyleIdx="3" presStyleCnt="4" custScaleY="13338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63AD9C7C-4CE7-439E-9914-7A2C19BEF2B3}" type="presOf" srcId="{36887C73-F766-4A77-8066-63E2A16C07CE}" destId="{DA4AD3C7-FEF3-4641-93C6-C29FAFBF3BFF}" srcOrd="1" destOrd="0" presId="urn:microsoft.com/office/officeart/2005/8/layout/lProcess2"/>
    <dgm:cxn modelId="{67976783-FE60-4D5B-B307-F72208793CE3}" type="presOf" srcId="{2E43B0AB-74FF-4348-9E62-D88706B1A771}" destId="{F244B8F1-782B-45A9-BA79-CD59FE2836D2}" srcOrd="1" destOrd="0" presId="urn:microsoft.com/office/officeart/2005/8/layout/lProcess2"/>
    <dgm:cxn modelId="{E19B0533-0CA1-43EA-9303-DFB0BFCCDEDC}" type="presOf" srcId="{526B1CAA-5F05-4129-9951-A4DC1F70750F}" destId="{92BB4513-7906-4D35-9002-57D2EBE56EC3}" srcOrd="0" destOrd="0" presId="urn:microsoft.com/office/officeart/2005/8/layout/lProcess2"/>
    <dgm:cxn modelId="{F14FEB24-1110-4C4B-8878-9DD249871C37}" srcId="{247A2011-79B9-4CF5-87E2-A5D7EA0675C9}" destId="{F7394764-2502-411E-807E-F25A91D2C4F7}" srcOrd="0" destOrd="0" parTransId="{2C2B7A23-B1E6-4BDE-97A0-AFD6753E0ADB}" sibTransId="{8F434A12-8A30-46BB-9682-E0D042A8EB4B}"/>
    <dgm:cxn modelId="{4BD51961-6815-44A7-8FB2-235DBCD6AA0D}" type="presOf" srcId="{247A2011-79B9-4CF5-87E2-A5D7EA0675C9}" destId="{D0118B0B-1762-403B-9524-FC69121A1A0E}" srcOrd="1" destOrd="0" presId="urn:microsoft.com/office/officeart/2005/8/layout/lProcess2"/>
    <dgm:cxn modelId="{4534407A-D96F-4923-BA3C-FA72AA8C73AC}" srcId="{36887C73-F766-4A77-8066-63E2A16C07CE}" destId="{E8BEA8BC-7320-4570-87C5-A0B068E6CBC7}" srcOrd="0" destOrd="0" parTransId="{6BD9C52B-B168-4105-B266-67C39DAC7BB9}" sibTransId="{6B45EBE0-E596-4109-A461-DF4441CE6F29}"/>
    <dgm:cxn modelId="{1952E4B3-9655-489A-9FD8-4687F14859D9}" srcId="{2E43B0AB-74FF-4348-9E62-D88706B1A771}" destId="{88C970FF-C7A6-43DC-97DD-FD6BDB82464B}" srcOrd="0" destOrd="0" parTransId="{8F42981F-B62F-4E1A-88A5-098FF59297BC}" sibTransId="{E2A16BA7-680E-4810-B561-3B91B81F4A51}"/>
    <dgm:cxn modelId="{EA69D62F-56C5-4093-9CE3-AD441EF35AAC}" type="presOf" srcId="{247A2011-79B9-4CF5-87E2-A5D7EA0675C9}" destId="{C7AF30CD-73F3-4649-BDD9-36F8C9A9C470}" srcOrd="0" destOrd="0" presId="urn:microsoft.com/office/officeart/2005/8/layout/lProcess2"/>
    <dgm:cxn modelId="{28E6174F-E6B4-4B6C-9858-56C73049A719}" srcId="{57CD2045-154B-4043-B9C8-D5029DC71706}" destId="{36887C73-F766-4A77-8066-63E2A16C07CE}" srcOrd="0" destOrd="0" parTransId="{15C43695-CBC0-43B4-B387-F988E39FE9DC}" sibTransId="{799B45FF-7BA8-4A37-9CF6-E14F6B22F8DA}"/>
    <dgm:cxn modelId="{E6092E5B-9EB8-4225-9D77-827722BB2D5E}" srcId="{57CD2045-154B-4043-B9C8-D5029DC71706}" destId="{2E43B0AB-74FF-4348-9E62-D88706B1A771}" srcOrd="3" destOrd="0" parTransId="{AA9B689C-078C-4000-B238-5001CB0CDFC5}" sibTransId="{05E1427E-78ED-4704-9235-910D90480C3C}"/>
    <dgm:cxn modelId="{BC9E0941-25A1-41A6-B352-7894689C0E3B}" srcId="{57CD2045-154B-4043-B9C8-D5029DC71706}" destId="{0CE0F8D6-1F61-48F9-B3F6-6FF16EBBA104}" srcOrd="2" destOrd="0" parTransId="{3076F928-C243-4F60-B7B5-092EFCF03B14}" sibTransId="{55681E39-B33A-4998-A89F-D9315D8DAE6D}"/>
    <dgm:cxn modelId="{EE7A4768-C8B8-4EFE-9C1C-86C46D8587E6}" type="presOf" srcId="{0CE0F8D6-1F61-48F9-B3F6-6FF16EBBA104}" destId="{F988668B-508D-4E72-A706-D6B1C3C08EF0}" srcOrd="0" destOrd="0" presId="urn:microsoft.com/office/officeart/2005/8/layout/lProcess2"/>
    <dgm:cxn modelId="{05FA22F0-82C9-4776-8082-73DD98C8200B}" type="presOf" srcId="{2E43B0AB-74FF-4348-9E62-D88706B1A771}" destId="{1580113A-4722-4460-A83F-461AD5FBE86C}" srcOrd="0" destOrd="0" presId="urn:microsoft.com/office/officeart/2005/8/layout/lProcess2"/>
    <dgm:cxn modelId="{F0BB900D-8353-48B3-AF86-04AD8B81A9B5}" type="presOf" srcId="{F7394764-2502-411E-807E-F25A91D2C4F7}" destId="{4E39E848-DEB2-4163-AD8C-9D5F261140F1}" srcOrd="0" destOrd="0" presId="urn:microsoft.com/office/officeart/2005/8/layout/lProcess2"/>
    <dgm:cxn modelId="{EB8347D8-9A24-43E2-9E63-0A79D39EEECD}" srcId="{57CD2045-154B-4043-B9C8-D5029DC71706}" destId="{247A2011-79B9-4CF5-87E2-A5D7EA0675C9}" srcOrd="1" destOrd="0" parTransId="{FED4CB32-A3B3-43F2-8CC5-A39EBB7EEA5D}" sibTransId="{855476A4-5219-42D4-84A8-EE37982F9D7E}"/>
    <dgm:cxn modelId="{F5611637-1B0C-4973-9CA6-C018392A4802}" type="presOf" srcId="{88C970FF-C7A6-43DC-97DD-FD6BDB82464B}" destId="{CA1D27AA-65AD-4646-AB16-12CE0FC6A86B}" srcOrd="0" destOrd="0" presId="urn:microsoft.com/office/officeart/2005/8/layout/lProcess2"/>
    <dgm:cxn modelId="{39625132-6C65-4805-B39B-AA075057819D}" srcId="{0CE0F8D6-1F61-48F9-B3F6-6FF16EBBA104}" destId="{526B1CAA-5F05-4129-9951-A4DC1F70750F}" srcOrd="0" destOrd="0" parTransId="{C45E5294-4400-4C9A-8376-B785FCA0F3B8}" sibTransId="{D1DAF82E-0C9F-49D7-8760-183196EA0E98}"/>
    <dgm:cxn modelId="{C3376D47-640A-418E-9689-D5E68720B5C3}" type="presOf" srcId="{0CE0F8D6-1F61-48F9-B3F6-6FF16EBBA104}" destId="{F85F6386-2CEF-426F-8E69-3F5B01B25730}" srcOrd="1" destOrd="0" presId="urn:microsoft.com/office/officeart/2005/8/layout/lProcess2"/>
    <dgm:cxn modelId="{0B521E9C-572F-469E-BACF-6ECEC81B87CB}" type="presOf" srcId="{E8BEA8BC-7320-4570-87C5-A0B068E6CBC7}" destId="{5770CF84-E591-4B5C-BD4F-FB6062673145}" srcOrd="0" destOrd="0" presId="urn:microsoft.com/office/officeart/2005/8/layout/lProcess2"/>
    <dgm:cxn modelId="{2E0602B0-0E57-4AA9-B105-A3CB7CEA071E}" type="presOf" srcId="{57CD2045-154B-4043-B9C8-D5029DC71706}" destId="{DE7AA5C6-1B3A-4F62-84C2-211740152177}" srcOrd="0" destOrd="0" presId="urn:microsoft.com/office/officeart/2005/8/layout/lProcess2"/>
    <dgm:cxn modelId="{7B0D86AA-E3FC-44A1-8C79-EEFD4A09C4A5}" type="presOf" srcId="{36887C73-F766-4A77-8066-63E2A16C07CE}" destId="{C00038A5-8F93-46D4-A557-673B5526EA9F}" srcOrd="0" destOrd="0" presId="urn:microsoft.com/office/officeart/2005/8/layout/lProcess2"/>
    <dgm:cxn modelId="{671F3867-15E0-46F3-A82D-4014E28CB2AA}" type="presParOf" srcId="{DE7AA5C6-1B3A-4F62-84C2-211740152177}" destId="{3AF06671-C702-4679-A0B6-F36B2DE90B02}" srcOrd="0" destOrd="0" presId="urn:microsoft.com/office/officeart/2005/8/layout/lProcess2"/>
    <dgm:cxn modelId="{FBA4B66C-3F81-43A7-8489-B5DBFF3788D1}" type="presParOf" srcId="{3AF06671-C702-4679-A0B6-F36B2DE90B02}" destId="{C00038A5-8F93-46D4-A557-673B5526EA9F}" srcOrd="0" destOrd="0" presId="urn:microsoft.com/office/officeart/2005/8/layout/lProcess2"/>
    <dgm:cxn modelId="{5D0D3259-AB0B-4625-9D4A-D332ABD8F198}" type="presParOf" srcId="{3AF06671-C702-4679-A0B6-F36B2DE90B02}" destId="{DA4AD3C7-FEF3-4641-93C6-C29FAFBF3BFF}" srcOrd="1" destOrd="0" presId="urn:microsoft.com/office/officeart/2005/8/layout/lProcess2"/>
    <dgm:cxn modelId="{CC9981D0-0869-4895-818B-984EAF1261ED}" type="presParOf" srcId="{3AF06671-C702-4679-A0B6-F36B2DE90B02}" destId="{6177D13E-2D4D-45D2-AFF6-F9692E3E2307}" srcOrd="2" destOrd="0" presId="urn:microsoft.com/office/officeart/2005/8/layout/lProcess2"/>
    <dgm:cxn modelId="{10E7D04E-454B-40D1-AC3D-FA8C2E955F11}" type="presParOf" srcId="{6177D13E-2D4D-45D2-AFF6-F9692E3E2307}" destId="{047F50A3-F86B-46CE-8C4C-194AE7B46765}" srcOrd="0" destOrd="0" presId="urn:microsoft.com/office/officeart/2005/8/layout/lProcess2"/>
    <dgm:cxn modelId="{DBA2A1AD-9200-484D-A293-A62ED8880066}" type="presParOf" srcId="{047F50A3-F86B-46CE-8C4C-194AE7B46765}" destId="{5770CF84-E591-4B5C-BD4F-FB6062673145}" srcOrd="0" destOrd="0" presId="urn:microsoft.com/office/officeart/2005/8/layout/lProcess2"/>
    <dgm:cxn modelId="{2C3B6581-E315-43EA-924C-C694D06B5754}" type="presParOf" srcId="{DE7AA5C6-1B3A-4F62-84C2-211740152177}" destId="{9C45DC2A-2357-40E8-AED2-44362012A68D}" srcOrd="1" destOrd="0" presId="urn:microsoft.com/office/officeart/2005/8/layout/lProcess2"/>
    <dgm:cxn modelId="{A2A292B3-338B-43A0-A702-142733791558}" type="presParOf" srcId="{DE7AA5C6-1B3A-4F62-84C2-211740152177}" destId="{ED45193F-5DB3-4CC8-8142-1B97DF1F33E5}" srcOrd="2" destOrd="0" presId="urn:microsoft.com/office/officeart/2005/8/layout/lProcess2"/>
    <dgm:cxn modelId="{76932746-FDCB-4601-A267-E04DD06A62B0}" type="presParOf" srcId="{ED45193F-5DB3-4CC8-8142-1B97DF1F33E5}" destId="{C7AF30CD-73F3-4649-BDD9-36F8C9A9C470}" srcOrd="0" destOrd="0" presId="urn:microsoft.com/office/officeart/2005/8/layout/lProcess2"/>
    <dgm:cxn modelId="{2E0191A2-331E-4837-80C1-D9ED8E86F1F1}" type="presParOf" srcId="{ED45193F-5DB3-4CC8-8142-1B97DF1F33E5}" destId="{D0118B0B-1762-403B-9524-FC69121A1A0E}" srcOrd="1" destOrd="0" presId="urn:microsoft.com/office/officeart/2005/8/layout/lProcess2"/>
    <dgm:cxn modelId="{17BB6C93-17CE-4D36-B73D-C4ABA327C5FD}" type="presParOf" srcId="{ED45193F-5DB3-4CC8-8142-1B97DF1F33E5}" destId="{53979C27-4884-4065-A8EF-A01E3F9063E0}" srcOrd="2" destOrd="0" presId="urn:microsoft.com/office/officeart/2005/8/layout/lProcess2"/>
    <dgm:cxn modelId="{6A01AFD8-A21D-4298-B942-2D9D652F37EC}" type="presParOf" srcId="{53979C27-4884-4065-A8EF-A01E3F9063E0}" destId="{E92FFD44-229A-4C8D-B0CD-9D81830A17C6}" srcOrd="0" destOrd="0" presId="urn:microsoft.com/office/officeart/2005/8/layout/lProcess2"/>
    <dgm:cxn modelId="{83DABA1C-FF59-4051-B412-16971C35045B}" type="presParOf" srcId="{E92FFD44-229A-4C8D-B0CD-9D81830A17C6}" destId="{4E39E848-DEB2-4163-AD8C-9D5F261140F1}" srcOrd="0" destOrd="0" presId="urn:microsoft.com/office/officeart/2005/8/layout/lProcess2"/>
    <dgm:cxn modelId="{4F208B71-233A-4390-9849-1D4D588E86EA}" type="presParOf" srcId="{DE7AA5C6-1B3A-4F62-84C2-211740152177}" destId="{315A4B04-0532-4781-8057-248F60E501AB}" srcOrd="3" destOrd="0" presId="urn:microsoft.com/office/officeart/2005/8/layout/lProcess2"/>
    <dgm:cxn modelId="{0CDBDC91-AAE6-43E0-9BE9-26D439EC29C5}" type="presParOf" srcId="{DE7AA5C6-1B3A-4F62-84C2-211740152177}" destId="{D83ECF2B-F550-4168-B0AD-54B41D06E452}" srcOrd="4" destOrd="0" presId="urn:microsoft.com/office/officeart/2005/8/layout/lProcess2"/>
    <dgm:cxn modelId="{704FA17D-87B0-4AA2-B662-F01AAD5EA2DB}" type="presParOf" srcId="{D83ECF2B-F550-4168-B0AD-54B41D06E452}" destId="{F988668B-508D-4E72-A706-D6B1C3C08EF0}" srcOrd="0" destOrd="0" presId="urn:microsoft.com/office/officeart/2005/8/layout/lProcess2"/>
    <dgm:cxn modelId="{D841D994-CFCF-40FC-AD2A-0D84A5B767FC}" type="presParOf" srcId="{D83ECF2B-F550-4168-B0AD-54B41D06E452}" destId="{F85F6386-2CEF-426F-8E69-3F5B01B25730}" srcOrd="1" destOrd="0" presId="urn:microsoft.com/office/officeart/2005/8/layout/lProcess2"/>
    <dgm:cxn modelId="{98975E71-6BD9-4C94-AE6A-307768F09E3B}" type="presParOf" srcId="{D83ECF2B-F550-4168-B0AD-54B41D06E452}" destId="{D07A1905-DC0F-4A3F-A706-1FA6435503D3}" srcOrd="2" destOrd="0" presId="urn:microsoft.com/office/officeart/2005/8/layout/lProcess2"/>
    <dgm:cxn modelId="{02F43F38-A214-4E9E-8895-20B85610909D}" type="presParOf" srcId="{D07A1905-DC0F-4A3F-A706-1FA6435503D3}" destId="{6DCC90EB-F9B8-4D11-81BE-C5DEE4CAB10A}" srcOrd="0" destOrd="0" presId="urn:microsoft.com/office/officeart/2005/8/layout/lProcess2"/>
    <dgm:cxn modelId="{C4C5F8D7-A882-4D5A-833E-727605B89EE8}" type="presParOf" srcId="{6DCC90EB-F9B8-4D11-81BE-C5DEE4CAB10A}" destId="{92BB4513-7906-4D35-9002-57D2EBE56EC3}" srcOrd="0" destOrd="0" presId="urn:microsoft.com/office/officeart/2005/8/layout/lProcess2"/>
    <dgm:cxn modelId="{50A9B26B-744E-495D-BF34-62547B402738}" type="presParOf" srcId="{DE7AA5C6-1B3A-4F62-84C2-211740152177}" destId="{648C8BB9-79D8-40B6-88CE-CB0BFC201B5C}" srcOrd="5" destOrd="0" presId="urn:microsoft.com/office/officeart/2005/8/layout/lProcess2"/>
    <dgm:cxn modelId="{AFBFFAB1-3D81-47F2-8C78-20F1AB9A7070}" type="presParOf" srcId="{DE7AA5C6-1B3A-4F62-84C2-211740152177}" destId="{DA8CFDEA-E9E5-4C29-AC9F-FEEAD7CA4646}" srcOrd="6" destOrd="0" presId="urn:microsoft.com/office/officeart/2005/8/layout/lProcess2"/>
    <dgm:cxn modelId="{72286D5B-8071-4DDF-89EA-A52E1F1B167F}" type="presParOf" srcId="{DA8CFDEA-E9E5-4C29-AC9F-FEEAD7CA4646}" destId="{1580113A-4722-4460-A83F-461AD5FBE86C}" srcOrd="0" destOrd="0" presId="urn:microsoft.com/office/officeart/2005/8/layout/lProcess2"/>
    <dgm:cxn modelId="{3F1F8CDC-99DF-4880-AEAA-50DE8080C2DB}" type="presParOf" srcId="{DA8CFDEA-E9E5-4C29-AC9F-FEEAD7CA4646}" destId="{F244B8F1-782B-45A9-BA79-CD59FE2836D2}" srcOrd="1" destOrd="0" presId="urn:microsoft.com/office/officeart/2005/8/layout/lProcess2"/>
    <dgm:cxn modelId="{DCDE8943-C418-4BDA-A0D9-64CF2B73A469}" type="presParOf" srcId="{DA8CFDEA-E9E5-4C29-AC9F-FEEAD7CA4646}" destId="{D05A13D2-214C-40B4-BCB9-D99110B95081}" srcOrd="2" destOrd="0" presId="urn:microsoft.com/office/officeart/2005/8/layout/lProcess2"/>
    <dgm:cxn modelId="{3C20A9FA-A2C0-430B-A144-DA32F16F0CD9}" type="presParOf" srcId="{D05A13D2-214C-40B4-BCB9-D99110B95081}" destId="{D98DCE4F-E2B8-4815-B8B1-2571D537D4F2}" srcOrd="0" destOrd="0" presId="urn:microsoft.com/office/officeart/2005/8/layout/lProcess2"/>
    <dgm:cxn modelId="{FB0BD591-B908-4952-98CD-6F2CB6A5A8AA}" type="presParOf" srcId="{D98DCE4F-E2B8-4815-B8B1-2571D537D4F2}" destId="{CA1D27AA-65AD-4646-AB16-12CE0FC6A86B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23B2E28-4A1C-4F48-84F3-CB6D3EBA0A82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AR"/>
        </a:p>
      </dgm:t>
    </dgm:pt>
    <dgm:pt modelId="{1D07E7EA-22E3-483D-9EE1-E5ADC6CE2AA9}">
      <dgm:prSet phldrT="[Texto]"/>
      <dgm:spPr/>
      <dgm:t>
        <a:bodyPr/>
        <a:lstStyle/>
        <a:p>
          <a:r>
            <a:rPr lang="es-AR" dirty="0"/>
            <a:t>Suspensión de las acciones penales en curso salvo sentencia firme al momento del acogimiento</a:t>
          </a:r>
        </a:p>
      </dgm:t>
    </dgm:pt>
    <dgm:pt modelId="{26EB4508-DDE2-42F8-951C-BCCB7CEC7862}" type="parTrans" cxnId="{38C0C044-5B5F-498B-ABF2-C6F0746C9F6E}">
      <dgm:prSet/>
      <dgm:spPr/>
      <dgm:t>
        <a:bodyPr/>
        <a:lstStyle/>
        <a:p>
          <a:endParaRPr lang="es-AR"/>
        </a:p>
      </dgm:t>
    </dgm:pt>
    <dgm:pt modelId="{ED7BF795-7826-45D5-B197-8FAB0B1BAAC9}" type="sibTrans" cxnId="{38C0C044-5B5F-498B-ABF2-C6F0746C9F6E}">
      <dgm:prSet/>
      <dgm:spPr/>
      <dgm:t>
        <a:bodyPr/>
        <a:lstStyle/>
        <a:p>
          <a:endParaRPr lang="es-AR"/>
        </a:p>
      </dgm:t>
    </dgm:pt>
    <dgm:pt modelId="{6BF1154C-69C5-4F9C-B7FC-6BF9806B1136}">
      <dgm:prSet/>
      <dgm:spPr/>
      <dgm:t>
        <a:bodyPr/>
        <a:lstStyle/>
        <a:p>
          <a:r>
            <a:rPr lang="es-MX" dirty="0"/>
            <a:t>Interrupción de la prescripción penal en todos los casos (aun si no si hubiera formulado denuncia)</a:t>
          </a:r>
          <a:endParaRPr lang="es-AR" dirty="0"/>
        </a:p>
      </dgm:t>
    </dgm:pt>
    <dgm:pt modelId="{50EA918D-ECE8-4C92-95EC-D6FF4BBE6032}" type="parTrans" cxnId="{4A82D0E6-73A7-4B44-A04F-D1CB824E1635}">
      <dgm:prSet/>
      <dgm:spPr/>
      <dgm:t>
        <a:bodyPr/>
        <a:lstStyle/>
        <a:p>
          <a:endParaRPr lang="es-AR"/>
        </a:p>
      </dgm:t>
    </dgm:pt>
    <dgm:pt modelId="{C4F029AF-B28A-4A9D-9D40-B0B998E09A24}" type="sibTrans" cxnId="{4A82D0E6-73A7-4B44-A04F-D1CB824E1635}">
      <dgm:prSet/>
      <dgm:spPr/>
      <dgm:t>
        <a:bodyPr/>
        <a:lstStyle/>
        <a:p>
          <a:endParaRPr lang="es-AR"/>
        </a:p>
      </dgm:t>
    </dgm:pt>
    <dgm:pt modelId="{FD59FB6A-0254-4B12-BB84-8A613C24C0B8}" type="pres">
      <dgm:prSet presAssocID="{623B2E28-4A1C-4F48-84F3-CB6D3EBA0A8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3D6A08E3-A438-475B-A2F9-B97679BC0F0E}" type="pres">
      <dgm:prSet presAssocID="{1D07E7EA-22E3-483D-9EE1-E5ADC6CE2AA9}" presName="node" presStyleLbl="node1" presStyleIdx="0" presStyleCnt="2" custLinFactNeighborX="-26" custLinFactNeighborY="-2785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74C2CE1-2288-415E-BABC-A8F9406258FD}" type="pres">
      <dgm:prSet presAssocID="{ED7BF795-7826-45D5-B197-8FAB0B1BAAC9}" presName="sibTrans" presStyleCnt="0"/>
      <dgm:spPr/>
    </dgm:pt>
    <dgm:pt modelId="{1A0DEDFC-720B-49CE-B29C-50EA17C26CD8}" type="pres">
      <dgm:prSet presAssocID="{6BF1154C-69C5-4F9C-B7FC-6BF9806B1136}" presName="node" presStyleLbl="node1" presStyleIdx="1" presStyleCnt="2" custLinFactNeighborX="-3700" custLinFactNeighborY="-1566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38C0C044-5B5F-498B-ABF2-C6F0746C9F6E}" srcId="{623B2E28-4A1C-4F48-84F3-CB6D3EBA0A82}" destId="{1D07E7EA-22E3-483D-9EE1-E5ADC6CE2AA9}" srcOrd="0" destOrd="0" parTransId="{26EB4508-DDE2-42F8-951C-BCCB7CEC7862}" sibTransId="{ED7BF795-7826-45D5-B197-8FAB0B1BAAC9}"/>
    <dgm:cxn modelId="{811E4FEF-C3D7-4797-A06A-CE993291BAA6}" type="presOf" srcId="{6BF1154C-69C5-4F9C-B7FC-6BF9806B1136}" destId="{1A0DEDFC-720B-49CE-B29C-50EA17C26CD8}" srcOrd="0" destOrd="0" presId="urn:microsoft.com/office/officeart/2005/8/layout/default"/>
    <dgm:cxn modelId="{4BF57353-ED92-4168-B911-8B19FF1D823E}" type="presOf" srcId="{1D07E7EA-22E3-483D-9EE1-E5ADC6CE2AA9}" destId="{3D6A08E3-A438-475B-A2F9-B97679BC0F0E}" srcOrd="0" destOrd="0" presId="urn:microsoft.com/office/officeart/2005/8/layout/default"/>
    <dgm:cxn modelId="{4A82D0E6-73A7-4B44-A04F-D1CB824E1635}" srcId="{623B2E28-4A1C-4F48-84F3-CB6D3EBA0A82}" destId="{6BF1154C-69C5-4F9C-B7FC-6BF9806B1136}" srcOrd="1" destOrd="0" parTransId="{50EA918D-ECE8-4C92-95EC-D6FF4BBE6032}" sibTransId="{C4F029AF-B28A-4A9D-9D40-B0B998E09A24}"/>
    <dgm:cxn modelId="{80086EBF-226F-45A9-B245-9CD1E82C02DC}" type="presOf" srcId="{623B2E28-4A1C-4F48-84F3-CB6D3EBA0A82}" destId="{FD59FB6A-0254-4B12-BB84-8A613C24C0B8}" srcOrd="0" destOrd="0" presId="urn:microsoft.com/office/officeart/2005/8/layout/default"/>
    <dgm:cxn modelId="{DFD8C213-2AE7-4CF6-8E29-73105B6271BC}" type="presParOf" srcId="{FD59FB6A-0254-4B12-BB84-8A613C24C0B8}" destId="{3D6A08E3-A438-475B-A2F9-B97679BC0F0E}" srcOrd="0" destOrd="0" presId="urn:microsoft.com/office/officeart/2005/8/layout/default"/>
    <dgm:cxn modelId="{8EE59FA9-B6B8-4C54-937D-9DD58350FF9A}" type="presParOf" srcId="{FD59FB6A-0254-4B12-BB84-8A613C24C0B8}" destId="{374C2CE1-2288-415E-BABC-A8F9406258FD}" srcOrd="1" destOrd="0" presId="urn:microsoft.com/office/officeart/2005/8/layout/default"/>
    <dgm:cxn modelId="{122F0C18-7506-494A-A0AD-BAB0455DE9CF}" type="presParOf" srcId="{FD59FB6A-0254-4B12-BB84-8A613C24C0B8}" destId="{1A0DEDFC-720B-49CE-B29C-50EA17C26CD8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23B2E28-4A1C-4F48-84F3-CB6D3EBA0A82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AR"/>
        </a:p>
      </dgm:t>
    </dgm:pt>
    <dgm:pt modelId="{1D07E7EA-22E3-483D-9EE1-E5ADC6CE2AA9}">
      <dgm:prSet phldrT="[Texto]" custT="1"/>
      <dgm:spPr/>
      <dgm:t>
        <a:bodyPr/>
        <a:lstStyle/>
        <a:p>
          <a:r>
            <a:rPr lang="es-AR" sz="1500" dirty="0"/>
            <a:t>Extinción de la acción penal con cancelación al contado (salvo sentencia firme a la fecha de cancelación)</a:t>
          </a:r>
        </a:p>
      </dgm:t>
    </dgm:pt>
    <dgm:pt modelId="{26EB4508-DDE2-42F8-951C-BCCB7CEC7862}" type="parTrans" cxnId="{38C0C044-5B5F-498B-ABF2-C6F0746C9F6E}">
      <dgm:prSet/>
      <dgm:spPr/>
      <dgm:t>
        <a:bodyPr/>
        <a:lstStyle/>
        <a:p>
          <a:endParaRPr lang="es-AR"/>
        </a:p>
      </dgm:t>
    </dgm:pt>
    <dgm:pt modelId="{ED7BF795-7826-45D5-B197-8FAB0B1BAAC9}" type="sibTrans" cxnId="{38C0C044-5B5F-498B-ABF2-C6F0746C9F6E}">
      <dgm:prSet/>
      <dgm:spPr/>
      <dgm:t>
        <a:bodyPr/>
        <a:lstStyle/>
        <a:p>
          <a:endParaRPr lang="es-AR"/>
        </a:p>
      </dgm:t>
    </dgm:pt>
    <dgm:pt modelId="{6BF1154C-69C5-4F9C-B7FC-6BF9806B1136}">
      <dgm:prSet custT="1"/>
      <dgm:spPr/>
      <dgm:t>
        <a:bodyPr/>
        <a:lstStyle/>
        <a:p>
          <a:r>
            <a:rPr lang="es-AR" sz="1500" dirty="0"/>
            <a:t>Extinción de la acción penal con cancelación total del plan de facilidades (salvo sentencia firme a la fecha de cancelación)</a:t>
          </a:r>
        </a:p>
      </dgm:t>
    </dgm:pt>
    <dgm:pt modelId="{50EA918D-ECE8-4C92-95EC-D6FF4BBE6032}" type="parTrans" cxnId="{4A82D0E6-73A7-4B44-A04F-D1CB824E1635}">
      <dgm:prSet/>
      <dgm:spPr/>
      <dgm:t>
        <a:bodyPr/>
        <a:lstStyle/>
        <a:p>
          <a:endParaRPr lang="es-AR"/>
        </a:p>
      </dgm:t>
    </dgm:pt>
    <dgm:pt modelId="{C4F029AF-B28A-4A9D-9D40-B0B998E09A24}" type="sibTrans" cxnId="{4A82D0E6-73A7-4B44-A04F-D1CB824E1635}">
      <dgm:prSet/>
      <dgm:spPr/>
      <dgm:t>
        <a:bodyPr/>
        <a:lstStyle/>
        <a:p>
          <a:endParaRPr lang="es-AR"/>
        </a:p>
      </dgm:t>
    </dgm:pt>
    <dgm:pt modelId="{5BE4E982-0E43-4DF2-B19A-21B0EB82ED60}">
      <dgm:prSet custT="1"/>
      <dgm:spPr/>
      <dgm:t>
        <a:bodyPr/>
        <a:lstStyle/>
        <a:p>
          <a:r>
            <a:rPr lang="es-AR" sz="1500" dirty="0"/>
            <a:t>Extinción de la acción penal respecto de las obligaciones canceladas con anterioridad a la fecha de entrada en vigencia de la moratoria (sin sentencia firme a dicha fecha)</a:t>
          </a:r>
        </a:p>
      </dgm:t>
    </dgm:pt>
    <dgm:pt modelId="{1B903795-052A-4067-8780-1734BFDE8A06}" type="parTrans" cxnId="{FFAF5790-46C1-4872-80DE-2051039A168B}">
      <dgm:prSet/>
      <dgm:spPr/>
      <dgm:t>
        <a:bodyPr/>
        <a:lstStyle/>
        <a:p>
          <a:endParaRPr lang="es-AR"/>
        </a:p>
      </dgm:t>
    </dgm:pt>
    <dgm:pt modelId="{AFA165D1-E16A-4E97-91F6-6D1C70176C82}" type="sibTrans" cxnId="{FFAF5790-46C1-4872-80DE-2051039A168B}">
      <dgm:prSet/>
      <dgm:spPr/>
      <dgm:t>
        <a:bodyPr/>
        <a:lstStyle/>
        <a:p>
          <a:endParaRPr lang="es-AR"/>
        </a:p>
      </dgm:t>
    </dgm:pt>
    <dgm:pt modelId="{3EE0B51F-076A-43A6-A3E3-DC8F0A644EF2}">
      <dgm:prSet custT="1"/>
      <dgm:spPr/>
      <dgm:t>
        <a:bodyPr/>
        <a:lstStyle/>
        <a:p>
          <a:r>
            <a:rPr lang="es-MX" sz="1400" dirty="0"/>
            <a:t>Extinción de la acción penal aduanera en caso de infracciones calculadas en función de los tributos de </a:t>
          </a:r>
          <a:r>
            <a:rPr lang="es-MX" sz="1400" dirty="0" err="1"/>
            <a:t>impo</a:t>
          </a:r>
          <a:r>
            <a:rPr lang="es-MX" sz="1400" dirty="0"/>
            <a:t> y expo, con la cancelación total al contado o mediante plan de facilidades</a:t>
          </a:r>
          <a:endParaRPr lang="es-AR" sz="1400" dirty="0"/>
        </a:p>
      </dgm:t>
    </dgm:pt>
    <dgm:pt modelId="{7B816147-0A57-4F82-AEB3-4CCAB9418E51}" type="parTrans" cxnId="{D7E3ED0A-A73A-4110-AC63-94FCD44E1A50}">
      <dgm:prSet/>
      <dgm:spPr/>
      <dgm:t>
        <a:bodyPr/>
        <a:lstStyle/>
        <a:p>
          <a:endParaRPr lang="es-AR"/>
        </a:p>
      </dgm:t>
    </dgm:pt>
    <dgm:pt modelId="{FF0D9791-F8D2-42D9-92D7-927E478D12EE}" type="sibTrans" cxnId="{D7E3ED0A-A73A-4110-AC63-94FCD44E1A50}">
      <dgm:prSet/>
      <dgm:spPr/>
      <dgm:t>
        <a:bodyPr/>
        <a:lstStyle/>
        <a:p>
          <a:endParaRPr lang="es-AR"/>
        </a:p>
      </dgm:t>
    </dgm:pt>
    <dgm:pt modelId="{2440830C-5975-4626-9CAF-DBC28EE4D57D}">
      <dgm:prSet custT="1"/>
      <dgm:spPr/>
      <dgm:t>
        <a:bodyPr/>
        <a:lstStyle/>
        <a:p>
          <a:r>
            <a:rPr lang="es-AR" sz="1300" dirty="0"/>
            <a:t>Extinción de la acción penal aduanera en caso de infracciones no calculadas en función de los tributos, con la cancelación del monto mínimo (salvo que exista sentencia firma) + no se considera antecedente</a:t>
          </a:r>
        </a:p>
      </dgm:t>
    </dgm:pt>
    <dgm:pt modelId="{3BCF381C-7D3A-44BA-9EB4-85305534A77C}" type="parTrans" cxnId="{0C4C37F1-1AD9-4FDD-A194-A4C5C8CDC21C}">
      <dgm:prSet/>
      <dgm:spPr/>
      <dgm:t>
        <a:bodyPr/>
        <a:lstStyle/>
        <a:p>
          <a:endParaRPr lang="es-AR"/>
        </a:p>
      </dgm:t>
    </dgm:pt>
    <dgm:pt modelId="{1E4C8AF0-6F09-4935-A147-383D18EE7903}" type="sibTrans" cxnId="{0C4C37F1-1AD9-4FDD-A194-A4C5C8CDC21C}">
      <dgm:prSet/>
      <dgm:spPr/>
      <dgm:t>
        <a:bodyPr/>
        <a:lstStyle/>
        <a:p>
          <a:endParaRPr lang="es-AR"/>
        </a:p>
      </dgm:t>
    </dgm:pt>
    <dgm:pt modelId="{47B974EB-4E9F-4C19-BFA1-EBDED11F4026}">
      <dgm:prSet custT="1"/>
      <dgm:spPr/>
      <dgm:t>
        <a:bodyPr/>
        <a:lstStyle/>
        <a:p>
          <a:r>
            <a:rPr lang="es-AR" sz="1500" dirty="0">
              <a:solidFill>
                <a:schemeClr val="bg1"/>
              </a:solidFill>
            </a:rPr>
            <a:t>Seguridad social: la cancelación total de los aportes y contribuciones extingue la acción penal aunque no se regularice la deuda por </a:t>
          </a:r>
          <a:r>
            <a:rPr lang="es-AR" sz="1500" u="none" dirty="0">
              <a:solidFill>
                <a:schemeClr val="bg1"/>
              </a:solidFill>
            </a:rPr>
            <a:t>obra social</a:t>
          </a:r>
        </a:p>
      </dgm:t>
    </dgm:pt>
    <dgm:pt modelId="{A1C65EFF-476B-451F-8176-A3F1FABD8BB4}" type="parTrans" cxnId="{EEA17C6E-B1BB-4631-B01D-46BF38736CA8}">
      <dgm:prSet/>
      <dgm:spPr/>
      <dgm:t>
        <a:bodyPr/>
        <a:lstStyle/>
        <a:p>
          <a:endParaRPr lang="es-AR"/>
        </a:p>
      </dgm:t>
    </dgm:pt>
    <dgm:pt modelId="{72D94690-FD35-4365-8F29-7DC9EED531FE}" type="sibTrans" cxnId="{EEA17C6E-B1BB-4631-B01D-46BF38736CA8}">
      <dgm:prSet/>
      <dgm:spPr/>
      <dgm:t>
        <a:bodyPr/>
        <a:lstStyle/>
        <a:p>
          <a:endParaRPr lang="es-AR"/>
        </a:p>
      </dgm:t>
    </dgm:pt>
    <dgm:pt modelId="{FD59FB6A-0254-4B12-BB84-8A613C24C0B8}" type="pres">
      <dgm:prSet presAssocID="{623B2E28-4A1C-4F48-84F3-CB6D3EBA0A8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3D6A08E3-A438-475B-A2F9-B97679BC0F0E}" type="pres">
      <dgm:prSet presAssocID="{1D07E7EA-22E3-483D-9EE1-E5ADC6CE2AA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74C2CE1-2288-415E-BABC-A8F9406258FD}" type="pres">
      <dgm:prSet presAssocID="{ED7BF795-7826-45D5-B197-8FAB0B1BAAC9}" presName="sibTrans" presStyleCnt="0"/>
      <dgm:spPr/>
    </dgm:pt>
    <dgm:pt modelId="{1A0DEDFC-720B-49CE-B29C-50EA17C26CD8}" type="pres">
      <dgm:prSet presAssocID="{6BF1154C-69C5-4F9C-B7FC-6BF9806B113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1A1A998-9DBF-4C3A-A2A3-C9B36BCEBC0A}" type="pres">
      <dgm:prSet presAssocID="{C4F029AF-B28A-4A9D-9D40-B0B998E09A24}" presName="sibTrans" presStyleCnt="0"/>
      <dgm:spPr/>
    </dgm:pt>
    <dgm:pt modelId="{B1942A18-8534-45D8-99EF-4167DAD9BCD3}" type="pres">
      <dgm:prSet presAssocID="{5BE4E982-0E43-4DF2-B19A-21B0EB82ED6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B298877-8ABA-44A8-851C-F823D3D9E10A}" type="pres">
      <dgm:prSet presAssocID="{AFA165D1-E16A-4E97-91F6-6D1C70176C82}" presName="sibTrans" presStyleCnt="0"/>
      <dgm:spPr/>
    </dgm:pt>
    <dgm:pt modelId="{025C3429-7DC5-478F-B820-6B1F4AA80323}" type="pres">
      <dgm:prSet presAssocID="{3EE0B51F-076A-43A6-A3E3-DC8F0A644EF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8A27822-1F95-4788-B707-BBF30FBDFBB2}" type="pres">
      <dgm:prSet presAssocID="{FF0D9791-F8D2-42D9-92D7-927E478D12EE}" presName="sibTrans" presStyleCnt="0"/>
      <dgm:spPr/>
    </dgm:pt>
    <dgm:pt modelId="{3E8A7655-876F-414A-A917-CA406DB3CFAB}" type="pres">
      <dgm:prSet presAssocID="{2440830C-5975-4626-9CAF-DBC28EE4D57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41F7B465-BF44-467F-850C-4A63FCFD3955}" type="pres">
      <dgm:prSet presAssocID="{1E4C8AF0-6F09-4935-A147-383D18EE7903}" presName="sibTrans" presStyleCnt="0"/>
      <dgm:spPr/>
    </dgm:pt>
    <dgm:pt modelId="{C9A57B51-7A98-485D-B0DC-89F0935B3B73}" type="pres">
      <dgm:prSet presAssocID="{47B974EB-4E9F-4C19-BFA1-EBDED11F402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4A82D0E6-73A7-4B44-A04F-D1CB824E1635}" srcId="{623B2E28-4A1C-4F48-84F3-CB6D3EBA0A82}" destId="{6BF1154C-69C5-4F9C-B7FC-6BF9806B1136}" srcOrd="1" destOrd="0" parTransId="{50EA918D-ECE8-4C92-95EC-D6FF4BBE6032}" sibTransId="{C4F029AF-B28A-4A9D-9D40-B0B998E09A24}"/>
    <dgm:cxn modelId="{38C0C044-5B5F-498B-ABF2-C6F0746C9F6E}" srcId="{623B2E28-4A1C-4F48-84F3-CB6D3EBA0A82}" destId="{1D07E7EA-22E3-483D-9EE1-E5ADC6CE2AA9}" srcOrd="0" destOrd="0" parTransId="{26EB4508-DDE2-42F8-951C-BCCB7CEC7862}" sibTransId="{ED7BF795-7826-45D5-B197-8FAB0B1BAAC9}"/>
    <dgm:cxn modelId="{438CA02A-0F38-4DDB-AFA8-1E6050818E36}" type="presOf" srcId="{3EE0B51F-076A-43A6-A3E3-DC8F0A644EF2}" destId="{025C3429-7DC5-478F-B820-6B1F4AA80323}" srcOrd="0" destOrd="0" presId="urn:microsoft.com/office/officeart/2005/8/layout/default"/>
    <dgm:cxn modelId="{FFAF5790-46C1-4872-80DE-2051039A168B}" srcId="{623B2E28-4A1C-4F48-84F3-CB6D3EBA0A82}" destId="{5BE4E982-0E43-4DF2-B19A-21B0EB82ED60}" srcOrd="2" destOrd="0" parTransId="{1B903795-052A-4067-8780-1734BFDE8A06}" sibTransId="{AFA165D1-E16A-4E97-91F6-6D1C70176C82}"/>
    <dgm:cxn modelId="{EC8395D0-659A-4E15-A276-6323FBC31764}" type="presOf" srcId="{2440830C-5975-4626-9CAF-DBC28EE4D57D}" destId="{3E8A7655-876F-414A-A917-CA406DB3CFAB}" srcOrd="0" destOrd="0" presId="urn:microsoft.com/office/officeart/2005/8/layout/default"/>
    <dgm:cxn modelId="{80086EBF-226F-45A9-B245-9CD1E82C02DC}" type="presOf" srcId="{623B2E28-4A1C-4F48-84F3-CB6D3EBA0A82}" destId="{FD59FB6A-0254-4B12-BB84-8A613C24C0B8}" srcOrd="0" destOrd="0" presId="urn:microsoft.com/office/officeart/2005/8/layout/default"/>
    <dgm:cxn modelId="{D7E3ED0A-A73A-4110-AC63-94FCD44E1A50}" srcId="{623B2E28-4A1C-4F48-84F3-CB6D3EBA0A82}" destId="{3EE0B51F-076A-43A6-A3E3-DC8F0A644EF2}" srcOrd="3" destOrd="0" parTransId="{7B816147-0A57-4F82-AEB3-4CCAB9418E51}" sibTransId="{FF0D9791-F8D2-42D9-92D7-927E478D12EE}"/>
    <dgm:cxn modelId="{4BF57353-ED92-4168-B911-8B19FF1D823E}" type="presOf" srcId="{1D07E7EA-22E3-483D-9EE1-E5ADC6CE2AA9}" destId="{3D6A08E3-A438-475B-A2F9-B97679BC0F0E}" srcOrd="0" destOrd="0" presId="urn:microsoft.com/office/officeart/2005/8/layout/default"/>
    <dgm:cxn modelId="{EEA17C6E-B1BB-4631-B01D-46BF38736CA8}" srcId="{623B2E28-4A1C-4F48-84F3-CB6D3EBA0A82}" destId="{47B974EB-4E9F-4C19-BFA1-EBDED11F4026}" srcOrd="5" destOrd="0" parTransId="{A1C65EFF-476B-451F-8176-A3F1FABD8BB4}" sibTransId="{72D94690-FD35-4365-8F29-7DC9EED531FE}"/>
    <dgm:cxn modelId="{E421FD47-CCB1-4500-BEB0-0A157F805404}" type="presOf" srcId="{5BE4E982-0E43-4DF2-B19A-21B0EB82ED60}" destId="{B1942A18-8534-45D8-99EF-4167DAD9BCD3}" srcOrd="0" destOrd="0" presId="urn:microsoft.com/office/officeart/2005/8/layout/default"/>
    <dgm:cxn modelId="{811E4FEF-C3D7-4797-A06A-CE993291BAA6}" type="presOf" srcId="{6BF1154C-69C5-4F9C-B7FC-6BF9806B1136}" destId="{1A0DEDFC-720B-49CE-B29C-50EA17C26CD8}" srcOrd="0" destOrd="0" presId="urn:microsoft.com/office/officeart/2005/8/layout/default"/>
    <dgm:cxn modelId="{492E776E-3DD7-4358-B84E-8CCD6584A5FE}" type="presOf" srcId="{47B974EB-4E9F-4C19-BFA1-EBDED11F4026}" destId="{C9A57B51-7A98-485D-B0DC-89F0935B3B73}" srcOrd="0" destOrd="0" presId="urn:microsoft.com/office/officeart/2005/8/layout/default"/>
    <dgm:cxn modelId="{0C4C37F1-1AD9-4FDD-A194-A4C5C8CDC21C}" srcId="{623B2E28-4A1C-4F48-84F3-CB6D3EBA0A82}" destId="{2440830C-5975-4626-9CAF-DBC28EE4D57D}" srcOrd="4" destOrd="0" parTransId="{3BCF381C-7D3A-44BA-9EB4-85305534A77C}" sibTransId="{1E4C8AF0-6F09-4935-A147-383D18EE7903}"/>
    <dgm:cxn modelId="{DFD8C213-2AE7-4CF6-8E29-73105B6271BC}" type="presParOf" srcId="{FD59FB6A-0254-4B12-BB84-8A613C24C0B8}" destId="{3D6A08E3-A438-475B-A2F9-B97679BC0F0E}" srcOrd="0" destOrd="0" presId="urn:microsoft.com/office/officeart/2005/8/layout/default"/>
    <dgm:cxn modelId="{8EE59FA9-B6B8-4C54-937D-9DD58350FF9A}" type="presParOf" srcId="{FD59FB6A-0254-4B12-BB84-8A613C24C0B8}" destId="{374C2CE1-2288-415E-BABC-A8F9406258FD}" srcOrd="1" destOrd="0" presId="urn:microsoft.com/office/officeart/2005/8/layout/default"/>
    <dgm:cxn modelId="{122F0C18-7506-494A-A0AD-BAB0455DE9CF}" type="presParOf" srcId="{FD59FB6A-0254-4B12-BB84-8A613C24C0B8}" destId="{1A0DEDFC-720B-49CE-B29C-50EA17C26CD8}" srcOrd="2" destOrd="0" presId="urn:microsoft.com/office/officeart/2005/8/layout/default"/>
    <dgm:cxn modelId="{C5A7809B-8A0B-4B6E-A812-C18198CE5AB7}" type="presParOf" srcId="{FD59FB6A-0254-4B12-BB84-8A613C24C0B8}" destId="{B1A1A998-9DBF-4C3A-A2A3-C9B36BCEBC0A}" srcOrd="3" destOrd="0" presId="urn:microsoft.com/office/officeart/2005/8/layout/default"/>
    <dgm:cxn modelId="{DAFBE945-11BE-4837-A4F7-E4C4A0798CDF}" type="presParOf" srcId="{FD59FB6A-0254-4B12-BB84-8A613C24C0B8}" destId="{B1942A18-8534-45D8-99EF-4167DAD9BCD3}" srcOrd="4" destOrd="0" presId="urn:microsoft.com/office/officeart/2005/8/layout/default"/>
    <dgm:cxn modelId="{130B359E-76EE-43AD-BEF1-4A05511A36B2}" type="presParOf" srcId="{FD59FB6A-0254-4B12-BB84-8A613C24C0B8}" destId="{3B298877-8ABA-44A8-851C-F823D3D9E10A}" srcOrd="5" destOrd="0" presId="urn:microsoft.com/office/officeart/2005/8/layout/default"/>
    <dgm:cxn modelId="{7B2FC9BE-6CA0-45FF-BEE3-1F68DDCBC57C}" type="presParOf" srcId="{FD59FB6A-0254-4B12-BB84-8A613C24C0B8}" destId="{025C3429-7DC5-478F-B820-6B1F4AA80323}" srcOrd="6" destOrd="0" presId="urn:microsoft.com/office/officeart/2005/8/layout/default"/>
    <dgm:cxn modelId="{A8439900-16F1-4E27-8FC0-0907E1236EE0}" type="presParOf" srcId="{FD59FB6A-0254-4B12-BB84-8A613C24C0B8}" destId="{78A27822-1F95-4788-B707-BBF30FBDFBB2}" srcOrd="7" destOrd="0" presId="urn:microsoft.com/office/officeart/2005/8/layout/default"/>
    <dgm:cxn modelId="{D5AB989D-090E-4E76-A399-070F3F2E598D}" type="presParOf" srcId="{FD59FB6A-0254-4B12-BB84-8A613C24C0B8}" destId="{3E8A7655-876F-414A-A917-CA406DB3CFAB}" srcOrd="8" destOrd="0" presId="urn:microsoft.com/office/officeart/2005/8/layout/default"/>
    <dgm:cxn modelId="{3AF88D99-4FC1-4AE3-9338-05AFADCF766D}" type="presParOf" srcId="{FD59FB6A-0254-4B12-BB84-8A613C24C0B8}" destId="{41F7B465-BF44-467F-850C-4A63FCFD3955}" srcOrd="9" destOrd="0" presId="urn:microsoft.com/office/officeart/2005/8/layout/default"/>
    <dgm:cxn modelId="{F639C036-C9B1-488C-87A2-80F1E1A77713}" type="presParOf" srcId="{FD59FB6A-0254-4B12-BB84-8A613C24C0B8}" destId="{C9A57B51-7A98-485D-B0DC-89F0935B3B73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23B2E28-4A1C-4F48-84F3-CB6D3EBA0A82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AR"/>
        </a:p>
      </dgm:t>
    </dgm:pt>
    <dgm:pt modelId="{3EE0B51F-076A-43A6-A3E3-DC8F0A644EF2}">
      <dgm:prSet/>
      <dgm:spPr/>
      <dgm:t>
        <a:bodyPr/>
        <a:lstStyle/>
        <a:p>
          <a:r>
            <a:rPr lang="es-MX" dirty="0"/>
            <a:t>Los funcionarios de AFIP están dispensados de formular denuncia penal tributaria/aduanera contra los contribuyentes/responsables que regularicen sus obligaciones mediante la moratoria y contra los contribuyentes que hayan cancelado sus obligaciones antes de la entrada en la moratoria siempre que no se apliquen causales de exclusión objetivas y exclusivas del régimen</a:t>
          </a:r>
          <a:endParaRPr lang="es-AR" dirty="0"/>
        </a:p>
      </dgm:t>
    </dgm:pt>
    <dgm:pt modelId="{FF0D9791-F8D2-42D9-92D7-927E478D12EE}" type="sibTrans" cxnId="{D7E3ED0A-A73A-4110-AC63-94FCD44E1A50}">
      <dgm:prSet/>
      <dgm:spPr/>
      <dgm:t>
        <a:bodyPr/>
        <a:lstStyle/>
        <a:p>
          <a:endParaRPr lang="es-AR"/>
        </a:p>
      </dgm:t>
    </dgm:pt>
    <dgm:pt modelId="{7B816147-0A57-4F82-AEB3-4CCAB9418E51}" type="parTrans" cxnId="{D7E3ED0A-A73A-4110-AC63-94FCD44E1A50}">
      <dgm:prSet/>
      <dgm:spPr/>
      <dgm:t>
        <a:bodyPr/>
        <a:lstStyle/>
        <a:p>
          <a:endParaRPr lang="es-AR"/>
        </a:p>
      </dgm:t>
    </dgm:pt>
    <dgm:pt modelId="{A22E729D-319B-4500-9649-D01FB48EC69C}" type="pres">
      <dgm:prSet presAssocID="{623B2E28-4A1C-4F48-84F3-CB6D3EBA0A8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BA35F343-D179-4624-ABBE-4A6E498B7E4F}" type="pres">
      <dgm:prSet presAssocID="{3EE0B51F-076A-43A6-A3E3-DC8F0A644EF2}" presName="node" presStyleLbl="node1" presStyleIdx="0" presStyleCnt="1" custLinFactNeighborX="-42887" custLinFactNeighborY="4300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3B82BE40-0248-4F93-9438-5A351668370B}" type="presOf" srcId="{3EE0B51F-076A-43A6-A3E3-DC8F0A644EF2}" destId="{BA35F343-D179-4624-ABBE-4A6E498B7E4F}" srcOrd="0" destOrd="0" presId="urn:microsoft.com/office/officeart/2005/8/layout/default"/>
    <dgm:cxn modelId="{D7E3ED0A-A73A-4110-AC63-94FCD44E1A50}" srcId="{623B2E28-4A1C-4F48-84F3-CB6D3EBA0A82}" destId="{3EE0B51F-076A-43A6-A3E3-DC8F0A644EF2}" srcOrd="0" destOrd="0" parTransId="{7B816147-0A57-4F82-AEB3-4CCAB9418E51}" sibTransId="{FF0D9791-F8D2-42D9-92D7-927E478D12EE}"/>
    <dgm:cxn modelId="{5C6D271C-B513-4782-964F-9C29E66DBC57}" type="presOf" srcId="{623B2E28-4A1C-4F48-84F3-CB6D3EBA0A82}" destId="{A22E729D-319B-4500-9649-D01FB48EC69C}" srcOrd="0" destOrd="0" presId="urn:microsoft.com/office/officeart/2005/8/layout/default"/>
    <dgm:cxn modelId="{EF61AC7A-1478-4F96-AC46-B8C75CAFD9E4}" type="presParOf" srcId="{A22E729D-319B-4500-9649-D01FB48EC69C}" destId="{BA35F343-D179-4624-ABBE-4A6E498B7E4F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213338FD-2CCF-4183-B68C-1F8AE437D06B}" type="doc">
      <dgm:prSet loTypeId="urn:microsoft.com/office/officeart/2005/8/layout/hierarchy2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AR"/>
        </a:p>
      </dgm:t>
    </dgm:pt>
    <dgm:pt modelId="{07C24DE4-7FE4-4BEA-B8BD-11C719D4F9CC}">
      <dgm:prSet phldrT="[Texto]" custT="1"/>
      <dgm:spPr/>
      <dgm:t>
        <a:bodyPr/>
        <a:lstStyle/>
        <a:p>
          <a:r>
            <a:rPr lang="es-AR" sz="900" dirty="0"/>
            <a:t>Condonación de sanciones</a:t>
          </a:r>
        </a:p>
      </dgm:t>
    </dgm:pt>
    <dgm:pt modelId="{42334ED6-1612-41BC-AA71-FE99446CFECD}" type="parTrans" cxnId="{07061BD2-6822-40DF-AD9D-C5D0D088DD83}">
      <dgm:prSet/>
      <dgm:spPr/>
      <dgm:t>
        <a:bodyPr/>
        <a:lstStyle/>
        <a:p>
          <a:endParaRPr lang="es-AR" sz="900"/>
        </a:p>
      </dgm:t>
    </dgm:pt>
    <dgm:pt modelId="{F55E21BA-254A-4529-8640-84ADED7BE887}" type="sibTrans" cxnId="{07061BD2-6822-40DF-AD9D-C5D0D088DD83}">
      <dgm:prSet/>
      <dgm:spPr/>
      <dgm:t>
        <a:bodyPr/>
        <a:lstStyle/>
        <a:p>
          <a:endParaRPr lang="es-AR" sz="900"/>
        </a:p>
      </dgm:t>
    </dgm:pt>
    <dgm:pt modelId="{DA135575-9BC5-4689-B160-ABFEC3F68D43}">
      <dgm:prSet phldrT="[Texto]" custT="1"/>
      <dgm:spPr/>
      <dgm:t>
        <a:bodyPr/>
        <a:lstStyle/>
        <a:p>
          <a:r>
            <a:rPr lang="es-AR" sz="900" dirty="0"/>
            <a:t>Formales</a:t>
          </a:r>
        </a:p>
      </dgm:t>
    </dgm:pt>
    <dgm:pt modelId="{20897D43-9F46-4A77-BE4B-0D9FD6F5BCF2}" type="parTrans" cxnId="{3B19088F-7B7B-4BDC-B0FC-93D2709B34C6}">
      <dgm:prSet custT="1"/>
      <dgm:spPr/>
      <dgm:t>
        <a:bodyPr/>
        <a:lstStyle/>
        <a:p>
          <a:endParaRPr lang="es-AR" sz="900"/>
        </a:p>
      </dgm:t>
    </dgm:pt>
    <dgm:pt modelId="{54B7DA19-E516-4876-AA52-EA3BA5B8EFA7}" type="sibTrans" cxnId="{3B19088F-7B7B-4BDC-B0FC-93D2709B34C6}">
      <dgm:prSet/>
      <dgm:spPr/>
      <dgm:t>
        <a:bodyPr/>
        <a:lstStyle/>
        <a:p>
          <a:endParaRPr lang="es-AR" sz="900"/>
        </a:p>
      </dgm:t>
    </dgm:pt>
    <dgm:pt modelId="{6BA04272-EFE6-4184-A65D-9BDC0BE7ABA2}">
      <dgm:prSet phldrT="[Texto]" custT="1"/>
      <dgm:spPr/>
      <dgm:t>
        <a:bodyPr/>
        <a:lstStyle/>
        <a:p>
          <a:r>
            <a:rPr lang="es-AR" sz="900" dirty="0"/>
            <a:t>No firmes y no abonadas a la fecha de la presentación</a:t>
          </a:r>
        </a:p>
      </dgm:t>
    </dgm:pt>
    <dgm:pt modelId="{76C9381B-A9E2-4C1E-8C33-B05591C42FEF}" type="parTrans" cxnId="{E7FDDF45-FD57-4F3C-9431-85C97DDD2F68}">
      <dgm:prSet custT="1"/>
      <dgm:spPr/>
      <dgm:t>
        <a:bodyPr/>
        <a:lstStyle/>
        <a:p>
          <a:endParaRPr lang="es-AR" sz="900"/>
        </a:p>
      </dgm:t>
    </dgm:pt>
    <dgm:pt modelId="{36C72602-FE12-4085-8C15-B5B352AA5CB1}" type="sibTrans" cxnId="{E7FDDF45-FD57-4F3C-9431-85C97DDD2F68}">
      <dgm:prSet/>
      <dgm:spPr/>
      <dgm:t>
        <a:bodyPr/>
        <a:lstStyle/>
        <a:p>
          <a:endParaRPr lang="es-AR" sz="900"/>
        </a:p>
      </dgm:t>
    </dgm:pt>
    <dgm:pt modelId="{CD4A833A-3782-462B-8181-4AB6A895A490}">
      <dgm:prSet phldrT="[Texto]" custT="1"/>
      <dgm:spPr/>
      <dgm:t>
        <a:bodyPr/>
        <a:lstStyle/>
        <a:p>
          <a:r>
            <a:rPr lang="es-AR" sz="900" dirty="0"/>
            <a:t>Sustanciales</a:t>
          </a:r>
        </a:p>
      </dgm:t>
    </dgm:pt>
    <dgm:pt modelId="{08BDF922-36A1-440E-A8E0-7E00F0C01D46}" type="parTrans" cxnId="{18331C46-E175-4CE1-A91C-585A823EDFF0}">
      <dgm:prSet custT="1"/>
      <dgm:spPr/>
      <dgm:t>
        <a:bodyPr/>
        <a:lstStyle/>
        <a:p>
          <a:endParaRPr lang="es-AR" sz="900"/>
        </a:p>
      </dgm:t>
    </dgm:pt>
    <dgm:pt modelId="{2CFB280D-0E17-41AC-A6E3-FFA11D0283B1}" type="sibTrans" cxnId="{18331C46-E175-4CE1-A91C-585A823EDFF0}">
      <dgm:prSet/>
      <dgm:spPr/>
      <dgm:t>
        <a:bodyPr/>
        <a:lstStyle/>
        <a:p>
          <a:endParaRPr lang="es-AR" sz="900"/>
        </a:p>
      </dgm:t>
    </dgm:pt>
    <dgm:pt modelId="{94080825-6D36-4999-B6ED-5344102038B3}">
      <dgm:prSet phldrT="[Texto]" custT="1"/>
      <dgm:spPr/>
      <dgm:t>
        <a:bodyPr/>
        <a:lstStyle/>
        <a:p>
          <a:r>
            <a:rPr lang="es-AR" sz="900" dirty="0"/>
            <a:t>Incumplimiento subsanable: debe regularizarse antes de la finalización del plazo para acogerse al régimen (13/12/2024)</a:t>
          </a:r>
        </a:p>
        <a:p>
          <a:r>
            <a:rPr lang="es-AR" sz="900" dirty="0"/>
            <a:t>Incumplimiento no subsanable: condonada de oficio</a:t>
          </a:r>
        </a:p>
      </dgm:t>
    </dgm:pt>
    <dgm:pt modelId="{18381D56-75C6-4481-A743-43B2747E1CA6}" type="parTrans" cxnId="{6CCBDCE1-A7EE-4E29-9584-D92A5F193005}">
      <dgm:prSet custT="1"/>
      <dgm:spPr/>
      <dgm:t>
        <a:bodyPr/>
        <a:lstStyle/>
        <a:p>
          <a:endParaRPr lang="es-AR" sz="900"/>
        </a:p>
      </dgm:t>
    </dgm:pt>
    <dgm:pt modelId="{2FF44507-4BFD-40D5-B818-A64BC75F7BB9}" type="sibTrans" cxnId="{6CCBDCE1-A7EE-4E29-9584-D92A5F193005}">
      <dgm:prSet/>
      <dgm:spPr/>
      <dgm:t>
        <a:bodyPr/>
        <a:lstStyle/>
        <a:p>
          <a:endParaRPr lang="es-AR" sz="900"/>
        </a:p>
      </dgm:t>
    </dgm:pt>
    <dgm:pt modelId="{E5BCDB9E-FC4B-4D3A-8041-D70AE6633CA9}">
      <dgm:prSet phldrT="[Texto]" custT="1"/>
      <dgm:spPr/>
      <dgm:t>
        <a:bodyPr/>
        <a:lstStyle/>
        <a:p>
          <a:r>
            <a:rPr lang="es-AR" sz="900" dirty="0"/>
            <a:t>No firmes</a:t>
          </a:r>
        </a:p>
      </dgm:t>
    </dgm:pt>
    <dgm:pt modelId="{4E9EB77D-3891-4A8E-992C-2755E4D162D4}" type="parTrans" cxnId="{7AD1A609-9596-481E-A58D-4B332527830D}">
      <dgm:prSet custT="1"/>
      <dgm:spPr/>
      <dgm:t>
        <a:bodyPr/>
        <a:lstStyle/>
        <a:p>
          <a:endParaRPr lang="es-AR" sz="900"/>
        </a:p>
      </dgm:t>
    </dgm:pt>
    <dgm:pt modelId="{68C1168B-A18A-4CB3-9CC3-DA5C58CCF0EE}" type="sibTrans" cxnId="{7AD1A609-9596-481E-A58D-4B332527830D}">
      <dgm:prSet/>
      <dgm:spPr/>
      <dgm:t>
        <a:bodyPr/>
        <a:lstStyle/>
        <a:p>
          <a:endParaRPr lang="es-AR" sz="900"/>
        </a:p>
      </dgm:t>
    </dgm:pt>
    <dgm:pt modelId="{F5DC54CA-A175-413B-9A9D-0A0D898498E3}">
      <dgm:prSet phldrT="[Texto]" custT="1"/>
      <dgm:spPr/>
      <dgm:t>
        <a:bodyPr/>
        <a:lstStyle/>
        <a:p>
          <a:r>
            <a:rPr lang="es-AR" sz="900" dirty="0"/>
            <a:t>Devengadas hasta el 31-03-2024</a:t>
          </a:r>
        </a:p>
      </dgm:t>
    </dgm:pt>
    <dgm:pt modelId="{69750F88-78F1-4C23-9787-60832EA5178E}" type="parTrans" cxnId="{EBD0A96D-CAC5-4251-A57A-92179D5191ED}">
      <dgm:prSet custT="1"/>
      <dgm:spPr/>
      <dgm:t>
        <a:bodyPr/>
        <a:lstStyle/>
        <a:p>
          <a:endParaRPr lang="es-AR" sz="900"/>
        </a:p>
      </dgm:t>
    </dgm:pt>
    <dgm:pt modelId="{3DC96B16-04B0-4A70-8B7B-42F7A87D15BD}" type="sibTrans" cxnId="{EBD0A96D-CAC5-4251-A57A-92179D5191ED}">
      <dgm:prSet/>
      <dgm:spPr/>
      <dgm:t>
        <a:bodyPr/>
        <a:lstStyle/>
        <a:p>
          <a:endParaRPr lang="es-AR" sz="900"/>
        </a:p>
      </dgm:t>
    </dgm:pt>
    <dgm:pt modelId="{8A397B9F-5E27-4962-B110-DB98A1EC42E8}">
      <dgm:prSet phldrT="[Texto]" custT="1"/>
      <dgm:spPr/>
      <dgm:t>
        <a:bodyPr/>
        <a:lstStyle/>
        <a:p>
          <a:r>
            <a:rPr lang="es-AR" sz="900" dirty="0"/>
            <a:t>Cometidas hasta el 31-03-2024</a:t>
          </a:r>
        </a:p>
      </dgm:t>
    </dgm:pt>
    <dgm:pt modelId="{7D5E0146-FBFF-48EF-BB57-A08EE5042F35}" type="parTrans" cxnId="{2B062D1C-0798-4E79-B28B-E943E12DD36A}">
      <dgm:prSet custT="1"/>
      <dgm:spPr/>
      <dgm:t>
        <a:bodyPr/>
        <a:lstStyle/>
        <a:p>
          <a:endParaRPr lang="es-AR" sz="900"/>
        </a:p>
      </dgm:t>
    </dgm:pt>
    <dgm:pt modelId="{FDC7D727-3514-4562-8790-E734871943DC}" type="sibTrans" cxnId="{2B062D1C-0798-4E79-B28B-E943E12DD36A}">
      <dgm:prSet/>
      <dgm:spPr/>
      <dgm:t>
        <a:bodyPr/>
        <a:lstStyle/>
        <a:p>
          <a:endParaRPr lang="es-AR" sz="900"/>
        </a:p>
      </dgm:t>
    </dgm:pt>
    <dgm:pt modelId="{2268CF8B-C2A5-44F7-97BA-951635F14917}">
      <dgm:prSet phldrT="[Texto]" custT="1"/>
      <dgm:spPr/>
      <dgm:t>
        <a:bodyPr/>
        <a:lstStyle/>
        <a:p>
          <a:r>
            <a:rPr lang="es-AR" sz="900" dirty="0"/>
            <a:t>No está sujeto a otro requisito o condición</a:t>
          </a:r>
        </a:p>
      </dgm:t>
    </dgm:pt>
    <dgm:pt modelId="{DA3E8075-3A2A-4DE6-92AD-5302C1D9C761}" type="parTrans" cxnId="{096BB932-436B-4D3F-9EF9-6AB375B4C25F}">
      <dgm:prSet custT="1"/>
      <dgm:spPr/>
      <dgm:t>
        <a:bodyPr/>
        <a:lstStyle/>
        <a:p>
          <a:endParaRPr lang="es-AR" sz="900"/>
        </a:p>
      </dgm:t>
    </dgm:pt>
    <dgm:pt modelId="{2D70EBA1-6B2D-4B9F-B0AE-C382B407806F}" type="sibTrans" cxnId="{096BB932-436B-4D3F-9EF9-6AB375B4C25F}">
      <dgm:prSet/>
      <dgm:spPr/>
      <dgm:t>
        <a:bodyPr/>
        <a:lstStyle/>
        <a:p>
          <a:endParaRPr lang="es-AR" sz="900"/>
        </a:p>
      </dgm:t>
    </dgm:pt>
    <dgm:pt modelId="{93B1FC68-FA63-4297-965F-9D704CB76F7C}">
      <dgm:prSet phldrT="[Texto]" custT="1"/>
      <dgm:spPr/>
      <dgm:t>
        <a:bodyPr/>
        <a:lstStyle/>
        <a:p>
          <a:r>
            <a:rPr lang="es-AR" sz="900" dirty="0"/>
            <a:t>Fecha de cancelación de la obligación principal</a:t>
          </a:r>
        </a:p>
      </dgm:t>
    </dgm:pt>
    <dgm:pt modelId="{76B01C43-7E9F-4D2F-BEED-F01016E8B33E}" type="parTrans" cxnId="{F06997F5-EE09-43C6-BDC1-3F3F27311C89}">
      <dgm:prSet custT="1"/>
      <dgm:spPr/>
      <dgm:t>
        <a:bodyPr/>
        <a:lstStyle/>
        <a:p>
          <a:endParaRPr lang="es-AR" sz="900"/>
        </a:p>
      </dgm:t>
    </dgm:pt>
    <dgm:pt modelId="{45A736AA-1D2C-41E9-805A-91757D0DBA68}" type="sibTrans" cxnId="{F06997F5-EE09-43C6-BDC1-3F3F27311C89}">
      <dgm:prSet/>
      <dgm:spPr/>
      <dgm:t>
        <a:bodyPr/>
        <a:lstStyle/>
        <a:p>
          <a:endParaRPr lang="es-AR" sz="900"/>
        </a:p>
      </dgm:t>
    </dgm:pt>
    <dgm:pt modelId="{A6D39358-4787-443F-885D-5093CEAB6D83}">
      <dgm:prSet phldrT="[Texto]" custT="1"/>
      <dgm:spPr/>
      <dgm:t>
        <a:bodyPr/>
        <a:lstStyle/>
        <a:p>
          <a:r>
            <a:rPr lang="es-AR" sz="900" dirty="0"/>
            <a:t>Antes del 31-03-2024</a:t>
          </a:r>
        </a:p>
      </dgm:t>
    </dgm:pt>
    <dgm:pt modelId="{EFD17DB6-BEBA-453D-9E31-2E9E71FE9639}" type="parTrans" cxnId="{CB8846BD-7411-4E87-8F79-55B906D19312}">
      <dgm:prSet custT="1"/>
      <dgm:spPr/>
      <dgm:t>
        <a:bodyPr/>
        <a:lstStyle/>
        <a:p>
          <a:endParaRPr lang="es-AR" sz="900"/>
        </a:p>
      </dgm:t>
    </dgm:pt>
    <dgm:pt modelId="{A250127E-5883-431C-96CD-1450103B3AC2}" type="sibTrans" cxnId="{CB8846BD-7411-4E87-8F79-55B906D19312}">
      <dgm:prSet/>
      <dgm:spPr/>
      <dgm:t>
        <a:bodyPr/>
        <a:lstStyle/>
        <a:p>
          <a:endParaRPr lang="es-AR" sz="900"/>
        </a:p>
      </dgm:t>
    </dgm:pt>
    <dgm:pt modelId="{7416C9FC-A9C6-451A-9984-04189CEFE10C}">
      <dgm:prSet phldrT="[Texto]" custT="1"/>
      <dgm:spPr/>
      <dgm:t>
        <a:bodyPr/>
        <a:lstStyle/>
        <a:p>
          <a:r>
            <a:rPr lang="es-AR" sz="900" dirty="0"/>
            <a:t>Mediante acogimiento al régimen </a:t>
          </a:r>
        </a:p>
      </dgm:t>
    </dgm:pt>
    <dgm:pt modelId="{224EB69A-71D3-46E9-BD63-E1D46056A54E}" type="parTrans" cxnId="{42634B63-1867-4F46-8F43-53701B8AE7B2}">
      <dgm:prSet custT="1"/>
      <dgm:spPr/>
      <dgm:t>
        <a:bodyPr/>
        <a:lstStyle/>
        <a:p>
          <a:endParaRPr lang="es-AR" sz="900"/>
        </a:p>
      </dgm:t>
    </dgm:pt>
    <dgm:pt modelId="{01489303-0B19-492F-A876-715A3A05B779}" type="sibTrans" cxnId="{42634B63-1867-4F46-8F43-53701B8AE7B2}">
      <dgm:prSet/>
      <dgm:spPr/>
      <dgm:t>
        <a:bodyPr/>
        <a:lstStyle/>
        <a:p>
          <a:endParaRPr lang="es-AR" sz="900"/>
        </a:p>
      </dgm:t>
    </dgm:pt>
    <dgm:pt modelId="{5232A9E8-BD90-488E-B8C6-F6A3C811D57B}">
      <dgm:prSet phldrT="[Texto]" custT="1"/>
      <dgm:spPr/>
      <dgm:t>
        <a:bodyPr/>
        <a:lstStyle/>
        <a:p>
          <a:r>
            <a:rPr lang="es-AR" sz="900" dirty="0"/>
            <a:t>No firme a dicha fecha</a:t>
          </a:r>
        </a:p>
      </dgm:t>
    </dgm:pt>
    <dgm:pt modelId="{C5596B30-1C51-45F3-AC64-FD83735FE47D}" type="parTrans" cxnId="{B27F9130-CAFA-4E53-9234-EF74A644850B}">
      <dgm:prSet custT="1"/>
      <dgm:spPr/>
      <dgm:t>
        <a:bodyPr/>
        <a:lstStyle/>
        <a:p>
          <a:endParaRPr lang="es-AR" sz="900"/>
        </a:p>
      </dgm:t>
    </dgm:pt>
    <dgm:pt modelId="{C4D8FC63-EFDA-4D5A-A107-040B6893649B}" type="sibTrans" cxnId="{B27F9130-CAFA-4E53-9234-EF74A644850B}">
      <dgm:prSet/>
      <dgm:spPr/>
      <dgm:t>
        <a:bodyPr/>
        <a:lstStyle/>
        <a:p>
          <a:endParaRPr lang="es-AR" sz="900"/>
        </a:p>
      </dgm:t>
    </dgm:pt>
    <dgm:pt modelId="{2F7F70A8-8C0D-45A8-BECD-3D242B20AD2D}">
      <dgm:prSet phldrT="[Texto]" custT="1"/>
      <dgm:spPr/>
      <dgm:t>
        <a:bodyPr/>
        <a:lstStyle/>
        <a:p>
          <a:r>
            <a:rPr lang="es-AR" sz="900" dirty="0"/>
            <a:t>No firme a la fecha de acogimiento</a:t>
          </a:r>
        </a:p>
      </dgm:t>
    </dgm:pt>
    <dgm:pt modelId="{3524C1FD-D4A2-4FE5-8259-FE3D9277A798}" type="parTrans" cxnId="{1F3B7DE9-D85C-429C-90BC-607BB48804FC}">
      <dgm:prSet custT="1"/>
      <dgm:spPr/>
      <dgm:t>
        <a:bodyPr/>
        <a:lstStyle/>
        <a:p>
          <a:endParaRPr lang="es-AR" sz="900"/>
        </a:p>
      </dgm:t>
    </dgm:pt>
    <dgm:pt modelId="{5B69FCE5-DEE9-4C46-B6D4-434ECA08A367}" type="sibTrans" cxnId="{1F3B7DE9-D85C-429C-90BC-607BB48804FC}">
      <dgm:prSet/>
      <dgm:spPr/>
      <dgm:t>
        <a:bodyPr/>
        <a:lstStyle/>
        <a:p>
          <a:endParaRPr lang="es-AR" sz="900"/>
        </a:p>
      </dgm:t>
    </dgm:pt>
    <dgm:pt modelId="{A4D46580-C760-43A7-B464-D55B3C01012D}">
      <dgm:prSet phldrT="[Texto]" custT="1"/>
      <dgm:spPr/>
      <dgm:t>
        <a:bodyPr/>
        <a:lstStyle/>
        <a:p>
          <a:r>
            <a:rPr lang="es-AR" sz="900"/>
            <a:t>Fecha de cancelación de la obligación principal</a:t>
          </a:r>
          <a:endParaRPr lang="es-AR" sz="900" dirty="0"/>
        </a:p>
      </dgm:t>
    </dgm:pt>
    <dgm:pt modelId="{214C8D5E-EDFE-4798-AFED-50EFD4163B45}" type="parTrans" cxnId="{8A0AAAC0-FB3B-4476-B05A-9357D9502627}">
      <dgm:prSet custT="1"/>
      <dgm:spPr/>
      <dgm:t>
        <a:bodyPr/>
        <a:lstStyle/>
        <a:p>
          <a:endParaRPr lang="es-AR" sz="900"/>
        </a:p>
      </dgm:t>
    </dgm:pt>
    <dgm:pt modelId="{C7C0529D-860B-4CFA-B420-3FE21C44D409}" type="sibTrans" cxnId="{8A0AAAC0-FB3B-4476-B05A-9357D9502627}">
      <dgm:prSet/>
      <dgm:spPr/>
      <dgm:t>
        <a:bodyPr/>
        <a:lstStyle/>
        <a:p>
          <a:endParaRPr lang="es-AR" sz="900"/>
        </a:p>
      </dgm:t>
    </dgm:pt>
    <dgm:pt modelId="{6FE2A607-080F-4FEB-A9C0-A65C01263E3D}">
      <dgm:prSet phldrT="[Texto]" custT="1"/>
      <dgm:spPr/>
      <dgm:t>
        <a:bodyPr/>
        <a:lstStyle/>
        <a:p>
          <a:r>
            <a:rPr lang="es-AR" sz="900" dirty="0"/>
            <a:t>Antes del 31-03-2024</a:t>
          </a:r>
        </a:p>
      </dgm:t>
    </dgm:pt>
    <dgm:pt modelId="{EA521832-3909-425A-81B5-8A8C7D098A94}" type="parTrans" cxnId="{956F746D-7F3D-46D9-B4FF-79CA3FFCC985}">
      <dgm:prSet custT="1"/>
      <dgm:spPr/>
      <dgm:t>
        <a:bodyPr/>
        <a:lstStyle/>
        <a:p>
          <a:endParaRPr lang="es-AR" sz="900"/>
        </a:p>
      </dgm:t>
    </dgm:pt>
    <dgm:pt modelId="{028B5CAA-3BAF-4505-A881-4067FFD05F70}" type="sibTrans" cxnId="{956F746D-7F3D-46D9-B4FF-79CA3FFCC985}">
      <dgm:prSet/>
      <dgm:spPr/>
      <dgm:t>
        <a:bodyPr/>
        <a:lstStyle/>
        <a:p>
          <a:endParaRPr lang="es-AR" sz="900"/>
        </a:p>
      </dgm:t>
    </dgm:pt>
    <dgm:pt modelId="{961A6E34-D2AD-4729-BA2B-650B63EDEB70}">
      <dgm:prSet phldrT="[Texto]" custT="1"/>
      <dgm:spPr/>
      <dgm:t>
        <a:bodyPr/>
        <a:lstStyle/>
        <a:p>
          <a:r>
            <a:rPr lang="es-AR" sz="900" dirty="0"/>
            <a:t>Mediante acogimiento al régimen (incluye refinanciación)</a:t>
          </a:r>
        </a:p>
      </dgm:t>
    </dgm:pt>
    <dgm:pt modelId="{97AFB908-8AB7-4257-A000-3ABA7CD706A6}" type="parTrans" cxnId="{BF3BF5A8-25B3-4B60-98EB-028D1EB4DF5B}">
      <dgm:prSet custT="1"/>
      <dgm:spPr/>
      <dgm:t>
        <a:bodyPr/>
        <a:lstStyle/>
        <a:p>
          <a:endParaRPr lang="es-AR" sz="900"/>
        </a:p>
      </dgm:t>
    </dgm:pt>
    <dgm:pt modelId="{B47A5560-B836-4966-BABD-82D44FFBF4A1}" type="sibTrans" cxnId="{BF3BF5A8-25B3-4B60-98EB-028D1EB4DF5B}">
      <dgm:prSet/>
      <dgm:spPr/>
      <dgm:t>
        <a:bodyPr/>
        <a:lstStyle/>
        <a:p>
          <a:endParaRPr lang="es-AR" sz="900"/>
        </a:p>
      </dgm:t>
    </dgm:pt>
    <dgm:pt modelId="{25239AF7-233C-4142-A717-B7513AF29220}">
      <dgm:prSet phldrT="[Texto]" custT="1"/>
      <dgm:spPr/>
      <dgm:t>
        <a:bodyPr/>
        <a:lstStyle/>
        <a:p>
          <a:r>
            <a:rPr lang="es-AR" sz="900" dirty="0"/>
            <a:t>Mediante planes de pagos vigentes consolidados hasta el 08-07-2024</a:t>
          </a:r>
        </a:p>
      </dgm:t>
    </dgm:pt>
    <dgm:pt modelId="{00EE579F-52F3-4AED-B04D-174A05856843}" type="parTrans" cxnId="{F87AC7BF-5BA0-4A2B-B37D-E1292C01D03F}">
      <dgm:prSet custT="1"/>
      <dgm:spPr/>
      <dgm:t>
        <a:bodyPr/>
        <a:lstStyle/>
        <a:p>
          <a:endParaRPr lang="es-AR" sz="900"/>
        </a:p>
      </dgm:t>
    </dgm:pt>
    <dgm:pt modelId="{E62121E7-5F00-40C6-9EF9-E115479FB46F}" type="sibTrans" cxnId="{F87AC7BF-5BA0-4A2B-B37D-E1292C01D03F}">
      <dgm:prSet/>
      <dgm:spPr/>
      <dgm:t>
        <a:bodyPr/>
        <a:lstStyle/>
        <a:p>
          <a:endParaRPr lang="es-AR" sz="900"/>
        </a:p>
      </dgm:t>
    </dgm:pt>
    <dgm:pt modelId="{538C1B10-3B49-4408-A93F-D07365B19FFC}">
      <dgm:prSet phldrT="[Texto]" custT="1"/>
      <dgm:spPr/>
      <dgm:t>
        <a:bodyPr/>
        <a:lstStyle/>
        <a:p>
          <a:r>
            <a:rPr lang="es-AR" sz="900" dirty="0"/>
            <a:t>Plan de pago vigente consolidado hasta el 08-07-2024</a:t>
          </a:r>
        </a:p>
      </dgm:t>
    </dgm:pt>
    <dgm:pt modelId="{C4994A66-017D-4EB8-847A-EF73D05CF04C}" type="parTrans" cxnId="{5B1CA542-1199-4620-869C-2A8737842700}">
      <dgm:prSet custT="1"/>
      <dgm:spPr/>
      <dgm:t>
        <a:bodyPr/>
        <a:lstStyle/>
        <a:p>
          <a:endParaRPr lang="es-AR" sz="900"/>
        </a:p>
      </dgm:t>
    </dgm:pt>
    <dgm:pt modelId="{DC97B73C-7AB2-4394-B656-D856BB63066A}" type="sibTrans" cxnId="{5B1CA542-1199-4620-869C-2A8737842700}">
      <dgm:prSet/>
      <dgm:spPr/>
      <dgm:t>
        <a:bodyPr/>
        <a:lstStyle/>
        <a:p>
          <a:endParaRPr lang="es-AR" sz="900"/>
        </a:p>
      </dgm:t>
    </dgm:pt>
    <dgm:pt modelId="{C46647FF-1C4A-49D7-ACF3-AA2209F3ADB5}">
      <dgm:prSet phldrT="[Texto]" custT="1"/>
      <dgm:spPr/>
      <dgm:t>
        <a:bodyPr/>
        <a:lstStyle/>
        <a:p>
          <a:r>
            <a:rPr lang="es-AR" sz="900" dirty="0"/>
            <a:t>No firme hasta el 08-07-2024</a:t>
          </a:r>
        </a:p>
      </dgm:t>
    </dgm:pt>
    <dgm:pt modelId="{4C6EBAE0-906B-4490-BA91-06E2F3405265}" type="parTrans" cxnId="{D34D21E5-F526-4D02-B43F-F1209AAD97B8}">
      <dgm:prSet custT="1"/>
      <dgm:spPr/>
      <dgm:t>
        <a:bodyPr/>
        <a:lstStyle/>
        <a:p>
          <a:endParaRPr lang="es-AR" sz="900"/>
        </a:p>
      </dgm:t>
    </dgm:pt>
    <dgm:pt modelId="{0046900E-F41F-4CA1-B34D-F78FC2C39AF2}" type="sibTrans" cxnId="{D34D21E5-F526-4D02-B43F-F1209AAD97B8}">
      <dgm:prSet/>
      <dgm:spPr/>
      <dgm:t>
        <a:bodyPr/>
        <a:lstStyle/>
        <a:p>
          <a:endParaRPr lang="es-AR" sz="900"/>
        </a:p>
      </dgm:t>
    </dgm:pt>
    <dgm:pt modelId="{92A0D70C-42FD-470A-A85D-6229079E3A8C}" type="pres">
      <dgm:prSet presAssocID="{213338FD-2CCF-4183-B68C-1F8AE437D06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F1C9859A-1646-4E6D-9514-9C41D131F4F0}" type="pres">
      <dgm:prSet presAssocID="{07C24DE4-7FE4-4BEA-B8BD-11C719D4F9CC}" presName="root1" presStyleCnt="0"/>
      <dgm:spPr/>
    </dgm:pt>
    <dgm:pt modelId="{4BDA0726-161B-4D7E-9A27-A200DE8A05D9}" type="pres">
      <dgm:prSet presAssocID="{07C24DE4-7FE4-4BEA-B8BD-11C719D4F9CC}" presName="LevelOneTextNode" presStyleLbl="node0" presStyleIdx="0" presStyleCnt="1" custLinFactNeighborX="-1908" custLinFactNeighborY="-7616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39D8347A-BE80-4B58-AD58-DC4AE6745B3A}" type="pres">
      <dgm:prSet presAssocID="{07C24DE4-7FE4-4BEA-B8BD-11C719D4F9CC}" presName="level2hierChild" presStyleCnt="0"/>
      <dgm:spPr/>
    </dgm:pt>
    <dgm:pt modelId="{EE8A0A50-80AC-4A83-BE7C-3CC33B273CD7}" type="pres">
      <dgm:prSet presAssocID="{20897D43-9F46-4A77-BE4B-0D9FD6F5BCF2}" presName="conn2-1" presStyleLbl="parChTrans1D2" presStyleIdx="0" presStyleCnt="2"/>
      <dgm:spPr/>
      <dgm:t>
        <a:bodyPr/>
        <a:lstStyle/>
        <a:p>
          <a:endParaRPr lang="es-AR"/>
        </a:p>
      </dgm:t>
    </dgm:pt>
    <dgm:pt modelId="{0584F659-D4A7-4255-AEAA-1A4836CF9FD0}" type="pres">
      <dgm:prSet presAssocID="{20897D43-9F46-4A77-BE4B-0D9FD6F5BCF2}" presName="connTx" presStyleLbl="parChTrans1D2" presStyleIdx="0" presStyleCnt="2"/>
      <dgm:spPr/>
      <dgm:t>
        <a:bodyPr/>
        <a:lstStyle/>
        <a:p>
          <a:endParaRPr lang="es-AR"/>
        </a:p>
      </dgm:t>
    </dgm:pt>
    <dgm:pt modelId="{FECE8578-24CC-4941-9A28-F787F17D0DCB}" type="pres">
      <dgm:prSet presAssocID="{DA135575-9BC5-4689-B160-ABFEC3F68D43}" presName="root2" presStyleCnt="0"/>
      <dgm:spPr/>
    </dgm:pt>
    <dgm:pt modelId="{9D101FAB-CAFF-4637-B150-015C0E7CD65C}" type="pres">
      <dgm:prSet presAssocID="{DA135575-9BC5-4689-B160-ABFEC3F68D43}" presName="LevelTwoTextNode" presStyleLbl="node2" presStyleIdx="0" presStyleCnt="2" custLinFactNeighborX="-1908" custLinFactNeighborY="-7616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1D6778A0-E2FE-4882-BC23-F6ECEC401446}" type="pres">
      <dgm:prSet presAssocID="{DA135575-9BC5-4689-B160-ABFEC3F68D43}" presName="level3hierChild" presStyleCnt="0"/>
      <dgm:spPr/>
    </dgm:pt>
    <dgm:pt modelId="{5C07F294-8435-4D82-BD32-0369EF135E61}" type="pres">
      <dgm:prSet presAssocID="{7D5E0146-FBFF-48EF-BB57-A08EE5042F35}" presName="conn2-1" presStyleLbl="parChTrans1D3" presStyleIdx="0" presStyleCnt="7"/>
      <dgm:spPr/>
      <dgm:t>
        <a:bodyPr/>
        <a:lstStyle/>
        <a:p>
          <a:endParaRPr lang="es-AR"/>
        </a:p>
      </dgm:t>
    </dgm:pt>
    <dgm:pt modelId="{EC604398-07D5-430A-B43E-8B48039849F5}" type="pres">
      <dgm:prSet presAssocID="{7D5E0146-FBFF-48EF-BB57-A08EE5042F35}" presName="connTx" presStyleLbl="parChTrans1D3" presStyleIdx="0" presStyleCnt="7"/>
      <dgm:spPr/>
      <dgm:t>
        <a:bodyPr/>
        <a:lstStyle/>
        <a:p>
          <a:endParaRPr lang="es-AR"/>
        </a:p>
      </dgm:t>
    </dgm:pt>
    <dgm:pt modelId="{A71AF5A1-D813-45AF-97CD-468CC0B54448}" type="pres">
      <dgm:prSet presAssocID="{8A397B9F-5E27-4962-B110-DB98A1EC42E8}" presName="root2" presStyleCnt="0"/>
      <dgm:spPr/>
    </dgm:pt>
    <dgm:pt modelId="{74A10698-F2B6-4C68-8EB1-2F831BD434CC}" type="pres">
      <dgm:prSet presAssocID="{8A397B9F-5E27-4962-B110-DB98A1EC42E8}" presName="LevelTwoTextNode" presStyleLbl="node3" presStyleIdx="0" presStyleCnt="7" custScaleX="124750" custLinFactNeighborX="-1908" custLinFactNeighborY="-1095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664614E5-2884-4E42-96E9-0A13FC2D1593}" type="pres">
      <dgm:prSet presAssocID="{8A397B9F-5E27-4962-B110-DB98A1EC42E8}" presName="level3hierChild" presStyleCnt="0"/>
      <dgm:spPr/>
    </dgm:pt>
    <dgm:pt modelId="{89DF052A-CA08-42A2-84A5-A36BE26760C3}" type="pres">
      <dgm:prSet presAssocID="{76C9381B-A9E2-4C1E-8C33-B05591C42FEF}" presName="conn2-1" presStyleLbl="parChTrans1D3" presStyleIdx="1" presStyleCnt="7"/>
      <dgm:spPr/>
      <dgm:t>
        <a:bodyPr/>
        <a:lstStyle/>
        <a:p>
          <a:endParaRPr lang="es-AR"/>
        </a:p>
      </dgm:t>
    </dgm:pt>
    <dgm:pt modelId="{3F0CDC78-5D82-44D2-8CA7-A17D6158CE11}" type="pres">
      <dgm:prSet presAssocID="{76C9381B-A9E2-4C1E-8C33-B05591C42FEF}" presName="connTx" presStyleLbl="parChTrans1D3" presStyleIdx="1" presStyleCnt="7"/>
      <dgm:spPr/>
      <dgm:t>
        <a:bodyPr/>
        <a:lstStyle/>
        <a:p>
          <a:endParaRPr lang="es-AR"/>
        </a:p>
      </dgm:t>
    </dgm:pt>
    <dgm:pt modelId="{4C5B4F80-C022-4C3A-8520-4E5EE61C38D4}" type="pres">
      <dgm:prSet presAssocID="{6BA04272-EFE6-4184-A65D-9BDC0BE7ABA2}" presName="root2" presStyleCnt="0"/>
      <dgm:spPr/>
    </dgm:pt>
    <dgm:pt modelId="{1F961232-112B-44E6-A6D3-C7484F066AE6}" type="pres">
      <dgm:prSet presAssocID="{6BA04272-EFE6-4184-A65D-9BDC0BE7ABA2}" presName="LevelTwoTextNode" presStyleLbl="node3" presStyleIdx="1" presStyleCnt="7" custScaleX="180204" custScaleY="98267" custLinFactNeighborX="-1908" custLinFactNeighborY="-976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6EDE0735-CC85-4179-B08C-6320DB761592}" type="pres">
      <dgm:prSet presAssocID="{6BA04272-EFE6-4184-A65D-9BDC0BE7ABA2}" presName="level3hierChild" presStyleCnt="0"/>
      <dgm:spPr/>
    </dgm:pt>
    <dgm:pt modelId="{A5589496-4F02-478B-B24B-FA4658ADC718}" type="pres">
      <dgm:prSet presAssocID="{18381D56-75C6-4481-A743-43B2747E1CA6}" presName="conn2-1" presStyleLbl="parChTrans1D3" presStyleIdx="2" presStyleCnt="7"/>
      <dgm:spPr/>
      <dgm:t>
        <a:bodyPr/>
        <a:lstStyle/>
        <a:p>
          <a:endParaRPr lang="es-AR"/>
        </a:p>
      </dgm:t>
    </dgm:pt>
    <dgm:pt modelId="{632547C7-2799-44E4-891D-3A68361B2C5A}" type="pres">
      <dgm:prSet presAssocID="{18381D56-75C6-4481-A743-43B2747E1CA6}" presName="connTx" presStyleLbl="parChTrans1D3" presStyleIdx="2" presStyleCnt="7"/>
      <dgm:spPr/>
      <dgm:t>
        <a:bodyPr/>
        <a:lstStyle/>
        <a:p>
          <a:endParaRPr lang="es-AR"/>
        </a:p>
      </dgm:t>
    </dgm:pt>
    <dgm:pt modelId="{E3B4333D-A41A-43E1-AA83-70BF46AD8889}" type="pres">
      <dgm:prSet presAssocID="{94080825-6D36-4999-B6ED-5344102038B3}" presName="root2" presStyleCnt="0"/>
      <dgm:spPr/>
    </dgm:pt>
    <dgm:pt modelId="{94E9CE5A-7210-42B7-87FC-BD66CFA9C49E}" type="pres">
      <dgm:prSet presAssocID="{94080825-6D36-4999-B6ED-5344102038B3}" presName="LevelTwoTextNode" presStyleLbl="node3" presStyleIdx="2" presStyleCnt="7" custScaleX="537216" custLinFactNeighborX="-1908" custLinFactNeighborY="1481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24AF5C05-F6EA-4E6C-B35B-D73576FAD260}" type="pres">
      <dgm:prSet presAssocID="{94080825-6D36-4999-B6ED-5344102038B3}" presName="level3hierChild" presStyleCnt="0"/>
      <dgm:spPr/>
    </dgm:pt>
    <dgm:pt modelId="{517C43B4-ED81-4FCE-B5E4-120246C54FF1}" type="pres">
      <dgm:prSet presAssocID="{08BDF922-36A1-440E-A8E0-7E00F0C01D46}" presName="conn2-1" presStyleLbl="parChTrans1D2" presStyleIdx="1" presStyleCnt="2"/>
      <dgm:spPr/>
      <dgm:t>
        <a:bodyPr/>
        <a:lstStyle/>
        <a:p>
          <a:endParaRPr lang="es-AR"/>
        </a:p>
      </dgm:t>
    </dgm:pt>
    <dgm:pt modelId="{877F0D6E-B54D-4DE9-B34B-361D300DA8F5}" type="pres">
      <dgm:prSet presAssocID="{08BDF922-36A1-440E-A8E0-7E00F0C01D46}" presName="connTx" presStyleLbl="parChTrans1D2" presStyleIdx="1" presStyleCnt="2"/>
      <dgm:spPr/>
      <dgm:t>
        <a:bodyPr/>
        <a:lstStyle/>
        <a:p>
          <a:endParaRPr lang="es-AR"/>
        </a:p>
      </dgm:t>
    </dgm:pt>
    <dgm:pt modelId="{94BCA7B2-AF91-46A6-BF6C-806C947CA604}" type="pres">
      <dgm:prSet presAssocID="{CD4A833A-3782-462B-8181-4AB6A895A490}" presName="root2" presStyleCnt="0"/>
      <dgm:spPr/>
    </dgm:pt>
    <dgm:pt modelId="{F5496B2A-74DC-49D9-B346-C17FF77189BF}" type="pres">
      <dgm:prSet presAssocID="{CD4A833A-3782-462B-8181-4AB6A895A490}" presName="LevelTwoTextNode" presStyleLbl="node2" presStyleIdx="1" presStyleCnt="2" custLinFactNeighborX="-1908" custLinFactNeighborY="-7616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57C0AE8C-CD37-42D8-8281-C81BE3DA6478}" type="pres">
      <dgm:prSet presAssocID="{CD4A833A-3782-462B-8181-4AB6A895A490}" presName="level3hierChild" presStyleCnt="0"/>
      <dgm:spPr/>
    </dgm:pt>
    <dgm:pt modelId="{EF33ABD9-DFA5-45AC-BBF9-0EE4607C25E6}" type="pres">
      <dgm:prSet presAssocID="{69750F88-78F1-4C23-9787-60832EA5178E}" presName="conn2-1" presStyleLbl="parChTrans1D3" presStyleIdx="3" presStyleCnt="7"/>
      <dgm:spPr/>
      <dgm:t>
        <a:bodyPr/>
        <a:lstStyle/>
        <a:p>
          <a:endParaRPr lang="es-AR"/>
        </a:p>
      </dgm:t>
    </dgm:pt>
    <dgm:pt modelId="{C7434D39-CCFA-4E05-8DF9-26E3BE6BF0BA}" type="pres">
      <dgm:prSet presAssocID="{69750F88-78F1-4C23-9787-60832EA5178E}" presName="connTx" presStyleLbl="parChTrans1D3" presStyleIdx="3" presStyleCnt="7"/>
      <dgm:spPr/>
      <dgm:t>
        <a:bodyPr/>
        <a:lstStyle/>
        <a:p>
          <a:endParaRPr lang="es-AR"/>
        </a:p>
      </dgm:t>
    </dgm:pt>
    <dgm:pt modelId="{2E72D9D6-FC2B-4249-A1ED-6D39A24CAFB5}" type="pres">
      <dgm:prSet presAssocID="{F5DC54CA-A175-413B-9A9D-0A0D898498E3}" presName="root2" presStyleCnt="0"/>
      <dgm:spPr/>
    </dgm:pt>
    <dgm:pt modelId="{DD9F5B2D-F09E-46A7-B629-79E85A85D891}" type="pres">
      <dgm:prSet presAssocID="{F5DC54CA-A175-413B-9A9D-0A0D898498E3}" presName="LevelTwoTextNode" presStyleLbl="node3" presStyleIdx="3" presStyleCnt="7" custLinFactNeighborX="-1908" custLinFactNeighborY="-976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F66109E0-FD7C-4118-9B7F-F3B0E98F74CB}" type="pres">
      <dgm:prSet presAssocID="{F5DC54CA-A175-413B-9A9D-0A0D898498E3}" presName="level3hierChild" presStyleCnt="0"/>
      <dgm:spPr/>
    </dgm:pt>
    <dgm:pt modelId="{50644BBB-9A03-4B3D-910E-4C59DD004BFF}" type="pres">
      <dgm:prSet presAssocID="{214C8D5E-EDFE-4798-AFED-50EFD4163B45}" presName="conn2-1" presStyleLbl="parChTrans1D3" presStyleIdx="4" presStyleCnt="7"/>
      <dgm:spPr/>
      <dgm:t>
        <a:bodyPr/>
        <a:lstStyle/>
        <a:p>
          <a:endParaRPr lang="es-AR"/>
        </a:p>
      </dgm:t>
    </dgm:pt>
    <dgm:pt modelId="{84174472-5376-4F29-AA04-83F7517AC985}" type="pres">
      <dgm:prSet presAssocID="{214C8D5E-EDFE-4798-AFED-50EFD4163B45}" presName="connTx" presStyleLbl="parChTrans1D3" presStyleIdx="4" presStyleCnt="7"/>
      <dgm:spPr/>
      <dgm:t>
        <a:bodyPr/>
        <a:lstStyle/>
        <a:p>
          <a:endParaRPr lang="es-AR"/>
        </a:p>
      </dgm:t>
    </dgm:pt>
    <dgm:pt modelId="{DD3F5553-BA46-4E50-86CA-0BB3372F22F8}" type="pres">
      <dgm:prSet presAssocID="{A4D46580-C760-43A7-B464-D55B3C01012D}" presName="root2" presStyleCnt="0"/>
      <dgm:spPr/>
    </dgm:pt>
    <dgm:pt modelId="{AC3E10DE-F0E7-4C4A-913D-C7A76EA13885}" type="pres">
      <dgm:prSet presAssocID="{A4D46580-C760-43A7-B464-D55B3C01012D}" presName="LevelTwoTextNode" presStyleLbl="node3" presStyleIdx="4" presStyleCnt="7" custScaleX="114724" custScaleY="126112" custLinFactNeighborX="-1908" custLinFactNeighborY="-976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E75738F0-0B34-4440-AC5D-8597BFD989CE}" type="pres">
      <dgm:prSet presAssocID="{A4D46580-C760-43A7-B464-D55B3C01012D}" presName="level3hierChild" presStyleCnt="0"/>
      <dgm:spPr/>
    </dgm:pt>
    <dgm:pt modelId="{26AFD779-3643-4545-97F7-E772E8459AA7}" type="pres">
      <dgm:prSet presAssocID="{EA521832-3909-425A-81B5-8A8C7D098A94}" presName="conn2-1" presStyleLbl="parChTrans1D4" presStyleIdx="0" presStyleCnt="10"/>
      <dgm:spPr/>
      <dgm:t>
        <a:bodyPr/>
        <a:lstStyle/>
        <a:p>
          <a:endParaRPr lang="es-AR"/>
        </a:p>
      </dgm:t>
    </dgm:pt>
    <dgm:pt modelId="{5A46B980-C8B4-40AE-B024-FEA1D38FA220}" type="pres">
      <dgm:prSet presAssocID="{EA521832-3909-425A-81B5-8A8C7D098A94}" presName="connTx" presStyleLbl="parChTrans1D4" presStyleIdx="0" presStyleCnt="10"/>
      <dgm:spPr/>
      <dgm:t>
        <a:bodyPr/>
        <a:lstStyle/>
        <a:p>
          <a:endParaRPr lang="es-AR"/>
        </a:p>
      </dgm:t>
    </dgm:pt>
    <dgm:pt modelId="{8570942F-59B6-4847-A283-E9F43D82B7EE}" type="pres">
      <dgm:prSet presAssocID="{6FE2A607-080F-4FEB-A9C0-A65C01263E3D}" presName="root2" presStyleCnt="0"/>
      <dgm:spPr/>
    </dgm:pt>
    <dgm:pt modelId="{AC2B08BE-0248-4E69-A29D-D8315134BEE5}" type="pres">
      <dgm:prSet presAssocID="{6FE2A607-080F-4FEB-A9C0-A65C01263E3D}" presName="LevelTwoTextNode" presStyleLbl="node4" presStyleIdx="0" presStyleCnt="10" custScaleX="135502" custLinFactNeighborX="-1908" custLinFactNeighborY="-976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4B72DAE0-0B41-4A81-95EA-9415332A550D}" type="pres">
      <dgm:prSet presAssocID="{6FE2A607-080F-4FEB-A9C0-A65C01263E3D}" presName="level3hierChild" presStyleCnt="0"/>
      <dgm:spPr/>
    </dgm:pt>
    <dgm:pt modelId="{5E3EA0FB-1A83-4525-A42C-704C0A71031C}" type="pres">
      <dgm:prSet presAssocID="{97AFB908-8AB7-4257-A000-3ABA7CD706A6}" presName="conn2-1" presStyleLbl="parChTrans1D4" presStyleIdx="1" presStyleCnt="10"/>
      <dgm:spPr/>
      <dgm:t>
        <a:bodyPr/>
        <a:lstStyle/>
        <a:p>
          <a:endParaRPr lang="es-AR"/>
        </a:p>
      </dgm:t>
    </dgm:pt>
    <dgm:pt modelId="{E069CE22-6F12-4509-AB85-77EC53C071F9}" type="pres">
      <dgm:prSet presAssocID="{97AFB908-8AB7-4257-A000-3ABA7CD706A6}" presName="connTx" presStyleLbl="parChTrans1D4" presStyleIdx="1" presStyleCnt="10"/>
      <dgm:spPr/>
      <dgm:t>
        <a:bodyPr/>
        <a:lstStyle/>
        <a:p>
          <a:endParaRPr lang="es-AR"/>
        </a:p>
      </dgm:t>
    </dgm:pt>
    <dgm:pt modelId="{D085166E-4648-47BC-8AEB-06432F606573}" type="pres">
      <dgm:prSet presAssocID="{961A6E34-D2AD-4729-BA2B-650B63EDEB70}" presName="root2" presStyleCnt="0"/>
      <dgm:spPr/>
    </dgm:pt>
    <dgm:pt modelId="{5BAEAD60-29CF-4E23-84FE-959E599D5491}" type="pres">
      <dgm:prSet presAssocID="{961A6E34-D2AD-4729-BA2B-650B63EDEB70}" presName="LevelTwoTextNode" presStyleLbl="node4" presStyleIdx="1" presStyleCnt="1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42C60D8D-4E19-4DE0-8AAA-E2BECF948D0A}" type="pres">
      <dgm:prSet presAssocID="{961A6E34-D2AD-4729-BA2B-650B63EDEB70}" presName="level3hierChild" presStyleCnt="0"/>
      <dgm:spPr/>
    </dgm:pt>
    <dgm:pt modelId="{1E2C88D0-F5D0-4FEC-8684-74D7FFC6B321}" type="pres">
      <dgm:prSet presAssocID="{00EE579F-52F3-4AED-B04D-174A05856843}" presName="conn2-1" presStyleLbl="parChTrans1D4" presStyleIdx="2" presStyleCnt="10"/>
      <dgm:spPr/>
      <dgm:t>
        <a:bodyPr/>
        <a:lstStyle/>
        <a:p>
          <a:endParaRPr lang="es-AR"/>
        </a:p>
      </dgm:t>
    </dgm:pt>
    <dgm:pt modelId="{CA02DDD3-151B-4293-A4D3-D37135EC91D4}" type="pres">
      <dgm:prSet presAssocID="{00EE579F-52F3-4AED-B04D-174A05856843}" presName="connTx" presStyleLbl="parChTrans1D4" presStyleIdx="2" presStyleCnt="10"/>
      <dgm:spPr/>
      <dgm:t>
        <a:bodyPr/>
        <a:lstStyle/>
        <a:p>
          <a:endParaRPr lang="es-AR"/>
        </a:p>
      </dgm:t>
    </dgm:pt>
    <dgm:pt modelId="{A6D06D0E-8B32-41AD-80FC-4FFA33D889D2}" type="pres">
      <dgm:prSet presAssocID="{25239AF7-233C-4142-A717-B7513AF29220}" presName="root2" presStyleCnt="0"/>
      <dgm:spPr/>
    </dgm:pt>
    <dgm:pt modelId="{FC421DE1-58ED-4DD0-93EC-66A104F369D7}" type="pres">
      <dgm:prSet presAssocID="{25239AF7-233C-4142-A717-B7513AF29220}" presName="LevelTwoTextNode" presStyleLbl="node4" presStyleIdx="2" presStyleCnt="10" custScaleX="217686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2AC6D82F-2A7A-4326-B7ED-AEE4B82E3C0C}" type="pres">
      <dgm:prSet presAssocID="{25239AF7-233C-4142-A717-B7513AF29220}" presName="level3hierChild" presStyleCnt="0"/>
      <dgm:spPr/>
    </dgm:pt>
    <dgm:pt modelId="{483B99EA-B9D6-48B4-9C70-2BCA9E1228D4}" type="pres">
      <dgm:prSet presAssocID="{4E9EB77D-3891-4A8E-992C-2755E4D162D4}" presName="conn2-1" presStyleLbl="parChTrans1D3" presStyleIdx="5" presStyleCnt="7"/>
      <dgm:spPr/>
      <dgm:t>
        <a:bodyPr/>
        <a:lstStyle/>
        <a:p>
          <a:endParaRPr lang="es-AR"/>
        </a:p>
      </dgm:t>
    </dgm:pt>
    <dgm:pt modelId="{2552C02B-08D6-4ADA-B034-0B018288753A}" type="pres">
      <dgm:prSet presAssocID="{4E9EB77D-3891-4A8E-992C-2755E4D162D4}" presName="connTx" presStyleLbl="parChTrans1D3" presStyleIdx="5" presStyleCnt="7"/>
      <dgm:spPr/>
      <dgm:t>
        <a:bodyPr/>
        <a:lstStyle/>
        <a:p>
          <a:endParaRPr lang="es-AR"/>
        </a:p>
      </dgm:t>
    </dgm:pt>
    <dgm:pt modelId="{DCE1F838-D6E3-40FE-84C5-2F86AA4BFA89}" type="pres">
      <dgm:prSet presAssocID="{E5BCDB9E-FC4B-4D3A-8041-D70AE6633CA9}" presName="root2" presStyleCnt="0"/>
      <dgm:spPr/>
    </dgm:pt>
    <dgm:pt modelId="{8AED7E8A-9586-43E6-8DEC-04E7F8C5096C}" type="pres">
      <dgm:prSet presAssocID="{E5BCDB9E-FC4B-4D3A-8041-D70AE6633CA9}" presName="LevelTwoTextNode" presStyleLbl="node3" presStyleIdx="5" presStyleCnt="7" custLinFactNeighborX="-1908" custLinFactNeighborY="-976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9BB7B419-71C1-4360-BBA8-35A5D0F7FE0E}" type="pres">
      <dgm:prSet presAssocID="{E5BCDB9E-FC4B-4D3A-8041-D70AE6633CA9}" presName="level3hierChild" presStyleCnt="0"/>
      <dgm:spPr/>
    </dgm:pt>
    <dgm:pt modelId="{0CF9547F-B62B-45A9-9962-187E04220C8D}" type="pres">
      <dgm:prSet presAssocID="{76B01C43-7E9F-4D2F-BEED-F01016E8B33E}" presName="conn2-1" presStyleLbl="parChTrans1D4" presStyleIdx="3" presStyleCnt="10"/>
      <dgm:spPr/>
      <dgm:t>
        <a:bodyPr/>
        <a:lstStyle/>
        <a:p>
          <a:endParaRPr lang="es-AR"/>
        </a:p>
      </dgm:t>
    </dgm:pt>
    <dgm:pt modelId="{5C4A1671-65EA-417D-925A-8D8B8D5DA377}" type="pres">
      <dgm:prSet presAssocID="{76B01C43-7E9F-4D2F-BEED-F01016E8B33E}" presName="connTx" presStyleLbl="parChTrans1D4" presStyleIdx="3" presStyleCnt="10"/>
      <dgm:spPr/>
      <dgm:t>
        <a:bodyPr/>
        <a:lstStyle/>
        <a:p>
          <a:endParaRPr lang="es-AR"/>
        </a:p>
      </dgm:t>
    </dgm:pt>
    <dgm:pt modelId="{310B1C93-2C83-448D-A48A-E128795FE50F}" type="pres">
      <dgm:prSet presAssocID="{93B1FC68-FA63-4297-965F-9D704CB76F7C}" presName="root2" presStyleCnt="0"/>
      <dgm:spPr/>
    </dgm:pt>
    <dgm:pt modelId="{F154E456-1112-4C82-8105-50C265007323}" type="pres">
      <dgm:prSet presAssocID="{93B1FC68-FA63-4297-965F-9D704CB76F7C}" presName="LevelTwoTextNode" presStyleLbl="node4" presStyleIdx="3" presStyleCnt="10" custScaleX="114724" custScaleY="126112" custLinFactNeighborX="-1908" custLinFactNeighborY="-976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3F9AAF79-E847-46F9-AE68-BAA89298D06D}" type="pres">
      <dgm:prSet presAssocID="{93B1FC68-FA63-4297-965F-9D704CB76F7C}" presName="level3hierChild" presStyleCnt="0"/>
      <dgm:spPr/>
    </dgm:pt>
    <dgm:pt modelId="{C28A8224-5241-4FE8-A6DA-3854539E9C58}" type="pres">
      <dgm:prSet presAssocID="{EFD17DB6-BEBA-453D-9E31-2E9E71FE9639}" presName="conn2-1" presStyleLbl="parChTrans1D4" presStyleIdx="4" presStyleCnt="10"/>
      <dgm:spPr/>
      <dgm:t>
        <a:bodyPr/>
        <a:lstStyle/>
        <a:p>
          <a:endParaRPr lang="es-AR"/>
        </a:p>
      </dgm:t>
    </dgm:pt>
    <dgm:pt modelId="{053DEF47-CE7E-4BBC-873A-E957077FB710}" type="pres">
      <dgm:prSet presAssocID="{EFD17DB6-BEBA-453D-9E31-2E9E71FE9639}" presName="connTx" presStyleLbl="parChTrans1D4" presStyleIdx="4" presStyleCnt="10"/>
      <dgm:spPr/>
      <dgm:t>
        <a:bodyPr/>
        <a:lstStyle/>
        <a:p>
          <a:endParaRPr lang="es-AR"/>
        </a:p>
      </dgm:t>
    </dgm:pt>
    <dgm:pt modelId="{FB365555-799A-4B56-8C92-FD4C54578688}" type="pres">
      <dgm:prSet presAssocID="{A6D39358-4787-443F-885D-5093CEAB6D83}" presName="root2" presStyleCnt="0"/>
      <dgm:spPr/>
    </dgm:pt>
    <dgm:pt modelId="{7FBDA7BF-4747-44ED-BFFE-416680060C49}" type="pres">
      <dgm:prSet presAssocID="{A6D39358-4787-443F-885D-5093CEAB6D83}" presName="LevelTwoTextNode" presStyleLbl="node4" presStyleIdx="4" presStyleCnt="10" custScaleX="135502" custLinFactNeighborX="-1908" custLinFactNeighborY="-976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A10008CC-FA36-4CC1-B1AE-944BA61DCDAC}" type="pres">
      <dgm:prSet presAssocID="{A6D39358-4787-443F-885D-5093CEAB6D83}" presName="level3hierChild" presStyleCnt="0"/>
      <dgm:spPr/>
    </dgm:pt>
    <dgm:pt modelId="{194937A3-5559-435D-A181-A34DC05578BA}" type="pres">
      <dgm:prSet presAssocID="{C5596B30-1C51-45F3-AC64-FD83735FE47D}" presName="conn2-1" presStyleLbl="parChTrans1D4" presStyleIdx="5" presStyleCnt="10"/>
      <dgm:spPr/>
      <dgm:t>
        <a:bodyPr/>
        <a:lstStyle/>
        <a:p>
          <a:endParaRPr lang="es-AR"/>
        </a:p>
      </dgm:t>
    </dgm:pt>
    <dgm:pt modelId="{EB1AD74E-C380-4DF6-91B6-4FAAE8C5C28F}" type="pres">
      <dgm:prSet presAssocID="{C5596B30-1C51-45F3-AC64-FD83735FE47D}" presName="connTx" presStyleLbl="parChTrans1D4" presStyleIdx="5" presStyleCnt="10"/>
      <dgm:spPr/>
      <dgm:t>
        <a:bodyPr/>
        <a:lstStyle/>
        <a:p>
          <a:endParaRPr lang="es-AR"/>
        </a:p>
      </dgm:t>
    </dgm:pt>
    <dgm:pt modelId="{F8E9FFA3-1679-4E01-89BB-820CE3181363}" type="pres">
      <dgm:prSet presAssocID="{5232A9E8-BD90-488E-B8C6-F6A3C811D57B}" presName="root2" presStyleCnt="0"/>
      <dgm:spPr/>
    </dgm:pt>
    <dgm:pt modelId="{C65BA0CE-E1AD-4C21-9D21-04474E3F3E56}" type="pres">
      <dgm:prSet presAssocID="{5232A9E8-BD90-488E-B8C6-F6A3C811D57B}" presName="LevelTwoTextNode" presStyleLbl="node4" presStyleIdx="5" presStyleCnt="1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59603CD4-5658-4CAA-B5F0-FEF1F4291BF8}" type="pres">
      <dgm:prSet presAssocID="{5232A9E8-BD90-488E-B8C6-F6A3C811D57B}" presName="level3hierChild" presStyleCnt="0"/>
      <dgm:spPr/>
    </dgm:pt>
    <dgm:pt modelId="{2BB6ED30-B9B4-415F-8237-9E8147C71985}" type="pres">
      <dgm:prSet presAssocID="{224EB69A-71D3-46E9-BD63-E1D46056A54E}" presName="conn2-1" presStyleLbl="parChTrans1D4" presStyleIdx="6" presStyleCnt="10"/>
      <dgm:spPr/>
      <dgm:t>
        <a:bodyPr/>
        <a:lstStyle/>
        <a:p>
          <a:endParaRPr lang="es-AR"/>
        </a:p>
      </dgm:t>
    </dgm:pt>
    <dgm:pt modelId="{D0279F16-7652-4386-86BB-89A0635B9EA2}" type="pres">
      <dgm:prSet presAssocID="{224EB69A-71D3-46E9-BD63-E1D46056A54E}" presName="connTx" presStyleLbl="parChTrans1D4" presStyleIdx="6" presStyleCnt="10"/>
      <dgm:spPr/>
      <dgm:t>
        <a:bodyPr/>
        <a:lstStyle/>
        <a:p>
          <a:endParaRPr lang="es-AR"/>
        </a:p>
      </dgm:t>
    </dgm:pt>
    <dgm:pt modelId="{51A2F6F5-D1DE-475F-A273-348A97E92680}" type="pres">
      <dgm:prSet presAssocID="{7416C9FC-A9C6-451A-9984-04189CEFE10C}" presName="root2" presStyleCnt="0"/>
      <dgm:spPr/>
    </dgm:pt>
    <dgm:pt modelId="{7C39F4DB-73DC-431C-A29A-129AFCC932A5}" type="pres">
      <dgm:prSet presAssocID="{7416C9FC-A9C6-451A-9984-04189CEFE10C}" presName="LevelTwoTextNode" presStyleLbl="node4" presStyleIdx="6" presStyleCnt="1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B345F8C2-C2D8-40B2-8F75-252640646EA5}" type="pres">
      <dgm:prSet presAssocID="{7416C9FC-A9C6-451A-9984-04189CEFE10C}" presName="level3hierChild" presStyleCnt="0"/>
      <dgm:spPr/>
    </dgm:pt>
    <dgm:pt modelId="{BCF8BE6F-16AE-4EAE-9153-005A33455BEF}" type="pres">
      <dgm:prSet presAssocID="{3524C1FD-D4A2-4FE5-8259-FE3D9277A798}" presName="conn2-1" presStyleLbl="parChTrans1D4" presStyleIdx="7" presStyleCnt="10"/>
      <dgm:spPr/>
      <dgm:t>
        <a:bodyPr/>
        <a:lstStyle/>
        <a:p>
          <a:endParaRPr lang="es-AR"/>
        </a:p>
      </dgm:t>
    </dgm:pt>
    <dgm:pt modelId="{65D03ED5-1984-472B-84F9-9348672F93CA}" type="pres">
      <dgm:prSet presAssocID="{3524C1FD-D4A2-4FE5-8259-FE3D9277A798}" presName="connTx" presStyleLbl="parChTrans1D4" presStyleIdx="7" presStyleCnt="10"/>
      <dgm:spPr/>
      <dgm:t>
        <a:bodyPr/>
        <a:lstStyle/>
        <a:p>
          <a:endParaRPr lang="es-AR"/>
        </a:p>
      </dgm:t>
    </dgm:pt>
    <dgm:pt modelId="{2AA2D325-5631-4EF1-AEA9-54FC466B6816}" type="pres">
      <dgm:prSet presAssocID="{2F7F70A8-8C0D-45A8-BECD-3D242B20AD2D}" presName="root2" presStyleCnt="0"/>
      <dgm:spPr/>
    </dgm:pt>
    <dgm:pt modelId="{D2F87AAC-C575-47D4-AB0D-E2D057B47473}" type="pres">
      <dgm:prSet presAssocID="{2F7F70A8-8C0D-45A8-BECD-3D242B20AD2D}" presName="LevelTwoTextNode" presStyleLbl="node4" presStyleIdx="7" presStyleCnt="1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F1AB9AEC-E499-45CF-9900-677A506E21B6}" type="pres">
      <dgm:prSet presAssocID="{2F7F70A8-8C0D-45A8-BECD-3D242B20AD2D}" presName="level3hierChild" presStyleCnt="0"/>
      <dgm:spPr/>
    </dgm:pt>
    <dgm:pt modelId="{1E84AC1B-57F1-4749-A545-08C825EC9C54}" type="pres">
      <dgm:prSet presAssocID="{C4994A66-017D-4EB8-847A-EF73D05CF04C}" presName="conn2-1" presStyleLbl="parChTrans1D4" presStyleIdx="8" presStyleCnt="10"/>
      <dgm:spPr/>
      <dgm:t>
        <a:bodyPr/>
        <a:lstStyle/>
        <a:p>
          <a:endParaRPr lang="es-AR"/>
        </a:p>
      </dgm:t>
    </dgm:pt>
    <dgm:pt modelId="{4AC5635F-F463-4E97-B630-F128825BEA7D}" type="pres">
      <dgm:prSet presAssocID="{C4994A66-017D-4EB8-847A-EF73D05CF04C}" presName="connTx" presStyleLbl="parChTrans1D4" presStyleIdx="8" presStyleCnt="10"/>
      <dgm:spPr/>
      <dgm:t>
        <a:bodyPr/>
        <a:lstStyle/>
        <a:p>
          <a:endParaRPr lang="es-AR"/>
        </a:p>
      </dgm:t>
    </dgm:pt>
    <dgm:pt modelId="{C1896BBC-07EE-4F91-A9D5-36479D24A335}" type="pres">
      <dgm:prSet presAssocID="{538C1B10-3B49-4408-A93F-D07365B19FFC}" presName="root2" presStyleCnt="0"/>
      <dgm:spPr/>
    </dgm:pt>
    <dgm:pt modelId="{D77C5BBF-7C83-4E1C-A3E8-CB077870C0CC}" type="pres">
      <dgm:prSet presAssocID="{538C1B10-3B49-4408-A93F-D07365B19FFC}" presName="LevelTwoTextNode" presStyleLbl="node4" presStyleIdx="8" presStyleCnt="1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8AB16CC4-D66D-4E34-9CCA-A0633CB1A6F3}" type="pres">
      <dgm:prSet presAssocID="{538C1B10-3B49-4408-A93F-D07365B19FFC}" presName="level3hierChild" presStyleCnt="0"/>
      <dgm:spPr/>
    </dgm:pt>
    <dgm:pt modelId="{978B7BE7-A0AD-497E-B3D4-F0B17F3D06C4}" type="pres">
      <dgm:prSet presAssocID="{4C6EBAE0-906B-4490-BA91-06E2F3405265}" presName="conn2-1" presStyleLbl="parChTrans1D4" presStyleIdx="9" presStyleCnt="10"/>
      <dgm:spPr/>
      <dgm:t>
        <a:bodyPr/>
        <a:lstStyle/>
        <a:p>
          <a:endParaRPr lang="es-AR"/>
        </a:p>
      </dgm:t>
    </dgm:pt>
    <dgm:pt modelId="{38FF5BFA-70DB-4799-A8F9-8384EBDACFF7}" type="pres">
      <dgm:prSet presAssocID="{4C6EBAE0-906B-4490-BA91-06E2F3405265}" presName="connTx" presStyleLbl="parChTrans1D4" presStyleIdx="9" presStyleCnt="10"/>
      <dgm:spPr/>
      <dgm:t>
        <a:bodyPr/>
        <a:lstStyle/>
        <a:p>
          <a:endParaRPr lang="es-AR"/>
        </a:p>
      </dgm:t>
    </dgm:pt>
    <dgm:pt modelId="{19268309-6BFF-4245-86B1-6DF147431A30}" type="pres">
      <dgm:prSet presAssocID="{C46647FF-1C4A-49D7-ACF3-AA2209F3ADB5}" presName="root2" presStyleCnt="0"/>
      <dgm:spPr/>
    </dgm:pt>
    <dgm:pt modelId="{B2B660B4-AA1D-4BD9-B09F-260FF2184A4C}" type="pres">
      <dgm:prSet presAssocID="{C46647FF-1C4A-49D7-ACF3-AA2209F3ADB5}" presName="LevelTwoTextNode" presStyleLbl="node4" presStyleIdx="9" presStyleCnt="1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50150FED-5653-4416-B4A1-BEAF52907AD2}" type="pres">
      <dgm:prSet presAssocID="{C46647FF-1C4A-49D7-ACF3-AA2209F3ADB5}" presName="level3hierChild" presStyleCnt="0"/>
      <dgm:spPr/>
    </dgm:pt>
    <dgm:pt modelId="{CB718EA8-9CDB-4F04-8AC1-8BCC1C857F9D}" type="pres">
      <dgm:prSet presAssocID="{DA3E8075-3A2A-4DE6-92AD-5302C1D9C761}" presName="conn2-1" presStyleLbl="parChTrans1D3" presStyleIdx="6" presStyleCnt="7"/>
      <dgm:spPr/>
      <dgm:t>
        <a:bodyPr/>
        <a:lstStyle/>
        <a:p>
          <a:endParaRPr lang="es-AR"/>
        </a:p>
      </dgm:t>
    </dgm:pt>
    <dgm:pt modelId="{1B22DD90-F215-48CB-B096-3319E5A091B2}" type="pres">
      <dgm:prSet presAssocID="{DA3E8075-3A2A-4DE6-92AD-5302C1D9C761}" presName="connTx" presStyleLbl="parChTrans1D3" presStyleIdx="6" presStyleCnt="7"/>
      <dgm:spPr/>
      <dgm:t>
        <a:bodyPr/>
        <a:lstStyle/>
        <a:p>
          <a:endParaRPr lang="es-AR"/>
        </a:p>
      </dgm:t>
    </dgm:pt>
    <dgm:pt modelId="{300D20C5-59E9-4BDD-8828-046FE4C47DAF}" type="pres">
      <dgm:prSet presAssocID="{2268CF8B-C2A5-44F7-97BA-951635F14917}" presName="root2" presStyleCnt="0"/>
      <dgm:spPr/>
    </dgm:pt>
    <dgm:pt modelId="{3CEA8CCE-BC6C-46F8-BF79-8F23C419EA91}" type="pres">
      <dgm:prSet presAssocID="{2268CF8B-C2A5-44F7-97BA-951635F14917}" presName="LevelTwoTextNode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DD90B933-66C4-4657-9CE2-68409B1641A5}" type="pres">
      <dgm:prSet presAssocID="{2268CF8B-C2A5-44F7-97BA-951635F14917}" presName="level3hierChild" presStyleCnt="0"/>
      <dgm:spPr/>
    </dgm:pt>
  </dgm:ptLst>
  <dgm:cxnLst>
    <dgm:cxn modelId="{7E95D3D1-289A-47A2-9A5E-BBB879E41F36}" type="presOf" srcId="{C4994A66-017D-4EB8-847A-EF73D05CF04C}" destId="{4AC5635F-F463-4E97-B630-F128825BEA7D}" srcOrd="1" destOrd="0" presId="urn:microsoft.com/office/officeart/2005/8/layout/hierarchy2"/>
    <dgm:cxn modelId="{B27F9130-CAFA-4E53-9234-EF74A644850B}" srcId="{A6D39358-4787-443F-885D-5093CEAB6D83}" destId="{5232A9E8-BD90-488E-B8C6-F6A3C811D57B}" srcOrd="0" destOrd="0" parTransId="{C5596B30-1C51-45F3-AC64-FD83735FE47D}" sibTransId="{C4D8FC63-EFDA-4D5A-A107-040B6893649B}"/>
    <dgm:cxn modelId="{425DE947-4039-4009-B958-38C6152B861F}" type="presOf" srcId="{2F7F70A8-8C0D-45A8-BECD-3D242B20AD2D}" destId="{D2F87AAC-C575-47D4-AB0D-E2D057B47473}" srcOrd="0" destOrd="0" presId="urn:microsoft.com/office/officeart/2005/8/layout/hierarchy2"/>
    <dgm:cxn modelId="{56E6597D-9AAB-4392-94E8-F037BBBCA3D8}" type="presOf" srcId="{18381D56-75C6-4481-A743-43B2747E1CA6}" destId="{A5589496-4F02-478B-B24B-FA4658ADC718}" srcOrd="0" destOrd="0" presId="urn:microsoft.com/office/officeart/2005/8/layout/hierarchy2"/>
    <dgm:cxn modelId="{E7FDDF45-FD57-4F3C-9431-85C97DDD2F68}" srcId="{DA135575-9BC5-4689-B160-ABFEC3F68D43}" destId="{6BA04272-EFE6-4184-A65D-9BDC0BE7ABA2}" srcOrd="1" destOrd="0" parTransId="{76C9381B-A9E2-4C1E-8C33-B05591C42FEF}" sibTransId="{36C72602-FE12-4085-8C15-B5B352AA5CB1}"/>
    <dgm:cxn modelId="{42634B63-1867-4F46-8F43-53701B8AE7B2}" srcId="{93B1FC68-FA63-4297-965F-9D704CB76F7C}" destId="{7416C9FC-A9C6-451A-9984-04189CEFE10C}" srcOrd="1" destOrd="0" parTransId="{224EB69A-71D3-46E9-BD63-E1D46056A54E}" sibTransId="{01489303-0B19-492F-A876-715A3A05B779}"/>
    <dgm:cxn modelId="{EBD0A96D-CAC5-4251-A57A-92179D5191ED}" srcId="{CD4A833A-3782-462B-8181-4AB6A895A490}" destId="{F5DC54CA-A175-413B-9A9D-0A0D898498E3}" srcOrd="0" destOrd="0" parTransId="{69750F88-78F1-4C23-9787-60832EA5178E}" sibTransId="{3DC96B16-04B0-4A70-8B7B-42F7A87D15BD}"/>
    <dgm:cxn modelId="{D34D21E5-F526-4D02-B43F-F1209AAD97B8}" srcId="{538C1B10-3B49-4408-A93F-D07365B19FFC}" destId="{C46647FF-1C4A-49D7-ACF3-AA2209F3ADB5}" srcOrd="0" destOrd="0" parTransId="{4C6EBAE0-906B-4490-BA91-06E2F3405265}" sibTransId="{0046900E-F41F-4CA1-B34D-F78FC2C39AF2}"/>
    <dgm:cxn modelId="{0CAEE59C-3FBD-41DA-A54D-E74A5CC3FC23}" type="presOf" srcId="{76B01C43-7E9F-4D2F-BEED-F01016E8B33E}" destId="{5C4A1671-65EA-417D-925A-8D8B8D5DA377}" srcOrd="1" destOrd="0" presId="urn:microsoft.com/office/officeart/2005/8/layout/hierarchy2"/>
    <dgm:cxn modelId="{4EBA1E6D-C94A-4F52-9D42-D5E5BC90746C}" type="presOf" srcId="{C46647FF-1C4A-49D7-ACF3-AA2209F3ADB5}" destId="{B2B660B4-AA1D-4BD9-B09F-260FF2184A4C}" srcOrd="0" destOrd="0" presId="urn:microsoft.com/office/officeart/2005/8/layout/hierarchy2"/>
    <dgm:cxn modelId="{8D2F6FA1-65E2-4DB3-A8D8-66AEC552CDAB}" type="presOf" srcId="{76B01C43-7E9F-4D2F-BEED-F01016E8B33E}" destId="{0CF9547F-B62B-45A9-9962-187E04220C8D}" srcOrd="0" destOrd="0" presId="urn:microsoft.com/office/officeart/2005/8/layout/hierarchy2"/>
    <dgm:cxn modelId="{18331C46-E175-4CE1-A91C-585A823EDFF0}" srcId="{07C24DE4-7FE4-4BEA-B8BD-11C719D4F9CC}" destId="{CD4A833A-3782-462B-8181-4AB6A895A490}" srcOrd="1" destOrd="0" parTransId="{08BDF922-36A1-440E-A8E0-7E00F0C01D46}" sibTransId="{2CFB280D-0E17-41AC-A6E3-FFA11D0283B1}"/>
    <dgm:cxn modelId="{675FE139-BB2C-4E2F-B61C-1F781191C4B0}" type="presOf" srcId="{6FE2A607-080F-4FEB-A9C0-A65C01263E3D}" destId="{AC2B08BE-0248-4E69-A29D-D8315134BEE5}" srcOrd="0" destOrd="0" presId="urn:microsoft.com/office/officeart/2005/8/layout/hierarchy2"/>
    <dgm:cxn modelId="{0B870B8A-4FDC-4C2F-88E7-702F4333369F}" type="presOf" srcId="{213338FD-2CCF-4183-B68C-1F8AE437D06B}" destId="{92A0D70C-42FD-470A-A85D-6229079E3A8C}" srcOrd="0" destOrd="0" presId="urn:microsoft.com/office/officeart/2005/8/layout/hierarchy2"/>
    <dgm:cxn modelId="{A05E27E1-587E-4DB2-B667-FA384D014D8B}" type="presOf" srcId="{DA3E8075-3A2A-4DE6-92AD-5302C1D9C761}" destId="{1B22DD90-F215-48CB-B096-3319E5A091B2}" srcOrd="1" destOrd="0" presId="urn:microsoft.com/office/officeart/2005/8/layout/hierarchy2"/>
    <dgm:cxn modelId="{F6B05F27-2630-4D50-8DC3-32398D0223B6}" type="presOf" srcId="{69750F88-78F1-4C23-9787-60832EA5178E}" destId="{EF33ABD9-DFA5-45AC-BBF9-0EE4607C25E6}" srcOrd="0" destOrd="0" presId="urn:microsoft.com/office/officeart/2005/8/layout/hierarchy2"/>
    <dgm:cxn modelId="{7370FD46-DDBE-4F40-8729-C9518F5FAB3C}" type="presOf" srcId="{69750F88-78F1-4C23-9787-60832EA5178E}" destId="{C7434D39-CCFA-4E05-8DF9-26E3BE6BF0BA}" srcOrd="1" destOrd="0" presId="urn:microsoft.com/office/officeart/2005/8/layout/hierarchy2"/>
    <dgm:cxn modelId="{78C86ED9-9A57-42A2-BA8C-042EB3441436}" type="presOf" srcId="{4C6EBAE0-906B-4490-BA91-06E2F3405265}" destId="{978B7BE7-A0AD-497E-B3D4-F0B17F3D06C4}" srcOrd="0" destOrd="0" presId="urn:microsoft.com/office/officeart/2005/8/layout/hierarchy2"/>
    <dgm:cxn modelId="{A501275E-13ED-45EE-B10F-B4F65076328A}" type="presOf" srcId="{C4994A66-017D-4EB8-847A-EF73D05CF04C}" destId="{1E84AC1B-57F1-4749-A545-08C825EC9C54}" srcOrd="0" destOrd="0" presId="urn:microsoft.com/office/officeart/2005/8/layout/hierarchy2"/>
    <dgm:cxn modelId="{F440C54C-BFE3-4BAC-93A4-900D2E77EB5A}" type="presOf" srcId="{CD4A833A-3782-462B-8181-4AB6A895A490}" destId="{F5496B2A-74DC-49D9-B346-C17FF77189BF}" srcOrd="0" destOrd="0" presId="urn:microsoft.com/office/officeart/2005/8/layout/hierarchy2"/>
    <dgm:cxn modelId="{58129403-7C42-43C1-92D6-DC9412CF83E5}" type="presOf" srcId="{76C9381B-A9E2-4C1E-8C33-B05591C42FEF}" destId="{89DF052A-CA08-42A2-84A5-A36BE26760C3}" srcOrd="0" destOrd="0" presId="urn:microsoft.com/office/officeart/2005/8/layout/hierarchy2"/>
    <dgm:cxn modelId="{9E5CC4C3-BEB7-4ADB-96CD-EF4DC092EDE4}" type="presOf" srcId="{2268CF8B-C2A5-44F7-97BA-951635F14917}" destId="{3CEA8CCE-BC6C-46F8-BF79-8F23C419EA91}" srcOrd="0" destOrd="0" presId="urn:microsoft.com/office/officeart/2005/8/layout/hierarchy2"/>
    <dgm:cxn modelId="{BF3BF5A8-25B3-4B60-98EB-028D1EB4DF5B}" srcId="{A4D46580-C760-43A7-B464-D55B3C01012D}" destId="{961A6E34-D2AD-4729-BA2B-650B63EDEB70}" srcOrd="1" destOrd="0" parTransId="{97AFB908-8AB7-4257-A000-3ABA7CD706A6}" sibTransId="{B47A5560-B836-4966-BABD-82D44FFBF4A1}"/>
    <dgm:cxn modelId="{BCC065EE-2C1D-4363-AEA8-29E5D989A051}" type="presOf" srcId="{961A6E34-D2AD-4729-BA2B-650B63EDEB70}" destId="{5BAEAD60-29CF-4E23-84FE-959E599D5491}" srcOrd="0" destOrd="0" presId="urn:microsoft.com/office/officeart/2005/8/layout/hierarchy2"/>
    <dgm:cxn modelId="{CB8846BD-7411-4E87-8F79-55B906D19312}" srcId="{93B1FC68-FA63-4297-965F-9D704CB76F7C}" destId="{A6D39358-4787-443F-885D-5093CEAB6D83}" srcOrd="0" destOrd="0" parTransId="{EFD17DB6-BEBA-453D-9E31-2E9E71FE9639}" sibTransId="{A250127E-5883-431C-96CD-1450103B3AC2}"/>
    <dgm:cxn modelId="{07061BD2-6822-40DF-AD9D-C5D0D088DD83}" srcId="{213338FD-2CCF-4183-B68C-1F8AE437D06B}" destId="{07C24DE4-7FE4-4BEA-B8BD-11C719D4F9CC}" srcOrd="0" destOrd="0" parTransId="{42334ED6-1612-41BC-AA71-FE99446CFECD}" sibTransId="{F55E21BA-254A-4529-8640-84ADED7BE887}"/>
    <dgm:cxn modelId="{087E9BBB-8585-4C28-B2E1-9EC2637DAA42}" type="presOf" srcId="{7D5E0146-FBFF-48EF-BB57-A08EE5042F35}" destId="{EC604398-07D5-430A-B43E-8B48039849F5}" srcOrd="1" destOrd="0" presId="urn:microsoft.com/office/officeart/2005/8/layout/hierarchy2"/>
    <dgm:cxn modelId="{92E656FF-E5DC-4ADF-B735-BC9ED575B76D}" type="presOf" srcId="{DA3E8075-3A2A-4DE6-92AD-5302C1D9C761}" destId="{CB718EA8-9CDB-4F04-8AC1-8BCC1C857F9D}" srcOrd="0" destOrd="0" presId="urn:microsoft.com/office/officeart/2005/8/layout/hierarchy2"/>
    <dgm:cxn modelId="{C4230D84-5FFB-491A-B763-970F9E2B4FB5}" type="presOf" srcId="{EA521832-3909-425A-81B5-8A8C7D098A94}" destId="{26AFD779-3643-4545-97F7-E772E8459AA7}" srcOrd="0" destOrd="0" presId="urn:microsoft.com/office/officeart/2005/8/layout/hierarchy2"/>
    <dgm:cxn modelId="{5B1CA542-1199-4620-869C-2A8737842700}" srcId="{93B1FC68-FA63-4297-965F-9D704CB76F7C}" destId="{538C1B10-3B49-4408-A93F-D07365B19FFC}" srcOrd="2" destOrd="0" parTransId="{C4994A66-017D-4EB8-847A-EF73D05CF04C}" sibTransId="{DC97B73C-7AB2-4394-B656-D856BB63066A}"/>
    <dgm:cxn modelId="{BFA7519B-EB41-402B-86D8-AAC5FC795D5A}" type="presOf" srcId="{EFD17DB6-BEBA-453D-9E31-2E9E71FE9639}" destId="{C28A8224-5241-4FE8-A6DA-3854539E9C58}" srcOrd="0" destOrd="0" presId="urn:microsoft.com/office/officeart/2005/8/layout/hierarchy2"/>
    <dgm:cxn modelId="{0B5DD6BB-42ED-4E9C-96FE-B4E08BC32DE5}" type="presOf" srcId="{97AFB908-8AB7-4257-A000-3ABA7CD706A6}" destId="{5E3EA0FB-1A83-4525-A42C-704C0A71031C}" srcOrd="0" destOrd="0" presId="urn:microsoft.com/office/officeart/2005/8/layout/hierarchy2"/>
    <dgm:cxn modelId="{A91AD890-2136-4D22-AEC6-394E159C5D93}" type="presOf" srcId="{EA521832-3909-425A-81B5-8A8C7D098A94}" destId="{5A46B980-C8B4-40AE-B024-FEA1D38FA220}" srcOrd="1" destOrd="0" presId="urn:microsoft.com/office/officeart/2005/8/layout/hierarchy2"/>
    <dgm:cxn modelId="{64661865-3E55-48F4-9799-8D3343CAE1B0}" type="presOf" srcId="{E5BCDB9E-FC4B-4D3A-8041-D70AE6633CA9}" destId="{8AED7E8A-9586-43E6-8DEC-04E7F8C5096C}" srcOrd="0" destOrd="0" presId="urn:microsoft.com/office/officeart/2005/8/layout/hierarchy2"/>
    <dgm:cxn modelId="{3748FA54-D2EE-477A-B9D5-367BEC87F195}" type="presOf" srcId="{08BDF922-36A1-440E-A8E0-7E00F0C01D46}" destId="{517C43B4-ED81-4FCE-B5E4-120246C54FF1}" srcOrd="0" destOrd="0" presId="urn:microsoft.com/office/officeart/2005/8/layout/hierarchy2"/>
    <dgm:cxn modelId="{6CCBDCE1-A7EE-4E29-9584-D92A5F193005}" srcId="{DA135575-9BC5-4689-B160-ABFEC3F68D43}" destId="{94080825-6D36-4999-B6ED-5344102038B3}" srcOrd="2" destOrd="0" parTransId="{18381D56-75C6-4481-A743-43B2747E1CA6}" sibTransId="{2FF44507-4BFD-40D5-B818-A64BC75F7BB9}"/>
    <dgm:cxn modelId="{C0F08637-2F4B-40D9-B43D-4531AF5EB276}" type="presOf" srcId="{6BA04272-EFE6-4184-A65D-9BDC0BE7ABA2}" destId="{1F961232-112B-44E6-A6D3-C7484F066AE6}" srcOrd="0" destOrd="0" presId="urn:microsoft.com/office/officeart/2005/8/layout/hierarchy2"/>
    <dgm:cxn modelId="{CF95C5E7-AD83-4C95-B8EB-9FDB26C84ADC}" type="presOf" srcId="{EFD17DB6-BEBA-453D-9E31-2E9E71FE9639}" destId="{053DEF47-CE7E-4BBC-873A-E957077FB710}" srcOrd="1" destOrd="0" presId="urn:microsoft.com/office/officeart/2005/8/layout/hierarchy2"/>
    <dgm:cxn modelId="{1F3B7DE9-D85C-429C-90BC-607BB48804FC}" srcId="{7416C9FC-A9C6-451A-9984-04189CEFE10C}" destId="{2F7F70A8-8C0D-45A8-BECD-3D242B20AD2D}" srcOrd="0" destOrd="0" parTransId="{3524C1FD-D4A2-4FE5-8259-FE3D9277A798}" sibTransId="{5B69FCE5-DEE9-4C46-B6D4-434ECA08A367}"/>
    <dgm:cxn modelId="{71F44B73-8B53-44CD-90A5-5DCE5BBE6B7F}" type="presOf" srcId="{20897D43-9F46-4A77-BE4B-0D9FD6F5BCF2}" destId="{0584F659-D4A7-4255-AEAA-1A4836CF9FD0}" srcOrd="1" destOrd="0" presId="urn:microsoft.com/office/officeart/2005/8/layout/hierarchy2"/>
    <dgm:cxn modelId="{68097B57-E2FB-4D78-B8B7-2F62088DA884}" type="presOf" srcId="{07C24DE4-7FE4-4BEA-B8BD-11C719D4F9CC}" destId="{4BDA0726-161B-4D7E-9A27-A200DE8A05D9}" srcOrd="0" destOrd="0" presId="urn:microsoft.com/office/officeart/2005/8/layout/hierarchy2"/>
    <dgm:cxn modelId="{F1928CD6-0AF6-47AB-BA9C-AE119185D9DC}" type="presOf" srcId="{214C8D5E-EDFE-4798-AFED-50EFD4163B45}" destId="{50644BBB-9A03-4B3D-910E-4C59DD004BFF}" srcOrd="0" destOrd="0" presId="urn:microsoft.com/office/officeart/2005/8/layout/hierarchy2"/>
    <dgm:cxn modelId="{E274CEDE-8F3C-4CDD-8EAA-AFAE6E369EF7}" type="presOf" srcId="{20897D43-9F46-4A77-BE4B-0D9FD6F5BCF2}" destId="{EE8A0A50-80AC-4A83-BE7C-3CC33B273CD7}" srcOrd="0" destOrd="0" presId="urn:microsoft.com/office/officeart/2005/8/layout/hierarchy2"/>
    <dgm:cxn modelId="{E8143B8F-6D63-4FA5-B597-5829A4DE9980}" type="presOf" srcId="{DA135575-9BC5-4689-B160-ABFEC3F68D43}" destId="{9D101FAB-CAFF-4637-B150-015C0E7CD65C}" srcOrd="0" destOrd="0" presId="urn:microsoft.com/office/officeart/2005/8/layout/hierarchy2"/>
    <dgm:cxn modelId="{9D65F87C-4970-483A-B534-1D90D805D34C}" type="presOf" srcId="{7D5E0146-FBFF-48EF-BB57-A08EE5042F35}" destId="{5C07F294-8435-4D82-BD32-0369EF135E61}" srcOrd="0" destOrd="0" presId="urn:microsoft.com/office/officeart/2005/8/layout/hierarchy2"/>
    <dgm:cxn modelId="{956F746D-7F3D-46D9-B4FF-79CA3FFCC985}" srcId="{A4D46580-C760-43A7-B464-D55B3C01012D}" destId="{6FE2A607-080F-4FEB-A9C0-A65C01263E3D}" srcOrd="0" destOrd="0" parTransId="{EA521832-3909-425A-81B5-8A8C7D098A94}" sibTransId="{028B5CAA-3BAF-4505-A881-4067FFD05F70}"/>
    <dgm:cxn modelId="{6D2E9EBA-BC89-48B5-A454-B38521D97C32}" type="presOf" srcId="{7416C9FC-A9C6-451A-9984-04189CEFE10C}" destId="{7C39F4DB-73DC-431C-A29A-129AFCC932A5}" srcOrd="0" destOrd="0" presId="urn:microsoft.com/office/officeart/2005/8/layout/hierarchy2"/>
    <dgm:cxn modelId="{3BE8D880-79AF-4A13-B248-32200805CE7A}" type="presOf" srcId="{C5596B30-1C51-45F3-AC64-FD83735FE47D}" destId="{194937A3-5559-435D-A181-A34DC05578BA}" srcOrd="0" destOrd="0" presId="urn:microsoft.com/office/officeart/2005/8/layout/hierarchy2"/>
    <dgm:cxn modelId="{194CEF26-89DD-4571-A9A8-4861C7CE5D14}" type="presOf" srcId="{3524C1FD-D4A2-4FE5-8259-FE3D9277A798}" destId="{65D03ED5-1984-472B-84F9-9348672F93CA}" srcOrd="1" destOrd="0" presId="urn:microsoft.com/office/officeart/2005/8/layout/hierarchy2"/>
    <dgm:cxn modelId="{EDA4532D-2280-4414-AA1A-F83D6B734857}" type="presOf" srcId="{97AFB908-8AB7-4257-A000-3ABA7CD706A6}" destId="{E069CE22-6F12-4509-AB85-77EC53C071F9}" srcOrd="1" destOrd="0" presId="urn:microsoft.com/office/officeart/2005/8/layout/hierarchy2"/>
    <dgm:cxn modelId="{38C23307-53EE-4A32-97E9-3F60CF2CC6CF}" type="presOf" srcId="{8A397B9F-5E27-4962-B110-DB98A1EC42E8}" destId="{74A10698-F2B6-4C68-8EB1-2F831BD434CC}" srcOrd="0" destOrd="0" presId="urn:microsoft.com/office/officeart/2005/8/layout/hierarchy2"/>
    <dgm:cxn modelId="{096BB932-436B-4D3F-9EF9-6AB375B4C25F}" srcId="{CD4A833A-3782-462B-8181-4AB6A895A490}" destId="{2268CF8B-C2A5-44F7-97BA-951635F14917}" srcOrd="3" destOrd="0" parTransId="{DA3E8075-3A2A-4DE6-92AD-5302C1D9C761}" sibTransId="{2D70EBA1-6B2D-4B9F-B0AE-C382B407806F}"/>
    <dgm:cxn modelId="{7E1BF0CD-FC56-4522-9F18-2CB3C0B9EE85}" type="presOf" srcId="{4E9EB77D-3891-4A8E-992C-2755E4D162D4}" destId="{2552C02B-08D6-4ADA-B034-0B018288753A}" srcOrd="1" destOrd="0" presId="urn:microsoft.com/office/officeart/2005/8/layout/hierarchy2"/>
    <dgm:cxn modelId="{9B3DF689-D668-4CF7-9F38-B65D94531C37}" type="presOf" srcId="{4C6EBAE0-906B-4490-BA91-06E2F3405265}" destId="{38FF5BFA-70DB-4799-A8F9-8384EBDACFF7}" srcOrd="1" destOrd="0" presId="urn:microsoft.com/office/officeart/2005/8/layout/hierarchy2"/>
    <dgm:cxn modelId="{237DFB8D-D56A-4A00-9622-89D6073525B5}" type="presOf" srcId="{3524C1FD-D4A2-4FE5-8259-FE3D9277A798}" destId="{BCF8BE6F-16AE-4EAE-9153-005A33455BEF}" srcOrd="0" destOrd="0" presId="urn:microsoft.com/office/officeart/2005/8/layout/hierarchy2"/>
    <dgm:cxn modelId="{99E480C2-F147-4561-A808-40E127A8F7A3}" type="presOf" srcId="{08BDF922-36A1-440E-A8E0-7E00F0C01D46}" destId="{877F0D6E-B54D-4DE9-B34B-361D300DA8F5}" srcOrd="1" destOrd="0" presId="urn:microsoft.com/office/officeart/2005/8/layout/hierarchy2"/>
    <dgm:cxn modelId="{5CDF0D87-7EDE-495D-A063-D6C83A09C0B8}" type="presOf" srcId="{A4D46580-C760-43A7-B464-D55B3C01012D}" destId="{AC3E10DE-F0E7-4C4A-913D-C7A76EA13885}" srcOrd="0" destOrd="0" presId="urn:microsoft.com/office/officeart/2005/8/layout/hierarchy2"/>
    <dgm:cxn modelId="{FC69B742-F7B0-42D2-BC81-7B13D2309B8C}" type="presOf" srcId="{A6D39358-4787-443F-885D-5093CEAB6D83}" destId="{7FBDA7BF-4747-44ED-BFFE-416680060C49}" srcOrd="0" destOrd="0" presId="urn:microsoft.com/office/officeart/2005/8/layout/hierarchy2"/>
    <dgm:cxn modelId="{90B536A0-318D-4D2C-9AB7-D2374FF55ED0}" type="presOf" srcId="{214C8D5E-EDFE-4798-AFED-50EFD4163B45}" destId="{84174472-5376-4F29-AA04-83F7517AC985}" srcOrd="1" destOrd="0" presId="urn:microsoft.com/office/officeart/2005/8/layout/hierarchy2"/>
    <dgm:cxn modelId="{587CC487-BC77-4BAB-B666-EACB764A359B}" type="presOf" srcId="{538C1B10-3B49-4408-A93F-D07365B19FFC}" destId="{D77C5BBF-7C83-4E1C-A3E8-CB077870C0CC}" srcOrd="0" destOrd="0" presId="urn:microsoft.com/office/officeart/2005/8/layout/hierarchy2"/>
    <dgm:cxn modelId="{0D8A3861-59C1-4F99-A8F6-01C751EBDDE8}" type="presOf" srcId="{5232A9E8-BD90-488E-B8C6-F6A3C811D57B}" destId="{C65BA0CE-E1AD-4C21-9D21-04474E3F3E56}" srcOrd="0" destOrd="0" presId="urn:microsoft.com/office/officeart/2005/8/layout/hierarchy2"/>
    <dgm:cxn modelId="{2B062D1C-0798-4E79-B28B-E943E12DD36A}" srcId="{DA135575-9BC5-4689-B160-ABFEC3F68D43}" destId="{8A397B9F-5E27-4962-B110-DB98A1EC42E8}" srcOrd="0" destOrd="0" parTransId="{7D5E0146-FBFF-48EF-BB57-A08EE5042F35}" sibTransId="{FDC7D727-3514-4562-8790-E734871943DC}"/>
    <dgm:cxn modelId="{7A7CF998-DA38-4C39-8027-A3533FFFB616}" type="presOf" srcId="{00EE579F-52F3-4AED-B04D-174A05856843}" destId="{1E2C88D0-F5D0-4FEC-8684-74D7FFC6B321}" srcOrd="0" destOrd="0" presId="urn:microsoft.com/office/officeart/2005/8/layout/hierarchy2"/>
    <dgm:cxn modelId="{DB99F326-D878-4FF4-8C65-1FDC37D34B2A}" type="presOf" srcId="{F5DC54CA-A175-413B-9A9D-0A0D898498E3}" destId="{DD9F5B2D-F09E-46A7-B629-79E85A85D891}" srcOrd="0" destOrd="0" presId="urn:microsoft.com/office/officeart/2005/8/layout/hierarchy2"/>
    <dgm:cxn modelId="{4CC27021-16D5-4DC5-AD72-3654D8E0D31B}" type="presOf" srcId="{93B1FC68-FA63-4297-965F-9D704CB76F7C}" destId="{F154E456-1112-4C82-8105-50C265007323}" srcOrd="0" destOrd="0" presId="urn:microsoft.com/office/officeart/2005/8/layout/hierarchy2"/>
    <dgm:cxn modelId="{E733EB91-3D10-4D37-91ED-B4B6565B705A}" type="presOf" srcId="{224EB69A-71D3-46E9-BD63-E1D46056A54E}" destId="{D0279F16-7652-4386-86BB-89A0635B9EA2}" srcOrd="1" destOrd="0" presId="urn:microsoft.com/office/officeart/2005/8/layout/hierarchy2"/>
    <dgm:cxn modelId="{8A6E612D-FBE4-40A9-9796-EF94ED4B5661}" type="presOf" srcId="{76C9381B-A9E2-4C1E-8C33-B05591C42FEF}" destId="{3F0CDC78-5D82-44D2-8CA7-A17D6158CE11}" srcOrd="1" destOrd="0" presId="urn:microsoft.com/office/officeart/2005/8/layout/hierarchy2"/>
    <dgm:cxn modelId="{E6C0DD5A-8ACE-4D98-936A-8146183F7C39}" type="presOf" srcId="{224EB69A-71D3-46E9-BD63-E1D46056A54E}" destId="{2BB6ED30-B9B4-415F-8237-9E8147C71985}" srcOrd="0" destOrd="0" presId="urn:microsoft.com/office/officeart/2005/8/layout/hierarchy2"/>
    <dgm:cxn modelId="{F06997F5-EE09-43C6-BDC1-3F3F27311C89}" srcId="{E5BCDB9E-FC4B-4D3A-8041-D70AE6633CA9}" destId="{93B1FC68-FA63-4297-965F-9D704CB76F7C}" srcOrd="0" destOrd="0" parTransId="{76B01C43-7E9F-4D2F-BEED-F01016E8B33E}" sibTransId="{45A736AA-1D2C-41E9-805A-91757D0DBA68}"/>
    <dgm:cxn modelId="{4319D5E0-1C8D-4299-BEDD-102F57AD0B20}" type="presOf" srcId="{18381D56-75C6-4481-A743-43B2747E1CA6}" destId="{632547C7-2799-44E4-891D-3A68361B2C5A}" srcOrd="1" destOrd="0" presId="urn:microsoft.com/office/officeart/2005/8/layout/hierarchy2"/>
    <dgm:cxn modelId="{7AD1A609-9596-481E-A58D-4B332527830D}" srcId="{CD4A833A-3782-462B-8181-4AB6A895A490}" destId="{E5BCDB9E-FC4B-4D3A-8041-D70AE6633CA9}" srcOrd="2" destOrd="0" parTransId="{4E9EB77D-3891-4A8E-992C-2755E4D162D4}" sibTransId="{68C1168B-A18A-4CB3-9CC3-DA5C58CCF0EE}"/>
    <dgm:cxn modelId="{5934671E-3E22-4EBC-B067-D5199E86F352}" type="presOf" srcId="{00EE579F-52F3-4AED-B04D-174A05856843}" destId="{CA02DDD3-151B-4293-A4D3-D37135EC91D4}" srcOrd="1" destOrd="0" presId="urn:microsoft.com/office/officeart/2005/8/layout/hierarchy2"/>
    <dgm:cxn modelId="{DDFC39FE-0DC3-4B09-8B19-BE3FB03E337C}" type="presOf" srcId="{C5596B30-1C51-45F3-AC64-FD83735FE47D}" destId="{EB1AD74E-C380-4DF6-91B6-4FAAE8C5C28F}" srcOrd="1" destOrd="0" presId="urn:microsoft.com/office/officeart/2005/8/layout/hierarchy2"/>
    <dgm:cxn modelId="{F87AC7BF-5BA0-4A2B-B37D-E1292C01D03F}" srcId="{A4D46580-C760-43A7-B464-D55B3C01012D}" destId="{25239AF7-233C-4142-A717-B7513AF29220}" srcOrd="2" destOrd="0" parTransId="{00EE579F-52F3-4AED-B04D-174A05856843}" sibTransId="{E62121E7-5F00-40C6-9EF9-E115479FB46F}"/>
    <dgm:cxn modelId="{8A0AAAC0-FB3B-4476-B05A-9357D9502627}" srcId="{CD4A833A-3782-462B-8181-4AB6A895A490}" destId="{A4D46580-C760-43A7-B464-D55B3C01012D}" srcOrd="1" destOrd="0" parTransId="{214C8D5E-EDFE-4798-AFED-50EFD4163B45}" sibTransId="{C7C0529D-860B-4CFA-B420-3FE21C44D409}"/>
    <dgm:cxn modelId="{3B19088F-7B7B-4BDC-B0FC-93D2709B34C6}" srcId="{07C24DE4-7FE4-4BEA-B8BD-11C719D4F9CC}" destId="{DA135575-9BC5-4689-B160-ABFEC3F68D43}" srcOrd="0" destOrd="0" parTransId="{20897D43-9F46-4A77-BE4B-0D9FD6F5BCF2}" sibTransId="{54B7DA19-E516-4876-AA52-EA3BA5B8EFA7}"/>
    <dgm:cxn modelId="{53024ED4-F0E0-431F-9617-2D53AE799727}" type="presOf" srcId="{4E9EB77D-3891-4A8E-992C-2755E4D162D4}" destId="{483B99EA-B9D6-48B4-9C70-2BCA9E1228D4}" srcOrd="0" destOrd="0" presId="urn:microsoft.com/office/officeart/2005/8/layout/hierarchy2"/>
    <dgm:cxn modelId="{896F468F-1989-4B43-8ACE-863B74E0499A}" type="presOf" srcId="{25239AF7-233C-4142-A717-B7513AF29220}" destId="{FC421DE1-58ED-4DD0-93EC-66A104F369D7}" srcOrd="0" destOrd="0" presId="urn:microsoft.com/office/officeart/2005/8/layout/hierarchy2"/>
    <dgm:cxn modelId="{7028B4D3-5156-4834-96CD-F401E4D9CE0C}" type="presOf" srcId="{94080825-6D36-4999-B6ED-5344102038B3}" destId="{94E9CE5A-7210-42B7-87FC-BD66CFA9C49E}" srcOrd="0" destOrd="0" presId="urn:microsoft.com/office/officeart/2005/8/layout/hierarchy2"/>
    <dgm:cxn modelId="{70DFFEB8-37F3-4952-A863-EF2610D03932}" type="presParOf" srcId="{92A0D70C-42FD-470A-A85D-6229079E3A8C}" destId="{F1C9859A-1646-4E6D-9514-9C41D131F4F0}" srcOrd="0" destOrd="0" presId="urn:microsoft.com/office/officeart/2005/8/layout/hierarchy2"/>
    <dgm:cxn modelId="{B4171C2D-70B0-4CEB-8A19-252C6908AAF3}" type="presParOf" srcId="{F1C9859A-1646-4E6D-9514-9C41D131F4F0}" destId="{4BDA0726-161B-4D7E-9A27-A200DE8A05D9}" srcOrd="0" destOrd="0" presId="urn:microsoft.com/office/officeart/2005/8/layout/hierarchy2"/>
    <dgm:cxn modelId="{92A0F6F3-9604-4C3E-AEDD-BB657EE2A623}" type="presParOf" srcId="{F1C9859A-1646-4E6D-9514-9C41D131F4F0}" destId="{39D8347A-BE80-4B58-AD58-DC4AE6745B3A}" srcOrd="1" destOrd="0" presId="urn:microsoft.com/office/officeart/2005/8/layout/hierarchy2"/>
    <dgm:cxn modelId="{99DD0A92-A451-47FF-8833-3B96ABBF011C}" type="presParOf" srcId="{39D8347A-BE80-4B58-AD58-DC4AE6745B3A}" destId="{EE8A0A50-80AC-4A83-BE7C-3CC33B273CD7}" srcOrd="0" destOrd="0" presId="urn:microsoft.com/office/officeart/2005/8/layout/hierarchy2"/>
    <dgm:cxn modelId="{8F82D714-0DE6-4E25-87DE-EE5579A5F8AF}" type="presParOf" srcId="{EE8A0A50-80AC-4A83-BE7C-3CC33B273CD7}" destId="{0584F659-D4A7-4255-AEAA-1A4836CF9FD0}" srcOrd="0" destOrd="0" presId="urn:microsoft.com/office/officeart/2005/8/layout/hierarchy2"/>
    <dgm:cxn modelId="{2FA90E3B-8B90-49E0-B476-8E74C3DED6EA}" type="presParOf" srcId="{39D8347A-BE80-4B58-AD58-DC4AE6745B3A}" destId="{FECE8578-24CC-4941-9A28-F787F17D0DCB}" srcOrd="1" destOrd="0" presId="urn:microsoft.com/office/officeart/2005/8/layout/hierarchy2"/>
    <dgm:cxn modelId="{FEC9E834-1603-49FD-8D28-0D198FEDBD1F}" type="presParOf" srcId="{FECE8578-24CC-4941-9A28-F787F17D0DCB}" destId="{9D101FAB-CAFF-4637-B150-015C0E7CD65C}" srcOrd="0" destOrd="0" presId="urn:microsoft.com/office/officeart/2005/8/layout/hierarchy2"/>
    <dgm:cxn modelId="{9E969A30-928F-494A-8A0B-27350920A8D7}" type="presParOf" srcId="{FECE8578-24CC-4941-9A28-F787F17D0DCB}" destId="{1D6778A0-E2FE-4882-BC23-F6ECEC401446}" srcOrd="1" destOrd="0" presId="urn:microsoft.com/office/officeart/2005/8/layout/hierarchy2"/>
    <dgm:cxn modelId="{F519E4A7-FCCE-4C0A-B613-5E418AFC3E3F}" type="presParOf" srcId="{1D6778A0-E2FE-4882-BC23-F6ECEC401446}" destId="{5C07F294-8435-4D82-BD32-0369EF135E61}" srcOrd="0" destOrd="0" presId="urn:microsoft.com/office/officeart/2005/8/layout/hierarchy2"/>
    <dgm:cxn modelId="{F12B94A1-3422-479B-BDCC-D4F8D8099F8A}" type="presParOf" srcId="{5C07F294-8435-4D82-BD32-0369EF135E61}" destId="{EC604398-07D5-430A-B43E-8B48039849F5}" srcOrd="0" destOrd="0" presId="urn:microsoft.com/office/officeart/2005/8/layout/hierarchy2"/>
    <dgm:cxn modelId="{A25363E3-0B43-4E98-95C9-9B142A7F3EAF}" type="presParOf" srcId="{1D6778A0-E2FE-4882-BC23-F6ECEC401446}" destId="{A71AF5A1-D813-45AF-97CD-468CC0B54448}" srcOrd="1" destOrd="0" presId="urn:microsoft.com/office/officeart/2005/8/layout/hierarchy2"/>
    <dgm:cxn modelId="{660C35E8-9A2A-495F-8D04-B952CEBC312B}" type="presParOf" srcId="{A71AF5A1-D813-45AF-97CD-468CC0B54448}" destId="{74A10698-F2B6-4C68-8EB1-2F831BD434CC}" srcOrd="0" destOrd="0" presId="urn:microsoft.com/office/officeart/2005/8/layout/hierarchy2"/>
    <dgm:cxn modelId="{CF177F34-F4F9-4AFA-8825-5303B8EA7F6A}" type="presParOf" srcId="{A71AF5A1-D813-45AF-97CD-468CC0B54448}" destId="{664614E5-2884-4E42-96E9-0A13FC2D1593}" srcOrd="1" destOrd="0" presId="urn:microsoft.com/office/officeart/2005/8/layout/hierarchy2"/>
    <dgm:cxn modelId="{F0A4FC23-C537-47A2-AD7D-AE24174FDCA0}" type="presParOf" srcId="{1D6778A0-E2FE-4882-BC23-F6ECEC401446}" destId="{89DF052A-CA08-42A2-84A5-A36BE26760C3}" srcOrd="2" destOrd="0" presId="urn:microsoft.com/office/officeart/2005/8/layout/hierarchy2"/>
    <dgm:cxn modelId="{EBC545C0-A4A6-4F3E-B457-389D2549F650}" type="presParOf" srcId="{89DF052A-CA08-42A2-84A5-A36BE26760C3}" destId="{3F0CDC78-5D82-44D2-8CA7-A17D6158CE11}" srcOrd="0" destOrd="0" presId="urn:microsoft.com/office/officeart/2005/8/layout/hierarchy2"/>
    <dgm:cxn modelId="{D7F20B6E-205F-4046-8B04-BD0827DC7811}" type="presParOf" srcId="{1D6778A0-E2FE-4882-BC23-F6ECEC401446}" destId="{4C5B4F80-C022-4C3A-8520-4E5EE61C38D4}" srcOrd="3" destOrd="0" presId="urn:microsoft.com/office/officeart/2005/8/layout/hierarchy2"/>
    <dgm:cxn modelId="{9DB7AE60-1571-4CEC-98B1-48EF0E842FCB}" type="presParOf" srcId="{4C5B4F80-C022-4C3A-8520-4E5EE61C38D4}" destId="{1F961232-112B-44E6-A6D3-C7484F066AE6}" srcOrd="0" destOrd="0" presId="urn:microsoft.com/office/officeart/2005/8/layout/hierarchy2"/>
    <dgm:cxn modelId="{64B26166-5210-495E-8C75-5FC90AFFEC9D}" type="presParOf" srcId="{4C5B4F80-C022-4C3A-8520-4E5EE61C38D4}" destId="{6EDE0735-CC85-4179-B08C-6320DB761592}" srcOrd="1" destOrd="0" presId="urn:microsoft.com/office/officeart/2005/8/layout/hierarchy2"/>
    <dgm:cxn modelId="{9182960A-2A16-4B27-8B18-E1B586BFA570}" type="presParOf" srcId="{1D6778A0-E2FE-4882-BC23-F6ECEC401446}" destId="{A5589496-4F02-478B-B24B-FA4658ADC718}" srcOrd="4" destOrd="0" presId="urn:microsoft.com/office/officeart/2005/8/layout/hierarchy2"/>
    <dgm:cxn modelId="{F0F72FF6-EC0A-4E45-910D-64EC12E20396}" type="presParOf" srcId="{A5589496-4F02-478B-B24B-FA4658ADC718}" destId="{632547C7-2799-44E4-891D-3A68361B2C5A}" srcOrd="0" destOrd="0" presId="urn:microsoft.com/office/officeart/2005/8/layout/hierarchy2"/>
    <dgm:cxn modelId="{EE94F009-5E67-4B64-B720-2AE00EF091CA}" type="presParOf" srcId="{1D6778A0-E2FE-4882-BC23-F6ECEC401446}" destId="{E3B4333D-A41A-43E1-AA83-70BF46AD8889}" srcOrd="5" destOrd="0" presId="urn:microsoft.com/office/officeart/2005/8/layout/hierarchy2"/>
    <dgm:cxn modelId="{D24B47FB-2E91-4DD8-8F1E-79B89BE33594}" type="presParOf" srcId="{E3B4333D-A41A-43E1-AA83-70BF46AD8889}" destId="{94E9CE5A-7210-42B7-87FC-BD66CFA9C49E}" srcOrd="0" destOrd="0" presId="urn:microsoft.com/office/officeart/2005/8/layout/hierarchy2"/>
    <dgm:cxn modelId="{9FD84EAA-D18E-4C0B-9CA4-4588EEFBD9CF}" type="presParOf" srcId="{E3B4333D-A41A-43E1-AA83-70BF46AD8889}" destId="{24AF5C05-F6EA-4E6C-B35B-D73576FAD260}" srcOrd="1" destOrd="0" presId="urn:microsoft.com/office/officeart/2005/8/layout/hierarchy2"/>
    <dgm:cxn modelId="{8873E4C8-927F-4062-AFED-32FFC2F5443D}" type="presParOf" srcId="{39D8347A-BE80-4B58-AD58-DC4AE6745B3A}" destId="{517C43B4-ED81-4FCE-B5E4-120246C54FF1}" srcOrd="2" destOrd="0" presId="urn:microsoft.com/office/officeart/2005/8/layout/hierarchy2"/>
    <dgm:cxn modelId="{982B6736-A6A8-4E52-BA8F-5ECA4D70F287}" type="presParOf" srcId="{517C43B4-ED81-4FCE-B5E4-120246C54FF1}" destId="{877F0D6E-B54D-4DE9-B34B-361D300DA8F5}" srcOrd="0" destOrd="0" presId="urn:microsoft.com/office/officeart/2005/8/layout/hierarchy2"/>
    <dgm:cxn modelId="{B39867DE-C58A-45D8-9DE2-CEBC3277BDA4}" type="presParOf" srcId="{39D8347A-BE80-4B58-AD58-DC4AE6745B3A}" destId="{94BCA7B2-AF91-46A6-BF6C-806C947CA604}" srcOrd="3" destOrd="0" presId="urn:microsoft.com/office/officeart/2005/8/layout/hierarchy2"/>
    <dgm:cxn modelId="{4B939196-1D93-485E-8F60-6430D4DFFA6F}" type="presParOf" srcId="{94BCA7B2-AF91-46A6-BF6C-806C947CA604}" destId="{F5496B2A-74DC-49D9-B346-C17FF77189BF}" srcOrd="0" destOrd="0" presId="urn:microsoft.com/office/officeart/2005/8/layout/hierarchy2"/>
    <dgm:cxn modelId="{39212FA4-8A3E-469D-BDE3-9201729CEBEA}" type="presParOf" srcId="{94BCA7B2-AF91-46A6-BF6C-806C947CA604}" destId="{57C0AE8C-CD37-42D8-8281-C81BE3DA6478}" srcOrd="1" destOrd="0" presId="urn:microsoft.com/office/officeart/2005/8/layout/hierarchy2"/>
    <dgm:cxn modelId="{8FB7B85A-A5DE-4DFC-8937-050D3A0BA964}" type="presParOf" srcId="{57C0AE8C-CD37-42D8-8281-C81BE3DA6478}" destId="{EF33ABD9-DFA5-45AC-BBF9-0EE4607C25E6}" srcOrd="0" destOrd="0" presId="urn:microsoft.com/office/officeart/2005/8/layout/hierarchy2"/>
    <dgm:cxn modelId="{6EC1B2E4-8115-45B6-B06A-311C6E342119}" type="presParOf" srcId="{EF33ABD9-DFA5-45AC-BBF9-0EE4607C25E6}" destId="{C7434D39-CCFA-4E05-8DF9-26E3BE6BF0BA}" srcOrd="0" destOrd="0" presId="urn:microsoft.com/office/officeart/2005/8/layout/hierarchy2"/>
    <dgm:cxn modelId="{77AE861F-491B-4ED4-B46E-BB881A54DBCA}" type="presParOf" srcId="{57C0AE8C-CD37-42D8-8281-C81BE3DA6478}" destId="{2E72D9D6-FC2B-4249-A1ED-6D39A24CAFB5}" srcOrd="1" destOrd="0" presId="urn:microsoft.com/office/officeart/2005/8/layout/hierarchy2"/>
    <dgm:cxn modelId="{07FE9713-D54E-488C-8216-693321B25BAD}" type="presParOf" srcId="{2E72D9D6-FC2B-4249-A1ED-6D39A24CAFB5}" destId="{DD9F5B2D-F09E-46A7-B629-79E85A85D891}" srcOrd="0" destOrd="0" presId="urn:microsoft.com/office/officeart/2005/8/layout/hierarchy2"/>
    <dgm:cxn modelId="{F2DC2033-D304-423F-91E4-7019BEEC0159}" type="presParOf" srcId="{2E72D9D6-FC2B-4249-A1ED-6D39A24CAFB5}" destId="{F66109E0-FD7C-4118-9B7F-F3B0E98F74CB}" srcOrd="1" destOrd="0" presId="urn:microsoft.com/office/officeart/2005/8/layout/hierarchy2"/>
    <dgm:cxn modelId="{5678CE80-F258-4BDF-8CC8-35637DE0F166}" type="presParOf" srcId="{57C0AE8C-CD37-42D8-8281-C81BE3DA6478}" destId="{50644BBB-9A03-4B3D-910E-4C59DD004BFF}" srcOrd="2" destOrd="0" presId="urn:microsoft.com/office/officeart/2005/8/layout/hierarchy2"/>
    <dgm:cxn modelId="{2CE1CC5C-3C01-4418-85BC-E6ECD0A3E86E}" type="presParOf" srcId="{50644BBB-9A03-4B3D-910E-4C59DD004BFF}" destId="{84174472-5376-4F29-AA04-83F7517AC985}" srcOrd="0" destOrd="0" presId="urn:microsoft.com/office/officeart/2005/8/layout/hierarchy2"/>
    <dgm:cxn modelId="{400776C7-B413-48C5-B1BF-04A71F812623}" type="presParOf" srcId="{57C0AE8C-CD37-42D8-8281-C81BE3DA6478}" destId="{DD3F5553-BA46-4E50-86CA-0BB3372F22F8}" srcOrd="3" destOrd="0" presId="urn:microsoft.com/office/officeart/2005/8/layout/hierarchy2"/>
    <dgm:cxn modelId="{5BDE7937-1DE1-4450-A6C5-62542167481E}" type="presParOf" srcId="{DD3F5553-BA46-4E50-86CA-0BB3372F22F8}" destId="{AC3E10DE-F0E7-4C4A-913D-C7A76EA13885}" srcOrd="0" destOrd="0" presId="urn:microsoft.com/office/officeart/2005/8/layout/hierarchy2"/>
    <dgm:cxn modelId="{EBDBBB3A-952E-4D21-B618-846993FBA999}" type="presParOf" srcId="{DD3F5553-BA46-4E50-86CA-0BB3372F22F8}" destId="{E75738F0-0B34-4440-AC5D-8597BFD989CE}" srcOrd="1" destOrd="0" presId="urn:microsoft.com/office/officeart/2005/8/layout/hierarchy2"/>
    <dgm:cxn modelId="{7333A5B8-2B29-4125-92FD-26FF7F543C9F}" type="presParOf" srcId="{E75738F0-0B34-4440-AC5D-8597BFD989CE}" destId="{26AFD779-3643-4545-97F7-E772E8459AA7}" srcOrd="0" destOrd="0" presId="urn:microsoft.com/office/officeart/2005/8/layout/hierarchy2"/>
    <dgm:cxn modelId="{88123F8E-EA1A-4F54-8494-D0708E41B5E4}" type="presParOf" srcId="{26AFD779-3643-4545-97F7-E772E8459AA7}" destId="{5A46B980-C8B4-40AE-B024-FEA1D38FA220}" srcOrd="0" destOrd="0" presId="urn:microsoft.com/office/officeart/2005/8/layout/hierarchy2"/>
    <dgm:cxn modelId="{66BE1FC8-195D-4A3F-8BEA-912DDFBC42AC}" type="presParOf" srcId="{E75738F0-0B34-4440-AC5D-8597BFD989CE}" destId="{8570942F-59B6-4847-A283-E9F43D82B7EE}" srcOrd="1" destOrd="0" presId="urn:microsoft.com/office/officeart/2005/8/layout/hierarchy2"/>
    <dgm:cxn modelId="{FDEFAF1E-81E2-494E-99B6-790709A80FD5}" type="presParOf" srcId="{8570942F-59B6-4847-A283-E9F43D82B7EE}" destId="{AC2B08BE-0248-4E69-A29D-D8315134BEE5}" srcOrd="0" destOrd="0" presId="urn:microsoft.com/office/officeart/2005/8/layout/hierarchy2"/>
    <dgm:cxn modelId="{7882AD41-95C3-4EBB-A40F-7D3354D092C2}" type="presParOf" srcId="{8570942F-59B6-4847-A283-E9F43D82B7EE}" destId="{4B72DAE0-0B41-4A81-95EA-9415332A550D}" srcOrd="1" destOrd="0" presId="urn:microsoft.com/office/officeart/2005/8/layout/hierarchy2"/>
    <dgm:cxn modelId="{F29DA8D7-72BB-4ED3-8B81-6E6BB75B799A}" type="presParOf" srcId="{E75738F0-0B34-4440-AC5D-8597BFD989CE}" destId="{5E3EA0FB-1A83-4525-A42C-704C0A71031C}" srcOrd="2" destOrd="0" presId="urn:microsoft.com/office/officeart/2005/8/layout/hierarchy2"/>
    <dgm:cxn modelId="{57BCD385-1BBA-4A4E-B0C2-7AB3837DFD61}" type="presParOf" srcId="{5E3EA0FB-1A83-4525-A42C-704C0A71031C}" destId="{E069CE22-6F12-4509-AB85-77EC53C071F9}" srcOrd="0" destOrd="0" presId="urn:microsoft.com/office/officeart/2005/8/layout/hierarchy2"/>
    <dgm:cxn modelId="{DB647281-2FCF-4CDD-9144-CC1EAC99D58A}" type="presParOf" srcId="{E75738F0-0B34-4440-AC5D-8597BFD989CE}" destId="{D085166E-4648-47BC-8AEB-06432F606573}" srcOrd="3" destOrd="0" presId="urn:microsoft.com/office/officeart/2005/8/layout/hierarchy2"/>
    <dgm:cxn modelId="{70FA511A-F4FD-4DBC-A391-9A0D5A320ECD}" type="presParOf" srcId="{D085166E-4648-47BC-8AEB-06432F606573}" destId="{5BAEAD60-29CF-4E23-84FE-959E599D5491}" srcOrd="0" destOrd="0" presId="urn:microsoft.com/office/officeart/2005/8/layout/hierarchy2"/>
    <dgm:cxn modelId="{CA0E6FAB-DE10-4BA4-B3CD-359F114B0DBF}" type="presParOf" srcId="{D085166E-4648-47BC-8AEB-06432F606573}" destId="{42C60D8D-4E19-4DE0-8AAA-E2BECF948D0A}" srcOrd="1" destOrd="0" presId="urn:microsoft.com/office/officeart/2005/8/layout/hierarchy2"/>
    <dgm:cxn modelId="{C0D770BC-A434-437D-A4DD-9D9DE73859E1}" type="presParOf" srcId="{E75738F0-0B34-4440-AC5D-8597BFD989CE}" destId="{1E2C88D0-F5D0-4FEC-8684-74D7FFC6B321}" srcOrd="4" destOrd="0" presId="urn:microsoft.com/office/officeart/2005/8/layout/hierarchy2"/>
    <dgm:cxn modelId="{B5AC08E8-10CF-4190-9BAE-0D238192A682}" type="presParOf" srcId="{1E2C88D0-F5D0-4FEC-8684-74D7FFC6B321}" destId="{CA02DDD3-151B-4293-A4D3-D37135EC91D4}" srcOrd="0" destOrd="0" presId="urn:microsoft.com/office/officeart/2005/8/layout/hierarchy2"/>
    <dgm:cxn modelId="{891BB4AF-2ECA-4356-8EBF-EBD0770A545A}" type="presParOf" srcId="{E75738F0-0B34-4440-AC5D-8597BFD989CE}" destId="{A6D06D0E-8B32-41AD-80FC-4FFA33D889D2}" srcOrd="5" destOrd="0" presId="urn:microsoft.com/office/officeart/2005/8/layout/hierarchy2"/>
    <dgm:cxn modelId="{B7EFAB8F-F411-4BA1-8B3E-1B15BE697819}" type="presParOf" srcId="{A6D06D0E-8B32-41AD-80FC-4FFA33D889D2}" destId="{FC421DE1-58ED-4DD0-93EC-66A104F369D7}" srcOrd="0" destOrd="0" presId="urn:microsoft.com/office/officeart/2005/8/layout/hierarchy2"/>
    <dgm:cxn modelId="{6E41D22D-35C1-492E-8556-4C7C65F61433}" type="presParOf" srcId="{A6D06D0E-8B32-41AD-80FC-4FFA33D889D2}" destId="{2AC6D82F-2A7A-4326-B7ED-AEE4B82E3C0C}" srcOrd="1" destOrd="0" presId="urn:microsoft.com/office/officeart/2005/8/layout/hierarchy2"/>
    <dgm:cxn modelId="{9C3008A5-81CF-49A9-8F8F-0AB3C59FC8BA}" type="presParOf" srcId="{57C0AE8C-CD37-42D8-8281-C81BE3DA6478}" destId="{483B99EA-B9D6-48B4-9C70-2BCA9E1228D4}" srcOrd="4" destOrd="0" presId="urn:microsoft.com/office/officeart/2005/8/layout/hierarchy2"/>
    <dgm:cxn modelId="{2F55F998-90FE-49B4-8D94-86F703C06FFF}" type="presParOf" srcId="{483B99EA-B9D6-48B4-9C70-2BCA9E1228D4}" destId="{2552C02B-08D6-4ADA-B034-0B018288753A}" srcOrd="0" destOrd="0" presId="urn:microsoft.com/office/officeart/2005/8/layout/hierarchy2"/>
    <dgm:cxn modelId="{5FB190B7-BC30-4821-9609-4B2F3872F81F}" type="presParOf" srcId="{57C0AE8C-CD37-42D8-8281-C81BE3DA6478}" destId="{DCE1F838-D6E3-40FE-84C5-2F86AA4BFA89}" srcOrd="5" destOrd="0" presId="urn:microsoft.com/office/officeart/2005/8/layout/hierarchy2"/>
    <dgm:cxn modelId="{8A8F512B-3ECE-46BE-9023-21AF0672FFD0}" type="presParOf" srcId="{DCE1F838-D6E3-40FE-84C5-2F86AA4BFA89}" destId="{8AED7E8A-9586-43E6-8DEC-04E7F8C5096C}" srcOrd="0" destOrd="0" presId="urn:microsoft.com/office/officeart/2005/8/layout/hierarchy2"/>
    <dgm:cxn modelId="{E3BF1357-9147-4C77-9334-5C91F4A0FD65}" type="presParOf" srcId="{DCE1F838-D6E3-40FE-84C5-2F86AA4BFA89}" destId="{9BB7B419-71C1-4360-BBA8-35A5D0F7FE0E}" srcOrd="1" destOrd="0" presId="urn:microsoft.com/office/officeart/2005/8/layout/hierarchy2"/>
    <dgm:cxn modelId="{78F5D8E6-2168-4AEF-BE69-3E77F8689DF3}" type="presParOf" srcId="{9BB7B419-71C1-4360-BBA8-35A5D0F7FE0E}" destId="{0CF9547F-B62B-45A9-9962-187E04220C8D}" srcOrd="0" destOrd="0" presId="urn:microsoft.com/office/officeart/2005/8/layout/hierarchy2"/>
    <dgm:cxn modelId="{57CF7045-A20B-465D-A6AF-324EF7B09673}" type="presParOf" srcId="{0CF9547F-B62B-45A9-9962-187E04220C8D}" destId="{5C4A1671-65EA-417D-925A-8D8B8D5DA377}" srcOrd="0" destOrd="0" presId="urn:microsoft.com/office/officeart/2005/8/layout/hierarchy2"/>
    <dgm:cxn modelId="{FB0F52B2-F7B7-4A67-BC5B-232016BD1283}" type="presParOf" srcId="{9BB7B419-71C1-4360-BBA8-35A5D0F7FE0E}" destId="{310B1C93-2C83-448D-A48A-E128795FE50F}" srcOrd="1" destOrd="0" presId="urn:microsoft.com/office/officeart/2005/8/layout/hierarchy2"/>
    <dgm:cxn modelId="{2240A32D-01F2-4AAC-9F2A-2CE805737312}" type="presParOf" srcId="{310B1C93-2C83-448D-A48A-E128795FE50F}" destId="{F154E456-1112-4C82-8105-50C265007323}" srcOrd="0" destOrd="0" presId="urn:microsoft.com/office/officeart/2005/8/layout/hierarchy2"/>
    <dgm:cxn modelId="{3EB8C172-87D9-4ED7-AFF6-B32DA816523D}" type="presParOf" srcId="{310B1C93-2C83-448D-A48A-E128795FE50F}" destId="{3F9AAF79-E847-46F9-AE68-BAA89298D06D}" srcOrd="1" destOrd="0" presId="urn:microsoft.com/office/officeart/2005/8/layout/hierarchy2"/>
    <dgm:cxn modelId="{611B2BBB-FA41-4747-85A3-0EE77E01E2D9}" type="presParOf" srcId="{3F9AAF79-E847-46F9-AE68-BAA89298D06D}" destId="{C28A8224-5241-4FE8-A6DA-3854539E9C58}" srcOrd="0" destOrd="0" presId="urn:microsoft.com/office/officeart/2005/8/layout/hierarchy2"/>
    <dgm:cxn modelId="{0E0D287D-6557-4DAF-86AF-9190C4B2FF94}" type="presParOf" srcId="{C28A8224-5241-4FE8-A6DA-3854539E9C58}" destId="{053DEF47-CE7E-4BBC-873A-E957077FB710}" srcOrd="0" destOrd="0" presId="urn:microsoft.com/office/officeart/2005/8/layout/hierarchy2"/>
    <dgm:cxn modelId="{463E59A3-FFEB-4799-A432-B9D476DFFD6B}" type="presParOf" srcId="{3F9AAF79-E847-46F9-AE68-BAA89298D06D}" destId="{FB365555-799A-4B56-8C92-FD4C54578688}" srcOrd="1" destOrd="0" presId="urn:microsoft.com/office/officeart/2005/8/layout/hierarchy2"/>
    <dgm:cxn modelId="{EB42777B-FD39-48D2-ABEA-5275E03512E4}" type="presParOf" srcId="{FB365555-799A-4B56-8C92-FD4C54578688}" destId="{7FBDA7BF-4747-44ED-BFFE-416680060C49}" srcOrd="0" destOrd="0" presId="urn:microsoft.com/office/officeart/2005/8/layout/hierarchy2"/>
    <dgm:cxn modelId="{19E1BF20-1634-41CC-829F-BAFCB2DAD121}" type="presParOf" srcId="{FB365555-799A-4B56-8C92-FD4C54578688}" destId="{A10008CC-FA36-4CC1-B1AE-944BA61DCDAC}" srcOrd="1" destOrd="0" presId="urn:microsoft.com/office/officeart/2005/8/layout/hierarchy2"/>
    <dgm:cxn modelId="{60B396B9-60F2-43FA-8F2C-BBEF1324B8AE}" type="presParOf" srcId="{A10008CC-FA36-4CC1-B1AE-944BA61DCDAC}" destId="{194937A3-5559-435D-A181-A34DC05578BA}" srcOrd="0" destOrd="0" presId="urn:microsoft.com/office/officeart/2005/8/layout/hierarchy2"/>
    <dgm:cxn modelId="{3E0B033F-3B92-4395-8756-B6F9CAA8DDB2}" type="presParOf" srcId="{194937A3-5559-435D-A181-A34DC05578BA}" destId="{EB1AD74E-C380-4DF6-91B6-4FAAE8C5C28F}" srcOrd="0" destOrd="0" presId="urn:microsoft.com/office/officeart/2005/8/layout/hierarchy2"/>
    <dgm:cxn modelId="{F81DD986-7F7A-414B-A1D3-A03204A30C3D}" type="presParOf" srcId="{A10008CC-FA36-4CC1-B1AE-944BA61DCDAC}" destId="{F8E9FFA3-1679-4E01-89BB-820CE3181363}" srcOrd="1" destOrd="0" presId="urn:microsoft.com/office/officeart/2005/8/layout/hierarchy2"/>
    <dgm:cxn modelId="{04AFA597-ED97-408A-B094-20E7C38E36CF}" type="presParOf" srcId="{F8E9FFA3-1679-4E01-89BB-820CE3181363}" destId="{C65BA0CE-E1AD-4C21-9D21-04474E3F3E56}" srcOrd="0" destOrd="0" presId="urn:microsoft.com/office/officeart/2005/8/layout/hierarchy2"/>
    <dgm:cxn modelId="{DF4AE0F5-7698-47D8-AAF6-AFFD7776FFC1}" type="presParOf" srcId="{F8E9FFA3-1679-4E01-89BB-820CE3181363}" destId="{59603CD4-5658-4CAA-B5F0-FEF1F4291BF8}" srcOrd="1" destOrd="0" presId="urn:microsoft.com/office/officeart/2005/8/layout/hierarchy2"/>
    <dgm:cxn modelId="{A54DD77B-CA4C-4728-A162-9B174E416E18}" type="presParOf" srcId="{3F9AAF79-E847-46F9-AE68-BAA89298D06D}" destId="{2BB6ED30-B9B4-415F-8237-9E8147C71985}" srcOrd="2" destOrd="0" presId="urn:microsoft.com/office/officeart/2005/8/layout/hierarchy2"/>
    <dgm:cxn modelId="{4B28922D-DAA4-42F4-8BFA-F3C5AD7FEDC0}" type="presParOf" srcId="{2BB6ED30-B9B4-415F-8237-9E8147C71985}" destId="{D0279F16-7652-4386-86BB-89A0635B9EA2}" srcOrd="0" destOrd="0" presId="urn:microsoft.com/office/officeart/2005/8/layout/hierarchy2"/>
    <dgm:cxn modelId="{43B17970-34D0-4570-9892-78394AECC90C}" type="presParOf" srcId="{3F9AAF79-E847-46F9-AE68-BAA89298D06D}" destId="{51A2F6F5-D1DE-475F-A273-348A97E92680}" srcOrd="3" destOrd="0" presId="urn:microsoft.com/office/officeart/2005/8/layout/hierarchy2"/>
    <dgm:cxn modelId="{F72B21A9-3D3B-4745-8E23-C43E457EF5C5}" type="presParOf" srcId="{51A2F6F5-D1DE-475F-A273-348A97E92680}" destId="{7C39F4DB-73DC-431C-A29A-129AFCC932A5}" srcOrd="0" destOrd="0" presId="urn:microsoft.com/office/officeart/2005/8/layout/hierarchy2"/>
    <dgm:cxn modelId="{419720B1-B3DC-4D2C-BFB9-049D5F9CF96B}" type="presParOf" srcId="{51A2F6F5-D1DE-475F-A273-348A97E92680}" destId="{B345F8C2-C2D8-40B2-8F75-252640646EA5}" srcOrd="1" destOrd="0" presId="urn:microsoft.com/office/officeart/2005/8/layout/hierarchy2"/>
    <dgm:cxn modelId="{FE3D3289-FFE6-4008-85EA-D83C4F45CC12}" type="presParOf" srcId="{B345F8C2-C2D8-40B2-8F75-252640646EA5}" destId="{BCF8BE6F-16AE-4EAE-9153-005A33455BEF}" srcOrd="0" destOrd="0" presId="urn:microsoft.com/office/officeart/2005/8/layout/hierarchy2"/>
    <dgm:cxn modelId="{1C343C53-A5ED-492A-976D-3031F8843841}" type="presParOf" srcId="{BCF8BE6F-16AE-4EAE-9153-005A33455BEF}" destId="{65D03ED5-1984-472B-84F9-9348672F93CA}" srcOrd="0" destOrd="0" presId="urn:microsoft.com/office/officeart/2005/8/layout/hierarchy2"/>
    <dgm:cxn modelId="{A162F1AA-3FF9-45CB-89BA-663EA27D38DF}" type="presParOf" srcId="{B345F8C2-C2D8-40B2-8F75-252640646EA5}" destId="{2AA2D325-5631-4EF1-AEA9-54FC466B6816}" srcOrd="1" destOrd="0" presId="urn:microsoft.com/office/officeart/2005/8/layout/hierarchy2"/>
    <dgm:cxn modelId="{BC6ABFD6-2E54-49CC-A2B1-2C6FF8DC0656}" type="presParOf" srcId="{2AA2D325-5631-4EF1-AEA9-54FC466B6816}" destId="{D2F87AAC-C575-47D4-AB0D-E2D057B47473}" srcOrd="0" destOrd="0" presId="urn:microsoft.com/office/officeart/2005/8/layout/hierarchy2"/>
    <dgm:cxn modelId="{11861708-BD73-41F0-B5BF-5D425B0239B0}" type="presParOf" srcId="{2AA2D325-5631-4EF1-AEA9-54FC466B6816}" destId="{F1AB9AEC-E499-45CF-9900-677A506E21B6}" srcOrd="1" destOrd="0" presId="urn:microsoft.com/office/officeart/2005/8/layout/hierarchy2"/>
    <dgm:cxn modelId="{84F7433E-CC57-4B92-9120-41BA96C9E999}" type="presParOf" srcId="{3F9AAF79-E847-46F9-AE68-BAA89298D06D}" destId="{1E84AC1B-57F1-4749-A545-08C825EC9C54}" srcOrd="4" destOrd="0" presId="urn:microsoft.com/office/officeart/2005/8/layout/hierarchy2"/>
    <dgm:cxn modelId="{0356C8DB-E8B4-4328-A19C-E28A0F6CA622}" type="presParOf" srcId="{1E84AC1B-57F1-4749-A545-08C825EC9C54}" destId="{4AC5635F-F463-4E97-B630-F128825BEA7D}" srcOrd="0" destOrd="0" presId="urn:microsoft.com/office/officeart/2005/8/layout/hierarchy2"/>
    <dgm:cxn modelId="{5085F2E4-E3AA-4A97-9173-E8765E510A33}" type="presParOf" srcId="{3F9AAF79-E847-46F9-AE68-BAA89298D06D}" destId="{C1896BBC-07EE-4F91-A9D5-36479D24A335}" srcOrd="5" destOrd="0" presId="urn:microsoft.com/office/officeart/2005/8/layout/hierarchy2"/>
    <dgm:cxn modelId="{A7CBE0BD-168E-41A5-A86C-4C99917F86AB}" type="presParOf" srcId="{C1896BBC-07EE-4F91-A9D5-36479D24A335}" destId="{D77C5BBF-7C83-4E1C-A3E8-CB077870C0CC}" srcOrd="0" destOrd="0" presId="urn:microsoft.com/office/officeart/2005/8/layout/hierarchy2"/>
    <dgm:cxn modelId="{B37359E5-D143-4E74-8355-73FAEDACD5CB}" type="presParOf" srcId="{C1896BBC-07EE-4F91-A9D5-36479D24A335}" destId="{8AB16CC4-D66D-4E34-9CCA-A0633CB1A6F3}" srcOrd="1" destOrd="0" presId="urn:microsoft.com/office/officeart/2005/8/layout/hierarchy2"/>
    <dgm:cxn modelId="{8C8477C0-BFBB-422A-8B7E-9396A7DC00A6}" type="presParOf" srcId="{8AB16CC4-D66D-4E34-9CCA-A0633CB1A6F3}" destId="{978B7BE7-A0AD-497E-B3D4-F0B17F3D06C4}" srcOrd="0" destOrd="0" presId="urn:microsoft.com/office/officeart/2005/8/layout/hierarchy2"/>
    <dgm:cxn modelId="{6C0FCFD3-7065-43C3-99C1-D08D83FC3639}" type="presParOf" srcId="{978B7BE7-A0AD-497E-B3D4-F0B17F3D06C4}" destId="{38FF5BFA-70DB-4799-A8F9-8384EBDACFF7}" srcOrd="0" destOrd="0" presId="urn:microsoft.com/office/officeart/2005/8/layout/hierarchy2"/>
    <dgm:cxn modelId="{C1087DA6-3864-489B-9FC7-1F01CD8A00AA}" type="presParOf" srcId="{8AB16CC4-D66D-4E34-9CCA-A0633CB1A6F3}" destId="{19268309-6BFF-4245-86B1-6DF147431A30}" srcOrd="1" destOrd="0" presId="urn:microsoft.com/office/officeart/2005/8/layout/hierarchy2"/>
    <dgm:cxn modelId="{CFC72B74-4E60-42E4-A9AC-10AFD89D479F}" type="presParOf" srcId="{19268309-6BFF-4245-86B1-6DF147431A30}" destId="{B2B660B4-AA1D-4BD9-B09F-260FF2184A4C}" srcOrd="0" destOrd="0" presId="urn:microsoft.com/office/officeart/2005/8/layout/hierarchy2"/>
    <dgm:cxn modelId="{B6CBBD96-C509-4CAB-89A5-4DCB3178B3CE}" type="presParOf" srcId="{19268309-6BFF-4245-86B1-6DF147431A30}" destId="{50150FED-5653-4416-B4A1-BEAF52907AD2}" srcOrd="1" destOrd="0" presId="urn:microsoft.com/office/officeart/2005/8/layout/hierarchy2"/>
    <dgm:cxn modelId="{29A45317-026E-410D-B57B-6652844250AB}" type="presParOf" srcId="{57C0AE8C-CD37-42D8-8281-C81BE3DA6478}" destId="{CB718EA8-9CDB-4F04-8AC1-8BCC1C857F9D}" srcOrd="6" destOrd="0" presId="urn:microsoft.com/office/officeart/2005/8/layout/hierarchy2"/>
    <dgm:cxn modelId="{74B5B7FC-8EA6-4C32-A08A-3A60F043DCD5}" type="presParOf" srcId="{CB718EA8-9CDB-4F04-8AC1-8BCC1C857F9D}" destId="{1B22DD90-F215-48CB-B096-3319E5A091B2}" srcOrd="0" destOrd="0" presId="urn:microsoft.com/office/officeart/2005/8/layout/hierarchy2"/>
    <dgm:cxn modelId="{2F53DCDB-2C9F-4D80-8F24-4AE9F9CA4AF2}" type="presParOf" srcId="{57C0AE8C-CD37-42D8-8281-C81BE3DA6478}" destId="{300D20C5-59E9-4BDD-8828-046FE4C47DAF}" srcOrd="7" destOrd="0" presId="urn:microsoft.com/office/officeart/2005/8/layout/hierarchy2"/>
    <dgm:cxn modelId="{6E9EA15F-22F9-4701-8CD6-C9E890B4DF64}" type="presParOf" srcId="{300D20C5-59E9-4BDD-8828-046FE4C47DAF}" destId="{3CEA8CCE-BC6C-46F8-BF79-8F23C419EA91}" srcOrd="0" destOrd="0" presId="urn:microsoft.com/office/officeart/2005/8/layout/hierarchy2"/>
    <dgm:cxn modelId="{CD0FA1D7-EB7A-4025-A605-1EC130F14B47}" type="presParOf" srcId="{300D20C5-59E9-4BDD-8828-046FE4C47DAF}" destId="{DD90B933-66C4-4657-9CE2-68409B1641A5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545039D1-8CE5-48C2-AA91-F0F7C7F865E1}" type="doc">
      <dgm:prSet loTypeId="urn:microsoft.com/office/officeart/2005/8/layout/radial6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AR"/>
        </a:p>
      </dgm:t>
    </dgm:pt>
    <dgm:pt modelId="{15BD5CCC-301C-4BBA-8B80-C87780F20AF7}">
      <dgm:prSet phldrT="[Texto]" custT="1"/>
      <dgm:spPr/>
      <dgm:t>
        <a:bodyPr/>
        <a:lstStyle/>
        <a:p>
          <a:r>
            <a:rPr lang="es-AR" sz="2000" dirty="0"/>
            <a:t>Multas no firmes</a:t>
          </a:r>
        </a:p>
      </dgm:t>
    </dgm:pt>
    <dgm:pt modelId="{0CDBC53C-AA34-4E30-9DB9-78987DF4865B}" type="parTrans" cxnId="{88053C2F-AD58-4653-9255-F552AE29EBD3}">
      <dgm:prSet/>
      <dgm:spPr/>
      <dgm:t>
        <a:bodyPr/>
        <a:lstStyle/>
        <a:p>
          <a:endParaRPr lang="es-AR" sz="1000"/>
        </a:p>
      </dgm:t>
    </dgm:pt>
    <dgm:pt modelId="{02C4F7AA-D0E8-42AD-8B19-D31155DD9AD0}" type="sibTrans" cxnId="{88053C2F-AD58-4653-9255-F552AE29EBD3}">
      <dgm:prSet/>
      <dgm:spPr/>
      <dgm:t>
        <a:bodyPr/>
        <a:lstStyle/>
        <a:p>
          <a:endParaRPr lang="es-AR" sz="1000"/>
        </a:p>
      </dgm:t>
    </dgm:pt>
    <dgm:pt modelId="{832CDAFB-874E-48AF-A315-EB9DA780B5E4}">
      <dgm:prSet phldrT="[Texto]" custT="1"/>
      <dgm:spPr/>
      <dgm:t>
        <a:bodyPr/>
        <a:lstStyle/>
        <a:p>
          <a:r>
            <a:rPr lang="es-AR" sz="1000" dirty="0"/>
            <a:t>Sin instrucción de sumario</a:t>
          </a:r>
        </a:p>
      </dgm:t>
    </dgm:pt>
    <dgm:pt modelId="{764E4093-BEE4-4877-A973-EEB58E0D1F8A}" type="parTrans" cxnId="{50C934DE-B72F-49B1-8CF9-E4BF6EB9C3D6}">
      <dgm:prSet/>
      <dgm:spPr/>
      <dgm:t>
        <a:bodyPr/>
        <a:lstStyle/>
        <a:p>
          <a:endParaRPr lang="es-AR" sz="1000"/>
        </a:p>
      </dgm:t>
    </dgm:pt>
    <dgm:pt modelId="{369CC542-C6AF-45B2-AF9A-C1E9C13D02E3}" type="sibTrans" cxnId="{50C934DE-B72F-49B1-8CF9-E4BF6EB9C3D6}">
      <dgm:prSet/>
      <dgm:spPr/>
      <dgm:t>
        <a:bodyPr/>
        <a:lstStyle/>
        <a:p>
          <a:endParaRPr lang="es-AR" sz="1000"/>
        </a:p>
      </dgm:t>
    </dgm:pt>
    <dgm:pt modelId="{A9FEBE55-0D8B-4C47-BC57-9E74F9E45E3B}">
      <dgm:prSet phldrT="[Texto]" custT="1"/>
      <dgm:spPr/>
      <dgm:t>
        <a:bodyPr/>
        <a:lstStyle/>
        <a:p>
          <a:r>
            <a:rPr lang="es-AR" sz="1000" dirty="0"/>
            <a:t>Con instrucción de sumario y sin resolución</a:t>
          </a:r>
        </a:p>
      </dgm:t>
    </dgm:pt>
    <dgm:pt modelId="{BF540987-8CD5-41E4-86F2-BDCAC628D348}" type="parTrans" cxnId="{DF1DC2BF-1CEE-4CEB-B1C0-F6D9AC1114CC}">
      <dgm:prSet/>
      <dgm:spPr/>
      <dgm:t>
        <a:bodyPr/>
        <a:lstStyle/>
        <a:p>
          <a:endParaRPr lang="es-AR" sz="1000"/>
        </a:p>
      </dgm:t>
    </dgm:pt>
    <dgm:pt modelId="{6C8FC73D-9B5D-4744-B743-C24CCAAB352F}" type="sibTrans" cxnId="{DF1DC2BF-1CEE-4CEB-B1C0-F6D9AC1114CC}">
      <dgm:prSet/>
      <dgm:spPr/>
      <dgm:t>
        <a:bodyPr/>
        <a:lstStyle/>
        <a:p>
          <a:endParaRPr lang="es-AR" sz="1000"/>
        </a:p>
      </dgm:t>
    </dgm:pt>
    <dgm:pt modelId="{72030405-4620-4743-9BA9-4FC1485AD14D}">
      <dgm:prSet phldrT="[Texto]" custT="1"/>
      <dgm:spPr/>
      <dgm:t>
        <a:bodyPr/>
        <a:lstStyle/>
        <a:p>
          <a:r>
            <a:rPr lang="es-AR" sz="1000" dirty="0"/>
            <a:t>Con instrucción de sumario y resolución dentro de los 15 días</a:t>
          </a:r>
        </a:p>
      </dgm:t>
    </dgm:pt>
    <dgm:pt modelId="{3C4FE920-9B53-4249-B374-1F66E8277A2D}" type="parTrans" cxnId="{21CD261F-3439-4B00-91F4-3E20EA98DED3}">
      <dgm:prSet/>
      <dgm:spPr/>
      <dgm:t>
        <a:bodyPr/>
        <a:lstStyle/>
        <a:p>
          <a:endParaRPr lang="es-AR" sz="1000"/>
        </a:p>
      </dgm:t>
    </dgm:pt>
    <dgm:pt modelId="{B26C55C8-C3D4-4BC8-B010-2B0EA52A27DC}" type="sibTrans" cxnId="{21CD261F-3439-4B00-91F4-3E20EA98DED3}">
      <dgm:prSet/>
      <dgm:spPr/>
      <dgm:t>
        <a:bodyPr/>
        <a:lstStyle/>
        <a:p>
          <a:endParaRPr lang="es-AR" sz="1000"/>
        </a:p>
      </dgm:t>
    </dgm:pt>
    <dgm:pt modelId="{03EC97C6-CC97-431B-866A-38BE7D5B9650}">
      <dgm:prSet phldrT="[Texto]" custT="1"/>
      <dgm:spPr/>
      <dgm:t>
        <a:bodyPr/>
        <a:lstStyle/>
        <a:p>
          <a:r>
            <a:rPr lang="es-AR" sz="1000" dirty="0"/>
            <a:t>Con instrucción de sumario y resolución posterior  a los 15 días, si hay apelación</a:t>
          </a:r>
        </a:p>
      </dgm:t>
    </dgm:pt>
    <dgm:pt modelId="{1C751F90-3EC2-4D0A-88AC-7660F04378B4}" type="parTrans" cxnId="{70687673-EB52-4E31-BA93-FC13E73B4A17}">
      <dgm:prSet/>
      <dgm:spPr/>
      <dgm:t>
        <a:bodyPr/>
        <a:lstStyle/>
        <a:p>
          <a:endParaRPr lang="es-AR" sz="1000"/>
        </a:p>
      </dgm:t>
    </dgm:pt>
    <dgm:pt modelId="{3F796844-5D5D-4D23-834C-14E39DE886B0}" type="sibTrans" cxnId="{70687673-EB52-4E31-BA93-FC13E73B4A17}">
      <dgm:prSet/>
      <dgm:spPr/>
      <dgm:t>
        <a:bodyPr/>
        <a:lstStyle/>
        <a:p>
          <a:endParaRPr lang="es-AR" sz="1000"/>
        </a:p>
      </dgm:t>
    </dgm:pt>
    <dgm:pt modelId="{56F803AF-20DD-4C7C-8483-A1A95E33936E}" type="pres">
      <dgm:prSet presAssocID="{545039D1-8CE5-48C2-AA91-F0F7C7F865E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6123192B-7223-47D7-887F-5FEB69B5365C}" type="pres">
      <dgm:prSet presAssocID="{15BD5CCC-301C-4BBA-8B80-C87780F20AF7}" presName="centerShape" presStyleLbl="node0" presStyleIdx="0" presStyleCnt="1"/>
      <dgm:spPr/>
      <dgm:t>
        <a:bodyPr/>
        <a:lstStyle/>
        <a:p>
          <a:endParaRPr lang="es-AR"/>
        </a:p>
      </dgm:t>
    </dgm:pt>
    <dgm:pt modelId="{71B42641-C225-4956-95C2-6D7748B0E902}" type="pres">
      <dgm:prSet presAssocID="{832CDAFB-874E-48AF-A315-EB9DA780B5E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8BB18DB-3239-4411-A5FB-920D07B15F32}" type="pres">
      <dgm:prSet presAssocID="{832CDAFB-874E-48AF-A315-EB9DA780B5E4}" presName="dummy" presStyleCnt="0"/>
      <dgm:spPr/>
    </dgm:pt>
    <dgm:pt modelId="{722C7B6A-BFE9-4C1C-8532-5B7C982A9139}" type="pres">
      <dgm:prSet presAssocID="{369CC542-C6AF-45B2-AF9A-C1E9C13D02E3}" presName="sibTrans" presStyleLbl="sibTrans2D1" presStyleIdx="0" presStyleCnt="4"/>
      <dgm:spPr/>
      <dgm:t>
        <a:bodyPr/>
        <a:lstStyle/>
        <a:p>
          <a:endParaRPr lang="es-AR"/>
        </a:p>
      </dgm:t>
    </dgm:pt>
    <dgm:pt modelId="{FBA2C427-A573-473F-B512-7E79DFA81C09}" type="pres">
      <dgm:prSet presAssocID="{A9FEBE55-0D8B-4C47-BC57-9E74F9E45E3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0150B59-579E-4ED8-88B0-245E4D0E6C72}" type="pres">
      <dgm:prSet presAssocID="{A9FEBE55-0D8B-4C47-BC57-9E74F9E45E3B}" presName="dummy" presStyleCnt="0"/>
      <dgm:spPr/>
    </dgm:pt>
    <dgm:pt modelId="{8D0B88E6-4386-4AD5-AF5E-09057C36BF43}" type="pres">
      <dgm:prSet presAssocID="{6C8FC73D-9B5D-4744-B743-C24CCAAB352F}" presName="sibTrans" presStyleLbl="sibTrans2D1" presStyleIdx="1" presStyleCnt="4"/>
      <dgm:spPr/>
      <dgm:t>
        <a:bodyPr/>
        <a:lstStyle/>
        <a:p>
          <a:endParaRPr lang="es-AR"/>
        </a:p>
      </dgm:t>
    </dgm:pt>
    <dgm:pt modelId="{E334954A-AA82-4786-91E0-F3989F42E68D}" type="pres">
      <dgm:prSet presAssocID="{72030405-4620-4743-9BA9-4FC1485AD14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F2A1AE7C-B7AE-4356-BB43-C33EC21312D7}" type="pres">
      <dgm:prSet presAssocID="{72030405-4620-4743-9BA9-4FC1485AD14D}" presName="dummy" presStyleCnt="0"/>
      <dgm:spPr/>
    </dgm:pt>
    <dgm:pt modelId="{B42294E5-7D80-4F5E-8831-F36723F025A7}" type="pres">
      <dgm:prSet presAssocID="{B26C55C8-C3D4-4BC8-B010-2B0EA52A27DC}" presName="sibTrans" presStyleLbl="sibTrans2D1" presStyleIdx="2" presStyleCnt="4"/>
      <dgm:spPr/>
      <dgm:t>
        <a:bodyPr/>
        <a:lstStyle/>
        <a:p>
          <a:endParaRPr lang="es-AR"/>
        </a:p>
      </dgm:t>
    </dgm:pt>
    <dgm:pt modelId="{DC89330F-6389-440A-BA2C-76347E564468}" type="pres">
      <dgm:prSet presAssocID="{03EC97C6-CC97-431B-866A-38BE7D5B9650}" presName="node" presStyleLbl="node1" presStyleIdx="3" presStyleCnt="4" custScaleX="104798" custScaleY="10420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927EABF-893B-4F5E-9751-4EA2660F3144}" type="pres">
      <dgm:prSet presAssocID="{03EC97C6-CC97-431B-866A-38BE7D5B9650}" presName="dummy" presStyleCnt="0"/>
      <dgm:spPr/>
    </dgm:pt>
    <dgm:pt modelId="{DD29B76D-6468-4563-AA2D-5AA2B7BD7E47}" type="pres">
      <dgm:prSet presAssocID="{3F796844-5D5D-4D23-834C-14E39DE886B0}" presName="sibTrans" presStyleLbl="sibTrans2D1" presStyleIdx="3" presStyleCnt="4"/>
      <dgm:spPr/>
      <dgm:t>
        <a:bodyPr/>
        <a:lstStyle/>
        <a:p>
          <a:endParaRPr lang="es-AR"/>
        </a:p>
      </dgm:t>
    </dgm:pt>
  </dgm:ptLst>
  <dgm:cxnLst>
    <dgm:cxn modelId="{B3942CF0-F9B1-4B7B-B830-E68ECCEEB5D4}" type="presOf" srcId="{3F796844-5D5D-4D23-834C-14E39DE886B0}" destId="{DD29B76D-6468-4563-AA2D-5AA2B7BD7E47}" srcOrd="0" destOrd="0" presId="urn:microsoft.com/office/officeart/2005/8/layout/radial6"/>
    <dgm:cxn modelId="{70687673-EB52-4E31-BA93-FC13E73B4A17}" srcId="{15BD5CCC-301C-4BBA-8B80-C87780F20AF7}" destId="{03EC97C6-CC97-431B-866A-38BE7D5B9650}" srcOrd="3" destOrd="0" parTransId="{1C751F90-3EC2-4D0A-88AC-7660F04378B4}" sibTransId="{3F796844-5D5D-4D23-834C-14E39DE886B0}"/>
    <dgm:cxn modelId="{E6D7DAAB-6B23-484F-8DAE-74379FE7BA93}" type="presOf" srcId="{15BD5CCC-301C-4BBA-8B80-C87780F20AF7}" destId="{6123192B-7223-47D7-887F-5FEB69B5365C}" srcOrd="0" destOrd="0" presId="urn:microsoft.com/office/officeart/2005/8/layout/radial6"/>
    <dgm:cxn modelId="{FEC8F3B1-789B-4CCB-8A47-E27582429C39}" type="presOf" srcId="{6C8FC73D-9B5D-4744-B743-C24CCAAB352F}" destId="{8D0B88E6-4386-4AD5-AF5E-09057C36BF43}" srcOrd="0" destOrd="0" presId="urn:microsoft.com/office/officeart/2005/8/layout/radial6"/>
    <dgm:cxn modelId="{EC70DD80-0B8B-42AD-A09D-4A898281F943}" type="presOf" srcId="{03EC97C6-CC97-431B-866A-38BE7D5B9650}" destId="{DC89330F-6389-440A-BA2C-76347E564468}" srcOrd="0" destOrd="0" presId="urn:microsoft.com/office/officeart/2005/8/layout/radial6"/>
    <dgm:cxn modelId="{16111CAF-2CCB-4789-BDA7-7FCC1689927D}" type="presOf" srcId="{832CDAFB-874E-48AF-A315-EB9DA780B5E4}" destId="{71B42641-C225-4956-95C2-6D7748B0E902}" srcOrd="0" destOrd="0" presId="urn:microsoft.com/office/officeart/2005/8/layout/radial6"/>
    <dgm:cxn modelId="{382AAF55-2057-405F-8CF3-FDD406496352}" type="presOf" srcId="{369CC542-C6AF-45B2-AF9A-C1E9C13D02E3}" destId="{722C7B6A-BFE9-4C1C-8532-5B7C982A9139}" srcOrd="0" destOrd="0" presId="urn:microsoft.com/office/officeart/2005/8/layout/radial6"/>
    <dgm:cxn modelId="{6CD3E413-3957-43DC-967F-4CDCD90E619E}" type="presOf" srcId="{545039D1-8CE5-48C2-AA91-F0F7C7F865E1}" destId="{56F803AF-20DD-4C7C-8483-A1A95E33936E}" srcOrd="0" destOrd="0" presId="urn:microsoft.com/office/officeart/2005/8/layout/radial6"/>
    <dgm:cxn modelId="{88053C2F-AD58-4653-9255-F552AE29EBD3}" srcId="{545039D1-8CE5-48C2-AA91-F0F7C7F865E1}" destId="{15BD5CCC-301C-4BBA-8B80-C87780F20AF7}" srcOrd="0" destOrd="0" parTransId="{0CDBC53C-AA34-4E30-9DB9-78987DF4865B}" sibTransId="{02C4F7AA-D0E8-42AD-8B19-D31155DD9AD0}"/>
    <dgm:cxn modelId="{50C934DE-B72F-49B1-8CF9-E4BF6EB9C3D6}" srcId="{15BD5CCC-301C-4BBA-8B80-C87780F20AF7}" destId="{832CDAFB-874E-48AF-A315-EB9DA780B5E4}" srcOrd="0" destOrd="0" parTransId="{764E4093-BEE4-4877-A973-EEB58E0D1F8A}" sibTransId="{369CC542-C6AF-45B2-AF9A-C1E9C13D02E3}"/>
    <dgm:cxn modelId="{309C7D79-84DF-4E39-AFC3-73FB7772E1FC}" type="presOf" srcId="{B26C55C8-C3D4-4BC8-B010-2B0EA52A27DC}" destId="{B42294E5-7D80-4F5E-8831-F36723F025A7}" srcOrd="0" destOrd="0" presId="urn:microsoft.com/office/officeart/2005/8/layout/radial6"/>
    <dgm:cxn modelId="{DF1DC2BF-1CEE-4CEB-B1C0-F6D9AC1114CC}" srcId="{15BD5CCC-301C-4BBA-8B80-C87780F20AF7}" destId="{A9FEBE55-0D8B-4C47-BC57-9E74F9E45E3B}" srcOrd="1" destOrd="0" parTransId="{BF540987-8CD5-41E4-86F2-BDCAC628D348}" sibTransId="{6C8FC73D-9B5D-4744-B743-C24CCAAB352F}"/>
    <dgm:cxn modelId="{E185D9E2-D6A4-4DF9-BA28-362D0D9F5C18}" type="presOf" srcId="{A9FEBE55-0D8B-4C47-BC57-9E74F9E45E3B}" destId="{FBA2C427-A573-473F-B512-7E79DFA81C09}" srcOrd="0" destOrd="0" presId="urn:microsoft.com/office/officeart/2005/8/layout/radial6"/>
    <dgm:cxn modelId="{FC373CE2-9A69-45E5-946D-A1D629DF4B9C}" type="presOf" srcId="{72030405-4620-4743-9BA9-4FC1485AD14D}" destId="{E334954A-AA82-4786-91E0-F3989F42E68D}" srcOrd="0" destOrd="0" presId="urn:microsoft.com/office/officeart/2005/8/layout/radial6"/>
    <dgm:cxn modelId="{21CD261F-3439-4B00-91F4-3E20EA98DED3}" srcId="{15BD5CCC-301C-4BBA-8B80-C87780F20AF7}" destId="{72030405-4620-4743-9BA9-4FC1485AD14D}" srcOrd="2" destOrd="0" parTransId="{3C4FE920-9B53-4249-B374-1F66E8277A2D}" sibTransId="{B26C55C8-C3D4-4BC8-B010-2B0EA52A27DC}"/>
    <dgm:cxn modelId="{447B4FDF-6517-4A3C-8ADA-EC04FBBE4A8A}" type="presParOf" srcId="{56F803AF-20DD-4C7C-8483-A1A95E33936E}" destId="{6123192B-7223-47D7-887F-5FEB69B5365C}" srcOrd="0" destOrd="0" presId="urn:microsoft.com/office/officeart/2005/8/layout/radial6"/>
    <dgm:cxn modelId="{6297D915-5E80-4533-B182-D1BD39B277D4}" type="presParOf" srcId="{56F803AF-20DD-4C7C-8483-A1A95E33936E}" destId="{71B42641-C225-4956-95C2-6D7748B0E902}" srcOrd="1" destOrd="0" presId="urn:microsoft.com/office/officeart/2005/8/layout/radial6"/>
    <dgm:cxn modelId="{95C32AD1-2396-4F49-BB8E-F0DD8F2FFC79}" type="presParOf" srcId="{56F803AF-20DD-4C7C-8483-A1A95E33936E}" destId="{78BB18DB-3239-4411-A5FB-920D07B15F32}" srcOrd="2" destOrd="0" presId="urn:microsoft.com/office/officeart/2005/8/layout/radial6"/>
    <dgm:cxn modelId="{0A42BEF6-67CB-4E2C-B1F3-5EF30D8E89F7}" type="presParOf" srcId="{56F803AF-20DD-4C7C-8483-A1A95E33936E}" destId="{722C7B6A-BFE9-4C1C-8532-5B7C982A9139}" srcOrd="3" destOrd="0" presId="urn:microsoft.com/office/officeart/2005/8/layout/radial6"/>
    <dgm:cxn modelId="{1C0B85CE-7483-4468-B840-2E064D4394FB}" type="presParOf" srcId="{56F803AF-20DD-4C7C-8483-A1A95E33936E}" destId="{FBA2C427-A573-473F-B512-7E79DFA81C09}" srcOrd="4" destOrd="0" presId="urn:microsoft.com/office/officeart/2005/8/layout/radial6"/>
    <dgm:cxn modelId="{6086AF14-689D-487C-AF20-C557553E17B9}" type="presParOf" srcId="{56F803AF-20DD-4C7C-8483-A1A95E33936E}" destId="{E0150B59-579E-4ED8-88B0-245E4D0E6C72}" srcOrd="5" destOrd="0" presId="urn:microsoft.com/office/officeart/2005/8/layout/radial6"/>
    <dgm:cxn modelId="{E5716898-6446-4EA0-90E9-2D1F3970126C}" type="presParOf" srcId="{56F803AF-20DD-4C7C-8483-A1A95E33936E}" destId="{8D0B88E6-4386-4AD5-AF5E-09057C36BF43}" srcOrd="6" destOrd="0" presId="urn:microsoft.com/office/officeart/2005/8/layout/radial6"/>
    <dgm:cxn modelId="{47A4F32E-40D1-4A66-B6F4-3263BBD5FC83}" type="presParOf" srcId="{56F803AF-20DD-4C7C-8483-A1A95E33936E}" destId="{E334954A-AA82-4786-91E0-F3989F42E68D}" srcOrd="7" destOrd="0" presId="urn:microsoft.com/office/officeart/2005/8/layout/radial6"/>
    <dgm:cxn modelId="{B09E81FE-C0CA-4DA2-80EE-9CD8D9FE7DBD}" type="presParOf" srcId="{56F803AF-20DD-4C7C-8483-A1A95E33936E}" destId="{F2A1AE7C-B7AE-4356-BB43-C33EC21312D7}" srcOrd="8" destOrd="0" presId="urn:microsoft.com/office/officeart/2005/8/layout/radial6"/>
    <dgm:cxn modelId="{669BB2E2-693B-42DC-99EC-D46F4A9B2BB1}" type="presParOf" srcId="{56F803AF-20DD-4C7C-8483-A1A95E33936E}" destId="{B42294E5-7D80-4F5E-8831-F36723F025A7}" srcOrd="9" destOrd="0" presId="urn:microsoft.com/office/officeart/2005/8/layout/radial6"/>
    <dgm:cxn modelId="{66607672-4DA2-4AA8-BE9F-27F887DCB693}" type="presParOf" srcId="{56F803AF-20DD-4C7C-8483-A1A95E33936E}" destId="{DC89330F-6389-440A-BA2C-76347E564468}" srcOrd="10" destOrd="0" presId="urn:microsoft.com/office/officeart/2005/8/layout/radial6"/>
    <dgm:cxn modelId="{050CD5E9-DB01-4FAC-8FFD-BEF64B895BEF}" type="presParOf" srcId="{56F803AF-20DD-4C7C-8483-A1A95E33936E}" destId="{D927EABF-893B-4F5E-9751-4EA2660F3144}" srcOrd="11" destOrd="0" presId="urn:microsoft.com/office/officeart/2005/8/layout/radial6"/>
    <dgm:cxn modelId="{5A599254-4B8D-4814-8B7F-2D9C07B5E67D}" type="presParOf" srcId="{56F803AF-20DD-4C7C-8483-A1A95E33936E}" destId="{DD29B76D-6468-4563-AA2D-5AA2B7BD7E47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738EC5F1-8104-42A9-BE77-16DF0AB00D3E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AR"/>
        </a:p>
      </dgm:t>
    </dgm:pt>
    <dgm:pt modelId="{639DC0AF-95B9-407A-9B52-4E01DF393F6B}">
      <dgm:prSet phldrT="[Texto]"/>
      <dgm:spPr/>
      <dgm:t>
        <a:bodyPr/>
        <a:lstStyle/>
        <a:p>
          <a:r>
            <a:rPr lang="es-AR" dirty="0"/>
            <a:t>Multa no firme a la fecha de presentación por falta de presentación DJ Informativa Participaciones Societarias 2022 presentada el 15-12-2023 </a:t>
          </a:r>
        </a:p>
      </dgm:t>
    </dgm:pt>
    <dgm:pt modelId="{99149D8D-1DAF-4E2D-BDAE-6C0054A136E6}" type="parTrans" cxnId="{D5BD0392-AE4B-40B5-AC46-49AE32B16BEB}">
      <dgm:prSet/>
      <dgm:spPr/>
      <dgm:t>
        <a:bodyPr/>
        <a:lstStyle/>
        <a:p>
          <a:endParaRPr lang="es-AR"/>
        </a:p>
      </dgm:t>
    </dgm:pt>
    <dgm:pt modelId="{A57C8C54-E009-42AF-9C64-738EA65F3B8E}" type="sibTrans" cxnId="{D5BD0392-AE4B-40B5-AC46-49AE32B16BEB}">
      <dgm:prSet/>
      <dgm:spPr/>
      <dgm:t>
        <a:bodyPr/>
        <a:lstStyle/>
        <a:p>
          <a:endParaRPr lang="es-AR"/>
        </a:p>
      </dgm:t>
    </dgm:pt>
    <dgm:pt modelId="{5DC8B56D-FF17-4D46-8781-67BBE325FC8A}">
      <dgm:prSet phldrT="[Texto]"/>
      <dgm:spPr/>
      <dgm:t>
        <a:bodyPr/>
        <a:lstStyle/>
        <a:p>
          <a:r>
            <a:rPr lang="es-AR"/>
            <a:t>Queda condonada al 100%</a:t>
          </a:r>
          <a:endParaRPr lang="es-AR" dirty="0"/>
        </a:p>
      </dgm:t>
    </dgm:pt>
    <dgm:pt modelId="{E7142AE7-F0AE-41CA-BF8F-E908DE7AFAFD}" type="parTrans" cxnId="{F624E27B-29D6-4D1E-8789-9FAC862A9E59}">
      <dgm:prSet/>
      <dgm:spPr/>
      <dgm:t>
        <a:bodyPr/>
        <a:lstStyle/>
        <a:p>
          <a:endParaRPr lang="es-AR"/>
        </a:p>
      </dgm:t>
    </dgm:pt>
    <dgm:pt modelId="{3951294A-BA9C-465B-ADF8-048D6B7845AF}" type="sibTrans" cxnId="{F624E27B-29D6-4D1E-8789-9FAC862A9E59}">
      <dgm:prSet/>
      <dgm:spPr/>
      <dgm:t>
        <a:bodyPr/>
        <a:lstStyle/>
        <a:p>
          <a:endParaRPr lang="es-AR"/>
        </a:p>
      </dgm:t>
    </dgm:pt>
    <dgm:pt modelId="{5D950FA3-9451-46A6-A7D7-829E3F41E0D3}">
      <dgm:prSet phldrT="[Texto]"/>
      <dgm:spPr/>
      <dgm:t>
        <a:bodyPr/>
        <a:lstStyle/>
        <a:p>
          <a:r>
            <a:rPr lang="es-AR"/>
            <a:t>Queda condonada al 100%</a:t>
          </a:r>
          <a:endParaRPr lang="es-AR" dirty="0"/>
        </a:p>
      </dgm:t>
    </dgm:pt>
    <dgm:pt modelId="{CFF1C9D3-7143-4A44-B54C-27CE816BF3B7}" type="parTrans" cxnId="{FE56AE00-C0CD-4231-8449-C7E7CE28C068}">
      <dgm:prSet/>
      <dgm:spPr/>
      <dgm:t>
        <a:bodyPr/>
        <a:lstStyle/>
        <a:p>
          <a:endParaRPr lang="es-AR"/>
        </a:p>
      </dgm:t>
    </dgm:pt>
    <dgm:pt modelId="{A7A194BA-2FA7-4334-9149-3DFCF30392F2}" type="sibTrans" cxnId="{FE56AE00-C0CD-4231-8449-C7E7CE28C068}">
      <dgm:prSet/>
      <dgm:spPr/>
      <dgm:t>
        <a:bodyPr/>
        <a:lstStyle/>
        <a:p>
          <a:endParaRPr lang="es-AR"/>
        </a:p>
      </dgm:t>
    </dgm:pt>
    <dgm:pt modelId="{8D1C2FBC-C982-4F5D-9F83-A96D90C33BF9}">
      <dgm:prSet phldrT="[Texto]"/>
      <dgm:spPr/>
      <dgm:t>
        <a:bodyPr/>
        <a:lstStyle/>
        <a:p>
          <a:r>
            <a:rPr lang="es-AR"/>
            <a:t>Multa no firme por incumplimiento de facturación</a:t>
          </a:r>
          <a:endParaRPr lang="es-AR" dirty="0"/>
        </a:p>
      </dgm:t>
    </dgm:pt>
    <dgm:pt modelId="{24A544B7-95B4-4BFA-9E5C-8188EACE0764}" type="parTrans" cxnId="{106C48C6-0287-4F9C-A3C8-2EBBA7D8FF79}">
      <dgm:prSet/>
      <dgm:spPr/>
      <dgm:t>
        <a:bodyPr/>
        <a:lstStyle/>
        <a:p>
          <a:endParaRPr lang="es-AR"/>
        </a:p>
      </dgm:t>
    </dgm:pt>
    <dgm:pt modelId="{ACC18A5A-6364-4AB3-8564-6A94B822BCA9}" type="sibTrans" cxnId="{106C48C6-0287-4F9C-A3C8-2EBBA7D8FF79}">
      <dgm:prSet/>
      <dgm:spPr/>
      <dgm:t>
        <a:bodyPr/>
        <a:lstStyle/>
        <a:p>
          <a:endParaRPr lang="es-AR"/>
        </a:p>
      </dgm:t>
    </dgm:pt>
    <dgm:pt modelId="{154F1C21-4862-4625-B0E4-0789941F05F1}">
      <dgm:prSet phldrT="[Texto]"/>
      <dgm:spPr/>
      <dgm:t>
        <a:bodyPr/>
        <a:lstStyle/>
        <a:p>
          <a:r>
            <a:rPr lang="es-AR"/>
            <a:t>Queda condonada al 100%</a:t>
          </a:r>
          <a:endParaRPr lang="es-AR" dirty="0"/>
        </a:p>
      </dgm:t>
    </dgm:pt>
    <dgm:pt modelId="{A2A1936B-683A-4E16-A320-5E677BB35863}" type="parTrans" cxnId="{3807136F-87A5-4034-B7BE-05BB3EC2A8D1}">
      <dgm:prSet/>
      <dgm:spPr/>
      <dgm:t>
        <a:bodyPr/>
        <a:lstStyle/>
        <a:p>
          <a:endParaRPr lang="es-AR"/>
        </a:p>
      </dgm:t>
    </dgm:pt>
    <dgm:pt modelId="{E22BF860-BB71-473C-B832-A6C692B19848}" type="sibTrans" cxnId="{3807136F-87A5-4034-B7BE-05BB3EC2A8D1}">
      <dgm:prSet/>
      <dgm:spPr/>
      <dgm:t>
        <a:bodyPr/>
        <a:lstStyle/>
        <a:p>
          <a:endParaRPr lang="es-AR"/>
        </a:p>
      </dgm:t>
    </dgm:pt>
    <dgm:pt modelId="{20117B49-C288-4F0A-B67C-326FF32C2CE6}">
      <dgm:prSet phldrT="[Texto]"/>
      <dgm:spPr/>
      <dgm:t>
        <a:bodyPr/>
        <a:lstStyle/>
        <a:p>
          <a:r>
            <a:rPr lang="es-AR" dirty="0"/>
            <a:t>Multa no firme a la fecha de cancelación por omisión de impuesto DJ Ganancias 2022 cuyo saldo se abonó el 15-03-2024</a:t>
          </a:r>
        </a:p>
      </dgm:t>
    </dgm:pt>
    <dgm:pt modelId="{FAF5B582-34D9-48E8-967C-AE1CE5CFD004}" type="parTrans" cxnId="{7BDD089D-1083-412E-85B9-05C4E180D424}">
      <dgm:prSet/>
      <dgm:spPr/>
      <dgm:t>
        <a:bodyPr/>
        <a:lstStyle/>
        <a:p>
          <a:endParaRPr lang="es-AR"/>
        </a:p>
      </dgm:t>
    </dgm:pt>
    <dgm:pt modelId="{DC9CE5FD-BE15-409C-9F46-EE192CD37BFD}" type="sibTrans" cxnId="{7BDD089D-1083-412E-85B9-05C4E180D424}">
      <dgm:prSet/>
      <dgm:spPr/>
      <dgm:t>
        <a:bodyPr/>
        <a:lstStyle/>
        <a:p>
          <a:endParaRPr lang="es-AR"/>
        </a:p>
      </dgm:t>
    </dgm:pt>
    <dgm:pt modelId="{5B102BA2-27B2-46D4-B681-39BDB4FFC0EB}">
      <dgm:prSet phldrT="[Texto]"/>
      <dgm:spPr/>
      <dgm:t>
        <a:bodyPr/>
        <a:lstStyle/>
        <a:p>
          <a:r>
            <a:rPr lang="es-AR"/>
            <a:t>Queda condonada al 100%</a:t>
          </a:r>
          <a:endParaRPr lang="es-AR" dirty="0"/>
        </a:p>
      </dgm:t>
    </dgm:pt>
    <dgm:pt modelId="{3C6C0B8F-917A-45D4-979C-203B735038D5}" type="parTrans" cxnId="{6607C30A-1F47-496B-84D4-FF676D369CA4}">
      <dgm:prSet/>
      <dgm:spPr/>
      <dgm:t>
        <a:bodyPr/>
        <a:lstStyle/>
        <a:p>
          <a:endParaRPr lang="es-AR"/>
        </a:p>
      </dgm:t>
    </dgm:pt>
    <dgm:pt modelId="{73D83F74-6611-4E84-B827-32F413B06F00}" type="sibTrans" cxnId="{6607C30A-1F47-496B-84D4-FF676D369CA4}">
      <dgm:prSet/>
      <dgm:spPr/>
      <dgm:t>
        <a:bodyPr/>
        <a:lstStyle/>
        <a:p>
          <a:endParaRPr lang="es-AR"/>
        </a:p>
      </dgm:t>
    </dgm:pt>
    <dgm:pt modelId="{C2D8A0DC-95D2-4D02-B7C0-0323345CF3AE}">
      <dgm:prSet phldrT="[Texto]"/>
      <dgm:spPr/>
      <dgm:t>
        <a:bodyPr/>
        <a:lstStyle/>
        <a:p>
          <a:r>
            <a:rPr lang="es-AR" dirty="0"/>
            <a:t>Multa no firme a la fecha de presentación por falta de presentación DJ Informativa Participaciones Societarias 2022 presentada el 06-08-2024</a:t>
          </a:r>
        </a:p>
      </dgm:t>
    </dgm:pt>
    <dgm:pt modelId="{21A676D7-1C1B-4E15-979C-4BE649C7136C}" type="sibTrans" cxnId="{F7D1E68A-ADFC-4A49-9A63-6270BA10B996}">
      <dgm:prSet/>
      <dgm:spPr/>
      <dgm:t>
        <a:bodyPr/>
        <a:lstStyle/>
        <a:p>
          <a:endParaRPr lang="es-AR"/>
        </a:p>
      </dgm:t>
    </dgm:pt>
    <dgm:pt modelId="{4CB9D4C4-EC16-41E6-ABAA-8F9B98B4B4B2}" type="parTrans" cxnId="{F7D1E68A-ADFC-4A49-9A63-6270BA10B996}">
      <dgm:prSet/>
      <dgm:spPr/>
      <dgm:t>
        <a:bodyPr/>
        <a:lstStyle/>
        <a:p>
          <a:endParaRPr lang="es-AR"/>
        </a:p>
      </dgm:t>
    </dgm:pt>
    <dgm:pt modelId="{FBA7FCE5-5BA6-4136-A9A6-4D3824EB2CD4}">
      <dgm:prSet phldrT="[Texto]"/>
      <dgm:spPr/>
      <dgm:t>
        <a:bodyPr/>
        <a:lstStyle/>
        <a:p>
          <a:r>
            <a:rPr lang="es-AR" dirty="0"/>
            <a:t>Multa no firme a la fecha de cancelación por omisión de impuesto DJ Ganancias 2022 cuyo saldo se abonó al contado el 24-04-2024</a:t>
          </a:r>
        </a:p>
      </dgm:t>
    </dgm:pt>
    <dgm:pt modelId="{45209539-3D6B-4D6F-9C4A-7DCFDE3C0F1C}" type="parTrans" cxnId="{A4685AEB-1EBF-4113-BA77-7F67D8EB5CB3}">
      <dgm:prSet/>
      <dgm:spPr/>
      <dgm:t>
        <a:bodyPr/>
        <a:lstStyle/>
        <a:p>
          <a:endParaRPr lang="es-AR"/>
        </a:p>
      </dgm:t>
    </dgm:pt>
    <dgm:pt modelId="{FA33E32D-57BA-4478-AC4E-12A554A2DCB2}" type="sibTrans" cxnId="{A4685AEB-1EBF-4113-BA77-7F67D8EB5CB3}">
      <dgm:prSet/>
      <dgm:spPr/>
      <dgm:t>
        <a:bodyPr/>
        <a:lstStyle/>
        <a:p>
          <a:endParaRPr lang="es-AR"/>
        </a:p>
      </dgm:t>
    </dgm:pt>
    <dgm:pt modelId="{F15CFE25-1F60-4402-9639-6564EE01872B}">
      <dgm:prSet phldrT="[Texto]"/>
      <dgm:spPr/>
      <dgm:t>
        <a:bodyPr/>
        <a:lstStyle/>
        <a:p>
          <a:r>
            <a:rPr lang="es-AR"/>
            <a:t>No queda condonada</a:t>
          </a:r>
          <a:endParaRPr lang="es-AR" dirty="0"/>
        </a:p>
      </dgm:t>
    </dgm:pt>
    <dgm:pt modelId="{133E3884-3038-4A11-940D-779EE8BF99E5}" type="parTrans" cxnId="{74BBB06E-DBC3-4969-B770-7D9C14FC830B}">
      <dgm:prSet/>
      <dgm:spPr/>
      <dgm:t>
        <a:bodyPr/>
        <a:lstStyle/>
        <a:p>
          <a:endParaRPr lang="es-AR"/>
        </a:p>
      </dgm:t>
    </dgm:pt>
    <dgm:pt modelId="{27E4E582-C0D9-4795-B234-FD11AFF0ECA0}" type="sibTrans" cxnId="{74BBB06E-DBC3-4969-B770-7D9C14FC830B}">
      <dgm:prSet/>
      <dgm:spPr/>
      <dgm:t>
        <a:bodyPr/>
        <a:lstStyle/>
        <a:p>
          <a:endParaRPr lang="es-AR"/>
        </a:p>
      </dgm:t>
    </dgm:pt>
    <dgm:pt modelId="{6F2EC520-2A8C-4787-9778-CD45357B62E2}">
      <dgm:prSet phldrT="[Texto]"/>
      <dgm:spPr/>
      <dgm:t>
        <a:bodyPr/>
        <a:lstStyle/>
        <a:p>
          <a:r>
            <a:rPr lang="es-AR"/>
            <a:t>Multa no firme a la fecha acogimiento por omisión de impuesto DJ Ganancias 2022 cuyo saldo se regulariza en moratoria</a:t>
          </a:r>
          <a:endParaRPr lang="es-AR" dirty="0"/>
        </a:p>
      </dgm:t>
    </dgm:pt>
    <dgm:pt modelId="{FFB061E8-F5C4-44AB-88F2-2322DC62BEE5}" type="parTrans" cxnId="{62ED00E5-2912-45A3-B6F9-F781760C54BE}">
      <dgm:prSet/>
      <dgm:spPr/>
      <dgm:t>
        <a:bodyPr/>
        <a:lstStyle/>
        <a:p>
          <a:endParaRPr lang="es-AR"/>
        </a:p>
      </dgm:t>
    </dgm:pt>
    <dgm:pt modelId="{6067862D-D179-4810-8139-E9A9F6221270}" type="sibTrans" cxnId="{62ED00E5-2912-45A3-B6F9-F781760C54BE}">
      <dgm:prSet/>
      <dgm:spPr/>
      <dgm:t>
        <a:bodyPr/>
        <a:lstStyle/>
        <a:p>
          <a:endParaRPr lang="es-AR"/>
        </a:p>
      </dgm:t>
    </dgm:pt>
    <dgm:pt modelId="{418B0404-C658-4C6A-8D8F-C15F67A95C24}">
      <dgm:prSet phldrT="[Texto]"/>
      <dgm:spPr/>
      <dgm:t>
        <a:bodyPr/>
        <a:lstStyle/>
        <a:p>
          <a:r>
            <a:rPr lang="es-AR"/>
            <a:t>Queda condonada al 100%</a:t>
          </a:r>
          <a:endParaRPr lang="es-AR" dirty="0"/>
        </a:p>
      </dgm:t>
    </dgm:pt>
    <dgm:pt modelId="{4499D908-B3DD-47A2-A437-E52AA3B6A338}" type="parTrans" cxnId="{A87C66E4-EA7D-45B8-A678-C448AFF28688}">
      <dgm:prSet/>
      <dgm:spPr/>
      <dgm:t>
        <a:bodyPr/>
        <a:lstStyle/>
        <a:p>
          <a:endParaRPr lang="es-AR"/>
        </a:p>
      </dgm:t>
    </dgm:pt>
    <dgm:pt modelId="{B5C06967-EB00-4C05-A154-F9342A82F408}" type="sibTrans" cxnId="{A87C66E4-EA7D-45B8-A678-C448AFF28688}">
      <dgm:prSet/>
      <dgm:spPr/>
      <dgm:t>
        <a:bodyPr/>
        <a:lstStyle/>
        <a:p>
          <a:endParaRPr lang="es-AR"/>
        </a:p>
      </dgm:t>
    </dgm:pt>
    <dgm:pt modelId="{42B9C4E3-EA37-4A25-A226-D71A81321A6C}" type="pres">
      <dgm:prSet presAssocID="{738EC5F1-8104-42A9-BE77-16DF0AB00D3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9BFCBBD5-E6AC-409C-B8BD-6F8D661A4285}" type="pres">
      <dgm:prSet presAssocID="{639DC0AF-95B9-407A-9B52-4E01DF393F6B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99960C8-6E59-4A44-BDBF-5E78146E431D}" type="pres">
      <dgm:prSet presAssocID="{A57C8C54-E009-42AF-9C64-738EA65F3B8E}" presName="sibTrans" presStyleLbl="sibTrans1D1" presStyleIdx="0" presStyleCnt="5"/>
      <dgm:spPr/>
      <dgm:t>
        <a:bodyPr/>
        <a:lstStyle/>
        <a:p>
          <a:endParaRPr lang="es-AR"/>
        </a:p>
      </dgm:t>
    </dgm:pt>
    <dgm:pt modelId="{6BEE91F8-665F-4E84-8F70-09B80885A450}" type="pres">
      <dgm:prSet presAssocID="{A57C8C54-E009-42AF-9C64-738EA65F3B8E}" presName="connectorText" presStyleLbl="sibTrans1D1" presStyleIdx="0" presStyleCnt="5"/>
      <dgm:spPr/>
      <dgm:t>
        <a:bodyPr/>
        <a:lstStyle/>
        <a:p>
          <a:endParaRPr lang="es-AR"/>
        </a:p>
      </dgm:t>
    </dgm:pt>
    <dgm:pt modelId="{CB21BC0C-20D6-40E9-BAAC-D6DC5C101E78}" type="pres">
      <dgm:prSet presAssocID="{C2D8A0DC-95D2-4D02-B7C0-0323345CF3AE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80C263F9-4F63-4F9B-A309-628E5A28D089}" type="pres">
      <dgm:prSet presAssocID="{21A676D7-1C1B-4E15-979C-4BE649C7136C}" presName="sibTrans" presStyleLbl="sibTrans1D1" presStyleIdx="1" presStyleCnt="5"/>
      <dgm:spPr/>
      <dgm:t>
        <a:bodyPr/>
        <a:lstStyle/>
        <a:p>
          <a:endParaRPr lang="es-AR"/>
        </a:p>
      </dgm:t>
    </dgm:pt>
    <dgm:pt modelId="{D15677B2-D404-4082-99C1-8AA86D389CBD}" type="pres">
      <dgm:prSet presAssocID="{21A676D7-1C1B-4E15-979C-4BE649C7136C}" presName="connectorText" presStyleLbl="sibTrans1D1" presStyleIdx="1" presStyleCnt="5"/>
      <dgm:spPr/>
      <dgm:t>
        <a:bodyPr/>
        <a:lstStyle/>
        <a:p>
          <a:endParaRPr lang="es-AR"/>
        </a:p>
      </dgm:t>
    </dgm:pt>
    <dgm:pt modelId="{E0624666-FA2B-4A87-8E12-32517AB11A4D}" type="pres">
      <dgm:prSet presAssocID="{8D1C2FBC-C982-4F5D-9F83-A96D90C33BF9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AA4CB8A-6409-44B6-80A8-F2DD46969EB7}" type="pres">
      <dgm:prSet presAssocID="{ACC18A5A-6364-4AB3-8564-6A94B822BCA9}" presName="sibTrans" presStyleLbl="sibTrans1D1" presStyleIdx="2" presStyleCnt="5"/>
      <dgm:spPr/>
      <dgm:t>
        <a:bodyPr/>
        <a:lstStyle/>
        <a:p>
          <a:endParaRPr lang="es-AR"/>
        </a:p>
      </dgm:t>
    </dgm:pt>
    <dgm:pt modelId="{A2010CD6-FDAE-49C8-95AB-F0881CC4D796}" type="pres">
      <dgm:prSet presAssocID="{ACC18A5A-6364-4AB3-8564-6A94B822BCA9}" presName="connectorText" presStyleLbl="sibTrans1D1" presStyleIdx="2" presStyleCnt="5"/>
      <dgm:spPr/>
      <dgm:t>
        <a:bodyPr/>
        <a:lstStyle/>
        <a:p>
          <a:endParaRPr lang="es-AR"/>
        </a:p>
      </dgm:t>
    </dgm:pt>
    <dgm:pt modelId="{2A51752F-A91F-4BB0-B6AC-CE6529BB4501}" type="pres">
      <dgm:prSet presAssocID="{20117B49-C288-4F0A-B67C-326FF32C2CE6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81179437-12B2-4DBC-B25D-F776EBD33343}" type="pres">
      <dgm:prSet presAssocID="{DC9CE5FD-BE15-409C-9F46-EE192CD37BFD}" presName="sibTrans" presStyleLbl="sibTrans1D1" presStyleIdx="3" presStyleCnt="5"/>
      <dgm:spPr/>
      <dgm:t>
        <a:bodyPr/>
        <a:lstStyle/>
        <a:p>
          <a:endParaRPr lang="es-AR"/>
        </a:p>
      </dgm:t>
    </dgm:pt>
    <dgm:pt modelId="{A8CE1383-F7BE-4082-9195-AE5C879E5B74}" type="pres">
      <dgm:prSet presAssocID="{DC9CE5FD-BE15-409C-9F46-EE192CD37BFD}" presName="connectorText" presStyleLbl="sibTrans1D1" presStyleIdx="3" presStyleCnt="5"/>
      <dgm:spPr/>
      <dgm:t>
        <a:bodyPr/>
        <a:lstStyle/>
        <a:p>
          <a:endParaRPr lang="es-AR"/>
        </a:p>
      </dgm:t>
    </dgm:pt>
    <dgm:pt modelId="{ADB0F887-3C4F-4042-8106-2D12F2B84F99}" type="pres">
      <dgm:prSet presAssocID="{FBA7FCE5-5BA6-4136-A9A6-4D3824EB2CD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1DDA4AF8-6FF3-433F-B791-422FEA9ACA4E}" type="pres">
      <dgm:prSet presAssocID="{FA33E32D-57BA-4478-AC4E-12A554A2DCB2}" presName="sibTrans" presStyleLbl="sibTrans1D1" presStyleIdx="4" presStyleCnt="5"/>
      <dgm:spPr/>
      <dgm:t>
        <a:bodyPr/>
        <a:lstStyle/>
        <a:p>
          <a:endParaRPr lang="es-AR"/>
        </a:p>
      </dgm:t>
    </dgm:pt>
    <dgm:pt modelId="{C256F048-6732-4A0E-A5AF-E44D6C0BF2D6}" type="pres">
      <dgm:prSet presAssocID="{FA33E32D-57BA-4478-AC4E-12A554A2DCB2}" presName="connectorText" presStyleLbl="sibTrans1D1" presStyleIdx="4" presStyleCnt="5"/>
      <dgm:spPr/>
      <dgm:t>
        <a:bodyPr/>
        <a:lstStyle/>
        <a:p>
          <a:endParaRPr lang="es-AR"/>
        </a:p>
      </dgm:t>
    </dgm:pt>
    <dgm:pt modelId="{473D06EC-7DA2-4377-8E9D-FCDB3D160C55}" type="pres">
      <dgm:prSet presAssocID="{6F2EC520-2A8C-4787-9778-CD45357B62E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73ED518E-FC68-4AF0-A8D2-DD7E034BC634}" type="presOf" srcId="{FA33E32D-57BA-4478-AC4E-12A554A2DCB2}" destId="{1DDA4AF8-6FF3-433F-B791-422FEA9ACA4E}" srcOrd="0" destOrd="0" presId="urn:microsoft.com/office/officeart/2016/7/layout/RepeatingBendingProcessNew"/>
    <dgm:cxn modelId="{B3920101-D11A-407E-A6E4-706E2001F7FB}" type="presOf" srcId="{154F1C21-4862-4625-B0E4-0789941F05F1}" destId="{E0624666-FA2B-4A87-8E12-32517AB11A4D}" srcOrd="0" destOrd="1" presId="urn:microsoft.com/office/officeart/2016/7/layout/RepeatingBendingProcessNew"/>
    <dgm:cxn modelId="{D1C5DAD1-E93E-46DD-92C6-C1F4A509F0AE}" type="presOf" srcId="{DC9CE5FD-BE15-409C-9F46-EE192CD37BFD}" destId="{81179437-12B2-4DBC-B25D-F776EBD33343}" srcOrd="0" destOrd="0" presId="urn:microsoft.com/office/officeart/2016/7/layout/RepeatingBendingProcessNew"/>
    <dgm:cxn modelId="{106C48C6-0287-4F9C-A3C8-2EBBA7D8FF79}" srcId="{738EC5F1-8104-42A9-BE77-16DF0AB00D3E}" destId="{8D1C2FBC-C982-4F5D-9F83-A96D90C33BF9}" srcOrd="2" destOrd="0" parTransId="{24A544B7-95B4-4BFA-9E5C-8188EACE0764}" sibTransId="{ACC18A5A-6364-4AB3-8564-6A94B822BCA9}"/>
    <dgm:cxn modelId="{11354DE9-C5B5-419E-9855-9A44488802F5}" type="presOf" srcId="{A57C8C54-E009-42AF-9C64-738EA65F3B8E}" destId="{6BEE91F8-665F-4E84-8F70-09B80885A450}" srcOrd="1" destOrd="0" presId="urn:microsoft.com/office/officeart/2016/7/layout/RepeatingBendingProcessNew"/>
    <dgm:cxn modelId="{F624E27B-29D6-4D1E-8789-9FAC862A9E59}" srcId="{639DC0AF-95B9-407A-9B52-4E01DF393F6B}" destId="{5DC8B56D-FF17-4D46-8781-67BBE325FC8A}" srcOrd="0" destOrd="0" parTransId="{E7142AE7-F0AE-41CA-BF8F-E908DE7AFAFD}" sibTransId="{3951294A-BA9C-465B-ADF8-048D6B7845AF}"/>
    <dgm:cxn modelId="{08501E48-555F-46B1-8A3D-6C98DA66A42C}" type="presOf" srcId="{21A676D7-1C1B-4E15-979C-4BE649C7136C}" destId="{D15677B2-D404-4082-99C1-8AA86D389CBD}" srcOrd="1" destOrd="0" presId="urn:microsoft.com/office/officeart/2016/7/layout/RepeatingBendingProcessNew"/>
    <dgm:cxn modelId="{3807136F-87A5-4034-B7BE-05BB3EC2A8D1}" srcId="{8D1C2FBC-C982-4F5D-9F83-A96D90C33BF9}" destId="{154F1C21-4862-4625-B0E4-0789941F05F1}" srcOrd="0" destOrd="0" parTransId="{A2A1936B-683A-4E16-A320-5E677BB35863}" sibTransId="{E22BF860-BB71-473C-B832-A6C692B19848}"/>
    <dgm:cxn modelId="{CD0CE8BE-3CC5-4DF3-A637-84846CC7DF75}" type="presOf" srcId="{C2D8A0DC-95D2-4D02-B7C0-0323345CF3AE}" destId="{CB21BC0C-20D6-40E9-BAAC-D6DC5C101E78}" srcOrd="0" destOrd="0" presId="urn:microsoft.com/office/officeart/2016/7/layout/RepeatingBendingProcessNew"/>
    <dgm:cxn modelId="{3E44FEC8-4D0F-450D-B360-3F1761AC0F84}" type="presOf" srcId="{6F2EC520-2A8C-4787-9778-CD45357B62E2}" destId="{473D06EC-7DA2-4377-8E9D-FCDB3D160C55}" srcOrd="0" destOrd="0" presId="urn:microsoft.com/office/officeart/2016/7/layout/RepeatingBendingProcessNew"/>
    <dgm:cxn modelId="{A4685AEB-1EBF-4113-BA77-7F67D8EB5CB3}" srcId="{738EC5F1-8104-42A9-BE77-16DF0AB00D3E}" destId="{FBA7FCE5-5BA6-4136-A9A6-4D3824EB2CD4}" srcOrd="4" destOrd="0" parTransId="{45209539-3D6B-4D6F-9C4A-7DCFDE3C0F1C}" sibTransId="{FA33E32D-57BA-4478-AC4E-12A554A2DCB2}"/>
    <dgm:cxn modelId="{23347E4E-E754-4141-B5F9-555745B4BEE0}" type="presOf" srcId="{639DC0AF-95B9-407A-9B52-4E01DF393F6B}" destId="{9BFCBBD5-E6AC-409C-B8BD-6F8D661A4285}" srcOrd="0" destOrd="0" presId="urn:microsoft.com/office/officeart/2016/7/layout/RepeatingBendingProcessNew"/>
    <dgm:cxn modelId="{35B4F732-281A-4AFA-90BB-141C2CA87928}" type="presOf" srcId="{ACC18A5A-6364-4AB3-8564-6A94B822BCA9}" destId="{5AA4CB8A-6409-44B6-80A8-F2DD46969EB7}" srcOrd="0" destOrd="0" presId="urn:microsoft.com/office/officeart/2016/7/layout/RepeatingBendingProcessNew"/>
    <dgm:cxn modelId="{62ED00E5-2912-45A3-B6F9-F781760C54BE}" srcId="{738EC5F1-8104-42A9-BE77-16DF0AB00D3E}" destId="{6F2EC520-2A8C-4787-9778-CD45357B62E2}" srcOrd="5" destOrd="0" parTransId="{FFB061E8-F5C4-44AB-88F2-2322DC62BEE5}" sibTransId="{6067862D-D179-4810-8139-E9A9F6221270}"/>
    <dgm:cxn modelId="{9B42926A-30C8-4141-91DB-5760BEF2A447}" type="presOf" srcId="{F15CFE25-1F60-4402-9639-6564EE01872B}" destId="{ADB0F887-3C4F-4042-8106-2D12F2B84F99}" srcOrd="0" destOrd="1" presId="urn:microsoft.com/office/officeart/2016/7/layout/RepeatingBendingProcessNew"/>
    <dgm:cxn modelId="{0D39CBF2-9066-4302-8A04-39995863DFA7}" type="presOf" srcId="{8D1C2FBC-C982-4F5D-9F83-A96D90C33BF9}" destId="{E0624666-FA2B-4A87-8E12-32517AB11A4D}" srcOrd="0" destOrd="0" presId="urn:microsoft.com/office/officeart/2016/7/layout/RepeatingBendingProcessNew"/>
    <dgm:cxn modelId="{413ACE94-FEF8-437B-9157-B83FCD710FDD}" type="presOf" srcId="{ACC18A5A-6364-4AB3-8564-6A94B822BCA9}" destId="{A2010CD6-FDAE-49C8-95AB-F0881CC4D796}" srcOrd="1" destOrd="0" presId="urn:microsoft.com/office/officeart/2016/7/layout/RepeatingBendingProcessNew"/>
    <dgm:cxn modelId="{0E961E6A-CE31-448E-B71D-73AF1C6AD216}" type="presOf" srcId="{DC9CE5FD-BE15-409C-9F46-EE192CD37BFD}" destId="{A8CE1383-F7BE-4082-9195-AE5C879E5B74}" srcOrd="1" destOrd="0" presId="urn:microsoft.com/office/officeart/2016/7/layout/RepeatingBendingProcessNew"/>
    <dgm:cxn modelId="{A87C66E4-EA7D-45B8-A678-C448AFF28688}" srcId="{6F2EC520-2A8C-4787-9778-CD45357B62E2}" destId="{418B0404-C658-4C6A-8D8F-C15F67A95C24}" srcOrd="0" destOrd="0" parTransId="{4499D908-B3DD-47A2-A437-E52AA3B6A338}" sibTransId="{B5C06967-EB00-4C05-A154-F9342A82F408}"/>
    <dgm:cxn modelId="{FE56AE00-C0CD-4231-8449-C7E7CE28C068}" srcId="{C2D8A0DC-95D2-4D02-B7C0-0323345CF3AE}" destId="{5D950FA3-9451-46A6-A7D7-829E3F41E0D3}" srcOrd="0" destOrd="0" parTransId="{CFF1C9D3-7143-4A44-B54C-27CE816BF3B7}" sibTransId="{A7A194BA-2FA7-4334-9149-3DFCF30392F2}"/>
    <dgm:cxn modelId="{6CA1AA73-E050-4B9D-BDDF-51C06F3F7F26}" type="presOf" srcId="{418B0404-C658-4C6A-8D8F-C15F67A95C24}" destId="{473D06EC-7DA2-4377-8E9D-FCDB3D160C55}" srcOrd="0" destOrd="1" presId="urn:microsoft.com/office/officeart/2016/7/layout/RepeatingBendingProcessNew"/>
    <dgm:cxn modelId="{7241BDEA-A722-4FBB-8ABF-4B695CB50B57}" type="presOf" srcId="{5DC8B56D-FF17-4D46-8781-67BBE325FC8A}" destId="{9BFCBBD5-E6AC-409C-B8BD-6F8D661A4285}" srcOrd="0" destOrd="1" presId="urn:microsoft.com/office/officeart/2016/7/layout/RepeatingBendingProcessNew"/>
    <dgm:cxn modelId="{0BCA5D38-0089-497D-AF5F-2AD7F19573C3}" type="presOf" srcId="{FA33E32D-57BA-4478-AC4E-12A554A2DCB2}" destId="{C256F048-6732-4A0E-A5AF-E44D6C0BF2D6}" srcOrd="1" destOrd="0" presId="urn:microsoft.com/office/officeart/2016/7/layout/RepeatingBendingProcessNew"/>
    <dgm:cxn modelId="{95940D39-2476-4F17-94F5-53781B243625}" type="presOf" srcId="{738EC5F1-8104-42A9-BE77-16DF0AB00D3E}" destId="{42B9C4E3-EA37-4A25-A226-D71A81321A6C}" srcOrd="0" destOrd="0" presId="urn:microsoft.com/office/officeart/2016/7/layout/RepeatingBendingProcessNew"/>
    <dgm:cxn modelId="{9E112AF3-8FEE-4554-BADC-4739E0536CA2}" type="presOf" srcId="{5D950FA3-9451-46A6-A7D7-829E3F41E0D3}" destId="{CB21BC0C-20D6-40E9-BAAC-D6DC5C101E78}" srcOrd="0" destOrd="1" presId="urn:microsoft.com/office/officeart/2016/7/layout/RepeatingBendingProcessNew"/>
    <dgm:cxn modelId="{EF6A94EC-C9D9-4967-8605-377E474C4BD8}" type="presOf" srcId="{20117B49-C288-4F0A-B67C-326FF32C2CE6}" destId="{2A51752F-A91F-4BB0-B6AC-CE6529BB4501}" srcOrd="0" destOrd="0" presId="urn:microsoft.com/office/officeart/2016/7/layout/RepeatingBendingProcessNew"/>
    <dgm:cxn modelId="{E4C6004C-2B41-494E-BE5E-6BA21C145682}" type="presOf" srcId="{5B102BA2-27B2-46D4-B681-39BDB4FFC0EB}" destId="{2A51752F-A91F-4BB0-B6AC-CE6529BB4501}" srcOrd="0" destOrd="1" presId="urn:microsoft.com/office/officeart/2016/7/layout/RepeatingBendingProcessNew"/>
    <dgm:cxn modelId="{CAE819C6-E77C-45F3-8568-BA8B366D717F}" type="presOf" srcId="{A57C8C54-E009-42AF-9C64-738EA65F3B8E}" destId="{799960C8-6E59-4A44-BDBF-5E78146E431D}" srcOrd="0" destOrd="0" presId="urn:microsoft.com/office/officeart/2016/7/layout/RepeatingBendingProcessNew"/>
    <dgm:cxn modelId="{0B46AE22-17C9-4502-A9BD-B525A339F971}" type="presOf" srcId="{FBA7FCE5-5BA6-4136-A9A6-4D3824EB2CD4}" destId="{ADB0F887-3C4F-4042-8106-2D12F2B84F99}" srcOrd="0" destOrd="0" presId="urn:microsoft.com/office/officeart/2016/7/layout/RepeatingBendingProcessNew"/>
    <dgm:cxn modelId="{74BBB06E-DBC3-4969-B770-7D9C14FC830B}" srcId="{FBA7FCE5-5BA6-4136-A9A6-4D3824EB2CD4}" destId="{F15CFE25-1F60-4402-9639-6564EE01872B}" srcOrd="0" destOrd="0" parTransId="{133E3884-3038-4A11-940D-779EE8BF99E5}" sibTransId="{27E4E582-C0D9-4795-B234-FD11AFF0ECA0}"/>
    <dgm:cxn modelId="{F7D1E68A-ADFC-4A49-9A63-6270BA10B996}" srcId="{738EC5F1-8104-42A9-BE77-16DF0AB00D3E}" destId="{C2D8A0DC-95D2-4D02-B7C0-0323345CF3AE}" srcOrd="1" destOrd="0" parTransId="{4CB9D4C4-EC16-41E6-ABAA-8F9B98B4B4B2}" sibTransId="{21A676D7-1C1B-4E15-979C-4BE649C7136C}"/>
    <dgm:cxn modelId="{D5BD0392-AE4B-40B5-AC46-49AE32B16BEB}" srcId="{738EC5F1-8104-42A9-BE77-16DF0AB00D3E}" destId="{639DC0AF-95B9-407A-9B52-4E01DF393F6B}" srcOrd="0" destOrd="0" parTransId="{99149D8D-1DAF-4E2D-BDAE-6C0054A136E6}" sibTransId="{A57C8C54-E009-42AF-9C64-738EA65F3B8E}"/>
    <dgm:cxn modelId="{6607C30A-1F47-496B-84D4-FF676D369CA4}" srcId="{20117B49-C288-4F0A-B67C-326FF32C2CE6}" destId="{5B102BA2-27B2-46D4-B681-39BDB4FFC0EB}" srcOrd="0" destOrd="0" parTransId="{3C6C0B8F-917A-45D4-979C-203B735038D5}" sibTransId="{73D83F74-6611-4E84-B827-32F413B06F00}"/>
    <dgm:cxn modelId="{7BDD089D-1083-412E-85B9-05C4E180D424}" srcId="{738EC5F1-8104-42A9-BE77-16DF0AB00D3E}" destId="{20117B49-C288-4F0A-B67C-326FF32C2CE6}" srcOrd="3" destOrd="0" parTransId="{FAF5B582-34D9-48E8-967C-AE1CE5CFD004}" sibTransId="{DC9CE5FD-BE15-409C-9F46-EE192CD37BFD}"/>
    <dgm:cxn modelId="{11E7418C-05F5-4E5C-9366-F98DB77D3FBA}" type="presOf" srcId="{21A676D7-1C1B-4E15-979C-4BE649C7136C}" destId="{80C263F9-4F63-4F9B-A309-628E5A28D089}" srcOrd="0" destOrd="0" presId="urn:microsoft.com/office/officeart/2016/7/layout/RepeatingBendingProcessNew"/>
    <dgm:cxn modelId="{E7756A0C-EE8F-4A68-B05C-7D9D4D0A7072}" type="presParOf" srcId="{42B9C4E3-EA37-4A25-A226-D71A81321A6C}" destId="{9BFCBBD5-E6AC-409C-B8BD-6F8D661A4285}" srcOrd="0" destOrd="0" presId="urn:microsoft.com/office/officeart/2016/7/layout/RepeatingBendingProcessNew"/>
    <dgm:cxn modelId="{9FD8423C-E827-44D1-94DC-EC10AC2B8229}" type="presParOf" srcId="{42B9C4E3-EA37-4A25-A226-D71A81321A6C}" destId="{799960C8-6E59-4A44-BDBF-5E78146E431D}" srcOrd="1" destOrd="0" presId="urn:microsoft.com/office/officeart/2016/7/layout/RepeatingBendingProcessNew"/>
    <dgm:cxn modelId="{61A437EE-702B-46C9-9374-90D0FB4223DC}" type="presParOf" srcId="{799960C8-6E59-4A44-BDBF-5E78146E431D}" destId="{6BEE91F8-665F-4E84-8F70-09B80885A450}" srcOrd="0" destOrd="0" presId="urn:microsoft.com/office/officeart/2016/7/layout/RepeatingBendingProcessNew"/>
    <dgm:cxn modelId="{E47ED3B8-3A6F-4988-9C27-DA0F8E3D71A9}" type="presParOf" srcId="{42B9C4E3-EA37-4A25-A226-D71A81321A6C}" destId="{CB21BC0C-20D6-40E9-BAAC-D6DC5C101E78}" srcOrd="2" destOrd="0" presId="urn:microsoft.com/office/officeart/2016/7/layout/RepeatingBendingProcessNew"/>
    <dgm:cxn modelId="{CD630579-4264-4EA2-962A-346F4509990B}" type="presParOf" srcId="{42B9C4E3-EA37-4A25-A226-D71A81321A6C}" destId="{80C263F9-4F63-4F9B-A309-628E5A28D089}" srcOrd="3" destOrd="0" presId="urn:microsoft.com/office/officeart/2016/7/layout/RepeatingBendingProcessNew"/>
    <dgm:cxn modelId="{45C6C6E4-BC05-473F-8DC2-365F82D114FD}" type="presParOf" srcId="{80C263F9-4F63-4F9B-A309-628E5A28D089}" destId="{D15677B2-D404-4082-99C1-8AA86D389CBD}" srcOrd="0" destOrd="0" presId="urn:microsoft.com/office/officeart/2016/7/layout/RepeatingBendingProcessNew"/>
    <dgm:cxn modelId="{F4B17E31-E241-4FFE-91FC-1EC7E796303A}" type="presParOf" srcId="{42B9C4E3-EA37-4A25-A226-D71A81321A6C}" destId="{E0624666-FA2B-4A87-8E12-32517AB11A4D}" srcOrd="4" destOrd="0" presId="urn:microsoft.com/office/officeart/2016/7/layout/RepeatingBendingProcessNew"/>
    <dgm:cxn modelId="{A526658E-F726-49A3-B8F8-8D510278C4B9}" type="presParOf" srcId="{42B9C4E3-EA37-4A25-A226-D71A81321A6C}" destId="{5AA4CB8A-6409-44B6-80A8-F2DD46969EB7}" srcOrd="5" destOrd="0" presId="urn:microsoft.com/office/officeart/2016/7/layout/RepeatingBendingProcessNew"/>
    <dgm:cxn modelId="{944A1D79-35AD-4ADA-B743-BD124532B31E}" type="presParOf" srcId="{5AA4CB8A-6409-44B6-80A8-F2DD46969EB7}" destId="{A2010CD6-FDAE-49C8-95AB-F0881CC4D796}" srcOrd="0" destOrd="0" presId="urn:microsoft.com/office/officeart/2016/7/layout/RepeatingBendingProcessNew"/>
    <dgm:cxn modelId="{3594B0F4-DAD6-4E23-AC22-6C38C1D324DE}" type="presParOf" srcId="{42B9C4E3-EA37-4A25-A226-D71A81321A6C}" destId="{2A51752F-A91F-4BB0-B6AC-CE6529BB4501}" srcOrd="6" destOrd="0" presId="urn:microsoft.com/office/officeart/2016/7/layout/RepeatingBendingProcessNew"/>
    <dgm:cxn modelId="{588F3806-D959-425D-BA76-09FDA42F5883}" type="presParOf" srcId="{42B9C4E3-EA37-4A25-A226-D71A81321A6C}" destId="{81179437-12B2-4DBC-B25D-F776EBD33343}" srcOrd="7" destOrd="0" presId="urn:microsoft.com/office/officeart/2016/7/layout/RepeatingBendingProcessNew"/>
    <dgm:cxn modelId="{C073C30F-3A72-40E9-BFE7-3DFD270DC22C}" type="presParOf" srcId="{81179437-12B2-4DBC-B25D-F776EBD33343}" destId="{A8CE1383-F7BE-4082-9195-AE5C879E5B74}" srcOrd="0" destOrd="0" presId="urn:microsoft.com/office/officeart/2016/7/layout/RepeatingBendingProcessNew"/>
    <dgm:cxn modelId="{AB82B610-51B8-4C0D-8153-C000F5362817}" type="presParOf" srcId="{42B9C4E3-EA37-4A25-A226-D71A81321A6C}" destId="{ADB0F887-3C4F-4042-8106-2D12F2B84F99}" srcOrd="8" destOrd="0" presId="urn:microsoft.com/office/officeart/2016/7/layout/RepeatingBendingProcessNew"/>
    <dgm:cxn modelId="{87676711-580D-461A-9BDA-027BF098D7F2}" type="presParOf" srcId="{42B9C4E3-EA37-4A25-A226-D71A81321A6C}" destId="{1DDA4AF8-6FF3-433F-B791-422FEA9ACA4E}" srcOrd="9" destOrd="0" presId="urn:microsoft.com/office/officeart/2016/7/layout/RepeatingBendingProcessNew"/>
    <dgm:cxn modelId="{65420C5C-8871-4437-8E13-13E2ADBCE3F7}" type="presParOf" srcId="{1DDA4AF8-6FF3-433F-B791-422FEA9ACA4E}" destId="{C256F048-6732-4A0E-A5AF-E44D6C0BF2D6}" srcOrd="0" destOrd="0" presId="urn:microsoft.com/office/officeart/2016/7/layout/RepeatingBendingProcessNew"/>
    <dgm:cxn modelId="{98C7171B-9320-4398-B473-85879F85032C}" type="presParOf" srcId="{42B9C4E3-EA37-4A25-A226-D71A81321A6C}" destId="{473D06EC-7DA2-4377-8E9D-FCDB3D160C55}" srcOrd="10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32A09D-C244-4700-8440-995F2FCE487A}" type="doc">
      <dgm:prSet loTypeId="urn:microsoft.com/office/officeart/2008/layout/LinedList" loCatId="list" qsTypeId="urn:microsoft.com/office/officeart/2005/8/quickstyle/simple5" qsCatId="simple" csTypeId="urn:microsoft.com/office/officeart/2005/8/colors/accent0_3" csCatId="mainScheme" phldr="1"/>
      <dgm:spPr/>
    </dgm:pt>
    <dgm:pt modelId="{FEEF1098-7746-4251-904B-FC658FEE8244}">
      <dgm:prSet phldrT="[Texto]"/>
      <dgm:spPr/>
      <dgm:t>
        <a:bodyPr/>
        <a:lstStyle/>
        <a:p>
          <a:r>
            <a:rPr lang="es-AR" b="1" dirty="0"/>
            <a:t>Ley 27.743</a:t>
          </a:r>
        </a:p>
        <a:p>
          <a:r>
            <a:rPr lang="es-AR" dirty="0"/>
            <a:t>Art. 1 a 17</a:t>
          </a:r>
        </a:p>
      </dgm:t>
    </dgm:pt>
    <dgm:pt modelId="{B5F50747-40D9-4E2A-977C-3475A30B358B}" type="parTrans" cxnId="{6524AFE9-C3A0-4B25-83DF-05F3D72356FF}">
      <dgm:prSet/>
      <dgm:spPr/>
      <dgm:t>
        <a:bodyPr/>
        <a:lstStyle/>
        <a:p>
          <a:endParaRPr lang="es-AR"/>
        </a:p>
      </dgm:t>
    </dgm:pt>
    <dgm:pt modelId="{89E8B586-2B2D-4527-B414-DF035DC209FA}" type="sibTrans" cxnId="{6524AFE9-C3A0-4B25-83DF-05F3D72356FF}">
      <dgm:prSet/>
      <dgm:spPr/>
      <dgm:t>
        <a:bodyPr/>
        <a:lstStyle/>
        <a:p>
          <a:endParaRPr lang="es-AR"/>
        </a:p>
      </dgm:t>
    </dgm:pt>
    <dgm:pt modelId="{540037B1-C656-4124-B08C-4EDF71A04600}">
      <dgm:prSet phldrT="[Texto]"/>
      <dgm:spPr/>
      <dgm:t>
        <a:bodyPr/>
        <a:lstStyle/>
        <a:p>
          <a:r>
            <a:rPr lang="es-AR" b="1" dirty="0"/>
            <a:t>Decreto 608</a:t>
          </a:r>
        </a:p>
        <a:p>
          <a:r>
            <a:rPr lang="es-AR" dirty="0"/>
            <a:t>Art. 1 y 2</a:t>
          </a:r>
        </a:p>
      </dgm:t>
    </dgm:pt>
    <dgm:pt modelId="{4B6BEE30-30DE-480F-A042-4D669E9E922D}" type="parTrans" cxnId="{1EC9A33A-3EAD-4AE6-9A25-E6762146CF52}">
      <dgm:prSet/>
      <dgm:spPr/>
      <dgm:t>
        <a:bodyPr/>
        <a:lstStyle/>
        <a:p>
          <a:endParaRPr lang="es-AR"/>
        </a:p>
      </dgm:t>
    </dgm:pt>
    <dgm:pt modelId="{FA5DB56A-E5D7-4DFE-9A65-2669DCEB18E9}" type="sibTrans" cxnId="{1EC9A33A-3EAD-4AE6-9A25-E6762146CF52}">
      <dgm:prSet/>
      <dgm:spPr/>
      <dgm:t>
        <a:bodyPr/>
        <a:lstStyle/>
        <a:p>
          <a:endParaRPr lang="es-AR"/>
        </a:p>
      </dgm:t>
    </dgm:pt>
    <dgm:pt modelId="{ED0107D4-DE57-4B26-88B6-8E11B97F8363}">
      <dgm:prSet phldrT="[Texto]"/>
      <dgm:spPr/>
      <dgm:t>
        <a:bodyPr/>
        <a:lstStyle/>
        <a:p>
          <a:r>
            <a:rPr lang="es-AR" b="1" dirty="0"/>
            <a:t>RG 5525</a:t>
          </a:r>
        </a:p>
      </dgm:t>
    </dgm:pt>
    <dgm:pt modelId="{515CAEF2-5118-4455-87C6-36A1453E8AD8}" type="parTrans" cxnId="{3ACEB041-5E79-4364-8B39-42DAA9F1CFF3}">
      <dgm:prSet/>
      <dgm:spPr/>
      <dgm:t>
        <a:bodyPr/>
        <a:lstStyle/>
        <a:p>
          <a:endParaRPr lang="es-AR"/>
        </a:p>
      </dgm:t>
    </dgm:pt>
    <dgm:pt modelId="{648E8441-A716-4D1E-B91E-9BB29F6B465F}" type="sibTrans" cxnId="{3ACEB041-5E79-4364-8B39-42DAA9F1CFF3}">
      <dgm:prSet/>
      <dgm:spPr/>
      <dgm:t>
        <a:bodyPr/>
        <a:lstStyle/>
        <a:p>
          <a:endParaRPr lang="es-AR"/>
        </a:p>
      </dgm:t>
    </dgm:pt>
    <dgm:pt modelId="{69578F63-6627-47E0-BEC3-C0801426C798}" type="pres">
      <dgm:prSet presAssocID="{1B32A09D-C244-4700-8440-995F2FCE487A}" presName="vert0" presStyleCnt="0">
        <dgm:presLayoutVars>
          <dgm:dir/>
          <dgm:animOne val="branch"/>
          <dgm:animLvl val="lvl"/>
        </dgm:presLayoutVars>
      </dgm:prSet>
      <dgm:spPr/>
    </dgm:pt>
    <dgm:pt modelId="{3D0C5F6C-4672-4CD5-A7FC-B548C133716D}" type="pres">
      <dgm:prSet presAssocID="{FEEF1098-7746-4251-904B-FC658FEE8244}" presName="thickLine" presStyleLbl="alignNode1" presStyleIdx="0" presStyleCnt="3"/>
      <dgm:spPr/>
    </dgm:pt>
    <dgm:pt modelId="{0FFC9642-F82F-48AE-82EC-0DD0EEDCFB43}" type="pres">
      <dgm:prSet presAssocID="{FEEF1098-7746-4251-904B-FC658FEE8244}" presName="horz1" presStyleCnt="0"/>
      <dgm:spPr/>
    </dgm:pt>
    <dgm:pt modelId="{3F9E11F1-CB39-4C32-9A82-C2F4FC3FC9CD}" type="pres">
      <dgm:prSet presAssocID="{FEEF1098-7746-4251-904B-FC658FEE8244}" presName="tx1" presStyleLbl="revTx" presStyleIdx="0" presStyleCnt="3"/>
      <dgm:spPr/>
      <dgm:t>
        <a:bodyPr/>
        <a:lstStyle/>
        <a:p>
          <a:endParaRPr lang="es-AR"/>
        </a:p>
      </dgm:t>
    </dgm:pt>
    <dgm:pt modelId="{6900B515-4C4B-4E68-AEB3-DAAD84A73324}" type="pres">
      <dgm:prSet presAssocID="{FEEF1098-7746-4251-904B-FC658FEE8244}" presName="vert1" presStyleCnt="0"/>
      <dgm:spPr/>
    </dgm:pt>
    <dgm:pt modelId="{815CE366-9722-4F25-A971-5CCB1E550BDE}" type="pres">
      <dgm:prSet presAssocID="{540037B1-C656-4124-B08C-4EDF71A04600}" presName="thickLine" presStyleLbl="alignNode1" presStyleIdx="1" presStyleCnt="3"/>
      <dgm:spPr/>
    </dgm:pt>
    <dgm:pt modelId="{D60625C9-4A84-4566-9DD1-CCB571480995}" type="pres">
      <dgm:prSet presAssocID="{540037B1-C656-4124-B08C-4EDF71A04600}" presName="horz1" presStyleCnt="0"/>
      <dgm:spPr/>
    </dgm:pt>
    <dgm:pt modelId="{815045B8-BDCD-472F-A2C6-A3E98DB6BDE1}" type="pres">
      <dgm:prSet presAssocID="{540037B1-C656-4124-B08C-4EDF71A04600}" presName="tx1" presStyleLbl="revTx" presStyleIdx="1" presStyleCnt="3"/>
      <dgm:spPr/>
      <dgm:t>
        <a:bodyPr/>
        <a:lstStyle/>
        <a:p>
          <a:endParaRPr lang="es-AR"/>
        </a:p>
      </dgm:t>
    </dgm:pt>
    <dgm:pt modelId="{198A98FF-41A4-4578-8CDF-F27AB6AC1319}" type="pres">
      <dgm:prSet presAssocID="{540037B1-C656-4124-B08C-4EDF71A04600}" presName="vert1" presStyleCnt="0"/>
      <dgm:spPr/>
    </dgm:pt>
    <dgm:pt modelId="{490FFD2C-1E05-487B-9B94-E39258DFE575}" type="pres">
      <dgm:prSet presAssocID="{ED0107D4-DE57-4B26-88B6-8E11B97F8363}" presName="thickLine" presStyleLbl="alignNode1" presStyleIdx="2" presStyleCnt="3"/>
      <dgm:spPr/>
    </dgm:pt>
    <dgm:pt modelId="{BAE54D5B-4995-494A-BB31-38E44353FB1F}" type="pres">
      <dgm:prSet presAssocID="{ED0107D4-DE57-4B26-88B6-8E11B97F8363}" presName="horz1" presStyleCnt="0"/>
      <dgm:spPr/>
    </dgm:pt>
    <dgm:pt modelId="{D1684045-FEB8-409D-B47E-F6088A3AAA73}" type="pres">
      <dgm:prSet presAssocID="{ED0107D4-DE57-4B26-88B6-8E11B97F8363}" presName="tx1" presStyleLbl="revTx" presStyleIdx="2" presStyleCnt="3"/>
      <dgm:spPr/>
      <dgm:t>
        <a:bodyPr/>
        <a:lstStyle/>
        <a:p>
          <a:endParaRPr lang="es-AR"/>
        </a:p>
      </dgm:t>
    </dgm:pt>
    <dgm:pt modelId="{E574E483-82DA-41FA-8BDF-0C28ABDEFA82}" type="pres">
      <dgm:prSet presAssocID="{ED0107D4-DE57-4B26-88B6-8E11B97F8363}" presName="vert1" presStyleCnt="0"/>
      <dgm:spPr/>
    </dgm:pt>
  </dgm:ptLst>
  <dgm:cxnLst>
    <dgm:cxn modelId="{3C6F8F46-46FF-431E-9C9F-AA52F4E97DEC}" type="presOf" srcId="{ED0107D4-DE57-4B26-88B6-8E11B97F8363}" destId="{D1684045-FEB8-409D-B47E-F6088A3AAA73}" srcOrd="0" destOrd="0" presId="urn:microsoft.com/office/officeart/2008/layout/LinedList"/>
    <dgm:cxn modelId="{3671E6A8-8030-44EE-A25D-89F6D6C0B4E6}" type="presOf" srcId="{540037B1-C656-4124-B08C-4EDF71A04600}" destId="{815045B8-BDCD-472F-A2C6-A3E98DB6BDE1}" srcOrd="0" destOrd="0" presId="urn:microsoft.com/office/officeart/2008/layout/LinedList"/>
    <dgm:cxn modelId="{3ACEB041-5E79-4364-8B39-42DAA9F1CFF3}" srcId="{1B32A09D-C244-4700-8440-995F2FCE487A}" destId="{ED0107D4-DE57-4B26-88B6-8E11B97F8363}" srcOrd="2" destOrd="0" parTransId="{515CAEF2-5118-4455-87C6-36A1453E8AD8}" sibTransId="{648E8441-A716-4D1E-B91E-9BB29F6B465F}"/>
    <dgm:cxn modelId="{C518DAE2-08F0-41B6-98A1-70530473634F}" type="presOf" srcId="{FEEF1098-7746-4251-904B-FC658FEE8244}" destId="{3F9E11F1-CB39-4C32-9A82-C2F4FC3FC9CD}" srcOrd="0" destOrd="0" presId="urn:microsoft.com/office/officeart/2008/layout/LinedList"/>
    <dgm:cxn modelId="{6524AFE9-C3A0-4B25-83DF-05F3D72356FF}" srcId="{1B32A09D-C244-4700-8440-995F2FCE487A}" destId="{FEEF1098-7746-4251-904B-FC658FEE8244}" srcOrd="0" destOrd="0" parTransId="{B5F50747-40D9-4E2A-977C-3475A30B358B}" sibTransId="{89E8B586-2B2D-4527-B414-DF035DC209FA}"/>
    <dgm:cxn modelId="{1EC9A33A-3EAD-4AE6-9A25-E6762146CF52}" srcId="{1B32A09D-C244-4700-8440-995F2FCE487A}" destId="{540037B1-C656-4124-B08C-4EDF71A04600}" srcOrd="1" destOrd="0" parTransId="{4B6BEE30-30DE-480F-A042-4D669E9E922D}" sibTransId="{FA5DB56A-E5D7-4DFE-9A65-2669DCEB18E9}"/>
    <dgm:cxn modelId="{90C0CEEC-4140-4BDF-9D2F-9EF4A189F792}" type="presOf" srcId="{1B32A09D-C244-4700-8440-995F2FCE487A}" destId="{69578F63-6627-47E0-BEC3-C0801426C798}" srcOrd="0" destOrd="0" presId="urn:microsoft.com/office/officeart/2008/layout/LinedList"/>
    <dgm:cxn modelId="{F0457565-A4B3-4394-8FD6-7175625C3642}" type="presParOf" srcId="{69578F63-6627-47E0-BEC3-C0801426C798}" destId="{3D0C5F6C-4672-4CD5-A7FC-B548C133716D}" srcOrd="0" destOrd="0" presId="urn:microsoft.com/office/officeart/2008/layout/LinedList"/>
    <dgm:cxn modelId="{05E8E2DE-EF40-4263-A049-C2951860405A}" type="presParOf" srcId="{69578F63-6627-47E0-BEC3-C0801426C798}" destId="{0FFC9642-F82F-48AE-82EC-0DD0EEDCFB43}" srcOrd="1" destOrd="0" presId="urn:microsoft.com/office/officeart/2008/layout/LinedList"/>
    <dgm:cxn modelId="{3D50A2EA-5A59-42CD-8327-A6C59E6D8E07}" type="presParOf" srcId="{0FFC9642-F82F-48AE-82EC-0DD0EEDCFB43}" destId="{3F9E11F1-CB39-4C32-9A82-C2F4FC3FC9CD}" srcOrd="0" destOrd="0" presId="urn:microsoft.com/office/officeart/2008/layout/LinedList"/>
    <dgm:cxn modelId="{88A44F42-86F9-4B1A-BBA5-08466899B1A4}" type="presParOf" srcId="{0FFC9642-F82F-48AE-82EC-0DD0EEDCFB43}" destId="{6900B515-4C4B-4E68-AEB3-DAAD84A73324}" srcOrd="1" destOrd="0" presId="urn:microsoft.com/office/officeart/2008/layout/LinedList"/>
    <dgm:cxn modelId="{B925627A-21C0-4AD6-B50B-1945FBC9F0B7}" type="presParOf" srcId="{69578F63-6627-47E0-BEC3-C0801426C798}" destId="{815CE366-9722-4F25-A971-5CCB1E550BDE}" srcOrd="2" destOrd="0" presId="urn:microsoft.com/office/officeart/2008/layout/LinedList"/>
    <dgm:cxn modelId="{FB268839-0A4F-43A8-A0BB-7E176B7E6328}" type="presParOf" srcId="{69578F63-6627-47E0-BEC3-C0801426C798}" destId="{D60625C9-4A84-4566-9DD1-CCB571480995}" srcOrd="3" destOrd="0" presId="urn:microsoft.com/office/officeart/2008/layout/LinedList"/>
    <dgm:cxn modelId="{EDF2738A-72DE-4415-908B-C61768F23CB4}" type="presParOf" srcId="{D60625C9-4A84-4566-9DD1-CCB571480995}" destId="{815045B8-BDCD-472F-A2C6-A3E98DB6BDE1}" srcOrd="0" destOrd="0" presId="urn:microsoft.com/office/officeart/2008/layout/LinedList"/>
    <dgm:cxn modelId="{CCD1EEED-EF0E-4CFF-8029-7C6214A2E712}" type="presParOf" srcId="{D60625C9-4A84-4566-9DD1-CCB571480995}" destId="{198A98FF-41A4-4578-8CDF-F27AB6AC1319}" srcOrd="1" destOrd="0" presId="urn:microsoft.com/office/officeart/2008/layout/LinedList"/>
    <dgm:cxn modelId="{EAB4A58C-93A2-4F98-8121-E779E869E4F8}" type="presParOf" srcId="{69578F63-6627-47E0-BEC3-C0801426C798}" destId="{490FFD2C-1E05-487B-9B94-E39258DFE575}" srcOrd="4" destOrd="0" presId="urn:microsoft.com/office/officeart/2008/layout/LinedList"/>
    <dgm:cxn modelId="{988A8038-6DCD-4247-9CD0-4F3AEA2AA5C9}" type="presParOf" srcId="{69578F63-6627-47E0-BEC3-C0801426C798}" destId="{BAE54D5B-4995-494A-BB31-38E44353FB1F}" srcOrd="5" destOrd="0" presId="urn:microsoft.com/office/officeart/2008/layout/LinedList"/>
    <dgm:cxn modelId="{1F36B184-80AF-4076-8EB1-853DFA4E4C20}" type="presParOf" srcId="{BAE54D5B-4995-494A-BB31-38E44353FB1F}" destId="{D1684045-FEB8-409D-B47E-F6088A3AAA73}" srcOrd="0" destOrd="0" presId="urn:microsoft.com/office/officeart/2008/layout/LinedList"/>
    <dgm:cxn modelId="{E5F99A63-7C64-4583-B98C-BED3298FB285}" type="presParOf" srcId="{BAE54D5B-4995-494A-BB31-38E44353FB1F}" destId="{E574E483-82DA-41FA-8BDF-0C28ABDEFA8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213338FD-2CCF-4183-B68C-1F8AE437D06B}" type="doc">
      <dgm:prSet loTypeId="urn:microsoft.com/office/officeart/2005/8/layout/hierarchy2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AR"/>
        </a:p>
      </dgm:t>
    </dgm:pt>
    <dgm:pt modelId="{07C24DE4-7FE4-4BEA-B8BD-11C719D4F9CC}">
      <dgm:prSet phldrT="[Texto]" custT="1"/>
      <dgm:spPr/>
      <dgm:t>
        <a:bodyPr/>
        <a:lstStyle/>
        <a:p>
          <a:r>
            <a:rPr lang="es-AR" sz="1200" dirty="0"/>
            <a:t>Condonación de intereses</a:t>
          </a:r>
        </a:p>
      </dgm:t>
    </dgm:pt>
    <dgm:pt modelId="{42334ED6-1612-41BC-AA71-FE99446CFECD}" type="parTrans" cxnId="{07061BD2-6822-40DF-AD9D-C5D0D088DD83}">
      <dgm:prSet/>
      <dgm:spPr/>
      <dgm:t>
        <a:bodyPr/>
        <a:lstStyle/>
        <a:p>
          <a:endParaRPr lang="es-AR" sz="1200"/>
        </a:p>
      </dgm:t>
    </dgm:pt>
    <dgm:pt modelId="{F55E21BA-254A-4529-8640-84ADED7BE887}" type="sibTrans" cxnId="{07061BD2-6822-40DF-AD9D-C5D0D088DD83}">
      <dgm:prSet/>
      <dgm:spPr/>
      <dgm:t>
        <a:bodyPr/>
        <a:lstStyle/>
        <a:p>
          <a:endParaRPr lang="es-AR" sz="1200"/>
        </a:p>
      </dgm:t>
    </dgm:pt>
    <dgm:pt modelId="{DA135575-9BC5-4689-B160-ABFEC3F68D43}">
      <dgm:prSet phldrT="[Texto]" custT="1"/>
      <dgm:spPr/>
      <dgm:t>
        <a:bodyPr/>
        <a:lstStyle/>
        <a:p>
          <a:r>
            <a:rPr lang="es-AR" sz="1200" dirty="0"/>
            <a:t>Intereses por obligaciones fiscales canceladas con anterioridad al 31-03-2024</a:t>
          </a:r>
        </a:p>
      </dgm:t>
    </dgm:pt>
    <dgm:pt modelId="{20897D43-9F46-4A77-BE4B-0D9FD6F5BCF2}" type="parTrans" cxnId="{3B19088F-7B7B-4BDC-B0FC-93D2709B34C6}">
      <dgm:prSet custT="1"/>
      <dgm:spPr/>
      <dgm:t>
        <a:bodyPr/>
        <a:lstStyle/>
        <a:p>
          <a:endParaRPr lang="es-AR" sz="1200"/>
        </a:p>
      </dgm:t>
    </dgm:pt>
    <dgm:pt modelId="{54B7DA19-E516-4876-AA52-EA3BA5B8EFA7}" type="sibTrans" cxnId="{3B19088F-7B7B-4BDC-B0FC-93D2709B34C6}">
      <dgm:prSet/>
      <dgm:spPr/>
      <dgm:t>
        <a:bodyPr/>
        <a:lstStyle/>
        <a:p>
          <a:endParaRPr lang="es-AR" sz="1200"/>
        </a:p>
      </dgm:t>
    </dgm:pt>
    <dgm:pt modelId="{8A397B9F-5E27-4962-B110-DB98A1EC42E8}">
      <dgm:prSet phldrT="[Texto]" custT="1"/>
      <dgm:spPr/>
      <dgm:t>
        <a:bodyPr/>
        <a:lstStyle/>
        <a:p>
          <a:r>
            <a:rPr lang="es-AR" sz="1200" dirty="0"/>
            <a:t>Aplica también a los intereses de anticipos ordinarios, extraordinarios y pagos a cuenta </a:t>
          </a:r>
        </a:p>
      </dgm:t>
    </dgm:pt>
    <dgm:pt modelId="{7D5E0146-FBFF-48EF-BB57-A08EE5042F35}" type="parTrans" cxnId="{2B062D1C-0798-4E79-B28B-E943E12DD36A}">
      <dgm:prSet custT="1"/>
      <dgm:spPr/>
      <dgm:t>
        <a:bodyPr/>
        <a:lstStyle/>
        <a:p>
          <a:endParaRPr lang="es-AR" sz="1200"/>
        </a:p>
      </dgm:t>
    </dgm:pt>
    <dgm:pt modelId="{FDC7D727-3514-4562-8790-E734871943DC}" type="sibTrans" cxnId="{2B062D1C-0798-4E79-B28B-E943E12DD36A}">
      <dgm:prSet/>
      <dgm:spPr/>
      <dgm:t>
        <a:bodyPr/>
        <a:lstStyle/>
        <a:p>
          <a:endParaRPr lang="es-AR" sz="1200"/>
        </a:p>
      </dgm:t>
    </dgm:pt>
    <dgm:pt modelId="{9F7657F6-483D-4FF8-971D-0F2AC6341E95}">
      <dgm:prSet phldrT="[Texto]" custT="1"/>
      <dgm:spPr/>
      <dgm:t>
        <a:bodyPr/>
        <a:lstStyle/>
        <a:p>
          <a:r>
            <a:rPr lang="es-AR" sz="1200" dirty="0"/>
            <a:t>También se consideran cancelados los anticipos cuando dejaron de ser exigibles por la presentación de la DJ respectiva hasta el 08-07-2024 (DJ vencida antes del 31-03-2024)</a:t>
          </a:r>
        </a:p>
      </dgm:t>
    </dgm:pt>
    <dgm:pt modelId="{114CAD57-DEC9-4CFC-862A-8AB09D73FA04}" type="parTrans" cxnId="{FC61E11E-5272-42F1-A7B9-F413A7DF3440}">
      <dgm:prSet custT="1"/>
      <dgm:spPr/>
      <dgm:t>
        <a:bodyPr/>
        <a:lstStyle/>
        <a:p>
          <a:endParaRPr lang="es-AR" sz="1200"/>
        </a:p>
      </dgm:t>
    </dgm:pt>
    <dgm:pt modelId="{9B2F2D82-4A66-4266-984D-D7F1F8A97C5A}" type="sibTrans" cxnId="{FC61E11E-5272-42F1-A7B9-F413A7DF3440}">
      <dgm:prSet/>
      <dgm:spPr/>
      <dgm:t>
        <a:bodyPr/>
        <a:lstStyle/>
        <a:p>
          <a:endParaRPr lang="es-AR" sz="1200"/>
        </a:p>
      </dgm:t>
    </dgm:pt>
    <dgm:pt modelId="{D615DC8C-F29C-44E9-8F52-4C4B716514FF}">
      <dgm:prSet phldrT="[Texto]" custT="1"/>
      <dgm:spPr/>
      <dgm:t>
        <a:bodyPr/>
        <a:lstStyle/>
        <a:p>
          <a:r>
            <a:rPr lang="es-AR" sz="1200" dirty="0"/>
            <a:t>100%</a:t>
          </a:r>
        </a:p>
      </dgm:t>
    </dgm:pt>
    <dgm:pt modelId="{5287B765-7B4B-48D0-90BD-E1B5F5DEE89B}" type="parTrans" cxnId="{344A5898-527F-40EB-BCA9-E8883C66FF74}">
      <dgm:prSet/>
      <dgm:spPr/>
      <dgm:t>
        <a:bodyPr/>
        <a:lstStyle/>
        <a:p>
          <a:endParaRPr lang="es-AR"/>
        </a:p>
      </dgm:t>
    </dgm:pt>
    <dgm:pt modelId="{37AAE89E-2BBD-4D8C-A99F-B60CC95A72B1}" type="sibTrans" cxnId="{344A5898-527F-40EB-BCA9-E8883C66FF74}">
      <dgm:prSet/>
      <dgm:spPr/>
      <dgm:t>
        <a:bodyPr/>
        <a:lstStyle/>
        <a:p>
          <a:endParaRPr lang="es-AR"/>
        </a:p>
      </dgm:t>
    </dgm:pt>
    <dgm:pt modelId="{41060958-E4F0-4161-A8B8-65F7E1880B3E}">
      <dgm:prSet phldrT="[Texto]" custT="1"/>
      <dgm:spPr/>
      <dgm:t>
        <a:bodyPr/>
        <a:lstStyle/>
        <a:p>
          <a:r>
            <a:rPr lang="es-AR" sz="1200" dirty="0"/>
            <a:t>Intereses por obligaciones fiscales canceladas con posterioridad al 31-03-2024 y hasta el 08-07-2024</a:t>
          </a:r>
        </a:p>
      </dgm:t>
    </dgm:pt>
    <dgm:pt modelId="{B706F54F-9252-4BCB-86D9-785C5E54C3C3}" type="parTrans" cxnId="{CD6E9EF8-45B6-43F2-92DB-0D37EB37FB4F}">
      <dgm:prSet/>
      <dgm:spPr/>
      <dgm:t>
        <a:bodyPr/>
        <a:lstStyle/>
        <a:p>
          <a:endParaRPr lang="es-AR"/>
        </a:p>
      </dgm:t>
    </dgm:pt>
    <dgm:pt modelId="{89E13BD1-F15F-464E-9736-8DCC23015BB3}" type="sibTrans" cxnId="{CD6E9EF8-45B6-43F2-92DB-0D37EB37FB4F}">
      <dgm:prSet/>
      <dgm:spPr/>
      <dgm:t>
        <a:bodyPr/>
        <a:lstStyle/>
        <a:p>
          <a:endParaRPr lang="es-AR"/>
        </a:p>
      </dgm:t>
    </dgm:pt>
    <dgm:pt modelId="{67F8E909-C5EC-413F-97F5-D58D5BAB34F8}">
      <dgm:prSet phldrT="[Texto]" custT="1"/>
      <dgm:spPr/>
      <dgm:t>
        <a:bodyPr/>
        <a:lstStyle/>
        <a:p>
          <a:r>
            <a:rPr lang="es-AR" sz="1200" dirty="0"/>
            <a:t>No quedan condonados los intereses </a:t>
          </a:r>
        </a:p>
      </dgm:t>
    </dgm:pt>
    <dgm:pt modelId="{8A2AF75D-BF9B-43F4-B4FA-B861CF98C715}" type="parTrans" cxnId="{E977E26A-3B67-4735-A57B-D0C9E52F6C0C}">
      <dgm:prSet/>
      <dgm:spPr/>
      <dgm:t>
        <a:bodyPr/>
        <a:lstStyle/>
        <a:p>
          <a:endParaRPr lang="es-AR"/>
        </a:p>
      </dgm:t>
    </dgm:pt>
    <dgm:pt modelId="{FF273F46-85F0-4829-9AF8-0C9715B7806E}" type="sibTrans" cxnId="{E977E26A-3B67-4735-A57B-D0C9E52F6C0C}">
      <dgm:prSet/>
      <dgm:spPr/>
      <dgm:t>
        <a:bodyPr/>
        <a:lstStyle/>
        <a:p>
          <a:endParaRPr lang="es-AR"/>
        </a:p>
      </dgm:t>
    </dgm:pt>
    <dgm:pt modelId="{6097654B-9BD2-4A0A-89B3-A660DE3652AF}">
      <dgm:prSet phldrT="[Texto]" custT="1"/>
      <dgm:spPr/>
      <dgm:t>
        <a:bodyPr/>
        <a:lstStyle/>
        <a:p>
          <a:r>
            <a:rPr lang="es-AR" sz="1200" dirty="0"/>
            <a:t>En la medida que se regularicen a través de la moratoria, corresponderá la condonación parcial de los intereses </a:t>
          </a:r>
          <a:r>
            <a:rPr lang="es-AR" sz="1200" dirty="0" err="1"/>
            <a:t>capitabilizables</a:t>
          </a:r>
          <a:endParaRPr lang="es-AR" sz="1200" dirty="0"/>
        </a:p>
      </dgm:t>
    </dgm:pt>
    <dgm:pt modelId="{6697D378-CDEA-490C-94B1-1BAAF884DECB}" type="parTrans" cxnId="{FA34620D-97C1-4B5A-99E5-A77B0084CDCD}">
      <dgm:prSet/>
      <dgm:spPr/>
      <dgm:t>
        <a:bodyPr/>
        <a:lstStyle/>
        <a:p>
          <a:endParaRPr lang="es-AR"/>
        </a:p>
      </dgm:t>
    </dgm:pt>
    <dgm:pt modelId="{6209A3DF-8E79-4D6A-8648-F250BF315B12}" type="sibTrans" cxnId="{FA34620D-97C1-4B5A-99E5-A77B0084CDCD}">
      <dgm:prSet/>
      <dgm:spPr/>
      <dgm:t>
        <a:bodyPr/>
        <a:lstStyle/>
        <a:p>
          <a:endParaRPr lang="es-AR"/>
        </a:p>
      </dgm:t>
    </dgm:pt>
    <dgm:pt modelId="{92A0D70C-42FD-470A-A85D-6229079E3A8C}" type="pres">
      <dgm:prSet presAssocID="{213338FD-2CCF-4183-B68C-1F8AE437D06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F1C9859A-1646-4E6D-9514-9C41D131F4F0}" type="pres">
      <dgm:prSet presAssocID="{07C24DE4-7FE4-4BEA-B8BD-11C719D4F9CC}" presName="root1" presStyleCnt="0"/>
      <dgm:spPr/>
    </dgm:pt>
    <dgm:pt modelId="{4BDA0726-161B-4D7E-9A27-A200DE8A05D9}" type="pres">
      <dgm:prSet presAssocID="{07C24DE4-7FE4-4BEA-B8BD-11C719D4F9CC}" presName="LevelOneTextNode" presStyleLbl="node0" presStyleIdx="0" presStyleCnt="1" custScaleX="135345" custScaleY="161945" custLinFactNeighborX="-1908" custLinFactNeighborY="-7616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39D8347A-BE80-4B58-AD58-DC4AE6745B3A}" type="pres">
      <dgm:prSet presAssocID="{07C24DE4-7FE4-4BEA-B8BD-11C719D4F9CC}" presName="level2hierChild" presStyleCnt="0"/>
      <dgm:spPr/>
    </dgm:pt>
    <dgm:pt modelId="{EE8A0A50-80AC-4A83-BE7C-3CC33B273CD7}" type="pres">
      <dgm:prSet presAssocID="{20897D43-9F46-4A77-BE4B-0D9FD6F5BCF2}" presName="conn2-1" presStyleLbl="parChTrans1D2" presStyleIdx="0" presStyleCnt="2"/>
      <dgm:spPr/>
      <dgm:t>
        <a:bodyPr/>
        <a:lstStyle/>
        <a:p>
          <a:endParaRPr lang="es-AR"/>
        </a:p>
      </dgm:t>
    </dgm:pt>
    <dgm:pt modelId="{0584F659-D4A7-4255-AEAA-1A4836CF9FD0}" type="pres">
      <dgm:prSet presAssocID="{20897D43-9F46-4A77-BE4B-0D9FD6F5BCF2}" presName="connTx" presStyleLbl="parChTrans1D2" presStyleIdx="0" presStyleCnt="2"/>
      <dgm:spPr/>
      <dgm:t>
        <a:bodyPr/>
        <a:lstStyle/>
        <a:p>
          <a:endParaRPr lang="es-AR"/>
        </a:p>
      </dgm:t>
    </dgm:pt>
    <dgm:pt modelId="{FECE8578-24CC-4941-9A28-F787F17D0DCB}" type="pres">
      <dgm:prSet presAssocID="{DA135575-9BC5-4689-B160-ABFEC3F68D43}" presName="root2" presStyleCnt="0"/>
      <dgm:spPr/>
    </dgm:pt>
    <dgm:pt modelId="{9D101FAB-CAFF-4637-B150-015C0E7CD65C}" type="pres">
      <dgm:prSet presAssocID="{DA135575-9BC5-4689-B160-ABFEC3F68D43}" presName="LevelTwoTextNode" presStyleLbl="node2" presStyleIdx="0" presStyleCnt="2" custScaleX="140538" custScaleY="304482" custLinFactNeighborX="-1908" custLinFactNeighborY="-7616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1D6778A0-E2FE-4882-BC23-F6ECEC401446}" type="pres">
      <dgm:prSet presAssocID="{DA135575-9BC5-4689-B160-ABFEC3F68D43}" presName="level3hierChild" presStyleCnt="0"/>
      <dgm:spPr/>
    </dgm:pt>
    <dgm:pt modelId="{5C07F294-8435-4D82-BD32-0369EF135E61}" type="pres">
      <dgm:prSet presAssocID="{7D5E0146-FBFF-48EF-BB57-A08EE5042F35}" presName="conn2-1" presStyleLbl="parChTrans1D3" presStyleIdx="0" presStyleCnt="2"/>
      <dgm:spPr/>
      <dgm:t>
        <a:bodyPr/>
        <a:lstStyle/>
        <a:p>
          <a:endParaRPr lang="es-AR"/>
        </a:p>
      </dgm:t>
    </dgm:pt>
    <dgm:pt modelId="{EC604398-07D5-430A-B43E-8B48039849F5}" type="pres">
      <dgm:prSet presAssocID="{7D5E0146-FBFF-48EF-BB57-A08EE5042F35}" presName="connTx" presStyleLbl="parChTrans1D3" presStyleIdx="0" presStyleCnt="2"/>
      <dgm:spPr/>
      <dgm:t>
        <a:bodyPr/>
        <a:lstStyle/>
        <a:p>
          <a:endParaRPr lang="es-AR"/>
        </a:p>
      </dgm:t>
    </dgm:pt>
    <dgm:pt modelId="{A71AF5A1-D813-45AF-97CD-468CC0B54448}" type="pres">
      <dgm:prSet presAssocID="{8A397B9F-5E27-4962-B110-DB98A1EC42E8}" presName="root2" presStyleCnt="0"/>
      <dgm:spPr/>
    </dgm:pt>
    <dgm:pt modelId="{74A10698-F2B6-4C68-8EB1-2F831BD434CC}" type="pres">
      <dgm:prSet presAssocID="{8A397B9F-5E27-4962-B110-DB98A1EC42E8}" presName="LevelTwoTextNode" presStyleLbl="node3" presStyleIdx="0" presStyleCnt="2" custScaleX="153700" custScaleY="237583" custLinFactNeighborX="236" custLinFactNeighborY="-9172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664614E5-2884-4E42-96E9-0A13FC2D1593}" type="pres">
      <dgm:prSet presAssocID="{8A397B9F-5E27-4962-B110-DB98A1EC42E8}" presName="level3hierChild" presStyleCnt="0"/>
      <dgm:spPr/>
    </dgm:pt>
    <dgm:pt modelId="{8496147C-893D-4FEC-8B06-ACC89C54E0BA}" type="pres">
      <dgm:prSet presAssocID="{114CAD57-DEC9-4CFC-862A-8AB09D73FA04}" presName="conn2-1" presStyleLbl="parChTrans1D4" presStyleIdx="0" presStyleCnt="3"/>
      <dgm:spPr/>
      <dgm:t>
        <a:bodyPr/>
        <a:lstStyle/>
        <a:p>
          <a:endParaRPr lang="es-AR"/>
        </a:p>
      </dgm:t>
    </dgm:pt>
    <dgm:pt modelId="{68B071C3-B22E-43A6-83ED-122CBED3B9F7}" type="pres">
      <dgm:prSet presAssocID="{114CAD57-DEC9-4CFC-862A-8AB09D73FA04}" presName="connTx" presStyleLbl="parChTrans1D4" presStyleIdx="0" presStyleCnt="3"/>
      <dgm:spPr/>
      <dgm:t>
        <a:bodyPr/>
        <a:lstStyle/>
        <a:p>
          <a:endParaRPr lang="es-AR"/>
        </a:p>
      </dgm:t>
    </dgm:pt>
    <dgm:pt modelId="{EFCD6AA0-B1F0-4AA8-9BC9-D3C1670E492F}" type="pres">
      <dgm:prSet presAssocID="{9F7657F6-483D-4FF8-971D-0F2AC6341E95}" presName="root2" presStyleCnt="0"/>
      <dgm:spPr/>
    </dgm:pt>
    <dgm:pt modelId="{65F02E21-3F95-4F1C-9295-FEAEA998CC90}" type="pres">
      <dgm:prSet presAssocID="{9F7657F6-483D-4FF8-971D-0F2AC6341E95}" presName="LevelTwoTextNode" presStyleLbl="node4" presStyleIdx="0" presStyleCnt="3" custScaleX="185432" custScaleY="391090" custLinFactNeighborX="715" custLinFactNeighborY="-6481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17D6B32D-BCF0-40FF-AD2B-3E4E49958591}" type="pres">
      <dgm:prSet presAssocID="{9F7657F6-483D-4FF8-971D-0F2AC6341E95}" presName="level3hierChild" presStyleCnt="0"/>
      <dgm:spPr/>
    </dgm:pt>
    <dgm:pt modelId="{CF64B711-3255-44B2-A128-724B53509D6C}" type="pres">
      <dgm:prSet presAssocID="{5287B765-7B4B-48D0-90BD-E1B5F5DEE89B}" presName="conn2-1" presStyleLbl="parChTrans1D4" presStyleIdx="1" presStyleCnt="3"/>
      <dgm:spPr/>
      <dgm:t>
        <a:bodyPr/>
        <a:lstStyle/>
        <a:p>
          <a:endParaRPr lang="es-AR"/>
        </a:p>
      </dgm:t>
    </dgm:pt>
    <dgm:pt modelId="{20434EA4-6116-488C-AED5-F7376738C139}" type="pres">
      <dgm:prSet presAssocID="{5287B765-7B4B-48D0-90BD-E1B5F5DEE89B}" presName="connTx" presStyleLbl="parChTrans1D4" presStyleIdx="1" presStyleCnt="3"/>
      <dgm:spPr/>
      <dgm:t>
        <a:bodyPr/>
        <a:lstStyle/>
        <a:p>
          <a:endParaRPr lang="es-AR"/>
        </a:p>
      </dgm:t>
    </dgm:pt>
    <dgm:pt modelId="{EA2B458D-FBCE-4FB4-8A25-8B47F61827D1}" type="pres">
      <dgm:prSet presAssocID="{D615DC8C-F29C-44E9-8F52-4C4B716514FF}" presName="root2" presStyleCnt="0"/>
      <dgm:spPr/>
    </dgm:pt>
    <dgm:pt modelId="{2B734719-8E7E-4472-A8BB-04714D4BC894}" type="pres">
      <dgm:prSet presAssocID="{D615DC8C-F29C-44E9-8F52-4C4B716514FF}" presName="LevelTwoTextNode" presStyleLbl="node4" presStyleIdx="1" presStyleCnt="3" custLinFactNeighborX="756" custLinFactNeighborY="-5561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2A39EBDD-9C83-4C41-BD48-9A85DDCFBBC9}" type="pres">
      <dgm:prSet presAssocID="{D615DC8C-F29C-44E9-8F52-4C4B716514FF}" presName="level3hierChild" presStyleCnt="0"/>
      <dgm:spPr/>
    </dgm:pt>
    <dgm:pt modelId="{055E557A-C54C-45F3-9EE3-BA640AC15C34}" type="pres">
      <dgm:prSet presAssocID="{B706F54F-9252-4BCB-86D9-785C5E54C3C3}" presName="conn2-1" presStyleLbl="parChTrans1D2" presStyleIdx="1" presStyleCnt="2"/>
      <dgm:spPr/>
      <dgm:t>
        <a:bodyPr/>
        <a:lstStyle/>
        <a:p>
          <a:endParaRPr lang="es-AR"/>
        </a:p>
      </dgm:t>
    </dgm:pt>
    <dgm:pt modelId="{1B83C162-1231-4A43-9A00-F1C4B6501733}" type="pres">
      <dgm:prSet presAssocID="{B706F54F-9252-4BCB-86D9-785C5E54C3C3}" presName="connTx" presStyleLbl="parChTrans1D2" presStyleIdx="1" presStyleCnt="2"/>
      <dgm:spPr/>
      <dgm:t>
        <a:bodyPr/>
        <a:lstStyle/>
        <a:p>
          <a:endParaRPr lang="es-AR"/>
        </a:p>
      </dgm:t>
    </dgm:pt>
    <dgm:pt modelId="{67CD0C09-4820-49B1-B16B-0AAF5295CB17}" type="pres">
      <dgm:prSet presAssocID="{41060958-E4F0-4161-A8B8-65F7E1880B3E}" presName="root2" presStyleCnt="0"/>
      <dgm:spPr/>
    </dgm:pt>
    <dgm:pt modelId="{B56D501D-0ACF-4656-A52E-D57493E6F5E8}" type="pres">
      <dgm:prSet presAssocID="{41060958-E4F0-4161-A8B8-65F7E1880B3E}" presName="LevelTwoTextNode" presStyleLbl="node2" presStyleIdx="1" presStyleCnt="2" custScaleX="140187" custScaleY="29022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12EE7E0F-96F6-4C4B-9460-4416EDAEDBFF}" type="pres">
      <dgm:prSet presAssocID="{41060958-E4F0-4161-A8B8-65F7E1880B3E}" presName="level3hierChild" presStyleCnt="0"/>
      <dgm:spPr/>
    </dgm:pt>
    <dgm:pt modelId="{A5AFBC67-83CB-4335-B69F-6AA0FB9FA16B}" type="pres">
      <dgm:prSet presAssocID="{8A2AF75D-BF9B-43F4-B4FA-B861CF98C715}" presName="conn2-1" presStyleLbl="parChTrans1D3" presStyleIdx="1" presStyleCnt="2"/>
      <dgm:spPr/>
      <dgm:t>
        <a:bodyPr/>
        <a:lstStyle/>
        <a:p>
          <a:endParaRPr lang="es-AR"/>
        </a:p>
      </dgm:t>
    </dgm:pt>
    <dgm:pt modelId="{93361C91-0F05-401F-B213-66994B90BB5A}" type="pres">
      <dgm:prSet presAssocID="{8A2AF75D-BF9B-43F4-B4FA-B861CF98C715}" presName="connTx" presStyleLbl="parChTrans1D3" presStyleIdx="1" presStyleCnt="2"/>
      <dgm:spPr/>
      <dgm:t>
        <a:bodyPr/>
        <a:lstStyle/>
        <a:p>
          <a:endParaRPr lang="es-AR"/>
        </a:p>
      </dgm:t>
    </dgm:pt>
    <dgm:pt modelId="{5176D9B6-92F9-40BC-A3FB-9B5BBDBBE6EF}" type="pres">
      <dgm:prSet presAssocID="{67F8E909-C5EC-413F-97F5-D58D5BAB34F8}" presName="root2" presStyleCnt="0"/>
      <dgm:spPr/>
    </dgm:pt>
    <dgm:pt modelId="{DF895EDC-D2AD-488B-AFE3-5E6E17CDC051}" type="pres">
      <dgm:prSet presAssocID="{67F8E909-C5EC-413F-97F5-D58D5BAB34F8}" presName="LevelTwoTextNode" presStyleLbl="node3" presStyleIdx="1" presStyleCnt="2" custScaleY="163649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BCE3201D-70CA-4166-A298-C293FAB0B6EB}" type="pres">
      <dgm:prSet presAssocID="{67F8E909-C5EC-413F-97F5-D58D5BAB34F8}" presName="level3hierChild" presStyleCnt="0"/>
      <dgm:spPr/>
    </dgm:pt>
    <dgm:pt modelId="{ECFE5229-BBE2-48CC-8315-25DFD31FE7F3}" type="pres">
      <dgm:prSet presAssocID="{6697D378-CDEA-490C-94B1-1BAAF884DECB}" presName="conn2-1" presStyleLbl="parChTrans1D4" presStyleIdx="2" presStyleCnt="3"/>
      <dgm:spPr/>
      <dgm:t>
        <a:bodyPr/>
        <a:lstStyle/>
        <a:p>
          <a:endParaRPr lang="es-AR"/>
        </a:p>
      </dgm:t>
    </dgm:pt>
    <dgm:pt modelId="{C27CBA02-2F01-44D3-85D0-FFA7E8DD2310}" type="pres">
      <dgm:prSet presAssocID="{6697D378-CDEA-490C-94B1-1BAAF884DECB}" presName="connTx" presStyleLbl="parChTrans1D4" presStyleIdx="2" presStyleCnt="3"/>
      <dgm:spPr/>
      <dgm:t>
        <a:bodyPr/>
        <a:lstStyle/>
        <a:p>
          <a:endParaRPr lang="es-AR"/>
        </a:p>
      </dgm:t>
    </dgm:pt>
    <dgm:pt modelId="{431A607E-E92C-4437-9641-28AED4138FB6}" type="pres">
      <dgm:prSet presAssocID="{6097654B-9BD2-4A0A-89B3-A660DE3652AF}" presName="root2" presStyleCnt="0"/>
      <dgm:spPr/>
    </dgm:pt>
    <dgm:pt modelId="{BFB383B1-75D0-45D7-8DCE-B1C9819CEB26}" type="pres">
      <dgm:prSet presAssocID="{6097654B-9BD2-4A0A-89B3-A660DE3652AF}" presName="LevelTwoTextNode" presStyleLbl="node4" presStyleIdx="2" presStyleCnt="3" custScaleX="147822" custScaleY="328002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CF7D6A0A-0CB0-4EB5-8381-AEC6399B063C}" type="pres">
      <dgm:prSet presAssocID="{6097654B-9BD2-4A0A-89B3-A660DE3652AF}" presName="level3hierChild" presStyleCnt="0"/>
      <dgm:spPr/>
    </dgm:pt>
  </dgm:ptLst>
  <dgm:cxnLst>
    <dgm:cxn modelId="{FDA195F3-2C47-4914-99A0-1FCF7BB400AE}" type="presOf" srcId="{41060958-E4F0-4161-A8B8-65F7E1880B3E}" destId="{B56D501D-0ACF-4656-A52E-D57493E6F5E8}" srcOrd="0" destOrd="0" presId="urn:microsoft.com/office/officeart/2005/8/layout/hierarchy2"/>
    <dgm:cxn modelId="{2CBABBEA-1C48-4B60-A4E5-3EB5C86BB02A}" type="presOf" srcId="{67F8E909-C5EC-413F-97F5-D58D5BAB34F8}" destId="{DF895EDC-D2AD-488B-AFE3-5E6E17CDC051}" srcOrd="0" destOrd="0" presId="urn:microsoft.com/office/officeart/2005/8/layout/hierarchy2"/>
    <dgm:cxn modelId="{4660BCC6-D261-4061-A897-D433EDFF7BA5}" type="presOf" srcId="{D615DC8C-F29C-44E9-8F52-4C4B716514FF}" destId="{2B734719-8E7E-4472-A8BB-04714D4BC894}" srcOrd="0" destOrd="0" presId="urn:microsoft.com/office/officeart/2005/8/layout/hierarchy2"/>
    <dgm:cxn modelId="{CD6E9EF8-45B6-43F2-92DB-0D37EB37FB4F}" srcId="{07C24DE4-7FE4-4BEA-B8BD-11C719D4F9CC}" destId="{41060958-E4F0-4161-A8B8-65F7E1880B3E}" srcOrd="1" destOrd="0" parTransId="{B706F54F-9252-4BCB-86D9-785C5E54C3C3}" sibTransId="{89E13BD1-F15F-464E-9736-8DCC23015BB3}"/>
    <dgm:cxn modelId="{C728AE3D-9984-4E06-B0C4-0CA3AFDE4839}" type="presOf" srcId="{8A2AF75D-BF9B-43F4-B4FA-B861CF98C715}" destId="{A5AFBC67-83CB-4335-B69F-6AA0FB9FA16B}" srcOrd="0" destOrd="0" presId="urn:microsoft.com/office/officeart/2005/8/layout/hierarchy2"/>
    <dgm:cxn modelId="{5D6770CA-BBFA-4543-A9A8-7A2D837B9BE1}" type="presOf" srcId="{6697D378-CDEA-490C-94B1-1BAAF884DECB}" destId="{ECFE5229-BBE2-48CC-8315-25DFD31FE7F3}" srcOrd="0" destOrd="0" presId="urn:microsoft.com/office/officeart/2005/8/layout/hierarchy2"/>
    <dgm:cxn modelId="{BE6A2E9F-2101-43EE-8F5B-15DCF89998F7}" type="presOf" srcId="{5287B765-7B4B-48D0-90BD-E1B5F5DEE89B}" destId="{CF64B711-3255-44B2-A128-724B53509D6C}" srcOrd="0" destOrd="0" presId="urn:microsoft.com/office/officeart/2005/8/layout/hierarchy2"/>
    <dgm:cxn modelId="{54F096E5-142E-4E23-BD57-E7F439938D4B}" type="presOf" srcId="{9F7657F6-483D-4FF8-971D-0F2AC6341E95}" destId="{65F02E21-3F95-4F1C-9295-FEAEA998CC90}" srcOrd="0" destOrd="0" presId="urn:microsoft.com/office/officeart/2005/8/layout/hierarchy2"/>
    <dgm:cxn modelId="{68097B57-E2FB-4D78-B8B7-2F62088DA884}" type="presOf" srcId="{07C24DE4-7FE4-4BEA-B8BD-11C719D4F9CC}" destId="{4BDA0726-161B-4D7E-9A27-A200DE8A05D9}" srcOrd="0" destOrd="0" presId="urn:microsoft.com/office/officeart/2005/8/layout/hierarchy2"/>
    <dgm:cxn modelId="{E9DE2142-024C-467B-83A2-7CD0C44AD220}" type="presOf" srcId="{6097654B-9BD2-4A0A-89B3-A660DE3652AF}" destId="{BFB383B1-75D0-45D7-8DCE-B1C9819CEB26}" srcOrd="0" destOrd="0" presId="urn:microsoft.com/office/officeart/2005/8/layout/hierarchy2"/>
    <dgm:cxn modelId="{4E66895C-724C-42A7-B1D0-6CF10AE2BFE8}" type="presOf" srcId="{8A2AF75D-BF9B-43F4-B4FA-B861CF98C715}" destId="{93361C91-0F05-401F-B213-66994B90BB5A}" srcOrd="1" destOrd="0" presId="urn:microsoft.com/office/officeart/2005/8/layout/hierarchy2"/>
    <dgm:cxn modelId="{344A5898-527F-40EB-BCA9-E8883C66FF74}" srcId="{9F7657F6-483D-4FF8-971D-0F2AC6341E95}" destId="{D615DC8C-F29C-44E9-8F52-4C4B716514FF}" srcOrd="0" destOrd="0" parTransId="{5287B765-7B4B-48D0-90BD-E1B5F5DEE89B}" sibTransId="{37AAE89E-2BBD-4D8C-A99F-B60CC95A72B1}"/>
    <dgm:cxn modelId="{E977E26A-3B67-4735-A57B-D0C9E52F6C0C}" srcId="{41060958-E4F0-4161-A8B8-65F7E1880B3E}" destId="{67F8E909-C5EC-413F-97F5-D58D5BAB34F8}" srcOrd="0" destOrd="0" parTransId="{8A2AF75D-BF9B-43F4-B4FA-B861CF98C715}" sibTransId="{FF273F46-85F0-4829-9AF8-0C9715B7806E}"/>
    <dgm:cxn modelId="{07061BD2-6822-40DF-AD9D-C5D0D088DD83}" srcId="{213338FD-2CCF-4183-B68C-1F8AE437D06B}" destId="{07C24DE4-7FE4-4BEA-B8BD-11C719D4F9CC}" srcOrd="0" destOrd="0" parTransId="{42334ED6-1612-41BC-AA71-FE99446CFECD}" sibTransId="{F55E21BA-254A-4529-8640-84ADED7BE887}"/>
    <dgm:cxn modelId="{19E700C2-8C54-4027-8F48-DECA5E0DD068}" type="presOf" srcId="{114CAD57-DEC9-4CFC-862A-8AB09D73FA04}" destId="{68B071C3-B22E-43A6-83ED-122CBED3B9F7}" srcOrd="1" destOrd="0" presId="urn:microsoft.com/office/officeart/2005/8/layout/hierarchy2"/>
    <dgm:cxn modelId="{FC61E11E-5272-42F1-A7B9-F413A7DF3440}" srcId="{8A397B9F-5E27-4962-B110-DB98A1EC42E8}" destId="{9F7657F6-483D-4FF8-971D-0F2AC6341E95}" srcOrd="0" destOrd="0" parTransId="{114CAD57-DEC9-4CFC-862A-8AB09D73FA04}" sibTransId="{9B2F2D82-4A66-4266-984D-D7F1F8A97C5A}"/>
    <dgm:cxn modelId="{7DFD7073-1C6F-4BEA-8BB4-89C0F8CE8043}" type="presOf" srcId="{DA135575-9BC5-4689-B160-ABFEC3F68D43}" destId="{9D101FAB-CAFF-4637-B150-015C0E7CD65C}" srcOrd="0" destOrd="0" presId="urn:microsoft.com/office/officeart/2005/8/layout/hierarchy2"/>
    <dgm:cxn modelId="{7D683186-DCAB-4891-ACF9-15C7721C1CC5}" type="presOf" srcId="{20897D43-9F46-4A77-BE4B-0D9FD6F5BCF2}" destId="{0584F659-D4A7-4255-AEAA-1A4836CF9FD0}" srcOrd="1" destOrd="0" presId="urn:microsoft.com/office/officeart/2005/8/layout/hierarchy2"/>
    <dgm:cxn modelId="{08DC6BEE-0A77-4B81-A865-ECF2E45A0444}" type="presOf" srcId="{20897D43-9F46-4A77-BE4B-0D9FD6F5BCF2}" destId="{EE8A0A50-80AC-4A83-BE7C-3CC33B273CD7}" srcOrd="0" destOrd="0" presId="urn:microsoft.com/office/officeart/2005/8/layout/hierarchy2"/>
    <dgm:cxn modelId="{91D0F17E-D18F-4BD2-8384-3F6DF8E37E0A}" type="presOf" srcId="{B706F54F-9252-4BCB-86D9-785C5E54C3C3}" destId="{055E557A-C54C-45F3-9EE3-BA640AC15C34}" srcOrd="0" destOrd="0" presId="urn:microsoft.com/office/officeart/2005/8/layout/hierarchy2"/>
    <dgm:cxn modelId="{2B062D1C-0798-4E79-B28B-E943E12DD36A}" srcId="{DA135575-9BC5-4689-B160-ABFEC3F68D43}" destId="{8A397B9F-5E27-4962-B110-DB98A1EC42E8}" srcOrd="0" destOrd="0" parTransId="{7D5E0146-FBFF-48EF-BB57-A08EE5042F35}" sibTransId="{FDC7D727-3514-4562-8790-E734871943DC}"/>
    <dgm:cxn modelId="{5E66DDAA-D414-4887-B447-249DEFFC37A3}" type="presOf" srcId="{7D5E0146-FBFF-48EF-BB57-A08EE5042F35}" destId="{EC604398-07D5-430A-B43E-8B48039849F5}" srcOrd="1" destOrd="0" presId="urn:microsoft.com/office/officeart/2005/8/layout/hierarchy2"/>
    <dgm:cxn modelId="{55597318-9E10-4FAE-8761-03AEA03AA5F6}" type="presOf" srcId="{8A397B9F-5E27-4962-B110-DB98A1EC42E8}" destId="{74A10698-F2B6-4C68-8EB1-2F831BD434CC}" srcOrd="0" destOrd="0" presId="urn:microsoft.com/office/officeart/2005/8/layout/hierarchy2"/>
    <dgm:cxn modelId="{772F5460-5397-4AF3-A4E3-3D00B61F7610}" type="presOf" srcId="{114CAD57-DEC9-4CFC-862A-8AB09D73FA04}" destId="{8496147C-893D-4FEC-8B06-ACC89C54E0BA}" srcOrd="0" destOrd="0" presId="urn:microsoft.com/office/officeart/2005/8/layout/hierarchy2"/>
    <dgm:cxn modelId="{FA34620D-97C1-4B5A-99E5-A77B0084CDCD}" srcId="{67F8E909-C5EC-413F-97F5-D58D5BAB34F8}" destId="{6097654B-9BD2-4A0A-89B3-A660DE3652AF}" srcOrd="0" destOrd="0" parTransId="{6697D378-CDEA-490C-94B1-1BAAF884DECB}" sibTransId="{6209A3DF-8E79-4D6A-8648-F250BF315B12}"/>
    <dgm:cxn modelId="{0A571861-C084-42AD-9EF1-70796B81373B}" type="presOf" srcId="{7D5E0146-FBFF-48EF-BB57-A08EE5042F35}" destId="{5C07F294-8435-4D82-BD32-0369EF135E61}" srcOrd="0" destOrd="0" presId="urn:microsoft.com/office/officeart/2005/8/layout/hierarchy2"/>
    <dgm:cxn modelId="{0B870B8A-4FDC-4C2F-88E7-702F4333369F}" type="presOf" srcId="{213338FD-2CCF-4183-B68C-1F8AE437D06B}" destId="{92A0D70C-42FD-470A-A85D-6229079E3A8C}" srcOrd="0" destOrd="0" presId="urn:microsoft.com/office/officeart/2005/8/layout/hierarchy2"/>
    <dgm:cxn modelId="{22E26F32-37CB-4823-B419-C803FB89D32F}" type="presOf" srcId="{6697D378-CDEA-490C-94B1-1BAAF884DECB}" destId="{C27CBA02-2F01-44D3-85D0-FFA7E8DD2310}" srcOrd="1" destOrd="0" presId="urn:microsoft.com/office/officeart/2005/8/layout/hierarchy2"/>
    <dgm:cxn modelId="{3B19088F-7B7B-4BDC-B0FC-93D2709B34C6}" srcId="{07C24DE4-7FE4-4BEA-B8BD-11C719D4F9CC}" destId="{DA135575-9BC5-4689-B160-ABFEC3F68D43}" srcOrd="0" destOrd="0" parTransId="{20897D43-9F46-4A77-BE4B-0D9FD6F5BCF2}" sibTransId="{54B7DA19-E516-4876-AA52-EA3BA5B8EFA7}"/>
    <dgm:cxn modelId="{4BBE1CBD-5AE5-400B-A28A-ECCCEAD6EACA}" type="presOf" srcId="{B706F54F-9252-4BCB-86D9-785C5E54C3C3}" destId="{1B83C162-1231-4A43-9A00-F1C4B6501733}" srcOrd="1" destOrd="0" presId="urn:microsoft.com/office/officeart/2005/8/layout/hierarchy2"/>
    <dgm:cxn modelId="{3F235330-74A6-46CD-86BB-BFD005B54563}" type="presOf" srcId="{5287B765-7B4B-48D0-90BD-E1B5F5DEE89B}" destId="{20434EA4-6116-488C-AED5-F7376738C139}" srcOrd="1" destOrd="0" presId="urn:microsoft.com/office/officeart/2005/8/layout/hierarchy2"/>
    <dgm:cxn modelId="{70DFFEB8-37F3-4952-A863-EF2610D03932}" type="presParOf" srcId="{92A0D70C-42FD-470A-A85D-6229079E3A8C}" destId="{F1C9859A-1646-4E6D-9514-9C41D131F4F0}" srcOrd="0" destOrd="0" presId="urn:microsoft.com/office/officeart/2005/8/layout/hierarchy2"/>
    <dgm:cxn modelId="{B4171C2D-70B0-4CEB-8A19-252C6908AAF3}" type="presParOf" srcId="{F1C9859A-1646-4E6D-9514-9C41D131F4F0}" destId="{4BDA0726-161B-4D7E-9A27-A200DE8A05D9}" srcOrd="0" destOrd="0" presId="urn:microsoft.com/office/officeart/2005/8/layout/hierarchy2"/>
    <dgm:cxn modelId="{92A0F6F3-9604-4C3E-AEDD-BB657EE2A623}" type="presParOf" srcId="{F1C9859A-1646-4E6D-9514-9C41D131F4F0}" destId="{39D8347A-BE80-4B58-AD58-DC4AE6745B3A}" srcOrd="1" destOrd="0" presId="urn:microsoft.com/office/officeart/2005/8/layout/hierarchy2"/>
    <dgm:cxn modelId="{70877C5B-2A1E-4731-9715-2A0A1EDAEAD9}" type="presParOf" srcId="{39D8347A-BE80-4B58-AD58-DC4AE6745B3A}" destId="{EE8A0A50-80AC-4A83-BE7C-3CC33B273CD7}" srcOrd="0" destOrd="0" presId="urn:microsoft.com/office/officeart/2005/8/layout/hierarchy2"/>
    <dgm:cxn modelId="{039E054B-CE9F-4CE6-8737-5C9DB386BB16}" type="presParOf" srcId="{EE8A0A50-80AC-4A83-BE7C-3CC33B273CD7}" destId="{0584F659-D4A7-4255-AEAA-1A4836CF9FD0}" srcOrd="0" destOrd="0" presId="urn:microsoft.com/office/officeart/2005/8/layout/hierarchy2"/>
    <dgm:cxn modelId="{BD288EFD-6EA0-48DF-8B30-981B38AB65BF}" type="presParOf" srcId="{39D8347A-BE80-4B58-AD58-DC4AE6745B3A}" destId="{FECE8578-24CC-4941-9A28-F787F17D0DCB}" srcOrd="1" destOrd="0" presId="urn:microsoft.com/office/officeart/2005/8/layout/hierarchy2"/>
    <dgm:cxn modelId="{905D0DAE-DBC1-4295-ACA3-C7EBCC8A3173}" type="presParOf" srcId="{FECE8578-24CC-4941-9A28-F787F17D0DCB}" destId="{9D101FAB-CAFF-4637-B150-015C0E7CD65C}" srcOrd="0" destOrd="0" presId="urn:microsoft.com/office/officeart/2005/8/layout/hierarchy2"/>
    <dgm:cxn modelId="{265AE72F-CFF7-4C2C-9484-6BA50F16BA43}" type="presParOf" srcId="{FECE8578-24CC-4941-9A28-F787F17D0DCB}" destId="{1D6778A0-E2FE-4882-BC23-F6ECEC401446}" srcOrd="1" destOrd="0" presId="urn:microsoft.com/office/officeart/2005/8/layout/hierarchy2"/>
    <dgm:cxn modelId="{44531858-2EA6-4701-B3C1-C2A885173F91}" type="presParOf" srcId="{1D6778A0-E2FE-4882-BC23-F6ECEC401446}" destId="{5C07F294-8435-4D82-BD32-0369EF135E61}" srcOrd="0" destOrd="0" presId="urn:microsoft.com/office/officeart/2005/8/layout/hierarchy2"/>
    <dgm:cxn modelId="{26ECFAF8-07A4-4FB3-9D01-BA94C9ED1721}" type="presParOf" srcId="{5C07F294-8435-4D82-BD32-0369EF135E61}" destId="{EC604398-07D5-430A-B43E-8B48039849F5}" srcOrd="0" destOrd="0" presId="urn:microsoft.com/office/officeart/2005/8/layout/hierarchy2"/>
    <dgm:cxn modelId="{7E38245A-90D7-465C-BF29-1B7FDB18F231}" type="presParOf" srcId="{1D6778A0-E2FE-4882-BC23-F6ECEC401446}" destId="{A71AF5A1-D813-45AF-97CD-468CC0B54448}" srcOrd="1" destOrd="0" presId="urn:microsoft.com/office/officeart/2005/8/layout/hierarchy2"/>
    <dgm:cxn modelId="{1755EE2E-2899-4505-AC12-31F3376AFB70}" type="presParOf" srcId="{A71AF5A1-D813-45AF-97CD-468CC0B54448}" destId="{74A10698-F2B6-4C68-8EB1-2F831BD434CC}" srcOrd="0" destOrd="0" presId="urn:microsoft.com/office/officeart/2005/8/layout/hierarchy2"/>
    <dgm:cxn modelId="{93802758-D464-41D1-941B-DE207B86B299}" type="presParOf" srcId="{A71AF5A1-D813-45AF-97CD-468CC0B54448}" destId="{664614E5-2884-4E42-96E9-0A13FC2D1593}" srcOrd="1" destOrd="0" presId="urn:microsoft.com/office/officeart/2005/8/layout/hierarchy2"/>
    <dgm:cxn modelId="{45292DAA-2A13-4519-9DBA-668C0FE53859}" type="presParOf" srcId="{664614E5-2884-4E42-96E9-0A13FC2D1593}" destId="{8496147C-893D-4FEC-8B06-ACC89C54E0BA}" srcOrd="0" destOrd="0" presId="urn:microsoft.com/office/officeart/2005/8/layout/hierarchy2"/>
    <dgm:cxn modelId="{38C9E426-A3C3-4F15-93A1-901B378BBEAE}" type="presParOf" srcId="{8496147C-893D-4FEC-8B06-ACC89C54E0BA}" destId="{68B071C3-B22E-43A6-83ED-122CBED3B9F7}" srcOrd="0" destOrd="0" presId="urn:microsoft.com/office/officeart/2005/8/layout/hierarchy2"/>
    <dgm:cxn modelId="{18959715-1B77-4F41-9FCD-DFCA4F31FF22}" type="presParOf" srcId="{664614E5-2884-4E42-96E9-0A13FC2D1593}" destId="{EFCD6AA0-B1F0-4AA8-9BC9-D3C1670E492F}" srcOrd="1" destOrd="0" presId="urn:microsoft.com/office/officeart/2005/8/layout/hierarchy2"/>
    <dgm:cxn modelId="{54BDB541-DBE5-4414-B54A-9216C6FF7201}" type="presParOf" srcId="{EFCD6AA0-B1F0-4AA8-9BC9-D3C1670E492F}" destId="{65F02E21-3F95-4F1C-9295-FEAEA998CC90}" srcOrd="0" destOrd="0" presId="urn:microsoft.com/office/officeart/2005/8/layout/hierarchy2"/>
    <dgm:cxn modelId="{4E6D15C1-AA68-4773-A12C-385B0E9131C7}" type="presParOf" srcId="{EFCD6AA0-B1F0-4AA8-9BC9-D3C1670E492F}" destId="{17D6B32D-BCF0-40FF-AD2B-3E4E49958591}" srcOrd="1" destOrd="0" presId="urn:microsoft.com/office/officeart/2005/8/layout/hierarchy2"/>
    <dgm:cxn modelId="{98E771CD-BAEE-47D8-AC31-6C0FF3401FE4}" type="presParOf" srcId="{17D6B32D-BCF0-40FF-AD2B-3E4E49958591}" destId="{CF64B711-3255-44B2-A128-724B53509D6C}" srcOrd="0" destOrd="0" presId="urn:microsoft.com/office/officeart/2005/8/layout/hierarchy2"/>
    <dgm:cxn modelId="{CC9514CC-551A-4B59-9FCD-65A1EF3F990D}" type="presParOf" srcId="{CF64B711-3255-44B2-A128-724B53509D6C}" destId="{20434EA4-6116-488C-AED5-F7376738C139}" srcOrd="0" destOrd="0" presId="urn:microsoft.com/office/officeart/2005/8/layout/hierarchy2"/>
    <dgm:cxn modelId="{BC374B1C-45C1-4ADE-B514-87D18895975B}" type="presParOf" srcId="{17D6B32D-BCF0-40FF-AD2B-3E4E49958591}" destId="{EA2B458D-FBCE-4FB4-8A25-8B47F61827D1}" srcOrd="1" destOrd="0" presId="urn:microsoft.com/office/officeart/2005/8/layout/hierarchy2"/>
    <dgm:cxn modelId="{F7E85EF1-8EA2-4C39-8295-C400FAE7473C}" type="presParOf" srcId="{EA2B458D-FBCE-4FB4-8A25-8B47F61827D1}" destId="{2B734719-8E7E-4472-A8BB-04714D4BC894}" srcOrd="0" destOrd="0" presId="urn:microsoft.com/office/officeart/2005/8/layout/hierarchy2"/>
    <dgm:cxn modelId="{9A5719E7-FAA3-4E8F-B2AA-D7F28172CA52}" type="presParOf" srcId="{EA2B458D-FBCE-4FB4-8A25-8B47F61827D1}" destId="{2A39EBDD-9C83-4C41-BD48-9A85DDCFBBC9}" srcOrd="1" destOrd="0" presId="urn:microsoft.com/office/officeart/2005/8/layout/hierarchy2"/>
    <dgm:cxn modelId="{1D43E653-D406-4797-8FFD-4B56368E725B}" type="presParOf" srcId="{39D8347A-BE80-4B58-AD58-DC4AE6745B3A}" destId="{055E557A-C54C-45F3-9EE3-BA640AC15C34}" srcOrd="2" destOrd="0" presId="urn:microsoft.com/office/officeart/2005/8/layout/hierarchy2"/>
    <dgm:cxn modelId="{1AD27895-B6A3-41B9-8D67-0F2CEA3134EC}" type="presParOf" srcId="{055E557A-C54C-45F3-9EE3-BA640AC15C34}" destId="{1B83C162-1231-4A43-9A00-F1C4B6501733}" srcOrd="0" destOrd="0" presId="urn:microsoft.com/office/officeart/2005/8/layout/hierarchy2"/>
    <dgm:cxn modelId="{B0D820A1-342C-418C-97A8-A628924A72C6}" type="presParOf" srcId="{39D8347A-BE80-4B58-AD58-DC4AE6745B3A}" destId="{67CD0C09-4820-49B1-B16B-0AAF5295CB17}" srcOrd="3" destOrd="0" presId="urn:microsoft.com/office/officeart/2005/8/layout/hierarchy2"/>
    <dgm:cxn modelId="{CFAB9B4C-44E4-4BFC-AD67-34062C46EDE0}" type="presParOf" srcId="{67CD0C09-4820-49B1-B16B-0AAF5295CB17}" destId="{B56D501D-0ACF-4656-A52E-D57493E6F5E8}" srcOrd="0" destOrd="0" presId="urn:microsoft.com/office/officeart/2005/8/layout/hierarchy2"/>
    <dgm:cxn modelId="{3CE347BD-9E27-4B6D-BC1C-5FB7FDE2194D}" type="presParOf" srcId="{67CD0C09-4820-49B1-B16B-0AAF5295CB17}" destId="{12EE7E0F-96F6-4C4B-9460-4416EDAEDBFF}" srcOrd="1" destOrd="0" presId="urn:microsoft.com/office/officeart/2005/8/layout/hierarchy2"/>
    <dgm:cxn modelId="{67FAF67E-F9D2-4F2E-9013-39F1AEC33A0B}" type="presParOf" srcId="{12EE7E0F-96F6-4C4B-9460-4416EDAEDBFF}" destId="{A5AFBC67-83CB-4335-B69F-6AA0FB9FA16B}" srcOrd="0" destOrd="0" presId="urn:microsoft.com/office/officeart/2005/8/layout/hierarchy2"/>
    <dgm:cxn modelId="{501AB6AE-0659-4A1F-8AF9-F19922D563EE}" type="presParOf" srcId="{A5AFBC67-83CB-4335-B69F-6AA0FB9FA16B}" destId="{93361C91-0F05-401F-B213-66994B90BB5A}" srcOrd="0" destOrd="0" presId="urn:microsoft.com/office/officeart/2005/8/layout/hierarchy2"/>
    <dgm:cxn modelId="{2539E6F9-62A3-407E-ACAF-5A17A01D2491}" type="presParOf" srcId="{12EE7E0F-96F6-4C4B-9460-4416EDAEDBFF}" destId="{5176D9B6-92F9-40BC-A3FB-9B5BBDBBE6EF}" srcOrd="1" destOrd="0" presId="urn:microsoft.com/office/officeart/2005/8/layout/hierarchy2"/>
    <dgm:cxn modelId="{783F06E1-A70E-4BBA-A88E-72D6B23C299E}" type="presParOf" srcId="{5176D9B6-92F9-40BC-A3FB-9B5BBDBBE6EF}" destId="{DF895EDC-D2AD-488B-AFE3-5E6E17CDC051}" srcOrd="0" destOrd="0" presId="urn:microsoft.com/office/officeart/2005/8/layout/hierarchy2"/>
    <dgm:cxn modelId="{C0701853-30A7-41A6-8A54-331A745AEF16}" type="presParOf" srcId="{5176D9B6-92F9-40BC-A3FB-9B5BBDBBE6EF}" destId="{BCE3201D-70CA-4166-A298-C293FAB0B6EB}" srcOrd="1" destOrd="0" presId="urn:microsoft.com/office/officeart/2005/8/layout/hierarchy2"/>
    <dgm:cxn modelId="{81F4FB75-99BB-47AC-9FCD-1D46CDBB8721}" type="presParOf" srcId="{BCE3201D-70CA-4166-A298-C293FAB0B6EB}" destId="{ECFE5229-BBE2-48CC-8315-25DFD31FE7F3}" srcOrd="0" destOrd="0" presId="urn:microsoft.com/office/officeart/2005/8/layout/hierarchy2"/>
    <dgm:cxn modelId="{9ADA72CB-5EF9-457A-856C-06DA1A81E912}" type="presParOf" srcId="{ECFE5229-BBE2-48CC-8315-25DFD31FE7F3}" destId="{C27CBA02-2F01-44D3-85D0-FFA7E8DD2310}" srcOrd="0" destOrd="0" presId="urn:microsoft.com/office/officeart/2005/8/layout/hierarchy2"/>
    <dgm:cxn modelId="{7EB9023B-45CF-4E8E-84D2-4A30FB890CD0}" type="presParOf" srcId="{BCE3201D-70CA-4166-A298-C293FAB0B6EB}" destId="{431A607E-E92C-4437-9641-28AED4138FB6}" srcOrd="1" destOrd="0" presId="urn:microsoft.com/office/officeart/2005/8/layout/hierarchy2"/>
    <dgm:cxn modelId="{D8D37149-0C9A-4D0D-BF68-96CE48BEA1F9}" type="presParOf" srcId="{431A607E-E92C-4437-9641-28AED4138FB6}" destId="{BFB383B1-75D0-45D7-8DCE-B1C9819CEB26}" srcOrd="0" destOrd="0" presId="urn:microsoft.com/office/officeart/2005/8/layout/hierarchy2"/>
    <dgm:cxn modelId="{3F51306E-F0DE-4DC2-AF4D-F3E855B47EDE}" type="presParOf" srcId="{431A607E-E92C-4437-9641-28AED4138FB6}" destId="{CF7D6A0A-0CB0-4EB5-8381-AEC6399B063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213338FD-2CCF-4183-B68C-1F8AE437D06B}" type="doc">
      <dgm:prSet loTypeId="urn:microsoft.com/office/officeart/2005/8/layout/hierarchy2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AR"/>
        </a:p>
      </dgm:t>
    </dgm:pt>
    <dgm:pt modelId="{07C24DE4-7FE4-4BEA-B8BD-11C719D4F9CC}">
      <dgm:prSet phldrT="[Texto]" custT="1"/>
      <dgm:spPr/>
      <dgm:t>
        <a:bodyPr/>
        <a:lstStyle/>
        <a:p>
          <a:r>
            <a:rPr lang="es-AR" sz="1000" dirty="0"/>
            <a:t>Condonación</a:t>
          </a:r>
        </a:p>
      </dgm:t>
    </dgm:pt>
    <dgm:pt modelId="{42334ED6-1612-41BC-AA71-FE99446CFECD}" type="parTrans" cxnId="{07061BD2-6822-40DF-AD9D-C5D0D088DD83}">
      <dgm:prSet/>
      <dgm:spPr/>
      <dgm:t>
        <a:bodyPr/>
        <a:lstStyle/>
        <a:p>
          <a:endParaRPr lang="es-AR" sz="1000"/>
        </a:p>
      </dgm:t>
    </dgm:pt>
    <dgm:pt modelId="{F55E21BA-254A-4529-8640-84ADED7BE887}" type="sibTrans" cxnId="{07061BD2-6822-40DF-AD9D-C5D0D088DD83}">
      <dgm:prSet/>
      <dgm:spPr/>
      <dgm:t>
        <a:bodyPr/>
        <a:lstStyle/>
        <a:p>
          <a:endParaRPr lang="es-AR" sz="1000"/>
        </a:p>
      </dgm:t>
    </dgm:pt>
    <dgm:pt modelId="{DA135575-9BC5-4689-B160-ABFEC3F68D43}">
      <dgm:prSet phldrT="[Texto]" custT="1"/>
      <dgm:spPr/>
      <dgm:t>
        <a:bodyPr/>
        <a:lstStyle/>
        <a:p>
          <a:r>
            <a:rPr lang="es-AR" sz="1000" dirty="0"/>
            <a:t>Intereses por obligaciones fiscales regularizadas mediante la moratoria</a:t>
          </a:r>
        </a:p>
      </dgm:t>
    </dgm:pt>
    <dgm:pt modelId="{20897D43-9F46-4A77-BE4B-0D9FD6F5BCF2}" type="parTrans" cxnId="{3B19088F-7B7B-4BDC-B0FC-93D2709B34C6}">
      <dgm:prSet custT="1"/>
      <dgm:spPr/>
      <dgm:t>
        <a:bodyPr/>
        <a:lstStyle/>
        <a:p>
          <a:endParaRPr lang="es-AR" sz="1000"/>
        </a:p>
      </dgm:t>
    </dgm:pt>
    <dgm:pt modelId="{54B7DA19-E516-4876-AA52-EA3BA5B8EFA7}" type="sibTrans" cxnId="{3B19088F-7B7B-4BDC-B0FC-93D2709B34C6}">
      <dgm:prSet/>
      <dgm:spPr/>
      <dgm:t>
        <a:bodyPr/>
        <a:lstStyle/>
        <a:p>
          <a:endParaRPr lang="es-AR" sz="1000"/>
        </a:p>
      </dgm:t>
    </dgm:pt>
    <dgm:pt modelId="{ADF7868D-9AD7-4721-9DC0-1F5BED4BEA4E}">
      <dgm:prSet phldrT="[Texto]" custT="1"/>
      <dgm:spPr/>
      <dgm:t>
        <a:bodyPr/>
        <a:lstStyle/>
        <a:p>
          <a:r>
            <a:rPr lang="es-AR" sz="1000" dirty="0"/>
            <a:t>Intereses por anticipos generados a partir de declaraciones juradas rectificativas que se regularicen en la moratoria</a:t>
          </a:r>
        </a:p>
      </dgm:t>
    </dgm:pt>
    <dgm:pt modelId="{557D5A2A-6457-4301-8A00-35BD6142D706}" type="parTrans" cxnId="{4EA9D422-AB34-44AD-95E6-95E70437151B}">
      <dgm:prSet custT="1"/>
      <dgm:spPr/>
      <dgm:t>
        <a:bodyPr/>
        <a:lstStyle/>
        <a:p>
          <a:endParaRPr lang="es-AR" sz="1000"/>
        </a:p>
      </dgm:t>
    </dgm:pt>
    <dgm:pt modelId="{CA46596D-71DA-4485-9D43-8E32F5FAD9B1}" type="sibTrans" cxnId="{4EA9D422-AB34-44AD-95E6-95E70437151B}">
      <dgm:prSet/>
      <dgm:spPr/>
      <dgm:t>
        <a:bodyPr/>
        <a:lstStyle/>
        <a:p>
          <a:endParaRPr lang="es-AR" sz="1000"/>
        </a:p>
      </dgm:t>
    </dgm:pt>
    <dgm:pt modelId="{68BD3420-4205-4346-B92C-01364A0C09E6}">
      <dgm:prSet phldrT="[Texto]" custT="1"/>
      <dgm:spPr/>
      <dgm:t>
        <a:bodyPr/>
        <a:lstStyle/>
        <a:p>
          <a:r>
            <a:rPr lang="es-AR" sz="1000" dirty="0"/>
            <a:t>Hasta el 15 de agosto</a:t>
          </a:r>
        </a:p>
      </dgm:t>
    </dgm:pt>
    <dgm:pt modelId="{F4BB5EB2-F3CB-45A3-A7A4-075298E56133}" type="parTrans" cxnId="{8DC2313A-3B7E-40B2-9DE5-7B4B32B5DB4B}">
      <dgm:prSet custT="1"/>
      <dgm:spPr/>
      <dgm:t>
        <a:bodyPr/>
        <a:lstStyle/>
        <a:p>
          <a:endParaRPr lang="es-AR" sz="1000"/>
        </a:p>
      </dgm:t>
    </dgm:pt>
    <dgm:pt modelId="{DB0C0225-3AD3-4F11-8A2C-6D154E242157}" type="sibTrans" cxnId="{8DC2313A-3B7E-40B2-9DE5-7B4B32B5DB4B}">
      <dgm:prSet/>
      <dgm:spPr/>
      <dgm:t>
        <a:bodyPr/>
        <a:lstStyle/>
        <a:p>
          <a:endParaRPr lang="es-AR" sz="1000"/>
        </a:p>
      </dgm:t>
    </dgm:pt>
    <dgm:pt modelId="{78F9E723-9763-4C42-8403-8A56CA480FC4}">
      <dgm:prSet phldrT="[Texto]" custT="1"/>
      <dgm:spPr/>
      <dgm:t>
        <a:bodyPr/>
        <a:lstStyle/>
        <a:p>
          <a:r>
            <a:rPr lang="es-AR" sz="1000" dirty="0"/>
            <a:t>Desde el 16 de agosto al 14 de septiembre</a:t>
          </a:r>
        </a:p>
      </dgm:t>
    </dgm:pt>
    <dgm:pt modelId="{D7F1837D-32F2-43BC-BDBA-5B1128FADACA}" type="parTrans" cxnId="{1797076A-9769-452E-AAF8-82D38376EEC2}">
      <dgm:prSet custT="1"/>
      <dgm:spPr/>
      <dgm:t>
        <a:bodyPr/>
        <a:lstStyle/>
        <a:p>
          <a:endParaRPr lang="es-AR" sz="1000"/>
        </a:p>
      </dgm:t>
    </dgm:pt>
    <dgm:pt modelId="{355ED51B-4F48-4F3C-A386-6593C43A8099}" type="sibTrans" cxnId="{1797076A-9769-452E-AAF8-82D38376EEC2}">
      <dgm:prSet/>
      <dgm:spPr/>
      <dgm:t>
        <a:bodyPr/>
        <a:lstStyle/>
        <a:p>
          <a:endParaRPr lang="es-AR" sz="1000"/>
        </a:p>
      </dgm:t>
    </dgm:pt>
    <dgm:pt modelId="{57417020-A486-4A90-90B5-3158DAEDE79D}">
      <dgm:prSet phldrT="[Texto]" custT="1"/>
      <dgm:spPr/>
      <dgm:t>
        <a:bodyPr/>
        <a:lstStyle/>
        <a:p>
          <a:r>
            <a:rPr lang="es-AR" sz="1000" dirty="0"/>
            <a:t>Desde el 15 de septiembre hasta el 14 de octubre</a:t>
          </a:r>
        </a:p>
      </dgm:t>
    </dgm:pt>
    <dgm:pt modelId="{17B7ED3A-73D6-497E-A709-5183FB2D3258}" type="parTrans" cxnId="{BA2A1513-935E-4335-A6DC-0B642C83B20B}">
      <dgm:prSet custT="1"/>
      <dgm:spPr/>
      <dgm:t>
        <a:bodyPr/>
        <a:lstStyle/>
        <a:p>
          <a:endParaRPr lang="es-AR" sz="1000"/>
        </a:p>
      </dgm:t>
    </dgm:pt>
    <dgm:pt modelId="{F637FC13-2A7F-4C5F-928A-780346C9AF06}" type="sibTrans" cxnId="{BA2A1513-935E-4335-A6DC-0B642C83B20B}">
      <dgm:prSet/>
      <dgm:spPr/>
      <dgm:t>
        <a:bodyPr/>
        <a:lstStyle/>
        <a:p>
          <a:endParaRPr lang="es-AR" sz="1000"/>
        </a:p>
      </dgm:t>
    </dgm:pt>
    <dgm:pt modelId="{C589B220-7140-4B7C-B2F8-DD4F9E0EF0C2}">
      <dgm:prSet phldrT="[Texto]" custT="1"/>
      <dgm:spPr/>
      <dgm:t>
        <a:bodyPr/>
        <a:lstStyle/>
        <a:p>
          <a:r>
            <a:rPr lang="es-AR" sz="1000" dirty="0"/>
            <a:t>En más de 3 cuotas</a:t>
          </a:r>
        </a:p>
      </dgm:t>
    </dgm:pt>
    <dgm:pt modelId="{FEC8AF02-B796-4D02-BA95-CBD291C9287F}" type="parTrans" cxnId="{1B065A4C-2F49-45C7-8E91-A6B5480F3DCF}">
      <dgm:prSet custT="1"/>
      <dgm:spPr/>
      <dgm:t>
        <a:bodyPr/>
        <a:lstStyle/>
        <a:p>
          <a:endParaRPr lang="es-AR" sz="1000"/>
        </a:p>
      </dgm:t>
    </dgm:pt>
    <dgm:pt modelId="{A26C3613-2BD2-4386-86CB-96C82CF9EC51}" type="sibTrans" cxnId="{1B065A4C-2F49-45C7-8E91-A6B5480F3DCF}">
      <dgm:prSet/>
      <dgm:spPr/>
      <dgm:t>
        <a:bodyPr/>
        <a:lstStyle/>
        <a:p>
          <a:endParaRPr lang="es-AR" sz="1000"/>
        </a:p>
      </dgm:t>
    </dgm:pt>
    <dgm:pt modelId="{1664987D-A4F8-4681-9737-8C9C09BEBC60}">
      <dgm:prSet phldrT="[Texto]" custT="1"/>
      <dgm:spPr/>
      <dgm:t>
        <a:bodyPr/>
        <a:lstStyle/>
        <a:p>
          <a:r>
            <a:rPr lang="es-AR" sz="1000" dirty="0"/>
            <a:t>Desde el 15 de octubre al 13 de diciembre</a:t>
          </a:r>
        </a:p>
      </dgm:t>
    </dgm:pt>
    <dgm:pt modelId="{947F4ACC-8A09-468F-AC23-8EBADC42C066}" type="parTrans" cxnId="{B6111424-B3E1-4052-8793-9158C8B1415A}">
      <dgm:prSet custT="1"/>
      <dgm:spPr/>
      <dgm:t>
        <a:bodyPr/>
        <a:lstStyle/>
        <a:p>
          <a:endParaRPr lang="es-AR" sz="1000"/>
        </a:p>
      </dgm:t>
    </dgm:pt>
    <dgm:pt modelId="{1D610610-3FB0-4728-BA3E-E65016E0F152}" type="sibTrans" cxnId="{B6111424-B3E1-4052-8793-9158C8B1415A}">
      <dgm:prSet/>
      <dgm:spPr/>
      <dgm:t>
        <a:bodyPr/>
        <a:lstStyle/>
        <a:p>
          <a:endParaRPr lang="es-AR" sz="1000"/>
        </a:p>
      </dgm:t>
    </dgm:pt>
    <dgm:pt modelId="{F9F0E637-27C5-4601-96D7-26B2B1D56468}">
      <dgm:prSet phldrT="[Texto]" custT="1"/>
      <dgm:spPr/>
      <dgm:t>
        <a:bodyPr/>
        <a:lstStyle/>
        <a:p>
          <a:r>
            <a:rPr lang="es-AR" sz="1000" dirty="0"/>
            <a:t>Contado o en hasta 3 cuotas</a:t>
          </a:r>
        </a:p>
      </dgm:t>
    </dgm:pt>
    <dgm:pt modelId="{E5944C92-1292-4B1B-873C-705E9AF557A1}" type="parTrans" cxnId="{461581DA-D76B-4175-AFEF-2DCEC6CDEF9B}">
      <dgm:prSet custT="1"/>
      <dgm:spPr/>
      <dgm:t>
        <a:bodyPr/>
        <a:lstStyle/>
        <a:p>
          <a:endParaRPr lang="es-AR" sz="1000"/>
        </a:p>
      </dgm:t>
    </dgm:pt>
    <dgm:pt modelId="{F69FADC3-11AC-4E2E-99F6-228226ABAFCB}" type="sibTrans" cxnId="{461581DA-D76B-4175-AFEF-2DCEC6CDEF9B}">
      <dgm:prSet/>
      <dgm:spPr/>
      <dgm:t>
        <a:bodyPr/>
        <a:lstStyle/>
        <a:p>
          <a:endParaRPr lang="es-AR" sz="1000"/>
        </a:p>
      </dgm:t>
    </dgm:pt>
    <dgm:pt modelId="{53E4D85D-BFB1-48CC-A9AE-B2BF49630B89}">
      <dgm:prSet phldrT="[Texto]" custT="1"/>
      <dgm:spPr/>
      <dgm:t>
        <a:bodyPr/>
        <a:lstStyle/>
        <a:p>
          <a:r>
            <a:rPr lang="es-AR" sz="1000" dirty="0"/>
            <a:t>Hasta el 14 de octubre</a:t>
          </a:r>
        </a:p>
      </dgm:t>
    </dgm:pt>
    <dgm:pt modelId="{C020A7D6-A041-459E-9D28-4514C8A3FBCF}" type="parTrans" cxnId="{BBE5CEAA-4EF1-4333-B2C3-BE9C86A727F1}">
      <dgm:prSet custT="1"/>
      <dgm:spPr/>
      <dgm:t>
        <a:bodyPr/>
        <a:lstStyle/>
        <a:p>
          <a:endParaRPr lang="es-AR" sz="1000"/>
        </a:p>
      </dgm:t>
    </dgm:pt>
    <dgm:pt modelId="{E5F04791-8018-4A8B-AA4B-436559618BD0}" type="sibTrans" cxnId="{BBE5CEAA-4EF1-4333-B2C3-BE9C86A727F1}">
      <dgm:prSet/>
      <dgm:spPr/>
      <dgm:t>
        <a:bodyPr/>
        <a:lstStyle/>
        <a:p>
          <a:endParaRPr lang="es-AR" sz="1000"/>
        </a:p>
      </dgm:t>
    </dgm:pt>
    <dgm:pt modelId="{2C989F9E-C06E-49C6-92A7-B3AD5FCDA66F}">
      <dgm:prSet phldrT="[Texto]" custT="1"/>
      <dgm:spPr/>
      <dgm:t>
        <a:bodyPr/>
        <a:lstStyle/>
        <a:p>
          <a:r>
            <a:rPr lang="es-AR" sz="1000" dirty="0"/>
            <a:t>70%</a:t>
          </a:r>
        </a:p>
      </dgm:t>
    </dgm:pt>
    <dgm:pt modelId="{F89B5243-D5C0-4A74-96F9-7E68798E7B32}" type="parTrans" cxnId="{9F1CB2B7-61EE-43B7-B2BC-850716EF7AB2}">
      <dgm:prSet custT="1"/>
      <dgm:spPr/>
      <dgm:t>
        <a:bodyPr/>
        <a:lstStyle/>
        <a:p>
          <a:endParaRPr lang="es-AR" sz="1000"/>
        </a:p>
      </dgm:t>
    </dgm:pt>
    <dgm:pt modelId="{DB550F3E-A482-4B1A-BB73-E21A707B802F}" type="sibTrans" cxnId="{9F1CB2B7-61EE-43B7-B2BC-850716EF7AB2}">
      <dgm:prSet/>
      <dgm:spPr/>
      <dgm:t>
        <a:bodyPr/>
        <a:lstStyle/>
        <a:p>
          <a:endParaRPr lang="es-AR" sz="1000"/>
        </a:p>
      </dgm:t>
    </dgm:pt>
    <dgm:pt modelId="{44F712B5-2C83-4F20-9330-FD8EAC67D6E9}">
      <dgm:prSet phldrT="[Texto]" custT="1"/>
      <dgm:spPr/>
      <dgm:t>
        <a:bodyPr/>
        <a:lstStyle/>
        <a:p>
          <a:r>
            <a:rPr lang="es-AR" sz="1000" dirty="0"/>
            <a:t>60%</a:t>
          </a:r>
        </a:p>
      </dgm:t>
    </dgm:pt>
    <dgm:pt modelId="{A839EA33-1147-47C9-9D74-4834C8A5CF37}" type="parTrans" cxnId="{79BECDC4-D85C-44B1-A767-28CC0396E597}">
      <dgm:prSet custT="1"/>
      <dgm:spPr/>
      <dgm:t>
        <a:bodyPr/>
        <a:lstStyle/>
        <a:p>
          <a:endParaRPr lang="es-AR" sz="1000"/>
        </a:p>
      </dgm:t>
    </dgm:pt>
    <dgm:pt modelId="{8FF0EE98-4D42-4F58-A886-F0488D8606CF}" type="sibTrans" cxnId="{79BECDC4-D85C-44B1-A767-28CC0396E597}">
      <dgm:prSet/>
      <dgm:spPr/>
      <dgm:t>
        <a:bodyPr/>
        <a:lstStyle/>
        <a:p>
          <a:endParaRPr lang="es-AR" sz="1000"/>
        </a:p>
      </dgm:t>
    </dgm:pt>
    <dgm:pt modelId="{87C2BD09-24A2-4D55-97E9-6EAFF2486468}">
      <dgm:prSet phldrT="[Texto]" custT="1"/>
      <dgm:spPr/>
      <dgm:t>
        <a:bodyPr/>
        <a:lstStyle/>
        <a:p>
          <a:r>
            <a:rPr lang="es-AR" sz="1000" dirty="0"/>
            <a:t>50%</a:t>
          </a:r>
        </a:p>
      </dgm:t>
    </dgm:pt>
    <dgm:pt modelId="{EC1C49B0-0EDD-4F62-B9E4-E2A8210F3E56}" type="parTrans" cxnId="{6B0C057B-EF0E-480D-87E7-B7A5D5534FDA}">
      <dgm:prSet custT="1"/>
      <dgm:spPr/>
      <dgm:t>
        <a:bodyPr/>
        <a:lstStyle/>
        <a:p>
          <a:endParaRPr lang="es-AR" sz="1000"/>
        </a:p>
      </dgm:t>
    </dgm:pt>
    <dgm:pt modelId="{418999D4-8103-44CD-B3EE-B103D1C9DBFF}" type="sibTrans" cxnId="{6B0C057B-EF0E-480D-87E7-B7A5D5534FDA}">
      <dgm:prSet/>
      <dgm:spPr/>
      <dgm:t>
        <a:bodyPr/>
        <a:lstStyle/>
        <a:p>
          <a:endParaRPr lang="es-AR" sz="1000"/>
        </a:p>
      </dgm:t>
    </dgm:pt>
    <dgm:pt modelId="{65311861-3935-42A1-A41A-327BC519CA59}">
      <dgm:prSet phldrT="[Texto]" custT="1"/>
      <dgm:spPr/>
      <dgm:t>
        <a:bodyPr/>
        <a:lstStyle/>
        <a:p>
          <a:r>
            <a:rPr lang="es-AR" sz="1000" dirty="0"/>
            <a:t>40%</a:t>
          </a:r>
        </a:p>
      </dgm:t>
    </dgm:pt>
    <dgm:pt modelId="{AD914250-1EE1-469C-ACD1-A8C0F2C4A0A2}" type="parTrans" cxnId="{3E1BC71D-2517-44BC-8C5F-D7567446CDD8}">
      <dgm:prSet custT="1"/>
      <dgm:spPr/>
      <dgm:t>
        <a:bodyPr/>
        <a:lstStyle/>
        <a:p>
          <a:endParaRPr lang="es-AR" sz="1000"/>
        </a:p>
      </dgm:t>
    </dgm:pt>
    <dgm:pt modelId="{D1898A1F-3D6E-45B0-8581-8E88293C3138}" type="sibTrans" cxnId="{3E1BC71D-2517-44BC-8C5F-D7567446CDD8}">
      <dgm:prSet/>
      <dgm:spPr/>
      <dgm:t>
        <a:bodyPr/>
        <a:lstStyle/>
        <a:p>
          <a:endParaRPr lang="es-AR" sz="1000"/>
        </a:p>
      </dgm:t>
    </dgm:pt>
    <dgm:pt modelId="{57BB962C-F1BA-45B8-BD26-F934D345AB5F}">
      <dgm:prSet phldrT="[Texto]" custT="1"/>
      <dgm:spPr/>
      <dgm:t>
        <a:bodyPr/>
        <a:lstStyle/>
        <a:p>
          <a:r>
            <a:rPr lang="es-AR" sz="1000" dirty="0"/>
            <a:t>20%</a:t>
          </a:r>
        </a:p>
      </dgm:t>
    </dgm:pt>
    <dgm:pt modelId="{24771A53-122B-4BDB-889C-289B387C026F}" type="parTrans" cxnId="{313F50DE-61CC-4AF2-8688-05291B3252ED}">
      <dgm:prSet custT="1"/>
      <dgm:spPr/>
      <dgm:t>
        <a:bodyPr/>
        <a:lstStyle/>
        <a:p>
          <a:endParaRPr lang="es-AR" sz="1000"/>
        </a:p>
      </dgm:t>
    </dgm:pt>
    <dgm:pt modelId="{C679E951-2709-40DB-BF31-541D7084C001}" type="sibTrans" cxnId="{313F50DE-61CC-4AF2-8688-05291B3252ED}">
      <dgm:prSet/>
      <dgm:spPr/>
      <dgm:t>
        <a:bodyPr/>
        <a:lstStyle/>
        <a:p>
          <a:endParaRPr lang="es-AR" sz="1000"/>
        </a:p>
      </dgm:t>
    </dgm:pt>
    <dgm:pt modelId="{6D21776B-7D6D-413D-AB74-97101669EE47}">
      <dgm:prSet phldrT="[Texto]" custT="1"/>
      <dgm:spPr/>
      <dgm:t>
        <a:bodyPr/>
        <a:lstStyle/>
        <a:p>
          <a:r>
            <a:rPr lang="es-AR" sz="1000" dirty="0"/>
            <a:t>100%</a:t>
          </a:r>
        </a:p>
      </dgm:t>
    </dgm:pt>
    <dgm:pt modelId="{99E3DEE3-B8BA-42EF-A1A5-D72DD1454F4E}" type="parTrans" cxnId="{EFED3087-2665-4AB2-9B2A-4E96B9ABEBFF}">
      <dgm:prSet custT="1"/>
      <dgm:spPr/>
      <dgm:t>
        <a:bodyPr/>
        <a:lstStyle/>
        <a:p>
          <a:endParaRPr lang="es-AR" sz="1000"/>
        </a:p>
      </dgm:t>
    </dgm:pt>
    <dgm:pt modelId="{4AAFBE6D-E1BA-4452-9499-AA64B6389A43}" type="sibTrans" cxnId="{EFED3087-2665-4AB2-9B2A-4E96B9ABEBFF}">
      <dgm:prSet/>
      <dgm:spPr/>
      <dgm:t>
        <a:bodyPr/>
        <a:lstStyle/>
        <a:p>
          <a:endParaRPr lang="es-AR" sz="1000"/>
        </a:p>
      </dgm:t>
    </dgm:pt>
    <dgm:pt modelId="{92A0D70C-42FD-470A-A85D-6229079E3A8C}" type="pres">
      <dgm:prSet presAssocID="{213338FD-2CCF-4183-B68C-1F8AE437D06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F1C9859A-1646-4E6D-9514-9C41D131F4F0}" type="pres">
      <dgm:prSet presAssocID="{07C24DE4-7FE4-4BEA-B8BD-11C719D4F9CC}" presName="root1" presStyleCnt="0"/>
      <dgm:spPr/>
    </dgm:pt>
    <dgm:pt modelId="{4BDA0726-161B-4D7E-9A27-A200DE8A05D9}" type="pres">
      <dgm:prSet presAssocID="{07C24DE4-7FE4-4BEA-B8BD-11C719D4F9CC}" presName="LevelOneTextNode" presStyleLbl="node0" presStyleIdx="0" presStyleCnt="1" custLinFactNeighborX="-1908" custLinFactNeighborY="-7616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39D8347A-BE80-4B58-AD58-DC4AE6745B3A}" type="pres">
      <dgm:prSet presAssocID="{07C24DE4-7FE4-4BEA-B8BD-11C719D4F9CC}" presName="level2hierChild" presStyleCnt="0"/>
      <dgm:spPr/>
    </dgm:pt>
    <dgm:pt modelId="{EE8A0A50-80AC-4A83-BE7C-3CC33B273CD7}" type="pres">
      <dgm:prSet presAssocID="{20897D43-9F46-4A77-BE4B-0D9FD6F5BCF2}" presName="conn2-1" presStyleLbl="parChTrans1D2" presStyleIdx="0" presStyleCnt="2"/>
      <dgm:spPr/>
      <dgm:t>
        <a:bodyPr/>
        <a:lstStyle/>
        <a:p>
          <a:endParaRPr lang="es-AR"/>
        </a:p>
      </dgm:t>
    </dgm:pt>
    <dgm:pt modelId="{0584F659-D4A7-4255-AEAA-1A4836CF9FD0}" type="pres">
      <dgm:prSet presAssocID="{20897D43-9F46-4A77-BE4B-0D9FD6F5BCF2}" presName="connTx" presStyleLbl="parChTrans1D2" presStyleIdx="0" presStyleCnt="2"/>
      <dgm:spPr/>
      <dgm:t>
        <a:bodyPr/>
        <a:lstStyle/>
        <a:p>
          <a:endParaRPr lang="es-AR"/>
        </a:p>
      </dgm:t>
    </dgm:pt>
    <dgm:pt modelId="{FECE8578-24CC-4941-9A28-F787F17D0DCB}" type="pres">
      <dgm:prSet presAssocID="{DA135575-9BC5-4689-B160-ABFEC3F68D43}" presName="root2" presStyleCnt="0"/>
      <dgm:spPr/>
    </dgm:pt>
    <dgm:pt modelId="{9D101FAB-CAFF-4637-B150-015C0E7CD65C}" type="pres">
      <dgm:prSet presAssocID="{DA135575-9BC5-4689-B160-ABFEC3F68D43}" presName="LevelTwoTextNode" presStyleLbl="node2" presStyleIdx="0" presStyleCnt="2" custScaleX="131585" custScaleY="175280" custLinFactNeighborX="-1908" custLinFactNeighborY="-7616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1D6778A0-E2FE-4882-BC23-F6ECEC401446}" type="pres">
      <dgm:prSet presAssocID="{DA135575-9BC5-4689-B160-ABFEC3F68D43}" presName="level3hierChild" presStyleCnt="0"/>
      <dgm:spPr/>
    </dgm:pt>
    <dgm:pt modelId="{002107E0-3C4F-4D70-AF31-5C65504D1B7E}" type="pres">
      <dgm:prSet presAssocID="{E5944C92-1292-4B1B-873C-705E9AF557A1}" presName="conn2-1" presStyleLbl="parChTrans1D3" presStyleIdx="0" presStyleCnt="3"/>
      <dgm:spPr/>
      <dgm:t>
        <a:bodyPr/>
        <a:lstStyle/>
        <a:p>
          <a:endParaRPr lang="es-AR"/>
        </a:p>
      </dgm:t>
    </dgm:pt>
    <dgm:pt modelId="{4C6701F6-5A7A-4263-9EFA-9726BA2F276D}" type="pres">
      <dgm:prSet presAssocID="{E5944C92-1292-4B1B-873C-705E9AF557A1}" presName="connTx" presStyleLbl="parChTrans1D3" presStyleIdx="0" presStyleCnt="3"/>
      <dgm:spPr/>
      <dgm:t>
        <a:bodyPr/>
        <a:lstStyle/>
        <a:p>
          <a:endParaRPr lang="es-AR"/>
        </a:p>
      </dgm:t>
    </dgm:pt>
    <dgm:pt modelId="{B220E0A9-4687-4CF9-BAF6-4FC54014CAA2}" type="pres">
      <dgm:prSet presAssocID="{F9F0E637-27C5-4601-96D7-26B2B1D56468}" presName="root2" presStyleCnt="0"/>
      <dgm:spPr/>
    </dgm:pt>
    <dgm:pt modelId="{152DEAB6-80E9-4ACE-9BC1-376FB148E379}" type="pres">
      <dgm:prSet presAssocID="{F9F0E637-27C5-4601-96D7-26B2B1D56468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A91C65FE-580C-4CC6-B50C-D13E69640EF0}" type="pres">
      <dgm:prSet presAssocID="{F9F0E637-27C5-4601-96D7-26B2B1D56468}" presName="level3hierChild" presStyleCnt="0"/>
      <dgm:spPr/>
    </dgm:pt>
    <dgm:pt modelId="{28744319-2715-431A-A119-385E00AC442B}" type="pres">
      <dgm:prSet presAssocID="{F4BB5EB2-F3CB-45A3-A7A4-075298E56133}" presName="conn2-1" presStyleLbl="parChTrans1D4" presStyleIdx="0" presStyleCnt="10"/>
      <dgm:spPr/>
      <dgm:t>
        <a:bodyPr/>
        <a:lstStyle/>
        <a:p>
          <a:endParaRPr lang="es-AR"/>
        </a:p>
      </dgm:t>
    </dgm:pt>
    <dgm:pt modelId="{A5DD2533-EBA5-4E19-B2BC-B88F93D8FFA4}" type="pres">
      <dgm:prSet presAssocID="{F4BB5EB2-F3CB-45A3-A7A4-075298E56133}" presName="connTx" presStyleLbl="parChTrans1D4" presStyleIdx="0" presStyleCnt="10"/>
      <dgm:spPr/>
      <dgm:t>
        <a:bodyPr/>
        <a:lstStyle/>
        <a:p>
          <a:endParaRPr lang="es-AR"/>
        </a:p>
      </dgm:t>
    </dgm:pt>
    <dgm:pt modelId="{8A162143-2DB6-4AE8-AF64-25512FB60501}" type="pres">
      <dgm:prSet presAssocID="{68BD3420-4205-4346-B92C-01364A0C09E6}" presName="root2" presStyleCnt="0"/>
      <dgm:spPr/>
    </dgm:pt>
    <dgm:pt modelId="{12B2096A-2FA7-4B7F-9278-BFB88F5152C5}" type="pres">
      <dgm:prSet presAssocID="{68BD3420-4205-4346-B92C-01364A0C09E6}" presName="LevelTwoTextNode" presStyleLbl="node4" presStyleIdx="0" presStyleCnt="10" custLinFactNeighborX="1683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B4472770-A844-4C20-803D-0C0F2E68DCAB}" type="pres">
      <dgm:prSet presAssocID="{68BD3420-4205-4346-B92C-01364A0C09E6}" presName="level3hierChild" presStyleCnt="0"/>
      <dgm:spPr/>
    </dgm:pt>
    <dgm:pt modelId="{BF55F442-81B4-4DB8-91A1-92B08EC391E2}" type="pres">
      <dgm:prSet presAssocID="{F89B5243-D5C0-4A74-96F9-7E68798E7B32}" presName="conn2-1" presStyleLbl="parChTrans1D4" presStyleIdx="1" presStyleCnt="10"/>
      <dgm:spPr/>
      <dgm:t>
        <a:bodyPr/>
        <a:lstStyle/>
        <a:p>
          <a:endParaRPr lang="es-AR"/>
        </a:p>
      </dgm:t>
    </dgm:pt>
    <dgm:pt modelId="{5787973C-2C51-4F24-8984-EFCAC9ED9869}" type="pres">
      <dgm:prSet presAssocID="{F89B5243-D5C0-4A74-96F9-7E68798E7B32}" presName="connTx" presStyleLbl="parChTrans1D4" presStyleIdx="1" presStyleCnt="10"/>
      <dgm:spPr/>
      <dgm:t>
        <a:bodyPr/>
        <a:lstStyle/>
        <a:p>
          <a:endParaRPr lang="es-AR"/>
        </a:p>
      </dgm:t>
    </dgm:pt>
    <dgm:pt modelId="{38279BA5-E6DF-4E37-95CC-74EE4D82F9A1}" type="pres">
      <dgm:prSet presAssocID="{2C989F9E-C06E-49C6-92A7-B3AD5FCDA66F}" presName="root2" presStyleCnt="0"/>
      <dgm:spPr/>
    </dgm:pt>
    <dgm:pt modelId="{E1B2EEA4-59FC-4CCD-8FB5-6369C817B5C0}" type="pres">
      <dgm:prSet presAssocID="{2C989F9E-C06E-49C6-92A7-B3AD5FCDA66F}" presName="LevelTwoTextNode" presStyleLbl="node4" presStyleIdx="1" presStyleCnt="1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56271AE4-AB20-4FF2-9DCD-C9C9173F7075}" type="pres">
      <dgm:prSet presAssocID="{2C989F9E-C06E-49C6-92A7-B3AD5FCDA66F}" presName="level3hierChild" presStyleCnt="0"/>
      <dgm:spPr/>
    </dgm:pt>
    <dgm:pt modelId="{44AED53D-5C70-41AC-B078-82C77B53633E}" type="pres">
      <dgm:prSet presAssocID="{D7F1837D-32F2-43BC-BDBA-5B1128FADACA}" presName="conn2-1" presStyleLbl="parChTrans1D4" presStyleIdx="2" presStyleCnt="10"/>
      <dgm:spPr/>
      <dgm:t>
        <a:bodyPr/>
        <a:lstStyle/>
        <a:p>
          <a:endParaRPr lang="es-AR"/>
        </a:p>
      </dgm:t>
    </dgm:pt>
    <dgm:pt modelId="{C30A6229-FAD8-44D3-BB37-2AEC05457D2C}" type="pres">
      <dgm:prSet presAssocID="{D7F1837D-32F2-43BC-BDBA-5B1128FADACA}" presName="connTx" presStyleLbl="parChTrans1D4" presStyleIdx="2" presStyleCnt="10"/>
      <dgm:spPr/>
      <dgm:t>
        <a:bodyPr/>
        <a:lstStyle/>
        <a:p>
          <a:endParaRPr lang="es-AR"/>
        </a:p>
      </dgm:t>
    </dgm:pt>
    <dgm:pt modelId="{7708C671-84B8-4D39-941C-94EBD68DC109}" type="pres">
      <dgm:prSet presAssocID="{78F9E723-9763-4C42-8403-8A56CA480FC4}" presName="root2" presStyleCnt="0"/>
      <dgm:spPr/>
    </dgm:pt>
    <dgm:pt modelId="{389BA5C3-DABE-4EA9-A09C-75372CF20F3C}" type="pres">
      <dgm:prSet presAssocID="{78F9E723-9763-4C42-8403-8A56CA480FC4}" presName="LevelTwoTextNode" presStyleLbl="node4" presStyleIdx="2" presStyleCnt="10" custLinFactNeighborX="1683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CA23C4EA-4B2A-4028-8528-50CB6741A378}" type="pres">
      <dgm:prSet presAssocID="{78F9E723-9763-4C42-8403-8A56CA480FC4}" presName="level3hierChild" presStyleCnt="0"/>
      <dgm:spPr/>
    </dgm:pt>
    <dgm:pt modelId="{47AD6D10-0BE6-41C3-825F-AD168D8001E7}" type="pres">
      <dgm:prSet presAssocID="{A839EA33-1147-47C9-9D74-4834C8A5CF37}" presName="conn2-1" presStyleLbl="parChTrans1D4" presStyleIdx="3" presStyleCnt="10"/>
      <dgm:spPr/>
      <dgm:t>
        <a:bodyPr/>
        <a:lstStyle/>
        <a:p>
          <a:endParaRPr lang="es-AR"/>
        </a:p>
      </dgm:t>
    </dgm:pt>
    <dgm:pt modelId="{0F913BB7-6036-45CD-B87E-7E451A0D0002}" type="pres">
      <dgm:prSet presAssocID="{A839EA33-1147-47C9-9D74-4834C8A5CF37}" presName="connTx" presStyleLbl="parChTrans1D4" presStyleIdx="3" presStyleCnt="10"/>
      <dgm:spPr/>
      <dgm:t>
        <a:bodyPr/>
        <a:lstStyle/>
        <a:p>
          <a:endParaRPr lang="es-AR"/>
        </a:p>
      </dgm:t>
    </dgm:pt>
    <dgm:pt modelId="{304A3D22-BF16-4DA3-B2CF-5BFA84109B2B}" type="pres">
      <dgm:prSet presAssocID="{44F712B5-2C83-4F20-9330-FD8EAC67D6E9}" presName="root2" presStyleCnt="0"/>
      <dgm:spPr/>
    </dgm:pt>
    <dgm:pt modelId="{D95CBABE-0C45-4D83-BF06-47A064FF2DFA}" type="pres">
      <dgm:prSet presAssocID="{44F712B5-2C83-4F20-9330-FD8EAC67D6E9}" presName="LevelTwoTextNode" presStyleLbl="node4" presStyleIdx="3" presStyleCnt="1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B213E0E4-ED1D-4976-AF7B-B6ED5649D365}" type="pres">
      <dgm:prSet presAssocID="{44F712B5-2C83-4F20-9330-FD8EAC67D6E9}" presName="level3hierChild" presStyleCnt="0"/>
      <dgm:spPr/>
    </dgm:pt>
    <dgm:pt modelId="{56535331-2053-40AF-9F4D-B5F5980C0BDF}" type="pres">
      <dgm:prSet presAssocID="{17B7ED3A-73D6-497E-A709-5183FB2D3258}" presName="conn2-1" presStyleLbl="parChTrans1D4" presStyleIdx="4" presStyleCnt="10"/>
      <dgm:spPr/>
      <dgm:t>
        <a:bodyPr/>
        <a:lstStyle/>
        <a:p>
          <a:endParaRPr lang="es-AR"/>
        </a:p>
      </dgm:t>
    </dgm:pt>
    <dgm:pt modelId="{36B5C3FF-C19D-476A-B9DE-D18553D243CF}" type="pres">
      <dgm:prSet presAssocID="{17B7ED3A-73D6-497E-A709-5183FB2D3258}" presName="connTx" presStyleLbl="parChTrans1D4" presStyleIdx="4" presStyleCnt="10"/>
      <dgm:spPr/>
      <dgm:t>
        <a:bodyPr/>
        <a:lstStyle/>
        <a:p>
          <a:endParaRPr lang="es-AR"/>
        </a:p>
      </dgm:t>
    </dgm:pt>
    <dgm:pt modelId="{8CFE5F1A-D8EB-437A-BED6-413CCC200077}" type="pres">
      <dgm:prSet presAssocID="{57417020-A486-4A90-90B5-3158DAEDE79D}" presName="root2" presStyleCnt="0"/>
      <dgm:spPr/>
    </dgm:pt>
    <dgm:pt modelId="{54D39D3F-CDA4-4277-9AE8-97C6E1A559CA}" type="pres">
      <dgm:prSet presAssocID="{57417020-A486-4A90-90B5-3158DAEDE79D}" presName="LevelTwoTextNode" presStyleLbl="node4" presStyleIdx="4" presStyleCnt="1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CD1C7D71-2641-4D4F-A434-D4E999CBE8A8}" type="pres">
      <dgm:prSet presAssocID="{57417020-A486-4A90-90B5-3158DAEDE79D}" presName="level3hierChild" presStyleCnt="0"/>
      <dgm:spPr/>
    </dgm:pt>
    <dgm:pt modelId="{C32F6E24-0263-491B-B9DD-F5132EB803A6}" type="pres">
      <dgm:prSet presAssocID="{EC1C49B0-0EDD-4F62-B9E4-E2A8210F3E56}" presName="conn2-1" presStyleLbl="parChTrans1D4" presStyleIdx="5" presStyleCnt="10"/>
      <dgm:spPr/>
      <dgm:t>
        <a:bodyPr/>
        <a:lstStyle/>
        <a:p>
          <a:endParaRPr lang="es-AR"/>
        </a:p>
      </dgm:t>
    </dgm:pt>
    <dgm:pt modelId="{4930E8DD-B619-44B8-8919-17332ABD9F5F}" type="pres">
      <dgm:prSet presAssocID="{EC1C49B0-0EDD-4F62-B9E4-E2A8210F3E56}" presName="connTx" presStyleLbl="parChTrans1D4" presStyleIdx="5" presStyleCnt="10"/>
      <dgm:spPr/>
      <dgm:t>
        <a:bodyPr/>
        <a:lstStyle/>
        <a:p>
          <a:endParaRPr lang="es-AR"/>
        </a:p>
      </dgm:t>
    </dgm:pt>
    <dgm:pt modelId="{40DBC7C0-60B8-4F2C-B9CC-0A36B9EF7E6E}" type="pres">
      <dgm:prSet presAssocID="{87C2BD09-24A2-4D55-97E9-6EAFF2486468}" presName="root2" presStyleCnt="0"/>
      <dgm:spPr/>
    </dgm:pt>
    <dgm:pt modelId="{91F99DBC-0E63-4FCE-AABA-5D371349758D}" type="pres">
      <dgm:prSet presAssocID="{87C2BD09-24A2-4D55-97E9-6EAFF2486468}" presName="LevelTwoTextNode" presStyleLbl="node4" presStyleIdx="5" presStyleCnt="1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8F20527F-20FA-4C37-9B79-28434E955E90}" type="pres">
      <dgm:prSet presAssocID="{87C2BD09-24A2-4D55-97E9-6EAFF2486468}" presName="level3hierChild" presStyleCnt="0"/>
      <dgm:spPr/>
    </dgm:pt>
    <dgm:pt modelId="{C5BB6D2B-0097-4DA5-ADBC-C9A0ED62BC6F}" type="pres">
      <dgm:prSet presAssocID="{FEC8AF02-B796-4D02-BA95-CBD291C9287F}" presName="conn2-1" presStyleLbl="parChTrans1D3" presStyleIdx="1" presStyleCnt="3"/>
      <dgm:spPr/>
      <dgm:t>
        <a:bodyPr/>
        <a:lstStyle/>
        <a:p>
          <a:endParaRPr lang="es-AR"/>
        </a:p>
      </dgm:t>
    </dgm:pt>
    <dgm:pt modelId="{6C55D7BA-3C0E-4DD1-B133-3ABE3BED3786}" type="pres">
      <dgm:prSet presAssocID="{FEC8AF02-B796-4D02-BA95-CBD291C9287F}" presName="connTx" presStyleLbl="parChTrans1D3" presStyleIdx="1" presStyleCnt="3"/>
      <dgm:spPr/>
      <dgm:t>
        <a:bodyPr/>
        <a:lstStyle/>
        <a:p>
          <a:endParaRPr lang="es-AR"/>
        </a:p>
      </dgm:t>
    </dgm:pt>
    <dgm:pt modelId="{19415B77-9DF0-4FF6-9C33-6D3DF4C93AC2}" type="pres">
      <dgm:prSet presAssocID="{C589B220-7140-4B7C-B2F8-DD4F9E0EF0C2}" presName="root2" presStyleCnt="0"/>
      <dgm:spPr/>
    </dgm:pt>
    <dgm:pt modelId="{8D9A54CA-FCEC-424D-8676-3871465764A3}" type="pres">
      <dgm:prSet presAssocID="{C589B220-7140-4B7C-B2F8-DD4F9E0EF0C2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B2BABD24-7F73-4BD8-90B5-5E42B7E53CB8}" type="pres">
      <dgm:prSet presAssocID="{C589B220-7140-4B7C-B2F8-DD4F9E0EF0C2}" presName="level3hierChild" presStyleCnt="0"/>
      <dgm:spPr/>
    </dgm:pt>
    <dgm:pt modelId="{7E79731A-256A-4786-ADD1-0E178914743E}" type="pres">
      <dgm:prSet presAssocID="{C020A7D6-A041-459E-9D28-4514C8A3FBCF}" presName="conn2-1" presStyleLbl="parChTrans1D4" presStyleIdx="6" presStyleCnt="10"/>
      <dgm:spPr/>
      <dgm:t>
        <a:bodyPr/>
        <a:lstStyle/>
        <a:p>
          <a:endParaRPr lang="es-AR"/>
        </a:p>
      </dgm:t>
    </dgm:pt>
    <dgm:pt modelId="{1097E7E6-E130-4F61-9B37-8BC99AAF66B6}" type="pres">
      <dgm:prSet presAssocID="{C020A7D6-A041-459E-9D28-4514C8A3FBCF}" presName="connTx" presStyleLbl="parChTrans1D4" presStyleIdx="6" presStyleCnt="10"/>
      <dgm:spPr/>
      <dgm:t>
        <a:bodyPr/>
        <a:lstStyle/>
        <a:p>
          <a:endParaRPr lang="es-AR"/>
        </a:p>
      </dgm:t>
    </dgm:pt>
    <dgm:pt modelId="{35EC152B-0001-4AF4-94DD-0FC6B91EE73C}" type="pres">
      <dgm:prSet presAssocID="{53E4D85D-BFB1-48CC-A9AE-B2BF49630B89}" presName="root2" presStyleCnt="0"/>
      <dgm:spPr/>
    </dgm:pt>
    <dgm:pt modelId="{9C7FCAA0-0BC6-40FC-9E92-5D9087BFF189}" type="pres">
      <dgm:prSet presAssocID="{53E4D85D-BFB1-48CC-A9AE-B2BF49630B89}" presName="LevelTwoTextNode" presStyleLbl="node4" presStyleIdx="6" presStyleCnt="1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B56D2EB2-EA19-4AEB-A602-B79EC7331A8E}" type="pres">
      <dgm:prSet presAssocID="{53E4D85D-BFB1-48CC-A9AE-B2BF49630B89}" presName="level3hierChild" presStyleCnt="0"/>
      <dgm:spPr/>
    </dgm:pt>
    <dgm:pt modelId="{92087F71-93F5-4A85-9C68-CA03BD80C020}" type="pres">
      <dgm:prSet presAssocID="{AD914250-1EE1-469C-ACD1-A8C0F2C4A0A2}" presName="conn2-1" presStyleLbl="parChTrans1D4" presStyleIdx="7" presStyleCnt="10"/>
      <dgm:spPr/>
      <dgm:t>
        <a:bodyPr/>
        <a:lstStyle/>
        <a:p>
          <a:endParaRPr lang="es-AR"/>
        </a:p>
      </dgm:t>
    </dgm:pt>
    <dgm:pt modelId="{547F3101-2B62-4E2A-A951-051EE97CC9D0}" type="pres">
      <dgm:prSet presAssocID="{AD914250-1EE1-469C-ACD1-A8C0F2C4A0A2}" presName="connTx" presStyleLbl="parChTrans1D4" presStyleIdx="7" presStyleCnt="10"/>
      <dgm:spPr/>
      <dgm:t>
        <a:bodyPr/>
        <a:lstStyle/>
        <a:p>
          <a:endParaRPr lang="es-AR"/>
        </a:p>
      </dgm:t>
    </dgm:pt>
    <dgm:pt modelId="{74ED54C8-C91F-48FC-8804-B622972250B3}" type="pres">
      <dgm:prSet presAssocID="{65311861-3935-42A1-A41A-327BC519CA59}" presName="root2" presStyleCnt="0"/>
      <dgm:spPr/>
    </dgm:pt>
    <dgm:pt modelId="{56974640-F2CA-491E-B0FF-BC5417C8FE39}" type="pres">
      <dgm:prSet presAssocID="{65311861-3935-42A1-A41A-327BC519CA59}" presName="LevelTwoTextNode" presStyleLbl="node4" presStyleIdx="7" presStyleCnt="1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C9FF6E94-1B56-4A68-A3F7-7DC1C37F0C17}" type="pres">
      <dgm:prSet presAssocID="{65311861-3935-42A1-A41A-327BC519CA59}" presName="level3hierChild" presStyleCnt="0"/>
      <dgm:spPr/>
    </dgm:pt>
    <dgm:pt modelId="{D9DE0383-4BCB-440E-809A-76296541CAD2}" type="pres">
      <dgm:prSet presAssocID="{947F4ACC-8A09-468F-AC23-8EBADC42C066}" presName="conn2-1" presStyleLbl="parChTrans1D4" presStyleIdx="8" presStyleCnt="10"/>
      <dgm:spPr/>
      <dgm:t>
        <a:bodyPr/>
        <a:lstStyle/>
        <a:p>
          <a:endParaRPr lang="es-AR"/>
        </a:p>
      </dgm:t>
    </dgm:pt>
    <dgm:pt modelId="{20AC8F31-F9D5-4AA4-BDE4-345E45A5E5F6}" type="pres">
      <dgm:prSet presAssocID="{947F4ACC-8A09-468F-AC23-8EBADC42C066}" presName="connTx" presStyleLbl="parChTrans1D4" presStyleIdx="8" presStyleCnt="10"/>
      <dgm:spPr/>
      <dgm:t>
        <a:bodyPr/>
        <a:lstStyle/>
        <a:p>
          <a:endParaRPr lang="es-AR"/>
        </a:p>
      </dgm:t>
    </dgm:pt>
    <dgm:pt modelId="{B2B478AF-9235-4606-B70B-817059209767}" type="pres">
      <dgm:prSet presAssocID="{1664987D-A4F8-4681-9737-8C9C09BEBC60}" presName="root2" presStyleCnt="0"/>
      <dgm:spPr/>
    </dgm:pt>
    <dgm:pt modelId="{C3F018C2-8821-42EE-BF83-9CA8E79AD67C}" type="pres">
      <dgm:prSet presAssocID="{1664987D-A4F8-4681-9737-8C9C09BEBC60}" presName="LevelTwoTextNode" presStyleLbl="node4" presStyleIdx="8" presStyleCnt="1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0DAF436D-0458-4553-B47B-9384D8501929}" type="pres">
      <dgm:prSet presAssocID="{1664987D-A4F8-4681-9737-8C9C09BEBC60}" presName="level3hierChild" presStyleCnt="0"/>
      <dgm:spPr/>
    </dgm:pt>
    <dgm:pt modelId="{0F282D09-3580-4F95-A536-C4BA283F510C}" type="pres">
      <dgm:prSet presAssocID="{24771A53-122B-4BDB-889C-289B387C026F}" presName="conn2-1" presStyleLbl="parChTrans1D4" presStyleIdx="9" presStyleCnt="10"/>
      <dgm:spPr/>
      <dgm:t>
        <a:bodyPr/>
        <a:lstStyle/>
        <a:p>
          <a:endParaRPr lang="es-AR"/>
        </a:p>
      </dgm:t>
    </dgm:pt>
    <dgm:pt modelId="{166941B9-D01D-471B-9C7A-D300FCC06A83}" type="pres">
      <dgm:prSet presAssocID="{24771A53-122B-4BDB-889C-289B387C026F}" presName="connTx" presStyleLbl="parChTrans1D4" presStyleIdx="9" presStyleCnt="10"/>
      <dgm:spPr/>
      <dgm:t>
        <a:bodyPr/>
        <a:lstStyle/>
        <a:p>
          <a:endParaRPr lang="es-AR"/>
        </a:p>
      </dgm:t>
    </dgm:pt>
    <dgm:pt modelId="{395396ED-9D32-4FAF-AE62-F6CC9FC72DF5}" type="pres">
      <dgm:prSet presAssocID="{57BB962C-F1BA-45B8-BD26-F934D345AB5F}" presName="root2" presStyleCnt="0"/>
      <dgm:spPr/>
    </dgm:pt>
    <dgm:pt modelId="{C9217245-FEA5-42B9-8818-52ED0456C255}" type="pres">
      <dgm:prSet presAssocID="{57BB962C-F1BA-45B8-BD26-F934D345AB5F}" presName="LevelTwoTextNode" presStyleLbl="node4" presStyleIdx="9" presStyleCnt="1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0DCA5803-4BEF-439E-9B63-1E50DD5AFCFF}" type="pres">
      <dgm:prSet presAssocID="{57BB962C-F1BA-45B8-BD26-F934D345AB5F}" presName="level3hierChild" presStyleCnt="0"/>
      <dgm:spPr/>
    </dgm:pt>
    <dgm:pt modelId="{D2DEAF43-5674-4377-B3A4-A9E0B983A72A}" type="pres">
      <dgm:prSet presAssocID="{557D5A2A-6457-4301-8A00-35BD6142D706}" presName="conn2-1" presStyleLbl="parChTrans1D2" presStyleIdx="1" presStyleCnt="2"/>
      <dgm:spPr/>
      <dgm:t>
        <a:bodyPr/>
        <a:lstStyle/>
        <a:p>
          <a:endParaRPr lang="es-AR"/>
        </a:p>
      </dgm:t>
    </dgm:pt>
    <dgm:pt modelId="{88FD95EC-98FA-499E-91C0-700E90695AE3}" type="pres">
      <dgm:prSet presAssocID="{557D5A2A-6457-4301-8A00-35BD6142D706}" presName="connTx" presStyleLbl="parChTrans1D2" presStyleIdx="1" presStyleCnt="2"/>
      <dgm:spPr/>
      <dgm:t>
        <a:bodyPr/>
        <a:lstStyle/>
        <a:p>
          <a:endParaRPr lang="es-AR"/>
        </a:p>
      </dgm:t>
    </dgm:pt>
    <dgm:pt modelId="{53A7A6DF-54B8-4B78-9037-090AEE6835B8}" type="pres">
      <dgm:prSet presAssocID="{ADF7868D-9AD7-4721-9DC0-1F5BED4BEA4E}" presName="root2" presStyleCnt="0"/>
      <dgm:spPr/>
    </dgm:pt>
    <dgm:pt modelId="{E5A0EF79-7294-4546-A2E3-05B314B95873}" type="pres">
      <dgm:prSet presAssocID="{ADF7868D-9AD7-4721-9DC0-1F5BED4BEA4E}" presName="LevelTwoTextNode" presStyleLbl="node2" presStyleIdx="1" presStyleCnt="2" custScaleX="126189" custScaleY="198186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7D561C1D-8ED9-4ED7-93F4-919651DA87A1}" type="pres">
      <dgm:prSet presAssocID="{ADF7868D-9AD7-4721-9DC0-1F5BED4BEA4E}" presName="level3hierChild" presStyleCnt="0"/>
      <dgm:spPr/>
    </dgm:pt>
    <dgm:pt modelId="{A34C4DC1-0020-46AF-843B-DE04EBF401F9}" type="pres">
      <dgm:prSet presAssocID="{99E3DEE3-B8BA-42EF-A1A5-D72DD1454F4E}" presName="conn2-1" presStyleLbl="parChTrans1D3" presStyleIdx="2" presStyleCnt="3"/>
      <dgm:spPr/>
      <dgm:t>
        <a:bodyPr/>
        <a:lstStyle/>
        <a:p>
          <a:endParaRPr lang="es-AR"/>
        </a:p>
      </dgm:t>
    </dgm:pt>
    <dgm:pt modelId="{579434BD-4C2E-4BD8-A07F-AF5EAD96E5F7}" type="pres">
      <dgm:prSet presAssocID="{99E3DEE3-B8BA-42EF-A1A5-D72DD1454F4E}" presName="connTx" presStyleLbl="parChTrans1D3" presStyleIdx="2" presStyleCnt="3"/>
      <dgm:spPr/>
      <dgm:t>
        <a:bodyPr/>
        <a:lstStyle/>
        <a:p>
          <a:endParaRPr lang="es-AR"/>
        </a:p>
      </dgm:t>
    </dgm:pt>
    <dgm:pt modelId="{3B429773-7D44-499A-B18C-FD6D5C2D8BD9}" type="pres">
      <dgm:prSet presAssocID="{6D21776B-7D6D-413D-AB74-97101669EE47}" presName="root2" presStyleCnt="0"/>
      <dgm:spPr/>
    </dgm:pt>
    <dgm:pt modelId="{FDAB7FA2-9E82-4D99-B6E7-4558BFCF9774}" type="pres">
      <dgm:prSet presAssocID="{6D21776B-7D6D-413D-AB74-97101669EE47}" presName="LevelTwoTextNode" presStyleLbl="node3" presStyleIdx="2" presStyleCnt="3" custScaleX="99999" custScaleY="9295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813DFAFF-BDC5-4ADC-B18E-CCB400BCADC7}" type="pres">
      <dgm:prSet presAssocID="{6D21776B-7D6D-413D-AB74-97101669EE47}" presName="level3hierChild" presStyleCnt="0"/>
      <dgm:spPr/>
    </dgm:pt>
  </dgm:ptLst>
  <dgm:cxnLst>
    <dgm:cxn modelId="{07061BD2-6822-40DF-AD9D-C5D0D088DD83}" srcId="{213338FD-2CCF-4183-B68C-1F8AE437D06B}" destId="{07C24DE4-7FE4-4BEA-B8BD-11C719D4F9CC}" srcOrd="0" destOrd="0" parTransId="{42334ED6-1612-41BC-AA71-FE99446CFECD}" sibTransId="{F55E21BA-254A-4529-8640-84ADED7BE887}"/>
    <dgm:cxn modelId="{5C96A57B-A5B0-496C-B952-7F007642D4B7}" type="presOf" srcId="{68BD3420-4205-4346-B92C-01364A0C09E6}" destId="{12B2096A-2FA7-4B7F-9278-BFB88F5152C5}" srcOrd="0" destOrd="0" presId="urn:microsoft.com/office/officeart/2005/8/layout/hierarchy2"/>
    <dgm:cxn modelId="{E9F3DB7F-493E-4CB7-BA37-FCFC34E06F70}" type="presOf" srcId="{D7F1837D-32F2-43BC-BDBA-5B1128FADACA}" destId="{C30A6229-FAD8-44D3-BB37-2AEC05457D2C}" srcOrd="1" destOrd="0" presId="urn:microsoft.com/office/officeart/2005/8/layout/hierarchy2"/>
    <dgm:cxn modelId="{16A48745-D7F5-4B37-A8E3-172ADB2CDE23}" type="presOf" srcId="{44F712B5-2C83-4F20-9330-FD8EAC67D6E9}" destId="{D95CBABE-0C45-4D83-BF06-47A064FF2DFA}" srcOrd="0" destOrd="0" presId="urn:microsoft.com/office/officeart/2005/8/layout/hierarchy2"/>
    <dgm:cxn modelId="{D02F9C45-FCCD-40BE-922F-66334465D6EA}" type="presOf" srcId="{EC1C49B0-0EDD-4F62-B9E4-E2A8210F3E56}" destId="{C32F6E24-0263-491B-B9DD-F5132EB803A6}" srcOrd="0" destOrd="0" presId="urn:microsoft.com/office/officeart/2005/8/layout/hierarchy2"/>
    <dgm:cxn modelId="{6D802337-A88A-4AC3-9690-E82D4C0AA1DE}" type="presOf" srcId="{AD914250-1EE1-469C-ACD1-A8C0F2C4A0A2}" destId="{92087F71-93F5-4A85-9C68-CA03BD80C020}" srcOrd="0" destOrd="0" presId="urn:microsoft.com/office/officeart/2005/8/layout/hierarchy2"/>
    <dgm:cxn modelId="{84836EBB-7C4E-4A22-A8E2-58A6880E7381}" type="presOf" srcId="{F4BB5EB2-F3CB-45A3-A7A4-075298E56133}" destId="{28744319-2715-431A-A119-385E00AC442B}" srcOrd="0" destOrd="0" presId="urn:microsoft.com/office/officeart/2005/8/layout/hierarchy2"/>
    <dgm:cxn modelId="{B6111424-B3E1-4052-8793-9158C8B1415A}" srcId="{C589B220-7140-4B7C-B2F8-DD4F9E0EF0C2}" destId="{1664987D-A4F8-4681-9737-8C9C09BEBC60}" srcOrd="1" destOrd="0" parTransId="{947F4ACC-8A09-468F-AC23-8EBADC42C066}" sibTransId="{1D610610-3FB0-4728-BA3E-E65016E0F152}"/>
    <dgm:cxn modelId="{61F7315A-139C-42DE-9563-62FA7968CA1F}" type="presOf" srcId="{F89B5243-D5C0-4A74-96F9-7E68798E7B32}" destId="{5787973C-2C51-4F24-8984-EFCAC9ED9869}" srcOrd="1" destOrd="0" presId="urn:microsoft.com/office/officeart/2005/8/layout/hierarchy2"/>
    <dgm:cxn modelId="{E48638B0-D859-448E-AD40-BA44F6C54C52}" type="presOf" srcId="{947F4ACC-8A09-468F-AC23-8EBADC42C066}" destId="{20AC8F31-F9D5-4AA4-BDE4-345E45A5E5F6}" srcOrd="1" destOrd="0" presId="urn:microsoft.com/office/officeart/2005/8/layout/hierarchy2"/>
    <dgm:cxn modelId="{3E1BC71D-2517-44BC-8C5F-D7567446CDD8}" srcId="{53E4D85D-BFB1-48CC-A9AE-B2BF49630B89}" destId="{65311861-3935-42A1-A41A-327BC519CA59}" srcOrd="0" destOrd="0" parTransId="{AD914250-1EE1-469C-ACD1-A8C0F2C4A0A2}" sibTransId="{D1898A1F-3D6E-45B0-8581-8E88293C3138}"/>
    <dgm:cxn modelId="{1797076A-9769-452E-AAF8-82D38376EEC2}" srcId="{F9F0E637-27C5-4601-96D7-26B2B1D56468}" destId="{78F9E723-9763-4C42-8403-8A56CA480FC4}" srcOrd="1" destOrd="0" parTransId="{D7F1837D-32F2-43BC-BDBA-5B1128FADACA}" sibTransId="{355ED51B-4F48-4F3C-A386-6593C43A8099}"/>
    <dgm:cxn modelId="{FAF65479-F649-4076-A015-79F31BC6DEE0}" type="presOf" srcId="{557D5A2A-6457-4301-8A00-35BD6142D706}" destId="{D2DEAF43-5674-4377-B3A4-A9E0B983A72A}" srcOrd="0" destOrd="0" presId="urn:microsoft.com/office/officeart/2005/8/layout/hierarchy2"/>
    <dgm:cxn modelId="{0B870B8A-4FDC-4C2F-88E7-702F4333369F}" type="presOf" srcId="{213338FD-2CCF-4183-B68C-1F8AE437D06B}" destId="{92A0D70C-42FD-470A-A85D-6229079E3A8C}" srcOrd="0" destOrd="0" presId="urn:microsoft.com/office/officeart/2005/8/layout/hierarchy2"/>
    <dgm:cxn modelId="{C69FD338-D922-483E-81C3-64B46B82ACE0}" type="presOf" srcId="{78F9E723-9763-4C42-8403-8A56CA480FC4}" destId="{389BA5C3-DABE-4EA9-A09C-75372CF20F3C}" srcOrd="0" destOrd="0" presId="urn:microsoft.com/office/officeart/2005/8/layout/hierarchy2"/>
    <dgm:cxn modelId="{397AE812-7B49-47C0-B5D3-580D82564C3F}" type="presOf" srcId="{17B7ED3A-73D6-497E-A709-5183FB2D3258}" destId="{56535331-2053-40AF-9F4D-B5F5980C0BDF}" srcOrd="0" destOrd="0" presId="urn:microsoft.com/office/officeart/2005/8/layout/hierarchy2"/>
    <dgm:cxn modelId="{71F44B73-8B53-44CD-90A5-5DCE5BBE6B7F}" type="presOf" srcId="{20897D43-9F46-4A77-BE4B-0D9FD6F5BCF2}" destId="{0584F659-D4A7-4255-AEAA-1A4836CF9FD0}" srcOrd="1" destOrd="0" presId="urn:microsoft.com/office/officeart/2005/8/layout/hierarchy2"/>
    <dgm:cxn modelId="{79BECDC4-D85C-44B1-A767-28CC0396E597}" srcId="{78F9E723-9763-4C42-8403-8A56CA480FC4}" destId="{44F712B5-2C83-4F20-9330-FD8EAC67D6E9}" srcOrd="0" destOrd="0" parTransId="{A839EA33-1147-47C9-9D74-4834C8A5CF37}" sibTransId="{8FF0EE98-4D42-4F58-A886-F0488D8606CF}"/>
    <dgm:cxn modelId="{FA3F38A8-F028-4907-9AAE-5C4CC02AE94B}" type="presOf" srcId="{D7F1837D-32F2-43BC-BDBA-5B1128FADACA}" destId="{44AED53D-5C70-41AC-B078-82C77B53633E}" srcOrd="0" destOrd="0" presId="urn:microsoft.com/office/officeart/2005/8/layout/hierarchy2"/>
    <dgm:cxn modelId="{C55266A6-9029-47A8-A13F-1D1193BCDACE}" type="presOf" srcId="{57BB962C-F1BA-45B8-BD26-F934D345AB5F}" destId="{C9217245-FEA5-42B9-8818-52ED0456C255}" srcOrd="0" destOrd="0" presId="urn:microsoft.com/office/officeart/2005/8/layout/hierarchy2"/>
    <dgm:cxn modelId="{1B065A4C-2F49-45C7-8E91-A6B5480F3DCF}" srcId="{DA135575-9BC5-4689-B160-ABFEC3F68D43}" destId="{C589B220-7140-4B7C-B2F8-DD4F9E0EF0C2}" srcOrd="1" destOrd="0" parTransId="{FEC8AF02-B796-4D02-BA95-CBD291C9287F}" sibTransId="{A26C3613-2BD2-4386-86CB-96C82CF9EC51}"/>
    <dgm:cxn modelId="{F68FA6C4-AF0B-4491-B118-D6461F9AF763}" type="presOf" srcId="{E5944C92-1292-4B1B-873C-705E9AF557A1}" destId="{002107E0-3C4F-4D70-AF31-5C65504D1B7E}" srcOrd="0" destOrd="0" presId="urn:microsoft.com/office/officeart/2005/8/layout/hierarchy2"/>
    <dgm:cxn modelId="{71BBF014-18B9-4C54-BE72-83704A419F58}" type="presOf" srcId="{17B7ED3A-73D6-497E-A709-5183FB2D3258}" destId="{36B5C3FF-C19D-476A-B9DE-D18553D243CF}" srcOrd="1" destOrd="0" presId="urn:microsoft.com/office/officeart/2005/8/layout/hierarchy2"/>
    <dgm:cxn modelId="{80E8F826-6220-463B-AE33-2A5AAEAAA006}" type="presOf" srcId="{C589B220-7140-4B7C-B2F8-DD4F9E0EF0C2}" destId="{8D9A54CA-FCEC-424D-8676-3871465764A3}" srcOrd="0" destOrd="0" presId="urn:microsoft.com/office/officeart/2005/8/layout/hierarchy2"/>
    <dgm:cxn modelId="{9320F39B-C736-4986-87ED-71BF8C011FC8}" type="presOf" srcId="{F89B5243-D5C0-4A74-96F9-7E68798E7B32}" destId="{BF55F442-81B4-4DB8-91A1-92B08EC391E2}" srcOrd="0" destOrd="0" presId="urn:microsoft.com/office/officeart/2005/8/layout/hierarchy2"/>
    <dgm:cxn modelId="{9D8519B2-CB75-4BBE-B158-FD365E8F708D}" type="presOf" srcId="{6D21776B-7D6D-413D-AB74-97101669EE47}" destId="{FDAB7FA2-9E82-4D99-B6E7-4558BFCF9774}" srcOrd="0" destOrd="0" presId="urn:microsoft.com/office/officeart/2005/8/layout/hierarchy2"/>
    <dgm:cxn modelId="{B8C85C78-19A1-4E4C-8E33-3260C75B3842}" type="presOf" srcId="{F4BB5EB2-F3CB-45A3-A7A4-075298E56133}" destId="{A5DD2533-EBA5-4E19-B2BC-B88F93D8FFA4}" srcOrd="1" destOrd="0" presId="urn:microsoft.com/office/officeart/2005/8/layout/hierarchy2"/>
    <dgm:cxn modelId="{CFD65057-E39B-47C4-874B-8D602FB2D961}" type="presOf" srcId="{99E3DEE3-B8BA-42EF-A1A5-D72DD1454F4E}" destId="{A34C4DC1-0020-46AF-843B-DE04EBF401F9}" srcOrd="0" destOrd="0" presId="urn:microsoft.com/office/officeart/2005/8/layout/hierarchy2"/>
    <dgm:cxn modelId="{EFED3087-2665-4AB2-9B2A-4E96B9ABEBFF}" srcId="{ADF7868D-9AD7-4721-9DC0-1F5BED4BEA4E}" destId="{6D21776B-7D6D-413D-AB74-97101669EE47}" srcOrd="0" destOrd="0" parTransId="{99E3DEE3-B8BA-42EF-A1A5-D72DD1454F4E}" sibTransId="{4AAFBE6D-E1BA-4452-9499-AA64B6389A43}"/>
    <dgm:cxn modelId="{35D30F4E-8FA8-433D-B497-DC6CFB84BFDC}" type="presOf" srcId="{24771A53-122B-4BDB-889C-289B387C026F}" destId="{0F282D09-3580-4F95-A536-C4BA283F510C}" srcOrd="0" destOrd="0" presId="urn:microsoft.com/office/officeart/2005/8/layout/hierarchy2"/>
    <dgm:cxn modelId="{9BBFF4B5-C5EA-4EA1-B923-611913B0F36F}" type="presOf" srcId="{24771A53-122B-4BDB-889C-289B387C026F}" destId="{166941B9-D01D-471B-9C7A-D300FCC06A83}" srcOrd="1" destOrd="0" presId="urn:microsoft.com/office/officeart/2005/8/layout/hierarchy2"/>
    <dgm:cxn modelId="{A949F8C3-DCF4-47A3-8836-D488646646BC}" type="presOf" srcId="{99E3DEE3-B8BA-42EF-A1A5-D72DD1454F4E}" destId="{579434BD-4C2E-4BD8-A07F-AF5EAD96E5F7}" srcOrd="1" destOrd="0" presId="urn:microsoft.com/office/officeart/2005/8/layout/hierarchy2"/>
    <dgm:cxn modelId="{9B9D48DB-9F5B-4B08-B5BB-66FFBB022682}" type="presOf" srcId="{57417020-A486-4A90-90B5-3158DAEDE79D}" destId="{54D39D3F-CDA4-4277-9AE8-97C6E1A559CA}" srcOrd="0" destOrd="0" presId="urn:microsoft.com/office/officeart/2005/8/layout/hierarchy2"/>
    <dgm:cxn modelId="{9CC6E043-8A34-404C-B5D0-BC7E9D3C4B62}" type="presOf" srcId="{C020A7D6-A041-459E-9D28-4514C8A3FBCF}" destId="{1097E7E6-E130-4F61-9B37-8BC99AAF66B6}" srcOrd="1" destOrd="0" presId="urn:microsoft.com/office/officeart/2005/8/layout/hierarchy2"/>
    <dgm:cxn modelId="{313F50DE-61CC-4AF2-8688-05291B3252ED}" srcId="{1664987D-A4F8-4681-9737-8C9C09BEBC60}" destId="{57BB962C-F1BA-45B8-BD26-F934D345AB5F}" srcOrd="0" destOrd="0" parTransId="{24771A53-122B-4BDB-889C-289B387C026F}" sibTransId="{C679E951-2709-40DB-BF31-541D7084C001}"/>
    <dgm:cxn modelId="{420F69AC-1130-4253-B8F2-DDB95C0558F6}" type="presOf" srcId="{947F4ACC-8A09-468F-AC23-8EBADC42C066}" destId="{D9DE0383-4BCB-440E-809A-76296541CAD2}" srcOrd="0" destOrd="0" presId="urn:microsoft.com/office/officeart/2005/8/layout/hierarchy2"/>
    <dgm:cxn modelId="{E8143B8F-6D63-4FA5-B597-5829A4DE9980}" type="presOf" srcId="{DA135575-9BC5-4689-B160-ABFEC3F68D43}" destId="{9D101FAB-CAFF-4637-B150-015C0E7CD65C}" srcOrd="0" destOrd="0" presId="urn:microsoft.com/office/officeart/2005/8/layout/hierarchy2"/>
    <dgm:cxn modelId="{E274CEDE-8F3C-4CDD-8EAA-AFAE6E369EF7}" type="presOf" srcId="{20897D43-9F46-4A77-BE4B-0D9FD6F5BCF2}" destId="{EE8A0A50-80AC-4A83-BE7C-3CC33B273CD7}" srcOrd="0" destOrd="0" presId="urn:microsoft.com/office/officeart/2005/8/layout/hierarchy2"/>
    <dgm:cxn modelId="{3DD33EB8-A984-4671-AD65-A893A60CE4D6}" type="presOf" srcId="{EC1C49B0-0EDD-4F62-B9E4-E2A8210F3E56}" destId="{4930E8DD-B619-44B8-8919-17332ABD9F5F}" srcOrd="1" destOrd="0" presId="urn:microsoft.com/office/officeart/2005/8/layout/hierarchy2"/>
    <dgm:cxn modelId="{247D1D96-96DB-4B19-8CF8-5147B969F38B}" type="presOf" srcId="{A839EA33-1147-47C9-9D74-4834C8A5CF37}" destId="{0F913BB7-6036-45CD-B87E-7E451A0D0002}" srcOrd="1" destOrd="0" presId="urn:microsoft.com/office/officeart/2005/8/layout/hierarchy2"/>
    <dgm:cxn modelId="{BBE5CEAA-4EF1-4333-B2C3-BE9C86A727F1}" srcId="{C589B220-7140-4B7C-B2F8-DD4F9E0EF0C2}" destId="{53E4D85D-BFB1-48CC-A9AE-B2BF49630B89}" srcOrd="0" destOrd="0" parTransId="{C020A7D6-A041-459E-9D28-4514C8A3FBCF}" sibTransId="{E5F04791-8018-4A8B-AA4B-436559618BD0}"/>
    <dgm:cxn modelId="{4EA9D422-AB34-44AD-95E6-95E70437151B}" srcId="{07C24DE4-7FE4-4BEA-B8BD-11C719D4F9CC}" destId="{ADF7868D-9AD7-4721-9DC0-1F5BED4BEA4E}" srcOrd="1" destOrd="0" parTransId="{557D5A2A-6457-4301-8A00-35BD6142D706}" sibTransId="{CA46596D-71DA-4485-9D43-8E32F5FAD9B1}"/>
    <dgm:cxn modelId="{9F1CB2B7-61EE-43B7-B2BC-850716EF7AB2}" srcId="{68BD3420-4205-4346-B92C-01364A0C09E6}" destId="{2C989F9E-C06E-49C6-92A7-B3AD5FCDA66F}" srcOrd="0" destOrd="0" parTransId="{F89B5243-D5C0-4A74-96F9-7E68798E7B32}" sibTransId="{DB550F3E-A482-4B1A-BB73-E21A707B802F}"/>
    <dgm:cxn modelId="{3B19088F-7B7B-4BDC-B0FC-93D2709B34C6}" srcId="{07C24DE4-7FE4-4BEA-B8BD-11C719D4F9CC}" destId="{DA135575-9BC5-4689-B160-ABFEC3F68D43}" srcOrd="0" destOrd="0" parTransId="{20897D43-9F46-4A77-BE4B-0D9FD6F5BCF2}" sibTransId="{54B7DA19-E516-4876-AA52-EA3BA5B8EFA7}"/>
    <dgm:cxn modelId="{461581DA-D76B-4175-AFEF-2DCEC6CDEF9B}" srcId="{DA135575-9BC5-4689-B160-ABFEC3F68D43}" destId="{F9F0E637-27C5-4601-96D7-26B2B1D56468}" srcOrd="0" destOrd="0" parTransId="{E5944C92-1292-4B1B-873C-705E9AF557A1}" sibTransId="{F69FADC3-11AC-4E2E-99F6-228226ABAFCB}"/>
    <dgm:cxn modelId="{68097B57-E2FB-4D78-B8B7-2F62088DA884}" type="presOf" srcId="{07C24DE4-7FE4-4BEA-B8BD-11C719D4F9CC}" destId="{4BDA0726-161B-4D7E-9A27-A200DE8A05D9}" srcOrd="0" destOrd="0" presId="urn:microsoft.com/office/officeart/2005/8/layout/hierarchy2"/>
    <dgm:cxn modelId="{180CA62B-43AC-4A97-B575-DD3ABF96E8B8}" type="presOf" srcId="{FEC8AF02-B796-4D02-BA95-CBD291C9287F}" destId="{C5BB6D2B-0097-4DA5-ADBC-C9A0ED62BC6F}" srcOrd="0" destOrd="0" presId="urn:microsoft.com/office/officeart/2005/8/layout/hierarchy2"/>
    <dgm:cxn modelId="{F2B267C8-0112-4E04-AE3D-2DEEB7FA367A}" type="presOf" srcId="{A839EA33-1147-47C9-9D74-4834C8A5CF37}" destId="{47AD6D10-0BE6-41C3-825F-AD168D8001E7}" srcOrd="0" destOrd="0" presId="urn:microsoft.com/office/officeart/2005/8/layout/hierarchy2"/>
    <dgm:cxn modelId="{8DC2313A-3B7E-40B2-9DE5-7B4B32B5DB4B}" srcId="{F9F0E637-27C5-4601-96D7-26B2B1D56468}" destId="{68BD3420-4205-4346-B92C-01364A0C09E6}" srcOrd="0" destOrd="0" parTransId="{F4BB5EB2-F3CB-45A3-A7A4-075298E56133}" sibTransId="{DB0C0225-3AD3-4F11-8A2C-6D154E242157}"/>
    <dgm:cxn modelId="{3D721BD4-00B8-4152-B745-EBF291F28ACA}" type="presOf" srcId="{E5944C92-1292-4B1B-873C-705E9AF557A1}" destId="{4C6701F6-5A7A-4263-9EFA-9726BA2F276D}" srcOrd="1" destOrd="0" presId="urn:microsoft.com/office/officeart/2005/8/layout/hierarchy2"/>
    <dgm:cxn modelId="{14C7EDC8-08DC-40E4-8A3B-C3BA21310949}" type="presOf" srcId="{557D5A2A-6457-4301-8A00-35BD6142D706}" destId="{88FD95EC-98FA-499E-91C0-700E90695AE3}" srcOrd="1" destOrd="0" presId="urn:microsoft.com/office/officeart/2005/8/layout/hierarchy2"/>
    <dgm:cxn modelId="{92EFF167-0410-499C-9E8B-98F15F99F80E}" type="presOf" srcId="{AD914250-1EE1-469C-ACD1-A8C0F2C4A0A2}" destId="{547F3101-2B62-4E2A-A951-051EE97CC9D0}" srcOrd="1" destOrd="0" presId="urn:microsoft.com/office/officeart/2005/8/layout/hierarchy2"/>
    <dgm:cxn modelId="{547F9433-D405-4FCD-8DF4-DC07BB39A49A}" type="presOf" srcId="{87C2BD09-24A2-4D55-97E9-6EAFF2486468}" destId="{91F99DBC-0E63-4FCE-AABA-5D371349758D}" srcOrd="0" destOrd="0" presId="urn:microsoft.com/office/officeart/2005/8/layout/hierarchy2"/>
    <dgm:cxn modelId="{758EB5D3-41E3-4258-979B-8B00578D3BAD}" type="presOf" srcId="{ADF7868D-9AD7-4721-9DC0-1F5BED4BEA4E}" destId="{E5A0EF79-7294-4546-A2E3-05B314B95873}" srcOrd="0" destOrd="0" presId="urn:microsoft.com/office/officeart/2005/8/layout/hierarchy2"/>
    <dgm:cxn modelId="{6B0C057B-EF0E-480D-87E7-B7A5D5534FDA}" srcId="{57417020-A486-4A90-90B5-3158DAEDE79D}" destId="{87C2BD09-24A2-4D55-97E9-6EAFF2486468}" srcOrd="0" destOrd="0" parTransId="{EC1C49B0-0EDD-4F62-B9E4-E2A8210F3E56}" sibTransId="{418999D4-8103-44CD-B3EE-B103D1C9DBFF}"/>
    <dgm:cxn modelId="{3869B04D-9DDE-46F2-90F0-69473C90D224}" type="presOf" srcId="{F9F0E637-27C5-4601-96D7-26B2B1D56468}" destId="{152DEAB6-80E9-4ACE-9BC1-376FB148E379}" srcOrd="0" destOrd="0" presId="urn:microsoft.com/office/officeart/2005/8/layout/hierarchy2"/>
    <dgm:cxn modelId="{A4D81824-CF3E-411E-8B1B-5FF1836BB4DF}" type="presOf" srcId="{53E4D85D-BFB1-48CC-A9AE-B2BF49630B89}" destId="{9C7FCAA0-0BC6-40FC-9E92-5D9087BFF189}" srcOrd="0" destOrd="0" presId="urn:microsoft.com/office/officeart/2005/8/layout/hierarchy2"/>
    <dgm:cxn modelId="{8D856420-107F-4E4E-A03B-29EFE320F4A7}" type="presOf" srcId="{FEC8AF02-B796-4D02-BA95-CBD291C9287F}" destId="{6C55D7BA-3C0E-4DD1-B133-3ABE3BED3786}" srcOrd="1" destOrd="0" presId="urn:microsoft.com/office/officeart/2005/8/layout/hierarchy2"/>
    <dgm:cxn modelId="{BA2A1513-935E-4335-A6DC-0B642C83B20B}" srcId="{F9F0E637-27C5-4601-96D7-26B2B1D56468}" destId="{57417020-A486-4A90-90B5-3158DAEDE79D}" srcOrd="2" destOrd="0" parTransId="{17B7ED3A-73D6-497E-A709-5183FB2D3258}" sibTransId="{F637FC13-2A7F-4C5F-928A-780346C9AF06}"/>
    <dgm:cxn modelId="{C6E50E22-5E6B-429A-A35E-F0629FAAF6FE}" type="presOf" srcId="{65311861-3935-42A1-A41A-327BC519CA59}" destId="{56974640-F2CA-491E-B0FF-BC5417C8FE39}" srcOrd="0" destOrd="0" presId="urn:microsoft.com/office/officeart/2005/8/layout/hierarchy2"/>
    <dgm:cxn modelId="{C53C85E3-E240-4311-B8E9-8602A22F4082}" type="presOf" srcId="{C020A7D6-A041-459E-9D28-4514C8A3FBCF}" destId="{7E79731A-256A-4786-ADD1-0E178914743E}" srcOrd="0" destOrd="0" presId="urn:microsoft.com/office/officeart/2005/8/layout/hierarchy2"/>
    <dgm:cxn modelId="{3F1158CD-A5C8-4CD8-B0EA-65E1CE46D5E9}" type="presOf" srcId="{1664987D-A4F8-4681-9737-8C9C09BEBC60}" destId="{C3F018C2-8821-42EE-BF83-9CA8E79AD67C}" srcOrd="0" destOrd="0" presId="urn:microsoft.com/office/officeart/2005/8/layout/hierarchy2"/>
    <dgm:cxn modelId="{1AEC0679-E2A2-48A8-AD92-BD75966BBFCD}" type="presOf" srcId="{2C989F9E-C06E-49C6-92A7-B3AD5FCDA66F}" destId="{E1B2EEA4-59FC-4CCD-8FB5-6369C817B5C0}" srcOrd="0" destOrd="0" presId="urn:microsoft.com/office/officeart/2005/8/layout/hierarchy2"/>
    <dgm:cxn modelId="{70DFFEB8-37F3-4952-A863-EF2610D03932}" type="presParOf" srcId="{92A0D70C-42FD-470A-A85D-6229079E3A8C}" destId="{F1C9859A-1646-4E6D-9514-9C41D131F4F0}" srcOrd="0" destOrd="0" presId="urn:microsoft.com/office/officeart/2005/8/layout/hierarchy2"/>
    <dgm:cxn modelId="{B4171C2D-70B0-4CEB-8A19-252C6908AAF3}" type="presParOf" srcId="{F1C9859A-1646-4E6D-9514-9C41D131F4F0}" destId="{4BDA0726-161B-4D7E-9A27-A200DE8A05D9}" srcOrd="0" destOrd="0" presId="urn:microsoft.com/office/officeart/2005/8/layout/hierarchy2"/>
    <dgm:cxn modelId="{92A0F6F3-9604-4C3E-AEDD-BB657EE2A623}" type="presParOf" srcId="{F1C9859A-1646-4E6D-9514-9C41D131F4F0}" destId="{39D8347A-BE80-4B58-AD58-DC4AE6745B3A}" srcOrd="1" destOrd="0" presId="urn:microsoft.com/office/officeart/2005/8/layout/hierarchy2"/>
    <dgm:cxn modelId="{99DD0A92-A451-47FF-8833-3B96ABBF011C}" type="presParOf" srcId="{39D8347A-BE80-4B58-AD58-DC4AE6745B3A}" destId="{EE8A0A50-80AC-4A83-BE7C-3CC33B273CD7}" srcOrd="0" destOrd="0" presId="urn:microsoft.com/office/officeart/2005/8/layout/hierarchy2"/>
    <dgm:cxn modelId="{8F82D714-0DE6-4E25-87DE-EE5579A5F8AF}" type="presParOf" srcId="{EE8A0A50-80AC-4A83-BE7C-3CC33B273CD7}" destId="{0584F659-D4A7-4255-AEAA-1A4836CF9FD0}" srcOrd="0" destOrd="0" presId="urn:microsoft.com/office/officeart/2005/8/layout/hierarchy2"/>
    <dgm:cxn modelId="{2FA90E3B-8B90-49E0-B476-8E74C3DED6EA}" type="presParOf" srcId="{39D8347A-BE80-4B58-AD58-DC4AE6745B3A}" destId="{FECE8578-24CC-4941-9A28-F787F17D0DCB}" srcOrd="1" destOrd="0" presId="urn:microsoft.com/office/officeart/2005/8/layout/hierarchy2"/>
    <dgm:cxn modelId="{FEC9E834-1603-49FD-8D28-0D198FEDBD1F}" type="presParOf" srcId="{FECE8578-24CC-4941-9A28-F787F17D0DCB}" destId="{9D101FAB-CAFF-4637-B150-015C0E7CD65C}" srcOrd="0" destOrd="0" presId="urn:microsoft.com/office/officeart/2005/8/layout/hierarchy2"/>
    <dgm:cxn modelId="{9E969A30-928F-494A-8A0B-27350920A8D7}" type="presParOf" srcId="{FECE8578-24CC-4941-9A28-F787F17D0DCB}" destId="{1D6778A0-E2FE-4882-BC23-F6ECEC401446}" srcOrd="1" destOrd="0" presId="urn:microsoft.com/office/officeart/2005/8/layout/hierarchy2"/>
    <dgm:cxn modelId="{F4B519D2-F328-4A03-BBBC-F196A436E109}" type="presParOf" srcId="{1D6778A0-E2FE-4882-BC23-F6ECEC401446}" destId="{002107E0-3C4F-4D70-AF31-5C65504D1B7E}" srcOrd="0" destOrd="0" presId="urn:microsoft.com/office/officeart/2005/8/layout/hierarchy2"/>
    <dgm:cxn modelId="{BBA57610-2BF3-46AF-B86C-9F1B4B45C91D}" type="presParOf" srcId="{002107E0-3C4F-4D70-AF31-5C65504D1B7E}" destId="{4C6701F6-5A7A-4263-9EFA-9726BA2F276D}" srcOrd="0" destOrd="0" presId="urn:microsoft.com/office/officeart/2005/8/layout/hierarchy2"/>
    <dgm:cxn modelId="{76718EA0-754C-4129-B7E7-399133B03B26}" type="presParOf" srcId="{1D6778A0-E2FE-4882-BC23-F6ECEC401446}" destId="{B220E0A9-4687-4CF9-BAF6-4FC54014CAA2}" srcOrd="1" destOrd="0" presId="urn:microsoft.com/office/officeart/2005/8/layout/hierarchy2"/>
    <dgm:cxn modelId="{92877E81-9E7D-4A0A-8CD0-F1AF6D7AF55D}" type="presParOf" srcId="{B220E0A9-4687-4CF9-BAF6-4FC54014CAA2}" destId="{152DEAB6-80E9-4ACE-9BC1-376FB148E379}" srcOrd="0" destOrd="0" presId="urn:microsoft.com/office/officeart/2005/8/layout/hierarchy2"/>
    <dgm:cxn modelId="{FC0EADBF-FE94-4BC9-B7B6-E6868C2B5F53}" type="presParOf" srcId="{B220E0A9-4687-4CF9-BAF6-4FC54014CAA2}" destId="{A91C65FE-580C-4CC6-B50C-D13E69640EF0}" srcOrd="1" destOrd="0" presId="urn:microsoft.com/office/officeart/2005/8/layout/hierarchy2"/>
    <dgm:cxn modelId="{D83FFEAD-CD6A-4C93-A54B-A538AC6EC050}" type="presParOf" srcId="{A91C65FE-580C-4CC6-B50C-D13E69640EF0}" destId="{28744319-2715-431A-A119-385E00AC442B}" srcOrd="0" destOrd="0" presId="urn:microsoft.com/office/officeart/2005/8/layout/hierarchy2"/>
    <dgm:cxn modelId="{0BDDEE57-0EEE-4C7B-A921-61C441042CF0}" type="presParOf" srcId="{28744319-2715-431A-A119-385E00AC442B}" destId="{A5DD2533-EBA5-4E19-B2BC-B88F93D8FFA4}" srcOrd="0" destOrd="0" presId="urn:microsoft.com/office/officeart/2005/8/layout/hierarchy2"/>
    <dgm:cxn modelId="{AA8D9C93-FA5D-46FF-BCE7-46CA71E957AC}" type="presParOf" srcId="{A91C65FE-580C-4CC6-B50C-D13E69640EF0}" destId="{8A162143-2DB6-4AE8-AF64-25512FB60501}" srcOrd="1" destOrd="0" presId="urn:microsoft.com/office/officeart/2005/8/layout/hierarchy2"/>
    <dgm:cxn modelId="{3817148E-EFA4-4CF4-83F2-0C129CC5E9E7}" type="presParOf" srcId="{8A162143-2DB6-4AE8-AF64-25512FB60501}" destId="{12B2096A-2FA7-4B7F-9278-BFB88F5152C5}" srcOrd="0" destOrd="0" presId="urn:microsoft.com/office/officeart/2005/8/layout/hierarchy2"/>
    <dgm:cxn modelId="{06702AF8-B6ED-4A13-AA5C-738F520BA7F7}" type="presParOf" srcId="{8A162143-2DB6-4AE8-AF64-25512FB60501}" destId="{B4472770-A844-4C20-803D-0C0F2E68DCAB}" srcOrd="1" destOrd="0" presId="urn:microsoft.com/office/officeart/2005/8/layout/hierarchy2"/>
    <dgm:cxn modelId="{CDC6B835-86A9-4C15-98C9-74010F84AD2B}" type="presParOf" srcId="{B4472770-A844-4C20-803D-0C0F2E68DCAB}" destId="{BF55F442-81B4-4DB8-91A1-92B08EC391E2}" srcOrd="0" destOrd="0" presId="urn:microsoft.com/office/officeart/2005/8/layout/hierarchy2"/>
    <dgm:cxn modelId="{7D324FB0-931B-4941-9572-DF01552C2DDD}" type="presParOf" srcId="{BF55F442-81B4-4DB8-91A1-92B08EC391E2}" destId="{5787973C-2C51-4F24-8984-EFCAC9ED9869}" srcOrd="0" destOrd="0" presId="urn:microsoft.com/office/officeart/2005/8/layout/hierarchy2"/>
    <dgm:cxn modelId="{B4AFDBD8-1A54-4E71-AA38-D5F3F6A49CB7}" type="presParOf" srcId="{B4472770-A844-4C20-803D-0C0F2E68DCAB}" destId="{38279BA5-E6DF-4E37-95CC-74EE4D82F9A1}" srcOrd="1" destOrd="0" presId="urn:microsoft.com/office/officeart/2005/8/layout/hierarchy2"/>
    <dgm:cxn modelId="{B467547B-14D5-4184-90CD-0AB26A9C1492}" type="presParOf" srcId="{38279BA5-E6DF-4E37-95CC-74EE4D82F9A1}" destId="{E1B2EEA4-59FC-4CCD-8FB5-6369C817B5C0}" srcOrd="0" destOrd="0" presId="urn:microsoft.com/office/officeart/2005/8/layout/hierarchy2"/>
    <dgm:cxn modelId="{C01C0DAA-F5CB-4A4C-A948-0927BCD1B6C5}" type="presParOf" srcId="{38279BA5-E6DF-4E37-95CC-74EE4D82F9A1}" destId="{56271AE4-AB20-4FF2-9DCD-C9C9173F7075}" srcOrd="1" destOrd="0" presId="urn:microsoft.com/office/officeart/2005/8/layout/hierarchy2"/>
    <dgm:cxn modelId="{ABF18B46-070F-456F-837B-47A9D0A9BBEA}" type="presParOf" srcId="{A91C65FE-580C-4CC6-B50C-D13E69640EF0}" destId="{44AED53D-5C70-41AC-B078-82C77B53633E}" srcOrd="2" destOrd="0" presId="urn:microsoft.com/office/officeart/2005/8/layout/hierarchy2"/>
    <dgm:cxn modelId="{7832F8AD-51A6-43CA-9124-7A67AC8C7A38}" type="presParOf" srcId="{44AED53D-5C70-41AC-B078-82C77B53633E}" destId="{C30A6229-FAD8-44D3-BB37-2AEC05457D2C}" srcOrd="0" destOrd="0" presId="urn:microsoft.com/office/officeart/2005/8/layout/hierarchy2"/>
    <dgm:cxn modelId="{9C8F5F55-03D7-4879-8057-21FBA5C95245}" type="presParOf" srcId="{A91C65FE-580C-4CC6-B50C-D13E69640EF0}" destId="{7708C671-84B8-4D39-941C-94EBD68DC109}" srcOrd="3" destOrd="0" presId="urn:microsoft.com/office/officeart/2005/8/layout/hierarchy2"/>
    <dgm:cxn modelId="{5B395E86-6635-4E53-8FD2-1852E26933BC}" type="presParOf" srcId="{7708C671-84B8-4D39-941C-94EBD68DC109}" destId="{389BA5C3-DABE-4EA9-A09C-75372CF20F3C}" srcOrd="0" destOrd="0" presId="urn:microsoft.com/office/officeart/2005/8/layout/hierarchy2"/>
    <dgm:cxn modelId="{0FE7E2DF-2585-449E-BEE6-EB81740C9A42}" type="presParOf" srcId="{7708C671-84B8-4D39-941C-94EBD68DC109}" destId="{CA23C4EA-4B2A-4028-8528-50CB6741A378}" srcOrd="1" destOrd="0" presId="urn:microsoft.com/office/officeart/2005/8/layout/hierarchy2"/>
    <dgm:cxn modelId="{7245BAE9-50B2-4049-B20F-822C6D226DA6}" type="presParOf" srcId="{CA23C4EA-4B2A-4028-8528-50CB6741A378}" destId="{47AD6D10-0BE6-41C3-825F-AD168D8001E7}" srcOrd="0" destOrd="0" presId="urn:microsoft.com/office/officeart/2005/8/layout/hierarchy2"/>
    <dgm:cxn modelId="{AEFA569E-DBBD-431B-B382-4AACABA26358}" type="presParOf" srcId="{47AD6D10-0BE6-41C3-825F-AD168D8001E7}" destId="{0F913BB7-6036-45CD-B87E-7E451A0D0002}" srcOrd="0" destOrd="0" presId="urn:microsoft.com/office/officeart/2005/8/layout/hierarchy2"/>
    <dgm:cxn modelId="{0C5E68E2-C1F8-4A9F-9BA3-8D703D0AB3EB}" type="presParOf" srcId="{CA23C4EA-4B2A-4028-8528-50CB6741A378}" destId="{304A3D22-BF16-4DA3-B2CF-5BFA84109B2B}" srcOrd="1" destOrd="0" presId="urn:microsoft.com/office/officeart/2005/8/layout/hierarchy2"/>
    <dgm:cxn modelId="{0539070F-0F68-4D15-828B-BC76B1181C99}" type="presParOf" srcId="{304A3D22-BF16-4DA3-B2CF-5BFA84109B2B}" destId="{D95CBABE-0C45-4D83-BF06-47A064FF2DFA}" srcOrd="0" destOrd="0" presId="urn:microsoft.com/office/officeart/2005/8/layout/hierarchy2"/>
    <dgm:cxn modelId="{462A7BCF-BDB8-4E62-A353-E292B10B5A14}" type="presParOf" srcId="{304A3D22-BF16-4DA3-B2CF-5BFA84109B2B}" destId="{B213E0E4-ED1D-4976-AF7B-B6ED5649D365}" srcOrd="1" destOrd="0" presId="urn:microsoft.com/office/officeart/2005/8/layout/hierarchy2"/>
    <dgm:cxn modelId="{2490C52B-57E5-4B35-972F-40B80817DE7B}" type="presParOf" srcId="{A91C65FE-580C-4CC6-B50C-D13E69640EF0}" destId="{56535331-2053-40AF-9F4D-B5F5980C0BDF}" srcOrd="4" destOrd="0" presId="urn:microsoft.com/office/officeart/2005/8/layout/hierarchy2"/>
    <dgm:cxn modelId="{DA545A00-1C0B-4F23-B89E-ACC46801E4E4}" type="presParOf" srcId="{56535331-2053-40AF-9F4D-B5F5980C0BDF}" destId="{36B5C3FF-C19D-476A-B9DE-D18553D243CF}" srcOrd="0" destOrd="0" presId="urn:microsoft.com/office/officeart/2005/8/layout/hierarchy2"/>
    <dgm:cxn modelId="{59CD4558-7F25-48BC-97F0-133D4BCA6937}" type="presParOf" srcId="{A91C65FE-580C-4CC6-B50C-D13E69640EF0}" destId="{8CFE5F1A-D8EB-437A-BED6-413CCC200077}" srcOrd="5" destOrd="0" presId="urn:microsoft.com/office/officeart/2005/8/layout/hierarchy2"/>
    <dgm:cxn modelId="{0BB54FD6-1A0E-4318-9A92-7E50988D3263}" type="presParOf" srcId="{8CFE5F1A-D8EB-437A-BED6-413CCC200077}" destId="{54D39D3F-CDA4-4277-9AE8-97C6E1A559CA}" srcOrd="0" destOrd="0" presId="urn:microsoft.com/office/officeart/2005/8/layout/hierarchy2"/>
    <dgm:cxn modelId="{12235698-336D-468B-8CCB-B47120F108EF}" type="presParOf" srcId="{8CFE5F1A-D8EB-437A-BED6-413CCC200077}" destId="{CD1C7D71-2641-4D4F-A434-D4E999CBE8A8}" srcOrd="1" destOrd="0" presId="urn:microsoft.com/office/officeart/2005/8/layout/hierarchy2"/>
    <dgm:cxn modelId="{66667E8A-7340-4B57-B82B-0BCD70ACF55D}" type="presParOf" srcId="{CD1C7D71-2641-4D4F-A434-D4E999CBE8A8}" destId="{C32F6E24-0263-491B-B9DD-F5132EB803A6}" srcOrd="0" destOrd="0" presId="urn:microsoft.com/office/officeart/2005/8/layout/hierarchy2"/>
    <dgm:cxn modelId="{B0DF4E15-36EE-46A4-8603-91251A5333EA}" type="presParOf" srcId="{C32F6E24-0263-491B-B9DD-F5132EB803A6}" destId="{4930E8DD-B619-44B8-8919-17332ABD9F5F}" srcOrd="0" destOrd="0" presId="urn:microsoft.com/office/officeart/2005/8/layout/hierarchy2"/>
    <dgm:cxn modelId="{2D2E6309-4938-4896-ABEC-BD38DDE6DBF0}" type="presParOf" srcId="{CD1C7D71-2641-4D4F-A434-D4E999CBE8A8}" destId="{40DBC7C0-60B8-4F2C-B9CC-0A36B9EF7E6E}" srcOrd="1" destOrd="0" presId="urn:microsoft.com/office/officeart/2005/8/layout/hierarchy2"/>
    <dgm:cxn modelId="{C19E4159-99F7-4B36-B06C-A5EE1EC9AF6D}" type="presParOf" srcId="{40DBC7C0-60B8-4F2C-B9CC-0A36B9EF7E6E}" destId="{91F99DBC-0E63-4FCE-AABA-5D371349758D}" srcOrd="0" destOrd="0" presId="urn:microsoft.com/office/officeart/2005/8/layout/hierarchy2"/>
    <dgm:cxn modelId="{D98537B6-A69F-498A-83E1-7EC21AB4386B}" type="presParOf" srcId="{40DBC7C0-60B8-4F2C-B9CC-0A36B9EF7E6E}" destId="{8F20527F-20FA-4C37-9B79-28434E955E90}" srcOrd="1" destOrd="0" presId="urn:microsoft.com/office/officeart/2005/8/layout/hierarchy2"/>
    <dgm:cxn modelId="{1EB5F18E-7965-4097-9360-7A4BF2886A79}" type="presParOf" srcId="{1D6778A0-E2FE-4882-BC23-F6ECEC401446}" destId="{C5BB6D2B-0097-4DA5-ADBC-C9A0ED62BC6F}" srcOrd="2" destOrd="0" presId="urn:microsoft.com/office/officeart/2005/8/layout/hierarchy2"/>
    <dgm:cxn modelId="{E9A85D67-8FCC-4A44-A234-F2C516A53F40}" type="presParOf" srcId="{C5BB6D2B-0097-4DA5-ADBC-C9A0ED62BC6F}" destId="{6C55D7BA-3C0E-4DD1-B133-3ABE3BED3786}" srcOrd="0" destOrd="0" presId="urn:microsoft.com/office/officeart/2005/8/layout/hierarchy2"/>
    <dgm:cxn modelId="{8C1C87B1-7B16-4AC1-B6F6-55E8F1E8C392}" type="presParOf" srcId="{1D6778A0-E2FE-4882-BC23-F6ECEC401446}" destId="{19415B77-9DF0-4FF6-9C33-6D3DF4C93AC2}" srcOrd="3" destOrd="0" presId="urn:microsoft.com/office/officeart/2005/8/layout/hierarchy2"/>
    <dgm:cxn modelId="{428D3EC0-8FD8-4C40-8ADE-1631ACD56623}" type="presParOf" srcId="{19415B77-9DF0-4FF6-9C33-6D3DF4C93AC2}" destId="{8D9A54CA-FCEC-424D-8676-3871465764A3}" srcOrd="0" destOrd="0" presId="urn:microsoft.com/office/officeart/2005/8/layout/hierarchy2"/>
    <dgm:cxn modelId="{A1D02AE8-F28A-40F0-8F1D-2BC26D095C0A}" type="presParOf" srcId="{19415B77-9DF0-4FF6-9C33-6D3DF4C93AC2}" destId="{B2BABD24-7F73-4BD8-90B5-5E42B7E53CB8}" srcOrd="1" destOrd="0" presId="urn:microsoft.com/office/officeart/2005/8/layout/hierarchy2"/>
    <dgm:cxn modelId="{EFE87FFA-F4EA-4B0E-9587-0CAB42BCD029}" type="presParOf" srcId="{B2BABD24-7F73-4BD8-90B5-5E42B7E53CB8}" destId="{7E79731A-256A-4786-ADD1-0E178914743E}" srcOrd="0" destOrd="0" presId="urn:microsoft.com/office/officeart/2005/8/layout/hierarchy2"/>
    <dgm:cxn modelId="{3DEC2C65-7679-43F1-999C-2409CE5B5C8C}" type="presParOf" srcId="{7E79731A-256A-4786-ADD1-0E178914743E}" destId="{1097E7E6-E130-4F61-9B37-8BC99AAF66B6}" srcOrd="0" destOrd="0" presId="urn:microsoft.com/office/officeart/2005/8/layout/hierarchy2"/>
    <dgm:cxn modelId="{9F62925B-63DC-4453-8BB9-D04FEFB6739C}" type="presParOf" srcId="{B2BABD24-7F73-4BD8-90B5-5E42B7E53CB8}" destId="{35EC152B-0001-4AF4-94DD-0FC6B91EE73C}" srcOrd="1" destOrd="0" presId="urn:microsoft.com/office/officeart/2005/8/layout/hierarchy2"/>
    <dgm:cxn modelId="{8F2121D4-9613-4E80-9956-0999A7A6A5FF}" type="presParOf" srcId="{35EC152B-0001-4AF4-94DD-0FC6B91EE73C}" destId="{9C7FCAA0-0BC6-40FC-9E92-5D9087BFF189}" srcOrd="0" destOrd="0" presId="urn:microsoft.com/office/officeart/2005/8/layout/hierarchy2"/>
    <dgm:cxn modelId="{F4FBB371-65C0-4624-9F48-CFA67ACBFB69}" type="presParOf" srcId="{35EC152B-0001-4AF4-94DD-0FC6B91EE73C}" destId="{B56D2EB2-EA19-4AEB-A602-B79EC7331A8E}" srcOrd="1" destOrd="0" presId="urn:microsoft.com/office/officeart/2005/8/layout/hierarchy2"/>
    <dgm:cxn modelId="{2B04A575-49B4-4DDB-AFE8-B3822660F2AA}" type="presParOf" srcId="{B56D2EB2-EA19-4AEB-A602-B79EC7331A8E}" destId="{92087F71-93F5-4A85-9C68-CA03BD80C020}" srcOrd="0" destOrd="0" presId="urn:microsoft.com/office/officeart/2005/8/layout/hierarchy2"/>
    <dgm:cxn modelId="{9035365A-6042-4DA2-9080-3DFC86D6FCE5}" type="presParOf" srcId="{92087F71-93F5-4A85-9C68-CA03BD80C020}" destId="{547F3101-2B62-4E2A-A951-051EE97CC9D0}" srcOrd="0" destOrd="0" presId="urn:microsoft.com/office/officeart/2005/8/layout/hierarchy2"/>
    <dgm:cxn modelId="{A5F92128-A9AA-465C-9744-6AB0BF12C97F}" type="presParOf" srcId="{B56D2EB2-EA19-4AEB-A602-B79EC7331A8E}" destId="{74ED54C8-C91F-48FC-8804-B622972250B3}" srcOrd="1" destOrd="0" presId="urn:microsoft.com/office/officeart/2005/8/layout/hierarchy2"/>
    <dgm:cxn modelId="{44044E24-7C75-4002-B1FD-5B2617FB77F8}" type="presParOf" srcId="{74ED54C8-C91F-48FC-8804-B622972250B3}" destId="{56974640-F2CA-491E-B0FF-BC5417C8FE39}" srcOrd="0" destOrd="0" presId="urn:microsoft.com/office/officeart/2005/8/layout/hierarchy2"/>
    <dgm:cxn modelId="{48D1B309-A2A3-4043-BCF6-D903682469B9}" type="presParOf" srcId="{74ED54C8-C91F-48FC-8804-B622972250B3}" destId="{C9FF6E94-1B56-4A68-A3F7-7DC1C37F0C17}" srcOrd="1" destOrd="0" presId="urn:microsoft.com/office/officeart/2005/8/layout/hierarchy2"/>
    <dgm:cxn modelId="{E041A0E1-F704-42B8-9784-52EFF61BF80A}" type="presParOf" srcId="{B2BABD24-7F73-4BD8-90B5-5E42B7E53CB8}" destId="{D9DE0383-4BCB-440E-809A-76296541CAD2}" srcOrd="2" destOrd="0" presId="urn:microsoft.com/office/officeart/2005/8/layout/hierarchy2"/>
    <dgm:cxn modelId="{1D5526B8-5A03-461E-9604-7AF8F51E2E84}" type="presParOf" srcId="{D9DE0383-4BCB-440E-809A-76296541CAD2}" destId="{20AC8F31-F9D5-4AA4-BDE4-345E45A5E5F6}" srcOrd="0" destOrd="0" presId="urn:microsoft.com/office/officeart/2005/8/layout/hierarchy2"/>
    <dgm:cxn modelId="{0BCD5A6B-409C-493D-856E-0450DD9C49C4}" type="presParOf" srcId="{B2BABD24-7F73-4BD8-90B5-5E42B7E53CB8}" destId="{B2B478AF-9235-4606-B70B-817059209767}" srcOrd="3" destOrd="0" presId="urn:microsoft.com/office/officeart/2005/8/layout/hierarchy2"/>
    <dgm:cxn modelId="{3AA47CF8-0277-48B7-9E7D-C7904B6D2585}" type="presParOf" srcId="{B2B478AF-9235-4606-B70B-817059209767}" destId="{C3F018C2-8821-42EE-BF83-9CA8E79AD67C}" srcOrd="0" destOrd="0" presId="urn:microsoft.com/office/officeart/2005/8/layout/hierarchy2"/>
    <dgm:cxn modelId="{3DAA7656-9977-4749-8BB8-55920EF2AF54}" type="presParOf" srcId="{B2B478AF-9235-4606-B70B-817059209767}" destId="{0DAF436D-0458-4553-B47B-9384D8501929}" srcOrd="1" destOrd="0" presId="urn:microsoft.com/office/officeart/2005/8/layout/hierarchy2"/>
    <dgm:cxn modelId="{4A2DC953-840E-461D-AF8B-AE2840688DA2}" type="presParOf" srcId="{0DAF436D-0458-4553-B47B-9384D8501929}" destId="{0F282D09-3580-4F95-A536-C4BA283F510C}" srcOrd="0" destOrd="0" presId="urn:microsoft.com/office/officeart/2005/8/layout/hierarchy2"/>
    <dgm:cxn modelId="{68B4D297-FB1F-48C4-A2FC-EDF2606965C1}" type="presParOf" srcId="{0F282D09-3580-4F95-A536-C4BA283F510C}" destId="{166941B9-D01D-471B-9C7A-D300FCC06A83}" srcOrd="0" destOrd="0" presId="urn:microsoft.com/office/officeart/2005/8/layout/hierarchy2"/>
    <dgm:cxn modelId="{1569F6DD-D2A4-4D71-BB14-79FF12030CBC}" type="presParOf" srcId="{0DAF436D-0458-4553-B47B-9384D8501929}" destId="{395396ED-9D32-4FAF-AE62-F6CC9FC72DF5}" srcOrd="1" destOrd="0" presId="urn:microsoft.com/office/officeart/2005/8/layout/hierarchy2"/>
    <dgm:cxn modelId="{27645F55-D2A8-48B1-BDBB-657968965B9C}" type="presParOf" srcId="{395396ED-9D32-4FAF-AE62-F6CC9FC72DF5}" destId="{C9217245-FEA5-42B9-8818-52ED0456C255}" srcOrd="0" destOrd="0" presId="urn:microsoft.com/office/officeart/2005/8/layout/hierarchy2"/>
    <dgm:cxn modelId="{608F2A33-A558-4D9D-BB26-2034B3903BD8}" type="presParOf" srcId="{395396ED-9D32-4FAF-AE62-F6CC9FC72DF5}" destId="{0DCA5803-4BEF-439E-9B63-1E50DD5AFCFF}" srcOrd="1" destOrd="0" presId="urn:microsoft.com/office/officeart/2005/8/layout/hierarchy2"/>
    <dgm:cxn modelId="{8543F60A-0EC7-4E07-97CF-94E52F7C07C2}" type="presParOf" srcId="{39D8347A-BE80-4B58-AD58-DC4AE6745B3A}" destId="{D2DEAF43-5674-4377-B3A4-A9E0B983A72A}" srcOrd="2" destOrd="0" presId="urn:microsoft.com/office/officeart/2005/8/layout/hierarchy2"/>
    <dgm:cxn modelId="{877E825B-97C6-4C0E-B47C-30DB51107ABA}" type="presParOf" srcId="{D2DEAF43-5674-4377-B3A4-A9E0B983A72A}" destId="{88FD95EC-98FA-499E-91C0-700E90695AE3}" srcOrd="0" destOrd="0" presId="urn:microsoft.com/office/officeart/2005/8/layout/hierarchy2"/>
    <dgm:cxn modelId="{BFE5E714-6DD4-457D-B2EA-3CDFCA942E7F}" type="presParOf" srcId="{39D8347A-BE80-4B58-AD58-DC4AE6745B3A}" destId="{53A7A6DF-54B8-4B78-9037-090AEE6835B8}" srcOrd="3" destOrd="0" presId="urn:microsoft.com/office/officeart/2005/8/layout/hierarchy2"/>
    <dgm:cxn modelId="{FC0B6756-2833-44F4-AEF7-B156D5EB1C22}" type="presParOf" srcId="{53A7A6DF-54B8-4B78-9037-090AEE6835B8}" destId="{E5A0EF79-7294-4546-A2E3-05B314B95873}" srcOrd="0" destOrd="0" presId="urn:microsoft.com/office/officeart/2005/8/layout/hierarchy2"/>
    <dgm:cxn modelId="{BA602048-1332-4EC3-9F4F-AE3F1702D3A3}" type="presParOf" srcId="{53A7A6DF-54B8-4B78-9037-090AEE6835B8}" destId="{7D561C1D-8ED9-4ED7-93F4-919651DA87A1}" srcOrd="1" destOrd="0" presId="urn:microsoft.com/office/officeart/2005/8/layout/hierarchy2"/>
    <dgm:cxn modelId="{94C5417D-A5A9-4876-9D75-E45D8DAFAD4D}" type="presParOf" srcId="{7D561C1D-8ED9-4ED7-93F4-919651DA87A1}" destId="{A34C4DC1-0020-46AF-843B-DE04EBF401F9}" srcOrd="0" destOrd="0" presId="urn:microsoft.com/office/officeart/2005/8/layout/hierarchy2"/>
    <dgm:cxn modelId="{853FA486-2245-403F-BF06-F20B3E9793AA}" type="presParOf" srcId="{A34C4DC1-0020-46AF-843B-DE04EBF401F9}" destId="{579434BD-4C2E-4BD8-A07F-AF5EAD96E5F7}" srcOrd="0" destOrd="0" presId="urn:microsoft.com/office/officeart/2005/8/layout/hierarchy2"/>
    <dgm:cxn modelId="{E5BE61B8-6E01-4F41-8CB0-7E9F02839317}" type="presParOf" srcId="{7D561C1D-8ED9-4ED7-93F4-919651DA87A1}" destId="{3B429773-7D44-499A-B18C-FD6D5C2D8BD9}" srcOrd="1" destOrd="0" presId="urn:microsoft.com/office/officeart/2005/8/layout/hierarchy2"/>
    <dgm:cxn modelId="{436E031D-1955-4B55-B3EF-7EAAF54CC87D}" type="presParOf" srcId="{3B429773-7D44-499A-B18C-FD6D5C2D8BD9}" destId="{FDAB7FA2-9E82-4D99-B6E7-4558BFCF9774}" srcOrd="0" destOrd="0" presId="urn:microsoft.com/office/officeart/2005/8/layout/hierarchy2"/>
    <dgm:cxn modelId="{220FA8F4-0867-4ED7-9957-36712A7D5484}" type="presParOf" srcId="{3B429773-7D44-499A-B18C-FD6D5C2D8BD9}" destId="{813DFAFF-BDC5-4ADC-B18E-CCB400BCADC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738EC5F1-8104-42A9-BE77-16DF0AB00D3E}" type="doc">
      <dgm:prSet loTypeId="urn:microsoft.com/office/officeart/2005/8/layout/vList6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AR"/>
        </a:p>
      </dgm:t>
    </dgm:pt>
    <dgm:pt modelId="{639DC0AF-95B9-407A-9B52-4E01DF393F6B}">
      <dgm:prSet phldrT="[Texto]"/>
      <dgm:spPr/>
      <dgm:t>
        <a:bodyPr/>
        <a:lstStyle/>
        <a:p>
          <a:r>
            <a:rPr lang="es-AR" dirty="0"/>
            <a:t>DJ IVA diciembre 2022 cancelada el 15-03-2024</a:t>
          </a:r>
        </a:p>
      </dgm:t>
    </dgm:pt>
    <dgm:pt modelId="{99149D8D-1DAF-4E2D-BDAE-6C0054A136E6}" type="parTrans" cxnId="{D5BD0392-AE4B-40B5-AC46-49AE32B16BEB}">
      <dgm:prSet/>
      <dgm:spPr/>
      <dgm:t>
        <a:bodyPr/>
        <a:lstStyle/>
        <a:p>
          <a:endParaRPr lang="es-AR"/>
        </a:p>
      </dgm:t>
    </dgm:pt>
    <dgm:pt modelId="{A57C8C54-E009-42AF-9C64-738EA65F3B8E}" type="sibTrans" cxnId="{D5BD0392-AE4B-40B5-AC46-49AE32B16BEB}">
      <dgm:prSet/>
      <dgm:spPr/>
      <dgm:t>
        <a:bodyPr/>
        <a:lstStyle/>
        <a:p>
          <a:endParaRPr lang="es-AR"/>
        </a:p>
      </dgm:t>
    </dgm:pt>
    <dgm:pt modelId="{5DC8B56D-FF17-4D46-8781-67BBE325FC8A}">
      <dgm:prSet phldrT="[Texto]"/>
      <dgm:spPr/>
      <dgm:t>
        <a:bodyPr/>
        <a:lstStyle/>
        <a:p>
          <a:r>
            <a:rPr lang="es-AR"/>
            <a:t>Los intereses devengados y no abonados quedan condonados al 100%</a:t>
          </a:r>
          <a:endParaRPr lang="es-AR" dirty="0"/>
        </a:p>
      </dgm:t>
    </dgm:pt>
    <dgm:pt modelId="{E7142AE7-F0AE-41CA-BF8F-E908DE7AFAFD}" type="parTrans" cxnId="{F624E27B-29D6-4D1E-8789-9FAC862A9E59}">
      <dgm:prSet/>
      <dgm:spPr/>
      <dgm:t>
        <a:bodyPr/>
        <a:lstStyle/>
        <a:p>
          <a:endParaRPr lang="es-AR"/>
        </a:p>
      </dgm:t>
    </dgm:pt>
    <dgm:pt modelId="{3951294A-BA9C-465B-ADF8-048D6B7845AF}" type="sibTrans" cxnId="{F624E27B-29D6-4D1E-8789-9FAC862A9E59}">
      <dgm:prSet/>
      <dgm:spPr/>
      <dgm:t>
        <a:bodyPr/>
        <a:lstStyle/>
        <a:p>
          <a:endParaRPr lang="es-AR"/>
        </a:p>
      </dgm:t>
    </dgm:pt>
    <dgm:pt modelId="{5D950FA3-9451-46A6-A7D7-829E3F41E0D3}">
      <dgm:prSet phldrT="[Texto]"/>
      <dgm:spPr/>
      <dgm:t>
        <a:bodyPr/>
        <a:lstStyle/>
        <a:p>
          <a:r>
            <a:rPr lang="es-AR" dirty="0"/>
            <a:t>Los intereses devengados y no abonados no quedan condonados. Solo se condonan los intereses capitalizables, en la medida que los intereses se regularicen en la moratoria y de acuerdo al porcentaje que corresponda</a:t>
          </a:r>
        </a:p>
      </dgm:t>
    </dgm:pt>
    <dgm:pt modelId="{CFF1C9D3-7143-4A44-B54C-27CE816BF3B7}" type="parTrans" cxnId="{FE56AE00-C0CD-4231-8449-C7E7CE28C068}">
      <dgm:prSet/>
      <dgm:spPr/>
      <dgm:t>
        <a:bodyPr/>
        <a:lstStyle/>
        <a:p>
          <a:endParaRPr lang="es-AR"/>
        </a:p>
      </dgm:t>
    </dgm:pt>
    <dgm:pt modelId="{A7A194BA-2FA7-4334-9149-3DFCF30392F2}" type="sibTrans" cxnId="{FE56AE00-C0CD-4231-8449-C7E7CE28C068}">
      <dgm:prSet/>
      <dgm:spPr/>
      <dgm:t>
        <a:bodyPr/>
        <a:lstStyle/>
        <a:p>
          <a:endParaRPr lang="es-AR"/>
        </a:p>
      </dgm:t>
    </dgm:pt>
    <dgm:pt modelId="{8D1C2FBC-C982-4F5D-9F83-A96D90C33BF9}">
      <dgm:prSet phldrT="[Texto]"/>
      <dgm:spPr/>
      <dgm:t>
        <a:bodyPr/>
        <a:lstStyle/>
        <a:p>
          <a:r>
            <a:rPr lang="es-AR"/>
            <a:t>Anticipo N° 4 IG 2023 PH cancelado el 25-03-2024</a:t>
          </a:r>
          <a:endParaRPr lang="es-AR" dirty="0"/>
        </a:p>
      </dgm:t>
    </dgm:pt>
    <dgm:pt modelId="{24A544B7-95B4-4BFA-9E5C-8188EACE0764}" type="parTrans" cxnId="{106C48C6-0287-4F9C-A3C8-2EBBA7D8FF79}">
      <dgm:prSet/>
      <dgm:spPr/>
      <dgm:t>
        <a:bodyPr/>
        <a:lstStyle/>
        <a:p>
          <a:endParaRPr lang="es-AR"/>
        </a:p>
      </dgm:t>
    </dgm:pt>
    <dgm:pt modelId="{ACC18A5A-6364-4AB3-8564-6A94B822BCA9}" type="sibTrans" cxnId="{106C48C6-0287-4F9C-A3C8-2EBBA7D8FF79}">
      <dgm:prSet/>
      <dgm:spPr/>
      <dgm:t>
        <a:bodyPr/>
        <a:lstStyle/>
        <a:p>
          <a:endParaRPr lang="es-AR"/>
        </a:p>
      </dgm:t>
    </dgm:pt>
    <dgm:pt modelId="{154F1C21-4862-4625-B0E4-0789941F05F1}">
      <dgm:prSet phldrT="[Texto]"/>
      <dgm:spPr/>
      <dgm:t>
        <a:bodyPr/>
        <a:lstStyle/>
        <a:p>
          <a:r>
            <a:rPr lang="es-AR"/>
            <a:t>Los intereses devengados y no abonados quedan condonados al 100%</a:t>
          </a:r>
          <a:endParaRPr lang="es-AR" dirty="0"/>
        </a:p>
      </dgm:t>
    </dgm:pt>
    <dgm:pt modelId="{A2A1936B-683A-4E16-A320-5E677BB35863}" type="parTrans" cxnId="{3807136F-87A5-4034-B7BE-05BB3EC2A8D1}">
      <dgm:prSet/>
      <dgm:spPr/>
      <dgm:t>
        <a:bodyPr/>
        <a:lstStyle/>
        <a:p>
          <a:endParaRPr lang="es-AR"/>
        </a:p>
      </dgm:t>
    </dgm:pt>
    <dgm:pt modelId="{E22BF860-BB71-473C-B832-A6C692B19848}" type="sibTrans" cxnId="{3807136F-87A5-4034-B7BE-05BB3EC2A8D1}">
      <dgm:prSet/>
      <dgm:spPr/>
      <dgm:t>
        <a:bodyPr/>
        <a:lstStyle/>
        <a:p>
          <a:endParaRPr lang="es-AR"/>
        </a:p>
      </dgm:t>
    </dgm:pt>
    <dgm:pt modelId="{844429BE-4C8C-4C5C-B5EE-61220F46CF89}">
      <dgm:prSet phldrT="[Texto]"/>
      <dgm:spPr/>
      <dgm:t>
        <a:bodyPr/>
        <a:lstStyle/>
        <a:p>
          <a:r>
            <a:rPr lang="es-AR"/>
            <a:t>Anticipos 2023 (cierre agosto) no abonados. DJ 2023 presentada el 10-03-2024 </a:t>
          </a:r>
          <a:endParaRPr lang="es-AR" dirty="0"/>
        </a:p>
      </dgm:t>
    </dgm:pt>
    <dgm:pt modelId="{B0103740-40B5-4F83-BE04-0C91DDCA44BB}" type="parTrans" cxnId="{65FBC5FD-02D5-430B-8D67-CD38F6953095}">
      <dgm:prSet/>
      <dgm:spPr/>
      <dgm:t>
        <a:bodyPr/>
        <a:lstStyle/>
        <a:p>
          <a:endParaRPr lang="es-AR"/>
        </a:p>
      </dgm:t>
    </dgm:pt>
    <dgm:pt modelId="{25ACFA5E-73DA-448E-8108-7A20E9ECC72C}" type="sibTrans" cxnId="{65FBC5FD-02D5-430B-8D67-CD38F6953095}">
      <dgm:prSet/>
      <dgm:spPr/>
      <dgm:t>
        <a:bodyPr/>
        <a:lstStyle/>
        <a:p>
          <a:endParaRPr lang="es-AR"/>
        </a:p>
      </dgm:t>
    </dgm:pt>
    <dgm:pt modelId="{3192F9B4-A8A9-4DCC-B1F1-16FF0324FB7B}">
      <dgm:prSet phldrT="[Texto]"/>
      <dgm:spPr/>
      <dgm:t>
        <a:bodyPr/>
        <a:lstStyle/>
        <a:p>
          <a:r>
            <a:rPr lang="es-AR"/>
            <a:t>Los intereses devengados y no abonados quedan condonados al 100%</a:t>
          </a:r>
          <a:endParaRPr lang="es-AR" dirty="0"/>
        </a:p>
      </dgm:t>
    </dgm:pt>
    <dgm:pt modelId="{0E650CB2-27B3-4918-BB13-73512AFFF43B}" type="parTrans" cxnId="{F9002BA5-7C73-4285-976A-B489215B4F00}">
      <dgm:prSet/>
      <dgm:spPr/>
      <dgm:t>
        <a:bodyPr/>
        <a:lstStyle/>
        <a:p>
          <a:endParaRPr lang="es-AR"/>
        </a:p>
      </dgm:t>
    </dgm:pt>
    <dgm:pt modelId="{16D72080-B4C4-41BA-AFCF-868E4DF7AD4E}" type="sibTrans" cxnId="{F9002BA5-7C73-4285-976A-B489215B4F00}">
      <dgm:prSet/>
      <dgm:spPr/>
      <dgm:t>
        <a:bodyPr/>
        <a:lstStyle/>
        <a:p>
          <a:endParaRPr lang="es-AR"/>
        </a:p>
      </dgm:t>
    </dgm:pt>
    <dgm:pt modelId="{20117B49-C288-4F0A-B67C-326FF32C2CE6}">
      <dgm:prSet phldrT="[Texto]"/>
      <dgm:spPr/>
      <dgm:t>
        <a:bodyPr/>
        <a:lstStyle/>
        <a:p>
          <a:r>
            <a:rPr lang="es-AR"/>
            <a:t>Anticipo N° 4 IG 2023 PH cancelado el 25-04-2024</a:t>
          </a:r>
          <a:endParaRPr lang="es-AR" dirty="0"/>
        </a:p>
      </dgm:t>
    </dgm:pt>
    <dgm:pt modelId="{FAF5B582-34D9-48E8-967C-AE1CE5CFD004}" type="parTrans" cxnId="{7BDD089D-1083-412E-85B9-05C4E180D424}">
      <dgm:prSet/>
      <dgm:spPr/>
      <dgm:t>
        <a:bodyPr/>
        <a:lstStyle/>
        <a:p>
          <a:endParaRPr lang="es-AR"/>
        </a:p>
      </dgm:t>
    </dgm:pt>
    <dgm:pt modelId="{DC9CE5FD-BE15-409C-9F46-EE192CD37BFD}" type="sibTrans" cxnId="{7BDD089D-1083-412E-85B9-05C4E180D424}">
      <dgm:prSet/>
      <dgm:spPr/>
      <dgm:t>
        <a:bodyPr/>
        <a:lstStyle/>
        <a:p>
          <a:endParaRPr lang="es-AR"/>
        </a:p>
      </dgm:t>
    </dgm:pt>
    <dgm:pt modelId="{5B102BA2-27B2-46D4-B681-39BDB4FFC0EB}">
      <dgm:prSet phldrT="[Texto]"/>
      <dgm:spPr/>
      <dgm:t>
        <a:bodyPr/>
        <a:lstStyle/>
        <a:p>
          <a:r>
            <a:rPr lang="es-AR" dirty="0"/>
            <a:t>Los intereses devengados y no abonados no quedan condonados. Solo se condonan los intereses capitalizables, en la medida que los intereses se regularicen en la moratoria y de acuerdo al porcentaje que corresponda</a:t>
          </a:r>
        </a:p>
      </dgm:t>
    </dgm:pt>
    <dgm:pt modelId="{3C6C0B8F-917A-45D4-979C-203B735038D5}" type="parTrans" cxnId="{6607C30A-1F47-496B-84D4-FF676D369CA4}">
      <dgm:prSet/>
      <dgm:spPr/>
      <dgm:t>
        <a:bodyPr/>
        <a:lstStyle/>
        <a:p>
          <a:endParaRPr lang="es-AR"/>
        </a:p>
      </dgm:t>
    </dgm:pt>
    <dgm:pt modelId="{73D83F74-6611-4E84-B827-32F413B06F00}" type="sibTrans" cxnId="{6607C30A-1F47-496B-84D4-FF676D369CA4}">
      <dgm:prSet/>
      <dgm:spPr/>
      <dgm:t>
        <a:bodyPr/>
        <a:lstStyle/>
        <a:p>
          <a:endParaRPr lang="es-AR"/>
        </a:p>
      </dgm:t>
    </dgm:pt>
    <dgm:pt modelId="{D0C3AAF0-28E8-45E0-9543-68541B569F27}">
      <dgm:prSet phldrT="[Texto]"/>
      <dgm:spPr/>
      <dgm:t>
        <a:bodyPr/>
        <a:lstStyle/>
        <a:p>
          <a:r>
            <a:rPr lang="es-AR"/>
            <a:t>Anticipos 2023 (cierre agosto) no abonados. DJ 2023 presentada el 05-05-2024 </a:t>
          </a:r>
          <a:endParaRPr lang="es-AR" dirty="0"/>
        </a:p>
      </dgm:t>
    </dgm:pt>
    <dgm:pt modelId="{158D75C8-7CF7-4124-91D8-9FA94D879CD2}" type="parTrans" cxnId="{EE6583DA-A73F-4851-87C3-80BEB2E472BD}">
      <dgm:prSet/>
      <dgm:spPr/>
      <dgm:t>
        <a:bodyPr/>
        <a:lstStyle/>
        <a:p>
          <a:endParaRPr lang="es-AR"/>
        </a:p>
      </dgm:t>
    </dgm:pt>
    <dgm:pt modelId="{D0839904-FAC8-4311-B233-A22C9CE4827F}" type="sibTrans" cxnId="{EE6583DA-A73F-4851-87C3-80BEB2E472BD}">
      <dgm:prSet/>
      <dgm:spPr/>
      <dgm:t>
        <a:bodyPr/>
        <a:lstStyle/>
        <a:p>
          <a:endParaRPr lang="es-AR"/>
        </a:p>
      </dgm:t>
    </dgm:pt>
    <dgm:pt modelId="{F97A0495-4986-44A7-A998-E67BF8DE42B2}">
      <dgm:prSet phldrT="[Texto]"/>
      <dgm:spPr/>
      <dgm:t>
        <a:bodyPr/>
        <a:lstStyle/>
        <a:p>
          <a:r>
            <a:rPr lang="es-AR"/>
            <a:t>Los intereses devengados y no abonados quedan condonados al 100%</a:t>
          </a:r>
          <a:endParaRPr lang="es-AR" dirty="0"/>
        </a:p>
      </dgm:t>
    </dgm:pt>
    <dgm:pt modelId="{0A110E58-4AB8-476E-ADEA-E2F97B95B87C}" type="parTrans" cxnId="{9D65C7F9-AA61-42F1-A810-009912ADC63B}">
      <dgm:prSet/>
      <dgm:spPr/>
      <dgm:t>
        <a:bodyPr/>
        <a:lstStyle/>
        <a:p>
          <a:endParaRPr lang="es-AR"/>
        </a:p>
      </dgm:t>
    </dgm:pt>
    <dgm:pt modelId="{7A42DF32-06F7-49C1-B373-29BD543E245F}" type="sibTrans" cxnId="{9D65C7F9-AA61-42F1-A810-009912ADC63B}">
      <dgm:prSet/>
      <dgm:spPr/>
      <dgm:t>
        <a:bodyPr/>
        <a:lstStyle/>
        <a:p>
          <a:endParaRPr lang="es-AR"/>
        </a:p>
      </dgm:t>
    </dgm:pt>
    <dgm:pt modelId="{C2D8A0DC-95D2-4D02-B7C0-0323345CF3AE}">
      <dgm:prSet phldrT="[Texto]"/>
      <dgm:spPr/>
      <dgm:t>
        <a:bodyPr/>
        <a:lstStyle/>
        <a:p>
          <a:r>
            <a:rPr lang="es-AR"/>
            <a:t>DJ IVA diciembre 2022 cancelada el 02-04-2024</a:t>
          </a:r>
          <a:endParaRPr lang="es-AR" dirty="0"/>
        </a:p>
      </dgm:t>
    </dgm:pt>
    <dgm:pt modelId="{21A676D7-1C1B-4E15-979C-4BE649C7136C}" type="sibTrans" cxnId="{F7D1E68A-ADFC-4A49-9A63-6270BA10B996}">
      <dgm:prSet/>
      <dgm:spPr/>
      <dgm:t>
        <a:bodyPr/>
        <a:lstStyle/>
        <a:p>
          <a:endParaRPr lang="es-AR"/>
        </a:p>
      </dgm:t>
    </dgm:pt>
    <dgm:pt modelId="{4CB9D4C4-EC16-41E6-ABAA-8F9B98B4B4B2}" type="parTrans" cxnId="{F7D1E68A-ADFC-4A49-9A63-6270BA10B996}">
      <dgm:prSet/>
      <dgm:spPr/>
      <dgm:t>
        <a:bodyPr/>
        <a:lstStyle/>
        <a:p>
          <a:endParaRPr lang="es-AR"/>
        </a:p>
      </dgm:t>
    </dgm:pt>
    <dgm:pt modelId="{E56236EF-712E-4628-A0A0-C9CFDD48DB75}" type="pres">
      <dgm:prSet presAssocID="{738EC5F1-8104-42A9-BE77-16DF0AB00D3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AR"/>
        </a:p>
      </dgm:t>
    </dgm:pt>
    <dgm:pt modelId="{C68ABE8F-F660-435A-AC9A-09400392B9B3}" type="pres">
      <dgm:prSet presAssocID="{639DC0AF-95B9-407A-9B52-4E01DF393F6B}" presName="linNode" presStyleCnt="0"/>
      <dgm:spPr/>
    </dgm:pt>
    <dgm:pt modelId="{6F321CA9-B208-4A1D-8475-DEAA68B99750}" type="pres">
      <dgm:prSet presAssocID="{639DC0AF-95B9-407A-9B52-4E01DF393F6B}" presName="parent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F35E5C79-001B-47D8-8F2F-06C1C442B418}" type="pres">
      <dgm:prSet presAssocID="{639DC0AF-95B9-407A-9B52-4E01DF393F6B}" presName="childShp" presStyleLbl="b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2417E13A-9846-43D3-A280-0CA5819B9413}" type="pres">
      <dgm:prSet presAssocID="{A57C8C54-E009-42AF-9C64-738EA65F3B8E}" presName="spacing" presStyleCnt="0"/>
      <dgm:spPr/>
    </dgm:pt>
    <dgm:pt modelId="{E72B1A1C-A07B-4FB3-AC96-5FBB8F257D32}" type="pres">
      <dgm:prSet presAssocID="{C2D8A0DC-95D2-4D02-B7C0-0323345CF3AE}" presName="linNode" presStyleCnt="0"/>
      <dgm:spPr/>
    </dgm:pt>
    <dgm:pt modelId="{66B64BA4-18EA-47CF-B04B-2869DEB94D97}" type="pres">
      <dgm:prSet presAssocID="{C2D8A0DC-95D2-4D02-B7C0-0323345CF3AE}" presName="parent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C602864E-8E81-4594-AE2C-4D60587B8E28}" type="pres">
      <dgm:prSet presAssocID="{C2D8A0DC-95D2-4D02-B7C0-0323345CF3AE}" presName="childShp" presStyleLbl="b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8F06D74-15D3-40E7-A927-1ABA7C7F08F0}" type="pres">
      <dgm:prSet presAssocID="{21A676D7-1C1B-4E15-979C-4BE649C7136C}" presName="spacing" presStyleCnt="0"/>
      <dgm:spPr/>
    </dgm:pt>
    <dgm:pt modelId="{DD18BEF3-4F3A-4CF2-A5C8-AA859CD658FF}" type="pres">
      <dgm:prSet presAssocID="{8D1C2FBC-C982-4F5D-9F83-A96D90C33BF9}" presName="linNode" presStyleCnt="0"/>
      <dgm:spPr/>
    </dgm:pt>
    <dgm:pt modelId="{876A5E5F-9A18-40AA-8A62-6FCAF24E5DAE}" type="pres">
      <dgm:prSet presAssocID="{8D1C2FBC-C982-4F5D-9F83-A96D90C33BF9}" presName="parent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39F547F-472A-4841-BD17-E453B6E46587}" type="pres">
      <dgm:prSet presAssocID="{8D1C2FBC-C982-4F5D-9F83-A96D90C33BF9}" presName="childShp" presStyleLbl="b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C5CBD6F-67C9-42E7-8FD3-4AA44CE0C320}" type="pres">
      <dgm:prSet presAssocID="{ACC18A5A-6364-4AB3-8564-6A94B822BCA9}" presName="spacing" presStyleCnt="0"/>
      <dgm:spPr/>
    </dgm:pt>
    <dgm:pt modelId="{59EABF30-1965-4E1F-B045-E6F673D2A91A}" type="pres">
      <dgm:prSet presAssocID="{20117B49-C288-4F0A-B67C-326FF32C2CE6}" presName="linNode" presStyleCnt="0"/>
      <dgm:spPr/>
    </dgm:pt>
    <dgm:pt modelId="{1DA01D9F-5A04-4345-9C59-5173869B5D11}" type="pres">
      <dgm:prSet presAssocID="{20117B49-C288-4F0A-B67C-326FF32C2CE6}" presName="parent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09518E7-3E8B-4724-8813-E4BF876F44AB}" type="pres">
      <dgm:prSet presAssocID="{20117B49-C288-4F0A-B67C-326FF32C2CE6}" presName="childShp" presStyleLbl="b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0E7C17B-ABE0-4B7F-851E-FC76F37D316C}" type="pres">
      <dgm:prSet presAssocID="{DC9CE5FD-BE15-409C-9F46-EE192CD37BFD}" presName="spacing" presStyleCnt="0"/>
      <dgm:spPr/>
    </dgm:pt>
    <dgm:pt modelId="{AE353214-2B32-45F6-B040-7F8F63FB6DB9}" type="pres">
      <dgm:prSet presAssocID="{844429BE-4C8C-4C5C-B5EE-61220F46CF89}" presName="linNode" presStyleCnt="0"/>
      <dgm:spPr/>
    </dgm:pt>
    <dgm:pt modelId="{3E498F84-A053-49C1-8ED5-70EA8760505C}" type="pres">
      <dgm:prSet presAssocID="{844429BE-4C8C-4C5C-B5EE-61220F46CF89}" presName="parent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40AF9D9E-FFC0-468C-9DC7-63AD23D518F4}" type="pres">
      <dgm:prSet presAssocID="{844429BE-4C8C-4C5C-B5EE-61220F46CF89}" presName="childShp" presStyleLbl="b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F63A2F7-9AA0-4BD8-8591-ED02F06C0CAB}" type="pres">
      <dgm:prSet presAssocID="{25ACFA5E-73DA-448E-8108-7A20E9ECC72C}" presName="spacing" presStyleCnt="0"/>
      <dgm:spPr/>
    </dgm:pt>
    <dgm:pt modelId="{D138A216-1B85-4E53-9D28-D30478006CA1}" type="pres">
      <dgm:prSet presAssocID="{D0C3AAF0-28E8-45E0-9543-68541B569F27}" presName="linNode" presStyleCnt="0"/>
      <dgm:spPr/>
    </dgm:pt>
    <dgm:pt modelId="{B1192D9A-A452-4877-9242-31C93B0ADDDB}" type="pres">
      <dgm:prSet presAssocID="{D0C3AAF0-28E8-45E0-9543-68541B569F27}" presName="parent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1397D4EA-3D53-4487-A862-937201E51B6C}" type="pres">
      <dgm:prSet presAssocID="{D0C3AAF0-28E8-45E0-9543-68541B569F27}" presName="childShp" presStyleLbl="b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44D31DD3-238E-48D6-BE30-85D853099D4D}" type="presOf" srcId="{8D1C2FBC-C982-4F5D-9F83-A96D90C33BF9}" destId="{876A5E5F-9A18-40AA-8A62-6FCAF24E5DAE}" srcOrd="0" destOrd="0" presId="urn:microsoft.com/office/officeart/2005/8/layout/vList6"/>
    <dgm:cxn modelId="{106C48C6-0287-4F9C-A3C8-2EBBA7D8FF79}" srcId="{738EC5F1-8104-42A9-BE77-16DF0AB00D3E}" destId="{8D1C2FBC-C982-4F5D-9F83-A96D90C33BF9}" srcOrd="2" destOrd="0" parTransId="{24A544B7-95B4-4BFA-9E5C-8188EACE0764}" sibTransId="{ACC18A5A-6364-4AB3-8564-6A94B822BCA9}"/>
    <dgm:cxn modelId="{D2C4E717-81A9-4E74-AF37-96CB943A9024}" type="presOf" srcId="{844429BE-4C8C-4C5C-B5EE-61220F46CF89}" destId="{3E498F84-A053-49C1-8ED5-70EA8760505C}" srcOrd="0" destOrd="0" presId="urn:microsoft.com/office/officeart/2005/8/layout/vList6"/>
    <dgm:cxn modelId="{54B32FAD-09A9-4A4C-B219-61444AB7FC93}" type="presOf" srcId="{F97A0495-4986-44A7-A998-E67BF8DE42B2}" destId="{1397D4EA-3D53-4487-A862-937201E51B6C}" srcOrd="0" destOrd="0" presId="urn:microsoft.com/office/officeart/2005/8/layout/vList6"/>
    <dgm:cxn modelId="{F624E27B-29D6-4D1E-8789-9FAC862A9E59}" srcId="{639DC0AF-95B9-407A-9B52-4E01DF393F6B}" destId="{5DC8B56D-FF17-4D46-8781-67BBE325FC8A}" srcOrd="0" destOrd="0" parTransId="{E7142AE7-F0AE-41CA-BF8F-E908DE7AFAFD}" sibTransId="{3951294A-BA9C-465B-ADF8-048D6B7845AF}"/>
    <dgm:cxn modelId="{EE6583DA-A73F-4851-87C3-80BEB2E472BD}" srcId="{738EC5F1-8104-42A9-BE77-16DF0AB00D3E}" destId="{D0C3AAF0-28E8-45E0-9543-68541B569F27}" srcOrd="5" destOrd="0" parTransId="{158D75C8-7CF7-4124-91D8-9FA94D879CD2}" sibTransId="{D0839904-FAC8-4311-B233-A22C9CE4827F}"/>
    <dgm:cxn modelId="{3807136F-87A5-4034-B7BE-05BB3EC2A8D1}" srcId="{8D1C2FBC-C982-4F5D-9F83-A96D90C33BF9}" destId="{154F1C21-4862-4625-B0E4-0789941F05F1}" srcOrd="0" destOrd="0" parTransId="{A2A1936B-683A-4E16-A320-5E677BB35863}" sibTransId="{E22BF860-BB71-473C-B832-A6C692B19848}"/>
    <dgm:cxn modelId="{E4ACC8BC-88C2-432D-8EE9-1F55AAF24E65}" type="presOf" srcId="{D0C3AAF0-28E8-45E0-9543-68541B569F27}" destId="{B1192D9A-A452-4877-9242-31C93B0ADDDB}" srcOrd="0" destOrd="0" presId="urn:microsoft.com/office/officeart/2005/8/layout/vList6"/>
    <dgm:cxn modelId="{A1F46904-6F82-48DA-B3E1-05A95806C8B6}" type="presOf" srcId="{5D950FA3-9451-46A6-A7D7-829E3F41E0D3}" destId="{C602864E-8E81-4594-AE2C-4D60587B8E28}" srcOrd="0" destOrd="0" presId="urn:microsoft.com/office/officeart/2005/8/layout/vList6"/>
    <dgm:cxn modelId="{FCA3BDA3-0E8A-49B3-A93E-380EBDC09FA3}" type="presOf" srcId="{5B102BA2-27B2-46D4-B681-39BDB4FFC0EB}" destId="{509518E7-3E8B-4724-8813-E4BF876F44AB}" srcOrd="0" destOrd="0" presId="urn:microsoft.com/office/officeart/2005/8/layout/vList6"/>
    <dgm:cxn modelId="{FE56AE00-C0CD-4231-8449-C7E7CE28C068}" srcId="{C2D8A0DC-95D2-4D02-B7C0-0323345CF3AE}" destId="{5D950FA3-9451-46A6-A7D7-829E3F41E0D3}" srcOrd="0" destOrd="0" parTransId="{CFF1C9D3-7143-4A44-B54C-27CE816BF3B7}" sibTransId="{A7A194BA-2FA7-4334-9149-3DFCF30392F2}"/>
    <dgm:cxn modelId="{E3F24593-2CAE-4B2A-A03E-13CAE289D60A}" type="presOf" srcId="{154F1C21-4862-4625-B0E4-0789941F05F1}" destId="{B39F547F-472A-4841-BD17-E453B6E46587}" srcOrd="0" destOrd="0" presId="urn:microsoft.com/office/officeart/2005/8/layout/vList6"/>
    <dgm:cxn modelId="{9D65C7F9-AA61-42F1-A810-009912ADC63B}" srcId="{D0C3AAF0-28E8-45E0-9543-68541B569F27}" destId="{F97A0495-4986-44A7-A998-E67BF8DE42B2}" srcOrd="0" destOrd="0" parTransId="{0A110E58-4AB8-476E-ADEA-E2F97B95B87C}" sibTransId="{7A42DF32-06F7-49C1-B373-29BD543E245F}"/>
    <dgm:cxn modelId="{5E6D3EBB-706F-4294-B09C-0A1F088E0C93}" type="presOf" srcId="{20117B49-C288-4F0A-B67C-326FF32C2CE6}" destId="{1DA01D9F-5A04-4345-9C59-5173869B5D11}" srcOrd="0" destOrd="0" presId="urn:microsoft.com/office/officeart/2005/8/layout/vList6"/>
    <dgm:cxn modelId="{DA1117CF-234F-403A-8126-8000224F9638}" type="presOf" srcId="{738EC5F1-8104-42A9-BE77-16DF0AB00D3E}" destId="{E56236EF-712E-4628-A0A0-C9CFDD48DB75}" srcOrd="0" destOrd="0" presId="urn:microsoft.com/office/officeart/2005/8/layout/vList6"/>
    <dgm:cxn modelId="{5A9B2981-942F-4D51-A4D3-505A5F07108F}" type="presOf" srcId="{C2D8A0DC-95D2-4D02-B7C0-0323345CF3AE}" destId="{66B64BA4-18EA-47CF-B04B-2869DEB94D97}" srcOrd="0" destOrd="0" presId="urn:microsoft.com/office/officeart/2005/8/layout/vList6"/>
    <dgm:cxn modelId="{2275C07D-F048-42E2-A439-B641E8747BFE}" type="presOf" srcId="{639DC0AF-95B9-407A-9B52-4E01DF393F6B}" destId="{6F321CA9-B208-4A1D-8475-DEAA68B99750}" srcOrd="0" destOrd="0" presId="urn:microsoft.com/office/officeart/2005/8/layout/vList6"/>
    <dgm:cxn modelId="{F9002BA5-7C73-4285-976A-B489215B4F00}" srcId="{844429BE-4C8C-4C5C-B5EE-61220F46CF89}" destId="{3192F9B4-A8A9-4DCC-B1F1-16FF0324FB7B}" srcOrd="0" destOrd="0" parTransId="{0E650CB2-27B3-4918-BB13-73512AFFF43B}" sibTransId="{16D72080-B4C4-41BA-AFCF-868E4DF7AD4E}"/>
    <dgm:cxn modelId="{F7D1E68A-ADFC-4A49-9A63-6270BA10B996}" srcId="{738EC5F1-8104-42A9-BE77-16DF0AB00D3E}" destId="{C2D8A0DC-95D2-4D02-B7C0-0323345CF3AE}" srcOrd="1" destOrd="0" parTransId="{4CB9D4C4-EC16-41E6-ABAA-8F9B98B4B4B2}" sibTransId="{21A676D7-1C1B-4E15-979C-4BE649C7136C}"/>
    <dgm:cxn modelId="{D5BD0392-AE4B-40B5-AC46-49AE32B16BEB}" srcId="{738EC5F1-8104-42A9-BE77-16DF0AB00D3E}" destId="{639DC0AF-95B9-407A-9B52-4E01DF393F6B}" srcOrd="0" destOrd="0" parTransId="{99149D8D-1DAF-4E2D-BDAE-6C0054A136E6}" sibTransId="{A57C8C54-E009-42AF-9C64-738EA65F3B8E}"/>
    <dgm:cxn modelId="{6607C30A-1F47-496B-84D4-FF676D369CA4}" srcId="{20117B49-C288-4F0A-B67C-326FF32C2CE6}" destId="{5B102BA2-27B2-46D4-B681-39BDB4FFC0EB}" srcOrd="0" destOrd="0" parTransId="{3C6C0B8F-917A-45D4-979C-203B735038D5}" sibTransId="{73D83F74-6611-4E84-B827-32F413B06F00}"/>
    <dgm:cxn modelId="{0FA4CCDF-DEFB-472C-9123-DB1DF65F4608}" type="presOf" srcId="{5DC8B56D-FF17-4D46-8781-67BBE325FC8A}" destId="{F35E5C79-001B-47D8-8F2F-06C1C442B418}" srcOrd="0" destOrd="0" presId="urn:microsoft.com/office/officeart/2005/8/layout/vList6"/>
    <dgm:cxn modelId="{7BDD089D-1083-412E-85B9-05C4E180D424}" srcId="{738EC5F1-8104-42A9-BE77-16DF0AB00D3E}" destId="{20117B49-C288-4F0A-B67C-326FF32C2CE6}" srcOrd="3" destOrd="0" parTransId="{FAF5B582-34D9-48E8-967C-AE1CE5CFD004}" sibTransId="{DC9CE5FD-BE15-409C-9F46-EE192CD37BFD}"/>
    <dgm:cxn modelId="{65FBC5FD-02D5-430B-8D67-CD38F6953095}" srcId="{738EC5F1-8104-42A9-BE77-16DF0AB00D3E}" destId="{844429BE-4C8C-4C5C-B5EE-61220F46CF89}" srcOrd="4" destOrd="0" parTransId="{B0103740-40B5-4F83-BE04-0C91DDCA44BB}" sibTransId="{25ACFA5E-73DA-448E-8108-7A20E9ECC72C}"/>
    <dgm:cxn modelId="{B156D38C-473C-4177-9CB1-E4F07A19AA39}" type="presOf" srcId="{3192F9B4-A8A9-4DCC-B1F1-16FF0324FB7B}" destId="{40AF9D9E-FFC0-468C-9DC7-63AD23D518F4}" srcOrd="0" destOrd="0" presId="urn:microsoft.com/office/officeart/2005/8/layout/vList6"/>
    <dgm:cxn modelId="{3E92FFB4-FA95-445A-9133-95FE22DDC8C2}" type="presParOf" srcId="{E56236EF-712E-4628-A0A0-C9CFDD48DB75}" destId="{C68ABE8F-F660-435A-AC9A-09400392B9B3}" srcOrd="0" destOrd="0" presId="urn:microsoft.com/office/officeart/2005/8/layout/vList6"/>
    <dgm:cxn modelId="{F9F1E32B-4217-4966-8EB2-0091DE9265DA}" type="presParOf" srcId="{C68ABE8F-F660-435A-AC9A-09400392B9B3}" destId="{6F321CA9-B208-4A1D-8475-DEAA68B99750}" srcOrd="0" destOrd="0" presId="urn:microsoft.com/office/officeart/2005/8/layout/vList6"/>
    <dgm:cxn modelId="{2FBD98F7-2582-499E-8037-A0CE67C5A36A}" type="presParOf" srcId="{C68ABE8F-F660-435A-AC9A-09400392B9B3}" destId="{F35E5C79-001B-47D8-8F2F-06C1C442B418}" srcOrd="1" destOrd="0" presId="urn:microsoft.com/office/officeart/2005/8/layout/vList6"/>
    <dgm:cxn modelId="{351E7CFF-7D9A-44AE-8F27-EE32A1CEA675}" type="presParOf" srcId="{E56236EF-712E-4628-A0A0-C9CFDD48DB75}" destId="{2417E13A-9846-43D3-A280-0CA5819B9413}" srcOrd="1" destOrd="0" presId="urn:microsoft.com/office/officeart/2005/8/layout/vList6"/>
    <dgm:cxn modelId="{1C33A5D3-4EB4-4F37-A74B-4E28261CEF58}" type="presParOf" srcId="{E56236EF-712E-4628-A0A0-C9CFDD48DB75}" destId="{E72B1A1C-A07B-4FB3-AC96-5FBB8F257D32}" srcOrd="2" destOrd="0" presId="urn:microsoft.com/office/officeart/2005/8/layout/vList6"/>
    <dgm:cxn modelId="{89A49BAA-0A2C-4D08-914B-8EF290EB7D25}" type="presParOf" srcId="{E72B1A1C-A07B-4FB3-AC96-5FBB8F257D32}" destId="{66B64BA4-18EA-47CF-B04B-2869DEB94D97}" srcOrd="0" destOrd="0" presId="urn:microsoft.com/office/officeart/2005/8/layout/vList6"/>
    <dgm:cxn modelId="{F34D0E03-B6E7-4C93-A6B3-7B4C5B17ED8D}" type="presParOf" srcId="{E72B1A1C-A07B-4FB3-AC96-5FBB8F257D32}" destId="{C602864E-8E81-4594-AE2C-4D60587B8E28}" srcOrd="1" destOrd="0" presId="urn:microsoft.com/office/officeart/2005/8/layout/vList6"/>
    <dgm:cxn modelId="{BF0BD935-883D-4EB8-97D5-82F7FB74AEC2}" type="presParOf" srcId="{E56236EF-712E-4628-A0A0-C9CFDD48DB75}" destId="{A8F06D74-15D3-40E7-A927-1ABA7C7F08F0}" srcOrd="3" destOrd="0" presId="urn:microsoft.com/office/officeart/2005/8/layout/vList6"/>
    <dgm:cxn modelId="{AFBC00F3-B662-4CE3-9FBA-BA9ECFCB2A59}" type="presParOf" srcId="{E56236EF-712E-4628-A0A0-C9CFDD48DB75}" destId="{DD18BEF3-4F3A-4CF2-A5C8-AA859CD658FF}" srcOrd="4" destOrd="0" presId="urn:microsoft.com/office/officeart/2005/8/layout/vList6"/>
    <dgm:cxn modelId="{25BE8DFE-0828-463F-8775-7DE71F25C691}" type="presParOf" srcId="{DD18BEF3-4F3A-4CF2-A5C8-AA859CD658FF}" destId="{876A5E5F-9A18-40AA-8A62-6FCAF24E5DAE}" srcOrd="0" destOrd="0" presId="urn:microsoft.com/office/officeart/2005/8/layout/vList6"/>
    <dgm:cxn modelId="{8AF8C60E-4AAC-4691-9CB5-05856E2BBAE8}" type="presParOf" srcId="{DD18BEF3-4F3A-4CF2-A5C8-AA859CD658FF}" destId="{B39F547F-472A-4841-BD17-E453B6E46587}" srcOrd="1" destOrd="0" presId="urn:microsoft.com/office/officeart/2005/8/layout/vList6"/>
    <dgm:cxn modelId="{44BAF82D-140A-4191-B668-665988253B23}" type="presParOf" srcId="{E56236EF-712E-4628-A0A0-C9CFDD48DB75}" destId="{7C5CBD6F-67C9-42E7-8FD3-4AA44CE0C320}" srcOrd="5" destOrd="0" presId="urn:microsoft.com/office/officeart/2005/8/layout/vList6"/>
    <dgm:cxn modelId="{91880E1C-6208-4418-8B65-D8F6DFEDE588}" type="presParOf" srcId="{E56236EF-712E-4628-A0A0-C9CFDD48DB75}" destId="{59EABF30-1965-4E1F-B045-E6F673D2A91A}" srcOrd="6" destOrd="0" presId="urn:microsoft.com/office/officeart/2005/8/layout/vList6"/>
    <dgm:cxn modelId="{56E25867-8E34-4F9F-98FD-B2B93115CF3D}" type="presParOf" srcId="{59EABF30-1965-4E1F-B045-E6F673D2A91A}" destId="{1DA01D9F-5A04-4345-9C59-5173869B5D11}" srcOrd="0" destOrd="0" presId="urn:microsoft.com/office/officeart/2005/8/layout/vList6"/>
    <dgm:cxn modelId="{ECA7D214-799A-47BF-BD8F-3CDDEE0E3B3C}" type="presParOf" srcId="{59EABF30-1965-4E1F-B045-E6F673D2A91A}" destId="{509518E7-3E8B-4724-8813-E4BF876F44AB}" srcOrd="1" destOrd="0" presId="urn:microsoft.com/office/officeart/2005/8/layout/vList6"/>
    <dgm:cxn modelId="{5D2B38E8-4E0E-4C03-B6B1-D831BD0EFB57}" type="presParOf" srcId="{E56236EF-712E-4628-A0A0-C9CFDD48DB75}" destId="{B0E7C17B-ABE0-4B7F-851E-FC76F37D316C}" srcOrd="7" destOrd="0" presId="urn:microsoft.com/office/officeart/2005/8/layout/vList6"/>
    <dgm:cxn modelId="{82801883-B146-4DC6-8DFC-5ADE20628C25}" type="presParOf" srcId="{E56236EF-712E-4628-A0A0-C9CFDD48DB75}" destId="{AE353214-2B32-45F6-B040-7F8F63FB6DB9}" srcOrd="8" destOrd="0" presId="urn:microsoft.com/office/officeart/2005/8/layout/vList6"/>
    <dgm:cxn modelId="{B5AA8570-9835-4ABA-8D46-2A4F35F32365}" type="presParOf" srcId="{AE353214-2B32-45F6-B040-7F8F63FB6DB9}" destId="{3E498F84-A053-49C1-8ED5-70EA8760505C}" srcOrd="0" destOrd="0" presId="urn:microsoft.com/office/officeart/2005/8/layout/vList6"/>
    <dgm:cxn modelId="{27ECF082-63E1-413D-AEC2-7D8C7FC81FF4}" type="presParOf" srcId="{AE353214-2B32-45F6-B040-7F8F63FB6DB9}" destId="{40AF9D9E-FFC0-468C-9DC7-63AD23D518F4}" srcOrd="1" destOrd="0" presId="urn:microsoft.com/office/officeart/2005/8/layout/vList6"/>
    <dgm:cxn modelId="{338EF6B8-2E27-4E6C-89E0-E4029E26C60F}" type="presParOf" srcId="{E56236EF-712E-4628-A0A0-C9CFDD48DB75}" destId="{DF63A2F7-9AA0-4BD8-8591-ED02F06C0CAB}" srcOrd="9" destOrd="0" presId="urn:microsoft.com/office/officeart/2005/8/layout/vList6"/>
    <dgm:cxn modelId="{8AD5C171-5CB0-4799-B60C-CE1E4B10EFC3}" type="presParOf" srcId="{E56236EF-712E-4628-A0A0-C9CFDD48DB75}" destId="{D138A216-1B85-4E53-9D28-D30478006CA1}" srcOrd="10" destOrd="0" presId="urn:microsoft.com/office/officeart/2005/8/layout/vList6"/>
    <dgm:cxn modelId="{CEB15A70-3CB8-464A-A649-9EA964B6D03A}" type="presParOf" srcId="{D138A216-1B85-4E53-9D28-D30478006CA1}" destId="{B1192D9A-A452-4877-9242-31C93B0ADDDB}" srcOrd="0" destOrd="0" presId="urn:microsoft.com/office/officeart/2005/8/layout/vList6"/>
    <dgm:cxn modelId="{AACE0CCF-7EDA-4A71-B8BA-B018D14F47A9}" type="presParOf" srcId="{D138A216-1B85-4E53-9D28-D30478006CA1}" destId="{1397D4EA-3D53-4487-A862-937201E51B6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A050A4AA-23C2-40E3-9B06-CE4115F2069C}" type="doc">
      <dgm:prSet loTypeId="urn:microsoft.com/office/officeart/2009/3/layout/PlusandMinus" loCatId="relationship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AR"/>
        </a:p>
      </dgm:t>
    </dgm:pt>
    <dgm:pt modelId="{410E16AC-421C-4C2D-B92E-BAF7AA08FE49}">
      <dgm:prSet phldrT="[Texto]" custT="1"/>
      <dgm:spPr/>
      <dgm:t>
        <a:bodyPr/>
        <a:lstStyle/>
        <a:p>
          <a:r>
            <a:rPr lang="es-AR" sz="2500"/>
            <a:t>-Al contado</a:t>
          </a:r>
        </a:p>
        <a:p>
          <a:r>
            <a:rPr lang="es-AR" sz="2500"/>
            <a:t>-Hasta 3 cuotas</a:t>
          </a:r>
        </a:p>
        <a:p>
          <a:r>
            <a:rPr lang="es-AR" sz="2500"/>
            <a:t>- Mayor cantidad de cuotas</a:t>
          </a:r>
          <a:endParaRPr lang="es-AR" sz="2500" dirty="0"/>
        </a:p>
      </dgm:t>
    </dgm:pt>
    <dgm:pt modelId="{13667823-D3D2-4F0C-92A8-52A9D3A67DEA}" type="parTrans" cxnId="{7006F3C5-E72C-4C4E-8B7F-1CA3C2D0D1BB}">
      <dgm:prSet/>
      <dgm:spPr/>
      <dgm:t>
        <a:bodyPr/>
        <a:lstStyle/>
        <a:p>
          <a:endParaRPr lang="es-AR"/>
        </a:p>
      </dgm:t>
    </dgm:pt>
    <dgm:pt modelId="{361B96AD-72E4-486A-B4DA-B6B794536DF7}" type="sibTrans" cxnId="{7006F3C5-E72C-4C4E-8B7F-1CA3C2D0D1BB}">
      <dgm:prSet/>
      <dgm:spPr/>
      <dgm:t>
        <a:bodyPr/>
        <a:lstStyle/>
        <a:p>
          <a:endParaRPr lang="es-AR"/>
        </a:p>
      </dgm:t>
    </dgm:pt>
    <dgm:pt modelId="{F1F8AECB-713C-400E-B547-005378248D7B}">
      <dgm:prSet phldrT="[Texto]" custT="1"/>
      <dgm:spPr/>
      <dgm:t>
        <a:bodyPr/>
        <a:lstStyle/>
        <a:p>
          <a:r>
            <a:rPr lang="es-AR" sz="2500"/>
            <a:t>Compensación</a:t>
          </a:r>
          <a:endParaRPr lang="es-AR" sz="2500" dirty="0"/>
        </a:p>
      </dgm:t>
    </dgm:pt>
    <dgm:pt modelId="{2C45F14D-2987-4F38-B741-4BE2371CE82E}" type="parTrans" cxnId="{A8E28BD2-FF67-4BCF-BD59-D4F5C1B54824}">
      <dgm:prSet/>
      <dgm:spPr/>
      <dgm:t>
        <a:bodyPr/>
        <a:lstStyle/>
        <a:p>
          <a:endParaRPr lang="es-AR"/>
        </a:p>
      </dgm:t>
    </dgm:pt>
    <dgm:pt modelId="{5C9D13AF-AD2A-4322-A9B7-227F5123A33F}" type="sibTrans" cxnId="{A8E28BD2-FF67-4BCF-BD59-D4F5C1B54824}">
      <dgm:prSet/>
      <dgm:spPr/>
      <dgm:t>
        <a:bodyPr/>
        <a:lstStyle/>
        <a:p>
          <a:endParaRPr lang="es-AR"/>
        </a:p>
      </dgm:t>
    </dgm:pt>
    <dgm:pt modelId="{01AC05F7-574C-44F8-AE09-AA8A9FAC4F84}" type="pres">
      <dgm:prSet presAssocID="{A050A4AA-23C2-40E3-9B06-CE4115F2069C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EB969F82-B3B7-48C7-8192-5EA2F783FD3B}" type="pres">
      <dgm:prSet presAssocID="{A050A4AA-23C2-40E3-9B06-CE4115F2069C}" presName="Background" presStyleLbl="bgImgPlace1" presStyleIdx="0" presStyleCnt="1"/>
      <dgm:spPr/>
    </dgm:pt>
    <dgm:pt modelId="{6A02F2B2-1EEB-4953-BE6D-46CA36A3743A}" type="pres">
      <dgm:prSet presAssocID="{A050A4AA-23C2-40E3-9B06-CE4115F2069C}" presName="Parent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F65A629-1CF5-454F-A4EE-5DE7CBA77F9F}" type="pres">
      <dgm:prSet presAssocID="{A050A4AA-23C2-40E3-9B06-CE4115F2069C}" presName="ParentText2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F2057D7-90E7-4610-924E-98EB33EFDDA3}" type="pres">
      <dgm:prSet presAssocID="{A050A4AA-23C2-40E3-9B06-CE4115F2069C}" presName="Plus" presStyleLbl="alignNode1" presStyleIdx="0" presStyleCnt="2"/>
      <dgm:spPr/>
    </dgm:pt>
    <dgm:pt modelId="{C3FC33A7-1795-4F9B-B32E-819BBDE8CA85}" type="pres">
      <dgm:prSet presAssocID="{A050A4AA-23C2-40E3-9B06-CE4115F2069C}" presName="Minus" presStyleLbl="alignNode1" presStyleIdx="1" presStyleCnt="2"/>
      <dgm:spPr/>
    </dgm:pt>
    <dgm:pt modelId="{A0B3430F-3D59-4213-8775-8BA23FCA04A1}" type="pres">
      <dgm:prSet presAssocID="{A050A4AA-23C2-40E3-9B06-CE4115F2069C}" presName="Divider" presStyleLbl="parChTrans1D1" presStyleIdx="0" presStyleCnt="1"/>
      <dgm:spPr/>
    </dgm:pt>
  </dgm:ptLst>
  <dgm:cxnLst>
    <dgm:cxn modelId="{A8E28BD2-FF67-4BCF-BD59-D4F5C1B54824}" srcId="{A050A4AA-23C2-40E3-9B06-CE4115F2069C}" destId="{F1F8AECB-713C-400E-B547-005378248D7B}" srcOrd="1" destOrd="0" parTransId="{2C45F14D-2987-4F38-B741-4BE2371CE82E}" sibTransId="{5C9D13AF-AD2A-4322-A9B7-227F5123A33F}"/>
    <dgm:cxn modelId="{7C20924D-5886-450D-8B5B-F99054FADD10}" type="presOf" srcId="{410E16AC-421C-4C2D-B92E-BAF7AA08FE49}" destId="{6A02F2B2-1EEB-4953-BE6D-46CA36A3743A}" srcOrd="0" destOrd="0" presId="urn:microsoft.com/office/officeart/2009/3/layout/PlusandMinus"/>
    <dgm:cxn modelId="{4DAC6712-AC2B-4739-877F-C4CB45E98735}" type="presOf" srcId="{F1F8AECB-713C-400E-B547-005378248D7B}" destId="{EF65A629-1CF5-454F-A4EE-5DE7CBA77F9F}" srcOrd="0" destOrd="0" presId="urn:microsoft.com/office/officeart/2009/3/layout/PlusandMinus"/>
    <dgm:cxn modelId="{8CA59CAB-DB14-4CE5-A652-4068420CE570}" type="presOf" srcId="{A050A4AA-23C2-40E3-9B06-CE4115F2069C}" destId="{01AC05F7-574C-44F8-AE09-AA8A9FAC4F84}" srcOrd="0" destOrd="0" presId="urn:microsoft.com/office/officeart/2009/3/layout/PlusandMinus"/>
    <dgm:cxn modelId="{7006F3C5-E72C-4C4E-8B7F-1CA3C2D0D1BB}" srcId="{A050A4AA-23C2-40E3-9B06-CE4115F2069C}" destId="{410E16AC-421C-4C2D-B92E-BAF7AA08FE49}" srcOrd="0" destOrd="0" parTransId="{13667823-D3D2-4F0C-92A8-52A9D3A67DEA}" sibTransId="{361B96AD-72E4-486A-B4DA-B6B794536DF7}"/>
    <dgm:cxn modelId="{3F72D071-FC9A-4CDB-BDA0-D31899703573}" type="presParOf" srcId="{01AC05F7-574C-44F8-AE09-AA8A9FAC4F84}" destId="{EB969F82-B3B7-48C7-8192-5EA2F783FD3B}" srcOrd="0" destOrd="0" presId="urn:microsoft.com/office/officeart/2009/3/layout/PlusandMinus"/>
    <dgm:cxn modelId="{504C5CBC-ACE5-4567-BBCD-607E31665420}" type="presParOf" srcId="{01AC05F7-574C-44F8-AE09-AA8A9FAC4F84}" destId="{6A02F2B2-1EEB-4953-BE6D-46CA36A3743A}" srcOrd="1" destOrd="0" presId="urn:microsoft.com/office/officeart/2009/3/layout/PlusandMinus"/>
    <dgm:cxn modelId="{302ED55D-EC37-4535-82AA-22CE9C0C10FC}" type="presParOf" srcId="{01AC05F7-574C-44F8-AE09-AA8A9FAC4F84}" destId="{EF65A629-1CF5-454F-A4EE-5DE7CBA77F9F}" srcOrd="2" destOrd="0" presId="urn:microsoft.com/office/officeart/2009/3/layout/PlusandMinus"/>
    <dgm:cxn modelId="{441BFE97-F76A-4816-BA85-EEB72CB989F5}" type="presParOf" srcId="{01AC05F7-574C-44F8-AE09-AA8A9FAC4F84}" destId="{3F2057D7-90E7-4610-924E-98EB33EFDDA3}" srcOrd="3" destOrd="0" presId="urn:microsoft.com/office/officeart/2009/3/layout/PlusandMinus"/>
    <dgm:cxn modelId="{E02317F0-E3C8-4B0A-9ECF-855F6E57F029}" type="presParOf" srcId="{01AC05F7-574C-44F8-AE09-AA8A9FAC4F84}" destId="{C3FC33A7-1795-4F9B-B32E-819BBDE8CA85}" srcOrd="4" destOrd="0" presId="urn:microsoft.com/office/officeart/2009/3/layout/PlusandMinus"/>
    <dgm:cxn modelId="{AE67B3E6-8E3C-4809-AD31-0FC4593F17FB}" type="presParOf" srcId="{01AC05F7-574C-44F8-AE09-AA8A9FAC4F84}" destId="{A0B3430F-3D59-4213-8775-8BA23FCA04A1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2CF55E97-778F-4854-9273-CBC37BF89907}" type="doc">
      <dgm:prSet loTypeId="urn:microsoft.com/office/officeart/2005/8/layout/lProcess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ES"/>
        </a:p>
      </dgm:t>
    </dgm:pt>
    <dgm:pt modelId="{2AEE908F-8BAB-43B9-B4CF-9F3787F6C60B}">
      <dgm:prSet phldrT="[Texto]"/>
      <dgm:spPr/>
      <dgm:t>
        <a:bodyPr/>
        <a:lstStyle/>
        <a:p>
          <a:r>
            <a:rPr lang="es-ES" b="1"/>
            <a:t>Condiciones</a:t>
          </a:r>
          <a:endParaRPr lang="es-ES" b="1" dirty="0"/>
        </a:p>
      </dgm:t>
    </dgm:pt>
    <dgm:pt modelId="{6C91185E-DB76-41AD-9399-97D445D5DC31}" type="parTrans" cxnId="{38C91423-00C7-49AB-B941-3E6D6AF438C5}">
      <dgm:prSet/>
      <dgm:spPr/>
      <dgm:t>
        <a:bodyPr/>
        <a:lstStyle/>
        <a:p>
          <a:endParaRPr lang="es-ES"/>
        </a:p>
      </dgm:t>
    </dgm:pt>
    <dgm:pt modelId="{FD53FF3C-8790-40FA-89F6-D4A9A50CA7E5}" type="sibTrans" cxnId="{38C91423-00C7-49AB-B941-3E6D6AF438C5}">
      <dgm:prSet/>
      <dgm:spPr/>
      <dgm:t>
        <a:bodyPr/>
        <a:lstStyle/>
        <a:p>
          <a:endParaRPr lang="es-ES"/>
        </a:p>
      </dgm:t>
    </dgm:pt>
    <dgm:pt modelId="{D951FC8D-616A-4AAB-9586-5A48E4E03E58}">
      <dgm:prSet phldrT="[Texto]"/>
      <dgm:spPr/>
      <dgm:t>
        <a:bodyPr/>
        <a:lstStyle/>
        <a:p>
          <a:r>
            <a:rPr lang="es-AR" b="1" i="0" u="none"/>
            <a:t>Pago a cuenta</a:t>
          </a:r>
          <a:endParaRPr lang="es-ES" b="1" dirty="0"/>
        </a:p>
      </dgm:t>
    </dgm:pt>
    <dgm:pt modelId="{75B88678-7413-4299-BEC3-E37117550D93}" type="parTrans" cxnId="{C8B866BE-BC28-4944-A9A8-402776ED1853}">
      <dgm:prSet/>
      <dgm:spPr/>
      <dgm:t>
        <a:bodyPr/>
        <a:lstStyle/>
        <a:p>
          <a:endParaRPr lang="es-ES"/>
        </a:p>
      </dgm:t>
    </dgm:pt>
    <dgm:pt modelId="{0FF00760-DE3D-4E62-A847-3F1D8E24E4A5}" type="sibTrans" cxnId="{C8B866BE-BC28-4944-A9A8-402776ED1853}">
      <dgm:prSet/>
      <dgm:spPr/>
      <dgm:t>
        <a:bodyPr/>
        <a:lstStyle/>
        <a:p>
          <a:endParaRPr lang="es-ES"/>
        </a:p>
      </dgm:t>
    </dgm:pt>
    <dgm:pt modelId="{B455C1D1-BB04-4AEE-8ED3-9623AE35DDF9}">
      <dgm:prSet phldrT="[Texto]"/>
      <dgm:spPr/>
      <dgm:t>
        <a:bodyPr/>
        <a:lstStyle/>
        <a:p>
          <a:r>
            <a:rPr lang="es-ES" b="1"/>
            <a:t>PH que no sean PC ni Micro o Pequeña empresa</a:t>
          </a:r>
          <a:endParaRPr lang="es-ES" b="1" dirty="0"/>
        </a:p>
      </dgm:t>
    </dgm:pt>
    <dgm:pt modelId="{DF32D242-83A2-400A-B197-77F1EC45ECD7}" type="parTrans" cxnId="{D8AF9538-796E-44AC-B8D2-17719512C4BE}">
      <dgm:prSet/>
      <dgm:spPr/>
      <dgm:t>
        <a:bodyPr/>
        <a:lstStyle/>
        <a:p>
          <a:endParaRPr lang="es-ES"/>
        </a:p>
      </dgm:t>
    </dgm:pt>
    <dgm:pt modelId="{9D46F752-265F-41C8-8BEA-EBDF1F523FDD}" type="sibTrans" cxnId="{D8AF9538-796E-44AC-B8D2-17719512C4BE}">
      <dgm:prSet/>
      <dgm:spPr/>
      <dgm:t>
        <a:bodyPr/>
        <a:lstStyle/>
        <a:p>
          <a:endParaRPr lang="es-ES"/>
        </a:p>
      </dgm:t>
    </dgm:pt>
    <dgm:pt modelId="{7752712F-6E06-4562-A9F4-2F5208662577}">
      <dgm:prSet phldrT="[Texto]"/>
      <dgm:spPr/>
      <dgm:t>
        <a:bodyPr/>
        <a:lstStyle/>
        <a:p>
          <a:r>
            <a:rPr lang="es-AR" b="0" i="0" u="none"/>
            <a:t>Anticipos, pagos a cuenta extraordinarios de IG e IVA importación de servicios</a:t>
          </a:r>
          <a:endParaRPr lang="es-ES" dirty="0"/>
        </a:p>
      </dgm:t>
    </dgm:pt>
    <dgm:pt modelId="{12BB543D-708C-4DAE-9679-DCA17C210F7C}" type="parTrans" cxnId="{49789D56-4506-4A27-8580-C61074637C08}">
      <dgm:prSet/>
      <dgm:spPr/>
      <dgm:t>
        <a:bodyPr/>
        <a:lstStyle/>
        <a:p>
          <a:endParaRPr lang="es-ES"/>
        </a:p>
      </dgm:t>
    </dgm:pt>
    <dgm:pt modelId="{459702D7-4941-4AF5-999F-6445224C318F}" type="sibTrans" cxnId="{49789D56-4506-4A27-8580-C61074637C08}">
      <dgm:prSet/>
      <dgm:spPr/>
      <dgm:t>
        <a:bodyPr/>
        <a:lstStyle/>
        <a:p>
          <a:endParaRPr lang="es-ES"/>
        </a:p>
      </dgm:t>
    </dgm:pt>
    <dgm:pt modelId="{211E939F-3D8E-4CAD-887D-57F7A8679696}">
      <dgm:prSet phldrT="[Texto]"/>
      <dgm:spPr/>
      <dgm:t>
        <a:bodyPr/>
        <a:lstStyle/>
        <a:p>
          <a:r>
            <a:rPr lang="es-ES"/>
            <a:t>3</a:t>
          </a:r>
          <a:endParaRPr lang="es-ES" dirty="0"/>
        </a:p>
      </dgm:t>
    </dgm:pt>
    <dgm:pt modelId="{B7B72F33-7056-4E86-A7E0-127B28372332}" type="parTrans" cxnId="{696BB85B-AA52-4C42-A5E6-D47743076254}">
      <dgm:prSet/>
      <dgm:spPr/>
      <dgm:t>
        <a:bodyPr/>
        <a:lstStyle/>
        <a:p>
          <a:endParaRPr lang="es-ES"/>
        </a:p>
      </dgm:t>
    </dgm:pt>
    <dgm:pt modelId="{E619AE19-6AC4-426E-BF97-71059C0D713E}" type="sibTrans" cxnId="{696BB85B-AA52-4C42-A5E6-D47743076254}">
      <dgm:prSet/>
      <dgm:spPr/>
      <dgm:t>
        <a:bodyPr/>
        <a:lstStyle/>
        <a:p>
          <a:endParaRPr lang="es-ES"/>
        </a:p>
      </dgm:t>
    </dgm:pt>
    <dgm:pt modelId="{09BB654E-C117-40AF-A904-8515D5FB86A3}">
      <dgm:prSet phldrT="[Texto]"/>
      <dgm:spPr/>
      <dgm:t>
        <a:bodyPr/>
        <a:lstStyle/>
        <a:p>
          <a:r>
            <a:rPr lang="es-AR" b="1" i="0" u="none" dirty="0"/>
            <a:t>Tasa de interés</a:t>
          </a:r>
          <a:endParaRPr lang="es-ES" b="1" dirty="0"/>
        </a:p>
      </dgm:t>
    </dgm:pt>
    <dgm:pt modelId="{E81E27EA-E79F-4329-AC20-A5DB6749E81B}" type="parTrans" cxnId="{F48B0774-4532-4966-9799-5B0D4F93FCFF}">
      <dgm:prSet/>
      <dgm:spPr/>
      <dgm:t>
        <a:bodyPr/>
        <a:lstStyle/>
        <a:p>
          <a:endParaRPr lang="es-ES"/>
        </a:p>
      </dgm:t>
    </dgm:pt>
    <dgm:pt modelId="{3B96AA08-6E72-4161-BEA6-A8110A15C887}" type="sibTrans" cxnId="{F48B0774-4532-4966-9799-5B0D4F93FCFF}">
      <dgm:prSet/>
      <dgm:spPr/>
      <dgm:t>
        <a:bodyPr/>
        <a:lstStyle/>
        <a:p>
          <a:endParaRPr lang="es-ES"/>
        </a:p>
      </dgm:t>
    </dgm:pt>
    <dgm:pt modelId="{6FAF9397-25D5-41DD-91BD-2E34EA44EEE2}">
      <dgm:prSet phldrT="[Texto]"/>
      <dgm:spPr/>
      <dgm:t>
        <a:bodyPr/>
        <a:lstStyle/>
        <a:p>
          <a:r>
            <a:rPr lang="es-AR" b="0" i="0" u="none" dirty="0"/>
            <a:t>95% BNA descuentos comerciales</a:t>
          </a:r>
          <a:endParaRPr lang="es-ES" dirty="0"/>
        </a:p>
      </dgm:t>
    </dgm:pt>
    <dgm:pt modelId="{A439180B-0E20-4F4C-950E-3623A48975C4}" type="parTrans" cxnId="{5C4F7842-1797-442F-9CAF-1442A1040973}">
      <dgm:prSet/>
      <dgm:spPr/>
      <dgm:t>
        <a:bodyPr/>
        <a:lstStyle/>
        <a:p>
          <a:endParaRPr lang="es-ES"/>
        </a:p>
      </dgm:t>
    </dgm:pt>
    <dgm:pt modelId="{6052545B-5D35-42B4-92DF-586173F5F87D}" type="sibTrans" cxnId="{5C4F7842-1797-442F-9CAF-1442A1040973}">
      <dgm:prSet/>
      <dgm:spPr/>
      <dgm:t>
        <a:bodyPr/>
        <a:lstStyle/>
        <a:p>
          <a:endParaRPr lang="es-ES"/>
        </a:p>
      </dgm:t>
    </dgm:pt>
    <dgm:pt modelId="{0B8FF0F3-0B8B-491C-BDA6-D7C9A4D028C5}">
      <dgm:prSet phldrT="[Texto]"/>
      <dgm:spPr/>
      <dgm:t>
        <a:bodyPr/>
        <a:lstStyle/>
        <a:p>
          <a:r>
            <a:rPr lang="es-ES" b="1"/>
            <a:t>PC, Micro o Pequeña empresa y entidades sin fines de lucro</a:t>
          </a:r>
          <a:endParaRPr lang="es-ES" b="1" dirty="0"/>
        </a:p>
      </dgm:t>
    </dgm:pt>
    <dgm:pt modelId="{8FED29F4-7B62-4284-A2B6-DD8B5A99DAD5}" type="parTrans" cxnId="{09C7FFF1-8BF1-4866-B824-5F2B3BEF30F5}">
      <dgm:prSet/>
      <dgm:spPr/>
      <dgm:t>
        <a:bodyPr/>
        <a:lstStyle/>
        <a:p>
          <a:endParaRPr lang="es-ES"/>
        </a:p>
      </dgm:t>
    </dgm:pt>
    <dgm:pt modelId="{62FAC1C4-9592-4FD6-BA80-B44063FB2845}" type="sibTrans" cxnId="{09C7FFF1-8BF1-4866-B824-5F2B3BEF30F5}">
      <dgm:prSet/>
      <dgm:spPr/>
      <dgm:t>
        <a:bodyPr/>
        <a:lstStyle/>
        <a:p>
          <a:endParaRPr lang="es-ES"/>
        </a:p>
      </dgm:t>
    </dgm:pt>
    <dgm:pt modelId="{9755126F-AAF7-4258-8864-9AD17BA91BF2}">
      <dgm:prSet phldrT="[Texto]"/>
      <dgm:spPr/>
      <dgm:t>
        <a:bodyPr/>
        <a:lstStyle/>
        <a:p>
          <a:r>
            <a:rPr lang="es-ES" b="1"/>
            <a:t>Medianas empresas</a:t>
          </a:r>
          <a:endParaRPr lang="es-ES" b="1" dirty="0"/>
        </a:p>
      </dgm:t>
    </dgm:pt>
    <dgm:pt modelId="{6BF2E447-9217-4C8E-8C42-6A5966ADD010}" type="parTrans" cxnId="{568F2B73-108D-4306-B379-D70E0889344A}">
      <dgm:prSet/>
      <dgm:spPr/>
      <dgm:t>
        <a:bodyPr/>
        <a:lstStyle/>
        <a:p>
          <a:endParaRPr lang="es-ES"/>
        </a:p>
      </dgm:t>
    </dgm:pt>
    <dgm:pt modelId="{C09084D4-7BE5-4C4D-A066-00453DC73B01}" type="sibTrans" cxnId="{568F2B73-108D-4306-B379-D70E0889344A}">
      <dgm:prSet/>
      <dgm:spPr/>
      <dgm:t>
        <a:bodyPr/>
        <a:lstStyle/>
        <a:p>
          <a:endParaRPr lang="es-ES"/>
        </a:p>
      </dgm:t>
    </dgm:pt>
    <dgm:pt modelId="{2172E612-AA23-4249-9417-C209402324B4}">
      <dgm:prSet phldrT="[Texto]"/>
      <dgm:spPr/>
      <dgm:t>
        <a:bodyPr/>
        <a:lstStyle/>
        <a:p>
          <a:r>
            <a:rPr lang="es-AR" b="0" i="0" u="none"/>
            <a:t>Anticipos, pagos a cuenta extraordinarios de IG e IVA importación de servicios</a:t>
          </a:r>
          <a:endParaRPr lang="es-ES" dirty="0"/>
        </a:p>
      </dgm:t>
    </dgm:pt>
    <dgm:pt modelId="{45E44F95-3FEF-4098-A16E-A3E903522566}" type="parTrans" cxnId="{9E1A4D90-2355-46F0-93A0-61A630EDF7C0}">
      <dgm:prSet/>
      <dgm:spPr/>
      <dgm:t>
        <a:bodyPr/>
        <a:lstStyle/>
        <a:p>
          <a:endParaRPr lang="es-ES"/>
        </a:p>
      </dgm:t>
    </dgm:pt>
    <dgm:pt modelId="{0A0BAF42-CFEC-4565-9B6E-8F18762921D1}" type="sibTrans" cxnId="{9E1A4D90-2355-46F0-93A0-61A630EDF7C0}">
      <dgm:prSet/>
      <dgm:spPr/>
      <dgm:t>
        <a:bodyPr/>
        <a:lstStyle/>
        <a:p>
          <a:endParaRPr lang="es-ES"/>
        </a:p>
      </dgm:t>
    </dgm:pt>
    <dgm:pt modelId="{4F8686A8-B075-4886-93DD-71A68265EB57}">
      <dgm:prSet phldrT="[Texto]"/>
      <dgm:spPr/>
      <dgm:t>
        <a:bodyPr/>
        <a:lstStyle/>
        <a:p>
          <a:r>
            <a:rPr lang="es-AR" b="0" i="0" u="none"/>
            <a:t>3</a:t>
          </a:r>
          <a:endParaRPr lang="es-ES" dirty="0"/>
        </a:p>
      </dgm:t>
    </dgm:pt>
    <dgm:pt modelId="{F293725E-F0D2-42FF-84E8-11E67F1C6AC7}" type="parTrans" cxnId="{D6E440CD-9E38-4309-8233-EB4098B86D98}">
      <dgm:prSet/>
      <dgm:spPr/>
      <dgm:t>
        <a:bodyPr/>
        <a:lstStyle/>
        <a:p>
          <a:endParaRPr lang="es-ES"/>
        </a:p>
      </dgm:t>
    </dgm:pt>
    <dgm:pt modelId="{43C07275-ABC7-491D-8D53-30B1D384755C}" type="sibTrans" cxnId="{D6E440CD-9E38-4309-8233-EB4098B86D98}">
      <dgm:prSet/>
      <dgm:spPr/>
      <dgm:t>
        <a:bodyPr/>
        <a:lstStyle/>
        <a:p>
          <a:endParaRPr lang="es-ES"/>
        </a:p>
      </dgm:t>
    </dgm:pt>
    <dgm:pt modelId="{E5584A23-340A-4209-9D7C-F253FB433C9D}">
      <dgm:prSet phldrT="[Texto]"/>
      <dgm:spPr/>
      <dgm:t>
        <a:bodyPr/>
        <a:lstStyle/>
        <a:p>
          <a:r>
            <a:rPr lang="es-AR" b="0" i="0" u="none" dirty="0"/>
            <a:t>90% BNA descuentos comerciales</a:t>
          </a:r>
          <a:endParaRPr lang="es-ES" dirty="0"/>
        </a:p>
      </dgm:t>
    </dgm:pt>
    <dgm:pt modelId="{96F0FA7B-FF5D-48B0-B07B-637C7AD110E3}" type="parTrans" cxnId="{484A1716-B6C1-443D-AEAB-D17367355F36}">
      <dgm:prSet/>
      <dgm:spPr/>
      <dgm:t>
        <a:bodyPr/>
        <a:lstStyle/>
        <a:p>
          <a:endParaRPr lang="es-ES"/>
        </a:p>
      </dgm:t>
    </dgm:pt>
    <dgm:pt modelId="{FE624BAB-35A7-465A-A6F6-E8F3C1C39748}" type="sibTrans" cxnId="{484A1716-B6C1-443D-AEAB-D17367355F36}">
      <dgm:prSet/>
      <dgm:spPr/>
      <dgm:t>
        <a:bodyPr/>
        <a:lstStyle/>
        <a:p>
          <a:endParaRPr lang="es-ES"/>
        </a:p>
      </dgm:t>
    </dgm:pt>
    <dgm:pt modelId="{9CF9D3C4-09CA-442D-A3BD-25CD9AFC0E30}">
      <dgm:prSet phldrT="[Texto]"/>
      <dgm:spPr/>
      <dgm:t>
        <a:bodyPr/>
        <a:lstStyle/>
        <a:p>
          <a:r>
            <a:rPr lang="es-AR" b="0" i="0" u="none"/>
            <a:t>Anticipos, pagos a cuenta extraordinarios de IG e IVA importación de servicios</a:t>
          </a:r>
          <a:endParaRPr lang="es-ES" dirty="0"/>
        </a:p>
      </dgm:t>
    </dgm:pt>
    <dgm:pt modelId="{75BC1F62-A5B9-4120-B678-71235FD48652}" type="parTrans" cxnId="{EA61D82B-6D4E-4130-9DF8-1B4A382A9880}">
      <dgm:prSet/>
      <dgm:spPr/>
      <dgm:t>
        <a:bodyPr/>
        <a:lstStyle/>
        <a:p>
          <a:endParaRPr lang="es-ES"/>
        </a:p>
      </dgm:t>
    </dgm:pt>
    <dgm:pt modelId="{9E80842E-9380-4D2B-8060-7E3587888D1C}" type="sibTrans" cxnId="{EA61D82B-6D4E-4130-9DF8-1B4A382A9880}">
      <dgm:prSet/>
      <dgm:spPr/>
      <dgm:t>
        <a:bodyPr/>
        <a:lstStyle/>
        <a:p>
          <a:endParaRPr lang="es-ES"/>
        </a:p>
      </dgm:t>
    </dgm:pt>
    <dgm:pt modelId="{A0B30685-FBC5-4A13-99C6-C5730C174078}">
      <dgm:prSet phldrT="[Texto]"/>
      <dgm:spPr/>
      <dgm:t>
        <a:bodyPr/>
        <a:lstStyle/>
        <a:p>
          <a:r>
            <a:rPr lang="es-ES"/>
            <a:t>3</a:t>
          </a:r>
          <a:endParaRPr lang="es-ES" dirty="0"/>
        </a:p>
      </dgm:t>
    </dgm:pt>
    <dgm:pt modelId="{F250EEC4-D76C-47C3-B69F-EEB93EC0285F}" type="parTrans" cxnId="{CD771B1A-17AD-452E-96DD-92286193F806}">
      <dgm:prSet/>
      <dgm:spPr/>
      <dgm:t>
        <a:bodyPr/>
        <a:lstStyle/>
        <a:p>
          <a:endParaRPr lang="es-ES"/>
        </a:p>
      </dgm:t>
    </dgm:pt>
    <dgm:pt modelId="{82ECC5A4-D642-49F0-BD19-BA7313B12B52}" type="sibTrans" cxnId="{CD771B1A-17AD-452E-96DD-92286193F806}">
      <dgm:prSet/>
      <dgm:spPr/>
      <dgm:t>
        <a:bodyPr/>
        <a:lstStyle/>
        <a:p>
          <a:endParaRPr lang="es-ES"/>
        </a:p>
      </dgm:t>
    </dgm:pt>
    <dgm:pt modelId="{A3200182-8150-49BE-BB73-35747EE3C3E4}">
      <dgm:prSet phldrT="[Texto]"/>
      <dgm:spPr/>
      <dgm:t>
        <a:bodyPr/>
        <a:lstStyle/>
        <a:p>
          <a:r>
            <a:rPr lang="es-AR" b="0" i="0" u="none" dirty="0"/>
            <a:t>100% BNA descuentos comerciales</a:t>
          </a:r>
          <a:endParaRPr lang="es-ES" dirty="0"/>
        </a:p>
      </dgm:t>
    </dgm:pt>
    <dgm:pt modelId="{80A40A85-CF45-4FB8-BB4D-7DAC370E8580}" type="parTrans" cxnId="{A028AF7B-C2AD-4263-B3C8-896620E29757}">
      <dgm:prSet/>
      <dgm:spPr/>
      <dgm:t>
        <a:bodyPr/>
        <a:lstStyle/>
        <a:p>
          <a:endParaRPr lang="es-ES"/>
        </a:p>
      </dgm:t>
    </dgm:pt>
    <dgm:pt modelId="{51AC80FD-F392-4C03-A500-FF8B6C6B6963}" type="sibTrans" cxnId="{A028AF7B-C2AD-4263-B3C8-896620E29757}">
      <dgm:prSet/>
      <dgm:spPr/>
      <dgm:t>
        <a:bodyPr/>
        <a:lstStyle/>
        <a:p>
          <a:endParaRPr lang="es-ES"/>
        </a:p>
      </dgm:t>
    </dgm:pt>
    <dgm:pt modelId="{0800E49E-40F5-4ACF-9295-741BEBCA93D6}">
      <dgm:prSet phldrT="[Texto]"/>
      <dgm:spPr/>
      <dgm:t>
        <a:bodyPr/>
        <a:lstStyle/>
        <a:p>
          <a:r>
            <a:rPr lang="es-ES" b="1"/>
            <a:t>Resto</a:t>
          </a:r>
          <a:endParaRPr lang="es-ES" b="1" dirty="0"/>
        </a:p>
      </dgm:t>
    </dgm:pt>
    <dgm:pt modelId="{E9D62F0E-8E85-4936-943B-1F4C35B80DE5}" type="parTrans" cxnId="{751FF95C-C881-4E01-AF78-35C8F6E30B98}">
      <dgm:prSet/>
      <dgm:spPr/>
      <dgm:t>
        <a:bodyPr/>
        <a:lstStyle/>
        <a:p>
          <a:endParaRPr lang="es-AR"/>
        </a:p>
      </dgm:t>
    </dgm:pt>
    <dgm:pt modelId="{ED32A2AD-4B7C-4DFB-BA17-86741D439AB7}" type="sibTrans" cxnId="{751FF95C-C881-4E01-AF78-35C8F6E30B98}">
      <dgm:prSet/>
      <dgm:spPr/>
      <dgm:t>
        <a:bodyPr/>
        <a:lstStyle/>
        <a:p>
          <a:endParaRPr lang="es-AR"/>
        </a:p>
      </dgm:t>
    </dgm:pt>
    <dgm:pt modelId="{9DC6C7A8-FAFC-43B2-A967-CE0FF6164145}">
      <dgm:prSet phldrT="[Texto]"/>
      <dgm:spPr/>
      <dgm:t>
        <a:bodyPr/>
        <a:lstStyle/>
        <a:p>
          <a:r>
            <a:rPr lang="es-AR" b="0" i="0" u="none"/>
            <a:t>Anticipos, pagos a cuenta extraordinarios de IG e IVA importación de servicios</a:t>
          </a:r>
          <a:endParaRPr lang="es-ES" dirty="0"/>
        </a:p>
      </dgm:t>
    </dgm:pt>
    <dgm:pt modelId="{DD473CF1-568A-4709-9025-5D9B6B26C047}" type="parTrans" cxnId="{657FBFD5-3655-416A-88FC-BDBD3234B26F}">
      <dgm:prSet/>
      <dgm:spPr/>
      <dgm:t>
        <a:bodyPr/>
        <a:lstStyle/>
        <a:p>
          <a:endParaRPr lang="es-AR"/>
        </a:p>
      </dgm:t>
    </dgm:pt>
    <dgm:pt modelId="{AC417B4B-0E26-4EBD-903A-C73186C1C9F2}" type="sibTrans" cxnId="{657FBFD5-3655-416A-88FC-BDBD3234B26F}">
      <dgm:prSet/>
      <dgm:spPr/>
      <dgm:t>
        <a:bodyPr/>
        <a:lstStyle/>
        <a:p>
          <a:endParaRPr lang="es-AR"/>
        </a:p>
      </dgm:t>
    </dgm:pt>
    <dgm:pt modelId="{C5B6DC1A-F51D-4977-8CD2-8769844AEC45}">
      <dgm:prSet phldrT="[Texto]"/>
      <dgm:spPr/>
      <dgm:t>
        <a:bodyPr/>
        <a:lstStyle/>
        <a:p>
          <a:r>
            <a:rPr lang="es-ES"/>
            <a:t>3</a:t>
          </a:r>
          <a:endParaRPr lang="es-ES" dirty="0"/>
        </a:p>
      </dgm:t>
    </dgm:pt>
    <dgm:pt modelId="{46B69ABB-EC88-4428-8AB9-5FE385F3A175}" type="parTrans" cxnId="{D1805170-D5A3-47AD-AC2D-36F826DCF9BC}">
      <dgm:prSet/>
      <dgm:spPr/>
      <dgm:t>
        <a:bodyPr/>
        <a:lstStyle/>
        <a:p>
          <a:endParaRPr lang="es-AR"/>
        </a:p>
      </dgm:t>
    </dgm:pt>
    <dgm:pt modelId="{C10CA18E-DB71-4A7E-A10A-7C1B45794921}" type="sibTrans" cxnId="{D1805170-D5A3-47AD-AC2D-36F826DCF9BC}">
      <dgm:prSet/>
      <dgm:spPr/>
      <dgm:t>
        <a:bodyPr/>
        <a:lstStyle/>
        <a:p>
          <a:endParaRPr lang="es-AR"/>
        </a:p>
      </dgm:t>
    </dgm:pt>
    <dgm:pt modelId="{4763AEAE-1455-4725-83D0-F695D74B927A}">
      <dgm:prSet phldrT="[Texto]"/>
      <dgm:spPr/>
      <dgm:t>
        <a:bodyPr/>
        <a:lstStyle/>
        <a:p>
          <a:r>
            <a:rPr lang="es-AR" b="0" i="0" u="none" dirty="0"/>
            <a:t>130% BNA descuentos comerciales</a:t>
          </a:r>
          <a:endParaRPr lang="es-ES" dirty="0"/>
        </a:p>
      </dgm:t>
    </dgm:pt>
    <dgm:pt modelId="{7DD9E669-D463-4839-BE05-7171966BF2EA}" type="parTrans" cxnId="{5DAA2B9D-9B7D-4496-8153-CC2E2F9D9A4C}">
      <dgm:prSet/>
      <dgm:spPr/>
      <dgm:t>
        <a:bodyPr/>
        <a:lstStyle/>
        <a:p>
          <a:endParaRPr lang="es-AR"/>
        </a:p>
      </dgm:t>
    </dgm:pt>
    <dgm:pt modelId="{664B19B0-2190-4D41-B6C8-9FDB9F9F5EDE}" type="sibTrans" cxnId="{5DAA2B9D-9B7D-4496-8153-CC2E2F9D9A4C}">
      <dgm:prSet/>
      <dgm:spPr/>
      <dgm:t>
        <a:bodyPr/>
        <a:lstStyle/>
        <a:p>
          <a:endParaRPr lang="es-AR"/>
        </a:p>
      </dgm:t>
    </dgm:pt>
    <dgm:pt modelId="{7E53FFD8-9588-435E-B43F-7389B4CC76C7}">
      <dgm:prSet phldrT="[Texto]"/>
      <dgm:spPr/>
      <dgm:t>
        <a:bodyPr/>
        <a:lstStyle/>
        <a:p>
          <a:r>
            <a:rPr lang="es-AR" b="1" i="0" u="none"/>
            <a:t>Cantidad de cuotas máxima</a:t>
          </a:r>
          <a:endParaRPr lang="es-ES" b="1" dirty="0"/>
        </a:p>
      </dgm:t>
    </dgm:pt>
    <dgm:pt modelId="{5A93C44D-ADC1-4FF2-8051-2DC96127D67F}" type="sibTrans" cxnId="{D8E81B86-4D2C-4E31-B04C-62BD02CD54B8}">
      <dgm:prSet/>
      <dgm:spPr/>
      <dgm:t>
        <a:bodyPr/>
        <a:lstStyle/>
        <a:p>
          <a:endParaRPr lang="es-ES"/>
        </a:p>
      </dgm:t>
    </dgm:pt>
    <dgm:pt modelId="{3DF2F4B7-0BAA-4BEC-BA9D-8A3AF27B3144}" type="parTrans" cxnId="{D8E81B86-4D2C-4E31-B04C-62BD02CD54B8}">
      <dgm:prSet/>
      <dgm:spPr/>
      <dgm:t>
        <a:bodyPr/>
        <a:lstStyle/>
        <a:p>
          <a:endParaRPr lang="es-ES"/>
        </a:p>
      </dgm:t>
    </dgm:pt>
    <dgm:pt modelId="{8FA48029-2A75-46B7-81BD-14B072180D37}">
      <dgm:prSet phldrT="[Texto]"/>
      <dgm:spPr/>
      <dgm:t>
        <a:bodyPr/>
        <a:lstStyle/>
        <a:p>
          <a:r>
            <a:rPr lang="es-ES" b="1" dirty="0"/>
            <a:t>Tasa de interés agosto 2024</a:t>
          </a:r>
        </a:p>
      </dgm:t>
    </dgm:pt>
    <dgm:pt modelId="{FCF5DF8E-0188-4F99-ADD3-A365DA1BE416}" type="parTrans" cxnId="{C0CEF298-825C-415E-B3DF-1DF4CD1604AF}">
      <dgm:prSet/>
      <dgm:spPr/>
    </dgm:pt>
    <dgm:pt modelId="{8E21B989-7CF9-47A9-9DD9-9B0185698EDA}" type="sibTrans" cxnId="{C0CEF298-825C-415E-B3DF-1DF4CD1604AF}">
      <dgm:prSet/>
      <dgm:spPr/>
    </dgm:pt>
    <dgm:pt modelId="{6586EDF6-38FD-40CB-BD7F-398DD83BA289}">
      <dgm:prSet phldrT="[Texto]"/>
      <dgm:spPr/>
      <dgm:t>
        <a:bodyPr/>
        <a:lstStyle/>
        <a:p>
          <a:r>
            <a:rPr lang="es-ES" dirty="0"/>
            <a:t>3,24%</a:t>
          </a:r>
        </a:p>
      </dgm:t>
    </dgm:pt>
    <dgm:pt modelId="{9698C467-CEBC-4D38-99ED-DB2FDD6347FA}" type="parTrans" cxnId="{AC77B57F-AB21-4B43-9491-2B648AF2E23F}">
      <dgm:prSet/>
      <dgm:spPr/>
    </dgm:pt>
    <dgm:pt modelId="{FE40E168-323C-4C87-8A62-DC0BE56CEFAB}" type="sibTrans" cxnId="{AC77B57F-AB21-4B43-9491-2B648AF2E23F}">
      <dgm:prSet/>
      <dgm:spPr/>
    </dgm:pt>
    <dgm:pt modelId="{0F5733C9-7085-4AEC-BC85-2AE7EA0DECBE}">
      <dgm:prSet phldrT="[Texto]"/>
      <dgm:spPr/>
      <dgm:t>
        <a:bodyPr/>
        <a:lstStyle/>
        <a:p>
          <a:r>
            <a:rPr lang="es-ES" dirty="0"/>
            <a:t>3,07%</a:t>
          </a:r>
        </a:p>
      </dgm:t>
    </dgm:pt>
    <dgm:pt modelId="{C5581C38-B511-4874-A96C-49227C2A3F07}" type="parTrans" cxnId="{96431920-7F08-42D7-81CE-1AFFFF8B78F9}">
      <dgm:prSet/>
      <dgm:spPr/>
    </dgm:pt>
    <dgm:pt modelId="{2CB833E6-36B3-47F9-BF4D-6C32CC6CBF44}" type="sibTrans" cxnId="{96431920-7F08-42D7-81CE-1AFFFF8B78F9}">
      <dgm:prSet/>
      <dgm:spPr/>
    </dgm:pt>
    <dgm:pt modelId="{3FD9BCFB-4B3F-4FFF-9CE1-983971DDC7CA}">
      <dgm:prSet phldrT="[Texto]"/>
      <dgm:spPr/>
      <dgm:t>
        <a:bodyPr/>
        <a:lstStyle/>
        <a:p>
          <a:r>
            <a:rPr lang="es-ES" dirty="0"/>
            <a:t>3,41%</a:t>
          </a:r>
        </a:p>
      </dgm:t>
    </dgm:pt>
    <dgm:pt modelId="{E49B2E72-18A7-40E1-9B8C-3C1B0A12BEFF}" type="parTrans" cxnId="{2A9C3B48-884A-4D0D-B94F-C566B5E484DF}">
      <dgm:prSet/>
      <dgm:spPr/>
    </dgm:pt>
    <dgm:pt modelId="{2F44907B-5D0C-4AFC-932A-D2E65A708CC2}" type="sibTrans" cxnId="{2A9C3B48-884A-4D0D-B94F-C566B5E484DF}">
      <dgm:prSet/>
      <dgm:spPr/>
    </dgm:pt>
    <dgm:pt modelId="{8D908069-B92D-4AA3-9941-1CF2070CD82A}">
      <dgm:prSet phldrT="[Texto]"/>
      <dgm:spPr/>
      <dgm:t>
        <a:bodyPr/>
        <a:lstStyle/>
        <a:p>
          <a:r>
            <a:rPr lang="es-ES" dirty="0"/>
            <a:t>4,43%</a:t>
          </a:r>
        </a:p>
      </dgm:t>
    </dgm:pt>
    <dgm:pt modelId="{99F22FD0-871D-4287-A960-7CA8F9F25053}" type="parTrans" cxnId="{7681D630-248F-4949-AEB1-EAF1F537F5A9}">
      <dgm:prSet/>
      <dgm:spPr/>
    </dgm:pt>
    <dgm:pt modelId="{76B49925-F80C-4B71-999F-4980322A58BD}" type="sibTrans" cxnId="{7681D630-248F-4949-AEB1-EAF1F537F5A9}">
      <dgm:prSet/>
      <dgm:spPr/>
    </dgm:pt>
    <dgm:pt modelId="{5FB9AA9B-88BB-427C-9EC9-A430C70BC4E6}" type="pres">
      <dgm:prSet presAssocID="{2CF55E97-778F-4854-9273-CBC37BF8990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F13CB1E3-A7C4-465E-8DCD-D677D1E6786C}" type="pres">
      <dgm:prSet presAssocID="{2AEE908F-8BAB-43B9-B4CF-9F3787F6C60B}" presName="vertFlow" presStyleCnt="0"/>
      <dgm:spPr/>
    </dgm:pt>
    <dgm:pt modelId="{254840E4-59FC-46E6-BDA0-C1D8386377E6}" type="pres">
      <dgm:prSet presAssocID="{2AEE908F-8BAB-43B9-B4CF-9F3787F6C60B}" presName="header" presStyleLbl="node1" presStyleIdx="0" presStyleCnt="5" custScaleY="194727"/>
      <dgm:spPr/>
      <dgm:t>
        <a:bodyPr/>
        <a:lstStyle/>
        <a:p>
          <a:endParaRPr lang="es-AR"/>
        </a:p>
      </dgm:t>
    </dgm:pt>
    <dgm:pt modelId="{C7997DD9-659D-40CC-88A5-648944EB36EC}" type="pres">
      <dgm:prSet presAssocID="{75B88678-7413-4299-BEC3-E37117550D93}" presName="parTrans" presStyleLbl="sibTrans2D1" presStyleIdx="0" presStyleCnt="20"/>
      <dgm:spPr/>
      <dgm:t>
        <a:bodyPr/>
        <a:lstStyle/>
        <a:p>
          <a:endParaRPr lang="es-AR"/>
        </a:p>
      </dgm:t>
    </dgm:pt>
    <dgm:pt modelId="{8414EA72-BBFE-4538-A555-3690C06E563B}" type="pres">
      <dgm:prSet presAssocID="{D951FC8D-616A-4AAB-9586-5A48E4E03E58}" presName="child" presStyleLbl="alignAccFollowNode1" presStyleIdx="0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4793D5DA-C140-4B7B-BD18-29CC5F79232E}" type="pres">
      <dgm:prSet presAssocID="{0FF00760-DE3D-4E62-A847-3F1D8E24E4A5}" presName="sibTrans" presStyleLbl="sibTrans2D1" presStyleIdx="1" presStyleCnt="20"/>
      <dgm:spPr/>
      <dgm:t>
        <a:bodyPr/>
        <a:lstStyle/>
        <a:p>
          <a:endParaRPr lang="es-AR"/>
        </a:p>
      </dgm:t>
    </dgm:pt>
    <dgm:pt modelId="{CF486846-E69F-468C-AD49-B906336B86B8}" type="pres">
      <dgm:prSet presAssocID="{7E53FFD8-9588-435E-B43F-7389B4CC76C7}" presName="child" presStyleLbl="alignAccFollowNode1" presStyleIdx="1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7EBB9BD-8A13-4D69-9E8B-683DFCD6E426}" type="pres">
      <dgm:prSet presAssocID="{5A93C44D-ADC1-4FF2-8051-2DC96127D67F}" presName="sibTrans" presStyleLbl="sibTrans2D1" presStyleIdx="2" presStyleCnt="20"/>
      <dgm:spPr/>
      <dgm:t>
        <a:bodyPr/>
        <a:lstStyle/>
        <a:p>
          <a:endParaRPr lang="es-AR"/>
        </a:p>
      </dgm:t>
    </dgm:pt>
    <dgm:pt modelId="{C0141A28-0576-4616-BF57-105B4B877E8C}" type="pres">
      <dgm:prSet presAssocID="{09BB654E-C117-40AF-A904-8515D5FB86A3}" presName="child" presStyleLbl="alignAccFollowNode1" presStyleIdx="2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C2A9B50-238E-4051-9733-397AFC25BDC1}" type="pres">
      <dgm:prSet presAssocID="{3B96AA08-6E72-4161-BEA6-A8110A15C887}" presName="sibTrans" presStyleLbl="sibTrans2D1" presStyleIdx="3" presStyleCnt="20"/>
      <dgm:spPr/>
      <dgm:t>
        <a:bodyPr/>
        <a:lstStyle/>
        <a:p>
          <a:endParaRPr lang="es-AR"/>
        </a:p>
      </dgm:t>
    </dgm:pt>
    <dgm:pt modelId="{9B5E6485-44FA-47D3-9E2C-74E0877B0D98}" type="pres">
      <dgm:prSet presAssocID="{8FA48029-2A75-46B7-81BD-14B072180D37}" presName="child" presStyleLbl="alignAccFollowNode1" presStyleIdx="3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424FA56-6C87-4FE5-9F57-FEC37D4AD162}" type="pres">
      <dgm:prSet presAssocID="{2AEE908F-8BAB-43B9-B4CF-9F3787F6C60B}" presName="hSp" presStyleCnt="0"/>
      <dgm:spPr/>
    </dgm:pt>
    <dgm:pt modelId="{BDAA3135-3902-4002-9595-72D66C780429}" type="pres">
      <dgm:prSet presAssocID="{B455C1D1-BB04-4AEE-8ED3-9623AE35DDF9}" presName="vertFlow" presStyleCnt="0"/>
      <dgm:spPr/>
    </dgm:pt>
    <dgm:pt modelId="{FD8898A0-61D6-41FE-B8D0-5DFF4E66254E}" type="pres">
      <dgm:prSet presAssocID="{B455C1D1-BB04-4AEE-8ED3-9623AE35DDF9}" presName="header" presStyleLbl="node1" presStyleIdx="1" presStyleCnt="5" custScaleY="194727"/>
      <dgm:spPr/>
      <dgm:t>
        <a:bodyPr/>
        <a:lstStyle/>
        <a:p>
          <a:endParaRPr lang="es-AR"/>
        </a:p>
      </dgm:t>
    </dgm:pt>
    <dgm:pt modelId="{78052BA8-ABEA-416B-AD47-6532DB3A9E1E}" type="pres">
      <dgm:prSet presAssocID="{12BB543D-708C-4DAE-9679-DCA17C210F7C}" presName="parTrans" presStyleLbl="sibTrans2D1" presStyleIdx="4" presStyleCnt="20"/>
      <dgm:spPr/>
      <dgm:t>
        <a:bodyPr/>
        <a:lstStyle/>
        <a:p>
          <a:endParaRPr lang="es-AR"/>
        </a:p>
      </dgm:t>
    </dgm:pt>
    <dgm:pt modelId="{A3332805-D7AB-4956-A1C3-55468A8A883B}" type="pres">
      <dgm:prSet presAssocID="{7752712F-6E06-4562-A9F4-2F5208662577}" presName="child" presStyleLbl="alignAccFollowNode1" presStyleIdx="4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C4496B5-7B9B-495A-853A-D02A4A6FE160}" type="pres">
      <dgm:prSet presAssocID="{459702D7-4941-4AF5-999F-6445224C318F}" presName="sibTrans" presStyleLbl="sibTrans2D1" presStyleIdx="5" presStyleCnt="20"/>
      <dgm:spPr/>
      <dgm:t>
        <a:bodyPr/>
        <a:lstStyle/>
        <a:p>
          <a:endParaRPr lang="es-AR"/>
        </a:p>
      </dgm:t>
    </dgm:pt>
    <dgm:pt modelId="{02005520-E6B3-473F-8157-3D866395DFBE}" type="pres">
      <dgm:prSet presAssocID="{211E939F-3D8E-4CAD-887D-57F7A8679696}" presName="child" presStyleLbl="alignAccFollowNode1" presStyleIdx="5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335F237-78A4-457C-AA4D-A5CC699B4DFF}" type="pres">
      <dgm:prSet presAssocID="{E619AE19-6AC4-426E-BF97-71059C0D713E}" presName="sibTrans" presStyleLbl="sibTrans2D1" presStyleIdx="6" presStyleCnt="20"/>
      <dgm:spPr/>
      <dgm:t>
        <a:bodyPr/>
        <a:lstStyle/>
        <a:p>
          <a:endParaRPr lang="es-AR"/>
        </a:p>
      </dgm:t>
    </dgm:pt>
    <dgm:pt modelId="{26A8D5F1-0A74-47E3-AA7A-72ED619501B9}" type="pres">
      <dgm:prSet presAssocID="{6FAF9397-25D5-41DD-91BD-2E34EA44EEE2}" presName="child" presStyleLbl="alignAccFollowNode1" presStyleIdx="6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13FA74B-F71D-4267-B13C-393E54DA3250}" type="pres">
      <dgm:prSet presAssocID="{6052545B-5D35-42B4-92DF-586173F5F87D}" presName="sibTrans" presStyleLbl="sibTrans2D1" presStyleIdx="7" presStyleCnt="20"/>
      <dgm:spPr/>
      <dgm:t>
        <a:bodyPr/>
        <a:lstStyle/>
        <a:p>
          <a:endParaRPr lang="es-AR"/>
        </a:p>
      </dgm:t>
    </dgm:pt>
    <dgm:pt modelId="{7F4A4281-8978-445B-97FA-FF8EE7DF885C}" type="pres">
      <dgm:prSet presAssocID="{6586EDF6-38FD-40CB-BD7F-398DD83BA289}" presName="child" presStyleLbl="alignAccFollowNode1" presStyleIdx="7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5A8C3F8-C775-43B1-AE16-03DBAA95CD45}" type="pres">
      <dgm:prSet presAssocID="{B455C1D1-BB04-4AEE-8ED3-9623AE35DDF9}" presName="hSp" presStyleCnt="0"/>
      <dgm:spPr/>
    </dgm:pt>
    <dgm:pt modelId="{000B0162-EF60-46C8-A691-13FBDCFEB11E}" type="pres">
      <dgm:prSet presAssocID="{0B8FF0F3-0B8B-491C-BDA6-D7C9A4D028C5}" presName="vertFlow" presStyleCnt="0"/>
      <dgm:spPr/>
    </dgm:pt>
    <dgm:pt modelId="{7CEC65EA-1880-41E6-9B48-1375D34A5E19}" type="pres">
      <dgm:prSet presAssocID="{0B8FF0F3-0B8B-491C-BDA6-D7C9A4D028C5}" presName="header" presStyleLbl="node1" presStyleIdx="2" presStyleCnt="5" custScaleY="194727"/>
      <dgm:spPr/>
      <dgm:t>
        <a:bodyPr/>
        <a:lstStyle/>
        <a:p>
          <a:endParaRPr lang="es-AR"/>
        </a:p>
      </dgm:t>
    </dgm:pt>
    <dgm:pt modelId="{C322BBCB-0A82-4936-A8CF-0C6EEEE078B0}" type="pres">
      <dgm:prSet presAssocID="{45E44F95-3FEF-4098-A16E-A3E903522566}" presName="parTrans" presStyleLbl="sibTrans2D1" presStyleIdx="8" presStyleCnt="20"/>
      <dgm:spPr/>
      <dgm:t>
        <a:bodyPr/>
        <a:lstStyle/>
        <a:p>
          <a:endParaRPr lang="es-AR"/>
        </a:p>
      </dgm:t>
    </dgm:pt>
    <dgm:pt modelId="{E4A1FF95-B7A2-48FB-B8D3-0C059E8BCDF0}" type="pres">
      <dgm:prSet presAssocID="{2172E612-AA23-4249-9417-C209402324B4}" presName="child" presStyleLbl="alignAccFollowNode1" presStyleIdx="8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054024DD-12E2-47D2-8CF7-D7018A63766C}" type="pres">
      <dgm:prSet presAssocID="{0A0BAF42-CFEC-4565-9B6E-8F18762921D1}" presName="sibTrans" presStyleLbl="sibTrans2D1" presStyleIdx="9" presStyleCnt="20"/>
      <dgm:spPr/>
      <dgm:t>
        <a:bodyPr/>
        <a:lstStyle/>
        <a:p>
          <a:endParaRPr lang="es-AR"/>
        </a:p>
      </dgm:t>
    </dgm:pt>
    <dgm:pt modelId="{CD65C800-B6DB-4939-A8D9-EA8269212A5E}" type="pres">
      <dgm:prSet presAssocID="{4F8686A8-B075-4886-93DD-71A68265EB57}" presName="child" presStyleLbl="alignAccFollowNode1" presStyleIdx="9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EF3B488-F4BF-4BF6-8F2E-7DE2DE18B7BF}" type="pres">
      <dgm:prSet presAssocID="{43C07275-ABC7-491D-8D53-30B1D384755C}" presName="sibTrans" presStyleLbl="sibTrans2D1" presStyleIdx="10" presStyleCnt="20"/>
      <dgm:spPr/>
      <dgm:t>
        <a:bodyPr/>
        <a:lstStyle/>
        <a:p>
          <a:endParaRPr lang="es-AR"/>
        </a:p>
      </dgm:t>
    </dgm:pt>
    <dgm:pt modelId="{C0EC95FC-2928-4909-89B3-84054B713851}" type="pres">
      <dgm:prSet presAssocID="{E5584A23-340A-4209-9D7C-F253FB433C9D}" presName="child" presStyleLbl="alignAccFollowNode1" presStyleIdx="10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C0BB2FF4-9258-4187-ACB1-4C7A37ACCFE8}" type="pres">
      <dgm:prSet presAssocID="{FE624BAB-35A7-465A-A6F6-E8F3C1C39748}" presName="sibTrans" presStyleLbl="sibTrans2D1" presStyleIdx="11" presStyleCnt="20"/>
      <dgm:spPr/>
      <dgm:t>
        <a:bodyPr/>
        <a:lstStyle/>
        <a:p>
          <a:endParaRPr lang="es-AR"/>
        </a:p>
      </dgm:t>
    </dgm:pt>
    <dgm:pt modelId="{DC6A7994-3E2A-4937-8654-CF184351D1BA}" type="pres">
      <dgm:prSet presAssocID="{0F5733C9-7085-4AEC-BC85-2AE7EA0DECBE}" presName="child" presStyleLbl="alignAccFollowNode1" presStyleIdx="11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494C61B-B743-45C0-91ED-8DB3C062682E}" type="pres">
      <dgm:prSet presAssocID="{0B8FF0F3-0B8B-491C-BDA6-D7C9A4D028C5}" presName="hSp" presStyleCnt="0"/>
      <dgm:spPr/>
    </dgm:pt>
    <dgm:pt modelId="{4D597393-B193-4452-8A67-E34099153D79}" type="pres">
      <dgm:prSet presAssocID="{9755126F-AAF7-4258-8864-9AD17BA91BF2}" presName="vertFlow" presStyleCnt="0"/>
      <dgm:spPr/>
    </dgm:pt>
    <dgm:pt modelId="{BE4CEE02-67EA-47E2-A461-35F756D427B2}" type="pres">
      <dgm:prSet presAssocID="{9755126F-AAF7-4258-8864-9AD17BA91BF2}" presName="header" presStyleLbl="node1" presStyleIdx="3" presStyleCnt="5" custScaleY="194727"/>
      <dgm:spPr/>
      <dgm:t>
        <a:bodyPr/>
        <a:lstStyle/>
        <a:p>
          <a:endParaRPr lang="es-AR"/>
        </a:p>
      </dgm:t>
    </dgm:pt>
    <dgm:pt modelId="{70233772-1EDA-4DBE-B642-8EA03D2FCBA2}" type="pres">
      <dgm:prSet presAssocID="{75BC1F62-A5B9-4120-B678-71235FD48652}" presName="parTrans" presStyleLbl="sibTrans2D1" presStyleIdx="12" presStyleCnt="20"/>
      <dgm:spPr/>
      <dgm:t>
        <a:bodyPr/>
        <a:lstStyle/>
        <a:p>
          <a:endParaRPr lang="es-AR"/>
        </a:p>
      </dgm:t>
    </dgm:pt>
    <dgm:pt modelId="{021BF829-9A19-4CAC-A01E-42CEED5A41B7}" type="pres">
      <dgm:prSet presAssocID="{9CF9D3C4-09CA-442D-A3BD-25CD9AFC0E30}" presName="child" presStyleLbl="alignAccFollowNode1" presStyleIdx="12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868659CD-77EA-407E-840F-6ABE78793ECA}" type="pres">
      <dgm:prSet presAssocID="{9E80842E-9380-4D2B-8060-7E3587888D1C}" presName="sibTrans" presStyleLbl="sibTrans2D1" presStyleIdx="13" presStyleCnt="20"/>
      <dgm:spPr/>
      <dgm:t>
        <a:bodyPr/>
        <a:lstStyle/>
        <a:p>
          <a:endParaRPr lang="es-AR"/>
        </a:p>
      </dgm:t>
    </dgm:pt>
    <dgm:pt modelId="{469A0796-778F-4FFE-9E4F-002E0B6B37EA}" type="pres">
      <dgm:prSet presAssocID="{A0B30685-FBC5-4A13-99C6-C5730C174078}" presName="child" presStyleLbl="alignAccFollowNode1" presStyleIdx="13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44F61F21-D7EE-4A75-ABB1-0377A25C7814}" type="pres">
      <dgm:prSet presAssocID="{82ECC5A4-D642-49F0-BD19-BA7313B12B52}" presName="sibTrans" presStyleLbl="sibTrans2D1" presStyleIdx="14" presStyleCnt="20"/>
      <dgm:spPr/>
      <dgm:t>
        <a:bodyPr/>
        <a:lstStyle/>
        <a:p>
          <a:endParaRPr lang="es-AR"/>
        </a:p>
      </dgm:t>
    </dgm:pt>
    <dgm:pt modelId="{5806AEDC-ED05-4909-B6F2-88D82A7049D2}" type="pres">
      <dgm:prSet presAssocID="{A3200182-8150-49BE-BB73-35747EE3C3E4}" presName="child" presStyleLbl="alignAccFollowNode1" presStyleIdx="14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8AFF16E-9DF1-45D9-BDE4-D3E2B9D8E068}" type="pres">
      <dgm:prSet presAssocID="{51AC80FD-F392-4C03-A500-FF8B6C6B6963}" presName="sibTrans" presStyleLbl="sibTrans2D1" presStyleIdx="15" presStyleCnt="20"/>
      <dgm:spPr/>
      <dgm:t>
        <a:bodyPr/>
        <a:lstStyle/>
        <a:p>
          <a:endParaRPr lang="es-AR"/>
        </a:p>
      </dgm:t>
    </dgm:pt>
    <dgm:pt modelId="{F6FDF12D-9797-4DCF-A26F-6A50EFAD1341}" type="pres">
      <dgm:prSet presAssocID="{3FD9BCFB-4B3F-4FFF-9CE1-983971DDC7CA}" presName="child" presStyleLbl="alignAccFollowNode1" presStyleIdx="15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9675867-1488-4109-AABA-F88F91D287D4}" type="pres">
      <dgm:prSet presAssocID="{9755126F-AAF7-4258-8864-9AD17BA91BF2}" presName="hSp" presStyleCnt="0"/>
      <dgm:spPr/>
    </dgm:pt>
    <dgm:pt modelId="{D98CA217-C5EF-4E23-AA34-207782B98C5E}" type="pres">
      <dgm:prSet presAssocID="{0800E49E-40F5-4ACF-9295-741BEBCA93D6}" presName="vertFlow" presStyleCnt="0"/>
      <dgm:spPr/>
    </dgm:pt>
    <dgm:pt modelId="{A3146821-D35E-447E-A46B-0776D456759E}" type="pres">
      <dgm:prSet presAssocID="{0800E49E-40F5-4ACF-9295-741BEBCA93D6}" presName="header" presStyleLbl="node1" presStyleIdx="4" presStyleCnt="5" custScaleY="194727"/>
      <dgm:spPr/>
      <dgm:t>
        <a:bodyPr/>
        <a:lstStyle/>
        <a:p>
          <a:endParaRPr lang="es-AR"/>
        </a:p>
      </dgm:t>
    </dgm:pt>
    <dgm:pt modelId="{05189E93-3E05-4895-A267-DF48AC344C54}" type="pres">
      <dgm:prSet presAssocID="{DD473CF1-568A-4709-9025-5D9B6B26C047}" presName="parTrans" presStyleLbl="sibTrans2D1" presStyleIdx="16" presStyleCnt="20"/>
      <dgm:spPr/>
      <dgm:t>
        <a:bodyPr/>
        <a:lstStyle/>
        <a:p>
          <a:endParaRPr lang="es-AR"/>
        </a:p>
      </dgm:t>
    </dgm:pt>
    <dgm:pt modelId="{E746111E-07BA-4B2B-83EA-123698A2BA2C}" type="pres">
      <dgm:prSet presAssocID="{9DC6C7A8-FAFC-43B2-A967-CE0FF6164145}" presName="child" presStyleLbl="alignAccFollowNode1" presStyleIdx="16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1BEE922F-1ADC-408C-B575-BEAEE1D3563B}" type="pres">
      <dgm:prSet presAssocID="{AC417B4B-0E26-4EBD-903A-C73186C1C9F2}" presName="sibTrans" presStyleLbl="sibTrans2D1" presStyleIdx="17" presStyleCnt="20"/>
      <dgm:spPr/>
      <dgm:t>
        <a:bodyPr/>
        <a:lstStyle/>
        <a:p>
          <a:endParaRPr lang="es-AR"/>
        </a:p>
      </dgm:t>
    </dgm:pt>
    <dgm:pt modelId="{E2BBC28D-B8CF-4D9C-9E05-2682268A1C65}" type="pres">
      <dgm:prSet presAssocID="{C5B6DC1A-F51D-4977-8CD2-8769844AEC45}" presName="child" presStyleLbl="alignAccFollowNode1" presStyleIdx="17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7A054CE-7FE1-4C71-8DF7-82DFEFD6BD33}" type="pres">
      <dgm:prSet presAssocID="{C10CA18E-DB71-4A7E-A10A-7C1B45794921}" presName="sibTrans" presStyleLbl="sibTrans2D1" presStyleIdx="18" presStyleCnt="20"/>
      <dgm:spPr/>
      <dgm:t>
        <a:bodyPr/>
        <a:lstStyle/>
        <a:p>
          <a:endParaRPr lang="es-AR"/>
        </a:p>
      </dgm:t>
    </dgm:pt>
    <dgm:pt modelId="{435723E7-39EC-4DA1-9366-462A0EC35484}" type="pres">
      <dgm:prSet presAssocID="{4763AEAE-1455-4725-83D0-F695D74B927A}" presName="child" presStyleLbl="alignAccFollowNode1" presStyleIdx="18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49C5A2F-C863-4771-9908-C9FEBB204DC0}" type="pres">
      <dgm:prSet presAssocID="{664B19B0-2190-4D41-B6C8-9FDB9F9F5EDE}" presName="sibTrans" presStyleLbl="sibTrans2D1" presStyleIdx="19" presStyleCnt="20"/>
      <dgm:spPr/>
      <dgm:t>
        <a:bodyPr/>
        <a:lstStyle/>
        <a:p>
          <a:endParaRPr lang="es-AR"/>
        </a:p>
      </dgm:t>
    </dgm:pt>
    <dgm:pt modelId="{1830F38F-AC36-412D-8724-2FC0C2FC57B5}" type="pres">
      <dgm:prSet presAssocID="{8D908069-B92D-4AA3-9941-1CF2070CD82A}" presName="child" presStyleLbl="alignAccFollowNode1" presStyleIdx="19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EA1CD800-9DB7-4010-9796-E87C1FA5527C}" type="presOf" srcId="{459702D7-4941-4AF5-999F-6445224C318F}" destId="{AC4496B5-7B9B-495A-853A-D02A4A6FE160}" srcOrd="0" destOrd="0" presId="urn:microsoft.com/office/officeart/2005/8/layout/lProcess1"/>
    <dgm:cxn modelId="{C0CEF298-825C-415E-B3DF-1DF4CD1604AF}" srcId="{2AEE908F-8BAB-43B9-B4CF-9F3787F6C60B}" destId="{8FA48029-2A75-46B7-81BD-14B072180D37}" srcOrd="3" destOrd="0" parTransId="{FCF5DF8E-0188-4F99-ADD3-A365DA1BE416}" sibTransId="{8E21B989-7CF9-47A9-9DD9-9B0185698EDA}"/>
    <dgm:cxn modelId="{6D39FA85-BD09-412A-A51C-E331B51D99E6}" type="presOf" srcId="{3FD9BCFB-4B3F-4FFF-9CE1-983971DDC7CA}" destId="{F6FDF12D-9797-4DCF-A26F-6A50EFAD1341}" srcOrd="0" destOrd="0" presId="urn:microsoft.com/office/officeart/2005/8/layout/lProcess1"/>
    <dgm:cxn modelId="{09C7FFF1-8BF1-4866-B824-5F2B3BEF30F5}" srcId="{2CF55E97-778F-4854-9273-CBC37BF89907}" destId="{0B8FF0F3-0B8B-491C-BDA6-D7C9A4D028C5}" srcOrd="2" destOrd="0" parTransId="{8FED29F4-7B62-4284-A2B6-DD8B5A99DAD5}" sibTransId="{62FAC1C4-9592-4FD6-BA80-B44063FB2845}"/>
    <dgm:cxn modelId="{01A2678B-35D3-4061-A367-FB159BB9EC96}" type="presOf" srcId="{45E44F95-3FEF-4098-A16E-A3E903522566}" destId="{C322BBCB-0A82-4936-A8CF-0C6EEEE078B0}" srcOrd="0" destOrd="0" presId="urn:microsoft.com/office/officeart/2005/8/layout/lProcess1"/>
    <dgm:cxn modelId="{637A638F-BBB4-4D6B-AAEB-31998DBE752F}" type="presOf" srcId="{0A0BAF42-CFEC-4565-9B6E-8F18762921D1}" destId="{054024DD-12E2-47D2-8CF7-D7018A63766C}" srcOrd="0" destOrd="0" presId="urn:microsoft.com/office/officeart/2005/8/layout/lProcess1"/>
    <dgm:cxn modelId="{96431920-7F08-42D7-81CE-1AFFFF8B78F9}" srcId="{0B8FF0F3-0B8B-491C-BDA6-D7C9A4D028C5}" destId="{0F5733C9-7085-4AEC-BC85-2AE7EA0DECBE}" srcOrd="3" destOrd="0" parTransId="{C5581C38-B511-4874-A96C-49227C2A3F07}" sibTransId="{2CB833E6-36B3-47F9-BF4D-6C32CC6CBF44}"/>
    <dgm:cxn modelId="{216EADDD-FEA1-45C8-A630-F491DDA7AE44}" type="presOf" srcId="{0B8FF0F3-0B8B-491C-BDA6-D7C9A4D028C5}" destId="{7CEC65EA-1880-41E6-9B48-1375D34A5E19}" srcOrd="0" destOrd="0" presId="urn:microsoft.com/office/officeart/2005/8/layout/lProcess1"/>
    <dgm:cxn modelId="{D8E81B86-4D2C-4E31-B04C-62BD02CD54B8}" srcId="{2AEE908F-8BAB-43B9-B4CF-9F3787F6C60B}" destId="{7E53FFD8-9588-435E-B43F-7389B4CC76C7}" srcOrd="1" destOrd="0" parTransId="{3DF2F4B7-0BAA-4BEC-BA9D-8A3AF27B3144}" sibTransId="{5A93C44D-ADC1-4FF2-8051-2DC96127D67F}"/>
    <dgm:cxn modelId="{4D279750-ADAB-46C0-9C5A-94B69C1F08D4}" type="presOf" srcId="{5A93C44D-ADC1-4FF2-8051-2DC96127D67F}" destId="{A7EBB9BD-8A13-4D69-9E8B-683DFCD6E426}" srcOrd="0" destOrd="0" presId="urn:microsoft.com/office/officeart/2005/8/layout/lProcess1"/>
    <dgm:cxn modelId="{0D849EDC-3FD7-4D92-A752-625F21CF23FA}" type="presOf" srcId="{9DC6C7A8-FAFC-43B2-A967-CE0FF6164145}" destId="{E746111E-07BA-4B2B-83EA-123698A2BA2C}" srcOrd="0" destOrd="0" presId="urn:microsoft.com/office/officeart/2005/8/layout/lProcess1"/>
    <dgm:cxn modelId="{EBF9F987-81FF-41A3-BDD4-4E717B9BBAB1}" type="presOf" srcId="{2172E612-AA23-4249-9417-C209402324B4}" destId="{E4A1FF95-B7A2-48FB-B8D3-0C059E8BCDF0}" srcOrd="0" destOrd="0" presId="urn:microsoft.com/office/officeart/2005/8/layout/lProcess1"/>
    <dgm:cxn modelId="{568F2B73-108D-4306-B379-D70E0889344A}" srcId="{2CF55E97-778F-4854-9273-CBC37BF89907}" destId="{9755126F-AAF7-4258-8864-9AD17BA91BF2}" srcOrd="3" destOrd="0" parTransId="{6BF2E447-9217-4C8E-8C42-6A5966ADD010}" sibTransId="{C09084D4-7BE5-4C4D-A066-00453DC73B01}"/>
    <dgm:cxn modelId="{A4E83E87-0B62-4E7B-8460-9580B9585E4F}" type="presOf" srcId="{3B96AA08-6E72-4161-BEA6-A8110A15C887}" destId="{AC2A9B50-238E-4051-9733-397AFC25BDC1}" srcOrd="0" destOrd="0" presId="urn:microsoft.com/office/officeart/2005/8/layout/lProcess1"/>
    <dgm:cxn modelId="{903210AD-BC79-43D8-8DF0-EF35E7F080D5}" type="presOf" srcId="{6586EDF6-38FD-40CB-BD7F-398DD83BA289}" destId="{7F4A4281-8978-445B-97FA-FF8EE7DF885C}" srcOrd="0" destOrd="0" presId="urn:microsoft.com/office/officeart/2005/8/layout/lProcess1"/>
    <dgm:cxn modelId="{EA61D82B-6D4E-4130-9DF8-1B4A382A9880}" srcId="{9755126F-AAF7-4258-8864-9AD17BA91BF2}" destId="{9CF9D3C4-09CA-442D-A3BD-25CD9AFC0E30}" srcOrd="0" destOrd="0" parTransId="{75BC1F62-A5B9-4120-B678-71235FD48652}" sibTransId="{9E80842E-9380-4D2B-8060-7E3587888D1C}"/>
    <dgm:cxn modelId="{B69FA19C-8818-40E0-9F71-065BE9D67C17}" type="presOf" srcId="{211E939F-3D8E-4CAD-887D-57F7A8679696}" destId="{02005520-E6B3-473F-8157-3D866395DFBE}" srcOrd="0" destOrd="0" presId="urn:microsoft.com/office/officeart/2005/8/layout/lProcess1"/>
    <dgm:cxn modelId="{484A1716-B6C1-443D-AEAB-D17367355F36}" srcId="{0B8FF0F3-0B8B-491C-BDA6-D7C9A4D028C5}" destId="{E5584A23-340A-4209-9D7C-F253FB433C9D}" srcOrd="2" destOrd="0" parTransId="{96F0FA7B-FF5D-48B0-B07B-637C7AD110E3}" sibTransId="{FE624BAB-35A7-465A-A6F6-E8F3C1C39748}"/>
    <dgm:cxn modelId="{08E4B947-253D-4EAE-8D06-F03096BC27AE}" type="presOf" srcId="{2AEE908F-8BAB-43B9-B4CF-9F3787F6C60B}" destId="{254840E4-59FC-46E6-BDA0-C1D8386377E6}" srcOrd="0" destOrd="0" presId="urn:microsoft.com/office/officeart/2005/8/layout/lProcess1"/>
    <dgm:cxn modelId="{A40FEB5E-3EE0-47D4-918F-DE0B52155284}" type="presOf" srcId="{0800E49E-40F5-4ACF-9295-741BEBCA93D6}" destId="{A3146821-D35E-447E-A46B-0776D456759E}" srcOrd="0" destOrd="0" presId="urn:microsoft.com/office/officeart/2005/8/layout/lProcess1"/>
    <dgm:cxn modelId="{8986CCB0-7184-4D86-9671-BF7AEC285C78}" type="presOf" srcId="{0F5733C9-7085-4AEC-BC85-2AE7EA0DECBE}" destId="{DC6A7994-3E2A-4937-8654-CF184351D1BA}" srcOrd="0" destOrd="0" presId="urn:microsoft.com/office/officeart/2005/8/layout/lProcess1"/>
    <dgm:cxn modelId="{1AF8981E-79CF-4637-BFAA-2B65DC55FEF1}" type="presOf" srcId="{9E80842E-9380-4D2B-8060-7E3587888D1C}" destId="{868659CD-77EA-407E-840F-6ABE78793ECA}" srcOrd="0" destOrd="0" presId="urn:microsoft.com/office/officeart/2005/8/layout/lProcess1"/>
    <dgm:cxn modelId="{6BABA425-E968-48DA-8AAA-F4EB7F8CFAC4}" type="presOf" srcId="{6052545B-5D35-42B4-92DF-586173F5F87D}" destId="{613FA74B-F71D-4267-B13C-393E54DA3250}" srcOrd="0" destOrd="0" presId="urn:microsoft.com/office/officeart/2005/8/layout/lProcess1"/>
    <dgm:cxn modelId="{657FBFD5-3655-416A-88FC-BDBD3234B26F}" srcId="{0800E49E-40F5-4ACF-9295-741BEBCA93D6}" destId="{9DC6C7A8-FAFC-43B2-A967-CE0FF6164145}" srcOrd="0" destOrd="0" parTransId="{DD473CF1-568A-4709-9025-5D9B6B26C047}" sibTransId="{AC417B4B-0E26-4EBD-903A-C73186C1C9F2}"/>
    <dgm:cxn modelId="{17F603A0-CC55-4D80-968C-20A9D1CBE2C8}" type="presOf" srcId="{43C07275-ABC7-491D-8D53-30B1D384755C}" destId="{EEF3B488-F4BF-4BF6-8F2E-7DE2DE18B7BF}" srcOrd="0" destOrd="0" presId="urn:microsoft.com/office/officeart/2005/8/layout/lProcess1"/>
    <dgm:cxn modelId="{1A0600B1-945F-4810-AB89-C832B3F79E3E}" type="presOf" srcId="{12BB543D-708C-4DAE-9679-DCA17C210F7C}" destId="{78052BA8-ABEA-416B-AD47-6532DB3A9E1E}" srcOrd="0" destOrd="0" presId="urn:microsoft.com/office/officeart/2005/8/layout/lProcess1"/>
    <dgm:cxn modelId="{15CF7CBC-53B8-4D33-987D-89BFABDD448F}" type="presOf" srcId="{D951FC8D-616A-4AAB-9586-5A48E4E03E58}" destId="{8414EA72-BBFE-4538-A555-3690C06E563B}" srcOrd="0" destOrd="0" presId="urn:microsoft.com/office/officeart/2005/8/layout/lProcess1"/>
    <dgm:cxn modelId="{D1805170-D5A3-47AD-AC2D-36F826DCF9BC}" srcId="{0800E49E-40F5-4ACF-9295-741BEBCA93D6}" destId="{C5B6DC1A-F51D-4977-8CD2-8769844AEC45}" srcOrd="1" destOrd="0" parTransId="{46B69ABB-EC88-4428-8AB9-5FE385F3A175}" sibTransId="{C10CA18E-DB71-4A7E-A10A-7C1B45794921}"/>
    <dgm:cxn modelId="{F8C6E7C0-B541-4730-9132-6E85BE137017}" type="presOf" srcId="{2CF55E97-778F-4854-9273-CBC37BF89907}" destId="{5FB9AA9B-88BB-427C-9EC9-A430C70BC4E6}" srcOrd="0" destOrd="0" presId="urn:microsoft.com/office/officeart/2005/8/layout/lProcess1"/>
    <dgm:cxn modelId="{8B7A8502-21C7-41C9-B1AC-AC835D2B3C42}" type="presOf" srcId="{0FF00760-DE3D-4E62-A847-3F1D8E24E4A5}" destId="{4793D5DA-C140-4B7B-BD18-29CC5F79232E}" srcOrd="0" destOrd="0" presId="urn:microsoft.com/office/officeart/2005/8/layout/lProcess1"/>
    <dgm:cxn modelId="{471C3674-8900-4124-A59F-FF22B9B46389}" type="presOf" srcId="{9755126F-AAF7-4258-8864-9AD17BA91BF2}" destId="{BE4CEE02-67EA-47E2-A461-35F756D427B2}" srcOrd="0" destOrd="0" presId="urn:microsoft.com/office/officeart/2005/8/layout/lProcess1"/>
    <dgm:cxn modelId="{897A9F75-D014-4846-A032-285F63938F83}" type="presOf" srcId="{B455C1D1-BB04-4AEE-8ED3-9623AE35DDF9}" destId="{FD8898A0-61D6-41FE-B8D0-5DFF4E66254E}" srcOrd="0" destOrd="0" presId="urn:microsoft.com/office/officeart/2005/8/layout/lProcess1"/>
    <dgm:cxn modelId="{AC77B57F-AB21-4B43-9491-2B648AF2E23F}" srcId="{B455C1D1-BB04-4AEE-8ED3-9623AE35DDF9}" destId="{6586EDF6-38FD-40CB-BD7F-398DD83BA289}" srcOrd="3" destOrd="0" parTransId="{9698C467-CEBC-4D38-99ED-DB2FDD6347FA}" sibTransId="{FE40E168-323C-4C87-8A62-DC0BE56CEFAB}"/>
    <dgm:cxn modelId="{D6E440CD-9E38-4309-8233-EB4098B86D98}" srcId="{0B8FF0F3-0B8B-491C-BDA6-D7C9A4D028C5}" destId="{4F8686A8-B075-4886-93DD-71A68265EB57}" srcOrd="1" destOrd="0" parTransId="{F293725E-F0D2-42FF-84E8-11E67F1C6AC7}" sibTransId="{43C07275-ABC7-491D-8D53-30B1D384755C}"/>
    <dgm:cxn modelId="{397DD5DD-A34A-484C-9F9D-047982C4E49B}" type="presOf" srcId="{E5584A23-340A-4209-9D7C-F253FB433C9D}" destId="{C0EC95FC-2928-4909-89B3-84054B713851}" srcOrd="0" destOrd="0" presId="urn:microsoft.com/office/officeart/2005/8/layout/lProcess1"/>
    <dgm:cxn modelId="{5DAA2B9D-9B7D-4496-8153-CC2E2F9D9A4C}" srcId="{0800E49E-40F5-4ACF-9295-741BEBCA93D6}" destId="{4763AEAE-1455-4725-83D0-F695D74B927A}" srcOrd="2" destOrd="0" parTransId="{7DD9E669-D463-4839-BE05-7171966BF2EA}" sibTransId="{664B19B0-2190-4D41-B6C8-9FDB9F9F5EDE}"/>
    <dgm:cxn modelId="{9F85B60D-D430-4DCA-81B3-2ABAECD431CE}" type="presOf" srcId="{75B88678-7413-4299-BEC3-E37117550D93}" destId="{C7997DD9-659D-40CC-88A5-648944EB36EC}" srcOrd="0" destOrd="0" presId="urn:microsoft.com/office/officeart/2005/8/layout/lProcess1"/>
    <dgm:cxn modelId="{A028AF7B-C2AD-4263-B3C8-896620E29757}" srcId="{9755126F-AAF7-4258-8864-9AD17BA91BF2}" destId="{A3200182-8150-49BE-BB73-35747EE3C3E4}" srcOrd="2" destOrd="0" parTransId="{80A40A85-CF45-4FB8-BB4D-7DAC370E8580}" sibTransId="{51AC80FD-F392-4C03-A500-FF8B6C6B6963}"/>
    <dgm:cxn modelId="{A3C89FF9-0E13-4A22-AA64-9A9755791F5F}" type="presOf" srcId="{7E53FFD8-9588-435E-B43F-7389B4CC76C7}" destId="{CF486846-E69F-468C-AD49-B906336B86B8}" srcOrd="0" destOrd="0" presId="urn:microsoft.com/office/officeart/2005/8/layout/lProcess1"/>
    <dgm:cxn modelId="{E1EFEFC4-0418-4A24-9D51-0F9C1134CF88}" type="presOf" srcId="{C5B6DC1A-F51D-4977-8CD2-8769844AEC45}" destId="{E2BBC28D-B8CF-4D9C-9E05-2682268A1C65}" srcOrd="0" destOrd="0" presId="urn:microsoft.com/office/officeart/2005/8/layout/lProcess1"/>
    <dgm:cxn modelId="{9E1A4D90-2355-46F0-93A0-61A630EDF7C0}" srcId="{0B8FF0F3-0B8B-491C-BDA6-D7C9A4D028C5}" destId="{2172E612-AA23-4249-9417-C209402324B4}" srcOrd="0" destOrd="0" parTransId="{45E44F95-3FEF-4098-A16E-A3E903522566}" sibTransId="{0A0BAF42-CFEC-4565-9B6E-8F18762921D1}"/>
    <dgm:cxn modelId="{C57B6900-35A6-4137-A55A-B4484A8FBFD1}" type="presOf" srcId="{DD473CF1-568A-4709-9025-5D9B6B26C047}" destId="{05189E93-3E05-4895-A267-DF48AC344C54}" srcOrd="0" destOrd="0" presId="urn:microsoft.com/office/officeart/2005/8/layout/lProcess1"/>
    <dgm:cxn modelId="{30D9A6EC-9693-4C65-949B-99F6700EC644}" type="presOf" srcId="{664B19B0-2190-4D41-B6C8-9FDB9F9F5EDE}" destId="{749C5A2F-C863-4771-9908-C9FEBB204DC0}" srcOrd="0" destOrd="0" presId="urn:microsoft.com/office/officeart/2005/8/layout/lProcess1"/>
    <dgm:cxn modelId="{CD771B1A-17AD-452E-96DD-92286193F806}" srcId="{9755126F-AAF7-4258-8864-9AD17BA91BF2}" destId="{A0B30685-FBC5-4A13-99C6-C5730C174078}" srcOrd="1" destOrd="0" parTransId="{F250EEC4-D76C-47C3-B69F-EEB93EC0285F}" sibTransId="{82ECC5A4-D642-49F0-BD19-BA7313B12B52}"/>
    <dgm:cxn modelId="{C348A0BD-FF09-478F-BCCB-EDB2C17977BD}" type="presOf" srcId="{82ECC5A4-D642-49F0-BD19-BA7313B12B52}" destId="{44F61F21-D7EE-4A75-ABB1-0377A25C7814}" srcOrd="0" destOrd="0" presId="urn:microsoft.com/office/officeart/2005/8/layout/lProcess1"/>
    <dgm:cxn modelId="{C9B2A213-45AE-4ABC-85DD-7FDBCEAAABB8}" type="presOf" srcId="{4763AEAE-1455-4725-83D0-F695D74B927A}" destId="{435723E7-39EC-4DA1-9366-462A0EC35484}" srcOrd="0" destOrd="0" presId="urn:microsoft.com/office/officeart/2005/8/layout/lProcess1"/>
    <dgm:cxn modelId="{38C91423-00C7-49AB-B941-3E6D6AF438C5}" srcId="{2CF55E97-778F-4854-9273-CBC37BF89907}" destId="{2AEE908F-8BAB-43B9-B4CF-9F3787F6C60B}" srcOrd="0" destOrd="0" parTransId="{6C91185E-DB76-41AD-9399-97D445D5DC31}" sibTransId="{FD53FF3C-8790-40FA-89F6-D4A9A50CA7E5}"/>
    <dgm:cxn modelId="{D5A5E506-5911-42C6-BF15-83DB2DFD53DF}" type="presOf" srcId="{09BB654E-C117-40AF-A904-8515D5FB86A3}" destId="{C0141A28-0576-4616-BF57-105B4B877E8C}" srcOrd="0" destOrd="0" presId="urn:microsoft.com/office/officeart/2005/8/layout/lProcess1"/>
    <dgm:cxn modelId="{E039CC55-C6CF-48B7-A334-F3752BCD2441}" type="presOf" srcId="{6FAF9397-25D5-41DD-91BD-2E34EA44EEE2}" destId="{26A8D5F1-0A74-47E3-AA7A-72ED619501B9}" srcOrd="0" destOrd="0" presId="urn:microsoft.com/office/officeart/2005/8/layout/lProcess1"/>
    <dgm:cxn modelId="{D8AF9538-796E-44AC-B8D2-17719512C4BE}" srcId="{2CF55E97-778F-4854-9273-CBC37BF89907}" destId="{B455C1D1-BB04-4AEE-8ED3-9623AE35DDF9}" srcOrd="1" destOrd="0" parTransId="{DF32D242-83A2-400A-B197-77F1EC45ECD7}" sibTransId="{9D46F752-265F-41C8-8BEA-EBDF1F523FDD}"/>
    <dgm:cxn modelId="{FB0B3F68-87CD-44D9-AABA-25D90CFCE7FE}" type="presOf" srcId="{51AC80FD-F392-4C03-A500-FF8B6C6B6963}" destId="{A8AFF16E-9DF1-45D9-BDE4-D3E2B9D8E068}" srcOrd="0" destOrd="0" presId="urn:microsoft.com/office/officeart/2005/8/layout/lProcess1"/>
    <dgm:cxn modelId="{77690E0E-EB7C-4C6D-9405-D1857581CA9A}" type="presOf" srcId="{75BC1F62-A5B9-4120-B678-71235FD48652}" destId="{70233772-1EDA-4DBE-B642-8EA03D2FCBA2}" srcOrd="0" destOrd="0" presId="urn:microsoft.com/office/officeart/2005/8/layout/lProcess1"/>
    <dgm:cxn modelId="{993D01DB-E4C5-473A-A511-C405C537E2C9}" type="presOf" srcId="{A0B30685-FBC5-4A13-99C6-C5730C174078}" destId="{469A0796-778F-4FFE-9E4F-002E0B6B37EA}" srcOrd="0" destOrd="0" presId="urn:microsoft.com/office/officeart/2005/8/layout/lProcess1"/>
    <dgm:cxn modelId="{ABE716EC-E385-4C40-A284-7BB8B9E2DAA4}" type="presOf" srcId="{8D908069-B92D-4AA3-9941-1CF2070CD82A}" destId="{1830F38F-AC36-412D-8724-2FC0C2FC57B5}" srcOrd="0" destOrd="0" presId="urn:microsoft.com/office/officeart/2005/8/layout/lProcess1"/>
    <dgm:cxn modelId="{C8B866BE-BC28-4944-A9A8-402776ED1853}" srcId="{2AEE908F-8BAB-43B9-B4CF-9F3787F6C60B}" destId="{D951FC8D-616A-4AAB-9586-5A48E4E03E58}" srcOrd="0" destOrd="0" parTransId="{75B88678-7413-4299-BEC3-E37117550D93}" sibTransId="{0FF00760-DE3D-4E62-A847-3F1D8E24E4A5}"/>
    <dgm:cxn modelId="{D0D41F15-A85A-48B1-87D7-3F2D3FF94BDA}" type="presOf" srcId="{AC417B4B-0E26-4EBD-903A-C73186C1C9F2}" destId="{1BEE922F-1ADC-408C-B575-BEAEE1D3563B}" srcOrd="0" destOrd="0" presId="urn:microsoft.com/office/officeart/2005/8/layout/lProcess1"/>
    <dgm:cxn modelId="{F48B0774-4532-4966-9799-5B0D4F93FCFF}" srcId="{2AEE908F-8BAB-43B9-B4CF-9F3787F6C60B}" destId="{09BB654E-C117-40AF-A904-8515D5FB86A3}" srcOrd="2" destOrd="0" parTransId="{E81E27EA-E79F-4329-AC20-A5DB6749E81B}" sibTransId="{3B96AA08-6E72-4161-BEA6-A8110A15C887}"/>
    <dgm:cxn modelId="{E062E865-723E-4386-8BF3-2DDF2FD3968F}" type="presOf" srcId="{7752712F-6E06-4562-A9F4-2F5208662577}" destId="{A3332805-D7AB-4956-A1C3-55468A8A883B}" srcOrd="0" destOrd="0" presId="urn:microsoft.com/office/officeart/2005/8/layout/lProcess1"/>
    <dgm:cxn modelId="{85E204A3-1120-4F1F-8181-F4D8060C0C81}" type="presOf" srcId="{FE624BAB-35A7-465A-A6F6-E8F3C1C39748}" destId="{C0BB2FF4-9258-4187-ACB1-4C7A37ACCFE8}" srcOrd="0" destOrd="0" presId="urn:microsoft.com/office/officeart/2005/8/layout/lProcess1"/>
    <dgm:cxn modelId="{49789D56-4506-4A27-8580-C61074637C08}" srcId="{B455C1D1-BB04-4AEE-8ED3-9623AE35DDF9}" destId="{7752712F-6E06-4562-A9F4-2F5208662577}" srcOrd="0" destOrd="0" parTransId="{12BB543D-708C-4DAE-9679-DCA17C210F7C}" sibTransId="{459702D7-4941-4AF5-999F-6445224C318F}"/>
    <dgm:cxn modelId="{5C4F7842-1797-442F-9CAF-1442A1040973}" srcId="{B455C1D1-BB04-4AEE-8ED3-9623AE35DDF9}" destId="{6FAF9397-25D5-41DD-91BD-2E34EA44EEE2}" srcOrd="2" destOrd="0" parTransId="{A439180B-0E20-4F4C-950E-3623A48975C4}" sibTransId="{6052545B-5D35-42B4-92DF-586173F5F87D}"/>
    <dgm:cxn modelId="{751FF95C-C881-4E01-AF78-35C8F6E30B98}" srcId="{2CF55E97-778F-4854-9273-CBC37BF89907}" destId="{0800E49E-40F5-4ACF-9295-741BEBCA93D6}" srcOrd="4" destOrd="0" parTransId="{E9D62F0E-8E85-4936-943B-1F4C35B80DE5}" sibTransId="{ED32A2AD-4B7C-4DFB-BA17-86741D439AB7}"/>
    <dgm:cxn modelId="{35730DF4-76E9-4B19-9F10-4984BD8424D7}" type="presOf" srcId="{A3200182-8150-49BE-BB73-35747EE3C3E4}" destId="{5806AEDC-ED05-4909-B6F2-88D82A7049D2}" srcOrd="0" destOrd="0" presId="urn:microsoft.com/office/officeart/2005/8/layout/lProcess1"/>
    <dgm:cxn modelId="{9DC46020-5A52-4D03-A0B4-87528BC56C60}" type="presOf" srcId="{4F8686A8-B075-4886-93DD-71A68265EB57}" destId="{CD65C800-B6DB-4939-A8D9-EA8269212A5E}" srcOrd="0" destOrd="0" presId="urn:microsoft.com/office/officeart/2005/8/layout/lProcess1"/>
    <dgm:cxn modelId="{50C8B8A1-E0CE-4688-A2A1-5C62801E8BDC}" type="presOf" srcId="{E619AE19-6AC4-426E-BF97-71059C0D713E}" destId="{A335F237-78A4-457C-AA4D-A5CC699B4DFF}" srcOrd="0" destOrd="0" presId="urn:microsoft.com/office/officeart/2005/8/layout/lProcess1"/>
    <dgm:cxn modelId="{7681D630-248F-4949-AEB1-EAF1F537F5A9}" srcId="{0800E49E-40F5-4ACF-9295-741BEBCA93D6}" destId="{8D908069-B92D-4AA3-9941-1CF2070CD82A}" srcOrd="3" destOrd="0" parTransId="{99F22FD0-871D-4287-A960-7CA8F9F25053}" sibTransId="{76B49925-F80C-4B71-999F-4980322A58BD}"/>
    <dgm:cxn modelId="{7F64F26D-1050-4BE3-BDE0-B9E90FA588F1}" type="presOf" srcId="{C10CA18E-DB71-4A7E-A10A-7C1B45794921}" destId="{E7A054CE-7FE1-4C71-8DF7-82DFEFD6BD33}" srcOrd="0" destOrd="0" presId="urn:microsoft.com/office/officeart/2005/8/layout/lProcess1"/>
    <dgm:cxn modelId="{FD6D6412-C8FE-4DCF-A497-65AB08F4C43A}" type="presOf" srcId="{9CF9D3C4-09CA-442D-A3BD-25CD9AFC0E30}" destId="{021BF829-9A19-4CAC-A01E-42CEED5A41B7}" srcOrd="0" destOrd="0" presId="urn:microsoft.com/office/officeart/2005/8/layout/lProcess1"/>
    <dgm:cxn modelId="{79C4D91F-A0DC-4EC2-B01F-173CB0AE4C9D}" type="presOf" srcId="{8FA48029-2A75-46B7-81BD-14B072180D37}" destId="{9B5E6485-44FA-47D3-9E2C-74E0877B0D98}" srcOrd="0" destOrd="0" presId="urn:microsoft.com/office/officeart/2005/8/layout/lProcess1"/>
    <dgm:cxn modelId="{2A9C3B48-884A-4D0D-B94F-C566B5E484DF}" srcId="{9755126F-AAF7-4258-8864-9AD17BA91BF2}" destId="{3FD9BCFB-4B3F-4FFF-9CE1-983971DDC7CA}" srcOrd="3" destOrd="0" parTransId="{E49B2E72-18A7-40E1-9B8C-3C1B0A12BEFF}" sibTransId="{2F44907B-5D0C-4AFC-932A-D2E65A708CC2}"/>
    <dgm:cxn modelId="{696BB85B-AA52-4C42-A5E6-D47743076254}" srcId="{B455C1D1-BB04-4AEE-8ED3-9623AE35DDF9}" destId="{211E939F-3D8E-4CAD-887D-57F7A8679696}" srcOrd="1" destOrd="0" parTransId="{B7B72F33-7056-4E86-A7E0-127B28372332}" sibTransId="{E619AE19-6AC4-426E-BF97-71059C0D713E}"/>
    <dgm:cxn modelId="{F6C74366-5C98-4D50-8901-463ECDDD1EF7}" type="presParOf" srcId="{5FB9AA9B-88BB-427C-9EC9-A430C70BC4E6}" destId="{F13CB1E3-A7C4-465E-8DCD-D677D1E6786C}" srcOrd="0" destOrd="0" presId="urn:microsoft.com/office/officeart/2005/8/layout/lProcess1"/>
    <dgm:cxn modelId="{3F3EB783-D9D8-4854-86C4-4A9C1CB18BB6}" type="presParOf" srcId="{F13CB1E3-A7C4-465E-8DCD-D677D1E6786C}" destId="{254840E4-59FC-46E6-BDA0-C1D8386377E6}" srcOrd="0" destOrd="0" presId="urn:microsoft.com/office/officeart/2005/8/layout/lProcess1"/>
    <dgm:cxn modelId="{B50D129B-F18E-4DA5-9369-2DC3E6130002}" type="presParOf" srcId="{F13CB1E3-A7C4-465E-8DCD-D677D1E6786C}" destId="{C7997DD9-659D-40CC-88A5-648944EB36EC}" srcOrd="1" destOrd="0" presId="urn:microsoft.com/office/officeart/2005/8/layout/lProcess1"/>
    <dgm:cxn modelId="{713537FC-46D8-4D4B-AB72-4E3ED3582FE6}" type="presParOf" srcId="{F13CB1E3-A7C4-465E-8DCD-D677D1E6786C}" destId="{8414EA72-BBFE-4538-A555-3690C06E563B}" srcOrd="2" destOrd="0" presId="urn:microsoft.com/office/officeart/2005/8/layout/lProcess1"/>
    <dgm:cxn modelId="{308EB73A-162A-4D44-B62C-E6DEA6675BCF}" type="presParOf" srcId="{F13CB1E3-A7C4-465E-8DCD-D677D1E6786C}" destId="{4793D5DA-C140-4B7B-BD18-29CC5F79232E}" srcOrd="3" destOrd="0" presId="urn:microsoft.com/office/officeart/2005/8/layout/lProcess1"/>
    <dgm:cxn modelId="{BE74DAA3-1726-4080-B815-25AEF3E05AE0}" type="presParOf" srcId="{F13CB1E3-A7C4-465E-8DCD-D677D1E6786C}" destId="{CF486846-E69F-468C-AD49-B906336B86B8}" srcOrd="4" destOrd="0" presId="urn:microsoft.com/office/officeart/2005/8/layout/lProcess1"/>
    <dgm:cxn modelId="{503B34B2-1FE3-45C8-9DDA-F0D28E2E1CC0}" type="presParOf" srcId="{F13CB1E3-A7C4-465E-8DCD-D677D1E6786C}" destId="{A7EBB9BD-8A13-4D69-9E8B-683DFCD6E426}" srcOrd="5" destOrd="0" presId="urn:microsoft.com/office/officeart/2005/8/layout/lProcess1"/>
    <dgm:cxn modelId="{65833CE1-BC53-4806-9455-74D70684440F}" type="presParOf" srcId="{F13CB1E3-A7C4-465E-8DCD-D677D1E6786C}" destId="{C0141A28-0576-4616-BF57-105B4B877E8C}" srcOrd="6" destOrd="0" presId="urn:microsoft.com/office/officeart/2005/8/layout/lProcess1"/>
    <dgm:cxn modelId="{C9CD8121-9A58-463D-A61D-EFC971325C9C}" type="presParOf" srcId="{F13CB1E3-A7C4-465E-8DCD-D677D1E6786C}" destId="{AC2A9B50-238E-4051-9733-397AFC25BDC1}" srcOrd="7" destOrd="0" presId="urn:microsoft.com/office/officeart/2005/8/layout/lProcess1"/>
    <dgm:cxn modelId="{E8065687-FC15-460C-8C2F-60DD39C744E8}" type="presParOf" srcId="{F13CB1E3-A7C4-465E-8DCD-D677D1E6786C}" destId="{9B5E6485-44FA-47D3-9E2C-74E0877B0D98}" srcOrd="8" destOrd="0" presId="urn:microsoft.com/office/officeart/2005/8/layout/lProcess1"/>
    <dgm:cxn modelId="{CE34034E-774C-4C72-978E-CDCDE04D681B}" type="presParOf" srcId="{5FB9AA9B-88BB-427C-9EC9-A430C70BC4E6}" destId="{3424FA56-6C87-4FE5-9F57-FEC37D4AD162}" srcOrd="1" destOrd="0" presId="urn:microsoft.com/office/officeart/2005/8/layout/lProcess1"/>
    <dgm:cxn modelId="{ADA4C9CC-9996-4034-A477-BE1DC57A1776}" type="presParOf" srcId="{5FB9AA9B-88BB-427C-9EC9-A430C70BC4E6}" destId="{BDAA3135-3902-4002-9595-72D66C780429}" srcOrd="2" destOrd="0" presId="urn:microsoft.com/office/officeart/2005/8/layout/lProcess1"/>
    <dgm:cxn modelId="{91A6F55C-704D-45DB-92F4-006D6B2505CF}" type="presParOf" srcId="{BDAA3135-3902-4002-9595-72D66C780429}" destId="{FD8898A0-61D6-41FE-B8D0-5DFF4E66254E}" srcOrd="0" destOrd="0" presId="urn:microsoft.com/office/officeart/2005/8/layout/lProcess1"/>
    <dgm:cxn modelId="{D11F5A38-2C1D-43E4-BC8D-EDA5C00AD8CC}" type="presParOf" srcId="{BDAA3135-3902-4002-9595-72D66C780429}" destId="{78052BA8-ABEA-416B-AD47-6532DB3A9E1E}" srcOrd="1" destOrd="0" presId="urn:microsoft.com/office/officeart/2005/8/layout/lProcess1"/>
    <dgm:cxn modelId="{1B73C92A-DE01-419D-8979-127B2E6259EB}" type="presParOf" srcId="{BDAA3135-3902-4002-9595-72D66C780429}" destId="{A3332805-D7AB-4956-A1C3-55468A8A883B}" srcOrd="2" destOrd="0" presId="urn:microsoft.com/office/officeart/2005/8/layout/lProcess1"/>
    <dgm:cxn modelId="{42216187-57C3-4831-B729-D4A839B43AC8}" type="presParOf" srcId="{BDAA3135-3902-4002-9595-72D66C780429}" destId="{AC4496B5-7B9B-495A-853A-D02A4A6FE160}" srcOrd="3" destOrd="0" presId="urn:microsoft.com/office/officeart/2005/8/layout/lProcess1"/>
    <dgm:cxn modelId="{F69E44A2-C9AC-43AB-A37D-356655CC46A6}" type="presParOf" srcId="{BDAA3135-3902-4002-9595-72D66C780429}" destId="{02005520-E6B3-473F-8157-3D866395DFBE}" srcOrd="4" destOrd="0" presId="urn:microsoft.com/office/officeart/2005/8/layout/lProcess1"/>
    <dgm:cxn modelId="{18BF96B7-F8CA-4058-AA6D-CAFD4556AB31}" type="presParOf" srcId="{BDAA3135-3902-4002-9595-72D66C780429}" destId="{A335F237-78A4-457C-AA4D-A5CC699B4DFF}" srcOrd="5" destOrd="0" presId="urn:microsoft.com/office/officeart/2005/8/layout/lProcess1"/>
    <dgm:cxn modelId="{2C0510FA-679A-4E16-8603-05A42D814931}" type="presParOf" srcId="{BDAA3135-3902-4002-9595-72D66C780429}" destId="{26A8D5F1-0A74-47E3-AA7A-72ED619501B9}" srcOrd="6" destOrd="0" presId="urn:microsoft.com/office/officeart/2005/8/layout/lProcess1"/>
    <dgm:cxn modelId="{619E2B3C-86DC-40A5-8B19-370476D6D329}" type="presParOf" srcId="{BDAA3135-3902-4002-9595-72D66C780429}" destId="{613FA74B-F71D-4267-B13C-393E54DA3250}" srcOrd="7" destOrd="0" presId="urn:microsoft.com/office/officeart/2005/8/layout/lProcess1"/>
    <dgm:cxn modelId="{0990A620-971B-4236-82D2-3415014EC054}" type="presParOf" srcId="{BDAA3135-3902-4002-9595-72D66C780429}" destId="{7F4A4281-8978-445B-97FA-FF8EE7DF885C}" srcOrd="8" destOrd="0" presId="urn:microsoft.com/office/officeart/2005/8/layout/lProcess1"/>
    <dgm:cxn modelId="{810FF08B-81A2-42AF-B2BC-CCADEEE02676}" type="presParOf" srcId="{5FB9AA9B-88BB-427C-9EC9-A430C70BC4E6}" destId="{D5A8C3F8-C775-43B1-AE16-03DBAA95CD45}" srcOrd="3" destOrd="0" presId="urn:microsoft.com/office/officeart/2005/8/layout/lProcess1"/>
    <dgm:cxn modelId="{4505CB0E-4407-4BEB-B058-FDE1821FF7EF}" type="presParOf" srcId="{5FB9AA9B-88BB-427C-9EC9-A430C70BC4E6}" destId="{000B0162-EF60-46C8-A691-13FBDCFEB11E}" srcOrd="4" destOrd="0" presId="urn:microsoft.com/office/officeart/2005/8/layout/lProcess1"/>
    <dgm:cxn modelId="{A504EF25-3787-4850-ACC7-5045CEBF06DD}" type="presParOf" srcId="{000B0162-EF60-46C8-A691-13FBDCFEB11E}" destId="{7CEC65EA-1880-41E6-9B48-1375D34A5E19}" srcOrd="0" destOrd="0" presId="urn:microsoft.com/office/officeart/2005/8/layout/lProcess1"/>
    <dgm:cxn modelId="{DCE1CD8C-A042-4A2B-9E94-062AB07E8ED9}" type="presParOf" srcId="{000B0162-EF60-46C8-A691-13FBDCFEB11E}" destId="{C322BBCB-0A82-4936-A8CF-0C6EEEE078B0}" srcOrd="1" destOrd="0" presId="urn:microsoft.com/office/officeart/2005/8/layout/lProcess1"/>
    <dgm:cxn modelId="{0331A675-2B10-4533-8C6C-FDF9EF99AF78}" type="presParOf" srcId="{000B0162-EF60-46C8-A691-13FBDCFEB11E}" destId="{E4A1FF95-B7A2-48FB-B8D3-0C059E8BCDF0}" srcOrd="2" destOrd="0" presId="urn:microsoft.com/office/officeart/2005/8/layout/lProcess1"/>
    <dgm:cxn modelId="{60D18B20-2946-494F-8E46-EAD9EC9F9ACB}" type="presParOf" srcId="{000B0162-EF60-46C8-A691-13FBDCFEB11E}" destId="{054024DD-12E2-47D2-8CF7-D7018A63766C}" srcOrd="3" destOrd="0" presId="urn:microsoft.com/office/officeart/2005/8/layout/lProcess1"/>
    <dgm:cxn modelId="{36CA4FD2-CB72-4602-912F-DF5A9DD23C3F}" type="presParOf" srcId="{000B0162-EF60-46C8-A691-13FBDCFEB11E}" destId="{CD65C800-B6DB-4939-A8D9-EA8269212A5E}" srcOrd="4" destOrd="0" presId="urn:microsoft.com/office/officeart/2005/8/layout/lProcess1"/>
    <dgm:cxn modelId="{862464DC-DEA0-4098-954B-1F773D627427}" type="presParOf" srcId="{000B0162-EF60-46C8-A691-13FBDCFEB11E}" destId="{EEF3B488-F4BF-4BF6-8F2E-7DE2DE18B7BF}" srcOrd="5" destOrd="0" presId="urn:microsoft.com/office/officeart/2005/8/layout/lProcess1"/>
    <dgm:cxn modelId="{DA4E5837-82D0-4F04-86D5-F5E519C92F1F}" type="presParOf" srcId="{000B0162-EF60-46C8-A691-13FBDCFEB11E}" destId="{C0EC95FC-2928-4909-89B3-84054B713851}" srcOrd="6" destOrd="0" presId="urn:microsoft.com/office/officeart/2005/8/layout/lProcess1"/>
    <dgm:cxn modelId="{785F5475-4CBD-45EB-97C4-CFE6BEF23C97}" type="presParOf" srcId="{000B0162-EF60-46C8-A691-13FBDCFEB11E}" destId="{C0BB2FF4-9258-4187-ACB1-4C7A37ACCFE8}" srcOrd="7" destOrd="0" presId="urn:microsoft.com/office/officeart/2005/8/layout/lProcess1"/>
    <dgm:cxn modelId="{28CF4B11-6055-451D-BC71-C0A1DAC70B9E}" type="presParOf" srcId="{000B0162-EF60-46C8-A691-13FBDCFEB11E}" destId="{DC6A7994-3E2A-4937-8654-CF184351D1BA}" srcOrd="8" destOrd="0" presId="urn:microsoft.com/office/officeart/2005/8/layout/lProcess1"/>
    <dgm:cxn modelId="{5CBCDA15-82AF-40C1-AF1C-D60BD8F2B5E9}" type="presParOf" srcId="{5FB9AA9B-88BB-427C-9EC9-A430C70BC4E6}" destId="{5494C61B-B743-45C0-91ED-8DB3C062682E}" srcOrd="5" destOrd="0" presId="urn:microsoft.com/office/officeart/2005/8/layout/lProcess1"/>
    <dgm:cxn modelId="{4D95A55F-9DF9-47FA-AA9C-5F635A98F709}" type="presParOf" srcId="{5FB9AA9B-88BB-427C-9EC9-A430C70BC4E6}" destId="{4D597393-B193-4452-8A67-E34099153D79}" srcOrd="6" destOrd="0" presId="urn:microsoft.com/office/officeart/2005/8/layout/lProcess1"/>
    <dgm:cxn modelId="{F9949C2D-08E6-4386-886C-60149E4A3127}" type="presParOf" srcId="{4D597393-B193-4452-8A67-E34099153D79}" destId="{BE4CEE02-67EA-47E2-A461-35F756D427B2}" srcOrd="0" destOrd="0" presId="urn:microsoft.com/office/officeart/2005/8/layout/lProcess1"/>
    <dgm:cxn modelId="{D9074744-FEB0-44F9-9A13-3FE8299DFD8E}" type="presParOf" srcId="{4D597393-B193-4452-8A67-E34099153D79}" destId="{70233772-1EDA-4DBE-B642-8EA03D2FCBA2}" srcOrd="1" destOrd="0" presId="urn:microsoft.com/office/officeart/2005/8/layout/lProcess1"/>
    <dgm:cxn modelId="{54381B97-3C88-456C-A51C-865E22FEF039}" type="presParOf" srcId="{4D597393-B193-4452-8A67-E34099153D79}" destId="{021BF829-9A19-4CAC-A01E-42CEED5A41B7}" srcOrd="2" destOrd="0" presId="urn:microsoft.com/office/officeart/2005/8/layout/lProcess1"/>
    <dgm:cxn modelId="{76FCC6D4-FB3C-4379-B5DB-7F6DFDF72B5E}" type="presParOf" srcId="{4D597393-B193-4452-8A67-E34099153D79}" destId="{868659CD-77EA-407E-840F-6ABE78793ECA}" srcOrd="3" destOrd="0" presId="urn:microsoft.com/office/officeart/2005/8/layout/lProcess1"/>
    <dgm:cxn modelId="{83029324-6B1B-410A-9D7B-F2E5C8B51D4A}" type="presParOf" srcId="{4D597393-B193-4452-8A67-E34099153D79}" destId="{469A0796-778F-4FFE-9E4F-002E0B6B37EA}" srcOrd="4" destOrd="0" presId="urn:microsoft.com/office/officeart/2005/8/layout/lProcess1"/>
    <dgm:cxn modelId="{55A67CDC-7807-4FAE-82FB-082C8A4B11E0}" type="presParOf" srcId="{4D597393-B193-4452-8A67-E34099153D79}" destId="{44F61F21-D7EE-4A75-ABB1-0377A25C7814}" srcOrd="5" destOrd="0" presId="urn:microsoft.com/office/officeart/2005/8/layout/lProcess1"/>
    <dgm:cxn modelId="{9A88FC5E-F4F9-4D16-9A40-CB7BB3197997}" type="presParOf" srcId="{4D597393-B193-4452-8A67-E34099153D79}" destId="{5806AEDC-ED05-4909-B6F2-88D82A7049D2}" srcOrd="6" destOrd="0" presId="urn:microsoft.com/office/officeart/2005/8/layout/lProcess1"/>
    <dgm:cxn modelId="{1D9F7F7B-6755-42BF-BD5A-3FC515AA7034}" type="presParOf" srcId="{4D597393-B193-4452-8A67-E34099153D79}" destId="{A8AFF16E-9DF1-45D9-BDE4-D3E2B9D8E068}" srcOrd="7" destOrd="0" presId="urn:microsoft.com/office/officeart/2005/8/layout/lProcess1"/>
    <dgm:cxn modelId="{23FE03A5-0D1B-45EC-A941-F59C85999A2B}" type="presParOf" srcId="{4D597393-B193-4452-8A67-E34099153D79}" destId="{F6FDF12D-9797-4DCF-A26F-6A50EFAD1341}" srcOrd="8" destOrd="0" presId="urn:microsoft.com/office/officeart/2005/8/layout/lProcess1"/>
    <dgm:cxn modelId="{2880532A-F507-487A-A0E8-F7CB5517BB12}" type="presParOf" srcId="{5FB9AA9B-88BB-427C-9EC9-A430C70BC4E6}" destId="{B9675867-1488-4109-AABA-F88F91D287D4}" srcOrd="7" destOrd="0" presId="urn:microsoft.com/office/officeart/2005/8/layout/lProcess1"/>
    <dgm:cxn modelId="{3AE40164-1DF8-49D5-B8E5-C5AF11CFA223}" type="presParOf" srcId="{5FB9AA9B-88BB-427C-9EC9-A430C70BC4E6}" destId="{D98CA217-C5EF-4E23-AA34-207782B98C5E}" srcOrd="8" destOrd="0" presId="urn:microsoft.com/office/officeart/2005/8/layout/lProcess1"/>
    <dgm:cxn modelId="{FD5FFFDE-3AC8-41A4-B55C-28C73050792E}" type="presParOf" srcId="{D98CA217-C5EF-4E23-AA34-207782B98C5E}" destId="{A3146821-D35E-447E-A46B-0776D456759E}" srcOrd="0" destOrd="0" presId="urn:microsoft.com/office/officeart/2005/8/layout/lProcess1"/>
    <dgm:cxn modelId="{AA246452-C9B8-46E8-BC37-389112F98F9C}" type="presParOf" srcId="{D98CA217-C5EF-4E23-AA34-207782B98C5E}" destId="{05189E93-3E05-4895-A267-DF48AC344C54}" srcOrd="1" destOrd="0" presId="urn:microsoft.com/office/officeart/2005/8/layout/lProcess1"/>
    <dgm:cxn modelId="{92DB2B71-0B3F-4229-B881-E6ED6C0B13F8}" type="presParOf" srcId="{D98CA217-C5EF-4E23-AA34-207782B98C5E}" destId="{E746111E-07BA-4B2B-83EA-123698A2BA2C}" srcOrd="2" destOrd="0" presId="urn:microsoft.com/office/officeart/2005/8/layout/lProcess1"/>
    <dgm:cxn modelId="{67B4BDF0-9F9E-4A33-9FC9-97975C72B841}" type="presParOf" srcId="{D98CA217-C5EF-4E23-AA34-207782B98C5E}" destId="{1BEE922F-1ADC-408C-B575-BEAEE1D3563B}" srcOrd="3" destOrd="0" presId="urn:microsoft.com/office/officeart/2005/8/layout/lProcess1"/>
    <dgm:cxn modelId="{6DF2A847-CA17-41FA-93F3-F572F42A19AC}" type="presParOf" srcId="{D98CA217-C5EF-4E23-AA34-207782B98C5E}" destId="{E2BBC28D-B8CF-4D9C-9E05-2682268A1C65}" srcOrd="4" destOrd="0" presId="urn:microsoft.com/office/officeart/2005/8/layout/lProcess1"/>
    <dgm:cxn modelId="{C936821D-55ED-451C-8E2C-50706A4D6607}" type="presParOf" srcId="{D98CA217-C5EF-4E23-AA34-207782B98C5E}" destId="{E7A054CE-7FE1-4C71-8DF7-82DFEFD6BD33}" srcOrd="5" destOrd="0" presId="urn:microsoft.com/office/officeart/2005/8/layout/lProcess1"/>
    <dgm:cxn modelId="{C3F90E53-F6E0-4908-88ED-885A23EC5F67}" type="presParOf" srcId="{D98CA217-C5EF-4E23-AA34-207782B98C5E}" destId="{435723E7-39EC-4DA1-9366-462A0EC35484}" srcOrd="6" destOrd="0" presId="urn:microsoft.com/office/officeart/2005/8/layout/lProcess1"/>
    <dgm:cxn modelId="{E933C04E-0B08-493D-811E-340F6523735A}" type="presParOf" srcId="{D98CA217-C5EF-4E23-AA34-207782B98C5E}" destId="{749C5A2F-C863-4771-9908-C9FEBB204DC0}" srcOrd="7" destOrd="0" presId="urn:microsoft.com/office/officeart/2005/8/layout/lProcess1"/>
    <dgm:cxn modelId="{AA5E5A81-EA83-46AB-8B38-4806E0A0984D}" type="presParOf" srcId="{D98CA217-C5EF-4E23-AA34-207782B98C5E}" destId="{1830F38F-AC36-412D-8724-2FC0C2FC57B5}" srcOrd="8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2CF55E97-778F-4854-9273-CBC37BF89907}" type="doc">
      <dgm:prSet loTypeId="urn:microsoft.com/office/officeart/2005/8/layout/lProcess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ES"/>
        </a:p>
      </dgm:t>
    </dgm:pt>
    <dgm:pt modelId="{2AEE908F-8BAB-43B9-B4CF-9F3787F6C60B}">
      <dgm:prSet phldrT="[Texto]"/>
      <dgm:spPr/>
      <dgm:t>
        <a:bodyPr/>
        <a:lstStyle/>
        <a:p>
          <a:r>
            <a:rPr lang="es-ES" b="1"/>
            <a:t>Condiciones</a:t>
          </a:r>
          <a:endParaRPr lang="es-ES" b="1" dirty="0"/>
        </a:p>
      </dgm:t>
    </dgm:pt>
    <dgm:pt modelId="{6C91185E-DB76-41AD-9399-97D445D5DC31}" type="parTrans" cxnId="{38C91423-00C7-49AB-B941-3E6D6AF438C5}">
      <dgm:prSet/>
      <dgm:spPr/>
      <dgm:t>
        <a:bodyPr/>
        <a:lstStyle/>
        <a:p>
          <a:endParaRPr lang="es-ES"/>
        </a:p>
      </dgm:t>
    </dgm:pt>
    <dgm:pt modelId="{FD53FF3C-8790-40FA-89F6-D4A9A50CA7E5}" type="sibTrans" cxnId="{38C91423-00C7-49AB-B941-3E6D6AF438C5}">
      <dgm:prSet/>
      <dgm:spPr/>
      <dgm:t>
        <a:bodyPr/>
        <a:lstStyle/>
        <a:p>
          <a:endParaRPr lang="es-ES"/>
        </a:p>
      </dgm:t>
    </dgm:pt>
    <dgm:pt modelId="{D951FC8D-616A-4AAB-9586-5A48E4E03E58}">
      <dgm:prSet phldrT="[Texto]"/>
      <dgm:spPr/>
      <dgm:t>
        <a:bodyPr/>
        <a:lstStyle/>
        <a:p>
          <a:r>
            <a:rPr lang="es-AR" b="1" i="0" u="none"/>
            <a:t>Pago a cuenta</a:t>
          </a:r>
          <a:endParaRPr lang="es-ES" b="1" dirty="0"/>
        </a:p>
      </dgm:t>
    </dgm:pt>
    <dgm:pt modelId="{75B88678-7413-4299-BEC3-E37117550D93}" type="parTrans" cxnId="{C8B866BE-BC28-4944-A9A8-402776ED1853}">
      <dgm:prSet/>
      <dgm:spPr/>
      <dgm:t>
        <a:bodyPr/>
        <a:lstStyle/>
        <a:p>
          <a:endParaRPr lang="es-ES"/>
        </a:p>
      </dgm:t>
    </dgm:pt>
    <dgm:pt modelId="{0FF00760-DE3D-4E62-A847-3F1D8E24E4A5}" type="sibTrans" cxnId="{C8B866BE-BC28-4944-A9A8-402776ED1853}">
      <dgm:prSet/>
      <dgm:spPr/>
      <dgm:t>
        <a:bodyPr/>
        <a:lstStyle/>
        <a:p>
          <a:endParaRPr lang="es-ES"/>
        </a:p>
      </dgm:t>
    </dgm:pt>
    <dgm:pt modelId="{7E53FFD8-9588-435E-B43F-7389B4CC76C7}">
      <dgm:prSet phldrT="[Texto]"/>
      <dgm:spPr/>
      <dgm:t>
        <a:bodyPr/>
        <a:lstStyle/>
        <a:p>
          <a:r>
            <a:rPr lang="es-AR" b="1" i="0" u="none"/>
            <a:t>Cantidad de cuotas máxima</a:t>
          </a:r>
          <a:endParaRPr lang="es-ES" b="1" dirty="0"/>
        </a:p>
      </dgm:t>
    </dgm:pt>
    <dgm:pt modelId="{3DF2F4B7-0BAA-4BEC-BA9D-8A3AF27B3144}" type="parTrans" cxnId="{D8E81B86-4D2C-4E31-B04C-62BD02CD54B8}">
      <dgm:prSet/>
      <dgm:spPr/>
      <dgm:t>
        <a:bodyPr/>
        <a:lstStyle/>
        <a:p>
          <a:endParaRPr lang="es-ES"/>
        </a:p>
      </dgm:t>
    </dgm:pt>
    <dgm:pt modelId="{5A93C44D-ADC1-4FF2-8051-2DC96127D67F}" type="sibTrans" cxnId="{D8E81B86-4D2C-4E31-B04C-62BD02CD54B8}">
      <dgm:prSet/>
      <dgm:spPr/>
      <dgm:t>
        <a:bodyPr/>
        <a:lstStyle/>
        <a:p>
          <a:endParaRPr lang="es-ES"/>
        </a:p>
      </dgm:t>
    </dgm:pt>
    <dgm:pt modelId="{B455C1D1-BB04-4AEE-8ED3-9623AE35DDF9}">
      <dgm:prSet phldrT="[Texto]"/>
      <dgm:spPr/>
      <dgm:t>
        <a:bodyPr/>
        <a:lstStyle/>
        <a:p>
          <a:r>
            <a:rPr lang="es-ES" b="1" dirty="0"/>
            <a:t>PH que no sean PC ni Micro o Pequeña empresa</a:t>
          </a:r>
        </a:p>
      </dgm:t>
    </dgm:pt>
    <dgm:pt modelId="{DF32D242-83A2-400A-B197-77F1EC45ECD7}" type="parTrans" cxnId="{D8AF9538-796E-44AC-B8D2-17719512C4BE}">
      <dgm:prSet/>
      <dgm:spPr/>
      <dgm:t>
        <a:bodyPr/>
        <a:lstStyle/>
        <a:p>
          <a:endParaRPr lang="es-ES"/>
        </a:p>
      </dgm:t>
    </dgm:pt>
    <dgm:pt modelId="{9D46F752-265F-41C8-8BEA-EBDF1F523FDD}" type="sibTrans" cxnId="{D8AF9538-796E-44AC-B8D2-17719512C4BE}">
      <dgm:prSet/>
      <dgm:spPr/>
      <dgm:t>
        <a:bodyPr/>
        <a:lstStyle/>
        <a:p>
          <a:endParaRPr lang="es-ES"/>
        </a:p>
      </dgm:t>
    </dgm:pt>
    <dgm:pt modelId="{7752712F-6E06-4562-A9F4-2F5208662577}">
      <dgm:prSet phldrT="[Texto]"/>
      <dgm:spPr/>
      <dgm:t>
        <a:bodyPr/>
        <a:lstStyle/>
        <a:p>
          <a:r>
            <a:rPr lang="es-AR" b="0" i="0" u="none"/>
            <a:t>20% + Anticipos, pagos a cuenta extraordinarios de IG e IVA importación de servicios</a:t>
          </a:r>
          <a:endParaRPr lang="es-ES" dirty="0"/>
        </a:p>
      </dgm:t>
    </dgm:pt>
    <dgm:pt modelId="{12BB543D-708C-4DAE-9679-DCA17C210F7C}" type="parTrans" cxnId="{49789D56-4506-4A27-8580-C61074637C08}">
      <dgm:prSet/>
      <dgm:spPr/>
      <dgm:t>
        <a:bodyPr/>
        <a:lstStyle/>
        <a:p>
          <a:endParaRPr lang="es-ES"/>
        </a:p>
      </dgm:t>
    </dgm:pt>
    <dgm:pt modelId="{459702D7-4941-4AF5-999F-6445224C318F}" type="sibTrans" cxnId="{49789D56-4506-4A27-8580-C61074637C08}">
      <dgm:prSet/>
      <dgm:spPr/>
      <dgm:t>
        <a:bodyPr/>
        <a:lstStyle/>
        <a:p>
          <a:endParaRPr lang="es-ES"/>
        </a:p>
      </dgm:t>
    </dgm:pt>
    <dgm:pt modelId="{211E939F-3D8E-4CAD-887D-57F7A8679696}">
      <dgm:prSet phldrT="[Texto]"/>
      <dgm:spPr/>
      <dgm:t>
        <a:bodyPr/>
        <a:lstStyle/>
        <a:p>
          <a:r>
            <a:rPr lang="es-ES"/>
            <a:t>60</a:t>
          </a:r>
          <a:endParaRPr lang="es-ES" dirty="0"/>
        </a:p>
      </dgm:t>
    </dgm:pt>
    <dgm:pt modelId="{B7B72F33-7056-4E86-A7E0-127B28372332}" type="parTrans" cxnId="{696BB85B-AA52-4C42-A5E6-D47743076254}">
      <dgm:prSet/>
      <dgm:spPr/>
      <dgm:t>
        <a:bodyPr/>
        <a:lstStyle/>
        <a:p>
          <a:endParaRPr lang="es-ES"/>
        </a:p>
      </dgm:t>
    </dgm:pt>
    <dgm:pt modelId="{E619AE19-6AC4-426E-BF97-71059C0D713E}" type="sibTrans" cxnId="{696BB85B-AA52-4C42-A5E6-D47743076254}">
      <dgm:prSet/>
      <dgm:spPr/>
      <dgm:t>
        <a:bodyPr/>
        <a:lstStyle/>
        <a:p>
          <a:endParaRPr lang="es-ES"/>
        </a:p>
      </dgm:t>
    </dgm:pt>
    <dgm:pt modelId="{09BB654E-C117-40AF-A904-8515D5FB86A3}">
      <dgm:prSet phldrT="[Texto]"/>
      <dgm:spPr/>
      <dgm:t>
        <a:bodyPr/>
        <a:lstStyle/>
        <a:p>
          <a:r>
            <a:rPr lang="es-AR" b="1" i="0" u="none" dirty="0"/>
            <a:t>Tasa de interés</a:t>
          </a:r>
          <a:endParaRPr lang="es-ES" b="1" dirty="0"/>
        </a:p>
      </dgm:t>
    </dgm:pt>
    <dgm:pt modelId="{E81E27EA-E79F-4329-AC20-A5DB6749E81B}" type="parTrans" cxnId="{F48B0774-4532-4966-9799-5B0D4F93FCFF}">
      <dgm:prSet/>
      <dgm:spPr/>
      <dgm:t>
        <a:bodyPr/>
        <a:lstStyle/>
        <a:p>
          <a:endParaRPr lang="es-ES"/>
        </a:p>
      </dgm:t>
    </dgm:pt>
    <dgm:pt modelId="{3B96AA08-6E72-4161-BEA6-A8110A15C887}" type="sibTrans" cxnId="{F48B0774-4532-4966-9799-5B0D4F93FCFF}">
      <dgm:prSet/>
      <dgm:spPr/>
      <dgm:t>
        <a:bodyPr/>
        <a:lstStyle/>
        <a:p>
          <a:endParaRPr lang="es-ES"/>
        </a:p>
      </dgm:t>
    </dgm:pt>
    <dgm:pt modelId="{6FAF9397-25D5-41DD-91BD-2E34EA44EEE2}">
      <dgm:prSet phldrT="[Texto]"/>
      <dgm:spPr/>
      <dgm:t>
        <a:bodyPr/>
        <a:lstStyle/>
        <a:p>
          <a:r>
            <a:rPr lang="es-AR" b="0" i="0" u="none" dirty="0"/>
            <a:t>95% BNA descuentos comerciales</a:t>
          </a:r>
          <a:endParaRPr lang="es-ES" dirty="0"/>
        </a:p>
      </dgm:t>
    </dgm:pt>
    <dgm:pt modelId="{A439180B-0E20-4F4C-950E-3623A48975C4}" type="parTrans" cxnId="{5C4F7842-1797-442F-9CAF-1442A1040973}">
      <dgm:prSet/>
      <dgm:spPr/>
      <dgm:t>
        <a:bodyPr/>
        <a:lstStyle/>
        <a:p>
          <a:endParaRPr lang="es-ES"/>
        </a:p>
      </dgm:t>
    </dgm:pt>
    <dgm:pt modelId="{6052545B-5D35-42B4-92DF-586173F5F87D}" type="sibTrans" cxnId="{5C4F7842-1797-442F-9CAF-1442A1040973}">
      <dgm:prSet/>
      <dgm:spPr/>
      <dgm:t>
        <a:bodyPr/>
        <a:lstStyle/>
        <a:p>
          <a:endParaRPr lang="es-ES"/>
        </a:p>
      </dgm:t>
    </dgm:pt>
    <dgm:pt modelId="{0B8FF0F3-0B8B-491C-BDA6-D7C9A4D028C5}">
      <dgm:prSet phldrT="[Texto]"/>
      <dgm:spPr/>
      <dgm:t>
        <a:bodyPr/>
        <a:lstStyle/>
        <a:p>
          <a:r>
            <a:rPr lang="es-ES" b="1"/>
            <a:t>PC, Micro o Pequeña empresa y entidades sin fines de lucro</a:t>
          </a:r>
          <a:endParaRPr lang="es-ES" b="1" dirty="0"/>
        </a:p>
      </dgm:t>
    </dgm:pt>
    <dgm:pt modelId="{8FED29F4-7B62-4284-A2B6-DD8B5A99DAD5}" type="parTrans" cxnId="{09C7FFF1-8BF1-4866-B824-5F2B3BEF30F5}">
      <dgm:prSet/>
      <dgm:spPr/>
      <dgm:t>
        <a:bodyPr/>
        <a:lstStyle/>
        <a:p>
          <a:endParaRPr lang="es-ES"/>
        </a:p>
      </dgm:t>
    </dgm:pt>
    <dgm:pt modelId="{62FAC1C4-9592-4FD6-BA80-B44063FB2845}" type="sibTrans" cxnId="{09C7FFF1-8BF1-4866-B824-5F2B3BEF30F5}">
      <dgm:prSet/>
      <dgm:spPr/>
      <dgm:t>
        <a:bodyPr/>
        <a:lstStyle/>
        <a:p>
          <a:endParaRPr lang="es-ES"/>
        </a:p>
      </dgm:t>
    </dgm:pt>
    <dgm:pt modelId="{9755126F-AAF7-4258-8864-9AD17BA91BF2}">
      <dgm:prSet phldrT="[Texto]"/>
      <dgm:spPr/>
      <dgm:t>
        <a:bodyPr/>
        <a:lstStyle/>
        <a:p>
          <a:r>
            <a:rPr lang="es-ES" b="1"/>
            <a:t>Medianas empresas</a:t>
          </a:r>
          <a:endParaRPr lang="es-ES" b="1" dirty="0"/>
        </a:p>
      </dgm:t>
    </dgm:pt>
    <dgm:pt modelId="{6BF2E447-9217-4C8E-8C42-6A5966ADD010}" type="parTrans" cxnId="{568F2B73-108D-4306-B379-D70E0889344A}">
      <dgm:prSet/>
      <dgm:spPr/>
      <dgm:t>
        <a:bodyPr/>
        <a:lstStyle/>
        <a:p>
          <a:endParaRPr lang="es-ES"/>
        </a:p>
      </dgm:t>
    </dgm:pt>
    <dgm:pt modelId="{C09084D4-7BE5-4C4D-A066-00453DC73B01}" type="sibTrans" cxnId="{568F2B73-108D-4306-B379-D70E0889344A}">
      <dgm:prSet/>
      <dgm:spPr/>
      <dgm:t>
        <a:bodyPr/>
        <a:lstStyle/>
        <a:p>
          <a:endParaRPr lang="es-ES"/>
        </a:p>
      </dgm:t>
    </dgm:pt>
    <dgm:pt modelId="{2172E612-AA23-4249-9417-C209402324B4}">
      <dgm:prSet phldrT="[Texto]"/>
      <dgm:spPr/>
      <dgm:t>
        <a:bodyPr/>
        <a:lstStyle/>
        <a:p>
          <a:r>
            <a:rPr lang="es-AR" b="0" i="0" u="none"/>
            <a:t>15% + Anticipos, pagos a cuenta extraordinarios de IG e IVA importación de servicios</a:t>
          </a:r>
          <a:endParaRPr lang="es-ES" dirty="0"/>
        </a:p>
      </dgm:t>
    </dgm:pt>
    <dgm:pt modelId="{45E44F95-3FEF-4098-A16E-A3E903522566}" type="parTrans" cxnId="{9E1A4D90-2355-46F0-93A0-61A630EDF7C0}">
      <dgm:prSet/>
      <dgm:spPr/>
      <dgm:t>
        <a:bodyPr/>
        <a:lstStyle/>
        <a:p>
          <a:endParaRPr lang="es-ES"/>
        </a:p>
      </dgm:t>
    </dgm:pt>
    <dgm:pt modelId="{0A0BAF42-CFEC-4565-9B6E-8F18762921D1}" type="sibTrans" cxnId="{9E1A4D90-2355-46F0-93A0-61A630EDF7C0}">
      <dgm:prSet/>
      <dgm:spPr/>
      <dgm:t>
        <a:bodyPr/>
        <a:lstStyle/>
        <a:p>
          <a:endParaRPr lang="es-ES"/>
        </a:p>
      </dgm:t>
    </dgm:pt>
    <dgm:pt modelId="{4F8686A8-B075-4886-93DD-71A68265EB57}">
      <dgm:prSet phldrT="[Texto]"/>
      <dgm:spPr/>
      <dgm:t>
        <a:bodyPr/>
        <a:lstStyle/>
        <a:p>
          <a:r>
            <a:rPr lang="es-AR" b="0" i="0" u="none"/>
            <a:t>84</a:t>
          </a:r>
          <a:endParaRPr lang="es-ES" dirty="0"/>
        </a:p>
      </dgm:t>
    </dgm:pt>
    <dgm:pt modelId="{F293725E-F0D2-42FF-84E8-11E67F1C6AC7}" type="parTrans" cxnId="{D6E440CD-9E38-4309-8233-EB4098B86D98}">
      <dgm:prSet/>
      <dgm:spPr/>
      <dgm:t>
        <a:bodyPr/>
        <a:lstStyle/>
        <a:p>
          <a:endParaRPr lang="es-ES"/>
        </a:p>
      </dgm:t>
    </dgm:pt>
    <dgm:pt modelId="{43C07275-ABC7-491D-8D53-30B1D384755C}" type="sibTrans" cxnId="{D6E440CD-9E38-4309-8233-EB4098B86D98}">
      <dgm:prSet/>
      <dgm:spPr/>
      <dgm:t>
        <a:bodyPr/>
        <a:lstStyle/>
        <a:p>
          <a:endParaRPr lang="es-ES"/>
        </a:p>
      </dgm:t>
    </dgm:pt>
    <dgm:pt modelId="{E5584A23-340A-4209-9D7C-F253FB433C9D}">
      <dgm:prSet phldrT="[Texto]"/>
      <dgm:spPr/>
      <dgm:t>
        <a:bodyPr/>
        <a:lstStyle/>
        <a:p>
          <a:r>
            <a:rPr lang="es-AR" b="0" i="0" u="none" dirty="0"/>
            <a:t>90% BNA descuentos comerciales</a:t>
          </a:r>
          <a:endParaRPr lang="es-ES" dirty="0"/>
        </a:p>
      </dgm:t>
    </dgm:pt>
    <dgm:pt modelId="{96F0FA7B-FF5D-48B0-B07B-637C7AD110E3}" type="parTrans" cxnId="{484A1716-B6C1-443D-AEAB-D17367355F36}">
      <dgm:prSet/>
      <dgm:spPr/>
      <dgm:t>
        <a:bodyPr/>
        <a:lstStyle/>
        <a:p>
          <a:endParaRPr lang="es-ES"/>
        </a:p>
      </dgm:t>
    </dgm:pt>
    <dgm:pt modelId="{FE624BAB-35A7-465A-A6F6-E8F3C1C39748}" type="sibTrans" cxnId="{484A1716-B6C1-443D-AEAB-D17367355F36}">
      <dgm:prSet/>
      <dgm:spPr/>
      <dgm:t>
        <a:bodyPr/>
        <a:lstStyle/>
        <a:p>
          <a:endParaRPr lang="es-ES"/>
        </a:p>
      </dgm:t>
    </dgm:pt>
    <dgm:pt modelId="{9CF9D3C4-09CA-442D-A3BD-25CD9AFC0E30}">
      <dgm:prSet phldrT="[Texto]"/>
      <dgm:spPr/>
      <dgm:t>
        <a:bodyPr/>
        <a:lstStyle/>
        <a:p>
          <a:r>
            <a:rPr lang="es-AR" b="0" i="0" u="none"/>
            <a:t>20% + Anticipos, pagos a cuenta extraordinarios de IG e IVA importación de servicios</a:t>
          </a:r>
          <a:endParaRPr lang="es-ES" dirty="0"/>
        </a:p>
      </dgm:t>
    </dgm:pt>
    <dgm:pt modelId="{75BC1F62-A5B9-4120-B678-71235FD48652}" type="parTrans" cxnId="{EA61D82B-6D4E-4130-9DF8-1B4A382A9880}">
      <dgm:prSet/>
      <dgm:spPr/>
      <dgm:t>
        <a:bodyPr/>
        <a:lstStyle/>
        <a:p>
          <a:endParaRPr lang="es-ES"/>
        </a:p>
      </dgm:t>
    </dgm:pt>
    <dgm:pt modelId="{9E80842E-9380-4D2B-8060-7E3587888D1C}" type="sibTrans" cxnId="{EA61D82B-6D4E-4130-9DF8-1B4A382A9880}">
      <dgm:prSet/>
      <dgm:spPr/>
      <dgm:t>
        <a:bodyPr/>
        <a:lstStyle/>
        <a:p>
          <a:endParaRPr lang="es-ES"/>
        </a:p>
      </dgm:t>
    </dgm:pt>
    <dgm:pt modelId="{A0B30685-FBC5-4A13-99C6-C5730C174078}">
      <dgm:prSet phldrT="[Texto]"/>
      <dgm:spPr/>
      <dgm:t>
        <a:bodyPr/>
        <a:lstStyle/>
        <a:p>
          <a:r>
            <a:rPr lang="es-ES"/>
            <a:t>48</a:t>
          </a:r>
          <a:endParaRPr lang="es-ES" dirty="0"/>
        </a:p>
      </dgm:t>
    </dgm:pt>
    <dgm:pt modelId="{F250EEC4-D76C-47C3-B69F-EEB93EC0285F}" type="parTrans" cxnId="{CD771B1A-17AD-452E-96DD-92286193F806}">
      <dgm:prSet/>
      <dgm:spPr/>
      <dgm:t>
        <a:bodyPr/>
        <a:lstStyle/>
        <a:p>
          <a:endParaRPr lang="es-ES"/>
        </a:p>
      </dgm:t>
    </dgm:pt>
    <dgm:pt modelId="{82ECC5A4-D642-49F0-BD19-BA7313B12B52}" type="sibTrans" cxnId="{CD771B1A-17AD-452E-96DD-92286193F806}">
      <dgm:prSet/>
      <dgm:spPr/>
      <dgm:t>
        <a:bodyPr/>
        <a:lstStyle/>
        <a:p>
          <a:endParaRPr lang="es-ES"/>
        </a:p>
      </dgm:t>
    </dgm:pt>
    <dgm:pt modelId="{A3200182-8150-49BE-BB73-35747EE3C3E4}">
      <dgm:prSet phldrT="[Texto]"/>
      <dgm:spPr/>
      <dgm:t>
        <a:bodyPr/>
        <a:lstStyle/>
        <a:p>
          <a:r>
            <a:rPr lang="es-AR" b="0" i="0" u="none" dirty="0"/>
            <a:t>100% BNA descuentos comerciales</a:t>
          </a:r>
          <a:endParaRPr lang="es-ES" dirty="0"/>
        </a:p>
      </dgm:t>
    </dgm:pt>
    <dgm:pt modelId="{80A40A85-CF45-4FB8-BB4D-7DAC370E8580}" type="parTrans" cxnId="{A028AF7B-C2AD-4263-B3C8-896620E29757}">
      <dgm:prSet/>
      <dgm:spPr/>
      <dgm:t>
        <a:bodyPr/>
        <a:lstStyle/>
        <a:p>
          <a:endParaRPr lang="es-ES"/>
        </a:p>
      </dgm:t>
    </dgm:pt>
    <dgm:pt modelId="{51AC80FD-F392-4C03-A500-FF8B6C6B6963}" type="sibTrans" cxnId="{A028AF7B-C2AD-4263-B3C8-896620E29757}">
      <dgm:prSet/>
      <dgm:spPr/>
      <dgm:t>
        <a:bodyPr/>
        <a:lstStyle/>
        <a:p>
          <a:endParaRPr lang="es-ES"/>
        </a:p>
      </dgm:t>
    </dgm:pt>
    <dgm:pt modelId="{0800E49E-40F5-4ACF-9295-741BEBCA93D6}">
      <dgm:prSet phldrT="[Texto]"/>
      <dgm:spPr/>
      <dgm:t>
        <a:bodyPr/>
        <a:lstStyle/>
        <a:p>
          <a:r>
            <a:rPr lang="es-ES" b="1"/>
            <a:t>Resto</a:t>
          </a:r>
          <a:endParaRPr lang="es-ES" b="1" dirty="0"/>
        </a:p>
      </dgm:t>
    </dgm:pt>
    <dgm:pt modelId="{E9D62F0E-8E85-4936-943B-1F4C35B80DE5}" type="parTrans" cxnId="{751FF95C-C881-4E01-AF78-35C8F6E30B98}">
      <dgm:prSet/>
      <dgm:spPr/>
      <dgm:t>
        <a:bodyPr/>
        <a:lstStyle/>
        <a:p>
          <a:endParaRPr lang="es-AR"/>
        </a:p>
      </dgm:t>
    </dgm:pt>
    <dgm:pt modelId="{ED32A2AD-4B7C-4DFB-BA17-86741D439AB7}" type="sibTrans" cxnId="{751FF95C-C881-4E01-AF78-35C8F6E30B98}">
      <dgm:prSet/>
      <dgm:spPr/>
      <dgm:t>
        <a:bodyPr/>
        <a:lstStyle/>
        <a:p>
          <a:endParaRPr lang="es-AR"/>
        </a:p>
      </dgm:t>
    </dgm:pt>
    <dgm:pt modelId="{9DC6C7A8-FAFC-43B2-A967-CE0FF6164145}">
      <dgm:prSet phldrT="[Texto]"/>
      <dgm:spPr/>
      <dgm:t>
        <a:bodyPr/>
        <a:lstStyle/>
        <a:p>
          <a:r>
            <a:rPr lang="es-AR" b="0" i="0" u="none"/>
            <a:t>25% + Anticipos, pagos a cuenta extraordinarios de IG e IVA importación de servicios</a:t>
          </a:r>
          <a:endParaRPr lang="es-ES" dirty="0"/>
        </a:p>
      </dgm:t>
    </dgm:pt>
    <dgm:pt modelId="{DD473CF1-568A-4709-9025-5D9B6B26C047}" type="parTrans" cxnId="{657FBFD5-3655-416A-88FC-BDBD3234B26F}">
      <dgm:prSet/>
      <dgm:spPr/>
      <dgm:t>
        <a:bodyPr/>
        <a:lstStyle/>
        <a:p>
          <a:endParaRPr lang="es-AR"/>
        </a:p>
      </dgm:t>
    </dgm:pt>
    <dgm:pt modelId="{AC417B4B-0E26-4EBD-903A-C73186C1C9F2}" type="sibTrans" cxnId="{657FBFD5-3655-416A-88FC-BDBD3234B26F}">
      <dgm:prSet/>
      <dgm:spPr/>
      <dgm:t>
        <a:bodyPr/>
        <a:lstStyle/>
        <a:p>
          <a:endParaRPr lang="es-AR"/>
        </a:p>
      </dgm:t>
    </dgm:pt>
    <dgm:pt modelId="{C5B6DC1A-F51D-4977-8CD2-8769844AEC45}">
      <dgm:prSet phldrT="[Texto]"/>
      <dgm:spPr/>
      <dgm:t>
        <a:bodyPr/>
        <a:lstStyle/>
        <a:p>
          <a:r>
            <a:rPr lang="es-ES"/>
            <a:t>36</a:t>
          </a:r>
          <a:endParaRPr lang="es-ES" dirty="0"/>
        </a:p>
      </dgm:t>
    </dgm:pt>
    <dgm:pt modelId="{46B69ABB-EC88-4428-8AB9-5FE385F3A175}" type="parTrans" cxnId="{D1805170-D5A3-47AD-AC2D-36F826DCF9BC}">
      <dgm:prSet/>
      <dgm:spPr/>
      <dgm:t>
        <a:bodyPr/>
        <a:lstStyle/>
        <a:p>
          <a:endParaRPr lang="es-AR"/>
        </a:p>
      </dgm:t>
    </dgm:pt>
    <dgm:pt modelId="{C10CA18E-DB71-4A7E-A10A-7C1B45794921}" type="sibTrans" cxnId="{D1805170-D5A3-47AD-AC2D-36F826DCF9BC}">
      <dgm:prSet/>
      <dgm:spPr/>
      <dgm:t>
        <a:bodyPr/>
        <a:lstStyle/>
        <a:p>
          <a:endParaRPr lang="es-AR"/>
        </a:p>
      </dgm:t>
    </dgm:pt>
    <dgm:pt modelId="{4763AEAE-1455-4725-83D0-F695D74B927A}">
      <dgm:prSet phldrT="[Texto]"/>
      <dgm:spPr/>
      <dgm:t>
        <a:bodyPr/>
        <a:lstStyle/>
        <a:p>
          <a:r>
            <a:rPr lang="es-AR" b="0" i="0" u="none" dirty="0"/>
            <a:t>130% BNA descuentos comerciales</a:t>
          </a:r>
          <a:endParaRPr lang="es-ES" dirty="0"/>
        </a:p>
      </dgm:t>
    </dgm:pt>
    <dgm:pt modelId="{7DD9E669-D463-4839-BE05-7171966BF2EA}" type="parTrans" cxnId="{5DAA2B9D-9B7D-4496-8153-CC2E2F9D9A4C}">
      <dgm:prSet/>
      <dgm:spPr/>
      <dgm:t>
        <a:bodyPr/>
        <a:lstStyle/>
        <a:p>
          <a:endParaRPr lang="es-AR"/>
        </a:p>
      </dgm:t>
    </dgm:pt>
    <dgm:pt modelId="{664B19B0-2190-4D41-B6C8-9FDB9F9F5EDE}" type="sibTrans" cxnId="{5DAA2B9D-9B7D-4496-8153-CC2E2F9D9A4C}">
      <dgm:prSet/>
      <dgm:spPr/>
      <dgm:t>
        <a:bodyPr/>
        <a:lstStyle/>
        <a:p>
          <a:endParaRPr lang="es-AR"/>
        </a:p>
      </dgm:t>
    </dgm:pt>
    <dgm:pt modelId="{52258B74-2DD6-4279-AC1D-FC493A5E8567}">
      <dgm:prSet phldrT="[Texto]"/>
      <dgm:spPr/>
      <dgm:t>
        <a:bodyPr/>
        <a:lstStyle/>
        <a:p>
          <a:r>
            <a:rPr lang="es-ES" b="1" dirty="0"/>
            <a:t>Tasa de interés agosto 2024</a:t>
          </a:r>
        </a:p>
      </dgm:t>
    </dgm:pt>
    <dgm:pt modelId="{6C193B08-7C6C-4AF6-A9FC-C972C6C87EBD}" type="parTrans" cxnId="{5D6BE64C-4DE7-4A36-8D82-40BD61E58A4E}">
      <dgm:prSet/>
      <dgm:spPr/>
      <dgm:t>
        <a:bodyPr/>
        <a:lstStyle/>
        <a:p>
          <a:endParaRPr lang="es-AR"/>
        </a:p>
      </dgm:t>
    </dgm:pt>
    <dgm:pt modelId="{234EFF2A-B472-4CAF-87B9-EAC776C9E9DA}" type="sibTrans" cxnId="{5D6BE64C-4DE7-4A36-8D82-40BD61E58A4E}">
      <dgm:prSet/>
      <dgm:spPr/>
      <dgm:t>
        <a:bodyPr/>
        <a:lstStyle/>
        <a:p>
          <a:endParaRPr lang="es-AR"/>
        </a:p>
      </dgm:t>
    </dgm:pt>
    <dgm:pt modelId="{C7BC4BA0-F091-4CD4-9574-A4D9E03DA5A0}">
      <dgm:prSet phldrT="[Texto]"/>
      <dgm:spPr/>
      <dgm:t>
        <a:bodyPr/>
        <a:lstStyle/>
        <a:p>
          <a:r>
            <a:rPr lang="es-ES" dirty="0"/>
            <a:t>3,24%</a:t>
          </a:r>
        </a:p>
      </dgm:t>
    </dgm:pt>
    <dgm:pt modelId="{722FD8C4-1CED-4ED9-85D8-8801D6251E60}" type="parTrans" cxnId="{E154205A-1DF3-4813-891C-A7CCF804D568}">
      <dgm:prSet/>
      <dgm:spPr/>
      <dgm:t>
        <a:bodyPr/>
        <a:lstStyle/>
        <a:p>
          <a:endParaRPr lang="es-AR"/>
        </a:p>
      </dgm:t>
    </dgm:pt>
    <dgm:pt modelId="{5B4D10BF-B58B-431D-9A35-DA758131D1B6}" type="sibTrans" cxnId="{E154205A-1DF3-4813-891C-A7CCF804D568}">
      <dgm:prSet/>
      <dgm:spPr/>
      <dgm:t>
        <a:bodyPr/>
        <a:lstStyle/>
        <a:p>
          <a:endParaRPr lang="es-AR"/>
        </a:p>
      </dgm:t>
    </dgm:pt>
    <dgm:pt modelId="{4CCA295F-43DE-4248-9028-3EC70C8C64BD}">
      <dgm:prSet phldrT="[Texto]"/>
      <dgm:spPr/>
      <dgm:t>
        <a:bodyPr/>
        <a:lstStyle/>
        <a:p>
          <a:r>
            <a:rPr lang="es-ES" dirty="0"/>
            <a:t>3,07%</a:t>
          </a:r>
        </a:p>
      </dgm:t>
    </dgm:pt>
    <dgm:pt modelId="{95AAFB9D-3428-4357-B70F-EAE65B474986}" type="parTrans" cxnId="{F5A4399E-F8FC-4AC9-828B-20D428855972}">
      <dgm:prSet/>
      <dgm:spPr/>
      <dgm:t>
        <a:bodyPr/>
        <a:lstStyle/>
        <a:p>
          <a:endParaRPr lang="es-AR"/>
        </a:p>
      </dgm:t>
    </dgm:pt>
    <dgm:pt modelId="{78A3C75C-050F-449A-984C-78F9BEF52A5F}" type="sibTrans" cxnId="{F5A4399E-F8FC-4AC9-828B-20D428855972}">
      <dgm:prSet/>
      <dgm:spPr/>
      <dgm:t>
        <a:bodyPr/>
        <a:lstStyle/>
        <a:p>
          <a:endParaRPr lang="es-AR"/>
        </a:p>
      </dgm:t>
    </dgm:pt>
    <dgm:pt modelId="{CE7EDC46-E73E-463F-8783-3AA802654680}">
      <dgm:prSet phldrT="[Texto]"/>
      <dgm:spPr/>
      <dgm:t>
        <a:bodyPr/>
        <a:lstStyle/>
        <a:p>
          <a:r>
            <a:rPr lang="es-ES" dirty="0"/>
            <a:t>3,41%</a:t>
          </a:r>
        </a:p>
      </dgm:t>
    </dgm:pt>
    <dgm:pt modelId="{CB7B78B6-8B43-4016-89F4-083B22C7482C}" type="parTrans" cxnId="{B216A57A-BF09-40A4-A6A8-566F07AAE91E}">
      <dgm:prSet/>
      <dgm:spPr/>
      <dgm:t>
        <a:bodyPr/>
        <a:lstStyle/>
        <a:p>
          <a:endParaRPr lang="es-AR"/>
        </a:p>
      </dgm:t>
    </dgm:pt>
    <dgm:pt modelId="{45B64DF1-581A-4C96-940C-E070DE629471}" type="sibTrans" cxnId="{B216A57A-BF09-40A4-A6A8-566F07AAE91E}">
      <dgm:prSet/>
      <dgm:spPr/>
      <dgm:t>
        <a:bodyPr/>
        <a:lstStyle/>
        <a:p>
          <a:endParaRPr lang="es-AR"/>
        </a:p>
      </dgm:t>
    </dgm:pt>
    <dgm:pt modelId="{0BCC9BC4-79A7-4438-A89B-7139B82956AD}">
      <dgm:prSet phldrT="[Texto]"/>
      <dgm:spPr/>
      <dgm:t>
        <a:bodyPr/>
        <a:lstStyle/>
        <a:p>
          <a:r>
            <a:rPr lang="es-ES" dirty="0"/>
            <a:t>4,43%</a:t>
          </a:r>
        </a:p>
      </dgm:t>
    </dgm:pt>
    <dgm:pt modelId="{C68CAE10-3BFB-4D73-A56D-6792E4EB26FD}" type="parTrans" cxnId="{4BD18013-2500-427D-B89E-FE9A67A1DAF6}">
      <dgm:prSet/>
      <dgm:spPr/>
      <dgm:t>
        <a:bodyPr/>
        <a:lstStyle/>
        <a:p>
          <a:endParaRPr lang="es-AR"/>
        </a:p>
      </dgm:t>
    </dgm:pt>
    <dgm:pt modelId="{ED0161B6-B82B-46DB-81D0-73B39509BB7A}" type="sibTrans" cxnId="{4BD18013-2500-427D-B89E-FE9A67A1DAF6}">
      <dgm:prSet/>
      <dgm:spPr/>
      <dgm:t>
        <a:bodyPr/>
        <a:lstStyle/>
        <a:p>
          <a:endParaRPr lang="es-AR"/>
        </a:p>
      </dgm:t>
    </dgm:pt>
    <dgm:pt modelId="{5FB9AA9B-88BB-427C-9EC9-A430C70BC4E6}" type="pres">
      <dgm:prSet presAssocID="{2CF55E97-778F-4854-9273-CBC37BF8990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F13CB1E3-A7C4-465E-8DCD-D677D1E6786C}" type="pres">
      <dgm:prSet presAssocID="{2AEE908F-8BAB-43B9-B4CF-9F3787F6C60B}" presName="vertFlow" presStyleCnt="0"/>
      <dgm:spPr/>
    </dgm:pt>
    <dgm:pt modelId="{254840E4-59FC-46E6-BDA0-C1D8386377E6}" type="pres">
      <dgm:prSet presAssocID="{2AEE908F-8BAB-43B9-B4CF-9F3787F6C60B}" presName="header" presStyleLbl="node1" presStyleIdx="0" presStyleCnt="5" custScaleY="194727"/>
      <dgm:spPr/>
      <dgm:t>
        <a:bodyPr/>
        <a:lstStyle/>
        <a:p>
          <a:endParaRPr lang="es-AR"/>
        </a:p>
      </dgm:t>
    </dgm:pt>
    <dgm:pt modelId="{C7997DD9-659D-40CC-88A5-648944EB36EC}" type="pres">
      <dgm:prSet presAssocID="{75B88678-7413-4299-BEC3-E37117550D93}" presName="parTrans" presStyleLbl="sibTrans2D1" presStyleIdx="0" presStyleCnt="20"/>
      <dgm:spPr/>
      <dgm:t>
        <a:bodyPr/>
        <a:lstStyle/>
        <a:p>
          <a:endParaRPr lang="es-AR"/>
        </a:p>
      </dgm:t>
    </dgm:pt>
    <dgm:pt modelId="{8414EA72-BBFE-4538-A555-3690C06E563B}" type="pres">
      <dgm:prSet presAssocID="{D951FC8D-616A-4AAB-9586-5A48E4E03E58}" presName="child" presStyleLbl="alignAccFollowNode1" presStyleIdx="0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4793D5DA-C140-4B7B-BD18-29CC5F79232E}" type="pres">
      <dgm:prSet presAssocID="{0FF00760-DE3D-4E62-A847-3F1D8E24E4A5}" presName="sibTrans" presStyleLbl="sibTrans2D1" presStyleIdx="1" presStyleCnt="20"/>
      <dgm:spPr/>
      <dgm:t>
        <a:bodyPr/>
        <a:lstStyle/>
        <a:p>
          <a:endParaRPr lang="es-AR"/>
        </a:p>
      </dgm:t>
    </dgm:pt>
    <dgm:pt modelId="{CF486846-E69F-468C-AD49-B906336B86B8}" type="pres">
      <dgm:prSet presAssocID="{7E53FFD8-9588-435E-B43F-7389B4CC76C7}" presName="child" presStyleLbl="alignAccFollowNode1" presStyleIdx="1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7EBB9BD-8A13-4D69-9E8B-683DFCD6E426}" type="pres">
      <dgm:prSet presAssocID="{5A93C44D-ADC1-4FF2-8051-2DC96127D67F}" presName="sibTrans" presStyleLbl="sibTrans2D1" presStyleIdx="2" presStyleCnt="20"/>
      <dgm:spPr/>
      <dgm:t>
        <a:bodyPr/>
        <a:lstStyle/>
        <a:p>
          <a:endParaRPr lang="es-AR"/>
        </a:p>
      </dgm:t>
    </dgm:pt>
    <dgm:pt modelId="{C0141A28-0576-4616-BF57-105B4B877E8C}" type="pres">
      <dgm:prSet presAssocID="{09BB654E-C117-40AF-A904-8515D5FB86A3}" presName="child" presStyleLbl="alignAccFollowNode1" presStyleIdx="2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A655AB9-A2A0-460B-9761-D2034519A305}" type="pres">
      <dgm:prSet presAssocID="{3B96AA08-6E72-4161-BEA6-A8110A15C887}" presName="sibTrans" presStyleLbl="sibTrans2D1" presStyleIdx="3" presStyleCnt="20"/>
      <dgm:spPr/>
      <dgm:t>
        <a:bodyPr/>
        <a:lstStyle/>
        <a:p>
          <a:endParaRPr lang="es-AR"/>
        </a:p>
      </dgm:t>
    </dgm:pt>
    <dgm:pt modelId="{AECE06A9-6AD8-446A-BCB3-35DE541A6EE6}" type="pres">
      <dgm:prSet presAssocID="{52258B74-2DD6-4279-AC1D-FC493A5E8567}" presName="child" presStyleLbl="alignAccFollowNode1" presStyleIdx="3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424FA56-6C87-4FE5-9F57-FEC37D4AD162}" type="pres">
      <dgm:prSet presAssocID="{2AEE908F-8BAB-43B9-B4CF-9F3787F6C60B}" presName="hSp" presStyleCnt="0"/>
      <dgm:spPr/>
    </dgm:pt>
    <dgm:pt modelId="{BDAA3135-3902-4002-9595-72D66C780429}" type="pres">
      <dgm:prSet presAssocID="{B455C1D1-BB04-4AEE-8ED3-9623AE35DDF9}" presName="vertFlow" presStyleCnt="0"/>
      <dgm:spPr/>
    </dgm:pt>
    <dgm:pt modelId="{FD8898A0-61D6-41FE-B8D0-5DFF4E66254E}" type="pres">
      <dgm:prSet presAssocID="{B455C1D1-BB04-4AEE-8ED3-9623AE35DDF9}" presName="header" presStyleLbl="node1" presStyleIdx="1" presStyleCnt="5" custScaleY="194727"/>
      <dgm:spPr/>
      <dgm:t>
        <a:bodyPr/>
        <a:lstStyle/>
        <a:p>
          <a:endParaRPr lang="es-AR"/>
        </a:p>
      </dgm:t>
    </dgm:pt>
    <dgm:pt modelId="{78052BA8-ABEA-416B-AD47-6532DB3A9E1E}" type="pres">
      <dgm:prSet presAssocID="{12BB543D-708C-4DAE-9679-DCA17C210F7C}" presName="parTrans" presStyleLbl="sibTrans2D1" presStyleIdx="4" presStyleCnt="20"/>
      <dgm:spPr/>
      <dgm:t>
        <a:bodyPr/>
        <a:lstStyle/>
        <a:p>
          <a:endParaRPr lang="es-AR"/>
        </a:p>
      </dgm:t>
    </dgm:pt>
    <dgm:pt modelId="{A3332805-D7AB-4956-A1C3-55468A8A883B}" type="pres">
      <dgm:prSet presAssocID="{7752712F-6E06-4562-A9F4-2F5208662577}" presName="child" presStyleLbl="alignAccFollowNode1" presStyleIdx="4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C4496B5-7B9B-495A-853A-D02A4A6FE160}" type="pres">
      <dgm:prSet presAssocID="{459702D7-4941-4AF5-999F-6445224C318F}" presName="sibTrans" presStyleLbl="sibTrans2D1" presStyleIdx="5" presStyleCnt="20"/>
      <dgm:spPr/>
      <dgm:t>
        <a:bodyPr/>
        <a:lstStyle/>
        <a:p>
          <a:endParaRPr lang="es-AR"/>
        </a:p>
      </dgm:t>
    </dgm:pt>
    <dgm:pt modelId="{02005520-E6B3-473F-8157-3D866395DFBE}" type="pres">
      <dgm:prSet presAssocID="{211E939F-3D8E-4CAD-887D-57F7A8679696}" presName="child" presStyleLbl="alignAccFollowNode1" presStyleIdx="5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335F237-78A4-457C-AA4D-A5CC699B4DFF}" type="pres">
      <dgm:prSet presAssocID="{E619AE19-6AC4-426E-BF97-71059C0D713E}" presName="sibTrans" presStyleLbl="sibTrans2D1" presStyleIdx="6" presStyleCnt="20"/>
      <dgm:spPr/>
      <dgm:t>
        <a:bodyPr/>
        <a:lstStyle/>
        <a:p>
          <a:endParaRPr lang="es-AR"/>
        </a:p>
      </dgm:t>
    </dgm:pt>
    <dgm:pt modelId="{26A8D5F1-0A74-47E3-AA7A-72ED619501B9}" type="pres">
      <dgm:prSet presAssocID="{6FAF9397-25D5-41DD-91BD-2E34EA44EEE2}" presName="child" presStyleLbl="alignAccFollowNode1" presStyleIdx="6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FC1983D-E0A2-4345-AFF8-3FF8CB33194F}" type="pres">
      <dgm:prSet presAssocID="{6052545B-5D35-42B4-92DF-586173F5F87D}" presName="sibTrans" presStyleLbl="sibTrans2D1" presStyleIdx="7" presStyleCnt="20"/>
      <dgm:spPr/>
      <dgm:t>
        <a:bodyPr/>
        <a:lstStyle/>
        <a:p>
          <a:endParaRPr lang="es-AR"/>
        </a:p>
      </dgm:t>
    </dgm:pt>
    <dgm:pt modelId="{632DFCCD-8D01-488E-BD7D-C891E72010D7}" type="pres">
      <dgm:prSet presAssocID="{C7BC4BA0-F091-4CD4-9574-A4D9E03DA5A0}" presName="child" presStyleLbl="alignAccFollowNode1" presStyleIdx="7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5A8C3F8-C775-43B1-AE16-03DBAA95CD45}" type="pres">
      <dgm:prSet presAssocID="{B455C1D1-BB04-4AEE-8ED3-9623AE35DDF9}" presName="hSp" presStyleCnt="0"/>
      <dgm:spPr/>
    </dgm:pt>
    <dgm:pt modelId="{000B0162-EF60-46C8-A691-13FBDCFEB11E}" type="pres">
      <dgm:prSet presAssocID="{0B8FF0F3-0B8B-491C-BDA6-D7C9A4D028C5}" presName="vertFlow" presStyleCnt="0"/>
      <dgm:spPr/>
    </dgm:pt>
    <dgm:pt modelId="{7CEC65EA-1880-41E6-9B48-1375D34A5E19}" type="pres">
      <dgm:prSet presAssocID="{0B8FF0F3-0B8B-491C-BDA6-D7C9A4D028C5}" presName="header" presStyleLbl="node1" presStyleIdx="2" presStyleCnt="5" custScaleY="194727"/>
      <dgm:spPr/>
      <dgm:t>
        <a:bodyPr/>
        <a:lstStyle/>
        <a:p>
          <a:endParaRPr lang="es-AR"/>
        </a:p>
      </dgm:t>
    </dgm:pt>
    <dgm:pt modelId="{C322BBCB-0A82-4936-A8CF-0C6EEEE078B0}" type="pres">
      <dgm:prSet presAssocID="{45E44F95-3FEF-4098-A16E-A3E903522566}" presName="parTrans" presStyleLbl="sibTrans2D1" presStyleIdx="8" presStyleCnt="20"/>
      <dgm:spPr/>
      <dgm:t>
        <a:bodyPr/>
        <a:lstStyle/>
        <a:p>
          <a:endParaRPr lang="es-AR"/>
        </a:p>
      </dgm:t>
    </dgm:pt>
    <dgm:pt modelId="{E4A1FF95-B7A2-48FB-B8D3-0C059E8BCDF0}" type="pres">
      <dgm:prSet presAssocID="{2172E612-AA23-4249-9417-C209402324B4}" presName="child" presStyleLbl="alignAccFollowNode1" presStyleIdx="8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054024DD-12E2-47D2-8CF7-D7018A63766C}" type="pres">
      <dgm:prSet presAssocID="{0A0BAF42-CFEC-4565-9B6E-8F18762921D1}" presName="sibTrans" presStyleLbl="sibTrans2D1" presStyleIdx="9" presStyleCnt="20"/>
      <dgm:spPr/>
      <dgm:t>
        <a:bodyPr/>
        <a:lstStyle/>
        <a:p>
          <a:endParaRPr lang="es-AR"/>
        </a:p>
      </dgm:t>
    </dgm:pt>
    <dgm:pt modelId="{CD65C800-B6DB-4939-A8D9-EA8269212A5E}" type="pres">
      <dgm:prSet presAssocID="{4F8686A8-B075-4886-93DD-71A68265EB57}" presName="child" presStyleLbl="alignAccFollowNode1" presStyleIdx="9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EF3B488-F4BF-4BF6-8F2E-7DE2DE18B7BF}" type="pres">
      <dgm:prSet presAssocID="{43C07275-ABC7-491D-8D53-30B1D384755C}" presName="sibTrans" presStyleLbl="sibTrans2D1" presStyleIdx="10" presStyleCnt="20"/>
      <dgm:spPr/>
      <dgm:t>
        <a:bodyPr/>
        <a:lstStyle/>
        <a:p>
          <a:endParaRPr lang="es-AR"/>
        </a:p>
      </dgm:t>
    </dgm:pt>
    <dgm:pt modelId="{C0EC95FC-2928-4909-89B3-84054B713851}" type="pres">
      <dgm:prSet presAssocID="{E5584A23-340A-4209-9D7C-F253FB433C9D}" presName="child" presStyleLbl="alignAccFollowNode1" presStyleIdx="10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E5C36C0-48E0-4E6B-9169-F1A73AF0C898}" type="pres">
      <dgm:prSet presAssocID="{FE624BAB-35A7-465A-A6F6-E8F3C1C39748}" presName="sibTrans" presStyleLbl="sibTrans2D1" presStyleIdx="11" presStyleCnt="20"/>
      <dgm:spPr/>
      <dgm:t>
        <a:bodyPr/>
        <a:lstStyle/>
        <a:p>
          <a:endParaRPr lang="es-AR"/>
        </a:p>
      </dgm:t>
    </dgm:pt>
    <dgm:pt modelId="{350B6874-92FF-45DA-B33C-5565A05C1C25}" type="pres">
      <dgm:prSet presAssocID="{4CCA295F-43DE-4248-9028-3EC70C8C64BD}" presName="child" presStyleLbl="alignAccFollowNode1" presStyleIdx="11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494C61B-B743-45C0-91ED-8DB3C062682E}" type="pres">
      <dgm:prSet presAssocID="{0B8FF0F3-0B8B-491C-BDA6-D7C9A4D028C5}" presName="hSp" presStyleCnt="0"/>
      <dgm:spPr/>
    </dgm:pt>
    <dgm:pt modelId="{4D597393-B193-4452-8A67-E34099153D79}" type="pres">
      <dgm:prSet presAssocID="{9755126F-AAF7-4258-8864-9AD17BA91BF2}" presName="vertFlow" presStyleCnt="0"/>
      <dgm:spPr/>
    </dgm:pt>
    <dgm:pt modelId="{BE4CEE02-67EA-47E2-A461-35F756D427B2}" type="pres">
      <dgm:prSet presAssocID="{9755126F-AAF7-4258-8864-9AD17BA91BF2}" presName="header" presStyleLbl="node1" presStyleIdx="3" presStyleCnt="5" custScaleY="194727"/>
      <dgm:spPr/>
      <dgm:t>
        <a:bodyPr/>
        <a:lstStyle/>
        <a:p>
          <a:endParaRPr lang="es-AR"/>
        </a:p>
      </dgm:t>
    </dgm:pt>
    <dgm:pt modelId="{70233772-1EDA-4DBE-B642-8EA03D2FCBA2}" type="pres">
      <dgm:prSet presAssocID="{75BC1F62-A5B9-4120-B678-71235FD48652}" presName="parTrans" presStyleLbl="sibTrans2D1" presStyleIdx="12" presStyleCnt="20"/>
      <dgm:spPr/>
      <dgm:t>
        <a:bodyPr/>
        <a:lstStyle/>
        <a:p>
          <a:endParaRPr lang="es-AR"/>
        </a:p>
      </dgm:t>
    </dgm:pt>
    <dgm:pt modelId="{021BF829-9A19-4CAC-A01E-42CEED5A41B7}" type="pres">
      <dgm:prSet presAssocID="{9CF9D3C4-09CA-442D-A3BD-25CD9AFC0E30}" presName="child" presStyleLbl="alignAccFollowNode1" presStyleIdx="12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868659CD-77EA-407E-840F-6ABE78793ECA}" type="pres">
      <dgm:prSet presAssocID="{9E80842E-9380-4D2B-8060-7E3587888D1C}" presName="sibTrans" presStyleLbl="sibTrans2D1" presStyleIdx="13" presStyleCnt="20"/>
      <dgm:spPr/>
      <dgm:t>
        <a:bodyPr/>
        <a:lstStyle/>
        <a:p>
          <a:endParaRPr lang="es-AR"/>
        </a:p>
      </dgm:t>
    </dgm:pt>
    <dgm:pt modelId="{469A0796-778F-4FFE-9E4F-002E0B6B37EA}" type="pres">
      <dgm:prSet presAssocID="{A0B30685-FBC5-4A13-99C6-C5730C174078}" presName="child" presStyleLbl="alignAccFollowNode1" presStyleIdx="13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44F61F21-D7EE-4A75-ABB1-0377A25C7814}" type="pres">
      <dgm:prSet presAssocID="{82ECC5A4-D642-49F0-BD19-BA7313B12B52}" presName="sibTrans" presStyleLbl="sibTrans2D1" presStyleIdx="14" presStyleCnt="20"/>
      <dgm:spPr/>
      <dgm:t>
        <a:bodyPr/>
        <a:lstStyle/>
        <a:p>
          <a:endParaRPr lang="es-AR"/>
        </a:p>
      </dgm:t>
    </dgm:pt>
    <dgm:pt modelId="{5806AEDC-ED05-4909-B6F2-88D82A7049D2}" type="pres">
      <dgm:prSet presAssocID="{A3200182-8150-49BE-BB73-35747EE3C3E4}" presName="child" presStyleLbl="alignAccFollowNode1" presStyleIdx="14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186343A-CD9D-4E2B-BE4E-25211ACA423A}" type="pres">
      <dgm:prSet presAssocID="{51AC80FD-F392-4C03-A500-FF8B6C6B6963}" presName="sibTrans" presStyleLbl="sibTrans2D1" presStyleIdx="15" presStyleCnt="20"/>
      <dgm:spPr/>
      <dgm:t>
        <a:bodyPr/>
        <a:lstStyle/>
        <a:p>
          <a:endParaRPr lang="es-AR"/>
        </a:p>
      </dgm:t>
    </dgm:pt>
    <dgm:pt modelId="{D5D78AC7-74EE-439A-A732-F2C5703078E3}" type="pres">
      <dgm:prSet presAssocID="{CE7EDC46-E73E-463F-8783-3AA802654680}" presName="child" presStyleLbl="alignAccFollowNode1" presStyleIdx="15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9675867-1488-4109-AABA-F88F91D287D4}" type="pres">
      <dgm:prSet presAssocID="{9755126F-AAF7-4258-8864-9AD17BA91BF2}" presName="hSp" presStyleCnt="0"/>
      <dgm:spPr/>
    </dgm:pt>
    <dgm:pt modelId="{D98CA217-C5EF-4E23-AA34-207782B98C5E}" type="pres">
      <dgm:prSet presAssocID="{0800E49E-40F5-4ACF-9295-741BEBCA93D6}" presName="vertFlow" presStyleCnt="0"/>
      <dgm:spPr/>
    </dgm:pt>
    <dgm:pt modelId="{A3146821-D35E-447E-A46B-0776D456759E}" type="pres">
      <dgm:prSet presAssocID="{0800E49E-40F5-4ACF-9295-741BEBCA93D6}" presName="header" presStyleLbl="node1" presStyleIdx="4" presStyleCnt="5" custScaleY="194727"/>
      <dgm:spPr/>
      <dgm:t>
        <a:bodyPr/>
        <a:lstStyle/>
        <a:p>
          <a:endParaRPr lang="es-AR"/>
        </a:p>
      </dgm:t>
    </dgm:pt>
    <dgm:pt modelId="{05189E93-3E05-4895-A267-DF48AC344C54}" type="pres">
      <dgm:prSet presAssocID="{DD473CF1-568A-4709-9025-5D9B6B26C047}" presName="parTrans" presStyleLbl="sibTrans2D1" presStyleIdx="16" presStyleCnt="20"/>
      <dgm:spPr/>
      <dgm:t>
        <a:bodyPr/>
        <a:lstStyle/>
        <a:p>
          <a:endParaRPr lang="es-AR"/>
        </a:p>
      </dgm:t>
    </dgm:pt>
    <dgm:pt modelId="{E746111E-07BA-4B2B-83EA-123698A2BA2C}" type="pres">
      <dgm:prSet presAssocID="{9DC6C7A8-FAFC-43B2-A967-CE0FF6164145}" presName="child" presStyleLbl="alignAccFollowNode1" presStyleIdx="16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1BEE922F-1ADC-408C-B575-BEAEE1D3563B}" type="pres">
      <dgm:prSet presAssocID="{AC417B4B-0E26-4EBD-903A-C73186C1C9F2}" presName="sibTrans" presStyleLbl="sibTrans2D1" presStyleIdx="17" presStyleCnt="20"/>
      <dgm:spPr/>
      <dgm:t>
        <a:bodyPr/>
        <a:lstStyle/>
        <a:p>
          <a:endParaRPr lang="es-AR"/>
        </a:p>
      </dgm:t>
    </dgm:pt>
    <dgm:pt modelId="{E2BBC28D-B8CF-4D9C-9E05-2682268A1C65}" type="pres">
      <dgm:prSet presAssocID="{C5B6DC1A-F51D-4977-8CD2-8769844AEC45}" presName="child" presStyleLbl="alignAccFollowNode1" presStyleIdx="17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7A054CE-7FE1-4C71-8DF7-82DFEFD6BD33}" type="pres">
      <dgm:prSet presAssocID="{C10CA18E-DB71-4A7E-A10A-7C1B45794921}" presName="sibTrans" presStyleLbl="sibTrans2D1" presStyleIdx="18" presStyleCnt="20"/>
      <dgm:spPr/>
      <dgm:t>
        <a:bodyPr/>
        <a:lstStyle/>
        <a:p>
          <a:endParaRPr lang="es-AR"/>
        </a:p>
      </dgm:t>
    </dgm:pt>
    <dgm:pt modelId="{435723E7-39EC-4DA1-9366-462A0EC35484}" type="pres">
      <dgm:prSet presAssocID="{4763AEAE-1455-4725-83D0-F695D74B927A}" presName="child" presStyleLbl="alignAccFollowNode1" presStyleIdx="18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149E2A9-D174-4621-AD32-2942DF61FEE1}" type="pres">
      <dgm:prSet presAssocID="{664B19B0-2190-4D41-B6C8-9FDB9F9F5EDE}" presName="sibTrans" presStyleLbl="sibTrans2D1" presStyleIdx="19" presStyleCnt="20"/>
      <dgm:spPr/>
      <dgm:t>
        <a:bodyPr/>
        <a:lstStyle/>
        <a:p>
          <a:endParaRPr lang="es-AR"/>
        </a:p>
      </dgm:t>
    </dgm:pt>
    <dgm:pt modelId="{397D1129-DC81-48D3-B152-B2BAEC04457F}" type="pres">
      <dgm:prSet presAssocID="{0BCC9BC4-79A7-4438-A89B-7139B82956AD}" presName="child" presStyleLbl="alignAccFollowNode1" presStyleIdx="19" presStyleCnt="2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EA1CD800-9DB7-4010-9796-E87C1FA5527C}" type="presOf" srcId="{459702D7-4941-4AF5-999F-6445224C318F}" destId="{AC4496B5-7B9B-495A-853A-D02A4A6FE160}" srcOrd="0" destOrd="0" presId="urn:microsoft.com/office/officeart/2005/8/layout/lProcess1"/>
    <dgm:cxn modelId="{09C7FFF1-8BF1-4866-B824-5F2B3BEF30F5}" srcId="{2CF55E97-778F-4854-9273-CBC37BF89907}" destId="{0B8FF0F3-0B8B-491C-BDA6-D7C9A4D028C5}" srcOrd="2" destOrd="0" parTransId="{8FED29F4-7B62-4284-A2B6-DD8B5A99DAD5}" sibTransId="{62FAC1C4-9592-4FD6-BA80-B44063FB2845}"/>
    <dgm:cxn modelId="{01A2678B-35D3-4061-A367-FB159BB9EC96}" type="presOf" srcId="{45E44F95-3FEF-4098-A16E-A3E903522566}" destId="{C322BBCB-0A82-4936-A8CF-0C6EEEE078B0}" srcOrd="0" destOrd="0" presId="urn:microsoft.com/office/officeart/2005/8/layout/lProcess1"/>
    <dgm:cxn modelId="{637A638F-BBB4-4D6B-AAEB-31998DBE752F}" type="presOf" srcId="{0A0BAF42-CFEC-4565-9B6E-8F18762921D1}" destId="{054024DD-12E2-47D2-8CF7-D7018A63766C}" srcOrd="0" destOrd="0" presId="urn:microsoft.com/office/officeart/2005/8/layout/lProcess1"/>
    <dgm:cxn modelId="{230586B1-1DBE-4E12-9132-55A5D11D7E8D}" type="presOf" srcId="{C7BC4BA0-F091-4CD4-9574-A4D9E03DA5A0}" destId="{632DFCCD-8D01-488E-BD7D-C891E72010D7}" srcOrd="0" destOrd="0" presId="urn:microsoft.com/office/officeart/2005/8/layout/lProcess1"/>
    <dgm:cxn modelId="{216EADDD-FEA1-45C8-A630-F491DDA7AE44}" type="presOf" srcId="{0B8FF0F3-0B8B-491C-BDA6-D7C9A4D028C5}" destId="{7CEC65EA-1880-41E6-9B48-1375D34A5E19}" srcOrd="0" destOrd="0" presId="urn:microsoft.com/office/officeart/2005/8/layout/lProcess1"/>
    <dgm:cxn modelId="{D8E81B86-4D2C-4E31-B04C-62BD02CD54B8}" srcId="{2AEE908F-8BAB-43B9-B4CF-9F3787F6C60B}" destId="{7E53FFD8-9588-435E-B43F-7389B4CC76C7}" srcOrd="1" destOrd="0" parTransId="{3DF2F4B7-0BAA-4BEC-BA9D-8A3AF27B3144}" sibTransId="{5A93C44D-ADC1-4FF2-8051-2DC96127D67F}"/>
    <dgm:cxn modelId="{4D279750-ADAB-46C0-9C5A-94B69C1F08D4}" type="presOf" srcId="{5A93C44D-ADC1-4FF2-8051-2DC96127D67F}" destId="{A7EBB9BD-8A13-4D69-9E8B-683DFCD6E426}" srcOrd="0" destOrd="0" presId="urn:microsoft.com/office/officeart/2005/8/layout/lProcess1"/>
    <dgm:cxn modelId="{0D849EDC-3FD7-4D92-A752-625F21CF23FA}" type="presOf" srcId="{9DC6C7A8-FAFC-43B2-A967-CE0FF6164145}" destId="{E746111E-07BA-4B2B-83EA-123698A2BA2C}" srcOrd="0" destOrd="0" presId="urn:microsoft.com/office/officeart/2005/8/layout/lProcess1"/>
    <dgm:cxn modelId="{EBF9F987-81FF-41A3-BDD4-4E717B9BBAB1}" type="presOf" srcId="{2172E612-AA23-4249-9417-C209402324B4}" destId="{E4A1FF95-B7A2-48FB-B8D3-0C059E8BCDF0}" srcOrd="0" destOrd="0" presId="urn:microsoft.com/office/officeart/2005/8/layout/lProcess1"/>
    <dgm:cxn modelId="{568F2B73-108D-4306-B379-D70E0889344A}" srcId="{2CF55E97-778F-4854-9273-CBC37BF89907}" destId="{9755126F-AAF7-4258-8864-9AD17BA91BF2}" srcOrd="3" destOrd="0" parTransId="{6BF2E447-9217-4C8E-8C42-6A5966ADD010}" sibTransId="{C09084D4-7BE5-4C4D-A066-00453DC73B01}"/>
    <dgm:cxn modelId="{5D6BE64C-4DE7-4A36-8D82-40BD61E58A4E}" srcId="{2AEE908F-8BAB-43B9-B4CF-9F3787F6C60B}" destId="{52258B74-2DD6-4279-AC1D-FC493A5E8567}" srcOrd="3" destOrd="0" parTransId="{6C193B08-7C6C-4AF6-A9FC-C972C6C87EBD}" sibTransId="{234EFF2A-B472-4CAF-87B9-EAC776C9E9DA}"/>
    <dgm:cxn modelId="{EA61D82B-6D4E-4130-9DF8-1B4A382A9880}" srcId="{9755126F-AAF7-4258-8864-9AD17BA91BF2}" destId="{9CF9D3C4-09CA-442D-A3BD-25CD9AFC0E30}" srcOrd="0" destOrd="0" parTransId="{75BC1F62-A5B9-4120-B678-71235FD48652}" sibTransId="{9E80842E-9380-4D2B-8060-7E3587888D1C}"/>
    <dgm:cxn modelId="{B69FA19C-8818-40E0-9F71-065BE9D67C17}" type="presOf" srcId="{211E939F-3D8E-4CAD-887D-57F7A8679696}" destId="{02005520-E6B3-473F-8157-3D866395DFBE}" srcOrd="0" destOrd="0" presId="urn:microsoft.com/office/officeart/2005/8/layout/lProcess1"/>
    <dgm:cxn modelId="{4BD18013-2500-427D-B89E-FE9A67A1DAF6}" srcId="{0800E49E-40F5-4ACF-9295-741BEBCA93D6}" destId="{0BCC9BC4-79A7-4438-A89B-7139B82956AD}" srcOrd="3" destOrd="0" parTransId="{C68CAE10-3BFB-4D73-A56D-6792E4EB26FD}" sibTransId="{ED0161B6-B82B-46DB-81D0-73B39509BB7A}"/>
    <dgm:cxn modelId="{484A1716-B6C1-443D-AEAB-D17367355F36}" srcId="{0B8FF0F3-0B8B-491C-BDA6-D7C9A4D028C5}" destId="{E5584A23-340A-4209-9D7C-F253FB433C9D}" srcOrd="2" destOrd="0" parTransId="{96F0FA7B-FF5D-48B0-B07B-637C7AD110E3}" sibTransId="{FE624BAB-35A7-465A-A6F6-E8F3C1C39748}"/>
    <dgm:cxn modelId="{08E4B947-253D-4EAE-8D06-F03096BC27AE}" type="presOf" srcId="{2AEE908F-8BAB-43B9-B4CF-9F3787F6C60B}" destId="{254840E4-59FC-46E6-BDA0-C1D8386377E6}" srcOrd="0" destOrd="0" presId="urn:microsoft.com/office/officeart/2005/8/layout/lProcess1"/>
    <dgm:cxn modelId="{E476805D-0134-4601-A676-839FA38ABF95}" type="presOf" srcId="{51AC80FD-F392-4C03-A500-FF8B6C6B6963}" destId="{6186343A-CD9D-4E2B-BE4E-25211ACA423A}" srcOrd="0" destOrd="0" presId="urn:microsoft.com/office/officeart/2005/8/layout/lProcess1"/>
    <dgm:cxn modelId="{A40FEB5E-3EE0-47D4-918F-DE0B52155284}" type="presOf" srcId="{0800E49E-40F5-4ACF-9295-741BEBCA93D6}" destId="{A3146821-D35E-447E-A46B-0776D456759E}" srcOrd="0" destOrd="0" presId="urn:microsoft.com/office/officeart/2005/8/layout/lProcess1"/>
    <dgm:cxn modelId="{1AF8981E-79CF-4637-BFAA-2B65DC55FEF1}" type="presOf" srcId="{9E80842E-9380-4D2B-8060-7E3587888D1C}" destId="{868659CD-77EA-407E-840F-6ABE78793ECA}" srcOrd="0" destOrd="0" presId="urn:microsoft.com/office/officeart/2005/8/layout/lProcess1"/>
    <dgm:cxn modelId="{657FBFD5-3655-416A-88FC-BDBD3234B26F}" srcId="{0800E49E-40F5-4ACF-9295-741BEBCA93D6}" destId="{9DC6C7A8-FAFC-43B2-A967-CE0FF6164145}" srcOrd="0" destOrd="0" parTransId="{DD473CF1-568A-4709-9025-5D9B6B26C047}" sibTransId="{AC417B4B-0E26-4EBD-903A-C73186C1C9F2}"/>
    <dgm:cxn modelId="{9C88CF67-486A-437A-AD05-315482C599F8}" type="presOf" srcId="{6052545B-5D35-42B4-92DF-586173F5F87D}" destId="{DFC1983D-E0A2-4345-AFF8-3FF8CB33194F}" srcOrd="0" destOrd="0" presId="urn:microsoft.com/office/officeart/2005/8/layout/lProcess1"/>
    <dgm:cxn modelId="{B216A57A-BF09-40A4-A6A8-566F07AAE91E}" srcId="{9755126F-AAF7-4258-8864-9AD17BA91BF2}" destId="{CE7EDC46-E73E-463F-8783-3AA802654680}" srcOrd="3" destOrd="0" parTransId="{CB7B78B6-8B43-4016-89F4-083B22C7482C}" sibTransId="{45B64DF1-581A-4C96-940C-E070DE629471}"/>
    <dgm:cxn modelId="{17F603A0-CC55-4D80-968C-20A9D1CBE2C8}" type="presOf" srcId="{43C07275-ABC7-491D-8D53-30B1D384755C}" destId="{EEF3B488-F4BF-4BF6-8F2E-7DE2DE18B7BF}" srcOrd="0" destOrd="0" presId="urn:microsoft.com/office/officeart/2005/8/layout/lProcess1"/>
    <dgm:cxn modelId="{1A0600B1-945F-4810-AB89-C832B3F79E3E}" type="presOf" srcId="{12BB543D-708C-4DAE-9679-DCA17C210F7C}" destId="{78052BA8-ABEA-416B-AD47-6532DB3A9E1E}" srcOrd="0" destOrd="0" presId="urn:microsoft.com/office/officeart/2005/8/layout/lProcess1"/>
    <dgm:cxn modelId="{15CF7CBC-53B8-4D33-987D-89BFABDD448F}" type="presOf" srcId="{D951FC8D-616A-4AAB-9586-5A48E4E03E58}" destId="{8414EA72-BBFE-4538-A555-3690C06E563B}" srcOrd="0" destOrd="0" presId="urn:microsoft.com/office/officeart/2005/8/layout/lProcess1"/>
    <dgm:cxn modelId="{D1805170-D5A3-47AD-AC2D-36F826DCF9BC}" srcId="{0800E49E-40F5-4ACF-9295-741BEBCA93D6}" destId="{C5B6DC1A-F51D-4977-8CD2-8769844AEC45}" srcOrd="1" destOrd="0" parTransId="{46B69ABB-EC88-4428-8AB9-5FE385F3A175}" sibTransId="{C10CA18E-DB71-4A7E-A10A-7C1B45794921}"/>
    <dgm:cxn modelId="{F8C6E7C0-B541-4730-9132-6E85BE137017}" type="presOf" srcId="{2CF55E97-778F-4854-9273-CBC37BF89907}" destId="{5FB9AA9B-88BB-427C-9EC9-A430C70BC4E6}" srcOrd="0" destOrd="0" presId="urn:microsoft.com/office/officeart/2005/8/layout/lProcess1"/>
    <dgm:cxn modelId="{8B7A8502-21C7-41C9-B1AC-AC835D2B3C42}" type="presOf" srcId="{0FF00760-DE3D-4E62-A847-3F1D8E24E4A5}" destId="{4793D5DA-C140-4B7B-BD18-29CC5F79232E}" srcOrd="0" destOrd="0" presId="urn:microsoft.com/office/officeart/2005/8/layout/lProcess1"/>
    <dgm:cxn modelId="{471C3674-8900-4124-A59F-FF22B9B46389}" type="presOf" srcId="{9755126F-AAF7-4258-8864-9AD17BA91BF2}" destId="{BE4CEE02-67EA-47E2-A461-35F756D427B2}" srcOrd="0" destOrd="0" presId="urn:microsoft.com/office/officeart/2005/8/layout/lProcess1"/>
    <dgm:cxn modelId="{897A9F75-D014-4846-A032-285F63938F83}" type="presOf" srcId="{B455C1D1-BB04-4AEE-8ED3-9623AE35DDF9}" destId="{FD8898A0-61D6-41FE-B8D0-5DFF4E66254E}" srcOrd="0" destOrd="0" presId="urn:microsoft.com/office/officeart/2005/8/layout/lProcess1"/>
    <dgm:cxn modelId="{D6E440CD-9E38-4309-8233-EB4098B86D98}" srcId="{0B8FF0F3-0B8B-491C-BDA6-D7C9A4D028C5}" destId="{4F8686A8-B075-4886-93DD-71A68265EB57}" srcOrd="1" destOrd="0" parTransId="{F293725E-F0D2-42FF-84E8-11E67F1C6AC7}" sibTransId="{43C07275-ABC7-491D-8D53-30B1D384755C}"/>
    <dgm:cxn modelId="{397DD5DD-A34A-484C-9F9D-047982C4E49B}" type="presOf" srcId="{E5584A23-340A-4209-9D7C-F253FB433C9D}" destId="{C0EC95FC-2928-4909-89B3-84054B713851}" srcOrd="0" destOrd="0" presId="urn:microsoft.com/office/officeart/2005/8/layout/lProcess1"/>
    <dgm:cxn modelId="{62EDF98F-5B47-4E13-8245-2E9CFA7AACCC}" type="presOf" srcId="{4CCA295F-43DE-4248-9028-3EC70C8C64BD}" destId="{350B6874-92FF-45DA-B33C-5565A05C1C25}" srcOrd="0" destOrd="0" presId="urn:microsoft.com/office/officeart/2005/8/layout/lProcess1"/>
    <dgm:cxn modelId="{5DAA2B9D-9B7D-4496-8153-CC2E2F9D9A4C}" srcId="{0800E49E-40F5-4ACF-9295-741BEBCA93D6}" destId="{4763AEAE-1455-4725-83D0-F695D74B927A}" srcOrd="2" destOrd="0" parTransId="{7DD9E669-D463-4839-BE05-7171966BF2EA}" sibTransId="{664B19B0-2190-4D41-B6C8-9FDB9F9F5EDE}"/>
    <dgm:cxn modelId="{9F85B60D-D430-4DCA-81B3-2ABAECD431CE}" type="presOf" srcId="{75B88678-7413-4299-BEC3-E37117550D93}" destId="{C7997DD9-659D-40CC-88A5-648944EB36EC}" srcOrd="0" destOrd="0" presId="urn:microsoft.com/office/officeart/2005/8/layout/lProcess1"/>
    <dgm:cxn modelId="{A028AF7B-C2AD-4263-B3C8-896620E29757}" srcId="{9755126F-AAF7-4258-8864-9AD17BA91BF2}" destId="{A3200182-8150-49BE-BB73-35747EE3C3E4}" srcOrd="2" destOrd="0" parTransId="{80A40A85-CF45-4FB8-BB4D-7DAC370E8580}" sibTransId="{51AC80FD-F392-4C03-A500-FF8B6C6B6963}"/>
    <dgm:cxn modelId="{A3C89FF9-0E13-4A22-AA64-9A9755791F5F}" type="presOf" srcId="{7E53FFD8-9588-435E-B43F-7389B4CC76C7}" destId="{CF486846-E69F-468C-AD49-B906336B86B8}" srcOrd="0" destOrd="0" presId="urn:microsoft.com/office/officeart/2005/8/layout/lProcess1"/>
    <dgm:cxn modelId="{A1EE540F-720A-41A8-84E5-B7ABF5605D80}" type="presOf" srcId="{CE7EDC46-E73E-463F-8783-3AA802654680}" destId="{D5D78AC7-74EE-439A-A732-F2C5703078E3}" srcOrd="0" destOrd="0" presId="urn:microsoft.com/office/officeart/2005/8/layout/lProcess1"/>
    <dgm:cxn modelId="{E1EFEFC4-0418-4A24-9D51-0F9C1134CF88}" type="presOf" srcId="{C5B6DC1A-F51D-4977-8CD2-8769844AEC45}" destId="{E2BBC28D-B8CF-4D9C-9E05-2682268A1C65}" srcOrd="0" destOrd="0" presId="urn:microsoft.com/office/officeart/2005/8/layout/lProcess1"/>
    <dgm:cxn modelId="{9E1A4D90-2355-46F0-93A0-61A630EDF7C0}" srcId="{0B8FF0F3-0B8B-491C-BDA6-D7C9A4D028C5}" destId="{2172E612-AA23-4249-9417-C209402324B4}" srcOrd="0" destOrd="0" parTransId="{45E44F95-3FEF-4098-A16E-A3E903522566}" sibTransId="{0A0BAF42-CFEC-4565-9B6E-8F18762921D1}"/>
    <dgm:cxn modelId="{F5A4399E-F8FC-4AC9-828B-20D428855972}" srcId="{0B8FF0F3-0B8B-491C-BDA6-D7C9A4D028C5}" destId="{4CCA295F-43DE-4248-9028-3EC70C8C64BD}" srcOrd="3" destOrd="0" parTransId="{95AAFB9D-3428-4357-B70F-EAE65B474986}" sibTransId="{78A3C75C-050F-449A-984C-78F9BEF52A5F}"/>
    <dgm:cxn modelId="{194F1C2E-9771-40DD-807F-5E10E4962C40}" type="presOf" srcId="{FE624BAB-35A7-465A-A6F6-E8F3C1C39748}" destId="{5E5C36C0-48E0-4E6B-9169-F1A73AF0C898}" srcOrd="0" destOrd="0" presId="urn:microsoft.com/office/officeart/2005/8/layout/lProcess1"/>
    <dgm:cxn modelId="{C57B6900-35A6-4137-A55A-B4484A8FBFD1}" type="presOf" srcId="{DD473CF1-568A-4709-9025-5D9B6B26C047}" destId="{05189E93-3E05-4895-A267-DF48AC344C54}" srcOrd="0" destOrd="0" presId="urn:microsoft.com/office/officeart/2005/8/layout/lProcess1"/>
    <dgm:cxn modelId="{B5524907-CD7A-461A-9C6A-14420B59BEDF}" type="presOf" srcId="{664B19B0-2190-4D41-B6C8-9FDB9F9F5EDE}" destId="{D149E2A9-D174-4621-AD32-2942DF61FEE1}" srcOrd="0" destOrd="0" presId="urn:microsoft.com/office/officeart/2005/8/layout/lProcess1"/>
    <dgm:cxn modelId="{CD771B1A-17AD-452E-96DD-92286193F806}" srcId="{9755126F-AAF7-4258-8864-9AD17BA91BF2}" destId="{A0B30685-FBC5-4A13-99C6-C5730C174078}" srcOrd="1" destOrd="0" parTransId="{F250EEC4-D76C-47C3-B69F-EEB93EC0285F}" sibTransId="{82ECC5A4-D642-49F0-BD19-BA7313B12B52}"/>
    <dgm:cxn modelId="{C348A0BD-FF09-478F-BCCB-EDB2C17977BD}" type="presOf" srcId="{82ECC5A4-D642-49F0-BD19-BA7313B12B52}" destId="{44F61F21-D7EE-4A75-ABB1-0377A25C7814}" srcOrd="0" destOrd="0" presId="urn:microsoft.com/office/officeart/2005/8/layout/lProcess1"/>
    <dgm:cxn modelId="{C9B2A213-45AE-4ABC-85DD-7FDBCEAAABB8}" type="presOf" srcId="{4763AEAE-1455-4725-83D0-F695D74B927A}" destId="{435723E7-39EC-4DA1-9366-462A0EC35484}" srcOrd="0" destOrd="0" presId="urn:microsoft.com/office/officeart/2005/8/layout/lProcess1"/>
    <dgm:cxn modelId="{38C91423-00C7-49AB-B941-3E6D6AF438C5}" srcId="{2CF55E97-778F-4854-9273-CBC37BF89907}" destId="{2AEE908F-8BAB-43B9-B4CF-9F3787F6C60B}" srcOrd="0" destOrd="0" parTransId="{6C91185E-DB76-41AD-9399-97D445D5DC31}" sibTransId="{FD53FF3C-8790-40FA-89F6-D4A9A50CA7E5}"/>
    <dgm:cxn modelId="{DE7244AE-68E5-4954-A4E7-1AB8BEACDC26}" type="presOf" srcId="{0BCC9BC4-79A7-4438-A89B-7139B82956AD}" destId="{397D1129-DC81-48D3-B152-B2BAEC04457F}" srcOrd="0" destOrd="0" presId="urn:microsoft.com/office/officeart/2005/8/layout/lProcess1"/>
    <dgm:cxn modelId="{D5A5E506-5911-42C6-BF15-83DB2DFD53DF}" type="presOf" srcId="{09BB654E-C117-40AF-A904-8515D5FB86A3}" destId="{C0141A28-0576-4616-BF57-105B4B877E8C}" srcOrd="0" destOrd="0" presId="urn:microsoft.com/office/officeart/2005/8/layout/lProcess1"/>
    <dgm:cxn modelId="{E039CC55-C6CF-48B7-A334-F3752BCD2441}" type="presOf" srcId="{6FAF9397-25D5-41DD-91BD-2E34EA44EEE2}" destId="{26A8D5F1-0A74-47E3-AA7A-72ED619501B9}" srcOrd="0" destOrd="0" presId="urn:microsoft.com/office/officeart/2005/8/layout/lProcess1"/>
    <dgm:cxn modelId="{D8AF9538-796E-44AC-B8D2-17719512C4BE}" srcId="{2CF55E97-778F-4854-9273-CBC37BF89907}" destId="{B455C1D1-BB04-4AEE-8ED3-9623AE35DDF9}" srcOrd="1" destOrd="0" parTransId="{DF32D242-83A2-400A-B197-77F1EC45ECD7}" sibTransId="{9D46F752-265F-41C8-8BEA-EBDF1F523FDD}"/>
    <dgm:cxn modelId="{77690E0E-EB7C-4C6D-9405-D1857581CA9A}" type="presOf" srcId="{75BC1F62-A5B9-4120-B678-71235FD48652}" destId="{70233772-1EDA-4DBE-B642-8EA03D2FCBA2}" srcOrd="0" destOrd="0" presId="urn:microsoft.com/office/officeart/2005/8/layout/lProcess1"/>
    <dgm:cxn modelId="{993D01DB-E4C5-473A-A511-C405C537E2C9}" type="presOf" srcId="{A0B30685-FBC5-4A13-99C6-C5730C174078}" destId="{469A0796-778F-4FFE-9E4F-002E0B6B37EA}" srcOrd="0" destOrd="0" presId="urn:microsoft.com/office/officeart/2005/8/layout/lProcess1"/>
    <dgm:cxn modelId="{C8B866BE-BC28-4944-A9A8-402776ED1853}" srcId="{2AEE908F-8BAB-43B9-B4CF-9F3787F6C60B}" destId="{D951FC8D-616A-4AAB-9586-5A48E4E03E58}" srcOrd="0" destOrd="0" parTransId="{75B88678-7413-4299-BEC3-E37117550D93}" sibTransId="{0FF00760-DE3D-4E62-A847-3F1D8E24E4A5}"/>
    <dgm:cxn modelId="{D0D41F15-A85A-48B1-87D7-3F2D3FF94BDA}" type="presOf" srcId="{AC417B4B-0E26-4EBD-903A-C73186C1C9F2}" destId="{1BEE922F-1ADC-408C-B575-BEAEE1D3563B}" srcOrd="0" destOrd="0" presId="urn:microsoft.com/office/officeart/2005/8/layout/lProcess1"/>
    <dgm:cxn modelId="{F48B0774-4532-4966-9799-5B0D4F93FCFF}" srcId="{2AEE908F-8BAB-43B9-B4CF-9F3787F6C60B}" destId="{09BB654E-C117-40AF-A904-8515D5FB86A3}" srcOrd="2" destOrd="0" parTransId="{E81E27EA-E79F-4329-AC20-A5DB6749E81B}" sibTransId="{3B96AA08-6E72-4161-BEA6-A8110A15C887}"/>
    <dgm:cxn modelId="{E062E865-723E-4386-8BF3-2DDF2FD3968F}" type="presOf" srcId="{7752712F-6E06-4562-A9F4-2F5208662577}" destId="{A3332805-D7AB-4956-A1C3-55468A8A883B}" srcOrd="0" destOrd="0" presId="urn:microsoft.com/office/officeart/2005/8/layout/lProcess1"/>
    <dgm:cxn modelId="{49789D56-4506-4A27-8580-C61074637C08}" srcId="{B455C1D1-BB04-4AEE-8ED3-9623AE35DDF9}" destId="{7752712F-6E06-4562-A9F4-2F5208662577}" srcOrd="0" destOrd="0" parTransId="{12BB543D-708C-4DAE-9679-DCA17C210F7C}" sibTransId="{459702D7-4941-4AF5-999F-6445224C318F}"/>
    <dgm:cxn modelId="{E154205A-1DF3-4813-891C-A7CCF804D568}" srcId="{B455C1D1-BB04-4AEE-8ED3-9623AE35DDF9}" destId="{C7BC4BA0-F091-4CD4-9574-A4D9E03DA5A0}" srcOrd="3" destOrd="0" parTransId="{722FD8C4-1CED-4ED9-85D8-8801D6251E60}" sibTransId="{5B4D10BF-B58B-431D-9A35-DA758131D1B6}"/>
    <dgm:cxn modelId="{5C4F7842-1797-442F-9CAF-1442A1040973}" srcId="{B455C1D1-BB04-4AEE-8ED3-9623AE35DDF9}" destId="{6FAF9397-25D5-41DD-91BD-2E34EA44EEE2}" srcOrd="2" destOrd="0" parTransId="{A439180B-0E20-4F4C-950E-3623A48975C4}" sibTransId="{6052545B-5D35-42B4-92DF-586173F5F87D}"/>
    <dgm:cxn modelId="{751FF95C-C881-4E01-AF78-35C8F6E30B98}" srcId="{2CF55E97-778F-4854-9273-CBC37BF89907}" destId="{0800E49E-40F5-4ACF-9295-741BEBCA93D6}" srcOrd="4" destOrd="0" parTransId="{E9D62F0E-8E85-4936-943B-1F4C35B80DE5}" sibTransId="{ED32A2AD-4B7C-4DFB-BA17-86741D439AB7}"/>
    <dgm:cxn modelId="{35730DF4-76E9-4B19-9F10-4984BD8424D7}" type="presOf" srcId="{A3200182-8150-49BE-BB73-35747EE3C3E4}" destId="{5806AEDC-ED05-4909-B6F2-88D82A7049D2}" srcOrd="0" destOrd="0" presId="urn:microsoft.com/office/officeart/2005/8/layout/lProcess1"/>
    <dgm:cxn modelId="{94C55E0D-0D20-4DC2-8FC6-50EF002D140D}" type="presOf" srcId="{52258B74-2DD6-4279-AC1D-FC493A5E8567}" destId="{AECE06A9-6AD8-446A-BCB3-35DE541A6EE6}" srcOrd="0" destOrd="0" presId="urn:microsoft.com/office/officeart/2005/8/layout/lProcess1"/>
    <dgm:cxn modelId="{9DC46020-5A52-4D03-A0B4-87528BC56C60}" type="presOf" srcId="{4F8686A8-B075-4886-93DD-71A68265EB57}" destId="{CD65C800-B6DB-4939-A8D9-EA8269212A5E}" srcOrd="0" destOrd="0" presId="urn:microsoft.com/office/officeart/2005/8/layout/lProcess1"/>
    <dgm:cxn modelId="{50C8B8A1-E0CE-4688-A2A1-5C62801E8BDC}" type="presOf" srcId="{E619AE19-6AC4-426E-BF97-71059C0D713E}" destId="{A335F237-78A4-457C-AA4D-A5CC699B4DFF}" srcOrd="0" destOrd="0" presId="urn:microsoft.com/office/officeart/2005/8/layout/lProcess1"/>
    <dgm:cxn modelId="{7F64F26D-1050-4BE3-BDE0-B9E90FA588F1}" type="presOf" srcId="{C10CA18E-DB71-4A7E-A10A-7C1B45794921}" destId="{E7A054CE-7FE1-4C71-8DF7-82DFEFD6BD33}" srcOrd="0" destOrd="0" presId="urn:microsoft.com/office/officeart/2005/8/layout/lProcess1"/>
    <dgm:cxn modelId="{FD6D6412-C8FE-4DCF-A497-65AB08F4C43A}" type="presOf" srcId="{9CF9D3C4-09CA-442D-A3BD-25CD9AFC0E30}" destId="{021BF829-9A19-4CAC-A01E-42CEED5A41B7}" srcOrd="0" destOrd="0" presId="urn:microsoft.com/office/officeart/2005/8/layout/lProcess1"/>
    <dgm:cxn modelId="{9CED39BA-8748-4026-8255-57C6B0E792D9}" type="presOf" srcId="{3B96AA08-6E72-4161-BEA6-A8110A15C887}" destId="{AA655AB9-A2A0-460B-9761-D2034519A305}" srcOrd="0" destOrd="0" presId="urn:microsoft.com/office/officeart/2005/8/layout/lProcess1"/>
    <dgm:cxn modelId="{696BB85B-AA52-4C42-A5E6-D47743076254}" srcId="{B455C1D1-BB04-4AEE-8ED3-9623AE35DDF9}" destId="{211E939F-3D8E-4CAD-887D-57F7A8679696}" srcOrd="1" destOrd="0" parTransId="{B7B72F33-7056-4E86-A7E0-127B28372332}" sibTransId="{E619AE19-6AC4-426E-BF97-71059C0D713E}"/>
    <dgm:cxn modelId="{F6C74366-5C98-4D50-8901-463ECDDD1EF7}" type="presParOf" srcId="{5FB9AA9B-88BB-427C-9EC9-A430C70BC4E6}" destId="{F13CB1E3-A7C4-465E-8DCD-D677D1E6786C}" srcOrd="0" destOrd="0" presId="urn:microsoft.com/office/officeart/2005/8/layout/lProcess1"/>
    <dgm:cxn modelId="{3F3EB783-D9D8-4854-86C4-4A9C1CB18BB6}" type="presParOf" srcId="{F13CB1E3-A7C4-465E-8DCD-D677D1E6786C}" destId="{254840E4-59FC-46E6-BDA0-C1D8386377E6}" srcOrd="0" destOrd="0" presId="urn:microsoft.com/office/officeart/2005/8/layout/lProcess1"/>
    <dgm:cxn modelId="{B50D129B-F18E-4DA5-9369-2DC3E6130002}" type="presParOf" srcId="{F13CB1E3-A7C4-465E-8DCD-D677D1E6786C}" destId="{C7997DD9-659D-40CC-88A5-648944EB36EC}" srcOrd="1" destOrd="0" presId="urn:microsoft.com/office/officeart/2005/8/layout/lProcess1"/>
    <dgm:cxn modelId="{713537FC-46D8-4D4B-AB72-4E3ED3582FE6}" type="presParOf" srcId="{F13CB1E3-A7C4-465E-8DCD-D677D1E6786C}" destId="{8414EA72-BBFE-4538-A555-3690C06E563B}" srcOrd="2" destOrd="0" presId="urn:microsoft.com/office/officeart/2005/8/layout/lProcess1"/>
    <dgm:cxn modelId="{308EB73A-162A-4D44-B62C-E6DEA6675BCF}" type="presParOf" srcId="{F13CB1E3-A7C4-465E-8DCD-D677D1E6786C}" destId="{4793D5DA-C140-4B7B-BD18-29CC5F79232E}" srcOrd="3" destOrd="0" presId="urn:microsoft.com/office/officeart/2005/8/layout/lProcess1"/>
    <dgm:cxn modelId="{BE74DAA3-1726-4080-B815-25AEF3E05AE0}" type="presParOf" srcId="{F13CB1E3-A7C4-465E-8DCD-D677D1E6786C}" destId="{CF486846-E69F-468C-AD49-B906336B86B8}" srcOrd="4" destOrd="0" presId="urn:microsoft.com/office/officeart/2005/8/layout/lProcess1"/>
    <dgm:cxn modelId="{503B34B2-1FE3-45C8-9DDA-F0D28E2E1CC0}" type="presParOf" srcId="{F13CB1E3-A7C4-465E-8DCD-D677D1E6786C}" destId="{A7EBB9BD-8A13-4D69-9E8B-683DFCD6E426}" srcOrd="5" destOrd="0" presId="urn:microsoft.com/office/officeart/2005/8/layout/lProcess1"/>
    <dgm:cxn modelId="{65833CE1-BC53-4806-9455-74D70684440F}" type="presParOf" srcId="{F13CB1E3-A7C4-465E-8DCD-D677D1E6786C}" destId="{C0141A28-0576-4616-BF57-105B4B877E8C}" srcOrd="6" destOrd="0" presId="urn:microsoft.com/office/officeart/2005/8/layout/lProcess1"/>
    <dgm:cxn modelId="{D93A6401-C8BA-4C65-9BA2-B378881EE4B1}" type="presParOf" srcId="{F13CB1E3-A7C4-465E-8DCD-D677D1E6786C}" destId="{AA655AB9-A2A0-460B-9761-D2034519A305}" srcOrd="7" destOrd="0" presId="urn:microsoft.com/office/officeart/2005/8/layout/lProcess1"/>
    <dgm:cxn modelId="{E33AB710-7C44-4295-8105-BCD4C5FAD608}" type="presParOf" srcId="{F13CB1E3-A7C4-465E-8DCD-D677D1E6786C}" destId="{AECE06A9-6AD8-446A-BCB3-35DE541A6EE6}" srcOrd="8" destOrd="0" presId="urn:microsoft.com/office/officeart/2005/8/layout/lProcess1"/>
    <dgm:cxn modelId="{CE34034E-774C-4C72-978E-CDCDE04D681B}" type="presParOf" srcId="{5FB9AA9B-88BB-427C-9EC9-A430C70BC4E6}" destId="{3424FA56-6C87-4FE5-9F57-FEC37D4AD162}" srcOrd="1" destOrd="0" presId="urn:microsoft.com/office/officeart/2005/8/layout/lProcess1"/>
    <dgm:cxn modelId="{ADA4C9CC-9996-4034-A477-BE1DC57A1776}" type="presParOf" srcId="{5FB9AA9B-88BB-427C-9EC9-A430C70BC4E6}" destId="{BDAA3135-3902-4002-9595-72D66C780429}" srcOrd="2" destOrd="0" presId="urn:microsoft.com/office/officeart/2005/8/layout/lProcess1"/>
    <dgm:cxn modelId="{91A6F55C-704D-45DB-92F4-006D6B2505CF}" type="presParOf" srcId="{BDAA3135-3902-4002-9595-72D66C780429}" destId="{FD8898A0-61D6-41FE-B8D0-5DFF4E66254E}" srcOrd="0" destOrd="0" presId="urn:microsoft.com/office/officeart/2005/8/layout/lProcess1"/>
    <dgm:cxn modelId="{D11F5A38-2C1D-43E4-BC8D-EDA5C00AD8CC}" type="presParOf" srcId="{BDAA3135-3902-4002-9595-72D66C780429}" destId="{78052BA8-ABEA-416B-AD47-6532DB3A9E1E}" srcOrd="1" destOrd="0" presId="urn:microsoft.com/office/officeart/2005/8/layout/lProcess1"/>
    <dgm:cxn modelId="{1B73C92A-DE01-419D-8979-127B2E6259EB}" type="presParOf" srcId="{BDAA3135-3902-4002-9595-72D66C780429}" destId="{A3332805-D7AB-4956-A1C3-55468A8A883B}" srcOrd="2" destOrd="0" presId="urn:microsoft.com/office/officeart/2005/8/layout/lProcess1"/>
    <dgm:cxn modelId="{42216187-57C3-4831-B729-D4A839B43AC8}" type="presParOf" srcId="{BDAA3135-3902-4002-9595-72D66C780429}" destId="{AC4496B5-7B9B-495A-853A-D02A4A6FE160}" srcOrd="3" destOrd="0" presId="urn:microsoft.com/office/officeart/2005/8/layout/lProcess1"/>
    <dgm:cxn modelId="{F69E44A2-C9AC-43AB-A37D-356655CC46A6}" type="presParOf" srcId="{BDAA3135-3902-4002-9595-72D66C780429}" destId="{02005520-E6B3-473F-8157-3D866395DFBE}" srcOrd="4" destOrd="0" presId="urn:microsoft.com/office/officeart/2005/8/layout/lProcess1"/>
    <dgm:cxn modelId="{18BF96B7-F8CA-4058-AA6D-CAFD4556AB31}" type="presParOf" srcId="{BDAA3135-3902-4002-9595-72D66C780429}" destId="{A335F237-78A4-457C-AA4D-A5CC699B4DFF}" srcOrd="5" destOrd="0" presId="urn:microsoft.com/office/officeart/2005/8/layout/lProcess1"/>
    <dgm:cxn modelId="{2C0510FA-679A-4E16-8603-05A42D814931}" type="presParOf" srcId="{BDAA3135-3902-4002-9595-72D66C780429}" destId="{26A8D5F1-0A74-47E3-AA7A-72ED619501B9}" srcOrd="6" destOrd="0" presId="urn:microsoft.com/office/officeart/2005/8/layout/lProcess1"/>
    <dgm:cxn modelId="{2FED14C6-473E-4B3E-8C8B-992813C6BCBA}" type="presParOf" srcId="{BDAA3135-3902-4002-9595-72D66C780429}" destId="{DFC1983D-E0A2-4345-AFF8-3FF8CB33194F}" srcOrd="7" destOrd="0" presId="urn:microsoft.com/office/officeart/2005/8/layout/lProcess1"/>
    <dgm:cxn modelId="{FED7F180-1643-4A1E-AA3C-3D1448CA0FEB}" type="presParOf" srcId="{BDAA3135-3902-4002-9595-72D66C780429}" destId="{632DFCCD-8D01-488E-BD7D-C891E72010D7}" srcOrd="8" destOrd="0" presId="urn:microsoft.com/office/officeart/2005/8/layout/lProcess1"/>
    <dgm:cxn modelId="{810FF08B-81A2-42AF-B2BC-CCADEEE02676}" type="presParOf" srcId="{5FB9AA9B-88BB-427C-9EC9-A430C70BC4E6}" destId="{D5A8C3F8-C775-43B1-AE16-03DBAA95CD45}" srcOrd="3" destOrd="0" presId="urn:microsoft.com/office/officeart/2005/8/layout/lProcess1"/>
    <dgm:cxn modelId="{4505CB0E-4407-4BEB-B058-FDE1821FF7EF}" type="presParOf" srcId="{5FB9AA9B-88BB-427C-9EC9-A430C70BC4E6}" destId="{000B0162-EF60-46C8-A691-13FBDCFEB11E}" srcOrd="4" destOrd="0" presId="urn:microsoft.com/office/officeart/2005/8/layout/lProcess1"/>
    <dgm:cxn modelId="{A504EF25-3787-4850-ACC7-5045CEBF06DD}" type="presParOf" srcId="{000B0162-EF60-46C8-A691-13FBDCFEB11E}" destId="{7CEC65EA-1880-41E6-9B48-1375D34A5E19}" srcOrd="0" destOrd="0" presId="urn:microsoft.com/office/officeart/2005/8/layout/lProcess1"/>
    <dgm:cxn modelId="{DCE1CD8C-A042-4A2B-9E94-062AB07E8ED9}" type="presParOf" srcId="{000B0162-EF60-46C8-A691-13FBDCFEB11E}" destId="{C322BBCB-0A82-4936-A8CF-0C6EEEE078B0}" srcOrd="1" destOrd="0" presId="urn:microsoft.com/office/officeart/2005/8/layout/lProcess1"/>
    <dgm:cxn modelId="{0331A675-2B10-4533-8C6C-FDF9EF99AF78}" type="presParOf" srcId="{000B0162-EF60-46C8-A691-13FBDCFEB11E}" destId="{E4A1FF95-B7A2-48FB-B8D3-0C059E8BCDF0}" srcOrd="2" destOrd="0" presId="urn:microsoft.com/office/officeart/2005/8/layout/lProcess1"/>
    <dgm:cxn modelId="{60D18B20-2946-494F-8E46-EAD9EC9F9ACB}" type="presParOf" srcId="{000B0162-EF60-46C8-A691-13FBDCFEB11E}" destId="{054024DD-12E2-47D2-8CF7-D7018A63766C}" srcOrd="3" destOrd="0" presId="urn:microsoft.com/office/officeart/2005/8/layout/lProcess1"/>
    <dgm:cxn modelId="{36CA4FD2-CB72-4602-912F-DF5A9DD23C3F}" type="presParOf" srcId="{000B0162-EF60-46C8-A691-13FBDCFEB11E}" destId="{CD65C800-B6DB-4939-A8D9-EA8269212A5E}" srcOrd="4" destOrd="0" presId="urn:microsoft.com/office/officeart/2005/8/layout/lProcess1"/>
    <dgm:cxn modelId="{862464DC-DEA0-4098-954B-1F773D627427}" type="presParOf" srcId="{000B0162-EF60-46C8-A691-13FBDCFEB11E}" destId="{EEF3B488-F4BF-4BF6-8F2E-7DE2DE18B7BF}" srcOrd="5" destOrd="0" presId="urn:microsoft.com/office/officeart/2005/8/layout/lProcess1"/>
    <dgm:cxn modelId="{DA4E5837-82D0-4F04-86D5-F5E519C92F1F}" type="presParOf" srcId="{000B0162-EF60-46C8-A691-13FBDCFEB11E}" destId="{C0EC95FC-2928-4909-89B3-84054B713851}" srcOrd="6" destOrd="0" presId="urn:microsoft.com/office/officeart/2005/8/layout/lProcess1"/>
    <dgm:cxn modelId="{54421136-BA54-49D8-8457-BC2F45B29350}" type="presParOf" srcId="{000B0162-EF60-46C8-A691-13FBDCFEB11E}" destId="{5E5C36C0-48E0-4E6B-9169-F1A73AF0C898}" srcOrd="7" destOrd="0" presId="urn:microsoft.com/office/officeart/2005/8/layout/lProcess1"/>
    <dgm:cxn modelId="{A1EA8E23-93C0-4CE7-BF75-51FFDD981653}" type="presParOf" srcId="{000B0162-EF60-46C8-A691-13FBDCFEB11E}" destId="{350B6874-92FF-45DA-B33C-5565A05C1C25}" srcOrd="8" destOrd="0" presId="urn:microsoft.com/office/officeart/2005/8/layout/lProcess1"/>
    <dgm:cxn modelId="{5CBCDA15-82AF-40C1-AF1C-D60BD8F2B5E9}" type="presParOf" srcId="{5FB9AA9B-88BB-427C-9EC9-A430C70BC4E6}" destId="{5494C61B-B743-45C0-91ED-8DB3C062682E}" srcOrd="5" destOrd="0" presId="urn:microsoft.com/office/officeart/2005/8/layout/lProcess1"/>
    <dgm:cxn modelId="{4D95A55F-9DF9-47FA-AA9C-5F635A98F709}" type="presParOf" srcId="{5FB9AA9B-88BB-427C-9EC9-A430C70BC4E6}" destId="{4D597393-B193-4452-8A67-E34099153D79}" srcOrd="6" destOrd="0" presId="urn:microsoft.com/office/officeart/2005/8/layout/lProcess1"/>
    <dgm:cxn modelId="{F9949C2D-08E6-4386-886C-60149E4A3127}" type="presParOf" srcId="{4D597393-B193-4452-8A67-E34099153D79}" destId="{BE4CEE02-67EA-47E2-A461-35F756D427B2}" srcOrd="0" destOrd="0" presId="urn:microsoft.com/office/officeart/2005/8/layout/lProcess1"/>
    <dgm:cxn modelId="{D9074744-FEB0-44F9-9A13-3FE8299DFD8E}" type="presParOf" srcId="{4D597393-B193-4452-8A67-E34099153D79}" destId="{70233772-1EDA-4DBE-B642-8EA03D2FCBA2}" srcOrd="1" destOrd="0" presId="urn:microsoft.com/office/officeart/2005/8/layout/lProcess1"/>
    <dgm:cxn modelId="{54381B97-3C88-456C-A51C-865E22FEF039}" type="presParOf" srcId="{4D597393-B193-4452-8A67-E34099153D79}" destId="{021BF829-9A19-4CAC-A01E-42CEED5A41B7}" srcOrd="2" destOrd="0" presId="urn:microsoft.com/office/officeart/2005/8/layout/lProcess1"/>
    <dgm:cxn modelId="{76FCC6D4-FB3C-4379-B5DB-7F6DFDF72B5E}" type="presParOf" srcId="{4D597393-B193-4452-8A67-E34099153D79}" destId="{868659CD-77EA-407E-840F-6ABE78793ECA}" srcOrd="3" destOrd="0" presId="urn:microsoft.com/office/officeart/2005/8/layout/lProcess1"/>
    <dgm:cxn modelId="{83029324-6B1B-410A-9D7B-F2E5C8B51D4A}" type="presParOf" srcId="{4D597393-B193-4452-8A67-E34099153D79}" destId="{469A0796-778F-4FFE-9E4F-002E0B6B37EA}" srcOrd="4" destOrd="0" presId="urn:microsoft.com/office/officeart/2005/8/layout/lProcess1"/>
    <dgm:cxn modelId="{55A67CDC-7807-4FAE-82FB-082C8A4B11E0}" type="presParOf" srcId="{4D597393-B193-4452-8A67-E34099153D79}" destId="{44F61F21-D7EE-4A75-ABB1-0377A25C7814}" srcOrd="5" destOrd="0" presId="urn:microsoft.com/office/officeart/2005/8/layout/lProcess1"/>
    <dgm:cxn modelId="{9A88FC5E-F4F9-4D16-9A40-CB7BB3197997}" type="presParOf" srcId="{4D597393-B193-4452-8A67-E34099153D79}" destId="{5806AEDC-ED05-4909-B6F2-88D82A7049D2}" srcOrd="6" destOrd="0" presId="urn:microsoft.com/office/officeart/2005/8/layout/lProcess1"/>
    <dgm:cxn modelId="{E8C44E0E-964E-431D-91DF-D7DB6C08E5EB}" type="presParOf" srcId="{4D597393-B193-4452-8A67-E34099153D79}" destId="{6186343A-CD9D-4E2B-BE4E-25211ACA423A}" srcOrd="7" destOrd="0" presId="urn:microsoft.com/office/officeart/2005/8/layout/lProcess1"/>
    <dgm:cxn modelId="{A5423875-EAE0-4622-AF92-799FE4E4331F}" type="presParOf" srcId="{4D597393-B193-4452-8A67-E34099153D79}" destId="{D5D78AC7-74EE-439A-A732-F2C5703078E3}" srcOrd="8" destOrd="0" presId="urn:microsoft.com/office/officeart/2005/8/layout/lProcess1"/>
    <dgm:cxn modelId="{2880532A-F507-487A-A0E8-F7CB5517BB12}" type="presParOf" srcId="{5FB9AA9B-88BB-427C-9EC9-A430C70BC4E6}" destId="{B9675867-1488-4109-AABA-F88F91D287D4}" srcOrd="7" destOrd="0" presId="urn:microsoft.com/office/officeart/2005/8/layout/lProcess1"/>
    <dgm:cxn modelId="{3AE40164-1DF8-49D5-B8E5-C5AF11CFA223}" type="presParOf" srcId="{5FB9AA9B-88BB-427C-9EC9-A430C70BC4E6}" destId="{D98CA217-C5EF-4E23-AA34-207782B98C5E}" srcOrd="8" destOrd="0" presId="urn:microsoft.com/office/officeart/2005/8/layout/lProcess1"/>
    <dgm:cxn modelId="{FD5FFFDE-3AC8-41A4-B55C-28C73050792E}" type="presParOf" srcId="{D98CA217-C5EF-4E23-AA34-207782B98C5E}" destId="{A3146821-D35E-447E-A46B-0776D456759E}" srcOrd="0" destOrd="0" presId="urn:microsoft.com/office/officeart/2005/8/layout/lProcess1"/>
    <dgm:cxn modelId="{AA246452-C9B8-46E8-BC37-389112F98F9C}" type="presParOf" srcId="{D98CA217-C5EF-4E23-AA34-207782B98C5E}" destId="{05189E93-3E05-4895-A267-DF48AC344C54}" srcOrd="1" destOrd="0" presId="urn:microsoft.com/office/officeart/2005/8/layout/lProcess1"/>
    <dgm:cxn modelId="{92DB2B71-0B3F-4229-B881-E6ED6C0B13F8}" type="presParOf" srcId="{D98CA217-C5EF-4E23-AA34-207782B98C5E}" destId="{E746111E-07BA-4B2B-83EA-123698A2BA2C}" srcOrd="2" destOrd="0" presId="urn:microsoft.com/office/officeart/2005/8/layout/lProcess1"/>
    <dgm:cxn modelId="{67B4BDF0-9F9E-4A33-9FC9-97975C72B841}" type="presParOf" srcId="{D98CA217-C5EF-4E23-AA34-207782B98C5E}" destId="{1BEE922F-1ADC-408C-B575-BEAEE1D3563B}" srcOrd="3" destOrd="0" presId="urn:microsoft.com/office/officeart/2005/8/layout/lProcess1"/>
    <dgm:cxn modelId="{6DF2A847-CA17-41FA-93F3-F572F42A19AC}" type="presParOf" srcId="{D98CA217-C5EF-4E23-AA34-207782B98C5E}" destId="{E2BBC28D-B8CF-4D9C-9E05-2682268A1C65}" srcOrd="4" destOrd="0" presId="urn:microsoft.com/office/officeart/2005/8/layout/lProcess1"/>
    <dgm:cxn modelId="{C936821D-55ED-451C-8E2C-50706A4D6607}" type="presParOf" srcId="{D98CA217-C5EF-4E23-AA34-207782B98C5E}" destId="{E7A054CE-7FE1-4C71-8DF7-82DFEFD6BD33}" srcOrd="5" destOrd="0" presId="urn:microsoft.com/office/officeart/2005/8/layout/lProcess1"/>
    <dgm:cxn modelId="{C3F90E53-F6E0-4908-88ED-885A23EC5F67}" type="presParOf" srcId="{D98CA217-C5EF-4E23-AA34-207782B98C5E}" destId="{435723E7-39EC-4DA1-9366-462A0EC35484}" srcOrd="6" destOrd="0" presId="urn:microsoft.com/office/officeart/2005/8/layout/lProcess1"/>
    <dgm:cxn modelId="{BFD0B87F-BBAB-41D7-94D8-96ACBD2A0E81}" type="presParOf" srcId="{D98CA217-C5EF-4E23-AA34-207782B98C5E}" destId="{D149E2A9-D174-4621-AD32-2942DF61FEE1}" srcOrd="7" destOrd="0" presId="urn:microsoft.com/office/officeart/2005/8/layout/lProcess1"/>
    <dgm:cxn modelId="{62123155-A0B4-43C8-8BAF-64227CDBF1D1}" type="presParOf" srcId="{D98CA217-C5EF-4E23-AA34-207782B98C5E}" destId="{397D1129-DC81-48D3-B152-B2BAEC04457F}" srcOrd="8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57CD2045-154B-4043-B9C8-D5029DC71706}" type="doc">
      <dgm:prSet loTypeId="urn:microsoft.com/office/officeart/2005/8/layout/lProcess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AR"/>
        </a:p>
      </dgm:t>
    </dgm:pt>
    <dgm:pt modelId="{36887C73-F766-4A77-8066-63E2A16C07CE}">
      <dgm:prSet phldrT="[Texto]" custT="1"/>
      <dgm:spPr/>
      <dgm:t>
        <a:bodyPr/>
        <a:lstStyle/>
        <a:p>
          <a:r>
            <a:rPr lang="es-AR" sz="1500" dirty="0"/>
            <a:t>Presentados hasta 31-03-2024 y vigentes a la fecha</a:t>
          </a:r>
        </a:p>
      </dgm:t>
    </dgm:pt>
    <dgm:pt modelId="{15C43695-CBC0-43B4-B387-F988E39FE9DC}" type="parTrans" cxnId="{28E6174F-E6B4-4B6C-9858-56C73049A719}">
      <dgm:prSet/>
      <dgm:spPr/>
      <dgm:t>
        <a:bodyPr/>
        <a:lstStyle/>
        <a:p>
          <a:endParaRPr lang="es-AR" sz="1500"/>
        </a:p>
      </dgm:t>
    </dgm:pt>
    <dgm:pt modelId="{799B45FF-7BA8-4A37-9CF6-E14F6B22F8DA}" type="sibTrans" cxnId="{28E6174F-E6B4-4B6C-9858-56C73049A719}">
      <dgm:prSet/>
      <dgm:spPr/>
      <dgm:t>
        <a:bodyPr/>
        <a:lstStyle/>
        <a:p>
          <a:endParaRPr lang="es-AR" sz="1500"/>
        </a:p>
      </dgm:t>
    </dgm:pt>
    <dgm:pt modelId="{E8BEA8BC-7320-4570-87C5-A0B068E6CBC7}">
      <dgm:prSet phldrT="[Texto]" custT="1"/>
      <dgm:spPr/>
      <dgm:t>
        <a:bodyPr/>
        <a:lstStyle/>
        <a:p>
          <a:r>
            <a:rPr lang="es-AR" sz="1500"/>
            <a:t>Se permite la refinanciación de dichos planes</a:t>
          </a:r>
          <a:endParaRPr lang="es-AR" sz="1500" dirty="0"/>
        </a:p>
      </dgm:t>
    </dgm:pt>
    <dgm:pt modelId="{6BD9C52B-B168-4105-B266-67C39DAC7BB9}" type="parTrans" cxnId="{4534407A-D96F-4923-BA3C-FA72AA8C73AC}">
      <dgm:prSet/>
      <dgm:spPr/>
      <dgm:t>
        <a:bodyPr/>
        <a:lstStyle/>
        <a:p>
          <a:endParaRPr lang="es-AR" sz="1500"/>
        </a:p>
      </dgm:t>
    </dgm:pt>
    <dgm:pt modelId="{6B45EBE0-E596-4109-A461-DF4441CE6F29}" type="sibTrans" cxnId="{4534407A-D96F-4923-BA3C-FA72AA8C73AC}">
      <dgm:prSet/>
      <dgm:spPr/>
      <dgm:t>
        <a:bodyPr/>
        <a:lstStyle/>
        <a:p>
          <a:endParaRPr lang="es-AR" sz="1500"/>
        </a:p>
      </dgm:t>
    </dgm:pt>
    <dgm:pt modelId="{247A2011-79B9-4CF5-87E2-A5D7EA0675C9}">
      <dgm:prSet phldrT="[Texto]" custT="1"/>
      <dgm:spPr/>
      <dgm:t>
        <a:bodyPr/>
        <a:lstStyle/>
        <a:p>
          <a:r>
            <a:rPr lang="es-AR" sz="1500" dirty="0"/>
            <a:t>Caducos al 31-03-2024</a:t>
          </a:r>
        </a:p>
      </dgm:t>
    </dgm:pt>
    <dgm:pt modelId="{FED4CB32-A3B3-43F2-8CC5-A39EBB7EEA5D}" type="parTrans" cxnId="{EB8347D8-9A24-43E2-9E63-0A79D39EEECD}">
      <dgm:prSet/>
      <dgm:spPr/>
      <dgm:t>
        <a:bodyPr/>
        <a:lstStyle/>
        <a:p>
          <a:endParaRPr lang="es-AR" sz="1500"/>
        </a:p>
      </dgm:t>
    </dgm:pt>
    <dgm:pt modelId="{855476A4-5219-42D4-84A8-EE37982F9D7E}" type="sibTrans" cxnId="{EB8347D8-9A24-43E2-9E63-0A79D39EEECD}">
      <dgm:prSet/>
      <dgm:spPr/>
      <dgm:t>
        <a:bodyPr/>
        <a:lstStyle/>
        <a:p>
          <a:endParaRPr lang="es-AR" sz="1500"/>
        </a:p>
      </dgm:t>
    </dgm:pt>
    <dgm:pt modelId="{F7394764-2502-411E-807E-F25A91D2C4F7}">
      <dgm:prSet phldrT="[Texto]" custT="1"/>
      <dgm:spPr/>
      <dgm:t>
        <a:bodyPr/>
        <a:lstStyle/>
        <a:p>
          <a:r>
            <a:rPr lang="es-AR" sz="1500" dirty="0"/>
            <a:t>Se regularizan las obligaciones emergentes como si no hubiese existido plan (computando los pagos realizados)</a:t>
          </a:r>
        </a:p>
      </dgm:t>
    </dgm:pt>
    <dgm:pt modelId="{2C2B7A23-B1E6-4BDE-97A0-AFD6753E0ADB}" type="parTrans" cxnId="{F14FEB24-1110-4C4B-8878-9DD249871C37}">
      <dgm:prSet/>
      <dgm:spPr/>
      <dgm:t>
        <a:bodyPr/>
        <a:lstStyle/>
        <a:p>
          <a:endParaRPr lang="es-AR" sz="1500"/>
        </a:p>
      </dgm:t>
    </dgm:pt>
    <dgm:pt modelId="{8F434A12-8A30-46BB-9682-E0D042A8EB4B}" type="sibTrans" cxnId="{F14FEB24-1110-4C4B-8878-9DD249871C37}">
      <dgm:prSet/>
      <dgm:spPr/>
      <dgm:t>
        <a:bodyPr/>
        <a:lstStyle/>
        <a:p>
          <a:endParaRPr lang="es-AR" sz="1500"/>
        </a:p>
      </dgm:t>
    </dgm:pt>
    <dgm:pt modelId="{0CE0F8D6-1F61-48F9-B3F6-6FF16EBBA104}">
      <dgm:prSet phldrT="[Texto]" custT="1"/>
      <dgm:spPr/>
      <dgm:t>
        <a:bodyPr/>
        <a:lstStyle/>
        <a:p>
          <a:r>
            <a:rPr lang="es-AR" sz="1500" dirty="0"/>
            <a:t>Vigentes al 31-03-2024 y caducos hasta el 08 de julio de 2024</a:t>
          </a:r>
        </a:p>
      </dgm:t>
    </dgm:pt>
    <dgm:pt modelId="{3076F928-C243-4F60-B7B5-092EFCF03B14}" type="parTrans" cxnId="{BC9E0941-25A1-41A6-B352-7894689C0E3B}">
      <dgm:prSet/>
      <dgm:spPr/>
      <dgm:t>
        <a:bodyPr/>
        <a:lstStyle/>
        <a:p>
          <a:endParaRPr lang="es-AR" sz="1500"/>
        </a:p>
      </dgm:t>
    </dgm:pt>
    <dgm:pt modelId="{55681E39-B33A-4998-A89F-D9315D8DAE6D}" type="sibTrans" cxnId="{BC9E0941-25A1-41A6-B352-7894689C0E3B}">
      <dgm:prSet/>
      <dgm:spPr/>
      <dgm:t>
        <a:bodyPr/>
        <a:lstStyle/>
        <a:p>
          <a:endParaRPr lang="es-AR" sz="1500"/>
        </a:p>
      </dgm:t>
    </dgm:pt>
    <dgm:pt modelId="{526B1CAA-5F05-4129-9951-A4DC1F70750F}">
      <dgm:prSet phldrT="[Texto]" custT="1"/>
      <dgm:spPr/>
      <dgm:t>
        <a:bodyPr/>
        <a:lstStyle/>
        <a:p>
          <a:r>
            <a:rPr lang="es-AR" sz="1300" dirty="0"/>
            <a:t>Se regularizan las obligaciones emergentes como si no hubiese existido plan (computando los pagos realizados). No está especificado en la normativa pero se pudo corroborar en el sistema.</a:t>
          </a:r>
        </a:p>
      </dgm:t>
    </dgm:pt>
    <dgm:pt modelId="{C45E5294-4400-4C9A-8376-B785FCA0F3B8}" type="parTrans" cxnId="{39625132-6C65-4805-B39B-AA075057819D}">
      <dgm:prSet/>
      <dgm:spPr/>
      <dgm:t>
        <a:bodyPr/>
        <a:lstStyle/>
        <a:p>
          <a:endParaRPr lang="es-AR" sz="1500"/>
        </a:p>
      </dgm:t>
    </dgm:pt>
    <dgm:pt modelId="{D1DAF82E-0C9F-49D7-8760-183196EA0E98}" type="sibTrans" cxnId="{39625132-6C65-4805-B39B-AA075057819D}">
      <dgm:prSet/>
      <dgm:spPr/>
      <dgm:t>
        <a:bodyPr/>
        <a:lstStyle/>
        <a:p>
          <a:endParaRPr lang="es-AR" sz="1500"/>
        </a:p>
      </dgm:t>
    </dgm:pt>
    <dgm:pt modelId="{2E43B0AB-74FF-4348-9E62-D88706B1A771}">
      <dgm:prSet phldrT="[Texto]" custT="1"/>
      <dgm:spPr/>
      <dgm:t>
        <a:bodyPr/>
        <a:lstStyle/>
        <a:p>
          <a:r>
            <a:rPr lang="es-AR" sz="1500" dirty="0"/>
            <a:t>Vigentes al 31-03-2024 y caducos desde el 09 de julio de 2024</a:t>
          </a:r>
        </a:p>
      </dgm:t>
    </dgm:pt>
    <dgm:pt modelId="{AA9B689C-078C-4000-B238-5001CB0CDFC5}" type="parTrans" cxnId="{E6092E5B-9EB8-4225-9D77-827722BB2D5E}">
      <dgm:prSet/>
      <dgm:spPr/>
      <dgm:t>
        <a:bodyPr/>
        <a:lstStyle/>
        <a:p>
          <a:endParaRPr lang="es-AR" sz="1500"/>
        </a:p>
      </dgm:t>
    </dgm:pt>
    <dgm:pt modelId="{05E1427E-78ED-4704-9235-910D90480C3C}" type="sibTrans" cxnId="{E6092E5B-9EB8-4225-9D77-827722BB2D5E}">
      <dgm:prSet/>
      <dgm:spPr/>
      <dgm:t>
        <a:bodyPr/>
        <a:lstStyle/>
        <a:p>
          <a:endParaRPr lang="es-AR" sz="1500"/>
        </a:p>
      </dgm:t>
    </dgm:pt>
    <dgm:pt modelId="{88C970FF-C7A6-43DC-97DD-FD6BDB82464B}">
      <dgm:prSet phldrT="[Texto]" custT="1"/>
      <dgm:spPr/>
      <dgm:t>
        <a:bodyPr/>
        <a:lstStyle/>
        <a:p>
          <a:r>
            <a:rPr lang="es-AR" sz="1500" dirty="0"/>
            <a:t>?</a:t>
          </a:r>
        </a:p>
      </dgm:t>
    </dgm:pt>
    <dgm:pt modelId="{8F42981F-B62F-4E1A-88A5-098FF59297BC}" type="parTrans" cxnId="{1952E4B3-9655-489A-9FD8-4687F14859D9}">
      <dgm:prSet/>
      <dgm:spPr/>
      <dgm:t>
        <a:bodyPr/>
        <a:lstStyle/>
        <a:p>
          <a:endParaRPr lang="es-AR" sz="1500"/>
        </a:p>
      </dgm:t>
    </dgm:pt>
    <dgm:pt modelId="{E2A16BA7-680E-4810-B561-3B91B81F4A51}" type="sibTrans" cxnId="{1952E4B3-9655-489A-9FD8-4687F14859D9}">
      <dgm:prSet/>
      <dgm:spPr/>
      <dgm:t>
        <a:bodyPr/>
        <a:lstStyle/>
        <a:p>
          <a:endParaRPr lang="es-AR" sz="1500"/>
        </a:p>
      </dgm:t>
    </dgm:pt>
    <dgm:pt modelId="{DE7AA5C6-1B3A-4F62-84C2-211740152177}" type="pres">
      <dgm:prSet presAssocID="{57CD2045-154B-4043-B9C8-D5029DC71706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3AF06671-C702-4679-A0B6-F36B2DE90B02}" type="pres">
      <dgm:prSet presAssocID="{36887C73-F766-4A77-8066-63E2A16C07CE}" presName="compNode" presStyleCnt="0"/>
      <dgm:spPr/>
    </dgm:pt>
    <dgm:pt modelId="{C00038A5-8F93-46D4-A557-673B5526EA9F}" type="pres">
      <dgm:prSet presAssocID="{36887C73-F766-4A77-8066-63E2A16C07CE}" presName="aNode" presStyleLbl="bgShp" presStyleIdx="0" presStyleCnt="4"/>
      <dgm:spPr/>
      <dgm:t>
        <a:bodyPr/>
        <a:lstStyle/>
        <a:p>
          <a:endParaRPr lang="es-AR"/>
        </a:p>
      </dgm:t>
    </dgm:pt>
    <dgm:pt modelId="{DA4AD3C7-FEF3-4641-93C6-C29FAFBF3BFF}" type="pres">
      <dgm:prSet presAssocID="{36887C73-F766-4A77-8066-63E2A16C07CE}" presName="textNode" presStyleLbl="bgShp" presStyleIdx="0" presStyleCnt="4"/>
      <dgm:spPr/>
      <dgm:t>
        <a:bodyPr/>
        <a:lstStyle/>
        <a:p>
          <a:endParaRPr lang="es-AR"/>
        </a:p>
      </dgm:t>
    </dgm:pt>
    <dgm:pt modelId="{6177D13E-2D4D-45D2-AFF6-F9692E3E2307}" type="pres">
      <dgm:prSet presAssocID="{36887C73-F766-4A77-8066-63E2A16C07CE}" presName="compChildNode" presStyleCnt="0"/>
      <dgm:spPr/>
    </dgm:pt>
    <dgm:pt modelId="{047F50A3-F86B-46CE-8C4C-194AE7B46765}" type="pres">
      <dgm:prSet presAssocID="{36887C73-F766-4A77-8066-63E2A16C07CE}" presName="theInnerList" presStyleCnt="0"/>
      <dgm:spPr/>
    </dgm:pt>
    <dgm:pt modelId="{5770CF84-E591-4B5C-BD4F-FB6062673145}" type="pres">
      <dgm:prSet presAssocID="{E8BEA8BC-7320-4570-87C5-A0B068E6CBC7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C45DC2A-2357-40E8-AED2-44362012A68D}" type="pres">
      <dgm:prSet presAssocID="{36887C73-F766-4A77-8066-63E2A16C07CE}" presName="aSpace" presStyleCnt="0"/>
      <dgm:spPr/>
    </dgm:pt>
    <dgm:pt modelId="{ED45193F-5DB3-4CC8-8142-1B97DF1F33E5}" type="pres">
      <dgm:prSet presAssocID="{247A2011-79B9-4CF5-87E2-A5D7EA0675C9}" presName="compNode" presStyleCnt="0"/>
      <dgm:spPr/>
    </dgm:pt>
    <dgm:pt modelId="{C7AF30CD-73F3-4649-BDD9-36F8C9A9C470}" type="pres">
      <dgm:prSet presAssocID="{247A2011-79B9-4CF5-87E2-A5D7EA0675C9}" presName="aNode" presStyleLbl="bgShp" presStyleIdx="1" presStyleCnt="4"/>
      <dgm:spPr/>
      <dgm:t>
        <a:bodyPr/>
        <a:lstStyle/>
        <a:p>
          <a:endParaRPr lang="es-AR"/>
        </a:p>
      </dgm:t>
    </dgm:pt>
    <dgm:pt modelId="{D0118B0B-1762-403B-9524-FC69121A1A0E}" type="pres">
      <dgm:prSet presAssocID="{247A2011-79B9-4CF5-87E2-A5D7EA0675C9}" presName="textNode" presStyleLbl="bgShp" presStyleIdx="1" presStyleCnt="4"/>
      <dgm:spPr/>
      <dgm:t>
        <a:bodyPr/>
        <a:lstStyle/>
        <a:p>
          <a:endParaRPr lang="es-AR"/>
        </a:p>
      </dgm:t>
    </dgm:pt>
    <dgm:pt modelId="{53979C27-4884-4065-A8EF-A01E3F9063E0}" type="pres">
      <dgm:prSet presAssocID="{247A2011-79B9-4CF5-87E2-A5D7EA0675C9}" presName="compChildNode" presStyleCnt="0"/>
      <dgm:spPr/>
    </dgm:pt>
    <dgm:pt modelId="{E92FFD44-229A-4C8D-B0CD-9D81830A17C6}" type="pres">
      <dgm:prSet presAssocID="{247A2011-79B9-4CF5-87E2-A5D7EA0675C9}" presName="theInnerList" presStyleCnt="0"/>
      <dgm:spPr/>
    </dgm:pt>
    <dgm:pt modelId="{4E39E848-DEB2-4163-AD8C-9D5F261140F1}" type="pres">
      <dgm:prSet presAssocID="{F7394764-2502-411E-807E-F25A91D2C4F7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15A4B04-0532-4781-8057-248F60E501AB}" type="pres">
      <dgm:prSet presAssocID="{247A2011-79B9-4CF5-87E2-A5D7EA0675C9}" presName="aSpace" presStyleCnt="0"/>
      <dgm:spPr/>
    </dgm:pt>
    <dgm:pt modelId="{D83ECF2B-F550-4168-B0AD-54B41D06E452}" type="pres">
      <dgm:prSet presAssocID="{0CE0F8D6-1F61-48F9-B3F6-6FF16EBBA104}" presName="compNode" presStyleCnt="0"/>
      <dgm:spPr/>
    </dgm:pt>
    <dgm:pt modelId="{F988668B-508D-4E72-A706-D6B1C3C08EF0}" type="pres">
      <dgm:prSet presAssocID="{0CE0F8D6-1F61-48F9-B3F6-6FF16EBBA104}" presName="aNode" presStyleLbl="bgShp" presStyleIdx="2" presStyleCnt="4"/>
      <dgm:spPr/>
      <dgm:t>
        <a:bodyPr/>
        <a:lstStyle/>
        <a:p>
          <a:endParaRPr lang="es-AR"/>
        </a:p>
      </dgm:t>
    </dgm:pt>
    <dgm:pt modelId="{F85F6386-2CEF-426F-8E69-3F5B01B25730}" type="pres">
      <dgm:prSet presAssocID="{0CE0F8D6-1F61-48F9-B3F6-6FF16EBBA104}" presName="textNode" presStyleLbl="bgShp" presStyleIdx="2" presStyleCnt="4"/>
      <dgm:spPr/>
      <dgm:t>
        <a:bodyPr/>
        <a:lstStyle/>
        <a:p>
          <a:endParaRPr lang="es-AR"/>
        </a:p>
      </dgm:t>
    </dgm:pt>
    <dgm:pt modelId="{D07A1905-DC0F-4A3F-A706-1FA6435503D3}" type="pres">
      <dgm:prSet presAssocID="{0CE0F8D6-1F61-48F9-B3F6-6FF16EBBA104}" presName="compChildNode" presStyleCnt="0"/>
      <dgm:spPr/>
    </dgm:pt>
    <dgm:pt modelId="{6DCC90EB-F9B8-4D11-81BE-C5DEE4CAB10A}" type="pres">
      <dgm:prSet presAssocID="{0CE0F8D6-1F61-48F9-B3F6-6FF16EBBA104}" presName="theInnerList" presStyleCnt="0"/>
      <dgm:spPr/>
    </dgm:pt>
    <dgm:pt modelId="{92BB4513-7906-4D35-9002-57D2EBE56EC3}" type="pres">
      <dgm:prSet presAssocID="{526B1CAA-5F05-4129-9951-A4DC1F70750F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48C8BB9-79D8-40B6-88CE-CB0BFC201B5C}" type="pres">
      <dgm:prSet presAssocID="{0CE0F8D6-1F61-48F9-B3F6-6FF16EBBA104}" presName="aSpace" presStyleCnt="0"/>
      <dgm:spPr/>
    </dgm:pt>
    <dgm:pt modelId="{DA8CFDEA-E9E5-4C29-AC9F-FEEAD7CA4646}" type="pres">
      <dgm:prSet presAssocID="{2E43B0AB-74FF-4348-9E62-D88706B1A771}" presName="compNode" presStyleCnt="0"/>
      <dgm:spPr/>
    </dgm:pt>
    <dgm:pt modelId="{1580113A-4722-4460-A83F-461AD5FBE86C}" type="pres">
      <dgm:prSet presAssocID="{2E43B0AB-74FF-4348-9E62-D88706B1A771}" presName="aNode" presStyleLbl="bgShp" presStyleIdx="3" presStyleCnt="4"/>
      <dgm:spPr/>
      <dgm:t>
        <a:bodyPr/>
        <a:lstStyle/>
        <a:p>
          <a:endParaRPr lang="es-AR"/>
        </a:p>
      </dgm:t>
    </dgm:pt>
    <dgm:pt modelId="{F244B8F1-782B-45A9-BA79-CD59FE2836D2}" type="pres">
      <dgm:prSet presAssocID="{2E43B0AB-74FF-4348-9E62-D88706B1A771}" presName="textNode" presStyleLbl="bgShp" presStyleIdx="3" presStyleCnt="4"/>
      <dgm:spPr/>
      <dgm:t>
        <a:bodyPr/>
        <a:lstStyle/>
        <a:p>
          <a:endParaRPr lang="es-AR"/>
        </a:p>
      </dgm:t>
    </dgm:pt>
    <dgm:pt modelId="{D05A13D2-214C-40B4-BCB9-D99110B95081}" type="pres">
      <dgm:prSet presAssocID="{2E43B0AB-74FF-4348-9E62-D88706B1A771}" presName="compChildNode" presStyleCnt="0"/>
      <dgm:spPr/>
    </dgm:pt>
    <dgm:pt modelId="{D98DCE4F-E2B8-4815-B8B1-2571D537D4F2}" type="pres">
      <dgm:prSet presAssocID="{2E43B0AB-74FF-4348-9E62-D88706B1A771}" presName="theInnerList" presStyleCnt="0"/>
      <dgm:spPr/>
    </dgm:pt>
    <dgm:pt modelId="{CA1D27AA-65AD-4646-AB16-12CE0FC6A86B}" type="pres">
      <dgm:prSet presAssocID="{88C970FF-C7A6-43DC-97DD-FD6BDB82464B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63AD9C7C-4CE7-439E-9914-7A2C19BEF2B3}" type="presOf" srcId="{36887C73-F766-4A77-8066-63E2A16C07CE}" destId="{DA4AD3C7-FEF3-4641-93C6-C29FAFBF3BFF}" srcOrd="1" destOrd="0" presId="urn:microsoft.com/office/officeart/2005/8/layout/lProcess2"/>
    <dgm:cxn modelId="{67976783-FE60-4D5B-B307-F72208793CE3}" type="presOf" srcId="{2E43B0AB-74FF-4348-9E62-D88706B1A771}" destId="{F244B8F1-782B-45A9-BA79-CD59FE2836D2}" srcOrd="1" destOrd="0" presId="urn:microsoft.com/office/officeart/2005/8/layout/lProcess2"/>
    <dgm:cxn modelId="{E19B0533-0CA1-43EA-9303-DFB0BFCCDEDC}" type="presOf" srcId="{526B1CAA-5F05-4129-9951-A4DC1F70750F}" destId="{92BB4513-7906-4D35-9002-57D2EBE56EC3}" srcOrd="0" destOrd="0" presId="urn:microsoft.com/office/officeart/2005/8/layout/lProcess2"/>
    <dgm:cxn modelId="{F14FEB24-1110-4C4B-8878-9DD249871C37}" srcId="{247A2011-79B9-4CF5-87E2-A5D7EA0675C9}" destId="{F7394764-2502-411E-807E-F25A91D2C4F7}" srcOrd="0" destOrd="0" parTransId="{2C2B7A23-B1E6-4BDE-97A0-AFD6753E0ADB}" sibTransId="{8F434A12-8A30-46BB-9682-E0D042A8EB4B}"/>
    <dgm:cxn modelId="{4BD51961-6815-44A7-8FB2-235DBCD6AA0D}" type="presOf" srcId="{247A2011-79B9-4CF5-87E2-A5D7EA0675C9}" destId="{D0118B0B-1762-403B-9524-FC69121A1A0E}" srcOrd="1" destOrd="0" presId="urn:microsoft.com/office/officeart/2005/8/layout/lProcess2"/>
    <dgm:cxn modelId="{4534407A-D96F-4923-BA3C-FA72AA8C73AC}" srcId="{36887C73-F766-4A77-8066-63E2A16C07CE}" destId="{E8BEA8BC-7320-4570-87C5-A0B068E6CBC7}" srcOrd="0" destOrd="0" parTransId="{6BD9C52B-B168-4105-B266-67C39DAC7BB9}" sibTransId="{6B45EBE0-E596-4109-A461-DF4441CE6F29}"/>
    <dgm:cxn modelId="{1952E4B3-9655-489A-9FD8-4687F14859D9}" srcId="{2E43B0AB-74FF-4348-9E62-D88706B1A771}" destId="{88C970FF-C7A6-43DC-97DD-FD6BDB82464B}" srcOrd="0" destOrd="0" parTransId="{8F42981F-B62F-4E1A-88A5-098FF59297BC}" sibTransId="{E2A16BA7-680E-4810-B561-3B91B81F4A51}"/>
    <dgm:cxn modelId="{EA69D62F-56C5-4093-9CE3-AD441EF35AAC}" type="presOf" srcId="{247A2011-79B9-4CF5-87E2-A5D7EA0675C9}" destId="{C7AF30CD-73F3-4649-BDD9-36F8C9A9C470}" srcOrd="0" destOrd="0" presId="urn:microsoft.com/office/officeart/2005/8/layout/lProcess2"/>
    <dgm:cxn modelId="{28E6174F-E6B4-4B6C-9858-56C73049A719}" srcId="{57CD2045-154B-4043-B9C8-D5029DC71706}" destId="{36887C73-F766-4A77-8066-63E2A16C07CE}" srcOrd="0" destOrd="0" parTransId="{15C43695-CBC0-43B4-B387-F988E39FE9DC}" sibTransId="{799B45FF-7BA8-4A37-9CF6-E14F6B22F8DA}"/>
    <dgm:cxn modelId="{E6092E5B-9EB8-4225-9D77-827722BB2D5E}" srcId="{57CD2045-154B-4043-B9C8-D5029DC71706}" destId="{2E43B0AB-74FF-4348-9E62-D88706B1A771}" srcOrd="3" destOrd="0" parTransId="{AA9B689C-078C-4000-B238-5001CB0CDFC5}" sibTransId="{05E1427E-78ED-4704-9235-910D90480C3C}"/>
    <dgm:cxn modelId="{BC9E0941-25A1-41A6-B352-7894689C0E3B}" srcId="{57CD2045-154B-4043-B9C8-D5029DC71706}" destId="{0CE0F8D6-1F61-48F9-B3F6-6FF16EBBA104}" srcOrd="2" destOrd="0" parTransId="{3076F928-C243-4F60-B7B5-092EFCF03B14}" sibTransId="{55681E39-B33A-4998-A89F-D9315D8DAE6D}"/>
    <dgm:cxn modelId="{EE7A4768-C8B8-4EFE-9C1C-86C46D8587E6}" type="presOf" srcId="{0CE0F8D6-1F61-48F9-B3F6-6FF16EBBA104}" destId="{F988668B-508D-4E72-A706-D6B1C3C08EF0}" srcOrd="0" destOrd="0" presId="urn:microsoft.com/office/officeart/2005/8/layout/lProcess2"/>
    <dgm:cxn modelId="{05FA22F0-82C9-4776-8082-73DD98C8200B}" type="presOf" srcId="{2E43B0AB-74FF-4348-9E62-D88706B1A771}" destId="{1580113A-4722-4460-A83F-461AD5FBE86C}" srcOrd="0" destOrd="0" presId="urn:microsoft.com/office/officeart/2005/8/layout/lProcess2"/>
    <dgm:cxn modelId="{F0BB900D-8353-48B3-AF86-04AD8B81A9B5}" type="presOf" srcId="{F7394764-2502-411E-807E-F25A91D2C4F7}" destId="{4E39E848-DEB2-4163-AD8C-9D5F261140F1}" srcOrd="0" destOrd="0" presId="urn:microsoft.com/office/officeart/2005/8/layout/lProcess2"/>
    <dgm:cxn modelId="{EB8347D8-9A24-43E2-9E63-0A79D39EEECD}" srcId="{57CD2045-154B-4043-B9C8-D5029DC71706}" destId="{247A2011-79B9-4CF5-87E2-A5D7EA0675C9}" srcOrd="1" destOrd="0" parTransId="{FED4CB32-A3B3-43F2-8CC5-A39EBB7EEA5D}" sibTransId="{855476A4-5219-42D4-84A8-EE37982F9D7E}"/>
    <dgm:cxn modelId="{F5611637-1B0C-4973-9CA6-C018392A4802}" type="presOf" srcId="{88C970FF-C7A6-43DC-97DD-FD6BDB82464B}" destId="{CA1D27AA-65AD-4646-AB16-12CE0FC6A86B}" srcOrd="0" destOrd="0" presId="urn:microsoft.com/office/officeart/2005/8/layout/lProcess2"/>
    <dgm:cxn modelId="{39625132-6C65-4805-B39B-AA075057819D}" srcId="{0CE0F8D6-1F61-48F9-B3F6-6FF16EBBA104}" destId="{526B1CAA-5F05-4129-9951-A4DC1F70750F}" srcOrd="0" destOrd="0" parTransId="{C45E5294-4400-4C9A-8376-B785FCA0F3B8}" sibTransId="{D1DAF82E-0C9F-49D7-8760-183196EA0E98}"/>
    <dgm:cxn modelId="{C3376D47-640A-418E-9689-D5E68720B5C3}" type="presOf" srcId="{0CE0F8D6-1F61-48F9-B3F6-6FF16EBBA104}" destId="{F85F6386-2CEF-426F-8E69-3F5B01B25730}" srcOrd="1" destOrd="0" presId="urn:microsoft.com/office/officeart/2005/8/layout/lProcess2"/>
    <dgm:cxn modelId="{0B521E9C-572F-469E-BACF-6ECEC81B87CB}" type="presOf" srcId="{E8BEA8BC-7320-4570-87C5-A0B068E6CBC7}" destId="{5770CF84-E591-4B5C-BD4F-FB6062673145}" srcOrd="0" destOrd="0" presId="urn:microsoft.com/office/officeart/2005/8/layout/lProcess2"/>
    <dgm:cxn modelId="{2E0602B0-0E57-4AA9-B105-A3CB7CEA071E}" type="presOf" srcId="{57CD2045-154B-4043-B9C8-D5029DC71706}" destId="{DE7AA5C6-1B3A-4F62-84C2-211740152177}" srcOrd="0" destOrd="0" presId="urn:microsoft.com/office/officeart/2005/8/layout/lProcess2"/>
    <dgm:cxn modelId="{7B0D86AA-E3FC-44A1-8C79-EEFD4A09C4A5}" type="presOf" srcId="{36887C73-F766-4A77-8066-63E2A16C07CE}" destId="{C00038A5-8F93-46D4-A557-673B5526EA9F}" srcOrd="0" destOrd="0" presId="urn:microsoft.com/office/officeart/2005/8/layout/lProcess2"/>
    <dgm:cxn modelId="{671F3867-15E0-46F3-A82D-4014E28CB2AA}" type="presParOf" srcId="{DE7AA5C6-1B3A-4F62-84C2-211740152177}" destId="{3AF06671-C702-4679-A0B6-F36B2DE90B02}" srcOrd="0" destOrd="0" presId="urn:microsoft.com/office/officeart/2005/8/layout/lProcess2"/>
    <dgm:cxn modelId="{FBA4B66C-3F81-43A7-8489-B5DBFF3788D1}" type="presParOf" srcId="{3AF06671-C702-4679-A0B6-F36B2DE90B02}" destId="{C00038A5-8F93-46D4-A557-673B5526EA9F}" srcOrd="0" destOrd="0" presId="urn:microsoft.com/office/officeart/2005/8/layout/lProcess2"/>
    <dgm:cxn modelId="{5D0D3259-AB0B-4625-9D4A-D332ABD8F198}" type="presParOf" srcId="{3AF06671-C702-4679-A0B6-F36B2DE90B02}" destId="{DA4AD3C7-FEF3-4641-93C6-C29FAFBF3BFF}" srcOrd="1" destOrd="0" presId="urn:microsoft.com/office/officeart/2005/8/layout/lProcess2"/>
    <dgm:cxn modelId="{CC9981D0-0869-4895-818B-984EAF1261ED}" type="presParOf" srcId="{3AF06671-C702-4679-A0B6-F36B2DE90B02}" destId="{6177D13E-2D4D-45D2-AFF6-F9692E3E2307}" srcOrd="2" destOrd="0" presId="urn:microsoft.com/office/officeart/2005/8/layout/lProcess2"/>
    <dgm:cxn modelId="{10E7D04E-454B-40D1-AC3D-FA8C2E955F11}" type="presParOf" srcId="{6177D13E-2D4D-45D2-AFF6-F9692E3E2307}" destId="{047F50A3-F86B-46CE-8C4C-194AE7B46765}" srcOrd="0" destOrd="0" presId="urn:microsoft.com/office/officeart/2005/8/layout/lProcess2"/>
    <dgm:cxn modelId="{DBA2A1AD-9200-484D-A293-A62ED8880066}" type="presParOf" srcId="{047F50A3-F86B-46CE-8C4C-194AE7B46765}" destId="{5770CF84-E591-4B5C-BD4F-FB6062673145}" srcOrd="0" destOrd="0" presId="urn:microsoft.com/office/officeart/2005/8/layout/lProcess2"/>
    <dgm:cxn modelId="{2C3B6581-E315-43EA-924C-C694D06B5754}" type="presParOf" srcId="{DE7AA5C6-1B3A-4F62-84C2-211740152177}" destId="{9C45DC2A-2357-40E8-AED2-44362012A68D}" srcOrd="1" destOrd="0" presId="urn:microsoft.com/office/officeart/2005/8/layout/lProcess2"/>
    <dgm:cxn modelId="{A2A292B3-338B-43A0-A702-142733791558}" type="presParOf" srcId="{DE7AA5C6-1B3A-4F62-84C2-211740152177}" destId="{ED45193F-5DB3-4CC8-8142-1B97DF1F33E5}" srcOrd="2" destOrd="0" presId="urn:microsoft.com/office/officeart/2005/8/layout/lProcess2"/>
    <dgm:cxn modelId="{76932746-FDCB-4601-A267-E04DD06A62B0}" type="presParOf" srcId="{ED45193F-5DB3-4CC8-8142-1B97DF1F33E5}" destId="{C7AF30CD-73F3-4649-BDD9-36F8C9A9C470}" srcOrd="0" destOrd="0" presId="urn:microsoft.com/office/officeart/2005/8/layout/lProcess2"/>
    <dgm:cxn modelId="{2E0191A2-331E-4837-80C1-D9ED8E86F1F1}" type="presParOf" srcId="{ED45193F-5DB3-4CC8-8142-1B97DF1F33E5}" destId="{D0118B0B-1762-403B-9524-FC69121A1A0E}" srcOrd="1" destOrd="0" presId="urn:microsoft.com/office/officeart/2005/8/layout/lProcess2"/>
    <dgm:cxn modelId="{17BB6C93-17CE-4D36-B73D-C4ABA327C5FD}" type="presParOf" srcId="{ED45193F-5DB3-4CC8-8142-1B97DF1F33E5}" destId="{53979C27-4884-4065-A8EF-A01E3F9063E0}" srcOrd="2" destOrd="0" presId="urn:microsoft.com/office/officeart/2005/8/layout/lProcess2"/>
    <dgm:cxn modelId="{6A01AFD8-A21D-4298-B942-2D9D652F37EC}" type="presParOf" srcId="{53979C27-4884-4065-A8EF-A01E3F9063E0}" destId="{E92FFD44-229A-4C8D-B0CD-9D81830A17C6}" srcOrd="0" destOrd="0" presId="urn:microsoft.com/office/officeart/2005/8/layout/lProcess2"/>
    <dgm:cxn modelId="{83DABA1C-FF59-4051-B412-16971C35045B}" type="presParOf" srcId="{E92FFD44-229A-4C8D-B0CD-9D81830A17C6}" destId="{4E39E848-DEB2-4163-AD8C-9D5F261140F1}" srcOrd="0" destOrd="0" presId="urn:microsoft.com/office/officeart/2005/8/layout/lProcess2"/>
    <dgm:cxn modelId="{4F208B71-233A-4390-9849-1D4D588E86EA}" type="presParOf" srcId="{DE7AA5C6-1B3A-4F62-84C2-211740152177}" destId="{315A4B04-0532-4781-8057-248F60E501AB}" srcOrd="3" destOrd="0" presId="urn:microsoft.com/office/officeart/2005/8/layout/lProcess2"/>
    <dgm:cxn modelId="{0CDBDC91-AAE6-43E0-9BE9-26D439EC29C5}" type="presParOf" srcId="{DE7AA5C6-1B3A-4F62-84C2-211740152177}" destId="{D83ECF2B-F550-4168-B0AD-54B41D06E452}" srcOrd="4" destOrd="0" presId="urn:microsoft.com/office/officeart/2005/8/layout/lProcess2"/>
    <dgm:cxn modelId="{704FA17D-87B0-4AA2-B662-F01AAD5EA2DB}" type="presParOf" srcId="{D83ECF2B-F550-4168-B0AD-54B41D06E452}" destId="{F988668B-508D-4E72-A706-D6B1C3C08EF0}" srcOrd="0" destOrd="0" presId="urn:microsoft.com/office/officeart/2005/8/layout/lProcess2"/>
    <dgm:cxn modelId="{D841D994-CFCF-40FC-AD2A-0D84A5B767FC}" type="presParOf" srcId="{D83ECF2B-F550-4168-B0AD-54B41D06E452}" destId="{F85F6386-2CEF-426F-8E69-3F5B01B25730}" srcOrd="1" destOrd="0" presId="urn:microsoft.com/office/officeart/2005/8/layout/lProcess2"/>
    <dgm:cxn modelId="{98975E71-6BD9-4C94-AE6A-307768F09E3B}" type="presParOf" srcId="{D83ECF2B-F550-4168-B0AD-54B41D06E452}" destId="{D07A1905-DC0F-4A3F-A706-1FA6435503D3}" srcOrd="2" destOrd="0" presId="urn:microsoft.com/office/officeart/2005/8/layout/lProcess2"/>
    <dgm:cxn modelId="{02F43F38-A214-4E9E-8895-20B85610909D}" type="presParOf" srcId="{D07A1905-DC0F-4A3F-A706-1FA6435503D3}" destId="{6DCC90EB-F9B8-4D11-81BE-C5DEE4CAB10A}" srcOrd="0" destOrd="0" presId="urn:microsoft.com/office/officeart/2005/8/layout/lProcess2"/>
    <dgm:cxn modelId="{C4C5F8D7-A882-4D5A-833E-727605B89EE8}" type="presParOf" srcId="{6DCC90EB-F9B8-4D11-81BE-C5DEE4CAB10A}" destId="{92BB4513-7906-4D35-9002-57D2EBE56EC3}" srcOrd="0" destOrd="0" presId="urn:microsoft.com/office/officeart/2005/8/layout/lProcess2"/>
    <dgm:cxn modelId="{50A9B26B-744E-495D-BF34-62547B402738}" type="presParOf" srcId="{DE7AA5C6-1B3A-4F62-84C2-211740152177}" destId="{648C8BB9-79D8-40B6-88CE-CB0BFC201B5C}" srcOrd="5" destOrd="0" presId="urn:microsoft.com/office/officeart/2005/8/layout/lProcess2"/>
    <dgm:cxn modelId="{AFBFFAB1-3D81-47F2-8C78-20F1AB9A7070}" type="presParOf" srcId="{DE7AA5C6-1B3A-4F62-84C2-211740152177}" destId="{DA8CFDEA-E9E5-4C29-AC9F-FEEAD7CA4646}" srcOrd="6" destOrd="0" presId="urn:microsoft.com/office/officeart/2005/8/layout/lProcess2"/>
    <dgm:cxn modelId="{72286D5B-8071-4DDF-89EA-A52E1F1B167F}" type="presParOf" srcId="{DA8CFDEA-E9E5-4C29-AC9F-FEEAD7CA4646}" destId="{1580113A-4722-4460-A83F-461AD5FBE86C}" srcOrd="0" destOrd="0" presId="urn:microsoft.com/office/officeart/2005/8/layout/lProcess2"/>
    <dgm:cxn modelId="{3F1F8CDC-99DF-4880-AEAA-50DE8080C2DB}" type="presParOf" srcId="{DA8CFDEA-E9E5-4C29-AC9F-FEEAD7CA4646}" destId="{F244B8F1-782B-45A9-BA79-CD59FE2836D2}" srcOrd="1" destOrd="0" presId="urn:microsoft.com/office/officeart/2005/8/layout/lProcess2"/>
    <dgm:cxn modelId="{DCDE8943-C418-4BDA-A0D9-64CF2B73A469}" type="presParOf" srcId="{DA8CFDEA-E9E5-4C29-AC9F-FEEAD7CA4646}" destId="{D05A13D2-214C-40B4-BCB9-D99110B95081}" srcOrd="2" destOrd="0" presId="urn:microsoft.com/office/officeart/2005/8/layout/lProcess2"/>
    <dgm:cxn modelId="{3C20A9FA-A2C0-430B-A144-DA32F16F0CD9}" type="presParOf" srcId="{D05A13D2-214C-40B4-BCB9-D99110B95081}" destId="{D98DCE4F-E2B8-4815-B8B1-2571D537D4F2}" srcOrd="0" destOrd="0" presId="urn:microsoft.com/office/officeart/2005/8/layout/lProcess2"/>
    <dgm:cxn modelId="{FB0BD591-B908-4952-98CD-6F2CB6A5A8AA}" type="presParOf" srcId="{D98DCE4F-E2B8-4815-B8B1-2571D537D4F2}" destId="{CA1D27AA-65AD-4646-AB16-12CE0FC6A86B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57CD2045-154B-4043-B9C8-D5029DC71706}" type="doc">
      <dgm:prSet loTypeId="urn:microsoft.com/office/officeart/2005/8/layout/lProcess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AR"/>
        </a:p>
      </dgm:t>
    </dgm:pt>
    <dgm:pt modelId="{36887C73-F766-4A77-8066-63E2A16C07CE}">
      <dgm:prSet phldrT="[Texto]"/>
      <dgm:spPr/>
      <dgm:t>
        <a:bodyPr/>
        <a:lstStyle/>
        <a:p>
          <a:r>
            <a:rPr lang="es-AR" dirty="0"/>
            <a:t>Presentados a partir del 01-04-2024 y vigentes a la fecha</a:t>
          </a:r>
        </a:p>
      </dgm:t>
    </dgm:pt>
    <dgm:pt modelId="{15C43695-CBC0-43B4-B387-F988E39FE9DC}" type="parTrans" cxnId="{28E6174F-E6B4-4B6C-9858-56C73049A719}">
      <dgm:prSet/>
      <dgm:spPr/>
      <dgm:t>
        <a:bodyPr/>
        <a:lstStyle/>
        <a:p>
          <a:endParaRPr lang="es-AR"/>
        </a:p>
      </dgm:t>
    </dgm:pt>
    <dgm:pt modelId="{799B45FF-7BA8-4A37-9CF6-E14F6B22F8DA}" type="sibTrans" cxnId="{28E6174F-E6B4-4B6C-9858-56C73049A719}">
      <dgm:prSet/>
      <dgm:spPr/>
      <dgm:t>
        <a:bodyPr/>
        <a:lstStyle/>
        <a:p>
          <a:endParaRPr lang="es-AR"/>
        </a:p>
      </dgm:t>
    </dgm:pt>
    <dgm:pt modelId="{5F81DB88-BC47-4C04-82A0-A2F9AD11A8C6}">
      <dgm:prSet phldrT="[Texto]"/>
      <dgm:spPr/>
      <dgm:t>
        <a:bodyPr/>
        <a:lstStyle/>
        <a:p>
          <a:r>
            <a:rPr lang="es-AR" dirty="0"/>
            <a:t>Presentados a partir del 01-04-2024 y caducos hasta el 08 de julio de 2024</a:t>
          </a:r>
        </a:p>
      </dgm:t>
    </dgm:pt>
    <dgm:pt modelId="{D645140A-BC54-4F33-9AD0-8DBD8E4D54BE}" type="parTrans" cxnId="{EDE6C491-2B4E-4736-AC3B-C5587C0F0285}">
      <dgm:prSet/>
      <dgm:spPr/>
      <dgm:t>
        <a:bodyPr/>
        <a:lstStyle/>
        <a:p>
          <a:endParaRPr lang="es-AR"/>
        </a:p>
      </dgm:t>
    </dgm:pt>
    <dgm:pt modelId="{AD64F935-E2D1-4BF3-A77C-0CB57DB1D82D}" type="sibTrans" cxnId="{EDE6C491-2B4E-4736-AC3B-C5587C0F0285}">
      <dgm:prSet/>
      <dgm:spPr/>
      <dgm:t>
        <a:bodyPr/>
        <a:lstStyle/>
        <a:p>
          <a:endParaRPr lang="es-AR"/>
        </a:p>
      </dgm:t>
    </dgm:pt>
    <dgm:pt modelId="{8D1831C4-97DE-4896-921E-E209015089A0}">
      <dgm:prSet phldrT="[Texto]"/>
      <dgm:spPr/>
      <dgm:t>
        <a:bodyPr/>
        <a:lstStyle/>
        <a:p>
          <a:r>
            <a:rPr lang="es-AR" dirty="0"/>
            <a:t>Presentados a partir del 01-04-2024 y caducos desde el 09 de julio de 2024</a:t>
          </a:r>
        </a:p>
      </dgm:t>
    </dgm:pt>
    <dgm:pt modelId="{7DBFD5FC-D9E1-4E18-903C-732EDC964F70}" type="parTrans" cxnId="{D4315288-9002-4BF5-A823-5F7FD2AB5D0F}">
      <dgm:prSet/>
      <dgm:spPr/>
      <dgm:t>
        <a:bodyPr/>
        <a:lstStyle/>
        <a:p>
          <a:endParaRPr lang="es-AR"/>
        </a:p>
      </dgm:t>
    </dgm:pt>
    <dgm:pt modelId="{D9536FFC-A8A5-43E7-A591-98D778D42DB7}" type="sibTrans" cxnId="{D4315288-9002-4BF5-A823-5F7FD2AB5D0F}">
      <dgm:prSet/>
      <dgm:spPr/>
      <dgm:t>
        <a:bodyPr/>
        <a:lstStyle/>
        <a:p>
          <a:endParaRPr lang="es-AR"/>
        </a:p>
      </dgm:t>
    </dgm:pt>
    <dgm:pt modelId="{E5CF5327-71A9-4889-BB2F-A110D2E5B145}">
      <dgm:prSet phldrT="[Texto]"/>
      <dgm:spPr/>
      <dgm:t>
        <a:bodyPr/>
        <a:lstStyle/>
        <a:p>
          <a:r>
            <a:rPr lang="es-AR" dirty="0"/>
            <a:t>No se puede refinanciar</a:t>
          </a:r>
        </a:p>
      </dgm:t>
    </dgm:pt>
    <dgm:pt modelId="{C26F21AF-8312-4E6F-B7A3-E4EFB2693DA3}" type="parTrans" cxnId="{D62D40BD-1F49-427B-8EE3-B1B831A8DC2D}">
      <dgm:prSet/>
      <dgm:spPr/>
      <dgm:t>
        <a:bodyPr/>
        <a:lstStyle/>
        <a:p>
          <a:endParaRPr lang="es-AR"/>
        </a:p>
      </dgm:t>
    </dgm:pt>
    <dgm:pt modelId="{355DC748-68E7-434C-A076-9646B619563F}" type="sibTrans" cxnId="{D62D40BD-1F49-427B-8EE3-B1B831A8DC2D}">
      <dgm:prSet/>
      <dgm:spPr/>
      <dgm:t>
        <a:bodyPr/>
        <a:lstStyle/>
        <a:p>
          <a:endParaRPr lang="es-AR"/>
        </a:p>
      </dgm:t>
    </dgm:pt>
    <dgm:pt modelId="{B1CC5302-6865-4101-9D50-9F667A6BBC75}">
      <dgm:prSet phldrT="[Texto]"/>
      <dgm:spPr/>
      <dgm:t>
        <a:bodyPr/>
        <a:lstStyle/>
        <a:p>
          <a:r>
            <a:rPr lang="es-AR" dirty="0"/>
            <a:t>?</a:t>
          </a:r>
        </a:p>
      </dgm:t>
    </dgm:pt>
    <dgm:pt modelId="{1EBFA2E4-6DE2-4464-82DE-7D9AE5531B68}" type="parTrans" cxnId="{24DA90B8-1E2E-4B4E-827D-DC8CF74692A8}">
      <dgm:prSet/>
      <dgm:spPr/>
      <dgm:t>
        <a:bodyPr/>
        <a:lstStyle/>
        <a:p>
          <a:endParaRPr lang="es-AR"/>
        </a:p>
      </dgm:t>
    </dgm:pt>
    <dgm:pt modelId="{344E5C18-6CAE-4DEF-914E-DE91372F14F7}" type="sibTrans" cxnId="{24DA90B8-1E2E-4B4E-827D-DC8CF74692A8}">
      <dgm:prSet/>
      <dgm:spPr/>
      <dgm:t>
        <a:bodyPr/>
        <a:lstStyle/>
        <a:p>
          <a:endParaRPr lang="es-AR"/>
        </a:p>
      </dgm:t>
    </dgm:pt>
    <dgm:pt modelId="{1BBDFE36-5833-4181-ABA6-504009D946B3}">
      <dgm:prSet phldrT="[Texto]"/>
      <dgm:spPr/>
      <dgm:t>
        <a:bodyPr/>
        <a:lstStyle/>
        <a:p>
          <a:r>
            <a:rPr lang="es-AR" dirty="0"/>
            <a:t>?</a:t>
          </a:r>
        </a:p>
      </dgm:t>
    </dgm:pt>
    <dgm:pt modelId="{EE3EE392-9893-470B-BB4B-B5D21646CC12}" type="parTrans" cxnId="{8B2B5013-7D10-4B87-9496-01BCE8E87A3C}">
      <dgm:prSet/>
      <dgm:spPr/>
      <dgm:t>
        <a:bodyPr/>
        <a:lstStyle/>
        <a:p>
          <a:endParaRPr lang="es-AR"/>
        </a:p>
      </dgm:t>
    </dgm:pt>
    <dgm:pt modelId="{F0EA78FC-1F7B-4BE5-A5E5-90FA44EA6C68}" type="sibTrans" cxnId="{8B2B5013-7D10-4B87-9496-01BCE8E87A3C}">
      <dgm:prSet/>
      <dgm:spPr/>
      <dgm:t>
        <a:bodyPr/>
        <a:lstStyle/>
        <a:p>
          <a:endParaRPr lang="es-AR"/>
        </a:p>
      </dgm:t>
    </dgm:pt>
    <dgm:pt modelId="{36319746-A08F-4C01-A7F4-EF91521FF263}" type="pres">
      <dgm:prSet presAssocID="{57CD2045-154B-4043-B9C8-D5029DC71706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73570189-2B12-4A5B-8367-83B09C44B0C9}" type="pres">
      <dgm:prSet presAssocID="{36887C73-F766-4A77-8066-63E2A16C07CE}" presName="compNode" presStyleCnt="0"/>
      <dgm:spPr/>
    </dgm:pt>
    <dgm:pt modelId="{0266750A-C816-4450-8E50-262186FCD660}" type="pres">
      <dgm:prSet presAssocID="{36887C73-F766-4A77-8066-63E2A16C07CE}" presName="aNode" presStyleLbl="bgShp" presStyleIdx="0" presStyleCnt="3"/>
      <dgm:spPr/>
      <dgm:t>
        <a:bodyPr/>
        <a:lstStyle/>
        <a:p>
          <a:endParaRPr lang="es-AR"/>
        </a:p>
      </dgm:t>
    </dgm:pt>
    <dgm:pt modelId="{6E55DAA7-5D3B-4958-966C-C97345DF636F}" type="pres">
      <dgm:prSet presAssocID="{36887C73-F766-4A77-8066-63E2A16C07CE}" presName="textNode" presStyleLbl="bgShp" presStyleIdx="0" presStyleCnt="3"/>
      <dgm:spPr/>
      <dgm:t>
        <a:bodyPr/>
        <a:lstStyle/>
        <a:p>
          <a:endParaRPr lang="es-AR"/>
        </a:p>
      </dgm:t>
    </dgm:pt>
    <dgm:pt modelId="{A892983C-AFEA-4215-88AA-17A758811233}" type="pres">
      <dgm:prSet presAssocID="{36887C73-F766-4A77-8066-63E2A16C07CE}" presName="compChildNode" presStyleCnt="0"/>
      <dgm:spPr/>
    </dgm:pt>
    <dgm:pt modelId="{937BB1F5-16D1-417B-9C4F-AE49902DF67D}" type="pres">
      <dgm:prSet presAssocID="{36887C73-F766-4A77-8066-63E2A16C07CE}" presName="theInnerList" presStyleCnt="0"/>
      <dgm:spPr/>
    </dgm:pt>
    <dgm:pt modelId="{9F4FC0AB-19DD-4F0A-B468-660ACAFDAB85}" type="pres">
      <dgm:prSet presAssocID="{E5CF5327-71A9-4889-BB2F-A110D2E5B145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F78DE97E-BF71-4244-A99D-9A1240D5E30D}" type="pres">
      <dgm:prSet presAssocID="{36887C73-F766-4A77-8066-63E2A16C07CE}" presName="aSpace" presStyleCnt="0"/>
      <dgm:spPr/>
    </dgm:pt>
    <dgm:pt modelId="{488D7D45-AA67-4EFD-9718-C8239DC5CF9A}" type="pres">
      <dgm:prSet presAssocID="{5F81DB88-BC47-4C04-82A0-A2F9AD11A8C6}" presName="compNode" presStyleCnt="0"/>
      <dgm:spPr/>
    </dgm:pt>
    <dgm:pt modelId="{E137EE43-0117-40A5-A4E9-4129D8FA5136}" type="pres">
      <dgm:prSet presAssocID="{5F81DB88-BC47-4C04-82A0-A2F9AD11A8C6}" presName="aNode" presStyleLbl="bgShp" presStyleIdx="1" presStyleCnt="3"/>
      <dgm:spPr/>
      <dgm:t>
        <a:bodyPr/>
        <a:lstStyle/>
        <a:p>
          <a:endParaRPr lang="es-AR"/>
        </a:p>
      </dgm:t>
    </dgm:pt>
    <dgm:pt modelId="{8ECBEDA5-7CA8-42DA-9B19-375F3136B503}" type="pres">
      <dgm:prSet presAssocID="{5F81DB88-BC47-4C04-82A0-A2F9AD11A8C6}" presName="textNode" presStyleLbl="bgShp" presStyleIdx="1" presStyleCnt="3"/>
      <dgm:spPr/>
      <dgm:t>
        <a:bodyPr/>
        <a:lstStyle/>
        <a:p>
          <a:endParaRPr lang="es-AR"/>
        </a:p>
      </dgm:t>
    </dgm:pt>
    <dgm:pt modelId="{4D70CCDA-F82F-4E52-954C-1A69C9D95913}" type="pres">
      <dgm:prSet presAssocID="{5F81DB88-BC47-4C04-82A0-A2F9AD11A8C6}" presName="compChildNode" presStyleCnt="0"/>
      <dgm:spPr/>
    </dgm:pt>
    <dgm:pt modelId="{125AD431-DD73-4F22-9F01-7B52CF546937}" type="pres">
      <dgm:prSet presAssocID="{5F81DB88-BC47-4C04-82A0-A2F9AD11A8C6}" presName="theInnerList" presStyleCnt="0"/>
      <dgm:spPr/>
    </dgm:pt>
    <dgm:pt modelId="{85F044E5-00EA-4B84-98E7-E439A53A896D}" type="pres">
      <dgm:prSet presAssocID="{B1CC5302-6865-4101-9D50-9F667A6BBC75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143A08E-29D0-4385-9575-B692E0CDEC5E}" type="pres">
      <dgm:prSet presAssocID="{5F81DB88-BC47-4C04-82A0-A2F9AD11A8C6}" presName="aSpace" presStyleCnt="0"/>
      <dgm:spPr/>
    </dgm:pt>
    <dgm:pt modelId="{2755E1B6-C69D-4CFD-B76F-453C4CD281D9}" type="pres">
      <dgm:prSet presAssocID="{8D1831C4-97DE-4896-921E-E209015089A0}" presName="compNode" presStyleCnt="0"/>
      <dgm:spPr/>
    </dgm:pt>
    <dgm:pt modelId="{2FCC3C7F-FAA2-4DDB-83E9-829DA509A000}" type="pres">
      <dgm:prSet presAssocID="{8D1831C4-97DE-4896-921E-E209015089A0}" presName="aNode" presStyleLbl="bgShp" presStyleIdx="2" presStyleCnt="3"/>
      <dgm:spPr/>
      <dgm:t>
        <a:bodyPr/>
        <a:lstStyle/>
        <a:p>
          <a:endParaRPr lang="es-AR"/>
        </a:p>
      </dgm:t>
    </dgm:pt>
    <dgm:pt modelId="{F7883F6B-CE8E-4FDE-B8C4-E12A5BA0B063}" type="pres">
      <dgm:prSet presAssocID="{8D1831C4-97DE-4896-921E-E209015089A0}" presName="textNode" presStyleLbl="bgShp" presStyleIdx="2" presStyleCnt="3"/>
      <dgm:spPr/>
      <dgm:t>
        <a:bodyPr/>
        <a:lstStyle/>
        <a:p>
          <a:endParaRPr lang="es-AR"/>
        </a:p>
      </dgm:t>
    </dgm:pt>
    <dgm:pt modelId="{6DC38005-E6C4-4A87-AE29-0135BE22B900}" type="pres">
      <dgm:prSet presAssocID="{8D1831C4-97DE-4896-921E-E209015089A0}" presName="compChildNode" presStyleCnt="0"/>
      <dgm:spPr/>
    </dgm:pt>
    <dgm:pt modelId="{B2E7084E-FDB6-45CD-BE68-13A83EC11365}" type="pres">
      <dgm:prSet presAssocID="{8D1831C4-97DE-4896-921E-E209015089A0}" presName="theInnerList" presStyleCnt="0"/>
      <dgm:spPr/>
    </dgm:pt>
    <dgm:pt modelId="{053E84A9-0E0D-4588-BCF6-12BB378ADBCD}" type="pres">
      <dgm:prSet presAssocID="{1BBDFE36-5833-4181-ABA6-504009D946B3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24DA90B8-1E2E-4B4E-827D-DC8CF74692A8}" srcId="{5F81DB88-BC47-4C04-82A0-A2F9AD11A8C6}" destId="{B1CC5302-6865-4101-9D50-9F667A6BBC75}" srcOrd="0" destOrd="0" parTransId="{1EBFA2E4-6DE2-4464-82DE-7D9AE5531B68}" sibTransId="{344E5C18-6CAE-4DEF-914E-DE91372F14F7}"/>
    <dgm:cxn modelId="{237B0A1E-4AEA-4B2B-8E10-3F5E34920B30}" type="presOf" srcId="{36887C73-F766-4A77-8066-63E2A16C07CE}" destId="{6E55DAA7-5D3B-4958-966C-C97345DF636F}" srcOrd="1" destOrd="0" presId="urn:microsoft.com/office/officeart/2005/8/layout/lProcess2"/>
    <dgm:cxn modelId="{20EB32CA-B0C7-4AF8-941A-E8C887F0B3A7}" type="presOf" srcId="{8D1831C4-97DE-4896-921E-E209015089A0}" destId="{2FCC3C7F-FAA2-4DDB-83E9-829DA509A000}" srcOrd="0" destOrd="0" presId="urn:microsoft.com/office/officeart/2005/8/layout/lProcess2"/>
    <dgm:cxn modelId="{354BEADB-9F86-4AF2-9666-E09C19B34942}" type="presOf" srcId="{8D1831C4-97DE-4896-921E-E209015089A0}" destId="{F7883F6B-CE8E-4FDE-B8C4-E12A5BA0B063}" srcOrd="1" destOrd="0" presId="urn:microsoft.com/office/officeart/2005/8/layout/lProcess2"/>
    <dgm:cxn modelId="{C02E256C-5B9A-4AA2-9358-3ADAE721DFDC}" type="presOf" srcId="{57CD2045-154B-4043-B9C8-D5029DC71706}" destId="{36319746-A08F-4C01-A7F4-EF91521FF263}" srcOrd="0" destOrd="0" presId="urn:microsoft.com/office/officeart/2005/8/layout/lProcess2"/>
    <dgm:cxn modelId="{4E1A7D90-151C-4EE5-94F1-82B9FDB1CF12}" type="presOf" srcId="{E5CF5327-71A9-4889-BB2F-A110D2E5B145}" destId="{9F4FC0AB-19DD-4F0A-B468-660ACAFDAB85}" srcOrd="0" destOrd="0" presId="urn:microsoft.com/office/officeart/2005/8/layout/lProcess2"/>
    <dgm:cxn modelId="{A7954F8F-61CF-4B65-A1D0-DF1CF395EC21}" type="presOf" srcId="{B1CC5302-6865-4101-9D50-9F667A6BBC75}" destId="{85F044E5-00EA-4B84-98E7-E439A53A896D}" srcOrd="0" destOrd="0" presId="urn:microsoft.com/office/officeart/2005/8/layout/lProcess2"/>
    <dgm:cxn modelId="{E6825E97-A24D-4EDA-BC17-C2B066BD2B63}" type="presOf" srcId="{5F81DB88-BC47-4C04-82A0-A2F9AD11A8C6}" destId="{8ECBEDA5-7CA8-42DA-9B19-375F3136B503}" srcOrd="1" destOrd="0" presId="urn:microsoft.com/office/officeart/2005/8/layout/lProcess2"/>
    <dgm:cxn modelId="{D4315288-9002-4BF5-A823-5F7FD2AB5D0F}" srcId="{57CD2045-154B-4043-B9C8-D5029DC71706}" destId="{8D1831C4-97DE-4896-921E-E209015089A0}" srcOrd="2" destOrd="0" parTransId="{7DBFD5FC-D9E1-4E18-903C-732EDC964F70}" sibTransId="{D9536FFC-A8A5-43E7-A591-98D778D42DB7}"/>
    <dgm:cxn modelId="{EDE6C491-2B4E-4736-AC3B-C5587C0F0285}" srcId="{57CD2045-154B-4043-B9C8-D5029DC71706}" destId="{5F81DB88-BC47-4C04-82A0-A2F9AD11A8C6}" srcOrd="1" destOrd="0" parTransId="{D645140A-BC54-4F33-9AD0-8DBD8E4D54BE}" sibTransId="{AD64F935-E2D1-4BF3-A77C-0CB57DB1D82D}"/>
    <dgm:cxn modelId="{D23F42D0-DB5D-4F9E-A8DF-48FDB426A17B}" type="presOf" srcId="{5F81DB88-BC47-4C04-82A0-A2F9AD11A8C6}" destId="{E137EE43-0117-40A5-A4E9-4129D8FA5136}" srcOrd="0" destOrd="0" presId="urn:microsoft.com/office/officeart/2005/8/layout/lProcess2"/>
    <dgm:cxn modelId="{2350B052-06C6-4EE1-8FFE-9A57DA8F8899}" type="presOf" srcId="{36887C73-F766-4A77-8066-63E2A16C07CE}" destId="{0266750A-C816-4450-8E50-262186FCD660}" srcOrd="0" destOrd="0" presId="urn:microsoft.com/office/officeart/2005/8/layout/lProcess2"/>
    <dgm:cxn modelId="{28E6174F-E6B4-4B6C-9858-56C73049A719}" srcId="{57CD2045-154B-4043-B9C8-D5029DC71706}" destId="{36887C73-F766-4A77-8066-63E2A16C07CE}" srcOrd="0" destOrd="0" parTransId="{15C43695-CBC0-43B4-B387-F988E39FE9DC}" sibTransId="{799B45FF-7BA8-4A37-9CF6-E14F6B22F8DA}"/>
    <dgm:cxn modelId="{D62D40BD-1F49-427B-8EE3-B1B831A8DC2D}" srcId="{36887C73-F766-4A77-8066-63E2A16C07CE}" destId="{E5CF5327-71A9-4889-BB2F-A110D2E5B145}" srcOrd="0" destOrd="0" parTransId="{C26F21AF-8312-4E6F-B7A3-E4EFB2693DA3}" sibTransId="{355DC748-68E7-434C-A076-9646B619563F}"/>
    <dgm:cxn modelId="{8B2B5013-7D10-4B87-9496-01BCE8E87A3C}" srcId="{8D1831C4-97DE-4896-921E-E209015089A0}" destId="{1BBDFE36-5833-4181-ABA6-504009D946B3}" srcOrd="0" destOrd="0" parTransId="{EE3EE392-9893-470B-BB4B-B5D21646CC12}" sibTransId="{F0EA78FC-1F7B-4BE5-A5E5-90FA44EA6C68}"/>
    <dgm:cxn modelId="{78E8F17B-DD08-44AD-A5BF-96E03BC3CC8F}" type="presOf" srcId="{1BBDFE36-5833-4181-ABA6-504009D946B3}" destId="{053E84A9-0E0D-4588-BCF6-12BB378ADBCD}" srcOrd="0" destOrd="0" presId="urn:microsoft.com/office/officeart/2005/8/layout/lProcess2"/>
    <dgm:cxn modelId="{1C646522-6DC0-40E9-8FA6-830A8D89DD14}" type="presParOf" srcId="{36319746-A08F-4C01-A7F4-EF91521FF263}" destId="{73570189-2B12-4A5B-8367-83B09C44B0C9}" srcOrd="0" destOrd="0" presId="urn:microsoft.com/office/officeart/2005/8/layout/lProcess2"/>
    <dgm:cxn modelId="{CF6B1162-2DC1-4EC2-A91C-3FCE80188FF0}" type="presParOf" srcId="{73570189-2B12-4A5B-8367-83B09C44B0C9}" destId="{0266750A-C816-4450-8E50-262186FCD660}" srcOrd="0" destOrd="0" presId="urn:microsoft.com/office/officeart/2005/8/layout/lProcess2"/>
    <dgm:cxn modelId="{607308BF-7FD4-4F8A-B0C9-9E959C3FF51C}" type="presParOf" srcId="{73570189-2B12-4A5B-8367-83B09C44B0C9}" destId="{6E55DAA7-5D3B-4958-966C-C97345DF636F}" srcOrd="1" destOrd="0" presId="urn:microsoft.com/office/officeart/2005/8/layout/lProcess2"/>
    <dgm:cxn modelId="{E2EED623-4588-4E27-84E2-E844281A682A}" type="presParOf" srcId="{73570189-2B12-4A5B-8367-83B09C44B0C9}" destId="{A892983C-AFEA-4215-88AA-17A758811233}" srcOrd="2" destOrd="0" presId="urn:microsoft.com/office/officeart/2005/8/layout/lProcess2"/>
    <dgm:cxn modelId="{CC35FBA9-06E9-47F2-9E49-1BE4E38B2D2B}" type="presParOf" srcId="{A892983C-AFEA-4215-88AA-17A758811233}" destId="{937BB1F5-16D1-417B-9C4F-AE49902DF67D}" srcOrd="0" destOrd="0" presId="urn:microsoft.com/office/officeart/2005/8/layout/lProcess2"/>
    <dgm:cxn modelId="{F24DEDE0-DD07-422F-A0B8-79F0DB2429AE}" type="presParOf" srcId="{937BB1F5-16D1-417B-9C4F-AE49902DF67D}" destId="{9F4FC0AB-19DD-4F0A-B468-660ACAFDAB85}" srcOrd="0" destOrd="0" presId="urn:microsoft.com/office/officeart/2005/8/layout/lProcess2"/>
    <dgm:cxn modelId="{1576C00E-47C7-4DDD-9AC8-38E375334FB5}" type="presParOf" srcId="{36319746-A08F-4C01-A7F4-EF91521FF263}" destId="{F78DE97E-BF71-4244-A99D-9A1240D5E30D}" srcOrd="1" destOrd="0" presId="urn:microsoft.com/office/officeart/2005/8/layout/lProcess2"/>
    <dgm:cxn modelId="{CB6D5E37-3ABE-4262-87BB-9C4F87120C4A}" type="presParOf" srcId="{36319746-A08F-4C01-A7F4-EF91521FF263}" destId="{488D7D45-AA67-4EFD-9718-C8239DC5CF9A}" srcOrd="2" destOrd="0" presId="urn:microsoft.com/office/officeart/2005/8/layout/lProcess2"/>
    <dgm:cxn modelId="{B7042935-AA76-434D-92B1-A8A97C5D4CA3}" type="presParOf" srcId="{488D7D45-AA67-4EFD-9718-C8239DC5CF9A}" destId="{E137EE43-0117-40A5-A4E9-4129D8FA5136}" srcOrd="0" destOrd="0" presId="urn:microsoft.com/office/officeart/2005/8/layout/lProcess2"/>
    <dgm:cxn modelId="{01C8CAB8-A9BA-4AE2-87D2-D84AD65CB906}" type="presParOf" srcId="{488D7D45-AA67-4EFD-9718-C8239DC5CF9A}" destId="{8ECBEDA5-7CA8-42DA-9B19-375F3136B503}" srcOrd="1" destOrd="0" presId="urn:microsoft.com/office/officeart/2005/8/layout/lProcess2"/>
    <dgm:cxn modelId="{3BB8F7FA-63EA-44A1-8925-7B193A1B936B}" type="presParOf" srcId="{488D7D45-AA67-4EFD-9718-C8239DC5CF9A}" destId="{4D70CCDA-F82F-4E52-954C-1A69C9D95913}" srcOrd="2" destOrd="0" presId="urn:microsoft.com/office/officeart/2005/8/layout/lProcess2"/>
    <dgm:cxn modelId="{AC23F771-33E7-437A-B6F1-56FC3F4EA2F5}" type="presParOf" srcId="{4D70CCDA-F82F-4E52-954C-1A69C9D95913}" destId="{125AD431-DD73-4F22-9F01-7B52CF546937}" srcOrd="0" destOrd="0" presId="urn:microsoft.com/office/officeart/2005/8/layout/lProcess2"/>
    <dgm:cxn modelId="{7BA9750D-4FCB-4D52-BD49-A2CCA92344D4}" type="presParOf" srcId="{125AD431-DD73-4F22-9F01-7B52CF546937}" destId="{85F044E5-00EA-4B84-98E7-E439A53A896D}" srcOrd="0" destOrd="0" presId="urn:microsoft.com/office/officeart/2005/8/layout/lProcess2"/>
    <dgm:cxn modelId="{71B16963-7ED5-489E-B881-BA9BCB7C68BA}" type="presParOf" srcId="{36319746-A08F-4C01-A7F4-EF91521FF263}" destId="{D143A08E-29D0-4385-9575-B692E0CDEC5E}" srcOrd="3" destOrd="0" presId="urn:microsoft.com/office/officeart/2005/8/layout/lProcess2"/>
    <dgm:cxn modelId="{D75CBA13-2585-4DD2-BD37-28126C233E4D}" type="presParOf" srcId="{36319746-A08F-4C01-A7F4-EF91521FF263}" destId="{2755E1B6-C69D-4CFD-B76F-453C4CD281D9}" srcOrd="4" destOrd="0" presId="urn:microsoft.com/office/officeart/2005/8/layout/lProcess2"/>
    <dgm:cxn modelId="{6D40A062-0C17-4E46-8C1C-0505DE1FB2EF}" type="presParOf" srcId="{2755E1B6-C69D-4CFD-B76F-453C4CD281D9}" destId="{2FCC3C7F-FAA2-4DDB-83E9-829DA509A000}" srcOrd="0" destOrd="0" presId="urn:microsoft.com/office/officeart/2005/8/layout/lProcess2"/>
    <dgm:cxn modelId="{4A503790-22A3-4D16-9A5C-068EE197DA5C}" type="presParOf" srcId="{2755E1B6-C69D-4CFD-B76F-453C4CD281D9}" destId="{F7883F6B-CE8E-4FDE-B8C4-E12A5BA0B063}" srcOrd="1" destOrd="0" presId="urn:microsoft.com/office/officeart/2005/8/layout/lProcess2"/>
    <dgm:cxn modelId="{A1CD63F0-0067-476B-8202-BCD6DDE8E5AA}" type="presParOf" srcId="{2755E1B6-C69D-4CFD-B76F-453C4CD281D9}" destId="{6DC38005-E6C4-4A87-AE29-0135BE22B900}" srcOrd="2" destOrd="0" presId="urn:microsoft.com/office/officeart/2005/8/layout/lProcess2"/>
    <dgm:cxn modelId="{9476693B-E81C-423E-8863-96EE32EA7CB4}" type="presParOf" srcId="{6DC38005-E6C4-4A87-AE29-0135BE22B900}" destId="{B2E7084E-FDB6-45CD-BE68-13A83EC11365}" srcOrd="0" destOrd="0" presId="urn:microsoft.com/office/officeart/2005/8/layout/lProcess2"/>
    <dgm:cxn modelId="{2980D332-9A79-4869-9C09-F95D4375CFE7}" type="presParOf" srcId="{B2E7084E-FDB6-45CD-BE68-13A83EC11365}" destId="{053E84A9-0E0D-4588-BCF6-12BB378ADBCD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623B2E28-4A1C-4F48-84F3-CB6D3EBA0A82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AR"/>
        </a:p>
      </dgm:t>
    </dgm:pt>
    <dgm:pt modelId="{1D07E7EA-22E3-483D-9EE1-E5ADC6CE2AA9}">
      <dgm:prSet phldrT="[Texto]"/>
      <dgm:spPr/>
      <dgm:t>
        <a:bodyPr/>
        <a:lstStyle/>
        <a:p>
          <a:r>
            <a:rPr lang="es-AR"/>
            <a:t>Se mantiene la fecha de consolidación original</a:t>
          </a:r>
        </a:p>
      </dgm:t>
    </dgm:pt>
    <dgm:pt modelId="{26EB4508-DDE2-42F8-951C-BCCB7CEC7862}" type="parTrans" cxnId="{38C0C044-5B5F-498B-ABF2-C6F0746C9F6E}">
      <dgm:prSet/>
      <dgm:spPr/>
      <dgm:t>
        <a:bodyPr/>
        <a:lstStyle/>
        <a:p>
          <a:endParaRPr lang="es-AR"/>
        </a:p>
      </dgm:t>
    </dgm:pt>
    <dgm:pt modelId="{ED7BF795-7826-45D5-B197-8FAB0B1BAAC9}" type="sibTrans" cxnId="{38C0C044-5B5F-498B-ABF2-C6F0746C9F6E}">
      <dgm:prSet/>
      <dgm:spPr/>
      <dgm:t>
        <a:bodyPr/>
        <a:lstStyle/>
        <a:p>
          <a:endParaRPr lang="es-AR"/>
        </a:p>
      </dgm:t>
    </dgm:pt>
    <dgm:pt modelId="{6BF1154C-69C5-4F9C-B7FC-6BF9806B1136}">
      <dgm:prSet/>
      <dgm:spPr/>
      <dgm:t>
        <a:bodyPr/>
        <a:lstStyle/>
        <a:p>
          <a:r>
            <a:rPr lang="es-AR"/>
            <a:t>Solamente admite abonar al contado o en hasta 3 cuotas</a:t>
          </a:r>
        </a:p>
      </dgm:t>
    </dgm:pt>
    <dgm:pt modelId="{50EA918D-ECE8-4C92-95EC-D6FF4BBE6032}" type="parTrans" cxnId="{4A82D0E6-73A7-4B44-A04F-D1CB824E1635}">
      <dgm:prSet/>
      <dgm:spPr/>
      <dgm:t>
        <a:bodyPr/>
        <a:lstStyle/>
        <a:p>
          <a:endParaRPr lang="es-AR"/>
        </a:p>
      </dgm:t>
    </dgm:pt>
    <dgm:pt modelId="{C4F029AF-B28A-4A9D-9D40-B0B998E09A24}" type="sibTrans" cxnId="{4A82D0E6-73A7-4B44-A04F-D1CB824E1635}">
      <dgm:prSet/>
      <dgm:spPr/>
      <dgm:t>
        <a:bodyPr/>
        <a:lstStyle/>
        <a:p>
          <a:endParaRPr lang="es-AR"/>
        </a:p>
      </dgm:t>
    </dgm:pt>
    <dgm:pt modelId="{5BE4E982-0E43-4DF2-B19A-21B0EB82ED60}">
      <dgm:prSet/>
      <dgm:spPr/>
      <dgm:t>
        <a:bodyPr/>
        <a:lstStyle/>
        <a:p>
          <a:r>
            <a:rPr lang="es-AR" dirty="0"/>
            <a:t>Se pueden refinanciar hasta el 14 de octubre de 2024</a:t>
          </a:r>
        </a:p>
      </dgm:t>
    </dgm:pt>
    <dgm:pt modelId="{1B903795-052A-4067-8780-1734BFDE8A06}" type="parTrans" cxnId="{FFAF5790-46C1-4872-80DE-2051039A168B}">
      <dgm:prSet/>
      <dgm:spPr/>
      <dgm:t>
        <a:bodyPr/>
        <a:lstStyle/>
        <a:p>
          <a:endParaRPr lang="es-AR"/>
        </a:p>
      </dgm:t>
    </dgm:pt>
    <dgm:pt modelId="{AFA165D1-E16A-4E97-91F6-6D1C70176C82}" type="sibTrans" cxnId="{FFAF5790-46C1-4872-80DE-2051039A168B}">
      <dgm:prSet/>
      <dgm:spPr/>
      <dgm:t>
        <a:bodyPr/>
        <a:lstStyle/>
        <a:p>
          <a:endParaRPr lang="es-AR"/>
        </a:p>
      </dgm:t>
    </dgm:pt>
    <dgm:pt modelId="{3EE0B51F-076A-43A6-A3E3-DC8F0A644EF2}">
      <dgm:prSet/>
      <dgm:spPr/>
      <dgm:t>
        <a:bodyPr/>
        <a:lstStyle/>
        <a:p>
          <a:r>
            <a:rPr lang="es-AR"/>
            <a:t>Los intereses impagos- siempre que no se haya cancelado la totalidad del capital- tendrán una condonación del 30%</a:t>
          </a:r>
        </a:p>
      </dgm:t>
    </dgm:pt>
    <dgm:pt modelId="{7B816147-0A57-4F82-AEB3-4CCAB9418E51}" type="parTrans" cxnId="{D7E3ED0A-A73A-4110-AC63-94FCD44E1A50}">
      <dgm:prSet/>
      <dgm:spPr/>
      <dgm:t>
        <a:bodyPr/>
        <a:lstStyle/>
        <a:p>
          <a:endParaRPr lang="es-AR"/>
        </a:p>
      </dgm:t>
    </dgm:pt>
    <dgm:pt modelId="{FF0D9791-F8D2-42D9-92D7-927E478D12EE}" type="sibTrans" cxnId="{D7E3ED0A-A73A-4110-AC63-94FCD44E1A50}">
      <dgm:prSet/>
      <dgm:spPr/>
      <dgm:t>
        <a:bodyPr/>
        <a:lstStyle/>
        <a:p>
          <a:endParaRPr lang="es-AR"/>
        </a:p>
      </dgm:t>
    </dgm:pt>
    <dgm:pt modelId="{2440830C-5975-4626-9CAF-DBC28EE4D57D}">
      <dgm:prSet/>
      <dgm:spPr/>
      <dgm:t>
        <a:bodyPr/>
        <a:lstStyle/>
        <a:p>
          <a:r>
            <a:rPr lang="es-AR"/>
            <a:t>Los intereses impagos, en caso de haber cancelado la totalidad del capital, tendrán una condonación del 100%.</a:t>
          </a:r>
        </a:p>
      </dgm:t>
    </dgm:pt>
    <dgm:pt modelId="{3BCF381C-7D3A-44BA-9EB4-85305534A77C}" type="parTrans" cxnId="{0C4C37F1-1AD9-4FDD-A194-A4C5C8CDC21C}">
      <dgm:prSet/>
      <dgm:spPr/>
      <dgm:t>
        <a:bodyPr/>
        <a:lstStyle/>
        <a:p>
          <a:endParaRPr lang="es-AR"/>
        </a:p>
      </dgm:t>
    </dgm:pt>
    <dgm:pt modelId="{1E4C8AF0-6F09-4935-A147-383D18EE7903}" type="sibTrans" cxnId="{0C4C37F1-1AD9-4FDD-A194-A4C5C8CDC21C}">
      <dgm:prSet/>
      <dgm:spPr/>
      <dgm:t>
        <a:bodyPr/>
        <a:lstStyle/>
        <a:p>
          <a:endParaRPr lang="es-AR"/>
        </a:p>
      </dgm:t>
    </dgm:pt>
    <dgm:pt modelId="{47B974EB-4E9F-4C19-BFA1-EBDED11F4026}">
      <dgm:prSet/>
      <dgm:spPr/>
      <dgm:t>
        <a:bodyPr/>
        <a:lstStyle/>
        <a:p>
          <a:r>
            <a:rPr lang="es-AR"/>
            <a:t>Se debe cumplir con el envío del plan, aun cuando no diera importe a ingresar. </a:t>
          </a:r>
        </a:p>
      </dgm:t>
    </dgm:pt>
    <dgm:pt modelId="{A1C65EFF-476B-451F-8176-A3F1FABD8BB4}" type="parTrans" cxnId="{EEA17C6E-B1BB-4631-B01D-46BF38736CA8}">
      <dgm:prSet/>
      <dgm:spPr/>
      <dgm:t>
        <a:bodyPr/>
        <a:lstStyle/>
        <a:p>
          <a:endParaRPr lang="es-AR"/>
        </a:p>
      </dgm:t>
    </dgm:pt>
    <dgm:pt modelId="{72D94690-FD35-4365-8F29-7DC9EED531FE}" type="sibTrans" cxnId="{EEA17C6E-B1BB-4631-B01D-46BF38736CA8}">
      <dgm:prSet/>
      <dgm:spPr/>
      <dgm:t>
        <a:bodyPr/>
        <a:lstStyle/>
        <a:p>
          <a:endParaRPr lang="es-AR"/>
        </a:p>
      </dgm:t>
    </dgm:pt>
    <dgm:pt modelId="{FD59FB6A-0254-4B12-BB84-8A613C24C0B8}" type="pres">
      <dgm:prSet presAssocID="{623B2E28-4A1C-4F48-84F3-CB6D3EBA0A8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3D6A08E3-A438-475B-A2F9-B97679BC0F0E}" type="pres">
      <dgm:prSet presAssocID="{1D07E7EA-22E3-483D-9EE1-E5ADC6CE2AA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74C2CE1-2288-415E-BABC-A8F9406258FD}" type="pres">
      <dgm:prSet presAssocID="{ED7BF795-7826-45D5-B197-8FAB0B1BAAC9}" presName="sibTrans" presStyleCnt="0"/>
      <dgm:spPr/>
    </dgm:pt>
    <dgm:pt modelId="{1A0DEDFC-720B-49CE-B29C-50EA17C26CD8}" type="pres">
      <dgm:prSet presAssocID="{6BF1154C-69C5-4F9C-B7FC-6BF9806B113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1A1A998-9DBF-4C3A-A2A3-C9B36BCEBC0A}" type="pres">
      <dgm:prSet presAssocID="{C4F029AF-B28A-4A9D-9D40-B0B998E09A24}" presName="sibTrans" presStyleCnt="0"/>
      <dgm:spPr/>
    </dgm:pt>
    <dgm:pt modelId="{B1942A18-8534-45D8-99EF-4167DAD9BCD3}" type="pres">
      <dgm:prSet presAssocID="{5BE4E982-0E43-4DF2-B19A-21B0EB82ED6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B298877-8ABA-44A8-851C-F823D3D9E10A}" type="pres">
      <dgm:prSet presAssocID="{AFA165D1-E16A-4E97-91F6-6D1C70176C82}" presName="sibTrans" presStyleCnt="0"/>
      <dgm:spPr/>
    </dgm:pt>
    <dgm:pt modelId="{025C3429-7DC5-478F-B820-6B1F4AA80323}" type="pres">
      <dgm:prSet presAssocID="{3EE0B51F-076A-43A6-A3E3-DC8F0A644EF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8A27822-1F95-4788-B707-BBF30FBDFBB2}" type="pres">
      <dgm:prSet presAssocID="{FF0D9791-F8D2-42D9-92D7-927E478D12EE}" presName="sibTrans" presStyleCnt="0"/>
      <dgm:spPr/>
    </dgm:pt>
    <dgm:pt modelId="{3E8A7655-876F-414A-A917-CA406DB3CFAB}" type="pres">
      <dgm:prSet presAssocID="{2440830C-5975-4626-9CAF-DBC28EE4D57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41F7B465-BF44-467F-850C-4A63FCFD3955}" type="pres">
      <dgm:prSet presAssocID="{1E4C8AF0-6F09-4935-A147-383D18EE7903}" presName="sibTrans" presStyleCnt="0"/>
      <dgm:spPr/>
    </dgm:pt>
    <dgm:pt modelId="{C9A57B51-7A98-485D-B0DC-89F0935B3B73}" type="pres">
      <dgm:prSet presAssocID="{47B974EB-4E9F-4C19-BFA1-EBDED11F402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4A82D0E6-73A7-4B44-A04F-D1CB824E1635}" srcId="{623B2E28-4A1C-4F48-84F3-CB6D3EBA0A82}" destId="{6BF1154C-69C5-4F9C-B7FC-6BF9806B1136}" srcOrd="1" destOrd="0" parTransId="{50EA918D-ECE8-4C92-95EC-D6FF4BBE6032}" sibTransId="{C4F029AF-B28A-4A9D-9D40-B0B998E09A24}"/>
    <dgm:cxn modelId="{38C0C044-5B5F-498B-ABF2-C6F0746C9F6E}" srcId="{623B2E28-4A1C-4F48-84F3-CB6D3EBA0A82}" destId="{1D07E7EA-22E3-483D-9EE1-E5ADC6CE2AA9}" srcOrd="0" destOrd="0" parTransId="{26EB4508-DDE2-42F8-951C-BCCB7CEC7862}" sibTransId="{ED7BF795-7826-45D5-B197-8FAB0B1BAAC9}"/>
    <dgm:cxn modelId="{438CA02A-0F38-4DDB-AFA8-1E6050818E36}" type="presOf" srcId="{3EE0B51F-076A-43A6-A3E3-DC8F0A644EF2}" destId="{025C3429-7DC5-478F-B820-6B1F4AA80323}" srcOrd="0" destOrd="0" presId="urn:microsoft.com/office/officeart/2005/8/layout/default"/>
    <dgm:cxn modelId="{FFAF5790-46C1-4872-80DE-2051039A168B}" srcId="{623B2E28-4A1C-4F48-84F3-CB6D3EBA0A82}" destId="{5BE4E982-0E43-4DF2-B19A-21B0EB82ED60}" srcOrd="2" destOrd="0" parTransId="{1B903795-052A-4067-8780-1734BFDE8A06}" sibTransId="{AFA165D1-E16A-4E97-91F6-6D1C70176C82}"/>
    <dgm:cxn modelId="{EC8395D0-659A-4E15-A276-6323FBC31764}" type="presOf" srcId="{2440830C-5975-4626-9CAF-DBC28EE4D57D}" destId="{3E8A7655-876F-414A-A917-CA406DB3CFAB}" srcOrd="0" destOrd="0" presId="urn:microsoft.com/office/officeart/2005/8/layout/default"/>
    <dgm:cxn modelId="{80086EBF-226F-45A9-B245-9CD1E82C02DC}" type="presOf" srcId="{623B2E28-4A1C-4F48-84F3-CB6D3EBA0A82}" destId="{FD59FB6A-0254-4B12-BB84-8A613C24C0B8}" srcOrd="0" destOrd="0" presId="urn:microsoft.com/office/officeart/2005/8/layout/default"/>
    <dgm:cxn modelId="{D7E3ED0A-A73A-4110-AC63-94FCD44E1A50}" srcId="{623B2E28-4A1C-4F48-84F3-CB6D3EBA0A82}" destId="{3EE0B51F-076A-43A6-A3E3-DC8F0A644EF2}" srcOrd="3" destOrd="0" parTransId="{7B816147-0A57-4F82-AEB3-4CCAB9418E51}" sibTransId="{FF0D9791-F8D2-42D9-92D7-927E478D12EE}"/>
    <dgm:cxn modelId="{4BF57353-ED92-4168-B911-8B19FF1D823E}" type="presOf" srcId="{1D07E7EA-22E3-483D-9EE1-E5ADC6CE2AA9}" destId="{3D6A08E3-A438-475B-A2F9-B97679BC0F0E}" srcOrd="0" destOrd="0" presId="urn:microsoft.com/office/officeart/2005/8/layout/default"/>
    <dgm:cxn modelId="{EEA17C6E-B1BB-4631-B01D-46BF38736CA8}" srcId="{623B2E28-4A1C-4F48-84F3-CB6D3EBA0A82}" destId="{47B974EB-4E9F-4C19-BFA1-EBDED11F4026}" srcOrd="5" destOrd="0" parTransId="{A1C65EFF-476B-451F-8176-A3F1FABD8BB4}" sibTransId="{72D94690-FD35-4365-8F29-7DC9EED531FE}"/>
    <dgm:cxn modelId="{E421FD47-CCB1-4500-BEB0-0A157F805404}" type="presOf" srcId="{5BE4E982-0E43-4DF2-B19A-21B0EB82ED60}" destId="{B1942A18-8534-45D8-99EF-4167DAD9BCD3}" srcOrd="0" destOrd="0" presId="urn:microsoft.com/office/officeart/2005/8/layout/default"/>
    <dgm:cxn modelId="{811E4FEF-C3D7-4797-A06A-CE993291BAA6}" type="presOf" srcId="{6BF1154C-69C5-4F9C-B7FC-6BF9806B1136}" destId="{1A0DEDFC-720B-49CE-B29C-50EA17C26CD8}" srcOrd="0" destOrd="0" presId="urn:microsoft.com/office/officeart/2005/8/layout/default"/>
    <dgm:cxn modelId="{492E776E-3DD7-4358-B84E-8CCD6584A5FE}" type="presOf" srcId="{47B974EB-4E9F-4C19-BFA1-EBDED11F4026}" destId="{C9A57B51-7A98-485D-B0DC-89F0935B3B73}" srcOrd="0" destOrd="0" presId="urn:microsoft.com/office/officeart/2005/8/layout/default"/>
    <dgm:cxn modelId="{0C4C37F1-1AD9-4FDD-A194-A4C5C8CDC21C}" srcId="{623B2E28-4A1C-4F48-84F3-CB6D3EBA0A82}" destId="{2440830C-5975-4626-9CAF-DBC28EE4D57D}" srcOrd="4" destOrd="0" parTransId="{3BCF381C-7D3A-44BA-9EB4-85305534A77C}" sibTransId="{1E4C8AF0-6F09-4935-A147-383D18EE7903}"/>
    <dgm:cxn modelId="{DFD8C213-2AE7-4CF6-8E29-73105B6271BC}" type="presParOf" srcId="{FD59FB6A-0254-4B12-BB84-8A613C24C0B8}" destId="{3D6A08E3-A438-475B-A2F9-B97679BC0F0E}" srcOrd="0" destOrd="0" presId="urn:microsoft.com/office/officeart/2005/8/layout/default"/>
    <dgm:cxn modelId="{8EE59FA9-B6B8-4C54-937D-9DD58350FF9A}" type="presParOf" srcId="{FD59FB6A-0254-4B12-BB84-8A613C24C0B8}" destId="{374C2CE1-2288-415E-BABC-A8F9406258FD}" srcOrd="1" destOrd="0" presId="urn:microsoft.com/office/officeart/2005/8/layout/default"/>
    <dgm:cxn modelId="{122F0C18-7506-494A-A0AD-BAB0455DE9CF}" type="presParOf" srcId="{FD59FB6A-0254-4B12-BB84-8A613C24C0B8}" destId="{1A0DEDFC-720B-49CE-B29C-50EA17C26CD8}" srcOrd="2" destOrd="0" presId="urn:microsoft.com/office/officeart/2005/8/layout/default"/>
    <dgm:cxn modelId="{C5A7809B-8A0B-4B6E-A812-C18198CE5AB7}" type="presParOf" srcId="{FD59FB6A-0254-4B12-BB84-8A613C24C0B8}" destId="{B1A1A998-9DBF-4C3A-A2A3-C9B36BCEBC0A}" srcOrd="3" destOrd="0" presId="urn:microsoft.com/office/officeart/2005/8/layout/default"/>
    <dgm:cxn modelId="{DAFBE945-11BE-4837-A4F7-E4C4A0798CDF}" type="presParOf" srcId="{FD59FB6A-0254-4B12-BB84-8A613C24C0B8}" destId="{B1942A18-8534-45D8-99EF-4167DAD9BCD3}" srcOrd="4" destOrd="0" presId="urn:microsoft.com/office/officeart/2005/8/layout/default"/>
    <dgm:cxn modelId="{130B359E-76EE-43AD-BEF1-4A05511A36B2}" type="presParOf" srcId="{FD59FB6A-0254-4B12-BB84-8A613C24C0B8}" destId="{3B298877-8ABA-44A8-851C-F823D3D9E10A}" srcOrd="5" destOrd="0" presId="urn:microsoft.com/office/officeart/2005/8/layout/default"/>
    <dgm:cxn modelId="{7B2FC9BE-6CA0-45FF-BEE3-1F68DDCBC57C}" type="presParOf" srcId="{FD59FB6A-0254-4B12-BB84-8A613C24C0B8}" destId="{025C3429-7DC5-478F-B820-6B1F4AA80323}" srcOrd="6" destOrd="0" presId="urn:microsoft.com/office/officeart/2005/8/layout/default"/>
    <dgm:cxn modelId="{A8439900-16F1-4E27-8FC0-0907E1236EE0}" type="presParOf" srcId="{FD59FB6A-0254-4B12-BB84-8A613C24C0B8}" destId="{78A27822-1F95-4788-B707-BBF30FBDFBB2}" srcOrd="7" destOrd="0" presId="urn:microsoft.com/office/officeart/2005/8/layout/default"/>
    <dgm:cxn modelId="{D5AB989D-090E-4E76-A399-070F3F2E598D}" type="presParOf" srcId="{FD59FB6A-0254-4B12-BB84-8A613C24C0B8}" destId="{3E8A7655-876F-414A-A917-CA406DB3CFAB}" srcOrd="8" destOrd="0" presId="urn:microsoft.com/office/officeart/2005/8/layout/default"/>
    <dgm:cxn modelId="{3AF88D99-4FC1-4AE3-9338-05AFADCF766D}" type="presParOf" srcId="{FD59FB6A-0254-4B12-BB84-8A613C24C0B8}" destId="{41F7B465-BF44-467F-850C-4A63FCFD3955}" srcOrd="9" destOrd="0" presId="urn:microsoft.com/office/officeart/2005/8/layout/default"/>
    <dgm:cxn modelId="{F639C036-C9B1-488C-87A2-80F1E1A77713}" type="presParOf" srcId="{FD59FB6A-0254-4B12-BB84-8A613C24C0B8}" destId="{C9A57B51-7A98-485D-B0DC-89F0935B3B73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2F3F801E-B323-4931-AEDB-E488D232D695}" type="doc">
      <dgm:prSet loTypeId="urn:microsoft.com/office/officeart/2005/8/layout/arrow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AR"/>
        </a:p>
      </dgm:t>
    </dgm:pt>
    <dgm:pt modelId="{AAD6B14A-B6E5-44E7-81AF-16E6E8A69367}">
      <dgm:prSet phldrT="[Texto]"/>
      <dgm:spPr/>
      <dgm:t>
        <a:bodyPr/>
        <a:lstStyle/>
        <a:p>
          <a:r>
            <a:rPr lang="es-AR" dirty="0"/>
            <a:t>Refinanciación antes de abonar la cuota del mes</a:t>
          </a:r>
        </a:p>
      </dgm:t>
    </dgm:pt>
    <dgm:pt modelId="{BC1A9AE7-CF71-4A0C-8DC0-6BC51403478A}" type="parTrans" cxnId="{269BA6DF-4B15-4C74-B6D7-D43EECF55672}">
      <dgm:prSet/>
      <dgm:spPr/>
      <dgm:t>
        <a:bodyPr/>
        <a:lstStyle/>
        <a:p>
          <a:endParaRPr lang="es-AR"/>
        </a:p>
      </dgm:t>
    </dgm:pt>
    <dgm:pt modelId="{27615043-48CC-4F13-AB2E-E28CD5A0C8D1}" type="sibTrans" cxnId="{269BA6DF-4B15-4C74-B6D7-D43EECF55672}">
      <dgm:prSet/>
      <dgm:spPr/>
      <dgm:t>
        <a:bodyPr/>
        <a:lstStyle/>
        <a:p>
          <a:endParaRPr lang="es-AR"/>
        </a:p>
      </dgm:t>
    </dgm:pt>
    <dgm:pt modelId="{80F2D410-3BD8-483F-80CE-965A5C56B767}">
      <dgm:prSet phldrT="[Texto]"/>
      <dgm:spPr/>
      <dgm:t>
        <a:bodyPr/>
        <a:lstStyle/>
        <a:p>
          <a:r>
            <a:rPr lang="es-AR" dirty="0"/>
            <a:t>Refinanciación luego de abonar la cuota del mes</a:t>
          </a:r>
        </a:p>
      </dgm:t>
    </dgm:pt>
    <dgm:pt modelId="{1CD63ADA-7DB4-4B47-8EE4-00D32BFC1AB0}" type="parTrans" cxnId="{A0A886C2-D9EA-4190-B69F-17969B26E1B0}">
      <dgm:prSet/>
      <dgm:spPr/>
      <dgm:t>
        <a:bodyPr/>
        <a:lstStyle/>
        <a:p>
          <a:endParaRPr lang="es-AR"/>
        </a:p>
      </dgm:t>
    </dgm:pt>
    <dgm:pt modelId="{69619F40-77CA-48AA-80CE-1BC8D75FDC2D}" type="sibTrans" cxnId="{A0A886C2-D9EA-4190-B69F-17969B26E1B0}">
      <dgm:prSet/>
      <dgm:spPr/>
      <dgm:t>
        <a:bodyPr/>
        <a:lstStyle/>
        <a:p>
          <a:endParaRPr lang="es-AR"/>
        </a:p>
      </dgm:t>
    </dgm:pt>
    <dgm:pt modelId="{34CD576A-EEA7-417E-9183-91A546871137}">
      <dgm:prSet phldrT="[Texto]"/>
      <dgm:spPr/>
      <dgm:t>
        <a:bodyPr/>
        <a:lstStyle/>
        <a:p>
          <a:r>
            <a:rPr lang="es-AR" dirty="0"/>
            <a:t>Solicitar Stop </a:t>
          </a:r>
          <a:r>
            <a:rPr lang="es-AR" dirty="0" err="1"/>
            <a:t>Debit</a:t>
          </a:r>
          <a:r>
            <a:rPr lang="es-AR" dirty="0"/>
            <a:t> de la cuota</a:t>
          </a:r>
        </a:p>
      </dgm:t>
    </dgm:pt>
    <dgm:pt modelId="{8D734E9B-A5BC-4619-A77C-BA379EE44B8D}" type="parTrans" cxnId="{3A2692DF-A535-44A9-A60F-AA95234D59CF}">
      <dgm:prSet/>
      <dgm:spPr/>
      <dgm:t>
        <a:bodyPr/>
        <a:lstStyle/>
        <a:p>
          <a:endParaRPr lang="es-AR"/>
        </a:p>
      </dgm:t>
    </dgm:pt>
    <dgm:pt modelId="{4E0E867A-2205-47E5-8660-70855DF3C2DC}" type="sibTrans" cxnId="{3A2692DF-A535-44A9-A60F-AA95234D59CF}">
      <dgm:prSet/>
      <dgm:spPr/>
      <dgm:t>
        <a:bodyPr/>
        <a:lstStyle/>
        <a:p>
          <a:endParaRPr lang="es-AR"/>
        </a:p>
      </dgm:t>
    </dgm:pt>
    <dgm:pt modelId="{508EDE73-FEC7-427C-9BE7-93D8B555227B}">
      <dgm:prSet phldrT="[Texto]"/>
      <dgm:spPr/>
      <dgm:t>
        <a:bodyPr/>
        <a:lstStyle/>
        <a:p>
          <a:r>
            <a:rPr lang="es-AR" dirty="0"/>
            <a:t>Solicitar reversión de la cuota (devolución)</a:t>
          </a:r>
        </a:p>
      </dgm:t>
    </dgm:pt>
    <dgm:pt modelId="{989BC36C-EF40-402F-AF19-196399D9C699}" type="parTrans" cxnId="{1376C80E-1C14-444F-BDB7-411E3D75E340}">
      <dgm:prSet/>
      <dgm:spPr/>
      <dgm:t>
        <a:bodyPr/>
        <a:lstStyle/>
        <a:p>
          <a:endParaRPr lang="es-AR"/>
        </a:p>
      </dgm:t>
    </dgm:pt>
    <dgm:pt modelId="{79D30D45-EE18-4B1D-82A6-1E587D58BC8B}" type="sibTrans" cxnId="{1376C80E-1C14-444F-BDB7-411E3D75E340}">
      <dgm:prSet/>
      <dgm:spPr/>
      <dgm:t>
        <a:bodyPr/>
        <a:lstStyle/>
        <a:p>
          <a:endParaRPr lang="es-AR"/>
        </a:p>
      </dgm:t>
    </dgm:pt>
    <dgm:pt modelId="{0B19C395-B781-407E-AB78-9625DB970B95}" type="pres">
      <dgm:prSet presAssocID="{2F3F801E-B323-4931-AEDB-E488D232D69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FE621648-2195-4F61-BA83-AF0602E950A2}" type="pres">
      <dgm:prSet presAssocID="{AAD6B14A-B6E5-44E7-81AF-16E6E8A69367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EECC227-C265-4609-A4A1-D94EFC16119E}" type="pres">
      <dgm:prSet presAssocID="{80F2D410-3BD8-483F-80CE-965A5C56B767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A0A886C2-D9EA-4190-B69F-17969B26E1B0}" srcId="{2F3F801E-B323-4931-AEDB-E488D232D695}" destId="{80F2D410-3BD8-483F-80CE-965A5C56B767}" srcOrd="1" destOrd="0" parTransId="{1CD63ADA-7DB4-4B47-8EE4-00D32BFC1AB0}" sibTransId="{69619F40-77CA-48AA-80CE-1BC8D75FDC2D}"/>
    <dgm:cxn modelId="{8B363FFB-A807-4030-A351-21AC781B2A50}" type="presOf" srcId="{508EDE73-FEC7-427C-9BE7-93D8B555227B}" destId="{7EECC227-C265-4609-A4A1-D94EFC16119E}" srcOrd="0" destOrd="1" presId="urn:microsoft.com/office/officeart/2005/8/layout/arrow1"/>
    <dgm:cxn modelId="{4358D9D0-32F4-4C11-B2C6-069AD4B84DD1}" type="presOf" srcId="{AAD6B14A-B6E5-44E7-81AF-16E6E8A69367}" destId="{FE621648-2195-4F61-BA83-AF0602E950A2}" srcOrd="0" destOrd="0" presId="urn:microsoft.com/office/officeart/2005/8/layout/arrow1"/>
    <dgm:cxn modelId="{269BA6DF-4B15-4C74-B6D7-D43EECF55672}" srcId="{2F3F801E-B323-4931-AEDB-E488D232D695}" destId="{AAD6B14A-B6E5-44E7-81AF-16E6E8A69367}" srcOrd="0" destOrd="0" parTransId="{BC1A9AE7-CF71-4A0C-8DC0-6BC51403478A}" sibTransId="{27615043-48CC-4F13-AB2E-E28CD5A0C8D1}"/>
    <dgm:cxn modelId="{3A2692DF-A535-44A9-A60F-AA95234D59CF}" srcId="{AAD6B14A-B6E5-44E7-81AF-16E6E8A69367}" destId="{34CD576A-EEA7-417E-9183-91A546871137}" srcOrd="0" destOrd="0" parTransId="{8D734E9B-A5BC-4619-A77C-BA379EE44B8D}" sibTransId="{4E0E867A-2205-47E5-8660-70855DF3C2DC}"/>
    <dgm:cxn modelId="{F871D7A8-0489-4D77-AA9D-E75594D1F861}" type="presOf" srcId="{2F3F801E-B323-4931-AEDB-E488D232D695}" destId="{0B19C395-B781-407E-AB78-9625DB970B95}" srcOrd="0" destOrd="0" presId="urn:microsoft.com/office/officeart/2005/8/layout/arrow1"/>
    <dgm:cxn modelId="{1376C80E-1C14-444F-BDB7-411E3D75E340}" srcId="{80F2D410-3BD8-483F-80CE-965A5C56B767}" destId="{508EDE73-FEC7-427C-9BE7-93D8B555227B}" srcOrd="0" destOrd="0" parTransId="{989BC36C-EF40-402F-AF19-196399D9C699}" sibTransId="{79D30D45-EE18-4B1D-82A6-1E587D58BC8B}"/>
    <dgm:cxn modelId="{9F3E63B4-4E69-4E3E-9F5A-293226059B3A}" type="presOf" srcId="{80F2D410-3BD8-483F-80CE-965A5C56B767}" destId="{7EECC227-C265-4609-A4A1-D94EFC16119E}" srcOrd="0" destOrd="0" presId="urn:microsoft.com/office/officeart/2005/8/layout/arrow1"/>
    <dgm:cxn modelId="{44A22AE6-DDBD-4030-AE76-ABFB88AADB60}" type="presOf" srcId="{34CD576A-EEA7-417E-9183-91A546871137}" destId="{FE621648-2195-4F61-BA83-AF0602E950A2}" srcOrd="0" destOrd="1" presId="urn:microsoft.com/office/officeart/2005/8/layout/arrow1"/>
    <dgm:cxn modelId="{786B3EB0-6F4B-4562-B9BD-9F1BF75CB87D}" type="presParOf" srcId="{0B19C395-B781-407E-AB78-9625DB970B95}" destId="{FE621648-2195-4F61-BA83-AF0602E950A2}" srcOrd="0" destOrd="0" presId="urn:microsoft.com/office/officeart/2005/8/layout/arrow1"/>
    <dgm:cxn modelId="{80D2AEFA-A124-4D90-8F33-1D72E6E050D6}" type="presParOf" srcId="{0B19C395-B781-407E-AB78-9625DB970B95}" destId="{7EECC227-C265-4609-A4A1-D94EFC16119E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8EC5F1-8104-42A9-BE77-16DF0AB00D3E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AR"/>
        </a:p>
      </dgm:t>
    </dgm:pt>
    <dgm:pt modelId="{639DC0AF-95B9-407A-9B52-4E01DF393F6B}">
      <dgm:prSet phldrT="[Texto]" custT="1"/>
      <dgm:spPr/>
      <dgm:t>
        <a:bodyPr/>
        <a:lstStyle/>
        <a:p>
          <a:r>
            <a:rPr lang="es-AR" sz="1500" dirty="0"/>
            <a:t>Facilitar y promover el pago voluntario de deudas tributarias, aduaneras y de la seguridad social vencidas al 31 de marzo de 2024 con acceso a planes de facilidades de pago.</a:t>
          </a:r>
        </a:p>
      </dgm:t>
    </dgm:pt>
    <dgm:pt modelId="{99149D8D-1DAF-4E2D-BDAE-6C0054A136E6}" type="parTrans" cxnId="{D5BD0392-AE4B-40B5-AC46-49AE32B16BEB}">
      <dgm:prSet/>
      <dgm:spPr/>
      <dgm:t>
        <a:bodyPr/>
        <a:lstStyle/>
        <a:p>
          <a:endParaRPr lang="es-AR"/>
        </a:p>
      </dgm:t>
    </dgm:pt>
    <dgm:pt modelId="{A57C8C54-E009-42AF-9C64-738EA65F3B8E}" type="sibTrans" cxnId="{D5BD0392-AE4B-40B5-AC46-49AE32B16BEB}">
      <dgm:prSet/>
      <dgm:spPr/>
      <dgm:t>
        <a:bodyPr/>
        <a:lstStyle/>
        <a:p>
          <a:endParaRPr lang="es-AR"/>
        </a:p>
      </dgm:t>
    </dgm:pt>
    <dgm:pt modelId="{D0C3AAF0-28E8-45E0-9543-68541B569F27}">
      <dgm:prSet phldrT="[Texto]" custT="1"/>
      <dgm:spPr/>
      <dgm:t>
        <a:bodyPr/>
        <a:lstStyle/>
        <a:p>
          <a:r>
            <a:rPr lang="es-AR" sz="1500" dirty="0"/>
            <a:t>Lograr el cumplimiento de obligaciones a través de incentivos y beneficios para los contribuyentes deudores.</a:t>
          </a:r>
        </a:p>
      </dgm:t>
    </dgm:pt>
    <dgm:pt modelId="{158D75C8-7CF7-4124-91D8-9FA94D879CD2}" type="parTrans" cxnId="{EE6583DA-A73F-4851-87C3-80BEB2E472BD}">
      <dgm:prSet/>
      <dgm:spPr/>
      <dgm:t>
        <a:bodyPr/>
        <a:lstStyle/>
        <a:p>
          <a:endParaRPr lang="es-AR"/>
        </a:p>
      </dgm:t>
    </dgm:pt>
    <dgm:pt modelId="{D0839904-FAC8-4311-B233-A22C9CE4827F}" type="sibTrans" cxnId="{EE6583DA-A73F-4851-87C3-80BEB2E472BD}">
      <dgm:prSet/>
      <dgm:spPr/>
      <dgm:t>
        <a:bodyPr/>
        <a:lstStyle/>
        <a:p>
          <a:endParaRPr lang="es-AR"/>
        </a:p>
      </dgm:t>
    </dgm:pt>
    <dgm:pt modelId="{F884CC93-527B-4F6B-9EA7-84FE2C43C200}">
      <dgm:prSet custT="1"/>
      <dgm:spPr/>
      <dgm:t>
        <a:bodyPr/>
        <a:lstStyle/>
        <a:p>
          <a:r>
            <a:rPr lang="es-AR" sz="1500" dirty="0"/>
            <a:t>Reducir la litigiosidad en materia fiscal, aduanera y de seguridad social.</a:t>
          </a:r>
          <a:endParaRPr lang="es-AR" sz="1500" dirty="0">
            <a:solidFill>
              <a:schemeClr val="bg1"/>
            </a:solidFill>
          </a:endParaRPr>
        </a:p>
        <a:p>
          <a:endParaRPr lang="es-AR" sz="1500" dirty="0"/>
        </a:p>
      </dgm:t>
    </dgm:pt>
    <dgm:pt modelId="{5E5A6936-2E7E-4FAB-8111-502D1CBA49CE}" type="parTrans" cxnId="{8FD03F0C-52A5-4EC4-9D95-66F1970CDD24}">
      <dgm:prSet/>
      <dgm:spPr/>
      <dgm:t>
        <a:bodyPr/>
        <a:lstStyle/>
        <a:p>
          <a:endParaRPr lang="es-AR"/>
        </a:p>
      </dgm:t>
    </dgm:pt>
    <dgm:pt modelId="{EF762049-7AA6-4A28-8E12-C53745627BB8}" type="sibTrans" cxnId="{8FD03F0C-52A5-4EC4-9D95-66F1970CDD24}">
      <dgm:prSet/>
      <dgm:spPr/>
      <dgm:t>
        <a:bodyPr/>
        <a:lstStyle/>
        <a:p>
          <a:endParaRPr lang="es-AR"/>
        </a:p>
      </dgm:t>
    </dgm:pt>
    <dgm:pt modelId="{A295BB83-DC6E-4B92-913E-41542B93B981}" type="pres">
      <dgm:prSet presAssocID="{738EC5F1-8104-42A9-BE77-16DF0AB00D3E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CE4BA185-1430-47F0-9AF2-942C915F7EF3}" type="pres">
      <dgm:prSet presAssocID="{738EC5F1-8104-42A9-BE77-16DF0AB00D3E}" presName="dummyMaxCanvas" presStyleCnt="0">
        <dgm:presLayoutVars/>
      </dgm:prSet>
      <dgm:spPr/>
    </dgm:pt>
    <dgm:pt modelId="{0891B3CF-5F4F-954C-8587-A38063C3C98F}" type="pres">
      <dgm:prSet presAssocID="{738EC5F1-8104-42A9-BE77-16DF0AB00D3E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449EBA28-E5EB-2747-A562-A782078D19E6}" type="pres">
      <dgm:prSet presAssocID="{738EC5F1-8104-42A9-BE77-16DF0AB00D3E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140F6107-0E85-8642-BE64-5D47B293467E}" type="pres">
      <dgm:prSet presAssocID="{738EC5F1-8104-42A9-BE77-16DF0AB00D3E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0EDE976-28EC-BA46-B8CB-EB14B35E9844}" type="pres">
      <dgm:prSet presAssocID="{738EC5F1-8104-42A9-BE77-16DF0AB00D3E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156E384-8D01-7B49-8DB5-1E2F1E70EEFF}" type="pres">
      <dgm:prSet presAssocID="{738EC5F1-8104-42A9-BE77-16DF0AB00D3E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297D028-E952-4F4F-A736-E8F0E31D407C}" type="pres">
      <dgm:prSet presAssocID="{738EC5F1-8104-42A9-BE77-16DF0AB00D3E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1A6F63E-1950-AB4C-812D-E7C14B7EB212}" type="pres">
      <dgm:prSet presAssocID="{738EC5F1-8104-42A9-BE77-16DF0AB00D3E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CC6E709-6054-4D45-AE02-029A50A67F9E}" type="pres">
      <dgm:prSet presAssocID="{738EC5F1-8104-42A9-BE77-16DF0AB00D3E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97470F5F-52F5-F244-A287-1B2434AF87A4}" type="presOf" srcId="{F884CC93-527B-4F6B-9EA7-84FE2C43C200}" destId="{9CC6E709-6054-4D45-AE02-029A50A67F9E}" srcOrd="1" destOrd="0" presId="urn:microsoft.com/office/officeart/2005/8/layout/vProcess5"/>
    <dgm:cxn modelId="{3044D91F-314A-114D-B8E7-8E964DF7E017}" type="presOf" srcId="{D0C3AAF0-28E8-45E0-9543-68541B569F27}" destId="{449EBA28-E5EB-2747-A562-A782078D19E6}" srcOrd="0" destOrd="0" presId="urn:microsoft.com/office/officeart/2005/8/layout/vProcess5"/>
    <dgm:cxn modelId="{EE6583DA-A73F-4851-87C3-80BEB2E472BD}" srcId="{738EC5F1-8104-42A9-BE77-16DF0AB00D3E}" destId="{D0C3AAF0-28E8-45E0-9543-68541B569F27}" srcOrd="1" destOrd="0" parTransId="{158D75C8-7CF7-4124-91D8-9FA94D879CD2}" sibTransId="{D0839904-FAC8-4311-B233-A22C9CE4827F}"/>
    <dgm:cxn modelId="{8FD03F0C-52A5-4EC4-9D95-66F1970CDD24}" srcId="{738EC5F1-8104-42A9-BE77-16DF0AB00D3E}" destId="{F884CC93-527B-4F6B-9EA7-84FE2C43C200}" srcOrd="2" destOrd="0" parTransId="{5E5A6936-2E7E-4FAB-8111-502D1CBA49CE}" sibTransId="{EF762049-7AA6-4A28-8E12-C53745627BB8}"/>
    <dgm:cxn modelId="{3D1985BE-976A-4DD2-8269-543816E3350B}" type="presOf" srcId="{738EC5F1-8104-42A9-BE77-16DF0AB00D3E}" destId="{A295BB83-DC6E-4B92-913E-41542B93B981}" srcOrd="0" destOrd="0" presId="urn:microsoft.com/office/officeart/2005/8/layout/vProcess5"/>
    <dgm:cxn modelId="{D5BD0392-AE4B-40B5-AC46-49AE32B16BEB}" srcId="{738EC5F1-8104-42A9-BE77-16DF0AB00D3E}" destId="{639DC0AF-95B9-407A-9B52-4E01DF393F6B}" srcOrd="0" destOrd="0" parTransId="{99149D8D-1DAF-4E2D-BDAE-6C0054A136E6}" sibTransId="{A57C8C54-E009-42AF-9C64-738EA65F3B8E}"/>
    <dgm:cxn modelId="{D7E3AD8C-B237-1340-9D5F-51659482797F}" type="presOf" srcId="{D0C3AAF0-28E8-45E0-9543-68541B569F27}" destId="{51A6F63E-1950-AB4C-812D-E7C14B7EB212}" srcOrd="1" destOrd="0" presId="urn:microsoft.com/office/officeart/2005/8/layout/vProcess5"/>
    <dgm:cxn modelId="{4DB99ACD-F496-DE4C-A999-9064460A06F4}" type="presOf" srcId="{639DC0AF-95B9-407A-9B52-4E01DF393F6B}" destId="{3297D028-E952-4F4F-A736-E8F0E31D407C}" srcOrd="1" destOrd="0" presId="urn:microsoft.com/office/officeart/2005/8/layout/vProcess5"/>
    <dgm:cxn modelId="{A27B0671-0BE1-D245-894B-DCC45A95E3D7}" type="presOf" srcId="{D0839904-FAC8-4311-B233-A22C9CE4827F}" destId="{D156E384-8D01-7B49-8DB5-1E2F1E70EEFF}" srcOrd="0" destOrd="0" presId="urn:microsoft.com/office/officeart/2005/8/layout/vProcess5"/>
    <dgm:cxn modelId="{F7DDE3F5-35CF-C54A-AE78-86E783D1FD66}" type="presOf" srcId="{639DC0AF-95B9-407A-9B52-4E01DF393F6B}" destId="{0891B3CF-5F4F-954C-8587-A38063C3C98F}" srcOrd="0" destOrd="0" presId="urn:microsoft.com/office/officeart/2005/8/layout/vProcess5"/>
    <dgm:cxn modelId="{F1FB3048-510A-9C4E-9CAD-FA6B1DE7F1F8}" type="presOf" srcId="{A57C8C54-E009-42AF-9C64-738EA65F3B8E}" destId="{50EDE976-28EC-BA46-B8CB-EB14B35E9844}" srcOrd="0" destOrd="0" presId="urn:microsoft.com/office/officeart/2005/8/layout/vProcess5"/>
    <dgm:cxn modelId="{3424E1CD-A002-6046-BBD9-AE4328F31AD3}" type="presOf" srcId="{F884CC93-527B-4F6B-9EA7-84FE2C43C200}" destId="{140F6107-0E85-8642-BE64-5D47B293467E}" srcOrd="0" destOrd="0" presId="urn:microsoft.com/office/officeart/2005/8/layout/vProcess5"/>
    <dgm:cxn modelId="{D449CE05-7B2B-437D-8CEA-11FFA044BFB2}" type="presParOf" srcId="{A295BB83-DC6E-4B92-913E-41542B93B981}" destId="{CE4BA185-1430-47F0-9AF2-942C915F7EF3}" srcOrd="0" destOrd="0" presId="urn:microsoft.com/office/officeart/2005/8/layout/vProcess5"/>
    <dgm:cxn modelId="{5BE3BE01-1DDC-E245-9F5D-5FC446C6D57F}" type="presParOf" srcId="{A295BB83-DC6E-4B92-913E-41542B93B981}" destId="{0891B3CF-5F4F-954C-8587-A38063C3C98F}" srcOrd="1" destOrd="0" presId="urn:microsoft.com/office/officeart/2005/8/layout/vProcess5"/>
    <dgm:cxn modelId="{D341676A-99FE-A541-BC8D-FA479FE49D3A}" type="presParOf" srcId="{A295BB83-DC6E-4B92-913E-41542B93B981}" destId="{449EBA28-E5EB-2747-A562-A782078D19E6}" srcOrd="2" destOrd="0" presId="urn:microsoft.com/office/officeart/2005/8/layout/vProcess5"/>
    <dgm:cxn modelId="{888ADE02-D5F6-B54C-98AF-330C3161AD44}" type="presParOf" srcId="{A295BB83-DC6E-4B92-913E-41542B93B981}" destId="{140F6107-0E85-8642-BE64-5D47B293467E}" srcOrd="3" destOrd="0" presId="urn:microsoft.com/office/officeart/2005/8/layout/vProcess5"/>
    <dgm:cxn modelId="{29F6A471-0EA8-ED41-B22F-A3D921BB3B9D}" type="presParOf" srcId="{A295BB83-DC6E-4B92-913E-41542B93B981}" destId="{50EDE976-28EC-BA46-B8CB-EB14B35E9844}" srcOrd="4" destOrd="0" presId="urn:microsoft.com/office/officeart/2005/8/layout/vProcess5"/>
    <dgm:cxn modelId="{2892BBEF-C6A9-F843-B787-B87CA2BADBD6}" type="presParOf" srcId="{A295BB83-DC6E-4B92-913E-41542B93B981}" destId="{D156E384-8D01-7B49-8DB5-1E2F1E70EEFF}" srcOrd="5" destOrd="0" presId="urn:microsoft.com/office/officeart/2005/8/layout/vProcess5"/>
    <dgm:cxn modelId="{C994A330-323B-114E-ADB3-C6746866C477}" type="presParOf" srcId="{A295BB83-DC6E-4B92-913E-41542B93B981}" destId="{3297D028-E952-4F4F-A736-E8F0E31D407C}" srcOrd="6" destOrd="0" presId="urn:microsoft.com/office/officeart/2005/8/layout/vProcess5"/>
    <dgm:cxn modelId="{BE46BFBD-ACB1-6A42-B675-522FB795CEFC}" type="presParOf" srcId="{A295BB83-DC6E-4B92-913E-41542B93B981}" destId="{51A6F63E-1950-AB4C-812D-E7C14B7EB212}" srcOrd="7" destOrd="0" presId="urn:microsoft.com/office/officeart/2005/8/layout/vProcess5"/>
    <dgm:cxn modelId="{FE7B6BEF-BE8B-D343-8E4E-645ED09FE0FD}" type="presParOf" srcId="{A295BB83-DC6E-4B92-913E-41542B93B981}" destId="{9CC6E709-6054-4D45-AE02-029A50A67F9E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5602126F-2D42-447B-B1C1-BF1193D90D46}" type="doc">
      <dgm:prSet loTypeId="urn:microsoft.com/office/officeart/2005/8/layout/hProcess10" loCatId="picture" qsTypeId="urn:microsoft.com/office/officeart/2005/8/quickstyle/simple1" qsCatId="simple" csTypeId="urn:microsoft.com/office/officeart/2005/8/colors/accent2_2" csCatId="accent2" phldr="1"/>
      <dgm:spPr/>
    </dgm:pt>
    <dgm:pt modelId="{2EF085B5-3C65-4450-96A7-B8FD5EBE77D4}">
      <dgm:prSet phldrT="[Texto]"/>
      <dgm:spPr/>
      <dgm:t>
        <a:bodyPr/>
        <a:lstStyle/>
        <a:p>
          <a:r>
            <a:rPr lang="es-AR" b="1" dirty="0"/>
            <a:t>Tener presentadas las declaraciones juradas de las obligaciones a regularizar</a:t>
          </a:r>
        </a:p>
      </dgm:t>
    </dgm:pt>
    <dgm:pt modelId="{AD358594-68AC-4CA5-B35A-3CDE6C611B88}" type="parTrans" cxnId="{889C2F91-1E5B-4F47-99A2-AE29E94DF5D4}">
      <dgm:prSet/>
      <dgm:spPr/>
      <dgm:t>
        <a:bodyPr/>
        <a:lstStyle/>
        <a:p>
          <a:endParaRPr lang="es-AR"/>
        </a:p>
      </dgm:t>
    </dgm:pt>
    <dgm:pt modelId="{7FE17BEF-079A-42F3-97D4-E19703A450AA}" type="sibTrans" cxnId="{889C2F91-1E5B-4F47-99A2-AE29E94DF5D4}">
      <dgm:prSet/>
      <dgm:spPr/>
      <dgm:t>
        <a:bodyPr/>
        <a:lstStyle/>
        <a:p>
          <a:endParaRPr lang="es-AR"/>
        </a:p>
      </dgm:t>
    </dgm:pt>
    <dgm:pt modelId="{25F9B65C-18C0-4D94-BDED-0EF7B6A25318}">
      <dgm:prSet phldrT="[Texto]"/>
      <dgm:spPr>
        <a:solidFill>
          <a:schemeClr val="bg1"/>
        </a:solidFill>
        <a:ln>
          <a:solidFill>
            <a:schemeClr val="accent2"/>
          </a:solidFill>
        </a:ln>
      </dgm:spPr>
      <dgm:t>
        <a:bodyPr/>
        <a:lstStyle/>
        <a:p>
          <a:r>
            <a:rPr lang="es-AR" dirty="0">
              <a:solidFill>
                <a:schemeClr val="accent2"/>
              </a:solidFill>
            </a:rPr>
            <a:t>Tener declarada una CBU</a:t>
          </a:r>
        </a:p>
      </dgm:t>
    </dgm:pt>
    <dgm:pt modelId="{298C6A2B-072C-4EF5-9395-396C2C713337}" type="parTrans" cxnId="{CC256412-37BE-444C-958F-5BE14EA780BC}">
      <dgm:prSet/>
      <dgm:spPr/>
      <dgm:t>
        <a:bodyPr/>
        <a:lstStyle/>
        <a:p>
          <a:endParaRPr lang="es-AR"/>
        </a:p>
      </dgm:t>
    </dgm:pt>
    <dgm:pt modelId="{5FA9A0F4-C173-42D4-A04B-C5DD4CD6C9BD}" type="sibTrans" cxnId="{CC256412-37BE-444C-958F-5BE14EA780BC}">
      <dgm:prSet/>
      <dgm:spPr/>
      <dgm:t>
        <a:bodyPr/>
        <a:lstStyle/>
        <a:p>
          <a:endParaRPr lang="es-AR"/>
        </a:p>
      </dgm:t>
    </dgm:pt>
    <dgm:pt modelId="{67107DA9-CDB3-4CB3-800D-24A4D6EB91AA}">
      <dgm:prSet phldrT="[Texto]"/>
      <dgm:spPr>
        <a:solidFill>
          <a:schemeClr val="bg1"/>
        </a:solidFill>
        <a:ln>
          <a:solidFill>
            <a:schemeClr val="accent2"/>
          </a:solidFill>
        </a:ln>
      </dgm:spPr>
      <dgm:t>
        <a:bodyPr/>
        <a:lstStyle/>
        <a:p>
          <a:r>
            <a:rPr lang="es-AR" dirty="0">
              <a:solidFill>
                <a:schemeClr val="accent2"/>
              </a:solidFill>
            </a:rPr>
            <a:t>Poseer Domicilio Fiscal Electrónico</a:t>
          </a:r>
        </a:p>
      </dgm:t>
    </dgm:pt>
    <dgm:pt modelId="{13973FEE-645D-45B2-8911-8EB5B519A7F6}" type="parTrans" cxnId="{B19B8804-E629-4D1C-827A-073BAA88506B}">
      <dgm:prSet/>
      <dgm:spPr/>
      <dgm:t>
        <a:bodyPr/>
        <a:lstStyle/>
        <a:p>
          <a:endParaRPr lang="es-AR"/>
        </a:p>
      </dgm:t>
    </dgm:pt>
    <dgm:pt modelId="{0C3663B2-7D86-494B-BF4D-21B19F391AF8}" type="sibTrans" cxnId="{B19B8804-E629-4D1C-827A-073BAA88506B}">
      <dgm:prSet/>
      <dgm:spPr/>
      <dgm:t>
        <a:bodyPr/>
        <a:lstStyle/>
        <a:p>
          <a:endParaRPr lang="es-AR"/>
        </a:p>
      </dgm:t>
    </dgm:pt>
    <dgm:pt modelId="{C237981E-DE62-4EE9-AD44-081462727C2F}" type="pres">
      <dgm:prSet presAssocID="{5602126F-2D42-447B-B1C1-BF1193D90D46}" presName="Name0" presStyleCnt="0">
        <dgm:presLayoutVars>
          <dgm:dir/>
          <dgm:resizeHandles val="exact"/>
        </dgm:presLayoutVars>
      </dgm:prSet>
      <dgm:spPr/>
    </dgm:pt>
    <dgm:pt modelId="{59837824-3FE0-45D5-A9B7-C3D43857F528}" type="pres">
      <dgm:prSet presAssocID="{2EF085B5-3C65-4450-96A7-B8FD5EBE77D4}" presName="composite" presStyleCnt="0"/>
      <dgm:spPr/>
    </dgm:pt>
    <dgm:pt modelId="{67D4C127-C933-46D7-9E52-EC6C91556691}" type="pres">
      <dgm:prSet presAssocID="{2EF085B5-3C65-4450-96A7-B8FD5EBE77D4}" presName="imagSh" presStyleLbl="bgImgPlace1" presStyleIdx="0" presStyleCnt="3"/>
      <dgm:spPr/>
    </dgm:pt>
    <dgm:pt modelId="{92338BB4-49BE-48F9-A073-95656B63E7C2}" type="pres">
      <dgm:prSet presAssocID="{2EF085B5-3C65-4450-96A7-B8FD5EBE77D4}" presName="tx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FD84BB22-2A58-4873-A140-927413E9B7FA}" type="pres">
      <dgm:prSet presAssocID="{7FE17BEF-079A-42F3-97D4-E19703A450AA}" presName="sibTrans" presStyleLbl="sibTrans2D1" presStyleIdx="0" presStyleCnt="2"/>
      <dgm:spPr/>
      <dgm:t>
        <a:bodyPr/>
        <a:lstStyle/>
        <a:p>
          <a:endParaRPr lang="es-AR"/>
        </a:p>
      </dgm:t>
    </dgm:pt>
    <dgm:pt modelId="{E0EA7875-0DAB-4DF8-89AE-3A841DE2A3BA}" type="pres">
      <dgm:prSet presAssocID="{7FE17BEF-079A-42F3-97D4-E19703A450AA}" presName="connTx" presStyleLbl="sibTrans2D1" presStyleIdx="0" presStyleCnt="2"/>
      <dgm:spPr/>
      <dgm:t>
        <a:bodyPr/>
        <a:lstStyle/>
        <a:p>
          <a:endParaRPr lang="es-AR"/>
        </a:p>
      </dgm:t>
    </dgm:pt>
    <dgm:pt modelId="{59402578-CD8D-4605-A1FA-1D097130C24C}" type="pres">
      <dgm:prSet presAssocID="{25F9B65C-18C0-4D94-BDED-0EF7B6A25318}" presName="composite" presStyleCnt="0"/>
      <dgm:spPr/>
    </dgm:pt>
    <dgm:pt modelId="{2BDACDC3-749B-427C-93AA-8DFC74225A71}" type="pres">
      <dgm:prSet presAssocID="{25F9B65C-18C0-4D94-BDED-0EF7B6A25318}" presName="imagSh" presStyleLbl="bgImgPlace1" presStyleIdx="1" presStyleCnt="3"/>
      <dgm:spPr/>
    </dgm:pt>
    <dgm:pt modelId="{D146BB2D-F2F0-4E12-A028-D061D4844673}" type="pres">
      <dgm:prSet presAssocID="{25F9B65C-18C0-4D94-BDED-0EF7B6A25318}" presName="tx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0F2E2C0-C7F7-4902-9C07-3904A8335685}" type="pres">
      <dgm:prSet presAssocID="{5FA9A0F4-C173-42D4-A04B-C5DD4CD6C9BD}" presName="sibTrans" presStyleLbl="sibTrans2D1" presStyleIdx="1" presStyleCnt="2"/>
      <dgm:spPr/>
      <dgm:t>
        <a:bodyPr/>
        <a:lstStyle/>
        <a:p>
          <a:endParaRPr lang="es-AR"/>
        </a:p>
      </dgm:t>
    </dgm:pt>
    <dgm:pt modelId="{362A4BDE-DFCA-43B1-BBBC-B40C0B2E6CCE}" type="pres">
      <dgm:prSet presAssocID="{5FA9A0F4-C173-42D4-A04B-C5DD4CD6C9BD}" presName="connTx" presStyleLbl="sibTrans2D1" presStyleIdx="1" presStyleCnt="2"/>
      <dgm:spPr/>
      <dgm:t>
        <a:bodyPr/>
        <a:lstStyle/>
        <a:p>
          <a:endParaRPr lang="es-AR"/>
        </a:p>
      </dgm:t>
    </dgm:pt>
    <dgm:pt modelId="{0E8BDC20-C57C-479F-85ED-6427863E38C9}" type="pres">
      <dgm:prSet presAssocID="{67107DA9-CDB3-4CB3-800D-24A4D6EB91AA}" presName="composite" presStyleCnt="0"/>
      <dgm:spPr/>
    </dgm:pt>
    <dgm:pt modelId="{CEA98D1B-3005-499A-923D-B272733CBAF0}" type="pres">
      <dgm:prSet presAssocID="{67107DA9-CDB3-4CB3-800D-24A4D6EB91AA}" presName="imagSh" presStyleLbl="bgImgPlace1" presStyleIdx="2" presStyleCnt="3"/>
      <dgm:spPr/>
    </dgm:pt>
    <dgm:pt modelId="{FC23A691-D489-4D49-911B-AEEA64EB23B3}" type="pres">
      <dgm:prSet presAssocID="{67107DA9-CDB3-4CB3-800D-24A4D6EB91AA}" presName="tx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93D4B382-6AB5-41FE-B865-ACEB38059718}" type="presOf" srcId="{25F9B65C-18C0-4D94-BDED-0EF7B6A25318}" destId="{D146BB2D-F2F0-4E12-A028-D061D4844673}" srcOrd="0" destOrd="0" presId="urn:microsoft.com/office/officeart/2005/8/layout/hProcess10"/>
    <dgm:cxn modelId="{FACAAB0A-00C5-4F38-8322-D5C0A82945F4}" type="presOf" srcId="{5602126F-2D42-447B-B1C1-BF1193D90D46}" destId="{C237981E-DE62-4EE9-AD44-081462727C2F}" srcOrd="0" destOrd="0" presId="urn:microsoft.com/office/officeart/2005/8/layout/hProcess10"/>
    <dgm:cxn modelId="{E1D2E4FE-1FD4-4031-8100-E7118C4847BE}" type="presOf" srcId="{5FA9A0F4-C173-42D4-A04B-C5DD4CD6C9BD}" destId="{E0F2E2C0-C7F7-4902-9C07-3904A8335685}" srcOrd="0" destOrd="0" presId="urn:microsoft.com/office/officeart/2005/8/layout/hProcess10"/>
    <dgm:cxn modelId="{95C752EF-54AC-461E-9B93-E0C7BC1DBFE0}" type="presOf" srcId="{2EF085B5-3C65-4450-96A7-B8FD5EBE77D4}" destId="{92338BB4-49BE-48F9-A073-95656B63E7C2}" srcOrd="0" destOrd="0" presId="urn:microsoft.com/office/officeart/2005/8/layout/hProcess10"/>
    <dgm:cxn modelId="{B19B8804-E629-4D1C-827A-073BAA88506B}" srcId="{5602126F-2D42-447B-B1C1-BF1193D90D46}" destId="{67107DA9-CDB3-4CB3-800D-24A4D6EB91AA}" srcOrd="2" destOrd="0" parTransId="{13973FEE-645D-45B2-8911-8EB5B519A7F6}" sibTransId="{0C3663B2-7D86-494B-BF4D-21B19F391AF8}"/>
    <dgm:cxn modelId="{F84FC2C5-839B-43A4-ABA7-45CDB6E22246}" type="presOf" srcId="{7FE17BEF-079A-42F3-97D4-E19703A450AA}" destId="{E0EA7875-0DAB-4DF8-89AE-3A841DE2A3BA}" srcOrd="1" destOrd="0" presId="urn:microsoft.com/office/officeart/2005/8/layout/hProcess10"/>
    <dgm:cxn modelId="{889C2F91-1E5B-4F47-99A2-AE29E94DF5D4}" srcId="{5602126F-2D42-447B-B1C1-BF1193D90D46}" destId="{2EF085B5-3C65-4450-96A7-B8FD5EBE77D4}" srcOrd="0" destOrd="0" parTransId="{AD358594-68AC-4CA5-B35A-3CDE6C611B88}" sibTransId="{7FE17BEF-079A-42F3-97D4-E19703A450AA}"/>
    <dgm:cxn modelId="{E0F227E8-A802-4D52-B026-6FC6B392261C}" type="presOf" srcId="{67107DA9-CDB3-4CB3-800D-24A4D6EB91AA}" destId="{FC23A691-D489-4D49-911B-AEEA64EB23B3}" srcOrd="0" destOrd="0" presId="urn:microsoft.com/office/officeart/2005/8/layout/hProcess10"/>
    <dgm:cxn modelId="{A1111A8A-9BFF-473B-B892-BEC710D05511}" type="presOf" srcId="{7FE17BEF-079A-42F3-97D4-E19703A450AA}" destId="{FD84BB22-2A58-4873-A140-927413E9B7FA}" srcOrd="0" destOrd="0" presId="urn:microsoft.com/office/officeart/2005/8/layout/hProcess10"/>
    <dgm:cxn modelId="{CC256412-37BE-444C-958F-5BE14EA780BC}" srcId="{5602126F-2D42-447B-B1C1-BF1193D90D46}" destId="{25F9B65C-18C0-4D94-BDED-0EF7B6A25318}" srcOrd="1" destOrd="0" parTransId="{298C6A2B-072C-4EF5-9395-396C2C713337}" sibTransId="{5FA9A0F4-C173-42D4-A04B-C5DD4CD6C9BD}"/>
    <dgm:cxn modelId="{65F200E7-CFCC-49A4-875A-3E57B6BEA12B}" type="presOf" srcId="{5FA9A0F4-C173-42D4-A04B-C5DD4CD6C9BD}" destId="{362A4BDE-DFCA-43B1-BBBC-B40C0B2E6CCE}" srcOrd="1" destOrd="0" presId="urn:microsoft.com/office/officeart/2005/8/layout/hProcess10"/>
    <dgm:cxn modelId="{2510A2B1-1883-40A2-94D2-7356456EF456}" type="presParOf" srcId="{C237981E-DE62-4EE9-AD44-081462727C2F}" destId="{59837824-3FE0-45D5-A9B7-C3D43857F528}" srcOrd="0" destOrd="0" presId="urn:microsoft.com/office/officeart/2005/8/layout/hProcess10"/>
    <dgm:cxn modelId="{E273B72B-EF0C-4BE1-91C7-A31C8B153A74}" type="presParOf" srcId="{59837824-3FE0-45D5-A9B7-C3D43857F528}" destId="{67D4C127-C933-46D7-9E52-EC6C91556691}" srcOrd="0" destOrd="0" presId="urn:microsoft.com/office/officeart/2005/8/layout/hProcess10"/>
    <dgm:cxn modelId="{CF83C044-3246-4EE5-AC11-D7D34F090721}" type="presParOf" srcId="{59837824-3FE0-45D5-A9B7-C3D43857F528}" destId="{92338BB4-49BE-48F9-A073-95656B63E7C2}" srcOrd="1" destOrd="0" presId="urn:microsoft.com/office/officeart/2005/8/layout/hProcess10"/>
    <dgm:cxn modelId="{A7C690A7-04EB-485C-9D06-71F3E7EB7245}" type="presParOf" srcId="{C237981E-DE62-4EE9-AD44-081462727C2F}" destId="{FD84BB22-2A58-4873-A140-927413E9B7FA}" srcOrd="1" destOrd="0" presId="urn:microsoft.com/office/officeart/2005/8/layout/hProcess10"/>
    <dgm:cxn modelId="{7C99728F-E2E4-499A-834C-EB32307BCC5C}" type="presParOf" srcId="{FD84BB22-2A58-4873-A140-927413E9B7FA}" destId="{E0EA7875-0DAB-4DF8-89AE-3A841DE2A3BA}" srcOrd="0" destOrd="0" presId="urn:microsoft.com/office/officeart/2005/8/layout/hProcess10"/>
    <dgm:cxn modelId="{C453C623-5CEC-4BA0-92DF-09AE84CCA13B}" type="presParOf" srcId="{C237981E-DE62-4EE9-AD44-081462727C2F}" destId="{59402578-CD8D-4605-A1FA-1D097130C24C}" srcOrd="2" destOrd="0" presId="urn:microsoft.com/office/officeart/2005/8/layout/hProcess10"/>
    <dgm:cxn modelId="{03ED5A84-50AA-4CD6-A6EA-DE7E28829C0A}" type="presParOf" srcId="{59402578-CD8D-4605-A1FA-1D097130C24C}" destId="{2BDACDC3-749B-427C-93AA-8DFC74225A71}" srcOrd="0" destOrd="0" presId="urn:microsoft.com/office/officeart/2005/8/layout/hProcess10"/>
    <dgm:cxn modelId="{16949029-3963-4D56-9670-C0F2D0546C7B}" type="presParOf" srcId="{59402578-CD8D-4605-A1FA-1D097130C24C}" destId="{D146BB2D-F2F0-4E12-A028-D061D4844673}" srcOrd="1" destOrd="0" presId="urn:microsoft.com/office/officeart/2005/8/layout/hProcess10"/>
    <dgm:cxn modelId="{283F381F-D1C8-4F06-92DF-5C0CD65D7974}" type="presParOf" srcId="{C237981E-DE62-4EE9-AD44-081462727C2F}" destId="{E0F2E2C0-C7F7-4902-9C07-3904A8335685}" srcOrd="3" destOrd="0" presId="urn:microsoft.com/office/officeart/2005/8/layout/hProcess10"/>
    <dgm:cxn modelId="{2A66AEE3-B7B2-418F-8977-B4AE4A4AB43D}" type="presParOf" srcId="{E0F2E2C0-C7F7-4902-9C07-3904A8335685}" destId="{362A4BDE-DFCA-43B1-BBBC-B40C0B2E6CCE}" srcOrd="0" destOrd="0" presId="urn:microsoft.com/office/officeart/2005/8/layout/hProcess10"/>
    <dgm:cxn modelId="{AF246C2D-E4E9-4171-B47D-3842218CC30F}" type="presParOf" srcId="{C237981E-DE62-4EE9-AD44-081462727C2F}" destId="{0E8BDC20-C57C-479F-85ED-6427863E38C9}" srcOrd="4" destOrd="0" presId="urn:microsoft.com/office/officeart/2005/8/layout/hProcess10"/>
    <dgm:cxn modelId="{5B56AB18-1B0C-41C4-92E4-A2521BFF6985}" type="presParOf" srcId="{0E8BDC20-C57C-479F-85ED-6427863E38C9}" destId="{CEA98D1B-3005-499A-923D-B272733CBAF0}" srcOrd="0" destOrd="0" presId="urn:microsoft.com/office/officeart/2005/8/layout/hProcess10"/>
    <dgm:cxn modelId="{EFC18A7A-4C9D-40BE-B2F2-DF05B992F8BE}" type="presParOf" srcId="{0E8BDC20-C57C-479F-85ED-6427863E38C9}" destId="{FC23A691-D489-4D49-911B-AEEA64EB23B3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F5591FEA-933C-40F1-9FF9-680997082F6E}" type="doc">
      <dgm:prSet loTypeId="urn:microsoft.com/office/officeart/2005/8/layout/process5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AR"/>
        </a:p>
      </dgm:t>
    </dgm:pt>
    <dgm:pt modelId="{77A853B7-B57B-4F8A-B15C-5E3C4E975270}">
      <dgm:prSet phldrT="[Texto]"/>
      <dgm:spPr/>
      <dgm:t>
        <a:bodyPr/>
        <a:lstStyle/>
        <a:p>
          <a:r>
            <a:rPr lang="es-AR" dirty="0"/>
            <a:t>Se permite la anulación en caso de detección de errores </a:t>
          </a:r>
        </a:p>
      </dgm:t>
    </dgm:pt>
    <dgm:pt modelId="{1598FA5D-6B9D-4D1A-8B15-8D383C9FD341}" type="parTrans" cxnId="{17D8D83B-C9D4-40C0-89E3-A6A05633C410}">
      <dgm:prSet/>
      <dgm:spPr/>
      <dgm:t>
        <a:bodyPr/>
        <a:lstStyle/>
        <a:p>
          <a:endParaRPr lang="es-AR"/>
        </a:p>
      </dgm:t>
    </dgm:pt>
    <dgm:pt modelId="{9345CB33-5ED7-4B8E-BAF5-7C52C2E04677}" type="sibTrans" cxnId="{17D8D83B-C9D4-40C0-89E3-A6A05633C410}">
      <dgm:prSet/>
      <dgm:spPr/>
      <dgm:t>
        <a:bodyPr/>
        <a:lstStyle/>
        <a:p>
          <a:endParaRPr lang="es-AR"/>
        </a:p>
      </dgm:t>
    </dgm:pt>
    <dgm:pt modelId="{5370FD53-03D7-4F70-BE9A-7CF06EB976FE}">
      <dgm:prSet phldrT="[Texto]"/>
      <dgm:spPr/>
      <dgm:t>
        <a:bodyPr/>
        <a:lstStyle/>
        <a:p>
          <a:r>
            <a:rPr lang="es-AR" dirty="0"/>
            <a:t>Fecha límite: 9 de diciembre de 2024</a:t>
          </a:r>
        </a:p>
      </dgm:t>
    </dgm:pt>
    <dgm:pt modelId="{E6621754-C464-4D4B-927F-9B451E24F11F}" type="parTrans" cxnId="{9A28427F-B90A-4C8C-B303-A4CBA6C9530C}">
      <dgm:prSet/>
      <dgm:spPr/>
      <dgm:t>
        <a:bodyPr/>
        <a:lstStyle/>
        <a:p>
          <a:endParaRPr lang="es-AR"/>
        </a:p>
      </dgm:t>
    </dgm:pt>
    <dgm:pt modelId="{F045EFE9-14E3-4976-B6B0-6579EDF60CC8}" type="sibTrans" cxnId="{9A28427F-B90A-4C8C-B303-A4CBA6C9530C}">
      <dgm:prSet/>
      <dgm:spPr/>
      <dgm:t>
        <a:bodyPr/>
        <a:lstStyle/>
        <a:p>
          <a:endParaRPr lang="es-AR"/>
        </a:p>
      </dgm:t>
    </dgm:pt>
    <dgm:pt modelId="{933170B6-D41A-4D21-9BCA-7A8FA1FA1EEB}">
      <dgm:prSet phldrT="[Texto]"/>
      <dgm:spPr/>
      <dgm:t>
        <a:bodyPr/>
        <a:lstStyle/>
        <a:p>
          <a:r>
            <a:rPr lang="es-AR" dirty="0"/>
            <a:t>Se debe hacer una Presentación Digital en el trámite “Planes de pago- Anulaciones, cancelaciones anticipadas totales y otras”</a:t>
          </a:r>
        </a:p>
      </dgm:t>
    </dgm:pt>
    <dgm:pt modelId="{E93EBD3A-2548-4FAF-8C68-BD5DECA64AA6}" type="parTrans" cxnId="{4C4CEE8B-2679-40C0-8327-8371D1411C10}">
      <dgm:prSet/>
      <dgm:spPr/>
      <dgm:t>
        <a:bodyPr/>
        <a:lstStyle/>
        <a:p>
          <a:endParaRPr lang="es-AR"/>
        </a:p>
      </dgm:t>
    </dgm:pt>
    <dgm:pt modelId="{D7545814-3E3E-4607-B76F-18D796C9234E}" type="sibTrans" cxnId="{4C4CEE8B-2679-40C0-8327-8371D1411C10}">
      <dgm:prSet/>
      <dgm:spPr/>
      <dgm:t>
        <a:bodyPr/>
        <a:lstStyle/>
        <a:p>
          <a:endParaRPr lang="es-AR"/>
        </a:p>
      </dgm:t>
    </dgm:pt>
    <dgm:pt modelId="{A9826C16-A0B7-42A2-BE87-AF50FA1F0A59}">
      <dgm:prSet phldrT="[Texto]"/>
      <dgm:spPr/>
      <dgm:t>
        <a:bodyPr/>
        <a:lstStyle/>
        <a:p>
          <a:r>
            <a:rPr lang="es-AR" dirty="0"/>
            <a:t>Se debe fundamentar la solicitud </a:t>
          </a:r>
        </a:p>
      </dgm:t>
    </dgm:pt>
    <dgm:pt modelId="{FFF008FD-91E5-48EB-A057-EFC3ABF0F916}" type="parTrans" cxnId="{7DD9274E-8874-4662-A6A3-D54970671CAF}">
      <dgm:prSet/>
      <dgm:spPr/>
      <dgm:t>
        <a:bodyPr/>
        <a:lstStyle/>
        <a:p>
          <a:endParaRPr lang="es-AR"/>
        </a:p>
      </dgm:t>
    </dgm:pt>
    <dgm:pt modelId="{14D41797-083B-48E4-B8DA-70F7106D9674}" type="sibTrans" cxnId="{7DD9274E-8874-4662-A6A3-D54970671CAF}">
      <dgm:prSet/>
      <dgm:spPr/>
      <dgm:t>
        <a:bodyPr/>
        <a:lstStyle/>
        <a:p>
          <a:endParaRPr lang="es-AR"/>
        </a:p>
      </dgm:t>
    </dgm:pt>
    <dgm:pt modelId="{767A55DB-C5D1-4FB7-BCF0-E22F319EA156}">
      <dgm:prSet phldrT="[Texto]"/>
      <dgm:spPr/>
      <dgm:t>
        <a:bodyPr/>
        <a:lstStyle/>
        <a:p>
          <a:r>
            <a:rPr lang="es-AR" dirty="0"/>
            <a:t>El importe correspondiente al pago al contado, pago a cuenta y/o las cuotas abonadas, podrán ser imputados a la cancelación de obligaciones, excepto al pago al contado, pago a cuenta o cuotas del planes</a:t>
          </a:r>
        </a:p>
      </dgm:t>
    </dgm:pt>
    <dgm:pt modelId="{29090AC0-0DDE-4D9E-A4E3-A95FD0C1B1A7}" type="parTrans" cxnId="{050D12DC-00A7-4C39-9F97-127F7FD85BB4}">
      <dgm:prSet/>
      <dgm:spPr/>
      <dgm:t>
        <a:bodyPr/>
        <a:lstStyle/>
        <a:p>
          <a:endParaRPr lang="es-AR"/>
        </a:p>
      </dgm:t>
    </dgm:pt>
    <dgm:pt modelId="{3E69D557-2651-4D3F-B050-C5C7B41D5455}" type="sibTrans" cxnId="{050D12DC-00A7-4C39-9F97-127F7FD85BB4}">
      <dgm:prSet/>
      <dgm:spPr/>
      <dgm:t>
        <a:bodyPr/>
        <a:lstStyle/>
        <a:p>
          <a:endParaRPr lang="es-AR"/>
        </a:p>
      </dgm:t>
    </dgm:pt>
    <dgm:pt modelId="{EB2C48DE-8706-4585-A5BB-D863AD8B180C}" type="pres">
      <dgm:prSet presAssocID="{F5591FEA-933C-40F1-9FF9-680997082F6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379237D7-76FC-4AC1-8BEB-7C7A3A9AB5BA}" type="pres">
      <dgm:prSet presAssocID="{77A853B7-B57B-4F8A-B15C-5E3C4E97527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F247BCCE-D784-488A-A60D-01D822DE3A8A}" type="pres">
      <dgm:prSet presAssocID="{9345CB33-5ED7-4B8E-BAF5-7C52C2E04677}" presName="sibTrans" presStyleLbl="sibTrans2D1" presStyleIdx="0" presStyleCnt="4"/>
      <dgm:spPr/>
      <dgm:t>
        <a:bodyPr/>
        <a:lstStyle/>
        <a:p>
          <a:endParaRPr lang="es-AR"/>
        </a:p>
      </dgm:t>
    </dgm:pt>
    <dgm:pt modelId="{C12A4764-5073-4114-8D49-9380999C7BD8}" type="pres">
      <dgm:prSet presAssocID="{9345CB33-5ED7-4B8E-BAF5-7C52C2E04677}" presName="connectorText" presStyleLbl="sibTrans2D1" presStyleIdx="0" presStyleCnt="4"/>
      <dgm:spPr/>
      <dgm:t>
        <a:bodyPr/>
        <a:lstStyle/>
        <a:p>
          <a:endParaRPr lang="es-AR"/>
        </a:p>
      </dgm:t>
    </dgm:pt>
    <dgm:pt modelId="{CCF3C6FE-441B-4CCF-BA73-BE04C00C741A}" type="pres">
      <dgm:prSet presAssocID="{5370FD53-03D7-4F70-BE9A-7CF06EB976F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7058F3A-6905-4F9E-983D-A5FE5EEFB054}" type="pres">
      <dgm:prSet presAssocID="{F045EFE9-14E3-4976-B6B0-6579EDF60CC8}" presName="sibTrans" presStyleLbl="sibTrans2D1" presStyleIdx="1" presStyleCnt="4"/>
      <dgm:spPr/>
      <dgm:t>
        <a:bodyPr/>
        <a:lstStyle/>
        <a:p>
          <a:endParaRPr lang="es-AR"/>
        </a:p>
      </dgm:t>
    </dgm:pt>
    <dgm:pt modelId="{A85D95E2-7C6E-40FF-9810-525C7365BBBB}" type="pres">
      <dgm:prSet presAssocID="{F045EFE9-14E3-4976-B6B0-6579EDF60CC8}" presName="connectorText" presStyleLbl="sibTrans2D1" presStyleIdx="1" presStyleCnt="4"/>
      <dgm:spPr/>
      <dgm:t>
        <a:bodyPr/>
        <a:lstStyle/>
        <a:p>
          <a:endParaRPr lang="es-AR"/>
        </a:p>
      </dgm:t>
    </dgm:pt>
    <dgm:pt modelId="{BC2496B8-94EB-4659-B9E9-22B7A1FE830C}" type="pres">
      <dgm:prSet presAssocID="{933170B6-D41A-4D21-9BCA-7A8FA1FA1EE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1756E86E-F60C-4EB2-810A-C9A84E883F3B}" type="pres">
      <dgm:prSet presAssocID="{D7545814-3E3E-4607-B76F-18D796C9234E}" presName="sibTrans" presStyleLbl="sibTrans2D1" presStyleIdx="2" presStyleCnt="4"/>
      <dgm:spPr/>
      <dgm:t>
        <a:bodyPr/>
        <a:lstStyle/>
        <a:p>
          <a:endParaRPr lang="es-AR"/>
        </a:p>
      </dgm:t>
    </dgm:pt>
    <dgm:pt modelId="{F3981586-910E-47A8-B208-1F9D8BB430CE}" type="pres">
      <dgm:prSet presAssocID="{D7545814-3E3E-4607-B76F-18D796C9234E}" presName="connectorText" presStyleLbl="sibTrans2D1" presStyleIdx="2" presStyleCnt="4"/>
      <dgm:spPr/>
      <dgm:t>
        <a:bodyPr/>
        <a:lstStyle/>
        <a:p>
          <a:endParaRPr lang="es-AR"/>
        </a:p>
      </dgm:t>
    </dgm:pt>
    <dgm:pt modelId="{CC9609B5-7402-4C42-B07F-86D4554418C2}" type="pres">
      <dgm:prSet presAssocID="{A9826C16-A0B7-42A2-BE87-AF50FA1F0A5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E6E0ECA-242E-4439-A61B-D85F9ED38074}" type="pres">
      <dgm:prSet presAssocID="{14D41797-083B-48E4-B8DA-70F7106D9674}" presName="sibTrans" presStyleLbl="sibTrans2D1" presStyleIdx="3" presStyleCnt="4"/>
      <dgm:spPr/>
      <dgm:t>
        <a:bodyPr/>
        <a:lstStyle/>
        <a:p>
          <a:endParaRPr lang="es-AR"/>
        </a:p>
      </dgm:t>
    </dgm:pt>
    <dgm:pt modelId="{D4D9FDAE-FCFB-4992-81E2-F05B20455E87}" type="pres">
      <dgm:prSet presAssocID="{14D41797-083B-48E4-B8DA-70F7106D9674}" presName="connectorText" presStyleLbl="sibTrans2D1" presStyleIdx="3" presStyleCnt="4"/>
      <dgm:spPr/>
      <dgm:t>
        <a:bodyPr/>
        <a:lstStyle/>
        <a:p>
          <a:endParaRPr lang="es-AR"/>
        </a:p>
      </dgm:t>
    </dgm:pt>
    <dgm:pt modelId="{64AB5E38-E4AE-4DF7-ACBE-9EA8E499E8DA}" type="pres">
      <dgm:prSet presAssocID="{767A55DB-C5D1-4FB7-BCF0-E22F319EA15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1454BC75-3FFF-44C3-81CC-08B174D03233}" type="presOf" srcId="{5370FD53-03D7-4F70-BE9A-7CF06EB976FE}" destId="{CCF3C6FE-441B-4CCF-BA73-BE04C00C741A}" srcOrd="0" destOrd="0" presId="urn:microsoft.com/office/officeart/2005/8/layout/process5"/>
    <dgm:cxn modelId="{4C4CEE8B-2679-40C0-8327-8371D1411C10}" srcId="{F5591FEA-933C-40F1-9FF9-680997082F6E}" destId="{933170B6-D41A-4D21-9BCA-7A8FA1FA1EEB}" srcOrd="2" destOrd="0" parTransId="{E93EBD3A-2548-4FAF-8C68-BD5DECA64AA6}" sibTransId="{D7545814-3E3E-4607-B76F-18D796C9234E}"/>
    <dgm:cxn modelId="{17D8D83B-C9D4-40C0-89E3-A6A05633C410}" srcId="{F5591FEA-933C-40F1-9FF9-680997082F6E}" destId="{77A853B7-B57B-4F8A-B15C-5E3C4E975270}" srcOrd="0" destOrd="0" parTransId="{1598FA5D-6B9D-4D1A-8B15-8D383C9FD341}" sibTransId="{9345CB33-5ED7-4B8E-BAF5-7C52C2E04677}"/>
    <dgm:cxn modelId="{D3893767-8373-40D2-836D-48B5345D3482}" type="presOf" srcId="{933170B6-D41A-4D21-9BCA-7A8FA1FA1EEB}" destId="{BC2496B8-94EB-4659-B9E9-22B7A1FE830C}" srcOrd="0" destOrd="0" presId="urn:microsoft.com/office/officeart/2005/8/layout/process5"/>
    <dgm:cxn modelId="{5EEC093A-BC74-4978-9115-63FEA6844B59}" type="presOf" srcId="{14D41797-083B-48E4-B8DA-70F7106D9674}" destId="{D4D9FDAE-FCFB-4992-81E2-F05B20455E87}" srcOrd="1" destOrd="0" presId="urn:microsoft.com/office/officeart/2005/8/layout/process5"/>
    <dgm:cxn modelId="{AE6F441D-77E2-4B9A-BB85-AA753F6F2218}" type="presOf" srcId="{14D41797-083B-48E4-B8DA-70F7106D9674}" destId="{EE6E0ECA-242E-4439-A61B-D85F9ED38074}" srcOrd="0" destOrd="0" presId="urn:microsoft.com/office/officeart/2005/8/layout/process5"/>
    <dgm:cxn modelId="{BD8EFE8B-58A8-4991-9A38-304F25694FD7}" type="presOf" srcId="{D7545814-3E3E-4607-B76F-18D796C9234E}" destId="{1756E86E-F60C-4EB2-810A-C9A84E883F3B}" srcOrd="0" destOrd="0" presId="urn:microsoft.com/office/officeart/2005/8/layout/process5"/>
    <dgm:cxn modelId="{050D12DC-00A7-4C39-9F97-127F7FD85BB4}" srcId="{F5591FEA-933C-40F1-9FF9-680997082F6E}" destId="{767A55DB-C5D1-4FB7-BCF0-E22F319EA156}" srcOrd="4" destOrd="0" parTransId="{29090AC0-0DDE-4D9E-A4E3-A95FD0C1B1A7}" sibTransId="{3E69D557-2651-4D3F-B050-C5C7B41D5455}"/>
    <dgm:cxn modelId="{1A56DCC9-640F-484B-825E-40F0EB94639C}" type="presOf" srcId="{9345CB33-5ED7-4B8E-BAF5-7C52C2E04677}" destId="{C12A4764-5073-4114-8D49-9380999C7BD8}" srcOrd="1" destOrd="0" presId="urn:microsoft.com/office/officeart/2005/8/layout/process5"/>
    <dgm:cxn modelId="{02FA9825-F048-4439-B51E-47ADD04A389E}" type="presOf" srcId="{D7545814-3E3E-4607-B76F-18D796C9234E}" destId="{F3981586-910E-47A8-B208-1F9D8BB430CE}" srcOrd="1" destOrd="0" presId="urn:microsoft.com/office/officeart/2005/8/layout/process5"/>
    <dgm:cxn modelId="{61F5B919-BF23-412D-91DF-25D069A9F78D}" type="presOf" srcId="{A9826C16-A0B7-42A2-BE87-AF50FA1F0A59}" destId="{CC9609B5-7402-4C42-B07F-86D4554418C2}" srcOrd="0" destOrd="0" presId="urn:microsoft.com/office/officeart/2005/8/layout/process5"/>
    <dgm:cxn modelId="{D65D19B3-5C0D-4385-B141-ABF885DF784E}" type="presOf" srcId="{F045EFE9-14E3-4976-B6B0-6579EDF60CC8}" destId="{A85D95E2-7C6E-40FF-9810-525C7365BBBB}" srcOrd="1" destOrd="0" presId="urn:microsoft.com/office/officeart/2005/8/layout/process5"/>
    <dgm:cxn modelId="{7DD9274E-8874-4662-A6A3-D54970671CAF}" srcId="{F5591FEA-933C-40F1-9FF9-680997082F6E}" destId="{A9826C16-A0B7-42A2-BE87-AF50FA1F0A59}" srcOrd="3" destOrd="0" parTransId="{FFF008FD-91E5-48EB-A057-EFC3ABF0F916}" sibTransId="{14D41797-083B-48E4-B8DA-70F7106D9674}"/>
    <dgm:cxn modelId="{DA7FC6FD-4777-41B5-AC7B-E9B75A9179A0}" type="presOf" srcId="{767A55DB-C5D1-4FB7-BCF0-E22F319EA156}" destId="{64AB5E38-E4AE-4DF7-ACBE-9EA8E499E8DA}" srcOrd="0" destOrd="0" presId="urn:microsoft.com/office/officeart/2005/8/layout/process5"/>
    <dgm:cxn modelId="{C338D884-0058-456F-8C28-4C9B13DD7847}" type="presOf" srcId="{9345CB33-5ED7-4B8E-BAF5-7C52C2E04677}" destId="{F247BCCE-D784-488A-A60D-01D822DE3A8A}" srcOrd="0" destOrd="0" presId="urn:microsoft.com/office/officeart/2005/8/layout/process5"/>
    <dgm:cxn modelId="{EF3015A9-2D30-4E9C-A123-FA697C0EB195}" type="presOf" srcId="{F045EFE9-14E3-4976-B6B0-6579EDF60CC8}" destId="{67058F3A-6905-4F9E-983D-A5FE5EEFB054}" srcOrd="0" destOrd="0" presId="urn:microsoft.com/office/officeart/2005/8/layout/process5"/>
    <dgm:cxn modelId="{9A28427F-B90A-4C8C-B303-A4CBA6C9530C}" srcId="{F5591FEA-933C-40F1-9FF9-680997082F6E}" destId="{5370FD53-03D7-4F70-BE9A-7CF06EB976FE}" srcOrd="1" destOrd="0" parTransId="{E6621754-C464-4D4B-927F-9B451E24F11F}" sibTransId="{F045EFE9-14E3-4976-B6B0-6579EDF60CC8}"/>
    <dgm:cxn modelId="{AB859F22-9C30-48B4-8E9A-A529A5D4B195}" type="presOf" srcId="{F5591FEA-933C-40F1-9FF9-680997082F6E}" destId="{EB2C48DE-8706-4585-A5BB-D863AD8B180C}" srcOrd="0" destOrd="0" presId="urn:microsoft.com/office/officeart/2005/8/layout/process5"/>
    <dgm:cxn modelId="{909B0977-7F89-4B5D-B73C-FFE79AFB1C22}" type="presOf" srcId="{77A853B7-B57B-4F8A-B15C-5E3C4E975270}" destId="{379237D7-76FC-4AC1-8BEB-7C7A3A9AB5BA}" srcOrd="0" destOrd="0" presId="urn:microsoft.com/office/officeart/2005/8/layout/process5"/>
    <dgm:cxn modelId="{504F9FEB-9C61-4FD3-8FF1-18EF17A3B219}" type="presParOf" srcId="{EB2C48DE-8706-4585-A5BB-D863AD8B180C}" destId="{379237D7-76FC-4AC1-8BEB-7C7A3A9AB5BA}" srcOrd="0" destOrd="0" presId="urn:microsoft.com/office/officeart/2005/8/layout/process5"/>
    <dgm:cxn modelId="{3F698B58-9E7B-40C0-859E-EFCFDCBD56D5}" type="presParOf" srcId="{EB2C48DE-8706-4585-A5BB-D863AD8B180C}" destId="{F247BCCE-D784-488A-A60D-01D822DE3A8A}" srcOrd="1" destOrd="0" presId="urn:microsoft.com/office/officeart/2005/8/layout/process5"/>
    <dgm:cxn modelId="{0C6C4849-9291-447B-82A6-AA6540332269}" type="presParOf" srcId="{F247BCCE-D784-488A-A60D-01D822DE3A8A}" destId="{C12A4764-5073-4114-8D49-9380999C7BD8}" srcOrd="0" destOrd="0" presId="urn:microsoft.com/office/officeart/2005/8/layout/process5"/>
    <dgm:cxn modelId="{E174F265-1F3A-40FC-9D79-5EE2B6CC94CC}" type="presParOf" srcId="{EB2C48DE-8706-4585-A5BB-D863AD8B180C}" destId="{CCF3C6FE-441B-4CCF-BA73-BE04C00C741A}" srcOrd="2" destOrd="0" presId="urn:microsoft.com/office/officeart/2005/8/layout/process5"/>
    <dgm:cxn modelId="{9DCEAD8E-CA4A-444A-9A9F-2EA1A664C6C2}" type="presParOf" srcId="{EB2C48DE-8706-4585-A5BB-D863AD8B180C}" destId="{67058F3A-6905-4F9E-983D-A5FE5EEFB054}" srcOrd="3" destOrd="0" presId="urn:microsoft.com/office/officeart/2005/8/layout/process5"/>
    <dgm:cxn modelId="{DFB51E88-FCBD-488A-85A7-7D6A9B76CCF4}" type="presParOf" srcId="{67058F3A-6905-4F9E-983D-A5FE5EEFB054}" destId="{A85D95E2-7C6E-40FF-9810-525C7365BBBB}" srcOrd="0" destOrd="0" presId="urn:microsoft.com/office/officeart/2005/8/layout/process5"/>
    <dgm:cxn modelId="{E6C47115-D77D-41FC-AFFA-4F9E3DF92B3C}" type="presParOf" srcId="{EB2C48DE-8706-4585-A5BB-D863AD8B180C}" destId="{BC2496B8-94EB-4659-B9E9-22B7A1FE830C}" srcOrd="4" destOrd="0" presId="urn:microsoft.com/office/officeart/2005/8/layout/process5"/>
    <dgm:cxn modelId="{88F5A2B8-4DFB-4789-9EB1-DDDE66D8BB56}" type="presParOf" srcId="{EB2C48DE-8706-4585-A5BB-D863AD8B180C}" destId="{1756E86E-F60C-4EB2-810A-C9A84E883F3B}" srcOrd="5" destOrd="0" presId="urn:microsoft.com/office/officeart/2005/8/layout/process5"/>
    <dgm:cxn modelId="{B6B81AFD-606A-4765-AA2C-1C083F19DC50}" type="presParOf" srcId="{1756E86E-F60C-4EB2-810A-C9A84E883F3B}" destId="{F3981586-910E-47A8-B208-1F9D8BB430CE}" srcOrd="0" destOrd="0" presId="urn:microsoft.com/office/officeart/2005/8/layout/process5"/>
    <dgm:cxn modelId="{241775FF-9DE7-4C94-8D6E-940DD3E2CF01}" type="presParOf" srcId="{EB2C48DE-8706-4585-A5BB-D863AD8B180C}" destId="{CC9609B5-7402-4C42-B07F-86D4554418C2}" srcOrd="6" destOrd="0" presId="urn:microsoft.com/office/officeart/2005/8/layout/process5"/>
    <dgm:cxn modelId="{7231F79F-05AF-4FA0-9E76-5CCAD98AEF91}" type="presParOf" srcId="{EB2C48DE-8706-4585-A5BB-D863AD8B180C}" destId="{EE6E0ECA-242E-4439-A61B-D85F9ED38074}" srcOrd="7" destOrd="0" presId="urn:microsoft.com/office/officeart/2005/8/layout/process5"/>
    <dgm:cxn modelId="{AD69440A-CE98-4F1B-8E84-CB4228407FF9}" type="presParOf" srcId="{EE6E0ECA-242E-4439-A61B-D85F9ED38074}" destId="{D4D9FDAE-FCFB-4992-81E2-F05B20455E87}" srcOrd="0" destOrd="0" presId="urn:microsoft.com/office/officeart/2005/8/layout/process5"/>
    <dgm:cxn modelId="{B959D7AB-807C-4FDA-903F-754A435DA245}" type="presParOf" srcId="{EB2C48DE-8706-4585-A5BB-D863AD8B180C}" destId="{64AB5E38-E4AE-4DF7-ACBE-9EA8E499E8DA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6C44E5EC-A115-42CB-9EE9-43F3E7B71F43}" type="doc">
      <dgm:prSet loTypeId="urn:microsoft.com/office/officeart/2005/8/layout/h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AR"/>
        </a:p>
      </dgm:t>
    </dgm:pt>
    <dgm:pt modelId="{48D0D134-476F-48AC-BA47-0F4A9FC99103}">
      <dgm:prSet phldrT="[Texto]"/>
      <dgm:spPr/>
      <dgm:t>
        <a:bodyPr/>
        <a:lstStyle/>
        <a:p>
          <a:r>
            <a:rPr lang="es-AR" dirty="0"/>
            <a:t>Planes hasta 3 cuotas</a:t>
          </a:r>
        </a:p>
      </dgm:t>
    </dgm:pt>
    <dgm:pt modelId="{57706EF3-3019-471F-ABB2-CEC6DEE39BE1}" type="parTrans" cxnId="{4EA01073-E7EB-490A-BE92-DF82A8108E20}">
      <dgm:prSet/>
      <dgm:spPr/>
      <dgm:t>
        <a:bodyPr/>
        <a:lstStyle/>
        <a:p>
          <a:endParaRPr lang="es-AR"/>
        </a:p>
      </dgm:t>
    </dgm:pt>
    <dgm:pt modelId="{4C4B45DE-F22E-4B9E-9DAD-A8DA55A7896A}" type="sibTrans" cxnId="{4EA01073-E7EB-490A-BE92-DF82A8108E20}">
      <dgm:prSet/>
      <dgm:spPr/>
      <dgm:t>
        <a:bodyPr/>
        <a:lstStyle/>
        <a:p>
          <a:endParaRPr lang="es-AR"/>
        </a:p>
      </dgm:t>
    </dgm:pt>
    <dgm:pt modelId="{84CA1DD1-D977-419E-9F49-665A89958509}">
      <dgm:prSet phldrT="[Texto]"/>
      <dgm:spPr/>
      <dgm:t>
        <a:bodyPr/>
        <a:lstStyle/>
        <a:p>
          <a:r>
            <a:rPr lang="es-AR" dirty="0"/>
            <a:t>Falta de ingreso de 1 cuotas a los 60 días corridos posteriores a su vencimiento</a:t>
          </a:r>
        </a:p>
      </dgm:t>
    </dgm:pt>
    <dgm:pt modelId="{3562AA7F-B195-4309-B4A1-DA887E7D3383}" type="parTrans" cxnId="{7520CD29-4311-4B03-B954-887500C1FCDA}">
      <dgm:prSet/>
      <dgm:spPr/>
      <dgm:t>
        <a:bodyPr/>
        <a:lstStyle/>
        <a:p>
          <a:endParaRPr lang="es-AR"/>
        </a:p>
      </dgm:t>
    </dgm:pt>
    <dgm:pt modelId="{89903F95-91CF-4FB3-842C-19EBDA55AF1C}" type="sibTrans" cxnId="{7520CD29-4311-4B03-B954-887500C1FCDA}">
      <dgm:prSet/>
      <dgm:spPr/>
      <dgm:t>
        <a:bodyPr/>
        <a:lstStyle/>
        <a:p>
          <a:endParaRPr lang="es-AR"/>
        </a:p>
      </dgm:t>
    </dgm:pt>
    <dgm:pt modelId="{B892DA02-3344-4EBC-9A2C-856182CAE2D1}">
      <dgm:prSet phldrT="[Texto]"/>
      <dgm:spPr/>
      <dgm:t>
        <a:bodyPr/>
        <a:lstStyle/>
        <a:p>
          <a:r>
            <a:rPr lang="es-AR" dirty="0"/>
            <a:t>Planes de 4 a 36 cuotas</a:t>
          </a:r>
        </a:p>
      </dgm:t>
    </dgm:pt>
    <dgm:pt modelId="{A16CD18E-0CE1-4E08-9A27-8AB9445B858F}" type="parTrans" cxnId="{46A26F89-425E-494B-A1BC-BB02D3B9EA7D}">
      <dgm:prSet/>
      <dgm:spPr/>
      <dgm:t>
        <a:bodyPr/>
        <a:lstStyle/>
        <a:p>
          <a:endParaRPr lang="es-AR"/>
        </a:p>
      </dgm:t>
    </dgm:pt>
    <dgm:pt modelId="{0808F103-DFA1-4F3D-98FC-3E7775009D82}" type="sibTrans" cxnId="{46A26F89-425E-494B-A1BC-BB02D3B9EA7D}">
      <dgm:prSet/>
      <dgm:spPr/>
      <dgm:t>
        <a:bodyPr/>
        <a:lstStyle/>
        <a:p>
          <a:endParaRPr lang="es-AR"/>
        </a:p>
      </dgm:t>
    </dgm:pt>
    <dgm:pt modelId="{D96B97E2-5501-404F-ADD0-9D93BC392ADE}">
      <dgm:prSet phldrT="[Texto]"/>
      <dgm:spPr/>
      <dgm:t>
        <a:bodyPr/>
        <a:lstStyle/>
        <a:p>
          <a:r>
            <a:rPr lang="es-AR" dirty="0"/>
            <a:t>Falta de ingreso de 2 cuotas alternadas o consecutivas, a los 60 días corridos posteriores al vencimiento de la segunda</a:t>
          </a:r>
        </a:p>
      </dgm:t>
    </dgm:pt>
    <dgm:pt modelId="{FC83D2B2-2FF8-4905-9D29-A5CE2B85285C}" type="parTrans" cxnId="{5E516262-5CDD-4F5B-AE9C-1F6FA1A01E62}">
      <dgm:prSet/>
      <dgm:spPr/>
      <dgm:t>
        <a:bodyPr/>
        <a:lstStyle/>
        <a:p>
          <a:endParaRPr lang="es-AR"/>
        </a:p>
      </dgm:t>
    </dgm:pt>
    <dgm:pt modelId="{DAEDF901-1533-411B-B307-9100D009EA0E}" type="sibTrans" cxnId="{5E516262-5CDD-4F5B-AE9C-1F6FA1A01E62}">
      <dgm:prSet/>
      <dgm:spPr/>
      <dgm:t>
        <a:bodyPr/>
        <a:lstStyle/>
        <a:p>
          <a:endParaRPr lang="es-AR"/>
        </a:p>
      </dgm:t>
    </dgm:pt>
    <dgm:pt modelId="{3E5909BF-1879-40DE-805D-3CBD2CB4A397}">
      <dgm:prSet phldrT="[Texto]"/>
      <dgm:spPr/>
      <dgm:t>
        <a:bodyPr/>
        <a:lstStyle/>
        <a:p>
          <a:r>
            <a:rPr lang="es-AR" dirty="0"/>
            <a:t>Planes de 37 a 48 cuotas</a:t>
          </a:r>
        </a:p>
      </dgm:t>
    </dgm:pt>
    <dgm:pt modelId="{FE95CC6D-0D7F-480F-BC0D-7B59BE10655C}" type="parTrans" cxnId="{EC07E52B-72A4-4CB1-B913-DB22C3DC8704}">
      <dgm:prSet/>
      <dgm:spPr/>
      <dgm:t>
        <a:bodyPr/>
        <a:lstStyle/>
        <a:p>
          <a:endParaRPr lang="es-AR"/>
        </a:p>
      </dgm:t>
    </dgm:pt>
    <dgm:pt modelId="{26740359-42FA-41C8-8381-F7D67E2FE9AD}" type="sibTrans" cxnId="{EC07E52B-72A4-4CB1-B913-DB22C3DC8704}">
      <dgm:prSet/>
      <dgm:spPr/>
      <dgm:t>
        <a:bodyPr/>
        <a:lstStyle/>
        <a:p>
          <a:endParaRPr lang="es-AR"/>
        </a:p>
      </dgm:t>
    </dgm:pt>
    <dgm:pt modelId="{FAB8B2C5-82A6-4C2C-9F1B-375862E39B3C}">
      <dgm:prSet phldrT="[Texto]"/>
      <dgm:spPr/>
      <dgm:t>
        <a:bodyPr/>
        <a:lstStyle/>
        <a:p>
          <a:r>
            <a:rPr lang="es-AR" dirty="0"/>
            <a:t>Falta de ingreso de 3 cuotas alternadas o consecutivas, a los 60 días corridos posteriores al vencimiento de la tercera</a:t>
          </a:r>
        </a:p>
      </dgm:t>
    </dgm:pt>
    <dgm:pt modelId="{795AED5B-800C-4D38-968C-836AB613B1B3}" type="parTrans" cxnId="{EF87559F-1C10-4005-8B79-C00E33582F00}">
      <dgm:prSet/>
      <dgm:spPr/>
      <dgm:t>
        <a:bodyPr/>
        <a:lstStyle/>
        <a:p>
          <a:endParaRPr lang="es-AR"/>
        </a:p>
      </dgm:t>
    </dgm:pt>
    <dgm:pt modelId="{4245A5BE-04D9-44E0-8AD8-EC53158B5596}" type="sibTrans" cxnId="{EF87559F-1C10-4005-8B79-C00E33582F00}">
      <dgm:prSet/>
      <dgm:spPr/>
      <dgm:t>
        <a:bodyPr/>
        <a:lstStyle/>
        <a:p>
          <a:endParaRPr lang="es-AR"/>
        </a:p>
      </dgm:t>
    </dgm:pt>
    <dgm:pt modelId="{653A7D28-53DB-4210-9801-E8CFD1DB7266}">
      <dgm:prSet/>
      <dgm:spPr/>
      <dgm:t>
        <a:bodyPr/>
        <a:lstStyle/>
        <a:p>
          <a:r>
            <a:rPr lang="es-AR" dirty="0"/>
            <a:t>Falta de ingreso de 1 cuota a los 60 días corridos posteriores al vencimiento de la última cuota del plan</a:t>
          </a:r>
        </a:p>
      </dgm:t>
    </dgm:pt>
    <dgm:pt modelId="{1A76E672-24A6-4A3B-8A40-AD34EF10E1BC}" type="parTrans" cxnId="{30085C48-7577-45ED-A111-116D660FB374}">
      <dgm:prSet/>
      <dgm:spPr/>
      <dgm:t>
        <a:bodyPr/>
        <a:lstStyle/>
        <a:p>
          <a:endParaRPr lang="es-AR"/>
        </a:p>
      </dgm:t>
    </dgm:pt>
    <dgm:pt modelId="{305D932F-34E6-4DDC-A2CF-A86E89353E9A}" type="sibTrans" cxnId="{30085C48-7577-45ED-A111-116D660FB374}">
      <dgm:prSet/>
      <dgm:spPr/>
      <dgm:t>
        <a:bodyPr/>
        <a:lstStyle/>
        <a:p>
          <a:endParaRPr lang="es-AR"/>
        </a:p>
      </dgm:t>
    </dgm:pt>
    <dgm:pt modelId="{A32B5743-D886-4D68-88DD-A80D71B31FC9}">
      <dgm:prSet/>
      <dgm:spPr/>
      <dgm:t>
        <a:bodyPr/>
        <a:lstStyle/>
        <a:p>
          <a:r>
            <a:rPr lang="es-AR" dirty="0"/>
            <a:t>Falta de ingreso de 2 cuota a los 60 días corridos posteriores al vencimiento de la última cuota del plan</a:t>
          </a:r>
        </a:p>
      </dgm:t>
    </dgm:pt>
    <dgm:pt modelId="{EF160938-F066-42CC-93F0-9A7EC6121CF0}" type="parTrans" cxnId="{5C61D4EC-8F10-44FF-92CC-A4D623C2DE0A}">
      <dgm:prSet/>
      <dgm:spPr/>
      <dgm:t>
        <a:bodyPr/>
        <a:lstStyle/>
        <a:p>
          <a:endParaRPr lang="es-AR"/>
        </a:p>
      </dgm:t>
    </dgm:pt>
    <dgm:pt modelId="{4414AEA2-3826-4B63-9214-0F8B8C455D12}" type="sibTrans" cxnId="{5C61D4EC-8F10-44FF-92CC-A4D623C2DE0A}">
      <dgm:prSet/>
      <dgm:spPr/>
      <dgm:t>
        <a:bodyPr/>
        <a:lstStyle/>
        <a:p>
          <a:endParaRPr lang="es-AR"/>
        </a:p>
      </dgm:t>
    </dgm:pt>
    <dgm:pt modelId="{A84C2F5E-B260-41C0-9AB9-B106C0D9BD96}">
      <dgm:prSet phldrT="[Texto]"/>
      <dgm:spPr/>
      <dgm:t>
        <a:bodyPr/>
        <a:lstStyle/>
        <a:p>
          <a:r>
            <a:rPr lang="es-AR" dirty="0"/>
            <a:t>Planes de 49 a 84 cuotas</a:t>
          </a:r>
        </a:p>
      </dgm:t>
    </dgm:pt>
    <dgm:pt modelId="{43F3058C-B1B9-496F-AF4B-780D1B785794}" type="parTrans" cxnId="{43F62511-D526-408E-8999-77565568498F}">
      <dgm:prSet/>
      <dgm:spPr/>
    </dgm:pt>
    <dgm:pt modelId="{4500A6CE-7DEC-4E36-BB10-CD4496EE37E8}" type="sibTrans" cxnId="{43F62511-D526-408E-8999-77565568498F}">
      <dgm:prSet/>
      <dgm:spPr/>
      <dgm:t>
        <a:bodyPr/>
        <a:lstStyle/>
        <a:p>
          <a:endParaRPr lang="es-AR"/>
        </a:p>
      </dgm:t>
    </dgm:pt>
    <dgm:pt modelId="{8CB6566E-5848-432E-BC3F-C42313C19A1F}">
      <dgm:prSet phldrT="[Texto]"/>
      <dgm:spPr/>
      <dgm:t>
        <a:bodyPr/>
        <a:lstStyle/>
        <a:p>
          <a:r>
            <a:rPr lang="es-AR" dirty="0"/>
            <a:t>Falta de ingreso de 4 cuotas alternadas o consecutivas, a los 60 días corridos posteriores al vencimiento de la cuarta</a:t>
          </a:r>
        </a:p>
      </dgm:t>
    </dgm:pt>
    <dgm:pt modelId="{D2FE488B-1E37-4A29-9F50-783D8942FAE5}" type="parTrans" cxnId="{ADEC8E91-A2D8-4359-A7D6-6E8B7DEB0F01}">
      <dgm:prSet/>
      <dgm:spPr/>
    </dgm:pt>
    <dgm:pt modelId="{55908C5B-C49C-47B9-BEA2-091BA4430B2A}" type="sibTrans" cxnId="{ADEC8E91-A2D8-4359-A7D6-6E8B7DEB0F01}">
      <dgm:prSet/>
      <dgm:spPr/>
      <dgm:t>
        <a:bodyPr/>
        <a:lstStyle/>
        <a:p>
          <a:endParaRPr lang="es-AR"/>
        </a:p>
      </dgm:t>
    </dgm:pt>
    <dgm:pt modelId="{C8DF6E23-BD34-456E-B45E-7DC8FE77A5FC}">
      <dgm:prSet/>
      <dgm:spPr/>
      <dgm:t>
        <a:bodyPr/>
        <a:lstStyle/>
        <a:p>
          <a:r>
            <a:rPr lang="es-AR" dirty="0"/>
            <a:t>Falta de ingreso de 3 cuota a los 60 días corridos posteriores al vencimiento de la última cuota del plan</a:t>
          </a:r>
        </a:p>
      </dgm:t>
    </dgm:pt>
    <dgm:pt modelId="{1B0206E1-9C25-41FB-A92B-56354A975524}" type="parTrans" cxnId="{1BF1E58B-089D-47D5-B476-A523EFD84905}">
      <dgm:prSet/>
      <dgm:spPr/>
      <dgm:t>
        <a:bodyPr/>
        <a:lstStyle/>
        <a:p>
          <a:endParaRPr lang="es-AR"/>
        </a:p>
      </dgm:t>
    </dgm:pt>
    <dgm:pt modelId="{ED5191E5-4E2C-49F3-B6B8-4C1D981E313B}" type="sibTrans" cxnId="{1BF1E58B-089D-47D5-B476-A523EFD84905}">
      <dgm:prSet/>
      <dgm:spPr/>
      <dgm:t>
        <a:bodyPr/>
        <a:lstStyle/>
        <a:p>
          <a:endParaRPr lang="es-AR"/>
        </a:p>
      </dgm:t>
    </dgm:pt>
    <dgm:pt modelId="{1C452E6C-0ABC-4C18-9FA2-66EDC0A2F455}" type="pres">
      <dgm:prSet presAssocID="{6C44E5EC-A115-42CB-9EE9-43F3E7B71F4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310FB160-973E-4DF9-8177-7A9AA40405E3}" type="pres">
      <dgm:prSet presAssocID="{48D0D134-476F-48AC-BA47-0F4A9FC99103}" presName="composite" presStyleCnt="0"/>
      <dgm:spPr/>
    </dgm:pt>
    <dgm:pt modelId="{2EE62AFD-C603-428C-AD18-2AAF5044726C}" type="pres">
      <dgm:prSet presAssocID="{48D0D134-476F-48AC-BA47-0F4A9FC99103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1D02771E-C03C-43FE-AE42-75A0616C1A35}" type="pres">
      <dgm:prSet presAssocID="{48D0D134-476F-48AC-BA47-0F4A9FC99103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9D35829-C7BB-47A4-BE7D-BA27BD77519C}" type="pres">
      <dgm:prSet presAssocID="{4C4B45DE-F22E-4B9E-9DAD-A8DA55A7896A}" presName="space" presStyleCnt="0"/>
      <dgm:spPr/>
    </dgm:pt>
    <dgm:pt modelId="{D3DFE1F8-560C-4B04-B22A-8132A6EBB7AB}" type="pres">
      <dgm:prSet presAssocID="{B892DA02-3344-4EBC-9A2C-856182CAE2D1}" presName="composite" presStyleCnt="0"/>
      <dgm:spPr/>
    </dgm:pt>
    <dgm:pt modelId="{2E9AF266-E6E3-47D1-A831-FDCD038D34A6}" type="pres">
      <dgm:prSet presAssocID="{B892DA02-3344-4EBC-9A2C-856182CAE2D1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62702A0-2A2C-4A18-A485-E9F4B04AC599}" type="pres">
      <dgm:prSet presAssocID="{B892DA02-3344-4EBC-9A2C-856182CAE2D1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DD2A1D4-3AAD-4A61-9E1B-6645EF0ED9A4}" type="pres">
      <dgm:prSet presAssocID="{0808F103-DFA1-4F3D-98FC-3E7775009D82}" presName="space" presStyleCnt="0"/>
      <dgm:spPr/>
    </dgm:pt>
    <dgm:pt modelId="{2111D2F8-FECE-42F6-B073-946CEA4FBCA4}" type="pres">
      <dgm:prSet presAssocID="{3E5909BF-1879-40DE-805D-3CBD2CB4A397}" presName="composite" presStyleCnt="0"/>
      <dgm:spPr/>
    </dgm:pt>
    <dgm:pt modelId="{46F19EA5-E02B-4511-BE21-2DB3A05D72D8}" type="pres">
      <dgm:prSet presAssocID="{3E5909BF-1879-40DE-805D-3CBD2CB4A397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279B592F-DE88-4B5F-A419-CF096BA32B8F}" type="pres">
      <dgm:prSet presAssocID="{3E5909BF-1879-40DE-805D-3CBD2CB4A397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DB2BA78-9A41-49C5-B6E5-1B14162E595B}" type="pres">
      <dgm:prSet presAssocID="{26740359-42FA-41C8-8381-F7D67E2FE9AD}" presName="space" presStyleCnt="0"/>
      <dgm:spPr/>
    </dgm:pt>
    <dgm:pt modelId="{7074A14A-7E12-4A20-9261-20A164D3115E}" type="pres">
      <dgm:prSet presAssocID="{A84C2F5E-B260-41C0-9AB9-B106C0D9BD96}" presName="composite" presStyleCnt="0"/>
      <dgm:spPr/>
    </dgm:pt>
    <dgm:pt modelId="{A2C7EB50-42D0-44DB-85EF-668F18EA9272}" type="pres">
      <dgm:prSet presAssocID="{A84C2F5E-B260-41C0-9AB9-B106C0D9BD96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29F7C446-2B62-4CF7-B63E-387936E07AD2}" type="pres">
      <dgm:prSet presAssocID="{A84C2F5E-B260-41C0-9AB9-B106C0D9BD96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8B4FA22F-4615-4ED6-B474-560EE360D808}" type="presOf" srcId="{C8DF6E23-BD34-456E-B45E-7DC8FE77A5FC}" destId="{29F7C446-2B62-4CF7-B63E-387936E07AD2}" srcOrd="0" destOrd="1" presId="urn:microsoft.com/office/officeart/2005/8/layout/hList1"/>
    <dgm:cxn modelId="{46A26F89-425E-494B-A1BC-BB02D3B9EA7D}" srcId="{6C44E5EC-A115-42CB-9EE9-43F3E7B71F43}" destId="{B892DA02-3344-4EBC-9A2C-856182CAE2D1}" srcOrd="1" destOrd="0" parTransId="{A16CD18E-0CE1-4E08-9A27-8AB9445B858F}" sibTransId="{0808F103-DFA1-4F3D-98FC-3E7775009D82}"/>
    <dgm:cxn modelId="{43F62511-D526-408E-8999-77565568498F}" srcId="{6C44E5EC-A115-42CB-9EE9-43F3E7B71F43}" destId="{A84C2F5E-B260-41C0-9AB9-B106C0D9BD96}" srcOrd="3" destOrd="0" parTransId="{43F3058C-B1B9-496F-AF4B-780D1B785794}" sibTransId="{4500A6CE-7DEC-4E36-BB10-CD4496EE37E8}"/>
    <dgm:cxn modelId="{EC07E52B-72A4-4CB1-B913-DB22C3DC8704}" srcId="{6C44E5EC-A115-42CB-9EE9-43F3E7B71F43}" destId="{3E5909BF-1879-40DE-805D-3CBD2CB4A397}" srcOrd="2" destOrd="0" parTransId="{FE95CC6D-0D7F-480F-BC0D-7B59BE10655C}" sibTransId="{26740359-42FA-41C8-8381-F7D67E2FE9AD}"/>
    <dgm:cxn modelId="{9D508962-E5CD-41F1-89B1-FD8520E7FC07}" type="presOf" srcId="{653A7D28-53DB-4210-9801-E8CFD1DB7266}" destId="{A62702A0-2A2C-4A18-A485-E9F4B04AC599}" srcOrd="0" destOrd="1" presId="urn:microsoft.com/office/officeart/2005/8/layout/hList1"/>
    <dgm:cxn modelId="{30085C48-7577-45ED-A111-116D660FB374}" srcId="{B892DA02-3344-4EBC-9A2C-856182CAE2D1}" destId="{653A7D28-53DB-4210-9801-E8CFD1DB7266}" srcOrd="1" destOrd="0" parTransId="{1A76E672-24A6-4A3B-8A40-AD34EF10E1BC}" sibTransId="{305D932F-34E6-4DDC-A2CF-A86E89353E9A}"/>
    <dgm:cxn modelId="{4EA01073-E7EB-490A-BE92-DF82A8108E20}" srcId="{6C44E5EC-A115-42CB-9EE9-43F3E7B71F43}" destId="{48D0D134-476F-48AC-BA47-0F4A9FC99103}" srcOrd="0" destOrd="0" parTransId="{57706EF3-3019-471F-ABB2-CEC6DEE39BE1}" sibTransId="{4C4B45DE-F22E-4B9E-9DAD-A8DA55A7896A}"/>
    <dgm:cxn modelId="{B8B2028B-2DAB-4A95-87DE-0EECD642EE89}" type="presOf" srcId="{8CB6566E-5848-432E-BC3F-C42313C19A1F}" destId="{29F7C446-2B62-4CF7-B63E-387936E07AD2}" srcOrd="0" destOrd="0" presId="urn:microsoft.com/office/officeart/2005/8/layout/hList1"/>
    <dgm:cxn modelId="{ADEC8E91-A2D8-4359-A7D6-6E8B7DEB0F01}" srcId="{A84C2F5E-B260-41C0-9AB9-B106C0D9BD96}" destId="{8CB6566E-5848-432E-BC3F-C42313C19A1F}" srcOrd="0" destOrd="0" parTransId="{D2FE488B-1E37-4A29-9F50-783D8942FAE5}" sibTransId="{55908C5B-C49C-47B9-BEA2-091BA4430B2A}"/>
    <dgm:cxn modelId="{5C61D4EC-8F10-44FF-92CC-A4D623C2DE0A}" srcId="{3E5909BF-1879-40DE-805D-3CBD2CB4A397}" destId="{A32B5743-D886-4D68-88DD-A80D71B31FC9}" srcOrd="1" destOrd="0" parTransId="{EF160938-F066-42CC-93F0-9A7EC6121CF0}" sibTransId="{4414AEA2-3826-4B63-9214-0F8B8C455D12}"/>
    <dgm:cxn modelId="{34F3FF16-D375-4785-8173-AAC68B24D718}" type="presOf" srcId="{6C44E5EC-A115-42CB-9EE9-43F3E7B71F43}" destId="{1C452E6C-0ABC-4C18-9FA2-66EDC0A2F455}" srcOrd="0" destOrd="0" presId="urn:microsoft.com/office/officeart/2005/8/layout/hList1"/>
    <dgm:cxn modelId="{7520CD29-4311-4B03-B954-887500C1FCDA}" srcId="{48D0D134-476F-48AC-BA47-0F4A9FC99103}" destId="{84CA1DD1-D977-419E-9F49-665A89958509}" srcOrd="0" destOrd="0" parTransId="{3562AA7F-B195-4309-B4A1-DA887E7D3383}" sibTransId="{89903F95-91CF-4FB3-842C-19EBDA55AF1C}"/>
    <dgm:cxn modelId="{C6768AD5-9490-45F9-B568-1818F7196A28}" type="presOf" srcId="{A32B5743-D886-4D68-88DD-A80D71B31FC9}" destId="{279B592F-DE88-4B5F-A419-CF096BA32B8F}" srcOrd="0" destOrd="1" presId="urn:microsoft.com/office/officeart/2005/8/layout/hList1"/>
    <dgm:cxn modelId="{72D20EAD-BE30-4AD5-B423-379C709B9AAC}" type="presOf" srcId="{B892DA02-3344-4EBC-9A2C-856182CAE2D1}" destId="{2E9AF266-E6E3-47D1-A831-FDCD038D34A6}" srcOrd="0" destOrd="0" presId="urn:microsoft.com/office/officeart/2005/8/layout/hList1"/>
    <dgm:cxn modelId="{6E298F01-39FD-4905-ADEA-9A0D388FC3FC}" type="presOf" srcId="{84CA1DD1-D977-419E-9F49-665A89958509}" destId="{1D02771E-C03C-43FE-AE42-75A0616C1A35}" srcOrd="0" destOrd="0" presId="urn:microsoft.com/office/officeart/2005/8/layout/hList1"/>
    <dgm:cxn modelId="{361225FB-EFEE-4E7B-94A3-2D9117D94B9C}" type="presOf" srcId="{3E5909BF-1879-40DE-805D-3CBD2CB4A397}" destId="{46F19EA5-E02B-4511-BE21-2DB3A05D72D8}" srcOrd="0" destOrd="0" presId="urn:microsoft.com/office/officeart/2005/8/layout/hList1"/>
    <dgm:cxn modelId="{5E516262-5CDD-4F5B-AE9C-1F6FA1A01E62}" srcId="{B892DA02-3344-4EBC-9A2C-856182CAE2D1}" destId="{D96B97E2-5501-404F-ADD0-9D93BC392ADE}" srcOrd="0" destOrd="0" parTransId="{FC83D2B2-2FF8-4905-9D29-A5CE2B85285C}" sibTransId="{DAEDF901-1533-411B-B307-9100D009EA0E}"/>
    <dgm:cxn modelId="{9B39F0C1-7FD9-44CB-B134-67DD48D5E7F9}" type="presOf" srcId="{FAB8B2C5-82A6-4C2C-9F1B-375862E39B3C}" destId="{279B592F-DE88-4B5F-A419-CF096BA32B8F}" srcOrd="0" destOrd="0" presId="urn:microsoft.com/office/officeart/2005/8/layout/hList1"/>
    <dgm:cxn modelId="{65F846CE-CCEF-4BC2-9823-DEAAB38DAC28}" type="presOf" srcId="{D96B97E2-5501-404F-ADD0-9D93BC392ADE}" destId="{A62702A0-2A2C-4A18-A485-E9F4B04AC599}" srcOrd="0" destOrd="0" presId="urn:microsoft.com/office/officeart/2005/8/layout/hList1"/>
    <dgm:cxn modelId="{EF87559F-1C10-4005-8B79-C00E33582F00}" srcId="{3E5909BF-1879-40DE-805D-3CBD2CB4A397}" destId="{FAB8B2C5-82A6-4C2C-9F1B-375862E39B3C}" srcOrd="0" destOrd="0" parTransId="{795AED5B-800C-4D38-968C-836AB613B1B3}" sibTransId="{4245A5BE-04D9-44E0-8AD8-EC53158B5596}"/>
    <dgm:cxn modelId="{6A2DAE16-72BD-4204-8BC9-6156CE96A527}" type="presOf" srcId="{48D0D134-476F-48AC-BA47-0F4A9FC99103}" destId="{2EE62AFD-C603-428C-AD18-2AAF5044726C}" srcOrd="0" destOrd="0" presId="urn:microsoft.com/office/officeart/2005/8/layout/hList1"/>
    <dgm:cxn modelId="{2196F3BC-000B-48A1-B702-66FA60B7CEA6}" type="presOf" srcId="{A84C2F5E-B260-41C0-9AB9-B106C0D9BD96}" destId="{A2C7EB50-42D0-44DB-85EF-668F18EA9272}" srcOrd="0" destOrd="0" presId="urn:microsoft.com/office/officeart/2005/8/layout/hList1"/>
    <dgm:cxn modelId="{1BF1E58B-089D-47D5-B476-A523EFD84905}" srcId="{A84C2F5E-B260-41C0-9AB9-B106C0D9BD96}" destId="{C8DF6E23-BD34-456E-B45E-7DC8FE77A5FC}" srcOrd="1" destOrd="0" parTransId="{1B0206E1-9C25-41FB-A92B-56354A975524}" sibTransId="{ED5191E5-4E2C-49F3-B6B8-4C1D981E313B}"/>
    <dgm:cxn modelId="{BB07D2E8-12FB-4524-B224-FF5CF7E4A544}" type="presParOf" srcId="{1C452E6C-0ABC-4C18-9FA2-66EDC0A2F455}" destId="{310FB160-973E-4DF9-8177-7A9AA40405E3}" srcOrd="0" destOrd="0" presId="urn:microsoft.com/office/officeart/2005/8/layout/hList1"/>
    <dgm:cxn modelId="{B98A90F0-1ED0-483E-82A0-E976553AD190}" type="presParOf" srcId="{310FB160-973E-4DF9-8177-7A9AA40405E3}" destId="{2EE62AFD-C603-428C-AD18-2AAF5044726C}" srcOrd="0" destOrd="0" presId="urn:microsoft.com/office/officeart/2005/8/layout/hList1"/>
    <dgm:cxn modelId="{0201A5B6-ED47-4F7A-A1F2-186E0880D60D}" type="presParOf" srcId="{310FB160-973E-4DF9-8177-7A9AA40405E3}" destId="{1D02771E-C03C-43FE-AE42-75A0616C1A35}" srcOrd="1" destOrd="0" presId="urn:microsoft.com/office/officeart/2005/8/layout/hList1"/>
    <dgm:cxn modelId="{AE01C329-1ADE-4BFF-B2A5-AF0A493934CA}" type="presParOf" srcId="{1C452E6C-0ABC-4C18-9FA2-66EDC0A2F455}" destId="{59D35829-C7BB-47A4-BE7D-BA27BD77519C}" srcOrd="1" destOrd="0" presId="urn:microsoft.com/office/officeart/2005/8/layout/hList1"/>
    <dgm:cxn modelId="{81F44C12-52BD-445C-87B1-7F8A6F0906E0}" type="presParOf" srcId="{1C452E6C-0ABC-4C18-9FA2-66EDC0A2F455}" destId="{D3DFE1F8-560C-4B04-B22A-8132A6EBB7AB}" srcOrd="2" destOrd="0" presId="urn:microsoft.com/office/officeart/2005/8/layout/hList1"/>
    <dgm:cxn modelId="{0DD0CDA3-9534-4D94-B77B-863D5064701F}" type="presParOf" srcId="{D3DFE1F8-560C-4B04-B22A-8132A6EBB7AB}" destId="{2E9AF266-E6E3-47D1-A831-FDCD038D34A6}" srcOrd="0" destOrd="0" presId="urn:microsoft.com/office/officeart/2005/8/layout/hList1"/>
    <dgm:cxn modelId="{834F11BF-3DDA-4E00-AD84-13942E804DE9}" type="presParOf" srcId="{D3DFE1F8-560C-4B04-B22A-8132A6EBB7AB}" destId="{A62702A0-2A2C-4A18-A485-E9F4B04AC599}" srcOrd="1" destOrd="0" presId="urn:microsoft.com/office/officeart/2005/8/layout/hList1"/>
    <dgm:cxn modelId="{9B0F3E2F-A381-4F88-897E-9098936BC8CF}" type="presParOf" srcId="{1C452E6C-0ABC-4C18-9FA2-66EDC0A2F455}" destId="{7DD2A1D4-3AAD-4A61-9E1B-6645EF0ED9A4}" srcOrd="3" destOrd="0" presId="urn:microsoft.com/office/officeart/2005/8/layout/hList1"/>
    <dgm:cxn modelId="{00ED2A9F-5C9E-48D0-B8FD-F57E67F2DC33}" type="presParOf" srcId="{1C452E6C-0ABC-4C18-9FA2-66EDC0A2F455}" destId="{2111D2F8-FECE-42F6-B073-946CEA4FBCA4}" srcOrd="4" destOrd="0" presId="urn:microsoft.com/office/officeart/2005/8/layout/hList1"/>
    <dgm:cxn modelId="{3D187202-9F76-4AC4-974B-4D22DE97E313}" type="presParOf" srcId="{2111D2F8-FECE-42F6-B073-946CEA4FBCA4}" destId="{46F19EA5-E02B-4511-BE21-2DB3A05D72D8}" srcOrd="0" destOrd="0" presId="urn:microsoft.com/office/officeart/2005/8/layout/hList1"/>
    <dgm:cxn modelId="{8092B5EA-B0CD-4112-9A72-266B971C2CD7}" type="presParOf" srcId="{2111D2F8-FECE-42F6-B073-946CEA4FBCA4}" destId="{279B592F-DE88-4B5F-A419-CF096BA32B8F}" srcOrd="1" destOrd="0" presId="urn:microsoft.com/office/officeart/2005/8/layout/hList1"/>
    <dgm:cxn modelId="{52883519-2DBA-4180-98FE-2754D3EB056B}" type="presParOf" srcId="{1C452E6C-0ABC-4C18-9FA2-66EDC0A2F455}" destId="{3DB2BA78-9A41-49C5-B6E5-1B14162E595B}" srcOrd="5" destOrd="0" presId="urn:microsoft.com/office/officeart/2005/8/layout/hList1"/>
    <dgm:cxn modelId="{27B20278-67EC-40A9-9B3F-3C49FAB13AB1}" type="presParOf" srcId="{1C452E6C-0ABC-4C18-9FA2-66EDC0A2F455}" destId="{7074A14A-7E12-4A20-9261-20A164D3115E}" srcOrd="6" destOrd="0" presId="urn:microsoft.com/office/officeart/2005/8/layout/hList1"/>
    <dgm:cxn modelId="{3A610AF2-1B56-43BE-928D-AE43DB874299}" type="presParOf" srcId="{7074A14A-7E12-4A20-9261-20A164D3115E}" destId="{A2C7EB50-42D0-44DB-85EF-668F18EA9272}" srcOrd="0" destOrd="0" presId="urn:microsoft.com/office/officeart/2005/8/layout/hList1"/>
    <dgm:cxn modelId="{913E7EB9-E3DA-42A1-BB9A-BCDC91BB6441}" type="presParOf" srcId="{7074A14A-7E12-4A20-9261-20A164D3115E}" destId="{29F7C446-2B62-4CF7-B63E-387936E07AD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F5591FEA-933C-40F1-9FF9-680997082F6E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AR"/>
        </a:p>
      </dgm:t>
    </dgm:pt>
    <dgm:pt modelId="{77A853B7-B57B-4F8A-B15C-5E3C4E975270}">
      <dgm:prSet phldrT="[Texto]"/>
      <dgm:spPr/>
      <dgm:t>
        <a:bodyPr/>
        <a:lstStyle/>
        <a:p>
          <a:r>
            <a:rPr lang="es-AR" dirty="0"/>
            <a:t>Habilitación para el inicio de acciones judiciales</a:t>
          </a:r>
        </a:p>
      </dgm:t>
    </dgm:pt>
    <dgm:pt modelId="{1598FA5D-6B9D-4D1A-8B15-8D383C9FD341}" type="parTrans" cxnId="{17D8D83B-C9D4-40C0-89E3-A6A05633C410}">
      <dgm:prSet/>
      <dgm:spPr/>
      <dgm:t>
        <a:bodyPr/>
        <a:lstStyle/>
        <a:p>
          <a:endParaRPr lang="es-AR"/>
        </a:p>
      </dgm:t>
    </dgm:pt>
    <dgm:pt modelId="{9345CB33-5ED7-4B8E-BAF5-7C52C2E04677}" type="sibTrans" cxnId="{17D8D83B-C9D4-40C0-89E3-A6A05633C410}">
      <dgm:prSet/>
      <dgm:spPr/>
      <dgm:t>
        <a:bodyPr/>
        <a:lstStyle/>
        <a:p>
          <a:endParaRPr lang="es-AR"/>
        </a:p>
      </dgm:t>
    </dgm:pt>
    <dgm:pt modelId="{5370FD53-03D7-4F70-BE9A-7CF06EB976FE}">
      <dgm:prSet phldrT="[Texto]"/>
      <dgm:spPr/>
      <dgm:t>
        <a:bodyPr/>
        <a:lstStyle/>
        <a:p>
          <a:r>
            <a:rPr lang="es-AR" dirty="0"/>
            <a:t>Pérdida de las condonaciones</a:t>
          </a:r>
        </a:p>
      </dgm:t>
    </dgm:pt>
    <dgm:pt modelId="{E6621754-C464-4D4B-927F-9B451E24F11F}" type="parTrans" cxnId="{9A28427F-B90A-4C8C-B303-A4CBA6C9530C}">
      <dgm:prSet/>
      <dgm:spPr/>
      <dgm:t>
        <a:bodyPr/>
        <a:lstStyle/>
        <a:p>
          <a:endParaRPr lang="es-AR"/>
        </a:p>
      </dgm:t>
    </dgm:pt>
    <dgm:pt modelId="{F045EFE9-14E3-4976-B6B0-6579EDF60CC8}" type="sibTrans" cxnId="{9A28427F-B90A-4C8C-B303-A4CBA6C9530C}">
      <dgm:prSet/>
      <dgm:spPr/>
      <dgm:t>
        <a:bodyPr/>
        <a:lstStyle/>
        <a:p>
          <a:endParaRPr lang="es-AR"/>
        </a:p>
      </dgm:t>
    </dgm:pt>
    <dgm:pt modelId="{933170B6-D41A-4D21-9BCA-7A8FA1FA1EEB}">
      <dgm:prSet phldrT="[Texto]"/>
      <dgm:spPr/>
      <dgm:t>
        <a:bodyPr/>
        <a:lstStyle/>
        <a:p>
          <a:r>
            <a:rPr lang="es-AR" dirty="0"/>
            <a:t>Suspensión en el registro aduanero</a:t>
          </a:r>
        </a:p>
      </dgm:t>
    </dgm:pt>
    <dgm:pt modelId="{E93EBD3A-2548-4FAF-8C68-BD5DECA64AA6}" type="parTrans" cxnId="{4C4CEE8B-2679-40C0-8327-8371D1411C10}">
      <dgm:prSet/>
      <dgm:spPr/>
      <dgm:t>
        <a:bodyPr/>
        <a:lstStyle/>
        <a:p>
          <a:endParaRPr lang="es-AR"/>
        </a:p>
      </dgm:t>
    </dgm:pt>
    <dgm:pt modelId="{D7545814-3E3E-4607-B76F-18D796C9234E}" type="sibTrans" cxnId="{4C4CEE8B-2679-40C0-8327-8371D1411C10}">
      <dgm:prSet/>
      <dgm:spPr/>
      <dgm:t>
        <a:bodyPr/>
        <a:lstStyle/>
        <a:p>
          <a:endParaRPr lang="es-AR"/>
        </a:p>
      </dgm:t>
    </dgm:pt>
    <dgm:pt modelId="{447035EA-1927-4F80-B77C-FD03CF9A3231}" type="pres">
      <dgm:prSet presAssocID="{F5591FEA-933C-40F1-9FF9-680997082F6E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AR"/>
        </a:p>
      </dgm:t>
    </dgm:pt>
    <dgm:pt modelId="{1218B90B-315A-41DB-9CF8-BFB32AD6DFE8}" type="pres">
      <dgm:prSet presAssocID="{77A853B7-B57B-4F8A-B15C-5E3C4E975270}" presName="Accent1" presStyleCnt="0"/>
      <dgm:spPr/>
    </dgm:pt>
    <dgm:pt modelId="{C4D8605E-935E-407E-B43D-716943FD1D27}" type="pres">
      <dgm:prSet presAssocID="{77A853B7-B57B-4F8A-B15C-5E3C4E975270}" presName="Accent" presStyleLbl="node1" presStyleIdx="0" presStyleCnt="3"/>
      <dgm:spPr/>
    </dgm:pt>
    <dgm:pt modelId="{6A4DC8D5-B0FF-4F9E-849D-D9867E4BF981}" type="pres">
      <dgm:prSet presAssocID="{77A853B7-B57B-4F8A-B15C-5E3C4E975270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4F7DEECB-8D9D-4B42-BE6C-1E041F2E628F}" type="pres">
      <dgm:prSet presAssocID="{5370FD53-03D7-4F70-BE9A-7CF06EB976FE}" presName="Accent2" presStyleCnt="0"/>
      <dgm:spPr/>
    </dgm:pt>
    <dgm:pt modelId="{C1BF227B-2558-4095-8F2F-5CB1B90DE67F}" type="pres">
      <dgm:prSet presAssocID="{5370FD53-03D7-4F70-BE9A-7CF06EB976FE}" presName="Accent" presStyleLbl="node1" presStyleIdx="1" presStyleCnt="3"/>
      <dgm:spPr/>
    </dgm:pt>
    <dgm:pt modelId="{608EA6AC-A1AB-44D8-8C20-A3450E4C4A9F}" type="pres">
      <dgm:prSet presAssocID="{5370FD53-03D7-4F70-BE9A-7CF06EB976FE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6BBD2E6-5270-4ED0-8C0A-2014CB5E3E3B}" type="pres">
      <dgm:prSet presAssocID="{933170B6-D41A-4D21-9BCA-7A8FA1FA1EEB}" presName="Accent3" presStyleCnt="0"/>
      <dgm:spPr/>
    </dgm:pt>
    <dgm:pt modelId="{F67B8EE9-8648-4AEB-8D0C-5751BA6620C4}" type="pres">
      <dgm:prSet presAssocID="{933170B6-D41A-4D21-9BCA-7A8FA1FA1EEB}" presName="Accent" presStyleLbl="node1" presStyleIdx="2" presStyleCnt="3"/>
      <dgm:spPr/>
    </dgm:pt>
    <dgm:pt modelId="{22234868-1AE7-4302-9864-11F7E9FDF50E}" type="pres">
      <dgm:prSet presAssocID="{933170B6-D41A-4D21-9BCA-7A8FA1FA1EEB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96A70515-AECB-4120-A417-F30A020A0A0B}" type="presOf" srcId="{5370FD53-03D7-4F70-BE9A-7CF06EB976FE}" destId="{608EA6AC-A1AB-44D8-8C20-A3450E4C4A9F}" srcOrd="0" destOrd="0" presId="urn:microsoft.com/office/officeart/2009/layout/CircleArrowProcess"/>
    <dgm:cxn modelId="{E67DF269-C3D8-4459-88E6-95663F04DE3B}" type="presOf" srcId="{F5591FEA-933C-40F1-9FF9-680997082F6E}" destId="{447035EA-1927-4F80-B77C-FD03CF9A3231}" srcOrd="0" destOrd="0" presId="urn:microsoft.com/office/officeart/2009/layout/CircleArrowProcess"/>
    <dgm:cxn modelId="{D734B393-17F0-44BE-8AA2-A91E25B2C644}" type="presOf" srcId="{77A853B7-B57B-4F8A-B15C-5E3C4E975270}" destId="{6A4DC8D5-B0FF-4F9E-849D-D9867E4BF981}" srcOrd="0" destOrd="0" presId="urn:microsoft.com/office/officeart/2009/layout/CircleArrowProcess"/>
    <dgm:cxn modelId="{9A28427F-B90A-4C8C-B303-A4CBA6C9530C}" srcId="{F5591FEA-933C-40F1-9FF9-680997082F6E}" destId="{5370FD53-03D7-4F70-BE9A-7CF06EB976FE}" srcOrd="1" destOrd="0" parTransId="{E6621754-C464-4D4B-927F-9B451E24F11F}" sibTransId="{F045EFE9-14E3-4976-B6B0-6579EDF60CC8}"/>
    <dgm:cxn modelId="{4C4CEE8B-2679-40C0-8327-8371D1411C10}" srcId="{F5591FEA-933C-40F1-9FF9-680997082F6E}" destId="{933170B6-D41A-4D21-9BCA-7A8FA1FA1EEB}" srcOrd="2" destOrd="0" parTransId="{E93EBD3A-2548-4FAF-8C68-BD5DECA64AA6}" sibTransId="{D7545814-3E3E-4607-B76F-18D796C9234E}"/>
    <dgm:cxn modelId="{0D3813E5-A987-4C9A-9B06-A4298682D6F7}" type="presOf" srcId="{933170B6-D41A-4D21-9BCA-7A8FA1FA1EEB}" destId="{22234868-1AE7-4302-9864-11F7E9FDF50E}" srcOrd="0" destOrd="0" presId="urn:microsoft.com/office/officeart/2009/layout/CircleArrowProcess"/>
    <dgm:cxn modelId="{17D8D83B-C9D4-40C0-89E3-A6A05633C410}" srcId="{F5591FEA-933C-40F1-9FF9-680997082F6E}" destId="{77A853B7-B57B-4F8A-B15C-5E3C4E975270}" srcOrd="0" destOrd="0" parTransId="{1598FA5D-6B9D-4D1A-8B15-8D383C9FD341}" sibTransId="{9345CB33-5ED7-4B8E-BAF5-7C52C2E04677}"/>
    <dgm:cxn modelId="{CA14126F-6B03-4C05-A4C0-59054506F896}" type="presParOf" srcId="{447035EA-1927-4F80-B77C-FD03CF9A3231}" destId="{1218B90B-315A-41DB-9CF8-BFB32AD6DFE8}" srcOrd="0" destOrd="0" presId="urn:microsoft.com/office/officeart/2009/layout/CircleArrowProcess"/>
    <dgm:cxn modelId="{4A97E028-8732-41B3-881C-1C9770DBA408}" type="presParOf" srcId="{1218B90B-315A-41DB-9CF8-BFB32AD6DFE8}" destId="{C4D8605E-935E-407E-B43D-716943FD1D27}" srcOrd="0" destOrd="0" presId="urn:microsoft.com/office/officeart/2009/layout/CircleArrowProcess"/>
    <dgm:cxn modelId="{F2DB2479-3407-4FB6-A62E-281F9BA1535F}" type="presParOf" srcId="{447035EA-1927-4F80-B77C-FD03CF9A3231}" destId="{6A4DC8D5-B0FF-4F9E-849D-D9867E4BF981}" srcOrd="1" destOrd="0" presId="urn:microsoft.com/office/officeart/2009/layout/CircleArrowProcess"/>
    <dgm:cxn modelId="{66AF6A79-92A9-489A-AA12-B58C2966B0D2}" type="presParOf" srcId="{447035EA-1927-4F80-B77C-FD03CF9A3231}" destId="{4F7DEECB-8D9D-4B42-BE6C-1E041F2E628F}" srcOrd="2" destOrd="0" presId="urn:microsoft.com/office/officeart/2009/layout/CircleArrowProcess"/>
    <dgm:cxn modelId="{262EA7D3-49BB-408D-9107-CDC899315A44}" type="presParOf" srcId="{4F7DEECB-8D9D-4B42-BE6C-1E041F2E628F}" destId="{C1BF227B-2558-4095-8F2F-5CB1B90DE67F}" srcOrd="0" destOrd="0" presId="urn:microsoft.com/office/officeart/2009/layout/CircleArrowProcess"/>
    <dgm:cxn modelId="{3830B956-211C-4840-9D53-10E5F55DFA1E}" type="presParOf" srcId="{447035EA-1927-4F80-B77C-FD03CF9A3231}" destId="{608EA6AC-A1AB-44D8-8C20-A3450E4C4A9F}" srcOrd="3" destOrd="0" presId="urn:microsoft.com/office/officeart/2009/layout/CircleArrowProcess"/>
    <dgm:cxn modelId="{E1942FF7-D4D2-4143-91F9-9523B1CF941B}" type="presParOf" srcId="{447035EA-1927-4F80-B77C-FD03CF9A3231}" destId="{66BBD2E6-5270-4ED0-8C0A-2014CB5E3E3B}" srcOrd="4" destOrd="0" presId="urn:microsoft.com/office/officeart/2009/layout/CircleArrowProcess"/>
    <dgm:cxn modelId="{1DE9718C-FB1E-49FC-8C95-F66360CBCA9D}" type="presParOf" srcId="{66BBD2E6-5270-4ED0-8C0A-2014CB5E3E3B}" destId="{F67B8EE9-8648-4AEB-8D0C-5751BA6620C4}" srcOrd="0" destOrd="0" presId="urn:microsoft.com/office/officeart/2009/layout/CircleArrowProcess"/>
    <dgm:cxn modelId="{A6D7BC19-81E9-4E21-909E-90083C4093E0}" type="presParOf" srcId="{447035EA-1927-4F80-B77C-FD03CF9A3231}" destId="{22234868-1AE7-4302-9864-11F7E9FDF50E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5602126F-2D42-447B-B1C1-BF1193D90D46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2" csCatId="accent2" phldr="1"/>
      <dgm:spPr/>
    </dgm:pt>
    <dgm:pt modelId="{2EF085B5-3C65-4450-96A7-B8FD5EBE77D4}">
      <dgm:prSet phldrT="[Texto]"/>
      <dgm:spPr/>
      <dgm:t>
        <a:bodyPr/>
        <a:lstStyle/>
        <a:p>
          <a:r>
            <a:rPr lang="es-AR" dirty="0"/>
            <a:t>Se podrá solicitar, por única vez, la cancelación anticipada del plan de pagos</a:t>
          </a:r>
        </a:p>
      </dgm:t>
    </dgm:pt>
    <dgm:pt modelId="{AD358594-68AC-4CA5-B35A-3CDE6C611B88}" type="parTrans" cxnId="{889C2F91-1E5B-4F47-99A2-AE29E94DF5D4}">
      <dgm:prSet/>
      <dgm:spPr/>
      <dgm:t>
        <a:bodyPr/>
        <a:lstStyle/>
        <a:p>
          <a:endParaRPr lang="es-AR"/>
        </a:p>
      </dgm:t>
    </dgm:pt>
    <dgm:pt modelId="{7FE17BEF-079A-42F3-97D4-E19703A450AA}" type="sibTrans" cxnId="{889C2F91-1E5B-4F47-99A2-AE29E94DF5D4}">
      <dgm:prSet/>
      <dgm:spPr/>
      <dgm:t>
        <a:bodyPr/>
        <a:lstStyle/>
        <a:p>
          <a:endParaRPr lang="es-AR"/>
        </a:p>
      </dgm:t>
    </dgm:pt>
    <dgm:pt modelId="{25F9B65C-18C0-4D94-BDED-0EF7B6A25318}">
      <dgm:prSet phldrT="[Texto]"/>
      <dgm:spPr/>
      <dgm:t>
        <a:bodyPr/>
        <a:lstStyle/>
        <a:p>
          <a:r>
            <a:rPr lang="es-AR" dirty="0"/>
            <a:t>A partir del mes en que se produzca el vencimiento de la segunda cuota</a:t>
          </a:r>
        </a:p>
      </dgm:t>
    </dgm:pt>
    <dgm:pt modelId="{298C6A2B-072C-4EF5-9395-396C2C713337}" type="parTrans" cxnId="{CC256412-37BE-444C-958F-5BE14EA780BC}">
      <dgm:prSet/>
      <dgm:spPr/>
      <dgm:t>
        <a:bodyPr/>
        <a:lstStyle/>
        <a:p>
          <a:endParaRPr lang="es-AR"/>
        </a:p>
      </dgm:t>
    </dgm:pt>
    <dgm:pt modelId="{5FA9A0F4-C173-42D4-A04B-C5DD4CD6C9BD}" type="sibTrans" cxnId="{CC256412-37BE-444C-958F-5BE14EA780BC}">
      <dgm:prSet/>
      <dgm:spPr/>
      <dgm:t>
        <a:bodyPr/>
        <a:lstStyle/>
        <a:p>
          <a:endParaRPr lang="es-AR"/>
        </a:p>
      </dgm:t>
    </dgm:pt>
    <dgm:pt modelId="{67107DA9-CDB3-4CB3-800D-24A4D6EB91AA}">
      <dgm:prSet phldrT="[Texto]"/>
      <dgm:spPr/>
      <dgm:t>
        <a:bodyPr/>
        <a:lstStyle/>
        <a:p>
          <a:r>
            <a:rPr lang="es-AR" dirty="0"/>
            <a:t>A través de Presentaciones Digitales en el trámite “Planes de pago- Anulaciones, cancelaciones anticipadas totales y otras”.</a:t>
          </a:r>
        </a:p>
      </dgm:t>
    </dgm:pt>
    <dgm:pt modelId="{13973FEE-645D-45B2-8911-8EB5B519A7F6}" type="parTrans" cxnId="{B19B8804-E629-4D1C-827A-073BAA88506B}">
      <dgm:prSet/>
      <dgm:spPr/>
      <dgm:t>
        <a:bodyPr/>
        <a:lstStyle/>
        <a:p>
          <a:endParaRPr lang="es-AR"/>
        </a:p>
      </dgm:t>
    </dgm:pt>
    <dgm:pt modelId="{0C3663B2-7D86-494B-BF4D-21B19F391AF8}" type="sibTrans" cxnId="{B19B8804-E629-4D1C-827A-073BAA88506B}">
      <dgm:prSet/>
      <dgm:spPr/>
      <dgm:t>
        <a:bodyPr/>
        <a:lstStyle/>
        <a:p>
          <a:endParaRPr lang="es-AR"/>
        </a:p>
      </dgm:t>
    </dgm:pt>
    <dgm:pt modelId="{ECBDBFC9-D57B-41A9-9BBC-9092B36093B1}">
      <dgm:prSet phldrT="[Texto]"/>
      <dgm:spPr/>
      <dgm:t>
        <a:bodyPr/>
        <a:lstStyle/>
        <a:p>
          <a:r>
            <a:rPr lang="es-AR" dirty="0"/>
            <a:t>No entra en la cancelación anticipada la cuota del mes que se realiza la solicitud.</a:t>
          </a:r>
        </a:p>
      </dgm:t>
    </dgm:pt>
    <dgm:pt modelId="{BDB841CA-26CA-4957-A70A-80414DD01D8F}" type="parTrans" cxnId="{8F0516E7-C0F0-420F-8DDF-FF8237D57FDF}">
      <dgm:prSet/>
      <dgm:spPr/>
      <dgm:t>
        <a:bodyPr/>
        <a:lstStyle/>
        <a:p>
          <a:endParaRPr lang="es-AR"/>
        </a:p>
      </dgm:t>
    </dgm:pt>
    <dgm:pt modelId="{14A4C29A-B639-4FA8-906B-82C6B430D62D}" type="sibTrans" cxnId="{8F0516E7-C0F0-420F-8DDF-FF8237D57FDF}">
      <dgm:prSet/>
      <dgm:spPr/>
      <dgm:t>
        <a:bodyPr/>
        <a:lstStyle/>
        <a:p>
          <a:endParaRPr lang="es-AR"/>
        </a:p>
      </dgm:t>
    </dgm:pt>
    <dgm:pt modelId="{EDB99AD1-F570-4A83-B0C8-C57B8D6864FF}">
      <dgm:prSet phldrT="[Texto]"/>
      <dgm:spPr/>
      <dgm:t>
        <a:bodyPr/>
        <a:lstStyle/>
        <a:p>
          <a:r>
            <a:rPr lang="es-AR" dirty="0"/>
            <a:t>Se puede realizar mediante VEP o por débito automático el día 12 del mes siguiente. </a:t>
          </a:r>
        </a:p>
      </dgm:t>
    </dgm:pt>
    <dgm:pt modelId="{42297797-598E-49B8-9BE2-0A0AC70D0E18}" type="parTrans" cxnId="{B0BC5319-E9DE-4CF8-AB9D-5EE15B833FC1}">
      <dgm:prSet/>
      <dgm:spPr/>
      <dgm:t>
        <a:bodyPr/>
        <a:lstStyle/>
        <a:p>
          <a:endParaRPr lang="es-AR"/>
        </a:p>
      </dgm:t>
    </dgm:pt>
    <dgm:pt modelId="{AAF2AF1B-B3CA-4057-A755-8196F45BFD3D}" type="sibTrans" cxnId="{B0BC5319-E9DE-4CF8-AB9D-5EE15B833FC1}">
      <dgm:prSet/>
      <dgm:spPr/>
      <dgm:t>
        <a:bodyPr/>
        <a:lstStyle/>
        <a:p>
          <a:endParaRPr lang="es-AR"/>
        </a:p>
      </dgm:t>
    </dgm:pt>
    <dgm:pt modelId="{2B1070AC-284D-4213-9348-5613554369AA}">
      <dgm:prSet phldrT="[Texto]"/>
      <dgm:spPr/>
      <dgm:t>
        <a:bodyPr/>
        <a:lstStyle/>
        <a:p>
          <a:r>
            <a:rPr lang="es-AR" dirty="0"/>
            <a:t>La opción es irreversible</a:t>
          </a:r>
        </a:p>
      </dgm:t>
    </dgm:pt>
    <dgm:pt modelId="{D0F2E57F-C871-4B1E-96AD-770234008945}" type="parTrans" cxnId="{EBCDB490-22FF-4D6D-BB31-9B08095043BB}">
      <dgm:prSet/>
      <dgm:spPr/>
      <dgm:t>
        <a:bodyPr/>
        <a:lstStyle/>
        <a:p>
          <a:endParaRPr lang="es-AR"/>
        </a:p>
      </dgm:t>
    </dgm:pt>
    <dgm:pt modelId="{E1FCB3F5-03E9-4B9F-A7BB-9CE676967E03}" type="sibTrans" cxnId="{EBCDB490-22FF-4D6D-BB31-9B08095043BB}">
      <dgm:prSet/>
      <dgm:spPr/>
      <dgm:t>
        <a:bodyPr/>
        <a:lstStyle/>
        <a:p>
          <a:endParaRPr lang="es-AR"/>
        </a:p>
      </dgm:t>
    </dgm:pt>
    <dgm:pt modelId="{BF8A3D95-DEBE-470E-979C-296D9A0669F4}" type="pres">
      <dgm:prSet presAssocID="{5602126F-2D42-447B-B1C1-BF1193D90D46}" presName="Name0" presStyleCnt="0">
        <dgm:presLayoutVars>
          <dgm:chMax val="7"/>
          <dgm:chPref val="7"/>
          <dgm:dir/>
        </dgm:presLayoutVars>
      </dgm:prSet>
      <dgm:spPr/>
    </dgm:pt>
    <dgm:pt modelId="{E26E941F-514C-478F-A16C-58966934A74B}" type="pres">
      <dgm:prSet presAssocID="{5602126F-2D42-447B-B1C1-BF1193D90D46}" presName="Name1" presStyleCnt="0"/>
      <dgm:spPr/>
    </dgm:pt>
    <dgm:pt modelId="{DCE9FFBD-70E9-452C-8EAA-3C0D9D980110}" type="pres">
      <dgm:prSet presAssocID="{5602126F-2D42-447B-B1C1-BF1193D90D46}" presName="cycle" presStyleCnt="0"/>
      <dgm:spPr/>
    </dgm:pt>
    <dgm:pt modelId="{60B8874D-561B-48CC-93DD-02F93132C486}" type="pres">
      <dgm:prSet presAssocID="{5602126F-2D42-447B-B1C1-BF1193D90D46}" presName="srcNode" presStyleLbl="node1" presStyleIdx="0" presStyleCnt="6"/>
      <dgm:spPr/>
    </dgm:pt>
    <dgm:pt modelId="{DF186DD6-1DAA-4374-AEDA-93569E783988}" type="pres">
      <dgm:prSet presAssocID="{5602126F-2D42-447B-B1C1-BF1193D90D46}" presName="conn" presStyleLbl="parChTrans1D2" presStyleIdx="0" presStyleCnt="1"/>
      <dgm:spPr/>
      <dgm:t>
        <a:bodyPr/>
        <a:lstStyle/>
        <a:p>
          <a:endParaRPr lang="es-AR"/>
        </a:p>
      </dgm:t>
    </dgm:pt>
    <dgm:pt modelId="{AE40E962-C95D-4F15-A121-BC6EF71C472E}" type="pres">
      <dgm:prSet presAssocID="{5602126F-2D42-447B-B1C1-BF1193D90D46}" presName="extraNode" presStyleLbl="node1" presStyleIdx="0" presStyleCnt="6"/>
      <dgm:spPr/>
    </dgm:pt>
    <dgm:pt modelId="{7B2C8A3D-346C-4FA5-973F-B049F0339A16}" type="pres">
      <dgm:prSet presAssocID="{5602126F-2D42-447B-B1C1-BF1193D90D46}" presName="dstNode" presStyleLbl="node1" presStyleIdx="0" presStyleCnt="6"/>
      <dgm:spPr/>
    </dgm:pt>
    <dgm:pt modelId="{03601EE8-3CBC-4E2C-BAF1-F466749DBF58}" type="pres">
      <dgm:prSet presAssocID="{2EF085B5-3C65-4450-96A7-B8FD5EBE77D4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0089A033-F9E1-418E-A17B-397C2B67289E}" type="pres">
      <dgm:prSet presAssocID="{2EF085B5-3C65-4450-96A7-B8FD5EBE77D4}" presName="accent_1" presStyleCnt="0"/>
      <dgm:spPr/>
    </dgm:pt>
    <dgm:pt modelId="{69FD4C3F-DE41-4E9D-AB8F-4206D426EFF3}" type="pres">
      <dgm:prSet presAssocID="{2EF085B5-3C65-4450-96A7-B8FD5EBE77D4}" presName="accentRepeatNode" presStyleLbl="solidFgAcc1" presStyleIdx="0" presStyleCnt="6"/>
      <dgm:spPr/>
    </dgm:pt>
    <dgm:pt modelId="{1D557C97-7340-4795-8057-7BB429238DE5}" type="pres">
      <dgm:prSet presAssocID="{25F9B65C-18C0-4D94-BDED-0EF7B6A25318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E4BF21A-03B1-494D-8CD2-FAF241607E88}" type="pres">
      <dgm:prSet presAssocID="{25F9B65C-18C0-4D94-BDED-0EF7B6A25318}" presName="accent_2" presStyleCnt="0"/>
      <dgm:spPr/>
    </dgm:pt>
    <dgm:pt modelId="{9E76460E-32D6-40A0-B551-3AD66299853D}" type="pres">
      <dgm:prSet presAssocID="{25F9B65C-18C0-4D94-BDED-0EF7B6A25318}" presName="accentRepeatNode" presStyleLbl="solidFgAcc1" presStyleIdx="1" presStyleCnt="6"/>
      <dgm:spPr/>
    </dgm:pt>
    <dgm:pt modelId="{51AF0C0A-DD08-4962-A2CA-7652BB32C2F5}" type="pres">
      <dgm:prSet presAssocID="{67107DA9-CDB3-4CB3-800D-24A4D6EB91AA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31C6069-659F-43D0-81D2-29013392039A}" type="pres">
      <dgm:prSet presAssocID="{67107DA9-CDB3-4CB3-800D-24A4D6EB91AA}" presName="accent_3" presStyleCnt="0"/>
      <dgm:spPr/>
    </dgm:pt>
    <dgm:pt modelId="{B8DF7EAC-80A0-414C-A45F-D6A0A6512EB0}" type="pres">
      <dgm:prSet presAssocID="{67107DA9-CDB3-4CB3-800D-24A4D6EB91AA}" presName="accentRepeatNode" presStyleLbl="solidFgAcc1" presStyleIdx="2" presStyleCnt="6"/>
      <dgm:spPr/>
    </dgm:pt>
    <dgm:pt modelId="{0DEEC4A7-0270-42B2-9564-FA1A32EF4C9C}" type="pres">
      <dgm:prSet presAssocID="{ECBDBFC9-D57B-41A9-9BBC-9092B36093B1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0400AF5-0CD6-4878-B217-2DF0CD2A4331}" type="pres">
      <dgm:prSet presAssocID="{ECBDBFC9-D57B-41A9-9BBC-9092B36093B1}" presName="accent_4" presStyleCnt="0"/>
      <dgm:spPr/>
    </dgm:pt>
    <dgm:pt modelId="{18EF949B-BF1E-47F2-B84B-B5ABF18C48F8}" type="pres">
      <dgm:prSet presAssocID="{ECBDBFC9-D57B-41A9-9BBC-9092B36093B1}" presName="accentRepeatNode" presStyleLbl="solidFgAcc1" presStyleIdx="3" presStyleCnt="6"/>
      <dgm:spPr/>
    </dgm:pt>
    <dgm:pt modelId="{E4C0BFD4-88A8-4991-AF53-34E6E31F7C1B}" type="pres">
      <dgm:prSet presAssocID="{EDB99AD1-F570-4A83-B0C8-C57B8D6864FF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A02A2DC-8E47-4A86-8DF4-934809A5D9A2}" type="pres">
      <dgm:prSet presAssocID="{EDB99AD1-F570-4A83-B0C8-C57B8D6864FF}" presName="accent_5" presStyleCnt="0"/>
      <dgm:spPr/>
    </dgm:pt>
    <dgm:pt modelId="{D7AED77F-A35D-4570-9B0B-85D4DF0A5B97}" type="pres">
      <dgm:prSet presAssocID="{EDB99AD1-F570-4A83-B0C8-C57B8D6864FF}" presName="accentRepeatNode" presStyleLbl="solidFgAcc1" presStyleIdx="4" presStyleCnt="6"/>
      <dgm:spPr/>
    </dgm:pt>
    <dgm:pt modelId="{0FF146E4-5560-4A66-932E-03765AC73580}" type="pres">
      <dgm:prSet presAssocID="{2B1070AC-284D-4213-9348-5613554369AA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560AED0-C401-4918-9EB8-D45DCA92D0B5}" type="pres">
      <dgm:prSet presAssocID="{2B1070AC-284D-4213-9348-5613554369AA}" presName="accent_6" presStyleCnt="0"/>
      <dgm:spPr/>
    </dgm:pt>
    <dgm:pt modelId="{DB081FEA-A616-47CA-A40B-A658F9BC3CA2}" type="pres">
      <dgm:prSet presAssocID="{2B1070AC-284D-4213-9348-5613554369AA}" presName="accentRepeatNode" presStyleLbl="solidFgAcc1" presStyleIdx="5" presStyleCnt="6"/>
      <dgm:spPr/>
    </dgm:pt>
  </dgm:ptLst>
  <dgm:cxnLst>
    <dgm:cxn modelId="{3A09E41A-6D44-4A79-832E-BA53E8D1CAEC}" type="presOf" srcId="{2B1070AC-284D-4213-9348-5613554369AA}" destId="{0FF146E4-5560-4A66-932E-03765AC73580}" srcOrd="0" destOrd="0" presId="urn:microsoft.com/office/officeart/2008/layout/VerticalCurvedList"/>
    <dgm:cxn modelId="{51A38913-F404-4C96-93D4-80A53B20FAD7}" type="presOf" srcId="{25F9B65C-18C0-4D94-BDED-0EF7B6A25318}" destId="{1D557C97-7340-4795-8057-7BB429238DE5}" srcOrd="0" destOrd="0" presId="urn:microsoft.com/office/officeart/2008/layout/VerticalCurvedList"/>
    <dgm:cxn modelId="{8F0516E7-C0F0-420F-8DDF-FF8237D57FDF}" srcId="{5602126F-2D42-447B-B1C1-BF1193D90D46}" destId="{ECBDBFC9-D57B-41A9-9BBC-9092B36093B1}" srcOrd="3" destOrd="0" parTransId="{BDB841CA-26CA-4957-A70A-80414DD01D8F}" sibTransId="{14A4C29A-B639-4FA8-906B-82C6B430D62D}"/>
    <dgm:cxn modelId="{B19B8804-E629-4D1C-827A-073BAA88506B}" srcId="{5602126F-2D42-447B-B1C1-BF1193D90D46}" destId="{67107DA9-CDB3-4CB3-800D-24A4D6EB91AA}" srcOrd="2" destOrd="0" parTransId="{13973FEE-645D-45B2-8911-8EB5B519A7F6}" sibTransId="{0C3663B2-7D86-494B-BF4D-21B19F391AF8}"/>
    <dgm:cxn modelId="{CC256412-37BE-444C-958F-5BE14EA780BC}" srcId="{5602126F-2D42-447B-B1C1-BF1193D90D46}" destId="{25F9B65C-18C0-4D94-BDED-0EF7B6A25318}" srcOrd="1" destOrd="0" parTransId="{298C6A2B-072C-4EF5-9395-396C2C713337}" sibTransId="{5FA9A0F4-C173-42D4-A04B-C5DD4CD6C9BD}"/>
    <dgm:cxn modelId="{EBCDB490-22FF-4D6D-BB31-9B08095043BB}" srcId="{5602126F-2D42-447B-B1C1-BF1193D90D46}" destId="{2B1070AC-284D-4213-9348-5613554369AA}" srcOrd="5" destOrd="0" parTransId="{D0F2E57F-C871-4B1E-96AD-770234008945}" sibTransId="{E1FCB3F5-03E9-4B9F-A7BB-9CE676967E03}"/>
    <dgm:cxn modelId="{889C2F91-1E5B-4F47-99A2-AE29E94DF5D4}" srcId="{5602126F-2D42-447B-B1C1-BF1193D90D46}" destId="{2EF085B5-3C65-4450-96A7-B8FD5EBE77D4}" srcOrd="0" destOrd="0" parTransId="{AD358594-68AC-4CA5-B35A-3CDE6C611B88}" sibTransId="{7FE17BEF-079A-42F3-97D4-E19703A450AA}"/>
    <dgm:cxn modelId="{ECE96131-F30F-41F4-851B-8840D5806476}" type="presOf" srcId="{EDB99AD1-F570-4A83-B0C8-C57B8D6864FF}" destId="{E4C0BFD4-88A8-4991-AF53-34E6E31F7C1B}" srcOrd="0" destOrd="0" presId="urn:microsoft.com/office/officeart/2008/layout/VerticalCurvedList"/>
    <dgm:cxn modelId="{03A50B87-FB88-4AD3-BB8F-76383E990717}" type="presOf" srcId="{7FE17BEF-079A-42F3-97D4-E19703A450AA}" destId="{DF186DD6-1DAA-4374-AEDA-93569E783988}" srcOrd="0" destOrd="0" presId="urn:microsoft.com/office/officeart/2008/layout/VerticalCurvedList"/>
    <dgm:cxn modelId="{B0BC5319-E9DE-4CF8-AB9D-5EE15B833FC1}" srcId="{5602126F-2D42-447B-B1C1-BF1193D90D46}" destId="{EDB99AD1-F570-4A83-B0C8-C57B8D6864FF}" srcOrd="4" destOrd="0" parTransId="{42297797-598E-49B8-9BE2-0A0AC70D0E18}" sibTransId="{AAF2AF1B-B3CA-4057-A755-8196F45BFD3D}"/>
    <dgm:cxn modelId="{497EAC91-6D9D-4501-9746-78004018F065}" type="presOf" srcId="{2EF085B5-3C65-4450-96A7-B8FD5EBE77D4}" destId="{03601EE8-3CBC-4E2C-BAF1-F466749DBF58}" srcOrd="0" destOrd="0" presId="urn:microsoft.com/office/officeart/2008/layout/VerticalCurvedList"/>
    <dgm:cxn modelId="{D71A3C57-4E9F-4A26-8354-DEE6B370C73C}" type="presOf" srcId="{ECBDBFC9-D57B-41A9-9BBC-9092B36093B1}" destId="{0DEEC4A7-0270-42B2-9564-FA1A32EF4C9C}" srcOrd="0" destOrd="0" presId="urn:microsoft.com/office/officeart/2008/layout/VerticalCurvedList"/>
    <dgm:cxn modelId="{332BDDC6-33FF-4EAE-8166-8FD14F374BC1}" type="presOf" srcId="{5602126F-2D42-447B-B1C1-BF1193D90D46}" destId="{BF8A3D95-DEBE-470E-979C-296D9A0669F4}" srcOrd="0" destOrd="0" presId="urn:microsoft.com/office/officeart/2008/layout/VerticalCurvedList"/>
    <dgm:cxn modelId="{31769BBA-22E7-4A39-A23A-96EB24C0E011}" type="presOf" srcId="{67107DA9-CDB3-4CB3-800D-24A4D6EB91AA}" destId="{51AF0C0A-DD08-4962-A2CA-7652BB32C2F5}" srcOrd="0" destOrd="0" presId="urn:microsoft.com/office/officeart/2008/layout/VerticalCurvedList"/>
    <dgm:cxn modelId="{95F87ABF-9EF7-4252-A855-628DFE585B8C}" type="presParOf" srcId="{BF8A3D95-DEBE-470E-979C-296D9A0669F4}" destId="{E26E941F-514C-478F-A16C-58966934A74B}" srcOrd="0" destOrd="0" presId="urn:microsoft.com/office/officeart/2008/layout/VerticalCurvedList"/>
    <dgm:cxn modelId="{B1E8522A-C38C-426A-B305-5AE112B7C90E}" type="presParOf" srcId="{E26E941F-514C-478F-A16C-58966934A74B}" destId="{DCE9FFBD-70E9-452C-8EAA-3C0D9D980110}" srcOrd="0" destOrd="0" presId="urn:microsoft.com/office/officeart/2008/layout/VerticalCurvedList"/>
    <dgm:cxn modelId="{F705D725-617A-4CA2-B646-8842E9D3DA00}" type="presParOf" srcId="{DCE9FFBD-70E9-452C-8EAA-3C0D9D980110}" destId="{60B8874D-561B-48CC-93DD-02F93132C486}" srcOrd="0" destOrd="0" presId="urn:microsoft.com/office/officeart/2008/layout/VerticalCurvedList"/>
    <dgm:cxn modelId="{959C0BD9-B483-4C1D-9368-01ECC0DDA970}" type="presParOf" srcId="{DCE9FFBD-70E9-452C-8EAA-3C0D9D980110}" destId="{DF186DD6-1DAA-4374-AEDA-93569E783988}" srcOrd="1" destOrd="0" presId="urn:microsoft.com/office/officeart/2008/layout/VerticalCurvedList"/>
    <dgm:cxn modelId="{58469D74-448D-4C74-87D7-A772377BF7F7}" type="presParOf" srcId="{DCE9FFBD-70E9-452C-8EAA-3C0D9D980110}" destId="{AE40E962-C95D-4F15-A121-BC6EF71C472E}" srcOrd="2" destOrd="0" presId="urn:microsoft.com/office/officeart/2008/layout/VerticalCurvedList"/>
    <dgm:cxn modelId="{E77B48B5-BB37-4FDC-B9F2-18B6CC36CCD2}" type="presParOf" srcId="{DCE9FFBD-70E9-452C-8EAA-3C0D9D980110}" destId="{7B2C8A3D-346C-4FA5-973F-B049F0339A16}" srcOrd="3" destOrd="0" presId="urn:microsoft.com/office/officeart/2008/layout/VerticalCurvedList"/>
    <dgm:cxn modelId="{DE08BE39-C4EE-4F1C-A2B6-94394B633888}" type="presParOf" srcId="{E26E941F-514C-478F-A16C-58966934A74B}" destId="{03601EE8-3CBC-4E2C-BAF1-F466749DBF58}" srcOrd="1" destOrd="0" presId="urn:microsoft.com/office/officeart/2008/layout/VerticalCurvedList"/>
    <dgm:cxn modelId="{3994DB76-F416-4EE2-BA87-B94661752EF4}" type="presParOf" srcId="{E26E941F-514C-478F-A16C-58966934A74B}" destId="{0089A033-F9E1-418E-A17B-397C2B67289E}" srcOrd="2" destOrd="0" presId="urn:microsoft.com/office/officeart/2008/layout/VerticalCurvedList"/>
    <dgm:cxn modelId="{3BE0BAF7-1314-46D1-B67E-0BC28EDAC975}" type="presParOf" srcId="{0089A033-F9E1-418E-A17B-397C2B67289E}" destId="{69FD4C3F-DE41-4E9D-AB8F-4206D426EFF3}" srcOrd="0" destOrd="0" presId="urn:microsoft.com/office/officeart/2008/layout/VerticalCurvedList"/>
    <dgm:cxn modelId="{FAAC9444-CF03-4A26-A4E9-F2BD8CF89C3F}" type="presParOf" srcId="{E26E941F-514C-478F-A16C-58966934A74B}" destId="{1D557C97-7340-4795-8057-7BB429238DE5}" srcOrd="3" destOrd="0" presId="urn:microsoft.com/office/officeart/2008/layout/VerticalCurvedList"/>
    <dgm:cxn modelId="{C00C7CFC-6DA9-47DC-BFEC-0DF76E187B97}" type="presParOf" srcId="{E26E941F-514C-478F-A16C-58966934A74B}" destId="{7E4BF21A-03B1-494D-8CD2-FAF241607E88}" srcOrd="4" destOrd="0" presId="urn:microsoft.com/office/officeart/2008/layout/VerticalCurvedList"/>
    <dgm:cxn modelId="{5B072E17-DC02-4438-A07C-A53A28083B8B}" type="presParOf" srcId="{7E4BF21A-03B1-494D-8CD2-FAF241607E88}" destId="{9E76460E-32D6-40A0-B551-3AD66299853D}" srcOrd="0" destOrd="0" presId="urn:microsoft.com/office/officeart/2008/layout/VerticalCurvedList"/>
    <dgm:cxn modelId="{0658460A-2817-49E1-8DA9-F0322EB391DA}" type="presParOf" srcId="{E26E941F-514C-478F-A16C-58966934A74B}" destId="{51AF0C0A-DD08-4962-A2CA-7652BB32C2F5}" srcOrd="5" destOrd="0" presId="urn:microsoft.com/office/officeart/2008/layout/VerticalCurvedList"/>
    <dgm:cxn modelId="{108D942C-0A3C-4C12-9C42-327C60883B3D}" type="presParOf" srcId="{E26E941F-514C-478F-A16C-58966934A74B}" destId="{D31C6069-659F-43D0-81D2-29013392039A}" srcOrd="6" destOrd="0" presId="urn:microsoft.com/office/officeart/2008/layout/VerticalCurvedList"/>
    <dgm:cxn modelId="{5E95FFE1-9FF1-4384-9799-FA34B2FAD5B4}" type="presParOf" srcId="{D31C6069-659F-43D0-81D2-29013392039A}" destId="{B8DF7EAC-80A0-414C-A45F-D6A0A6512EB0}" srcOrd="0" destOrd="0" presId="urn:microsoft.com/office/officeart/2008/layout/VerticalCurvedList"/>
    <dgm:cxn modelId="{9D002709-EBC8-4AB4-97E3-DEC34FE8BE02}" type="presParOf" srcId="{E26E941F-514C-478F-A16C-58966934A74B}" destId="{0DEEC4A7-0270-42B2-9564-FA1A32EF4C9C}" srcOrd="7" destOrd="0" presId="urn:microsoft.com/office/officeart/2008/layout/VerticalCurvedList"/>
    <dgm:cxn modelId="{AE95F1D0-F4AA-4070-A356-C330B680DF86}" type="presParOf" srcId="{E26E941F-514C-478F-A16C-58966934A74B}" destId="{60400AF5-0CD6-4878-B217-2DF0CD2A4331}" srcOrd="8" destOrd="0" presId="urn:microsoft.com/office/officeart/2008/layout/VerticalCurvedList"/>
    <dgm:cxn modelId="{6ADA414F-7291-4C3B-A4F5-EFA111538A34}" type="presParOf" srcId="{60400AF5-0CD6-4878-B217-2DF0CD2A4331}" destId="{18EF949B-BF1E-47F2-B84B-B5ABF18C48F8}" srcOrd="0" destOrd="0" presId="urn:microsoft.com/office/officeart/2008/layout/VerticalCurvedList"/>
    <dgm:cxn modelId="{C7732FC6-C9B8-4502-97A9-914FE1321D21}" type="presParOf" srcId="{E26E941F-514C-478F-A16C-58966934A74B}" destId="{E4C0BFD4-88A8-4991-AF53-34E6E31F7C1B}" srcOrd="9" destOrd="0" presId="urn:microsoft.com/office/officeart/2008/layout/VerticalCurvedList"/>
    <dgm:cxn modelId="{0339F335-16CD-4D11-A822-F457884518B5}" type="presParOf" srcId="{E26E941F-514C-478F-A16C-58966934A74B}" destId="{9A02A2DC-8E47-4A86-8DF4-934809A5D9A2}" srcOrd="10" destOrd="0" presId="urn:microsoft.com/office/officeart/2008/layout/VerticalCurvedList"/>
    <dgm:cxn modelId="{12B85C92-7400-4B99-B9C7-56E0C14EFF3C}" type="presParOf" srcId="{9A02A2DC-8E47-4A86-8DF4-934809A5D9A2}" destId="{D7AED77F-A35D-4570-9B0B-85D4DF0A5B97}" srcOrd="0" destOrd="0" presId="urn:microsoft.com/office/officeart/2008/layout/VerticalCurvedList"/>
    <dgm:cxn modelId="{5275081F-09B1-4E90-AD47-B5FCB98BFF29}" type="presParOf" srcId="{E26E941F-514C-478F-A16C-58966934A74B}" destId="{0FF146E4-5560-4A66-932E-03765AC73580}" srcOrd="11" destOrd="0" presId="urn:microsoft.com/office/officeart/2008/layout/VerticalCurvedList"/>
    <dgm:cxn modelId="{13E29379-A5B9-4911-868C-6EEA83461207}" type="presParOf" srcId="{E26E941F-514C-478F-A16C-58966934A74B}" destId="{A560AED0-C401-4918-9EB8-D45DCA92D0B5}" srcOrd="12" destOrd="0" presId="urn:microsoft.com/office/officeart/2008/layout/VerticalCurvedList"/>
    <dgm:cxn modelId="{59E72403-3013-4A21-9E8E-D44DDDE21850}" type="presParOf" srcId="{A560AED0-C401-4918-9EB8-D45DCA92D0B5}" destId="{DB081FEA-A616-47CA-A40B-A658F9BC3CA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1B3D6A27-3F13-454D-BCC3-C1B0C40D59D0}" type="doc">
      <dgm:prSet loTypeId="urn:microsoft.com/office/officeart/2005/8/layout/hierarchy4" loCatId="list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s-AR"/>
        </a:p>
      </dgm:t>
    </dgm:pt>
    <dgm:pt modelId="{69B1BB4E-241D-4555-B510-815C13A83D48}">
      <dgm:prSet phldrT="[Texto]"/>
      <dgm:spPr>
        <a:solidFill>
          <a:schemeClr val="bg1"/>
        </a:solidFill>
      </dgm:spPr>
      <dgm:t>
        <a:bodyPr/>
        <a:lstStyle/>
        <a:p>
          <a:r>
            <a:rPr lang="es-AR" dirty="0">
              <a:solidFill>
                <a:schemeClr val="accent2"/>
              </a:solidFill>
            </a:rPr>
            <a:t>Reglamentación AFIP</a:t>
          </a:r>
        </a:p>
      </dgm:t>
    </dgm:pt>
    <dgm:pt modelId="{6AC42B2B-C663-441D-B55F-D7B3D7D85E4E}" type="parTrans" cxnId="{FBE1FC07-DA87-4082-BE81-1E1657C0439F}">
      <dgm:prSet/>
      <dgm:spPr/>
      <dgm:t>
        <a:bodyPr/>
        <a:lstStyle/>
        <a:p>
          <a:endParaRPr lang="es-AR"/>
        </a:p>
      </dgm:t>
    </dgm:pt>
    <dgm:pt modelId="{346F1455-5311-4818-98AF-3B76E609AA2E}" type="sibTrans" cxnId="{FBE1FC07-DA87-4082-BE81-1E1657C0439F}">
      <dgm:prSet/>
      <dgm:spPr/>
      <dgm:t>
        <a:bodyPr/>
        <a:lstStyle/>
        <a:p>
          <a:endParaRPr lang="es-AR"/>
        </a:p>
      </dgm:t>
    </dgm:pt>
    <dgm:pt modelId="{BEFF362B-C204-4971-8FB6-2E813779587C}">
      <dgm:prSet phldrT="[Texto]"/>
      <dgm:spPr>
        <a:solidFill>
          <a:schemeClr val="bg1"/>
        </a:solidFill>
      </dgm:spPr>
      <dgm:t>
        <a:bodyPr/>
        <a:lstStyle/>
        <a:p>
          <a:r>
            <a:rPr lang="es-AR">
              <a:solidFill>
                <a:schemeClr val="accent2"/>
              </a:solidFill>
            </a:rPr>
            <a:t>No puede crear restricciones o limitaciones</a:t>
          </a:r>
        </a:p>
      </dgm:t>
    </dgm:pt>
    <dgm:pt modelId="{D59DB5C7-9421-47B9-A822-1722D498E518}" type="parTrans" cxnId="{C676F29B-B8AD-4A83-9CB9-BE8F41B9883B}">
      <dgm:prSet/>
      <dgm:spPr/>
      <dgm:t>
        <a:bodyPr/>
        <a:lstStyle/>
        <a:p>
          <a:endParaRPr lang="es-AR"/>
        </a:p>
      </dgm:t>
    </dgm:pt>
    <dgm:pt modelId="{BD48F60C-14DC-464E-98B3-41CFA933891A}" type="sibTrans" cxnId="{C676F29B-B8AD-4A83-9CB9-BE8F41B9883B}">
      <dgm:prSet/>
      <dgm:spPr/>
      <dgm:t>
        <a:bodyPr/>
        <a:lstStyle/>
        <a:p>
          <a:endParaRPr lang="es-AR"/>
        </a:p>
      </dgm:t>
    </dgm:pt>
    <dgm:pt modelId="{9FB91B24-07E7-45CB-B4F0-1188567DEFEF}">
      <dgm:prSet phldrT="[Texto]"/>
      <dgm:spPr>
        <a:solidFill>
          <a:schemeClr val="bg1"/>
        </a:solidFill>
      </dgm:spPr>
      <dgm:t>
        <a:bodyPr/>
        <a:lstStyle/>
        <a:p>
          <a:r>
            <a:rPr lang="es-AR">
              <a:solidFill>
                <a:schemeClr val="accent2"/>
              </a:solidFill>
            </a:rPr>
            <a:t>Un incumplimiento formal no puede ser causal de pérdida de los beneficios</a:t>
          </a:r>
        </a:p>
      </dgm:t>
    </dgm:pt>
    <dgm:pt modelId="{D4626DEA-82F3-4E47-BC93-FAEC7F83EE46}" type="parTrans" cxnId="{839C65BF-CD55-4984-B9EB-D87C2669770D}">
      <dgm:prSet/>
      <dgm:spPr/>
      <dgm:t>
        <a:bodyPr/>
        <a:lstStyle/>
        <a:p>
          <a:endParaRPr lang="es-AR"/>
        </a:p>
      </dgm:t>
    </dgm:pt>
    <dgm:pt modelId="{CB6D58A8-C721-47AD-82F2-6684006202DA}" type="sibTrans" cxnId="{839C65BF-CD55-4984-B9EB-D87C2669770D}">
      <dgm:prSet/>
      <dgm:spPr/>
      <dgm:t>
        <a:bodyPr/>
        <a:lstStyle/>
        <a:p>
          <a:endParaRPr lang="es-AR"/>
        </a:p>
      </dgm:t>
    </dgm:pt>
    <dgm:pt modelId="{EE69A461-9941-42A2-AD76-43B37DE26F12}">
      <dgm:prSet phldrT="[Texto]"/>
      <dgm:spPr>
        <a:solidFill>
          <a:schemeClr val="bg1"/>
        </a:solidFill>
      </dgm:spPr>
      <dgm:t>
        <a:bodyPr/>
        <a:lstStyle/>
        <a:p>
          <a:r>
            <a:rPr lang="es-AR">
              <a:solidFill>
                <a:schemeClr val="accent2"/>
              </a:solidFill>
            </a:rPr>
            <a:t>El acogimiento al régimen no es indicio de calificación negativa</a:t>
          </a:r>
        </a:p>
      </dgm:t>
    </dgm:pt>
    <dgm:pt modelId="{13A9D933-C685-4925-B3A6-D4F8E53F62D0}" type="parTrans" cxnId="{9BE7467D-1004-4D63-8683-804B7C58A61A}">
      <dgm:prSet/>
      <dgm:spPr/>
      <dgm:t>
        <a:bodyPr/>
        <a:lstStyle/>
        <a:p>
          <a:endParaRPr lang="es-AR"/>
        </a:p>
      </dgm:t>
    </dgm:pt>
    <dgm:pt modelId="{3AEBBC29-D371-479E-ADE0-CA6D034E2FBC}" type="sibTrans" cxnId="{9BE7467D-1004-4D63-8683-804B7C58A61A}">
      <dgm:prSet/>
      <dgm:spPr/>
      <dgm:t>
        <a:bodyPr/>
        <a:lstStyle/>
        <a:p>
          <a:endParaRPr lang="es-AR"/>
        </a:p>
      </dgm:t>
    </dgm:pt>
    <dgm:pt modelId="{5E8597D6-D728-4E35-BE33-097C723093BC}" type="pres">
      <dgm:prSet presAssocID="{1B3D6A27-3F13-454D-BCC3-C1B0C40D59D0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AR"/>
        </a:p>
      </dgm:t>
    </dgm:pt>
    <dgm:pt modelId="{4F1C192F-9314-4562-A616-D7A6E38C5691}" type="pres">
      <dgm:prSet presAssocID="{69B1BB4E-241D-4555-B510-815C13A83D48}" presName="vertOne" presStyleCnt="0"/>
      <dgm:spPr/>
    </dgm:pt>
    <dgm:pt modelId="{86E24D50-A46A-4A32-8E9C-5A413765DF38}" type="pres">
      <dgm:prSet presAssocID="{69B1BB4E-241D-4555-B510-815C13A83D48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687D6B3C-AEB2-463E-928F-76A05FBB18A3}" type="pres">
      <dgm:prSet presAssocID="{69B1BB4E-241D-4555-B510-815C13A83D48}" presName="parTransOne" presStyleCnt="0"/>
      <dgm:spPr/>
    </dgm:pt>
    <dgm:pt modelId="{C2120FDE-A853-4203-9970-3F7245C411C6}" type="pres">
      <dgm:prSet presAssocID="{69B1BB4E-241D-4555-B510-815C13A83D48}" presName="horzOne" presStyleCnt="0"/>
      <dgm:spPr/>
    </dgm:pt>
    <dgm:pt modelId="{885B20CA-669F-4576-B383-EFF7643BBCB1}" type="pres">
      <dgm:prSet presAssocID="{BEFF362B-C204-4971-8FB6-2E813779587C}" presName="vertTwo" presStyleCnt="0"/>
      <dgm:spPr/>
    </dgm:pt>
    <dgm:pt modelId="{4B4A8926-6780-4D21-A848-998D9A887CE5}" type="pres">
      <dgm:prSet presAssocID="{BEFF362B-C204-4971-8FB6-2E813779587C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B3B8AA82-94C6-45B9-B497-91158FED9E16}" type="pres">
      <dgm:prSet presAssocID="{BEFF362B-C204-4971-8FB6-2E813779587C}" presName="horzTwo" presStyleCnt="0"/>
      <dgm:spPr/>
    </dgm:pt>
    <dgm:pt modelId="{450961E9-708B-44AE-8AB2-18B4A0F5C78A}" type="pres">
      <dgm:prSet presAssocID="{BD48F60C-14DC-464E-98B3-41CFA933891A}" presName="sibSpaceTwo" presStyleCnt="0"/>
      <dgm:spPr/>
    </dgm:pt>
    <dgm:pt modelId="{B6172AEE-613C-4D72-B1D0-0C96746B9A81}" type="pres">
      <dgm:prSet presAssocID="{9FB91B24-07E7-45CB-B4F0-1188567DEFEF}" presName="vertTwo" presStyleCnt="0"/>
      <dgm:spPr/>
    </dgm:pt>
    <dgm:pt modelId="{82B681A0-B0C1-4776-9AE4-4BC0682191DE}" type="pres">
      <dgm:prSet presAssocID="{9FB91B24-07E7-45CB-B4F0-1188567DEFEF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86D96994-DD92-438C-9896-B1D0DFBE7D69}" type="pres">
      <dgm:prSet presAssocID="{9FB91B24-07E7-45CB-B4F0-1188567DEFEF}" presName="horzTwo" presStyleCnt="0"/>
      <dgm:spPr/>
    </dgm:pt>
    <dgm:pt modelId="{47FF3471-5489-4531-A6D3-67965493F02F}" type="pres">
      <dgm:prSet presAssocID="{CB6D58A8-C721-47AD-82F2-6684006202DA}" presName="sibSpaceTwo" presStyleCnt="0"/>
      <dgm:spPr/>
    </dgm:pt>
    <dgm:pt modelId="{E4D4EF59-918E-4832-8D67-7C934A343013}" type="pres">
      <dgm:prSet presAssocID="{EE69A461-9941-42A2-AD76-43B37DE26F12}" presName="vertTwo" presStyleCnt="0"/>
      <dgm:spPr/>
    </dgm:pt>
    <dgm:pt modelId="{A27EF38B-47DF-4376-95AA-B5D37EB9FCE1}" type="pres">
      <dgm:prSet presAssocID="{EE69A461-9941-42A2-AD76-43B37DE26F12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EFC7B56A-DE92-4409-8130-FCB30EC400E5}" type="pres">
      <dgm:prSet presAssocID="{EE69A461-9941-42A2-AD76-43B37DE26F12}" presName="horzTwo" presStyleCnt="0"/>
      <dgm:spPr/>
    </dgm:pt>
  </dgm:ptLst>
  <dgm:cxnLst>
    <dgm:cxn modelId="{9BE7467D-1004-4D63-8683-804B7C58A61A}" srcId="{69B1BB4E-241D-4555-B510-815C13A83D48}" destId="{EE69A461-9941-42A2-AD76-43B37DE26F12}" srcOrd="2" destOrd="0" parTransId="{13A9D933-C685-4925-B3A6-D4F8E53F62D0}" sibTransId="{3AEBBC29-D371-479E-ADE0-CA6D034E2FBC}"/>
    <dgm:cxn modelId="{BA64AC4C-641A-4FDD-8E74-F3D657FDD82F}" type="presOf" srcId="{1B3D6A27-3F13-454D-BCC3-C1B0C40D59D0}" destId="{5E8597D6-D728-4E35-BE33-097C723093BC}" srcOrd="0" destOrd="0" presId="urn:microsoft.com/office/officeart/2005/8/layout/hierarchy4"/>
    <dgm:cxn modelId="{A44B36C3-6B3C-4D99-873A-D2A8F353C89C}" type="presOf" srcId="{BEFF362B-C204-4971-8FB6-2E813779587C}" destId="{4B4A8926-6780-4D21-A848-998D9A887CE5}" srcOrd="0" destOrd="0" presId="urn:microsoft.com/office/officeart/2005/8/layout/hierarchy4"/>
    <dgm:cxn modelId="{C676F29B-B8AD-4A83-9CB9-BE8F41B9883B}" srcId="{69B1BB4E-241D-4555-B510-815C13A83D48}" destId="{BEFF362B-C204-4971-8FB6-2E813779587C}" srcOrd="0" destOrd="0" parTransId="{D59DB5C7-9421-47B9-A822-1722D498E518}" sibTransId="{BD48F60C-14DC-464E-98B3-41CFA933891A}"/>
    <dgm:cxn modelId="{46D2AC2D-C45E-4ED2-A726-A0EAFA50B2EA}" type="presOf" srcId="{9FB91B24-07E7-45CB-B4F0-1188567DEFEF}" destId="{82B681A0-B0C1-4776-9AE4-4BC0682191DE}" srcOrd="0" destOrd="0" presId="urn:microsoft.com/office/officeart/2005/8/layout/hierarchy4"/>
    <dgm:cxn modelId="{FBE1FC07-DA87-4082-BE81-1E1657C0439F}" srcId="{1B3D6A27-3F13-454D-BCC3-C1B0C40D59D0}" destId="{69B1BB4E-241D-4555-B510-815C13A83D48}" srcOrd="0" destOrd="0" parTransId="{6AC42B2B-C663-441D-B55F-D7B3D7D85E4E}" sibTransId="{346F1455-5311-4818-98AF-3B76E609AA2E}"/>
    <dgm:cxn modelId="{EFD9D7DB-F550-4FF3-B4A3-AD8663E4A9AD}" type="presOf" srcId="{69B1BB4E-241D-4555-B510-815C13A83D48}" destId="{86E24D50-A46A-4A32-8E9C-5A413765DF38}" srcOrd="0" destOrd="0" presId="urn:microsoft.com/office/officeart/2005/8/layout/hierarchy4"/>
    <dgm:cxn modelId="{839C65BF-CD55-4984-B9EB-D87C2669770D}" srcId="{69B1BB4E-241D-4555-B510-815C13A83D48}" destId="{9FB91B24-07E7-45CB-B4F0-1188567DEFEF}" srcOrd="1" destOrd="0" parTransId="{D4626DEA-82F3-4E47-BC93-FAEC7F83EE46}" sibTransId="{CB6D58A8-C721-47AD-82F2-6684006202DA}"/>
    <dgm:cxn modelId="{EEB742B5-CCFA-49FC-81F5-2F75676B33A5}" type="presOf" srcId="{EE69A461-9941-42A2-AD76-43B37DE26F12}" destId="{A27EF38B-47DF-4376-95AA-B5D37EB9FCE1}" srcOrd="0" destOrd="0" presId="urn:microsoft.com/office/officeart/2005/8/layout/hierarchy4"/>
    <dgm:cxn modelId="{D4D2DC26-E2ED-4A34-AD16-8E2BB2F10E76}" type="presParOf" srcId="{5E8597D6-D728-4E35-BE33-097C723093BC}" destId="{4F1C192F-9314-4562-A616-D7A6E38C5691}" srcOrd="0" destOrd="0" presId="urn:microsoft.com/office/officeart/2005/8/layout/hierarchy4"/>
    <dgm:cxn modelId="{FA1F0EC9-E1B2-4C53-88CE-99F67BD2A4E8}" type="presParOf" srcId="{4F1C192F-9314-4562-A616-D7A6E38C5691}" destId="{86E24D50-A46A-4A32-8E9C-5A413765DF38}" srcOrd="0" destOrd="0" presId="urn:microsoft.com/office/officeart/2005/8/layout/hierarchy4"/>
    <dgm:cxn modelId="{69EB9A04-1BD0-4314-8191-DC2D62AC7AF7}" type="presParOf" srcId="{4F1C192F-9314-4562-A616-D7A6E38C5691}" destId="{687D6B3C-AEB2-463E-928F-76A05FBB18A3}" srcOrd="1" destOrd="0" presId="urn:microsoft.com/office/officeart/2005/8/layout/hierarchy4"/>
    <dgm:cxn modelId="{57366150-4358-40F4-A1D8-B2EB784D86F1}" type="presParOf" srcId="{4F1C192F-9314-4562-A616-D7A6E38C5691}" destId="{C2120FDE-A853-4203-9970-3F7245C411C6}" srcOrd="2" destOrd="0" presId="urn:microsoft.com/office/officeart/2005/8/layout/hierarchy4"/>
    <dgm:cxn modelId="{F23D71CE-B7B2-44C0-982B-27F54407D6E1}" type="presParOf" srcId="{C2120FDE-A853-4203-9970-3F7245C411C6}" destId="{885B20CA-669F-4576-B383-EFF7643BBCB1}" srcOrd="0" destOrd="0" presId="urn:microsoft.com/office/officeart/2005/8/layout/hierarchy4"/>
    <dgm:cxn modelId="{F9C7404B-A3F4-4990-96DE-F270E474EC63}" type="presParOf" srcId="{885B20CA-669F-4576-B383-EFF7643BBCB1}" destId="{4B4A8926-6780-4D21-A848-998D9A887CE5}" srcOrd="0" destOrd="0" presId="urn:microsoft.com/office/officeart/2005/8/layout/hierarchy4"/>
    <dgm:cxn modelId="{480C5B7F-6A2D-4A68-952C-9BD2C619882B}" type="presParOf" srcId="{885B20CA-669F-4576-B383-EFF7643BBCB1}" destId="{B3B8AA82-94C6-45B9-B497-91158FED9E16}" srcOrd="1" destOrd="0" presId="urn:microsoft.com/office/officeart/2005/8/layout/hierarchy4"/>
    <dgm:cxn modelId="{4645282D-7C59-4256-A265-B0AF9076A11B}" type="presParOf" srcId="{C2120FDE-A853-4203-9970-3F7245C411C6}" destId="{450961E9-708B-44AE-8AB2-18B4A0F5C78A}" srcOrd="1" destOrd="0" presId="urn:microsoft.com/office/officeart/2005/8/layout/hierarchy4"/>
    <dgm:cxn modelId="{1E2D7C95-3EDE-45BC-9383-2224F6156F34}" type="presParOf" srcId="{C2120FDE-A853-4203-9970-3F7245C411C6}" destId="{B6172AEE-613C-4D72-B1D0-0C96746B9A81}" srcOrd="2" destOrd="0" presId="urn:microsoft.com/office/officeart/2005/8/layout/hierarchy4"/>
    <dgm:cxn modelId="{C209696B-6505-429A-8711-47D3B93A3051}" type="presParOf" srcId="{B6172AEE-613C-4D72-B1D0-0C96746B9A81}" destId="{82B681A0-B0C1-4776-9AE4-4BC0682191DE}" srcOrd="0" destOrd="0" presId="urn:microsoft.com/office/officeart/2005/8/layout/hierarchy4"/>
    <dgm:cxn modelId="{B0D10273-4010-48DC-B48F-52BCAF8B990F}" type="presParOf" srcId="{B6172AEE-613C-4D72-B1D0-0C96746B9A81}" destId="{86D96994-DD92-438C-9896-B1D0DFBE7D69}" srcOrd="1" destOrd="0" presId="urn:microsoft.com/office/officeart/2005/8/layout/hierarchy4"/>
    <dgm:cxn modelId="{C14C4075-EA72-4B15-9A25-A8DA32693F2A}" type="presParOf" srcId="{C2120FDE-A853-4203-9970-3F7245C411C6}" destId="{47FF3471-5489-4531-A6D3-67965493F02F}" srcOrd="3" destOrd="0" presId="urn:microsoft.com/office/officeart/2005/8/layout/hierarchy4"/>
    <dgm:cxn modelId="{DA4116DC-70E3-49F5-A7B4-29523A59BB69}" type="presParOf" srcId="{C2120FDE-A853-4203-9970-3F7245C411C6}" destId="{E4D4EF59-918E-4832-8D67-7C934A343013}" srcOrd="4" destOrd="0" presId="urn:microsoft.com/office/officeart/2005/8/layout/hierarchy4"/>
    <dgm:cxn modelId="{518E5C83-1AA8-47EC-A7B7-D596687BE168}" type="presParOf" srcId="{E4D4EF59-918E-4832-8D67-7C934A343013}" destId="{A27EF38B-47DF-4376-95AA-B5D37EB9FCE1}" srcOrd="0" destOrd="0" presId="urn:microsoft.com/office/officeart/2005/8/layout/hierarchy4"/>
    <dgm:cxn modelId="{EC142784-6CCF-4466-9F3C-4576D658837B}" type="presParOf" srcId="{E4D4EF59-918E-4832-8D67-7C934A343013}" destId="{EFC7B56A-DE92-4409-8130-FCB30EC400E5}" srcOrd="1" destOrd="0" presId="urn:microsoft.com/office/officeart/2005/8/layout/hierarchy4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1B3D6A27-3F13-454D-BCC3-C1B0C40D59D0}" type="doc">
      <dgm:prSet loTypeId="urn:microsoft.com/office/officeart/2005/8/layout/hierarchy4" loCatId="list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s-AR"/>
        </a:p>
      </dgm:t>
    </dgm:pt>
    <dgm:pt modelId="{69B1BB4E-241D-4555-B510-815C13A83D48}">
      <dgm:prSet phldrT="[Texto]"/>
      <dgm:spPr>
        <a:solidFill>
          <a:schemeClr val="bg1"/>
        </a:solidFill>
      </dgm:spPr>
      <dgm:t>
        <a:bodyPr/>
        <a:lstStyle/>
        <a:p>
          <a:r>
            <a:rPr lang="es-AR" dirty="0">
              <a:solidFill>
                <a:schemeClr val="accent2"/>
              </a:solidFill>
            </a:rPr>
            <a:t>La normativa no prevé la suspensión de la prescripción</a:t>
          </a:r>
        </a:p>
      </dgm:t>
    </dgm:pt>
    <dgm:pt modelId="{6AC42B2B-C663-441D-B55F-D7B3D7D85E4E}" type="parTrans" cxnId="{FBE1FC07-DA87-4082-BE81-1E1657C0439F}">
      <dgm:prSet/>
      <dgm:spPr/>
      <dgm:t>
        <a:bodyPr/>
        <a:lstStyle/>
        <a:p>
          <a:endParaRPr lang="es-AR"/>
        </a:p>
      </dgm:t>
    </dgm:pt>
    <dgm:pt modelId="{346F1455-5311-4818-98AF-3B76E609AA2E}" type="sibTrans" cxnId="{FBE1FC07-DA87-4082-BE81-1E1657C0439F}">
      <dgm:prSet/>
      <dgm:spPr/>
      <dgm:t>
        <a:bodyPr/>
        <a:lstStyle/>
        <a:p>
          <a:endParaRPr lang="es-AR"/>
        </a:p>
      </dgm:t>
    </dgm:pt>
    <dgm:pt modelId="{5E8597D6-D728-4E35-BE33-097C723093BC}" type="pres">
      <dgm:prSet presAssocID="{1B3D6A27-3F13-454D-BCC3-C1B0C40D59D0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AR"/>
        </a:p>
      </dgm:t>
    </dgm:pt>
    <dgm:pt modelId="{4F1C192F-9314-4562-A616-D7A6E38C5691}" type="pres">
      <dgm:prSet presAssocID="{69B1BB4E-241D-4555-B510-815C13A83D48}" presName="vertOne" presStyleCnt="0"/>
      <dgm:spPr/>
    </dgm:pt>
    <dgm:pt modelId="{86E24D50-A46A-4A32-8E9C-5A413765DF38}" type="pres">
      <dgm:prSet presAssocID="{69B1BB4E-241D-4555-B510-815C13A83D48}" presName="txOne" presStyleLbl="node0" presStyleIdx="0" presStyleCnt="1" custScaleX="82353" custScaleY="100000" custLinFactNeighborX="87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C2120FDE-A853-4203-9970-3F7245C411C6}" type="pres">
      <dgm:prSet presAssocID="{69B1BB4E-241D-4555-B510-815C13A83D48}" presName="horzOne" presStyleCnt="0"/>
      <dgm:spPr/>
    </dgm:pt>
  </dgm:ptLst>
  <dgm:cxnLst>
    <dgm:cxn modelId="{FBE1FC07-DA87-4082-BE81-1E1657C0439F}" srcId="{1B3D6A27-3F13-454D-BCC3-C1B0C40D59D0}" destId="{69B1BB4E-241D-4555-B510-815C13A83D48}" srcOrd="0" destOrd="0" parTransId="{6AC42B2B-C663-441D-B55F-D7B3D7D85E4E}" sibTransId="{346F1455-5311-4818-98AF-3B76E609AA2E}"/>
    <dgm:cxn modelId="{BA64AC4C-641A-4FDD-8E74-F3D657FDD82F}" type="presOf" srcId="{1B3D6A27-3F13-454D-BCC3-C1B0C40D59D0}" destId="{5E8597D6-D728-4E35-BE33-097C723093BC}" srcOrd="0" destOrd="0" presId="urn:microsoft.com/office/officeart/2005/8/layout/hierarchy4"/>
    <dgm:cxn modelId="{EFD9D7DB-F550-4FF3-B4A3-AD8663E4A9AD}" type="presOf" srcId="{69B1BB4E-241D-4555-B510-815C13A83D48}" destId="{86E24D50-A46A-4A32-8E9C-5A413765DF38}" srcOrd="0" destOrd="0" presId="urn:microsoft.com/office/officeart/2005/8/layout/hierarchy4"/>
    <dgm:cxn modelId="{D4D2DC26-E2ED-4A34-AD16-8E2BB2F10E76}" type="presParOf" srcId="{5E8597D6-D728-4E35-BE33-097C723093BC}" destId="{4F1C192F-9314-4562-A616-D7A6E38C5691}" srcOrd="0" destOrd="0" presId="urn:microsoft.com/office/officeart/2005/8/layout/hierarchy4"/>
    <dgm:cxn modelId="{FA1F0EC9-E1B2-4C53-88CE-99F67BD2A4E8}" type="presParOf" srcId="{4F1C192F-9314-4562-A616-D7A6E38C5691}" destId="{86E24D50-A46A-4A32-8E9C-5A413765DF38}" srcOrd="0" destOrd="0" presId="urn:microsoft.com/office/officeart/2005/8/layout/hierarchy4"/>
    <dgm:cxn modelId="{57366150-4358-40F4-A1D8-B2EB784D86F1}" type="presParOf" srcId="{4F1C192F-9314-4562-A616-D7A6E38C5691}" destId="{C2120FDE-A853-4203-9970-3F7245C411C6}" srcOrd="1" destOrd="0" presId="urn:microsoft.com/office/officeart/2005/8/layout/hierarchy4"/>
  </dgm:cxnLst>
  <dgm:bg>
    <a:noFill/>
  </dgm:bg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20E27B-0377-4F0B-98D1-E4655F594BDC}" type="doc">
      <dgm:prSet loTypeId="urn:microsoft.com/office/officeart/2005/8/layout/hProcess11" loCatId="process" qsTypeId="urn:microsoft.com/office/officeart/2005/8/quickstyle/simple1" qsCatId="simple" csTypeId="urn:microsoft.com/office/officeart/2005/8/colors/accent2_2" csCatId="accent2" phldr="1"/>
      <dgm:spPr/>
    </dgm:pt>
    <dgm:pt modelId="{1A25A529-CC6B-4590-BAC9-73541EFBE60B}">
      <dgm:prSet phldrT="[Texto]"/>
      <dgm:spPr/>
      <dgm:t>
        <a:bodyPr/>
        <a:lstStyle/>
        <a:p>
          <a:r>
            <a:rPr lang="es-AR" dirty="0"/>
            <a:t>Desde el </a:t>
          </a:r>
          <a:r>
            <a:rPr lang="es-AR" b="1" dirty="0"/>
            <a:t>17 de julio de 2024</a:t>
          </a:r>
        </a:p>
      </dgm:t>
    </dgm:pt>
    <dgm:pt modelId="{4063BC73-8EDE-49C0-B6ED-B5F8328DB29C}" type="parTrans" cxnId="{2C41B536-2845-4E42-81BE-1F6066E22A22}">
      <dgm:prSet/>
      <dgm:spPr/>
      <dgm:t>
        <a:bodyPr/>
        <a:lstStyle/>
        <a:p>
          <a:endParaRPr lang="es-AR"/>
        </a:p>
      </dgm:t>
    </dgm:pt>
    <dgm:pt modelId="{003577E8-1CE2-4C3E-A4D7-44AD5BE39D82}" type="sibTrans" cxnId="{2C41B536-2845-4E42-81BE-1F6066E22A22}">
      <dgm:prSet/>
      <dgm:spPr/>
      <dgm:t>
        <a:bodyPr/>
        <a:lstStyle/>
        <a:p>
          <a:endParaRPr lang="es-AR"/>
        </a:p>
      </dgm:t>
    </dgm:pt>
    <dgm:pt modelId="{27237DAE-0865-47CC-96A4-3D93A6B9FE43}">
      <dgm:prSet phldrT="[Texto]"/>
      <dgm:spPr/>
      <dgm:t>
        <a:bodyPr/>
        <a:lstStyle/>
        <a:p>
          <a:r>
            <a:rPr lang="es-AR" dirty="0"/>
            <a:t>Hasta el </a:t>
          </a:r>
          <a:r>
            <a:rPr lang="es-AR" b="1" dirty="0"/>
            <a:t>14 de octubre de 2024</a:t>
          </a:r>
        </a:p>
        <a:p>
          <a:r>
            <a:rPr lang="es-AR" dirty="0"/>
            <a:t>Contado o 3 cuotas</a:t>
          </a:r>
        </a:p>
      </dgm:t>
    </dgm:pt>
    <dgm:pt modelId="{93F06809-3834-4428-B2BC-CE061100C62A}" type="parTrans" cxnId="{2DFB0371-29FD-43BE-B7A6-92CD0447B865}">
      <dgm:prSet/>
      <dgm:spPr/>
      <dgm:t>
        <a:bodyPr/>
        <a:lstStyle/>
        <a:p>
          <a:endParaRPr lang="es-AR"/>
        </a:p>
      </dgm:t>
    </dgm:pt>
    <dgm:pt modelId="{80C5726B-18AC-468C-8670-446B32E8AFFD}" type="sibTrans" cxnId="{2DFB0371-29FD-43BE-B7A6-92CD0447B865}">
      <dgm:prSet/>
      <dgm:spPr/>
      <dgm:t>
        <a:bodyPr/>
        <a:lstStyle/>
        <a:p>
          <a:endParaRPr lang="es-AR"/>
        </a:p>
      </dgm:t>
    </dgm:pt>
    <dgm:pt modelId="{D5D43DB4-0E63-4CD8-82FB-1F9B4C3F4CA0}">
      <dgm:prSet phldrT="[Texto]"/>
      <dgm:spPr/>
      <dgm:t>
        <a:bodyPr/>
        <a:lstStyle/>
        <a:p>
          <a:r>
            <a:rPr lang="es-AR" dirty="0"/>
            <a:t>Hasta el </a:t>
          </a:r>
          <a:r>
            <a:rPr lang="es-AR" b="1" dirty="0"/>
            <a:t>13 de diciembre de 2024</a:t>
          </a:r>
        </a:p>
        <a:p>
          <a:r>
            <a:rPr lang="es-AR" dirty="0"/>
            <a:t>Plan de pagos</a:t>
          </a:r>
        </a:p>
      </dgm:t>
    </dgm:pt>
    <dgm:pt modelId="{890B4343-EB46-44B2-A8FC-2D2ADD17A1D4}" type="parTrans" cxnId="{9BC5AB05-14E2-43F8-B5E0-3B3FF1C5081F}">
      <dgm:prSet/>
      <dgm:spPr/>
      <dgm:t>
        <a:bodyPr/>
        <a:lstStyle/>
        <a:p>
          <a:endParaRPr lang="es-AR"/>
        </a:p>
      </dgm:t>
    </dgm:pt>
    <dgm:pt modelId="{8F5719E6-DBD7-4E61-9E69-4073BAD00D40}" type="sibTrans" cxnId="{9BC5AB05-14E2-43F8-B5E0-3B3FF1C5081F}">
      <dgm:prSet/>
      <dgm:spPr/>
      <dgm:t>
        <a:bodyPr/>
        <a:lstStyle/>
        <a:p>
          <a:endParaRPr lang="es-AR"/>
        </a:p>
      </dgm:t>
    </dgm:pt>
    <dgm:pt modelId="{8C23F319-6561-4774-8703-2CB90C785CF6}" type="pres">
      <dgm:prSet presAssocID="{F020E27B-0377-4F0B-98D1-E4655F594BDC}" presName="Name0" presStyleCnt="0">
        <dgm:presLayoutVars>
          <dgm:dir/>
          <dgm:resizeHandles val="exact"/>
        </dgm:presLayoutVars>
      </dgm:prSet>
      <dgm:spPr/>
    </dgm:pt>
    <dgm:pt modelId="{928CDAE8-089E-4CC2-A571-E4876D395BCC}" type="pres">
      <dgm:prSet presAssocID="{F020E27B-0377-4F0B-98D1-E4655F594BDC}" presName="arrow" presStyleLbl="bgShp" presStyleIdx="0" presStyleCnt="1"/>
      <dgm:spPr/>
    </dgm:pt>
    <dgm:pt modelId="{6B2D47B9-893A-4BCD-87E9-6CF603BEE31E}" type="pres">
      <dgm:prSet presAssocID="{F020E27B-0377-4F0B-98D1-E4655F594BDC}" presName="points" presStyleCnt="0"/>
      <dgm:spPr/>
    </dgm:pt>
    <dgm:pt modelId="{7DCFBA2B-CC98-4E1C-B609-7ED203D96020}" type="pres">
      <dgm:prSet presAssocID="{1A25A529-CC6B-4590-BAC9-73541EFBE60B}" presName="compositeA" presStyleCnt="0"/>
      <dgm:spPr/>
    </dgm:pt>
    <dgm:pt modelId="{C09D3B3B-5E9B-40ED-94B4-133446D84832}" type="pres">
      <dgm:prSet presAssocID="{1A25A529-CC6B-4590-BAC9-73541EFBE60B}" presName="textA" presStyleLbl="revTx" presStyleIdx="0" presStyleCnt="3" custScaleX="55247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9E51D7B-4610-4B45-A2E8-949431EB0DE0}" type="pres">
      <dgm:prSet presAssocID="{1A25A529-CC6B-4590-BAC9-73541EFBE60B}" presName="circleA" presStyleLbl="node1" presStyleIdx="0" presStyleCnt="3"/>
      <dgm:spPr/>
    </dgm:pt>
    <dgm:pt modelId="{FC046D76-545C-4102-9F2E-16F7C537B201}" type="pres">
      <dgm:prSet presAssocID="{1A25A529-CC6B-4590-BAC9-73541EFBE60B}" presName="spaceA" presStyleCnt="0"/>
      <dgm:spPr/>
    </dgm:pt>
    <dgm:pt modelId="{AE221DF4-0CD0-4ADB-BB31-FC3054E3CD64}" type="pres">
      <dgm:prSet presAssocID="{003577E8-1CE2-4C3E-A4D7-44AD5BE39D82}" presName="space" presStyleCnt="0"/>
      <dgm:spPr/>
    </dgm:pt>
    <dgm:pt modelId="{ABC1F470-F145-4BB1-AA41-1DB65C6399B2}" type="pres">
      <dgm:prSet presAssocID="{27237DAE-0865-47CC-96A4-3D93A6B9FE43}" presName="compositeB" presStyleCnt="0"/>
      <dgm:spPr/>
    </dgm:pt>
    <dgm:pt modelId="{878BF12D-FB11-4990-83CF-E1EC7EE4DB9E}" type="pres">
      <dgm:prSet presAssocID="{27237DAE-0865-47CC-96A4-3D93A6B9FE43}" presName="textB" presStyleLbl="revTx" presStyleIdx="1" presStyleCnt="3" custScaleX="57889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CD4E5670-42F1-44CF-AF61-6BA3B951EB95}" type="pres">
      <dgm:prSet presAssocID="{27237DAE-0865-47CC-96A4-3D93A6B9FE43}" presName="circleB" presStyleLbl="node1" presStyleIdx="1" presStyleCnt="3"/>
      <dgm:spPr/>
    </dgm:pt>
    <dgm:pt modelId="{F9143546-D2FE-4799-BC1F-5774BACCF1EC}" type="pres">
      <dgm:prSet presAssocID="{27237DAE-0865-47CC-96A4-3D93A6B9FE43}" presName="spaceB" presStyleCnt="0"/>
      <dgm:spPr/>
    </dgm:pt>
    <dgm:pt modelId="{2F7A1C99-14E5-436E-B788-E941F1430BF6}" type="pres">
      <dgm:prSet presAssocID="{80C5726B-18AC-468C-8670-446B32E8AFFD}" presName="space" presStyleCnt="0"/>
      <dgm:spPr/>
    </dgm:pt>
    <dgm:pt modelId="{0DB674CE-7110-4434-A170-DABA21F3DA77}" type="pres">
      <dgm:prSet presAssocID="{D5D43DB4-0E63-4CD8-82FB-1F9B4C3F4CA0}" presName="compositeA" presStyleCnt="0"/>
      <dgm:spPr/>
    </dgm:pt>
    <dgm:pt modelId="{5F6850D3-5BB8-4BC9-8663-18EFFABA0105}" type="pres">
      <dgm:prSet presAssocID="{D5D43DB4-0E63-4CD8-82FB-1F9B4C3F4CA0}" presName="textA" presStyleLbl="revTx" presStyleIdx="2" presStyleCnt="3" custScaleX="531941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B2B30DE-3A79-489E-A43F-2DA57CEE1DD0}" type="pres">
      <dgm:prSet presAssocID="{D5D43DB4-0E63-4CD8-82FB-1F9B4C3F4CA0}" presName="circleA" presStyleLbl="node1" presStyleIdx="2" presStyleCnt="3"/>
      <dgm:spPr/>
    </dgm:pt>
    <dgm:pt modelId="{A67DA137-240A-4B3F-8058-9FA7977CCF9A}" type="pres">
      <dgm:prSet presAssocID="{D5D43DB4-0E63-4CD8-82FB-1F9B4C3F4CA0}" presName="spaceA" presStyleCnt="0"/>
      <dgm:spPr/>
    </dgm:pt>
  </dgm:ptLst>
  <dgm:cxnLst>
    <dgm:cxn modelId="{80BE848D-F5E4-4A94-BB0C-BA3CEAA565B2}" type="presOf" srcId="{27237DAE-0865-47CC-96A4-3D93A6B9FE43}" destId="{878BF12D-FB11-4990-83CF-E1EC7EE4DB9E}" srcOrd="0" destOrd="0" presId="urn:microsoft.com/office/officeart/2005/8/layout/hProcess11"/>
    <dgm:cxn modelId="{F9E4E726-BA23-4D89-9A81-7810A9A4948F}" type="presOf" srcId="{1A25A529-CC6B-4590-BAC9-73541EFBE60B}" destId="{C09D3B3B-5E9B-40ED-94B4-133446D84832}" srcOrd="0" destOrd="0" presId="urn:microsoft.com/office/officeart/2005/8/layout/hProcess11"/>
    <dgm:cxn modelId="{2DFB0371-29FD-43BE-B7A6-92CD0447B865}" srcId="{F020E27B-0377-4F0B-98D1-E4655F594BDC}" destId="{27237DAE-0865-47CC-96A4-3D93A6B9FE43}" srcOrd="1" destOrd="0" parTransId="{93F06809-3834-4428-B2BC-CE061100C62A}" sibTransId="{80C5726B-18AC-468C-8670-446B32E8AFFD}"/>
    <dgm:cxn modelId="{DF36F9F1-32A7-467A-84D9-74A50DE4A36E}" type="presOf" srcId="{F020E27B-0377-4F0B-98D1-E4655F594BDC}" destId="{8C23F319-6561-4774-8703-2CB90C785CF6}" srcOrd="0" destOrd="0" presId="urn:microsoft.com/office/officeart/2005/8/layout/hProcess11"/>
    <dgm:cxn modelId="{9BC5AB05-14E2-43F8-B5E0-3B3FF1C5081F}" srcId="{F020E27B-0377-4F0B-98D1-E4655F594BDC}" destId="{D5D43DB4-0E63-4CD8-82FB-1F9B4C3F4CA0}" srcOrd="2" destOrd="0" parTransId="{890B4343-EB46-44B2-A8FC-2D2ADD17A1D4}" sibTransId="{8F5719E6-DBD7-4E61-9E69-4073BAD00D40}"/>
    <dgm:cxn modelId="{2C41B536-2845-4E42-81BE-1F6066E22A22}" srcId="{F020E27B-0377-4F0B-98D1-E4655F594BDC}" destId="{1A25A529-CC6B-4590-BAC9-73541EFBE60B}" srcOrd="0" destOrd="0" parTransId="{4063BC73-8EDE-49C0-B6ED-B5F8328DB29C}" sibTransId="{003577E8-1CE2-4C3E-A4D7-44AD5BE39D82}"/>
    <dgm:cxn modelId="{87C79DFB-C0BD-4C7D-9923-EC40600D67DC}" type="presOf" srcId="{D5D43DB4-0E63-4CD8-82FB-1F9B4C3F4CA0}" destId="{5F6850D3-5BB8-4BC9-8663-18EFFABA0105}" srcOrd="0" destOrd="0" presId="urn:microsoft.com/office/officeart/2005/8/layout/hProcess11"/>
    <dgm:cxn modelId="{D3F3EFC7-BE2F-4F22-987B-2AB55ACF29F5}" type="presParOf" srcId="{8C23F319-6561-4774-8703-2CB90C785CF6}" destId="{928CDAE8-089E-4CC2-A571-E4876D395BCC}" srcOrd="0" destOrd="0" presId="urn:microsoft.com/office/officeart/2005/8/layout/hProcess11"/>
    <dgm:cxn modelId="{2EAD1DAB-4702-438F-85A8-719C4149DC1A}" type="presParOf" srcId="{8C23F319-6561-4774-8703-2CB90C785CF6}" destId="{6B2D47B9-893A-4BCD-87E9-6CF603BEE31E}" srcOrd="1" destOrd="0" presId="urn:microsoft.com/office/officeart/2005/8/layout/hProcess11"/>
    <dgm:cxn modelId="{B2FECC43-6E7D-46AE-A23E-68F466D6B3FA}" type="presParOf" srcId="{6B2D47B9-893A-4BCD-87E9-6CF603BEE31E}" destId="{7DCFBA2B-CC98-4E1C-B609-7ED203D96020}" srcOrd="0" destOrd="0" presId="urn:microsoft.com/office/officeart/2005/8/layout/hProcess11"/>
    <dgm:cxn modelId="{3E8B7592-B2C5-49C6-AF37-203BFB2D2653}" type="presParOf" srcId="{7DCFBA2B-CC98-4E1C-B609-7ED203D96020}" destId="{C09D3B3B-5E9B-40ED-94B4-133446D84832}" srcOrd="0" destOrd="0" presId="urn:microsoft.com/office/officeart/2005/8/layout/hProcess11"/>
    <dgm:cxn modelId="{7C635389-4865-46B4-8100-84C882326924}" type="presParOf" srcId="{7DCFBA2B-CC98-4E1C-B609-7ED203D96020}" destId="{E9E51D7B-4610-4B45-A2E8-949431EB0DE0}" srcOrd="1" destOrd="0" presId="urn:microsoft.com/office/officeart/2005/8/layout/hProcess11"/>
    <dgm:cxn modelId="{2EF1F09A-55FD-4B2F-B8C7-2FA1A103F1B3}" type="presParOf" srcId="{7DCFBA2B-CC98-4E1C-B609-7ED203D96020}" destId="{FC046D76-545C-4102-9F2E-16F7C537B201}" srcOrd="2" destOrd="0" presId="urn:microsoft.com/office/officeart/2005/8/layout/hProcess11"/>
    <dgm:cxn modelId="{518E964F-0543-4A94-9AF6-7A7EE7403569}" type="presParOf" srcId="{6B2D47B9-893A-4BCD-87E9-6CF603BEE31E}" destId="{AE221DF4-0CD0-4ADB-BB31-FC3054E3CD64}" srcOrd="1" destOrd="0" presId="urn:microsoft.com/office/officeart/2005/8/layout/hProcess11"/>
    <dgm:cxn modelId="{3C6BDD00-B2AC-4368-9022-4A571BC93D2D}" type="presParOf" srcId="{6B2D47B9-893A-4BCD-87E9-6CF603BEE31E}" destId="{ABC1F470-F145-4BB1-AA41-1DB65C6399B2}" srcOrd="2" destOrd="0" presId="urn:microsoft.com/office/officeart/2005/8/layout/hProcess11"/>
    <dgm:cxn modelId="{F5246FBB-A31F-4D47-A7F8-B040FBDBF9B2}" type="presParOf" srcId="{ABC1F470-F145-4BB1-AA41-1DB65C6399B2}" destId="{878BF12D-FB11-4990-83CF-E1EC7EE4DB9E}" srcOrd="0" destOrd="0" presId="urn:microsoft.com/office/officeart/2005/8/layout/hProcess11"/>
    <dgm:cxn modelId="{A5DCC285-E2CC-451D-BF6E-5B194E8A4173}" type="presParOf" srcId="{ABC1F470-F145-4BB1-AA41-1DB65C6399B2}" destId="{CD4E5670-42F1-44CF-AF61-6BA3B951EB95}" srcOrd="1" destOrd="0" presId="urn:microsoft.com/office/officeart/2005/8/layout/hProcess11"/>
    <dgm:cxn modelId="{9C1FA3BA-4B66-474B-B40F-2E51371D5BED}" type="presParOf" srcId="{ABC1F470-F145-4BB1-AA41-1DB65C6399B2}" destId="{F9143546-D2FE-4799-BC1F-5774BACCF1EC}" srcOrd="2" destOrd="0" presId="urn:microsoft.com/office/officeart/2005/8/layout/hProcess11"/>
    <dgm:cxn modelId="{26227BAE-3987-4873-9076-AF9CB2A5EE4D}" type="presParOf" srcId="{6B2D47B9-893A-4BCD-87E9-6CF603BEE31E}" destId="{2F7A1C99-14E5-436E-B788-E941F1430BF6}" srcOrd="3" destOrd="0" presId="urn:microsoft.com/office/officeart/2005/8/layout/hProcess11"/>
    <dgm:cxn modelId="{704955A6-67D6-424A-A5D0-9B0D55001A9D}" type="presParOf" srcId="{6B2D47B9-893A-4BCD-87E9-6CF603BEE31E}" destId="{0DB674CE-7110-4434-A170-DABA21F3DA77}" srcOrd="4" destOrd="0" presId="urn:microsoft.com/office/officeart/2005/8/layout/hProcess11"/>
    <dgm:cxn modelId="{869C667F-DE95-414C-BC04-64C88C905474}" type="presParOf" srcId="{0DB674CE-7110-4434-A170-DABA21F3DA77}" destId="{5F6850D3-5BB8-4BC9-8663-18EFFABA0105}" srcOrd="0" destOrd="0" presId="urn:microsoft.com/office/officeart/2005/8/layout/hProcess11"/>
    <dgm:cxn modelId="{266BF37E-D677-483E-81B2-436BE0AECAE8}" type="presParOf" srcId="{0DB674CE-7110-4434-A170-DABA21F3DA77}" destId="{7B2B30DE-3A79-489E-A43F-2DA57CEE1DD0}" srcOrd="1" destOrd="0" presId="urn:microsoft.com/office/officeart/2005/8/layout/hProcess11"/>
    <dgm:cxn modelId="{730F6A14-F69E-4591-B198-454A842BFD01}" type="presParOf" srcId="{0DB674CE-7110-4434-A170-DABA21F3DA77}" destId="{A67DA137-240A-4B3F-8058-9FA7977CCF9A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020E27B-0377-4F0B-98D1-E4655F594BDC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</dgm:pt>
    <dgm:pt modelId="{1A25A529-CC6B-4590-BAC9-73541EFBE60B}">
      <dgm:prSet phldrT="[Texto]"/>
      <dgm:spPr/>
      <dgm:t>
        <a:bodyPr/>
        <a:lstStyle/>
        <a:p>
          <a:r>
            <a:rPr lang="es-AR" b="1"/>
            <a:t>17 de julio de 2024 </a:t>
          </a:r>
        </a:p>
      </dgm:t>
    </dgm:pt>
    <dgm:pt modelId="{4063BC73-8EDE-49C0-B6ED-B5F8328DB29C}" type="parTrans" cxnId="{2C41B536-2845-4E42-81BE-1F6066E22A22}">
      <dgm:prSet/>
      <dgm:spPr/>
      <dgm:t>
        <a:bodyPr/>
        <a:lstStyle/>
        <a:p>
          <a:endParaRPr lang="es-AR" sz="1200"/>
        </a:p>
      </dgm:t>
    </dgm:pt>
    <dgm:pt modelId="{003577E8-1CE2-4C3E-A4D7-44AD5BE39D82}" type="sibTrans" cxnId="{2C41B536-2845-4E42-81BE-1F6066E22A22}">
      <dgm:prSet/>
      <dgm:spPr/>
      <dgm:t>
        <a:bodyPr/>
        <a:lstStyle/>
        <a:p>
          <a:endParaRPr lang="es-AR"/>
        </a:p>
      </dgm:t>
    </dgm:pt>
    <dgm:pt modelId="{D5D43DB4-0E63-4CD8-82FB-1F9B4C3F4CA0}">
      <dgm:prSet phldrT="[Texto]"/>
      <dgm:spPr/>
      <dgm:t>
        <a:bodyPr/>
        <a:lstStyle/>
        <a:p>
          <a:r>
            <a:rPr lang="es-AR"/>
            <a:t>Hasta el </a:t>
          </a:r>
          <a:r>
            <a:rPr lang="es-AR" b="1"/>
            <a:t>13 de diciembre de 2024</a:t>
          </a:r>
          <a:endParaRPr lang="es-AR"/>
        </a:p>
      </dgm:t>
    </dgm:pt>
    <dgm:pt modelId="{890B4343-EB46-44B2-A8FC-2D2ADD17A1D4}" type="parTrans" cxnId="{9BC5AB05-14E2-43F8-B5E0-3B3FF1C5081F}">
      <dgm:prSet/>
      <dgm:spPr/>
      <dgm:t>
        <a:bodyPr/>
        <a:lstStyle/>
        <a:p>
          <a:endParaRPr lang="es-AR" sz="1200"/>
        </a:p>
      </dgm:t>
    </dgm:pt>
    <dgm:pt modelId="{8F5719E6-DBD7-4E61-9E69-4073BAD00D40}" type="sibTrans" cxnId="{9BC5AB05-14E2-43F8-B5E0-3B3FF1C5081F}">
      <dgm:prSet/>
      <dgm:spPr/>
      <dgm:t>
        <a:bodyPr/>
        <a:lstStyle/>
        <a:p>
          <a:endParaRPr lang="es-AR"/>
        </a:p>
      </dgm:t>
    </dgm:pt>
    <dgm:pt modelId="{3155DAEA-024E-45B9-9421-1C3A08BD21F7}">
      <dgm:prSet phldrT="[Texto]"/>
      <dgm:spPr/>
      <dgm:t>
        <a:bodyPr/>
        <a:lstStyle/>
        <a:p>
          <a:r>
            <a:rPr lang="es-AR" b="1"/>
            <a:t>Hasta el 15 de agosto</a:t>
          </a:r>
        </a:p>
      </dgm:t>
    </dgm:pt>
    <dgm:pt modelId="{98204185-A289-4A2A-AAC6-1AF745AE1D16}" type="parTrans" cxnId="{D496063E-2ABE-4A42-BD76-440E5C81E3BA}">
      <dgm:prSet/>
      <dgm:spPr/>
      <dgm:t>
        <a:bodyPr/>
        <a:lstStyle/>
        <a:p>
          <a:endParaRPr lang="es-AR" sz="1200"/>
        </a:p>
      </dgm:t>
    </dgm:pt>
    <dgm:pt modelId="{900DBF51-681F-4BD1-AC75-08034B0AD955}" type="sibTrans" cxnId="{D496063E-2ABE-4A42-BD76-440E5C81E3BA}">
      <dgm:prSet/>
      <dgm:spPr/>
      <dgm:t>
        <a:bodyPr/>
        <a:lstStyle/>
        <a:p>
          <a:endParaRPr lang="es-AR"/>
        </a:p>
      </dgm:t>
    </dgm:pt>
    <dgm:pt modelId="{F6312541-E0AB-4A1B-B3D9-2C2F3BD1BC7B}">
      <dgm:prSet phldrT="[Texto]"/>
      <dgm:spPr/>
      <dgm:t>
        <a:bodyPr/>
        <a:lstStyle/>
        <a:p>
          <a:r>
            <a:rPr lang="es-AR" b="1"/>
            <a:t>Hasta el 14 de septiembre</a:t>
          </a:r>
        </a:p>
      </dgm:t>
    </dgm:pt>
    <dgm:pt modelId="{2C5A2CA7-30CC-4ED9-A4F2-A64D3EF6AC08}" type="parTrans" cxnId="{77571EA7-694F-400C-8A96-6DC496CEC75C}">
      <dgm:prSet/>
      <dgm:spPr/>
      <dgm:t>
        <a:bodyPr/>
        <a:lstStyle/>
        <a:p>
          <a:endParaRPr lang="es-AR" sz="1200"/>
        </a:p>
      </dgm:t>
    </dgm:pt>
    <dgm:pt modelId="{99C5003E-E0FE-43DF-87FC-BABB3E80FF48}" type="sibTrans" cxnId="{77571EA7-694F-400C-8A96-6DC496CEC75C}">
      <dgm:prSet/>
      <dgm:spPr/>
      <dgm:t>
        <a:bodyPr/>
        <a:lstStyle/>
        <a:p>
          <a:endParaRPr lang="es-AR"/>
        </a:p>
      </dgm:t>
    </dgm:pt>
    <dgm:pt modelId="{0BF53CFB-F57A-4383-8C4C-67BBAC6A02DB}">
      <dgm:prSet phldrT="[Texto]"/>
      <dgm:spPr/>
      <dgm:t>
        <a:bodyPr/>
        <a:lstStyle/>
        <a:p>
          <a:r>
            <a:rPr lang="es-AR" b="1"/>
            <a:t>Hasta el 14 de octubre </a:t>
          </a:r>
        </a:p>
      </dgm:t>
    </dgm:pt>
    <dgm:pt modelId="{DABB7C91-B1B6-4FAE-B59D-DC4CA847332E}" type="parTrans" cxnId="{E36B7DBA-2D66-49B3-AC84-037F13776677}">
      <dgm:prSet/>
      <dgm:spPr/>
      <dgm:t>
        <a:bodyPr/>
        <a:lstStyle/>
        <a:p>
          <a:endParaRPr lang="es-AR" sz="1200"/>
        </a:p>
      </dgm:t>
    </dgm:pt>
    <dgm:pt modelId="{4FF57FDD-9DE5-4FBA-98E6-884E4EC3FB89}" type="sibTrans" cxnId="{E36B7DBA-2D66-49B3-AC84-037F13776677}">
      <dgm:prSet/>
      <dgm:spPr/>
      <dgm:t>
        <a:bodyPr/>
        <a:lstStyle/>
        <a:p>
          <a:endParaRPr lang="es-AR"/>
        </a:p>
      </dgm:t>
    </dgm:pt>
    <dgm:pt modelId="{BADE613D-8595-4EC9-A085-C74A29D5BDE4}">
      <dgm:prSet phldrT="[Texto]"/>
      <dgm:spPr/>
      <dgm:t>
        <a:bodyPr/>
        <a:lstStyle/>
        <a:p>
          <a:r>
            <a:rPr lang="es-AR" b="0"/>
            <a:t>Comienzo de la moratoria</a:t>
          </a:r>
        </a:p>
      </dgm:t>
    </dgm:pt>
    <dgm:pt modelId="{3067F3CC-0AC5-4361-95C4-C6FC13B00D91}" type="parTrans" cxnId="{5D100BBE-9BB5-4D9B-9E69-C0ABA48F7FE9}">
      <dgm:prSet/>
      <dgm:spPr/>
      <dgm:t>
        <a:bodyPr/>
        <a:lstStyle/>
        <a:p>
          <a:endParaRPr lang="es-AR" sz="1200"/>
        </a:p>
      </dgm:t>
    </dgm:pt>
    <dgm:pt modelId="{2922A063-E1ED-4533-A510-E4AC94A4AEF2}" type="sibTrans" cxnId="{5D100BBE-9BB5-4D9B-9E69-C0ABA48F7FE9}">
      <dgm:prSet/>
      <dgm:spPr/>
      <dgm:t>
        <a:bodyPr/>
        <a:lstStyle/>
        <a:p>
          <a:endParaRPr lang="es-AR"/>
        </a:p>
      </dgm:t>
    </dgm:pt>
    <dgm:pt modelId="{236823AD-8854-46D9-9D64-1BFE60D77F0F}">
      <dgm:prSet phldrT="[Texto]"/>
      <dgm:spPr/>
      <dgm:t>
        <a:bodyPr/>
        <a:lstStyle/>
        <a:p>
          <a:r>
            <a:rPr lang="es-AR"/>
            <a:t>Condonación 70% intereses para pago contado o hasta 3 cuotas</a:t>
          </a:r>
          <a:endParaRPr lang="es-AR" b="0"/>
        </a:p>
      </dgm:t>
    </dgm:pt>
    <dgm:pt modelId="{26E08A58-00FB-43B6-B554-D32B32B2E59A}" type="parTrans" cxnId="{9E65308B-243C-4ABD-8099-EBDF145C77BD}">
      <dgm:prSet/>
      <dgm:spPr/>
      <dgm:t>
        <a:bodyPr/>
        <a:lstStyle/>
        <a:p>
          <a:endParaRPr lang="es-AR" sz="1200"/>
        </a:p>
      </dgm:t>
    </dgm:pt>
    <dgm:pt modelId="{943FB24C-328A-404A-AF50-D123CEEC8CC1}" type="sibTrans" cxnId="{9E65308B-243C-4ABD-8099-EBDF145C77BD}">
      <dgm:prSet/>
      <dgm:spPr/>
      <dgm:t>
        <a:bodyPr/>
        <a:lstStyle/>
        <a:p>
          <a:endParaRPr lang="es-AR"/>
        </a:p>
      </dgm:t>
    </dgm:pt>
    <dgm:pt modelId="{1A52863C-1B0A-4F60-8AB6-32B79E2DD192}">
      <dgm:prSet phldrT="[Texto]"/>
      <dgm:spPr/>
      <dgm:t>
        <a:bodyPr/>
        <a:lstStyle/>
        <a:p>
          <a:r>
            <a:rPr lang="es-AR" dirty="0"/>
            <a:t>Condonación 60% intereses para pago contado o hasta 3 cuotas</a:t>
          </a:r>
        </a:p>
      </dgm:t>
    </dgm:pt>
    <dgm:pt modelId="{8F6B1DB0-0980-47F0-9BA1-8E46666DE084}" type="parTrans" cxnId="{B749D971-1D7C-4F84-8BFF-20E6A8C92467}">
      <dgm:prSet/>
      <dgm:spPr/>
      <dgm:t>
        <a:bodyPr/>
        <a:lstStyle/>
        <a:p>
          <a:endParaRPr lang="es-AR" sz="1200"/>
        </a:p>
      </dgm:t>
    </dgm:pt>
    <dgm:pt modelId="{572EE765-A7CF-4214-B84E-4DE5EEC63C42}" type="sibTrans" cxnId="{B749D971-1D7C-4F84-8BFF-20E6A8C92467}">
      <dgm:prSet/>
      <dgm:spPr/>
      <dgm:t>
        <a:bodyPr/>
        <a:lstStyle/>
        <a:p>
          <a:endParaRPr lang="es-AR"/>
        </a:p>
      </dgm:t>
    </dgm:pt>
    <dgm:pt modelId="{BFAF0EDC-DAD0-40E8-9650-A798E8539857}">
      <dgm:prSet phldrT="[Texto]"/>
      <dgm:spPr/>
      <dgm:t>
        <a:bodyPr/>
        <a:lstStyle/>
        <a:p>
          <a:r>
            <a:rPr lang="es-AR" dirty="0"/>
            <a:t>Condonación 50% intereses para pago contado o hasta 3 cuotas</a:t>
          </a:r>
        </a:p>
      </dgm:t>
    </dgm:pt>
    <dgm:pt modelId="{FBCD149B-6328-4A77-97CD-7148AB0C92AB}" type="parTrans" cxnId="{3A036C17-5CFC-4734-A321-7E9F69D90AFF}">
      <dgm:prSet/>
      <dgm:spPr/>
      <dgm:t>
        <a:bodyPr/>
        <a:lstStyle/>
        <a:p>
          <a:endParaRPr lang="es-AR" sz="1200"/>
        </a:p>
      </dgm:t>
    </dgm:pt>
    <dgm:pt modelId="{7228B973-F369-40CC-BAD4-779D54017158}" type="sibTrans" cxnId="{3A036C17-5CFC-4734-A321-7E9F69D90AFF}">
      <dgm:prSet/>
      <dgm:spPr/>
      <dgm:t>
        <a:bodyPr/>
        <a:lstStyle/>
        <a:p>
          <a:endParaRPr lang="es-AR"/>
        </a:p>
      </dgm:t>
    </dgm:pt>
    <dgm:pt modelId="{B22FD65D-CC3B-4C39-9FF6-6024023EC417}">
      <dgm:prSet phldrT="[Texto]"/>
      <dgm:spPr/>
      <dgm:t>
        <a:bodyPr/>
        <a:lstStyle/>
        <a:p>
          <a:r>
            <a:rPr lang="es-AR"/>
            <a:t>Pago contado o hasta 3 cuotas</a:t>
          </a:r>
        </a:p>
      </dgm:t>
    </dgm:pt>
    <dgm:pt modelId="{E3EE2E56-2935-4FB5-BA17-7BD25066BC6E}" type="parTrans" cxnId="{7A3B419E-8D14-42EB-9994-81DB7C9EB24B}">
      <dgm:prSet/>
      <dgm:spPr/>
      <dgm:t>
        <a:bodyPr/>
        <a:lstStyle/>
        <a:p>
          <a:endParaRPr lang="es-AR" sz="1200"/>
        </a:p>
      </dgm:t>
    </dgm:pt>
    <dgm:pt modelId="{3B05EB04-52FE-4A9C-B80C-F01081380CC3}" type="sibTrans" cxnId="{7A3B419E-8D14-42EB-9994-81DB7C9EB24B}">
      <dgm:prSet/>
      <dgm:spPr/>
      <dgm:t>
        <a:bodyPr/>
        <a:lstStyle/>
        <a:p>
          <a:endParaRPr lang="es-AR"/>
        </a:p>
      </dgm:t>
    </dgm:pt>
    <dgm:pt modelId="{00F20DBE-FECF-49E5-8021-365D72D730F8}">
      <dgm:prSet phldrT="[Texto]"/>
      <dgm:spPr/>
      <dgm:t>
        <a:bodyPr/>
        <a:lstStyle/>
        <a:p>
          <a:r>
            <a:rPr lang="es-AR"/>
            <a:t>Refinanciación de planes vigentes</a:t>
          </a:r>
        </a:p>
      </dgm:t>
    </dgm:pt>
    <dgm:pt modelId="{702977CB-B6CB-48B6-8EDE-C7F4F1918058}" type="parTrans" cxnId="{7B75ADD6-25E0-4CF2-8591-D48FCDDEAE92}">
      <dgm:prSet/>
      <dgm:spPr/>
      <dgm:t>
        <a:bodyPr/>
        <a:lstStyle/>
        <a:p>
          <a:endParaRPr lang="es-AR" sz="1200"/>
        </a:p>
      </dgm:t>
    </dgm:pt>
    <dgm:pt modelId="{0ED13247-CD79-4EB0-8D4A-9D9C3EADD26A}" type="sibTrans" cxnId="{7B75ADD6-25E0-4CF2-8591-D48FCDDEAE92}">
      <dgm:prSet/>
      <dgm:spPr/>
      <dgm:t>
        <a:bodyPr/>
        <a:lstStyle/>
        <a:p>
          <a:endParaRPr lang="es-AR"/>
        </a:p>
      </dgm:t>
    </dgm:pt>
    <dgm:pt modelId="{E92807ED-B0E9-4918-B9E7-4A3697D8B921}">
      <dgm:prSet phldrT="[Texto]"/>
      <dgm:spPr/>
      <dgm:t>
        <a:bodyPr/>
        <a:lstStyle/>
        <a:p>
          <a:r>
            <a:rPr lang="es-AR" dirty="0"/>
            <a:t>Condonación 40% intereses para plan de pagos</a:t>
          </a:r>
        </a:p>
      </dgm:t>
    </dgm:pt>
    <dgm:pt modelId="{738C57E5-5524-42EC-9683-E624E32089CF}" type="parTrans" cxnId="{25B641E2-9060-42A8-AF69-099EC09F3256}">
      <dgm:prSet/>
      <dgm:spPr/>
      <dgm:t>
        <a:bodyPr/>
        <a:lstStyle/>
        <a:p>
          <a:endParaRPr lang="es-AR" sz="1200"/>
        </a:p>
      </dgm:t>
    </dgm:pt>
    <dgm:pt modelId="{DB4A1262-15CB-42C7-A302-C44C017A7ED4}" type="sibTrans" cxnId="{25B641E2-9060-42A8-AF69-099EC09F3256}">
      <dgm:prSet/>
      <dgm:spPr/>
      <dgm:t>
        <a:bodyPr/>
        <a:lstStyle/>
        <a:p>
          <a:endParaRPr lang="es-AR"/>
        </a:p>
      </dgm:t>
    </dgm:pt>
    <dgm:pt modelId="{B43F4E83-49A3-4F7C-88B0-D668ECAFA297}">
      <dgm:prSet phldrT="[Texto]"/>
      <dgm:spPr/>
      <dgm:t>
        <a:bodyPr/>
        <a:lstStyle/>
        <a:p>
          <a:r>
            <a:rPr lang="es-AR" b="1"/>
            <a:t>Hasta el 9 de diciembre</a:t>
          </a:r>
        </a:p>
      </dgm:t>
    </dgm:pt>
    <dgm:pt modelId="{B2856FD8-A4FE-4338-85DA-5ADBC085B929}" type="parTrans" cxnId="{AB672346-11AA-450A-97C8-858E65CABAA0}">
      <dgm:prSet/>
      <dgm:spPr/>
      <dgm:t>
        <a:bodyPr/>
        <a:lstStyle/>
        <a:p>
          <a:endParaRPr lang="es-AR" sz="1200"/>
        </a:p>
      </dgm:t>
    </dgm:pt>
    <dgm:pt modelId="{9F525E54-6B91-4480-AB0F-CEA112A69F2C}" type="sibTrans" cxnId="{AB672346-11AA-450A-97C8-858E65CABAA0}">
      <dgm:prSet/>
      <dgm:spPr/>
      <dgm:t>
        <a:bodyPr/>
        <a:lstStyle/>
        <a:p>
          <a:endParaRPr lang="es-AR"/>
        </a:p>
      </dgm:t>
    </dgm:pt>
    <dgm:pt modelId="{63E52AE7-BC8A-47E1-8960-CFD657F20672}">
      <dgm:prSet phldrT="[Texto]"/>
      <dgm:spPr/>
      <dgm:t>
        <a:bodyPr/>
        <a:lstStyle/>
        <a:p>
          <a:r>
            <a:rPr lang="es-AR"/>
            <a:t>Anulación de planes</a:t>
          </a:r>
        </a:p>
      </dgm:t>
    </dgm:pt>
    <dgm:pt modelId="{38E9E2FF-DDAF-431B-B4A4-2D84CEDC029C}" type="parTrans" cxnId="{D4C1326D-F8D3-4646-9F5B-2E85FDEE9257}">
      <dgm:prSet/>
      <dgm:spPr/>
      <dgm:t>
        <a:bodyPr/>
        <a:lstStyle/>
        <a:p>
          <a:endParaRPr lang="es-AR" sz="1200"/>
        </a:p>
      </dgm:t>
    </dgm:pt>
    <dgm:pt modelId="{83D4A07D-7517-4285-B607-48BA1C86B889}" type="sibTrans" cxnId="{D4C1326D-F8D3-4646-9F5B-2E85FDEE9257}">
      <dgm:prSet/>
      <dgm:spPr/>
      <dgm:t>
        <a:bodyPr/>
        <a:lstStyle/>
        <a:p>
          <a:endParaRPr lang="es-AR"/>
        </a:p>
      </dgm:t>
    </dgm:pt>
    <dgm:pt modelId="{C2B9542A-BB73-44FE-80F7-D09653E677A8}">
      <dgm:prSet phldrT="[Texto]"/>
      <dgm:spPr/>
      <dgm:t>
        <a:bodyPr/>
        <a:lstStyle/>
        <a:p>
          <a:r>
            <a:rPr lang="es-AR"/>
            <a:t>Finalización de la posibilidad de adhesión a Plan de pagos</a:t>
          </a:r>
        </a:p>
      </dgm:t>
    </dgm:pt>
    <dgm:pt modelId="{7A94C377-1D8E-4B89-8849-C72171B91586}" type="parTrans" cxnId="{507B1640-7A4F-4320-ADC4-26699DEB74E8}">
      <dgm:prSet/>
      <dgm:spPr/>
      <dgm:t>
        <a:bodyPr/>
        <a:lstStyle/>
        <a:p>
          <a:endParaRPr lang="es-AR" sz="1200"/>
        </a:p>
      </dgm:t>
    </dgm:pt>
    <dgm:pt modelId="{B3DE4260-6827-4A64-B13F-B5AC74C10C30}" type="sibTrans" cxnId="{507B1640-7A4F-4320-ADC4-26699DEB74E8}">
      <dgm:prSet/>
      <dgm:spPr/>
      <dgm:t>
        <a:bodyPr/>
        <a:lstStyle/>
        <a:p>
          <a:endParaRPr lang="es-AR"/>
        </a:p>
      </dgm:t>
    </dgm:pt>
    <dgm:pt modelId="{B248BA42-1ACB-43FC-96B3-56BF63530ED0}">
      <dgm:prSet phldrT="[Texto]"/>
      <dgm:spPr/>
      <dgm:t>
        <a:bodyPr/>
        <a:lstStyle/>
        <a:p>
          <a:r>
            <a:rPr lang="es-AR"/>
            <a:t>Reducción del 50% de los honorarios en caso de ejecuciones fiscales</a:t>
          </a:r>
        </a:p>
      </dgm:t>
    </dgm:pt>
    <dgm:pt modelId="{7843A63F-D25D-485D-8F29-A985136371A6}" type="parTrans" cxnId="{D71328B3-1B47-4610-AD37-312FAB592225}">
      <dgm:prSet/>
      <dgm:spPr/>
      <dgm:t>
        <a:bodyPr/>
        <a:lstStyle/>
        <a:p>
          <a:endParaRPr lang="es-AR" sz="1200"/>
        </a:p>
      </dgm:t>
    </dgm:pt>
    <dgm:pt modelId="{96D56135-4F8B-48D2-9E38-E4A25EE2F9FC}" type="sibTrans" cxnId="{D71328B3-1B47-4610-AD37-312FAB592225}">
      <dgm:prSet/>
      <dgm:spPr/>
      <dgm:t>
        <a:bodyPr/>
        <a:lstStyle/>
        <a:p>
          <a:endParaRPr lang="es-AR"/>
        </a:p>
      </dgm:t>
    </dgm:pt>
    <dgm:pt modelId="{5AABEE5B-F828-4D95-9180-D6D292F8B232}">
      <dgm:prSet phldrT="[Texto]"/>
      <dgm:spPr/>
      <dgm:t>
        <a:bodyPr/>
        <a:lstStyle/>
        <a:p>
          <a:r>
            <a:rPr lang="es-AR"/>
            <a:t>Hasta el 11 de octubre</a:t>
          </a:r>
        </a:p>
      </dgm:t>
    </dgm:pt>
    <dgm:pt modelId="{08A97053-2CF7-48A4-B140-897AE716663C}" type="parTrans" cxnId="{2C161211-4F67-4D69-A974-BC6898035554}">
      <dgm:prSet/>
      <dgm:spPr/>
      <dgm:t>
        <a:bodyPr/>
        <a:lstStyle/>
        <a:p>
          <a:endParaRPr lang="es-AR" sz="1200"/>
        </a:p>
      </dgm:t>
    </dgm:pt>
    <dgm:pt modelId="{B96920E0-0283-4C0D-BA2B-42CFED6DE815}" type="sibTrans" cxnId="{2C161211-4F67-4D69-A974-BC6898035554}">
      <dgm:prSet/>
      <dgm:spPr/>
      <dgm:t>
        <a:bodyPr/>
        <a:lstStyle/>
        <a:p>
          <a:endParaRPr lang="es-AR"/>
        </a:p>
      </dgm:t>
    </dgm:pt>
    <dgm:pt modelId="{AC0946F0-9CB9-4F3F-A074-6455396AEB7A}">
      <dgm:prSet phldrT="[Texto]"/>
      <dgm:spPr/>
      <dgm:t>
        <a:bodyPr/>
        <a:lstStyle/>
        <a:p>
          <a:r>
            <a:rPr lang="es-AR"/>
            <a:t>Registración como “Pequeño Contribuyente”</a:t>
          </a:r>
        </a:p>
      </dgm:t>
    </dgm:pt>
    <dgm:pt modelId="{5E45C790-99AB-4DEF-B06A-D1A788FC5CBD}" type="parTrans" cxnId="{D9FEA3C7-D14D-4ADB-8C53-9712428129F3}">
      <dgm:prSet/>
      <dgm:spPr/>
      <dgm:t>
        <a:bodyPr/>
        <a:lstStyle/>
        <a:p>
          <a:endParaRPr lang="es-AR" sz="1200"/>
        </a:p>
      </dgm:t>
    </dgm:pt>
    <dgm:pt modelId="{C0DADC60-191B-481E-A7C3-61C93DA0C666}" type="sibTrans" cxnId="{D9FEA3C7-D14D-4ADB-8C53-9712428129F3}">
      <dgm:prSet/>
      <dgm:spPr/>
      <dgm:t>
        <a:bodyPr/>
        <a:lstStyle/>
        <a:p>
          <a:endParaRPr lang="es-AR"/>
        </a:p>
      </dgm:t>
    </dgm:pt>
    <dgm:pt modelId="{7C82C77B-B8A8-49D9-84B0-E75C6B1498A1}" type="pres">
      <dgm:prSet presAssocID="{F020E27B-0377-4F0B-98D1-E4655F594BDC}" presName="linear" presStyleCnt="0">
        <dgm:presLayoutVars>
          <dgm:dir/>
          <dgm:animLvl val="lvl"/>
          <dgm:resizeHandles val="exact"/>
        </dgm:presLayoutVars>
      </dgm:prSet>
      <dgm:spPr/>
    </dgm:pt>
    <dgm:pt modelId="{C9D397B6-1399-4616-BDE5-7BB7F575640A}" type="pres">
      <dgm:prSet presAssocID="{1A25A529-CC6B-4590-BAC9-73541EFBE60B}" presName="parentLin" presStyleCnt="0"/>
      <dgm:spPr/>
    </dgm:pt>
    <dgm:pt modelId="{B5D09AC4-FEF7-43A4-A7E0-942F42BBD97D}" type="pres">
      <dgm:prSet presAssocID="{1A25A529-CC6B-4590-BAC9-73541EFBE60B}" presName="parentLeftMargin" presStyleLbl="node1" presStyleIdx="0" presStyleCnt="7"/>
      <dgm:spPr/>
      <dgm:t>
        <a:bodyPr/>
        <a:lstStyle/>
        <a:p>
          <a:endParaRPr lang="es-AR"/>
        </a:p>
      </dgm:t>
    </dgm:pt>
    <dgm:pt modelId="{0CF65C53-B721-4F38-BE15-55E279E3D20D}" type="pres">
      <dgm:prSet presAssocID="{1A25A529-CC6B-4590-BAC9-73541EFBE60B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FC4D0DE-438F-4243-B860-D454D71DC71C}" type="pres">
      <dgm:prSet presAssocID="{1A25A529-CC6B-4590-BAC9-73541EFBE60B}" presName="negativeSpace" presStyleCnt="0"/>
      <dgm:spPr/>
    </dgm:pt>
    <dgm:pt modelId="{1ECCD11B-BFA8-47B9-BFE7-7ADD248AAF46}" type="pres">
      <dgm:prSet presAssocID="{1A25A529-CC6B-4590-BAC9-73541EFBE60B}" presName="childText" presStyleLbl="conFgAcc1" presStyleIdx="0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5EDA809-D66A-49BB-A6C4-880C127A9102}" type="pres">
      <dgm:prSet presAssocID="{003577E8-1CE2-4C3E-A4D7-44AD5BE39D82}" presName="spaceBetweenRectangles" presStyleCnt="0"/>
      <dgm:spPr/>
    </dgm:pt>
    <dgm:pt modelId="{AAA46448-4DAA-48F4-8AFC-DF04E4E75A15}" type="pres">
      <dgm:prSet presAssocID="{3155DAEA-024E-45B9-9421-1C3A08BD21F7}" presName="parentLin" presStyleCnt="0"/>
      <dgm:spPr/>
    </dgm:pt>
    <dgm:pt modelId="{019E18B9-8B52-4767-AA69-C03303AC14D5}" type="pres">
      <dgm:prSet presAssocID="{3155DAEA-024E-45B9-9421-1C3A08BD21F7}" presName="parentLeftMargin" presStyleLbl="node1" presStyleIdx="0" presStyleCnt="7"/>
      <dgm:spPr/>
      <dgm:t>
        <a:bodyPr/>
        <a:lstStyle/>
        <a:p>
          <a:endParaRPr lang="es-AR"/>
        </a:p>
      </dgm:t>
    </dgm:pt>
    <dgm:pt modelId="{4754C40E-CC68-446A-9535-9D8291750623}" type="pres">
      <dgm:prSet presAssocID="{3155DAEA-024E-45B9-9421-1C3A08BD21F7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2542C908-A826-4948-9F36-7D9B58C06357}" type="pres">
      <dgm:prSet presAssocID="{3155DAEA-024E-45B9-9421-1C3A08BD21F7}" presName="negativeSpace" presStyleCnt="0"/>
      <dgm:spPr/>
    </dgm:pt>
    <dgm:pt modelId="{F0A89CA1-964A-44F3-B630-44D865666DE6}" type="pres">
      <dgm:prSet presAssocID="{3155DAEA-024E-45B9-9421-1C3A08BD21F7}" presName="childText" presStyleLbl="conFgAcc1" presStyleIdx="1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CAF23714-9A2C-4C1D-84F6-A9D139BE3594}" type="pres">
      <dgm:prSet presAssocID="{900DBF51-681F-4BD1-AC75-08034B0AD955}" presName="spaceBetweenRectangles" presStyleCnt="0"/>
      <dgm:spPr/>
    </dgm:pt>
    <dgm:pt modelId="{764DF1B1-E0E5-413B-85D3-B1D8D50EE9A3}" type="pres">
      <dgm:prSet presAssocID="{F6312541-E0AB-4A1B-B3D9-2C2F3BD1BC7B}" presName="parentLin" presStyleCnt="0"/>
      <dgm:spPr/>
    </dgm:pt>
    <dgm:pt modelId="{C3EAA0C7-CB69-4FFB-B9CC-73C8EB37F36C}" type="pres">
      <dgm:prSet presAssocID="{F6312541-E0AB-4A1B-B3D9-2C2F3BD1BC7B}" presName="parentLeftMargin" presStyleLbl="node1" presStyleIdx="1" presStyleCnt="7"/>
      <dgm:spPr/>
      <dgm:t>
        <a:bodyPr/>
        <a:lstStyle/>
        <a:p>
          <a:endParaRPr lang="es-AR"/>
        </a:p>
      </dgm:t>
    </dgm:pt>
    <dgm:pt modelId="{3B5C4FB6-6C71-41FB-B6D3-5122B9DDCB0B}" type="pres">
      <dgm:prSet presAssocID="{F6312541-E0AB-4A1B-B3D9-2C2F3BD1BC7B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F5EC95B-ABC0-4367-93D4-F8BE13837B6D}" type="pres">
      <dgm:prSet presAssocID="{F6312541-E0AB-4A1B-B3D9-2C2F3BD1BC7B}" presName="negativeSpace" presStyleCnt="0"/>
      <dgm:spPr/>
    </dgm:pt>
    <dgm:pt modelId="{A32427B8-489D-4E04-AC12-FD1EA34591D6}" type="pres">
      <dgm:prSet presAssocID="{F6312541-E0AB-4A1B-B3D9-2C2F3BD1BC7B}" presName="childText" presStyleLbl="conFgAcc1" presStyleIdx="2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4C8BF30-9F69-4560-BF40-DCE2DF169586}" type="pres">
      <dgm:prSet presAssocID="{99C5003E-E0FE-43DF-87FC-BABB3E80FF48}" presName="spaceBetweenRectangles" presStyleCnt="0"/>
      <dgm:spPr/>
    </dgm:pt>
    <dgm:pt modelId="{0FCD8340-A997-424C-B146-2BF4B1C379BE}" type="pres">
      <dgm:prSet presAssocID="{5AABEE5B-F828-4D95-9180-D6D292F8B232}" presName="parentLin" presStyleCnt="0"/>
      <dgm:spPr/>
    </dgm:pt>
    <dgm:pt modelId="{CB0CF392-8486-47E3-87E1-3CA32766EC76}" type="pres">
      <dgm:prSet presAssocID="{5AABEE5B-F828-4D95-9180-D6D292F8B232}" presName="parentLeftMargin" presStyleLbl="node1" presStyleIdx="2" presStyleCnt="7"/>
      <dgm:spPr/>
      <dgm:t>
        <a:bodyPr/>
        <a:lstStyle/>
        <a:p>
          <a:endParaRPr lang="es-AR"/>
        </a:p>
      </dgm:t>
    </dgm:pt>
    <dgm:pt modelId="{12E9C687-A03C-41F4-861F-F4600D3D8E3D}" type="pres">
      <dgm:prSet presAssocID="{5AABEE5B-F828-4D95-9180-D6D292F8B232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C7467594-3392-4053-85C9-3E5CB9A9B7ED}" type="pres">
      <dgm:prSet presAssocID="{5AABEE5B-F828-4D95-9180-D6D292F8B232}" presName="negativeSpace" presStyleCnt="0"/>
      <dgm:spPr/>
    </dgm:pt>
    <dgm:pt modelId="{24EB468C-2C55-4F0E-A75F-7A9CC552AA9B}" type="pres">
      <dgm:prSet presAssocID="{5AABEE5B-F828-4D95-9180-D6D292F8B232}" presName="childText" presStyleLbl="conFgAcc1" presStyleIdx="3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5791758-B824-4648-A7C4-76E11FE4A502}" type="pres">
      <dgm:prSet presAssocID="{B96920E0-0283-4C0D-BA2B-42CFED6DE815}" presName="spaceBetweenRectangles" presStyleCnt="0"/>
      <dgm:spPr/>
    </dgm:pt>
    <dgm:pt modelId="{A4671020-6308-433D-B9FD-C5253D4F8AC6}" type="pres">
      <dgm:prSet presAssocID="{0BF53CFB-F57A-4383-8C4C-67BBAC6A02DB}" presName="parentLin" presStyleCnt="0"/>
      <dgm:spPr/>
    </dgm:pt>
    <dgm:pt modelId="{BC52A871-750D-4275-B4DA-4DA8FF9F93F9}" type="pres">
      <dgm:prSet presAssocID="{0BF53CFB-F57A-4383-8C4C-67BBAC6A02DB}" presName="parentLeftMargin" presStyleLbl="node1" presStyleIdx="3" presStyleCnt="7"/>
      <dgm:spPr/>
      <dgm:t>
        <a:bodyPr/>
        <a:lstStyle/>
        <a:p>
          <a:endParaRPr lang="es-AR"/>
        </a:p>
      </dgm:t>
    </dgm:pt>
    <dgm:pt modelId="{774A2569-7BBA-4790-94A0-F3C21B633051}" type="pres">
      <dgm:prSet presAssocID="{0BF53CFB-F57A-4383-8C4C-67BBAC6A02DB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C96DA112-1274-49F5-BC2C-4BD41085B82B}" type="pres">
      <dgm:prSet presAssocID="{0BF53CFB-F57A-4383-8C4C-67BBAC6A02DB}" presName="negativeSpace" presStyleCnt="0"/>
      <dgm:spPr/>
    </dgm:pt>
    <dgm:pt modelId="{98042E57-A90F-4CAC-A61E-0D3E9A00ACF9}" type="pres">
      <dgm:prSet presAssocID="{0BF53CFB-F57A-4383-8C4C-67BBAC6A02DB}" presName="childText" presStyleLbl="conFgAcc1" presStyleIdx="4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8139615-A76F-47C9-AA7A-E6552DEDAB2A}" type="pres">
      <dgm:prSet presAssocID="{4FF57FDD-9DE5-4FBA-98E6-884E4EC3FB89}" presName="spaceBetweenRectangles" presStyleCnt="0"/>
      <dgm:spPr/>
    </dgm:pt>
    <dgm:pt modelId="{822EC73F-0B85-410F-8FED-B84A11666ED1}" type="pres">
      <dgm:prSet presAssocID="{B43F4E83-49A3-4F7C-88B0-D668ECAFA297}" presName="parentLin" presStyleCnt="0"/>
      <dgm:spPr/>
    </dgm:pt>
    <dgm:pt modelId="{1BC67201-AB13-4D5F-A879-40C52941A99E}" type="pres">
      <dgm:prSet presAssocID="{B43F4E83-49A3-4F7C-88B0-D668ECAFA297}" presName="parentLeftMargin" presStyleLbl="node1" presStyleIdx="4" presStyleCnt="7"/>
      <dgm:spPr/>
      <dgm:t>
        <a:bodyPr/>
        <a:lstStyle/>
        <a:p>
          <a:endParaRPr lang="es-AR"/>
        </a:p>
      </dgm:t>
    </dgm:pt>
    <dgm:pt modelId="{852D4937-5239-408A-AA75-3DCBFA803DAF}" type="pres">
      <dgm:prSet presAssocID="{B43F4E83-49A3-4F7C-88B0-D668ECAFA297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8BF04F8A-8B45-44D5-AD65-D625472685EF}" type="pres">
      <dgm:prSet presAssocID="{B43F4E83-49A3-4F7C-88B0-D668ECAFA297}" presName="negativeSpace" presStyleCnt="0"/>
      <dgm:spPr/>
    </dgm:pt>
    <dgm:pt modelId="{C9346999-2B3A-42F2-AC74-EE8728B708CF}" type="pres">
      <dgm:prSet presAssocID="{B43F4E83-49A3-4F7C-88B0-D668ECAFA297}" presName="childText" presStyleLbl="conFgAcc1" presStyleIdx="5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478C946-C5B3-4EF2-8A70-6353AA4465A9}" type="pres">
      <dgm:prSet presAssocID="{9F525E54-6B91-4480-AB0F-CEA112A69F2C}" presName="spaceBetweenRectangles" presStyleCnt="0"/>
      <dgm:spPr/>
    </dgm:pt>
    <dgm:pt modelId="{F1CFF901-92AD-488B-837E-2EDDF7F1CF09}" type="pres">
      <dgm:prSet presAssocID="{D5D43DB4-0E63-4CD8-82FB-1F9B4C3F4CA0}" presName="parentLin" presStyleCnt="0"/>
      <dgm:spPr/>
    </dgm:pt>
    <dgm:pt modelId="{0EB1F6C0-9AAC-48E0-9F20-B84FA13A41AB}" type="pres">
      <dgm:prSet presAssocID="{D5D43DB4-0E63-4CD8-82FB-1F9B4C3F4CA0}" presName="parentLeftMargin" presStyleLbl="node1" presStyleIdx="5" presStyleCnt="7"/>
      <dgm:spPr/>
      <dgm:t>
        <a:bodyPr/>
        <a:lstStyle/>
        <a:p>
          <a:endParaRPr lang="es-AR"/>
        </a:p>
      </dgm:t>
    </dgm:pt>
    <dgm:pt modelId="{E118587B-D822-417B-9D73-95B8EF315B58}" type="pres">
      <dgm:prSet presAssocID="{D5D43DB4-0E63-4CD8-82FB-1F9B4C3F4CA0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2A43304-DF3C-4CD0-B24E-6F26F76A8DE5}" type="pres">
      <dgm:prSet presAssocID="{D5D43DB4-0E63-4CD8-82FB-1F9B4C3F4CA0}" presName="negativeSpace" presStyleCnt="0"/>
      <dgm:spPr/>
    </dgm:pt>
    <dgm:pt modelId="{739FAB3A-F8C0-4663-A2AB-222C061D77FC}" type="pres">
      <dgm:prSet presAssocID="{D5D43DB4-0E63-4CD8-82FB-1F9B4C3F4CA0}" presName="childText" presStyleLbl="conFgAcc1" presStyleIdx="6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2C161211-4F67-4D69-A974-BC6898035554}" srcId="{F020E27B-0377-4F0B-98D1-E4655F594BDC}" destId="{5AABEE5B-F828-4D95-9180-D6D292F8B232}" srcOrd="3" destOrd="0" parTransId="{08A97053-2CF7-48A4-B140-897AE716663C}" sibTransId="{B96920E0-0283-4C0D-BA2B-42CFED6DE815}"/>
    <dgm:cxn modelId="{1589DC2F-2595-42E3-8B9C-18FD4DA8AAF9}" type="presOf" srcId="{D5D43DB4-0E63-4CD8-82FB-1F9B4C3F4CA0}" destId="{0EB1F6C0-9AAC-48E0-9F20-B84FA13A41AB}" srcOrd="0" destOrd="0" presId="urn:microsoft.com/office/officeart/2005/8/layout/list1"/>
    <dgm:cxn modelId="{D496063E-2ABE-4A42-BD76-440E5C81E3BA}" srcId="{F020E27B-0377-4F0B-98D1-E4655F594BDC}" destId="{3155DAEA-024E-45B9-9421-1C3A08BD21F7}" srcOrd="1" destOrd="0" parTransId="{98204185-A289-4A2A-AAC6-1AF745AE1D16}" sibTransId="{900DBF51-681F-4BD1-AC75-08034B0AD955}"/>
    <dgm:cxn modelId="{D71328B3-1B47-4610-AD37-312FAB592225}" srcId="{0BF53CFB-F57A-4383-8C4C-67BBAC6A02DB}" destId="{B248BA42-1ACB-43FC-96B3-56BF63530ED0}" srcOrd="4" destOrd="0" parTransId="{7843A63F-D25D-485D-8F29-A985136371A6}" sibTransId="{96D56135-4F8B-48D2-9E38-E4A25EE2F9FC}"/>
    <dgm:cxn modelId="{4DAD0C3F-43AE-4B88-861C-DE74662F7A5C}" type="presOf" srcId="{0BF53CFB-F57A-4383-8C4C-67BBAC6A02DB}" destId="{774A2569-7BBA-4790-94A0-F3C21B633051}" srcOrd="1" destOrd="0" presId="urn:microsoft.com/office/officeart/2005/8/layout/list1"/>
    <dgm:cxn modelId="{E29426F3-B52D-4AA4-A024-94E177019519}" type="presOf" srcId="{3155DAEA-024E-45B9-9421-1C3A08BD21F7}" destId="{4754C40E-CC68-446A-9535-9D8291750623}" srcOrd="1" destOrd="0" presId="urn:microsoft.com/office/officeart/2005/8/layout/list1"/>
    <dgm:cxn modelId="{357A1767-D711-4D76-BE7B-54EF2D35A7BA}" type="presOf" srcId="{B248BA42-1ACB-43FC-96B3-56BF63530ED0}" destId="{98042E57-A90F-4CAC-A61E-0D3E9A00ACF9}" srcOrd="0" destOrd="4" presId="urn:microsoft.com/office/officeart/2005/8/layout/list1"/>
    <dgm:cxn modelId="{27E4E591-8B62-4CD6-8846-CC4C9194D596}" type="presOf" srcId="{1A52863C-1B0A-4F60-8AB6-32B79E2DD192}" destId="{A32427B8-489D-4E04-AC12-FD1EA34591D6}" srcOrd="0" destOrd="0" presId="urn:microsoft.com/office/officeart/2005/8/layout/list1"/>
    <dgm:cxn modelId="{5D100BBE-9BB5-4D9B-9E69-C0ABA48F7FE9}" srcId="{1A25A529-CC6B-4590-BAC9-73541EFBE60B}" destId="{BADE613D-8595-4EC9-A085-C74A29D5BDE4}" srcOrd="0" destOrd="0" parTransId="{3067F3CC-0AC5-4361-95C4-C6FC13B00D91}" sibTransId="{2922A063-E1ED-4533-A510-E4AC94A4AEF2}"/>
    <dgm:cxn modelId="{E36B7DBA-2D66-49B3-AC84-037F13776677}" srcId="{F020E27B-0377-4F0B-98D1-E4655F594BDC}" destId="{0BF53CFB-F57A-4383-8C4C-67BBAC6A02DB}" srcOrd="4" destOrd="0" parTransId="{DABB7C91-B1B6-4FAE-B59D-DC4CA847332E}" sibTransId="{4FF57FDD-9DE5-4FBA-98E6-884E4EC3FB89}"/>
    <dgm:cxn modelId="{9E65308B-243C-4ABD-8099-EBDF145C77BD}" srcId="{3155DAEA-024E-45B9-9421-1C3A08BD21F7}" destId="{236823AD-8854-46D9-9D64-1BFE60D77F0F}" srcOrd="0" destOrd="0" parTransId="{26E08A58-00FB-43B6-B554-D32B32B2E59A}" sibTransId="{943FB24C-328A-404A-AF50-D123CEEC8CC1}"/>
    <dgm:cxn modelId="{2C41B536-2845-4E42-81BE-1F6066E22A22}" srcId="{F020E27B-0377-4F0B-98D1-E4655F594BDC}" destId="{1A25A529-CC6B-4590-BAC9-73541EFBE60B}" srcOrd="0" destOrd="0" parTransId="{4063BC73-8EDE-49C0-B6ED-B5F8328DB29C}" sibTransId="{003577E8-1CE2-4C3E-A4D7-44AD5BE39D82}"/>
    <dgm:cxn modelId="{4511B254-5CF4-41AD-A7B8-213AA335ED2A}" type="presOf" srcId="{B43F4E83-49A3-4F7C-88B0-D668ECAFA297}" destId="{852D4937-5239-408A-AA75-3DCBFA803DAF}" srcOrd="1" destOrd="0" presId="urn:microsoft.com/office/officeart/2005/8/layout/list1"/>
    <dgm:cxn modelId="{25B641E2-9060-42A8-AF69-099EC09F3256}" srcId="{0BF53CFB-F57A-4383-8C4C-67BBAC6A02DB}" destId="{E92807ED-B0E9-4918-B9E7-4A3697D8B921}" srcOrd="1" destOrd="0" parTransId="{738C57E5-5524-42EC-9683-E624E32089CF}" sibTransId="{DB4A1262-15CB-42C7-A302-C44C017A7ED4}"/>
    <dgm:cxn modelId="{9D013675-A529-4668-9565-E63F23368247}" type="presOf" srcId="{BADE613D-8595-4EC9-A085-C74A29D5BDE4}" destId="{1ECCD11B-BFA8-47B9-BFE7-7ADD248AAF46}" srcOrd="0" destOrd="0" presId="urn:microsoft.com/office/officeart/2005/8/layout/list1"/>
    <dgm:cxn modelId="{7B75ADD6-25E0-4CF2-8591-D48FCDDEAE92}" srcId="{0BF53CFB-F57A-4383-8C4C-67BBAC6A02DB}" destId="{00F20DBE-FECF-49E5-8021-365D72D730F8}" srcOrd="3" destOrd="0" parTransId="{702977CB-B6CB-48B6-8EDE-C7F4F1918058}" sibTransId="{0ED13247-CD79-4EB0-8D4A-9D9C3EADD26A}"/>
    <dgm:cxn modelId="{CD0243BE-9BE5-4EAF-A978-C53EF3E703A8}" type="presOf" srcId="{D5D43DB4-0E63-4CD8-82FB-1F9B4C3F4CA0}" destId="{E118587B-D822-417B-9D73-95B8EF315B58}" srcOrd="1" destOrd="0" presId="urn:microsoft.com/office/officeart/2005/8/layout/list1"/>
    <dgm:cxn modelId="{221A2C37-2230-47DB-A400-F77295D93BDE}" type="presOf" srcId="{5AABEE5B-F828-4D95-9180-D6D292F8B232}" destId="{CB0CF392-8486-47E3-87E1-3CA32766EC76}" srcOrd="0" destOrd="0" presId="urn:microsoft.com/office/officeart/2005/8/layout/list1"/>
    <dgm:cxn modelId="{D9FEA3C7-D14D-4ADB-8C53-9712428129F3}" srcId="{5AABEE5B-F828-4D95-9180-D6D292F8B232}" destId="{AC0946F0-9CB9-4F3F-A074-6455396AEB7A}" srcOrd="0" destOrd="0" parTransId="{5E45C790-99AB-4DEF-B06A-D1A788FC5CBD}" sibTransId="{C0DADC60-191B-481E-A7C3-61C93DA0C666}"/>
    <dgm:cxn modelId="{77571EA7-694F-400C-8A96-6DC496CEC75C}" srcId="{F020E27B-0377-4F0B-98D1-E4655F594BDC}" destId="{F6312541-E0AB-4A1B-B3D9-2C2F3BD1BC7B}" srcOrd="2" destOrd="0" parTransId="{2C5A2CA7-30CC-4ED9-A4F2-A64D3EF6AC08}" sibTransId="{99C5003E-E0FE-43DF-87FC-BABB3E80FF48}"/>
    <dgm:cxn modelId="{D4C1326D-F8D3-4646-9F5B-2E85FDEE9257}" srcId="{B43F4E83-49A3-4F7C-88B0-D668ECAFA297}" destId="{63E52AE7-BC8A-47E1-8960-CFD657F20672}" srcOrd="0" destOrd="0" parTransId="{38E9E2FF-DDAF-431B-B4A4-2D84CEDC029C}" sibTransId="{83D4A07D-7517-4285-B607-48BA1C86B889}"/>
    <dgm:cxn modelId="{B2997729-E272-40AD-97CD-E5982B3A59D5}" type="presOf" srcId="{0BF53CFB-F57A-4383-8C4C-67BBAC6A02DB}" destId="{BC52A871-750D-4275-B4DA-4DA8FF9F93F9}" srcOrd="0" destOrd="0" presId="urn:microsoft.com/office/officeart/2005/8/layout/list1"/>
    <dgm:cxn modelId="{9BC5AB05-14E2-43F8-B5E0-3B3FF1C5081F}" srcId="{F020E27B-0377-4F0B-98D1-E4655F594BDC}" destId="{D5D43DB4-0E63-4CD8-82FB-1F9B4C3F4CA0}" srcOrd="6" destOrd="0" parTransId="{890B4343-EB46-44B2-A8FC-2D2ADD17A1D4}" sibTransId="{8F5719E6-DBD7-4E61-9E69-4073BAD00D40}"/>
    <dgm:cxn modelId="{35BF9110-A075-4B3D-B42C-17E131AA7591}" type="presOf" srcId="{F020E27B-0377-4F0B-98D1-E4655F594BDC}" destId="{7C82C77B-B8A8-49D9-84B0-E75C6B1498A1}" srcOrd="0" destOrd="0" presId="urn:microsoft.com/office/officeart/2005/8/layout/list1"/>
    <dgm:cxn modelId="{950068AC-C137-409E-9276-E5EDBED776F5}" type="presOf" srcId="{AC0946F0-9CB9-4F3F-A074-6455396AEB7A}" destId="{24EB468C-2C55-4F0E-A75F-7A9CC552AA9B}" srcOrd="0" destOrd="0" presId="urn:microsoft.com/office/officeart/2005/8/layout/list1"/>
    <dgm:cxn modelId="{6F1E75AB-E95F-461F-989C-6559DC020AEC}" type="presOf" srcId="{BFAF0EDC-DAD0-40E8-9650-A798E8539857}" destId="{98042E57-A90F-4CAC-A61E-0D3E9A00ACF9}" srcOrd="0" destOrd="0" presId="urn:microsoft.com/office/officeart/2005/8/layout/list1"/>
    <dgm:cxn modelId="{B9ED27EA-CA42-4F6B-AC16-EF3121B3A1E5}" type="presOf" srcId="{236823AD-8854-46D9-9D64-1BFE60D77F0F}" destId="{F0A89CA1-964A-44F3-B630-44D865666DE6}" srcOrd="0" destOrd="0" presId="urn:microsoft.com/office/officeart/2005/8/layout/list1"/>
    <dgm:cxn modelId="{AB672346-11AA-450A-97C8-858E65CABAA0}" srcId="{F020E27B-0377-4F0B-98D1-E4655F594BDC}" destId="{B43F4E83-49A3-4F7C-88B0-D668ECAFA297}" srcOrd="5" destOrd="0" parTransId="{B2856FD8-A4FE-4338-85DA-5ADBC085B929}" sibTransId="{9F525E54-6B91-4480-AB0F-CEA112A69F2C}"/>
    <dgm:cxn modelId="{5D651F89-ABEE-480E-881D-F5476574853C}" type="presOf" srcId="{F6312541-E0AB-4A1B-B3D9-2C2F3BD1BC7B}" destId="{3B5C4FB6-6C71-41FB-B6D3-5122B9DDCB0B}" srcOrd="1" destOrd="0" presId="urn:microsoft.com/office/officeart/2005/8/layout/list1"/>
    <dgm:cxn modelId="{84E575F5-21AA-42A6-8F78-AD7FD7BC6527}" type="presOf" srcId="{F6312541-E0AB-4A1B-B3D9-2C2F3BD1BC7B}" destId="{C3EAA0C7-CB69-4FFB-B9CC-73C8EB37F36C}" srcOrd="0" destOrd="0" presId="urn:microsoft.com/office/officeart/2005/8/layout/list1"/>
    <dgm:cxn modelId="{C60D953E-F954-4AB7-8040-FC1A60523F17}" type="presOf" srcId="{E92807ED-B0E9-4918-B9E7-4A3697D8B921}" destId="{98042E57-A90F-4CAC-A61E-0D3E9A00ACF9}" srcOrd="0" destOrd="1" presId="urn:microsoft.com/office/officeart/2005/8/layout/list1"/>
    <dgm:cxn modelId="{7D7D699B-D19F-4E31-ADCF-495C8B82D28D}" type="presOf" srcId="{00F20DBE-FECF-49E5-8021-365D72D730F8}" destId="{98042E57-A90F-4CAC-A61E-0D3E9A00ACF9}" srcOrd="0" destOrd="3" presId="urn:microsoft.com/office/officeart/2005/8/layout/list1"/>
    <dgm:cxn modelId="{D2B5F953-4988-4818-BC18-34D3EBD09F98}" type="presOf" srcId="{1A25A529-CC6B-4590-BAC9-73541EFBE60B}" destId="{B5D09AC4-FEF7-43A4-A7E0-942F42BBD97D}" srcOrd="0" destOrd="0" presId="urn:microsoft.com/office/officeart/2005/8/layout/list1"/>
    <dgm:cxn modelId="{60C56AD7-A444-4D5D-A681-188C33CEDE34}" type="presOf" srcId="{3155DAEA-024E-45B9-9421-1C3A08BD21F7}" destId="{019E18B9-8B52-4767-AA69-C03303AC14D5}" srcOrd="0" destOrd="0" presId="urn:microsoft.com/office/officeart/2005/8/layout/list1"/>
    <dgm:cxn modelId="{7A3B419E-8D14-42EB-9994-81DB7C9EB24B}" srcId="{0BF53CFB-F57A-4383-8C4C-67BBAC6A02DB}" destId="{B22FD65D-CC3B-4C39-9FF6-6024023EC417}" srcOrd="2" destOrd="0" parTransId="{E3EE2E56-2935-4FB5-BA17-7BD25066BC6E}" sibTransId="{3B05EB04-52FE-4A9C-B80C-F01081380CC3}"/>
    <dgm:cxn modelId="{D62E466F-6369-4940-83A5-D317AB5B445C}" type="presOf" srcId="{B43F4E83-49A3-4F7C-88B0-D668ECAFA297}" destId="{1BC67201-AB13-4D5F-A879-40C52941A99E}" srcOrd="0" destOrd="0" presId="urn:microsoft.com/office/officeart/2005/8/layout/list1"/>
    <dgm:cxn modelId="{5C88FC06-9BB4-40F0-8E8D-4E7907C2E777}" type="presOf" srcId="{1A25A529-CC6B-4590-BAC9-73541EFBE60B}" destId="{0CF65C53-B721-4F38-BE15-55E279E3D20D}" srcOrd="1" destOrd="0" presId="urn:microsoft.com/office/officeart/2005/8/layout/list1"/>
    <dgm:cxn modelId="{507B1640-7A4F-4320-ADC4-26699DEB74E8}" srcId="{D5D43DB4-0E63-4CD8-82FB-1F9B4C3F4CA0}" destId="{C2B9542A-BB73-44FE-80F7-D09653E677A8}" srcOrd="0" destOrd="0" parTransId="{7A94C377-1D8E-4B89-8849-C72171B91586}" sibTransId="{B3DE4260-6827-4A64-B13F-B5AC74C10C30}"/>
    <dgm:cxn modelId="{3A036C17-5CFC-4734-A321-7E9F69D90AFF}" srcId="{0BF53CFB-F57A-4383-8C4C-67BBAC6A02DB}" destId="{BFAF0EDC-DAD0-40E8-9650-A798E8539857}" srcOrd="0" destOrd="0" parTransId="{FBCD149B-6328-4A77-97CD-7148AB0C92AB}" sibTransId="{7228B973-F369-40CC-BAD4-779D54017158}"/>
    <dgm:cxn modelId="{54DE6E8C-021D-4DBD-879A-A7982705C02F}" type="presOf" srcId="{63E52AE7-BC8A-47E1-8960-CFD657F20672}" destId="{C9346999-2B3A-42F2-AC74-EE8728B708CF}" srcOrd="0" destOrd="0" presId="urn:microsoft.com/office/officeart/2005/8/layout/list1"/>
    <dgm:cxn modelId="{B749D971-1D7C-4F84-8BFF-20E6A8C92467}" srcId="{F6312541-E0AB-4A1B-B3D9-2C2F3BD1BC7B}" destId="{1A52863C-1B0A-4F60-8AB6-32B79E2DD192}" srcOrd="0" destOrd="0" parTransId="{8F6B1DB0-0980-47F0-9BA1-8E46666DE084}" sibTransId="{572EE765-A7CF-4214-B84E-4DE5EEC63C42}"/>
    <dgm:cxn modelId="{23ECCA3F-107F-4522-AA6E-C592036D717B}" type="presOf" srcId="{B22FD65D-CC3B-4C39-9FF6-6024023EC417}" destId="{98042E57-A90F-4CAC-A61E-0D3E9A00ACF9}" srcOrd="0" destOrd="2" presId="urn:microsoft.com/office/officeart/2005/8/layout/list1"/>
    <dgm:cxn modelId="{7467D396-F0BC-47D3-8643-F897B7311912}" type="presOf" srcId="{C2B9542A-BB73-44FE-80F7-D09653E677A8}" destId="{739FAB3A-F8C0-4663-A2AB-222C061D77FC}" srcOrd="0" destOrd="0" presId="urn:microsoft.com/office/officeart/2005/8/layout/list1"/>
    <dgm:cxn modelId="{35EB9107-ED38-47C2-8738-EFDFB64EA59C}" type="presOf" srcId="{5AABEE5B-F828-4D95-9180-D6D292F8B232}" destId="{12E9C687-A03C-41F4-861F-F4600D3D8E3D}" srcOrd="1" destOrd="0" presId="urn:microsoft.com/office/officeart/2005/8/layout/list1"/>
    <dgm:cxn modelId="{521187E3-92A2-4FCA-B043-37C0494B0747}" type="presParOf" srcId="{7C82C77B-B8A8-49D9-84B0-E75C6B1498A1}" destId="{C9D397B6-1399-4616-BDE5-7BB7F575640A}" srcOrd="0" destOrd="0" presId="urn:microsoft.com/office/officeart/2005/8/layout/list1"/>
    <dgm:cxn modelId="{C9398E24-D921-4B61-96A5-D7E1C4BCE42C}" type="presParOf" srcId="{C9D397B6-1399-4616-BDE5-7BB7F575640A}" destId="{B5D09AC4-FEF7-43A4-A7E0-942F42BBD97D}" srcOrd="0" destOrd="0" presId="urn:microsoft.com/office/officeart/2005/8/layout/list1"/>
    <dgm:cxn modelId="{9193768E-578F-47EF-9B31-BB8892F36D72}" type="presParOf" srcId="{C9D397B6-1399-4616-BDE5-7BB7F575640A}" destId="{0CF65C53-B721-4F38-BE15-55E279E3D20D}" srcOrd="1" destOrd="0" presId="urn:microsoft.com/office/officeart/2005/8/layout/list1"/>
    <dgm:cxn modelId="{0F73808B-49D4-45EF-B267-668D21EFAB2E}" type="presParOf" srcId="{7C82C77B-B8A8-49D9-84B0-E75C6B1498A1}" destId="{5FC4D0DE-438F-4243-B860-D454D71DC71C}" srcOrd="1" destOrd="0" presId="urn:microsoft.com/office/officeart/2005/8/layout/list1"/>
    <dgm:cxn modelId="{73FBFE18-1C85-4000-BF75-B0A8A58CB9C8}" type="presParOf" srcId="{7C82C77B-B8A8-49D9-84B0-E75C6B1498A1}" destId="{1ECCD11B-BFA8-47B9-BFE7-7ADD248AAF46}" srcOrd="2" destOrd="0" presId="urn:microsoft.com/office/officeart/2005/8/layout/list1"/>
    <dgm:cxn modelId="{66EF2EEC-DAF8-40F1-A387-8272697AF57E}" type="presParOf" srcId="{7C82C77B-B8A8-49D9-84B0-E75C6B1498A1}" destId="{55EDA809-D66A-49BB-A6C4-880C127A9102}" srcOrd="3" destOrd="0" presId="urn:microsoft.com/office/officeart/2005/8/layout/list1"/>
    <dgm:cxn modelId="{7CCF1F3B-85E4-4337-A4C8-9DB5FE2B6E5B}" type="presParOf" srcId="{7C82C77B-B8A8-49D9-84B0-E75C6B1498A1}" destId="{AAA46448-4DAA-48F4-8AFC-DF04E4E75A15}" srcOrd="4" destOrd="0" presId="urn:microsoft.com/office/officeart/2005/8/layout/list1"/>
    <dgm:cxn modelId="{A8EB7514-D5A0-469D-9CF0-CA6BECA51FCC}" type="presParOf" srcId="{AAA46448-4DAA-48F4-8AFC-DF04E4E75A15}" destId="{019E18B9-8B52-4767-AA69-C03303AC14D5}" srcOrd="0" destOrd="0" presId="urn:microsoft.com/office/officeart/2005/8/layout/list1"/>
    <dgm:cxn modelId="{06992D1C-830D-4E17-9614-9A114FEA6140}" type="presParOf" srcId="{AAA46448-4DAA-48F4-8AFC-DF04E4E75A15}" destId="{4754C40E-CC68-446A-9535-9D8291750623}" srcOrd="1" destOrd="0" presId="urn:microsoft.com/office/officeart/2005/8/layout/list1"/>
    <dgm:cxn modelId="{398DFDBF-2A3B-4EEA-97F3-39F51ACA8C3F}" type="presParOf" srcId="{7C82C77B-B8A8-49D9-84B0-E75C6B1498A1}" destId="{2542C908-A826-4948-9F36-7D9B58C06357}" srcOrd="5" destOrd="0" presId="urn:microsoft.com/office/officeart/2005/8/layout/list1"/>
    <dgm:cxn modelId="{7ADB0FC9-9D50-4EED-999F-1A1AFD670AFF}" type="presParOf" srcId="{7C82C77B-B8A8-49D9-84B0-E75C6B1498A1}" destId="{F0A89CA1-964A-44F3-B630-44D865666DE6}" srcOrd="6" destOrd="0" presId="urn:microsoft.com/office/officeart/2005/8/layout/list1"/>
    <dgm:cxn modelId="{1F50496D-57FE-4D61-A7CE-B6644E3559A7}" type="presParOf" srcId="{7C82C77B-B8A8-49D9-84B0-E75C6B1498A1}" destId="{CAF23714-9A2C-4C1D-84F6-A9D139BE3594}" srcOrd="7" destOrd="0" presId="urn:microsoft.com/office/officeart/2005/8/layout/list1"/>
    <dgm:cxn modelId="{A9ACF796-61FC-45FD-B2FD-BD4047E37B86}" type="presParOf" srcId="{7C82C77B-B8A8-49D9-84B0-E75C6B1498A1}" destId="{764DF1B1-E0E5-413B-85D3-B1D8D50EE9A3}" srcOrd="8" destOrd="0" presId="urn:microsoft.com/office/officeart/2005/8/layout/list1"/>
    <dgm:cxn modelId="{20C5FF98-6307-439F-A3C4-D2117B02DDAC}" type="presParOf" srcId="{764DF1B1-E0E5-413B-85D3-B1D8D50EE9A3}" destId="{C3EAA0C7-CB69-4FFB-B9CC-73C8EB37F36C}" srcOrd="0" destOrd="0" presId="urn:microsoft.com/office/officeart/2005/8/layout/list1"/>
    <dgm:cxn modelId="{E65779FA-A7FE-415C-8483-862D7CEF78E8}" type="presParOf" srcId="{764DF1B1-E0E5-413B-85D3-B1D8D50EE9A3}" destId="{3B5C4FB6-6C71-41FB-B6D3-5122B9DDCB0B}" srcOrd="1" destOrd="0" presId="urn:microsoft.com/office/officeart/2005/8/layout/list1"/>
    <dgm:cxn modelId="{BB177A90-E5E5-489A-B37D-FF9D3BEA603E}" type="presParOf" srcId="{7C82C77B-B8A8-49D9-84B0-E75C6B1498A1}" destId="{DF5EC95B-ABC0-4367-93D4-F8BE13837B6D}" srcOrd="9" destOrd="0" presId="urn:microsoft.com/office/officeart/2005/8/layout/list1"/>
    <dgm:cxn modelId="{F83A303B-3D71-45BF-B033-D4E7F7B75D96}" type="presParOf" srcId="{7C82C77B-B8A8-49D9-84B0-E75C6B1498A1}" destId="{A32427B8-489D-4E04-AC12-FD1EA34591D6}" srcOrd="10" destOrd="0" presId="urn:microsoft.com/office/officeart/2005/8/layout/list1"/>
    <dgm:cxn modelId="{8110E4B4-BE06-4A5F-BC0E-132C7AB2F2D7}" type="presParOf" srcId="{7C82C77B-B8A8-49D9-84B0-E75C6B1498A1}" destId="{94C8BF30-9F69-4560-BF40-DCE2DF169586}" srcOrd="11" destOrd="0" presId="urn:microsoft.com/office/officeart/2005/8/layout/list1"/>
    <dgm:cxn modelId="{0F105645-FB59-4D34-A107-CD6BA4BD08AB}" type="presParOf" srcId="{7C82C77B-B8A8-49D9-84B0-E75C6B1498A1}" destId="{0FCD8340-A997-424C-B146-2BF4B1C379BE}" srcOrd="12" destOrd="0" presId="urn:microsoft.com/office/officeart/2005/8/layout/list1"/>
    <dgm:cxn modelId="{CF0E0F94-74D5-430D-8CEF-32B3F34628A2}" type="presParOf" srcId="{0FCD8340-A997-424C-B146-2BF4B1C379BE}" destId="{CB0CF392-8486-47E3-87E1-3CA32766EC76}" srcOrd="0" destOrd="0" presId="urn:microsoft.com/office/officeart/2005/8/layout/list1"/>
    <dgm:cxn modelId="{6FD4C9AC-8920-4984-B48D-AD77557F5702}" type="presParOf" srcId="{0FCD8340-A997-424C-B146-2BF4B1C379BE}" destId="{12E9C687-A03C-41F4-861F-F4600D3D8E3D}" srcOrd="1" destOrd="0" presId="urn:microsoft.com/office/officeart/2005/8/layout/list1"/>
    <dgm:cxn modelId="{705FE300-6FAB-41FD-86FB-4948D30EB8A0}" type="presParOf" srcId="{7C82C77B-B8A8-49D9-84B0-E75C6B1498A1}" destId="{C7467594-3392-4053-85C9-3E5CB9A9B7ED}" srcOrd="13" destOrd="0" presId="urn:microsoft.com/office/officeart/2005/8/layout/list1"/>
    <dgm:cxn modelId="{DCE2117B-AE32-43AC-9C48-5949C92B8DEF}" type="presParOf" srcId="{7C82C77B-B8A8-49D9-84B0-E75C6B1498A1}" destId="{24EB468C-2C55-4F0E-A75F-7A9CC552AA9B}" srcOrd="14" destOrd="0" presId="urn:microsoft.com/office/officeart/2005/8/layout/list1"/>
    <dgm:cxn modelId="{57133D27-9EDA-4FFC-8CEC-35F67D9FAFF6}" type="presParOf" srcId="{7C82C77B-B8A8-49D9-84B0-E75C6B1498A1}" destId="{A5791758-B824-4648-A7C4-76E11FE4A502}" srcOrd="15" destOrd="0" presId="urn:microsoft.com/office/officeart/2005/8/layout/list1"/>
    <dgm:cxn modelId="{40D14F55-F9CF-4E52-BFD7-1CD3BEC5AE81}" type="presParOf" srcId="{7C82C77B-B8A8-49D9-84B0-E75C6B1498A1}" destId="{A4671020-6308-433D-B9FD-C5253D4F8AC6}" srcOrd="16" destOrd="0" presId="urn:microsoft.com/office/officeart/2005/8/layout/list1"/>
    <dgm:cxn modelId="{8A119279-A30D-4146-BB20-4A2EBC17E908}" type="presParOf" srcId="{A4671020-6308-433D-B9FD-C5253D4F8AC6}" destId="{BC52A871-750D-4275-B4DA-4DA8FF9F93F9}" srcOrd="0" destOrd="0" presId="urn:microsoft.com/office/officeart/2005/8/layout/list1"/>
    <dgm:cxn modelId="{41950667-6595-4A99-84C7-BE05C08A4E6D}" type="presParOf" srcId="{A4671020-6308-433D-B9FD-C5253D4F8AC6}" destId="{774A2569-7BBA-4790-94A0-F3C21B633051}" srcOrd="1" destOrd="0" presId="urn:microsoft.com/office/officeart/2005/8/layout/list1"/>
    <dgm:cxn modelId="{128701AA-0781-4156-B082-F044EBDBE81C}" type="presParOf" srcId="{7C82C77B-B8A8-49D9-84B0-E75C6B1498A1}" destId="{C96DA112-1274-49F5-BC2C-4BD41085B82B}" srcOrd="17" destOrd="0" presId="urn:microsoft.com/office/officeart/2005/8/layout/list1"/>
    <dgm:cxn modelId="{615FDC9B-F6D5-4F82-9D37-B657BB4CAA15}" type="presParOf" srcId="{7C82C77B-B8A8-49D9-84B0-E75C6B1498A1}" destId="{98042E57-A90F-4CAC-A61E-0D3E9A00ACF9}" srcOrd="18" destOrd="0" presId="urn:microsoft.com/office/officeart/2005/8/layout/list1"/>
    <dgm:cxn modelId="{A50C6BF9-1D09-458F-96FF-4DDB33BFDF15}" type="presParOf" srcId="{7C82C77B-B8A8-49D9-84B0-E75C6B1498A1}" destId="{58139615-A76F-47C9-AA7A-E6552DEDAB2A}" srcOrd="19" destOrd="0" presId="urn:microsoft.com/office/officeart/2005/8/layout/list1"/>
    <dgm:cxn modelId="{3CAC8606-FB6A-4596-90AD-2DA10FFC7F79}" type="presParOf" srcId="{7C82C77B-B8A8-49D9-84B0-E75C6B1498A1}" destId="{822EC73F-0B85-410F-8FED-B84A11666ED1}" srcOrd="20" destOrd="0" presId="urn:microsoft.com/office/officeart/2005/8/layout/list1"/>
    <dgm:cxn modelId="{6BD5D7A5-16E1-44F4-883A-8987082483E7}" type="presParOf" srcId="{822EC73F-0B85-410F-8FED-B84A11666ED1}" destId="{1BC67201-AB13-4D5F-A879-40C52941A99E}" srcOrd="0" destOrd="0" presId="urn:microsoft.com/office/officeart/2005/8/layout/list1"/>
    <dgm:cxn modelId="{B67625D9-40F8-44F1-9F33-CE111C9774A7}" type="presParOf" srcId="{822EC73F-0B85-410F-8FED-B84A11666ED1}" destId="{852D4937-5239-408A-AA75-3DCBFA803DAF}" srcOrd="1" destOrd="0" presId="urn:microsoft.com/office/officeart/2005/8/layout/list1"/>
    <dgm:cxn modelId="{37EA9DEB-604B-485C-94B5-CD46325B25E7}" type="presParOf" srcId="{7C82C77B-B8A8-49D9-84B0-E75C6B1498A1}" destId="{8BF04F8A-8B45-44D5-AD65-D625472685EF}" srcOrd="21" destOrd="0" presId="urn:microsoft.com/office/officeart/2005/8/layout/list1"/>
    <dgm:cxn modelId="{B0D89578-02F8-4983-9F5C-51AB8F8E07A6}" type="presParOf" srcId="{7C82C77B-B8A8-49D9-84B0-E75C6B1498A1}" destId="{C9346999-2B3A-42F2-AC74-EE8728B708CF}" srcOrd="22" destOrd="0" presId="urn:microsoft.com/office/officeart/2005/8/layout/list1"/>
    <dgm:cxn modelId="{FBD69A6E-A53E-4F1E-A23D-C0EDEEE5A3A8}" type="presParOf" srcId="{7C82C77B-B8A8-49D9-84B0-E75C6B1498A1}" destId="{9478C946-C5B3-4EF2-8A70-6353AA4465A9}" srcOrd="23" destOrd="0" presId="urn:microsoft.com/office/officeart/2005/8/layout/list1"/>
    <dgm:cxn modelId="{0E753711-FF57-4664-9365-6E701771A6AD}" type="presParOf" srcId="{7C82C77B-B8A8-49D9-84B0-E75C6B1498A1}" destId="{F1CFF901-92AD-488B-837E-2EDDF7F1CF09}" srcOrd="24" destOrd="0" presId="urn:microsoft.com/office/officeart/2005/8/layout/list1"/>
    <dgm:cxn modelId="{13918892-AB31-49CD-892F-8E5516457F88}" type="presParOf" srcId="{F1CFF901-92AD-488B-837E-2EDDF7F1CF09}" destId="{0EB1F6C0-9AAC-48E0-9F20-B84FA13A41AB}" srcOrd="0" destOrd="0" presId="urn:microsoft.com/office/officeart/2005/8/layout/list1"/>
    <dgm:cxn modelId="{F1EE417A-FC9A-4C88-B198-52F5F70CE3EF}" type="presParOf" srcId="{F1CFF901-92AD-488B-837E-2EDDF7F1CF09}" destId="{E118587B-D822-417B-9D73-95B8EF315B58}" srcOrd="1" destOrd="0" presId="urn:microsoft.com/office/officeart/2005/8/layout/list1"/>
    <dgm:cxn modelId="{00C4ECFD-A1C8-4FBD-8F93-E82ED476E04F}" type="presParOf" srcId="{7C82C77B-B8A8-49D9-84B0-E75C6B1498A1}" destId="{62A43304-DF3C-4CD0-B24E-6F26F76A8DE5}" srcOrd="25" destOrd="0" presId="urn:microsoft.com/office/officeart/2005/8/layout/list1"/>
    <dgm:cxn modelId="{A5FCB521-976D-47A4-99F7-25ED680C5BAC}" type="presParOf" srcId="{7C82C77B-B8A8-49D9-84B0-E75C6B1498A1}" destId="{739FAB3A-F8C0-4663-A2AB-222C061D77FC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B3D6A27-3F13-454D-BCC3-C1B0C40D59D0}" type="doc">
      <dgm:prSet loTypeId="urn:microsoft.com/office/officeart/2005/8/layout/hierarchy4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AR"/>
        </a:p>
      </dgm:t>
    </dgm:pt>
    <dgm:pt modelId="{69B1BB4E-241D-4555-B510-815C13A83D48}">
      <dgm:prSet phldrT="[Texto]"/>
      <dgm:spPr/>
      <dgm:t>
        <a:bodyPr/>
        <a:lstStyle/>
        <a:p>
          <a:r>
            <a:rPr lang="es-AR" dirty="0"/>
            <a:t>Para todo tipo de sujetos</a:t>
          </a:r>
        </a:p>
      </dgm:t>
    </dgm:pt>
    <dgm:pt modelId="{6AC42B2B-C663-441D-B55F-D7B3D7D85E4E}" type="parTrans" cxnId="{FBE1FC07-DA87-4082-BE81-1E1657C0439F}">
      <dgm:prSet/>
      <dgm:spPr/>
      <dgm:t>
        <a:bodyPr/>
        <a:lstStyle/>
        <a:p>
          <a:endParaRPr lang="es-AR"/>
        </a:p>
      </dgm:t>
    </dgm:pt>
    <dgm:pt modelId="{346F1455-5311-4818-98AF-3B76E609AA2E}" type="sibTrans" cxnId="{FBE1FC07-DA87-4082-BE81-1E1657C0439F}">
      <dgm:prSet/>
      <dgm:spPr/>
      <dgm:t>
        <a:bodyPr/>
        <a:lstStyle/>
        <a:p>
          <a:endParaRPr lang="es-AR"/>
        </a:p>
      </dgm:t>
    </dgm:pt>
    <dgm:pt modelId="{BEFF362B-C204-4971-8FB6-2E813779587C}">
      <dgm:prSet phldrT="[Texto]"/>
      <dgm:spPr/>
      <dgm:t>
        <a:bodyPr/>
        <a:lstStyle/>
        <a:p>
          <a:r>
            <a:rPr lang="es-AR" dirty="0"/>
            <a:t>Personas Humanas</a:t>
          </a:r>
        </a:p>
      </dgm:t>
    </dgm:pt>
    <dgm:pt modelId="{D59DB5C7-9421-47B9-A822-1722D498E518}" type="parTrans" cxnId="{C676F29B-B8AD-4A83-9CB9-BE8F41B9883B}">
      <dgm:prSet/>
      <dgm:spPr/>
      <dgm:t>
        <a:bodyPr/>
        <a:lstStyle/>
        <a:p>
          <a:endParaRPr lang="es-AR"/>
        </a:p>
      </dgm:t>
    </dgm:pt>
    <dgm:pt modelId="{BD48F60C-14DC-464E-98B3-41CFA933891A}" type="sibTrans" cxnId="{C676F29B-B8AD-4A83-9CB9-BE8F41B9883B}">
      <dgm:prSet/>
      <dgm:spPr/>
      <dgm:t>
        <a:bodyPr/>
        <a:lstStyle/>
        <a:p>
          <a:endParaRPr lang="es-AR"/>
        </a:p>
      </dgm:t>
    </dgm:pt>
    <dgm:pt modelId="{9FB91B24-07E7-45CB-B4F0-1188567DEFEF}">
      <dgm:prSet phldrT="[Texto]"/>
      <dgm:spPr/>
      <dgm:t>
        <a:bodyPr/>
        <a:lstStyle/>
        <a:p>
          <a:r>
            <a:rPr lang="es-AR" dirty="0"/>
            <a:t>Micros y pequeñas</a:t>
          </a:r>
        </a:p>
      </dgm:t>
    </dgm:pt>
    <dgm:pt modelId="{D4626DEA-82F3-4E47-BC93-FAEC7F83EE46}" type="parTrans" cxnId="{839C65BF-CD55-4984-B9EB-D87C2669770D}">
      <dgm:prSet/>
      <dgm:spPr/>
      <dgm:t>
        <a:bodyPr/>
        <a:lstStyle/>
        <a:p>
          <a:endParaRPr lang="es-AR"/>
        </a:p>
      </dgm:t>
    </dgm:pt>
    <dgm:pt modelId="{CB6D58A8-C721-47AD-82F2-6684006202DA}" type="sibTrans" cxnId="{839C65BF-CD55-4984-B9EB-D87C2669770D}">
      <dgm:prSet/>
      <dgm:spPr/>
      <dgm:t>
        <a:bodyPr/>
        <a:lstStyle/>
        <a:p>
          <a:endParaRPr lang="es-AR"/>
        </a:p>
      </dgm:t>
    </dgm:pt>
    <dgm:pt modelId="{EE69A461-9941-42A2-AD76-43B37DE26F12}">
      <dgm:prSet phldrT="[Texto]"/>
      <dgm:spPr/>
      <dgm:t>
        <a:bodyPr/>
        <a:lstStyle/>
        <a:p>
          <a:r>
            <a:rPr lang="es-AR" dirty="0"/>
            <a:t>Medianas empresas</a:t>
          </a:r>
        </a:p>
      </dgm:t>
    </dgm:pt>
    <dgm:pt modelId="{13A9D933-C685-4925-B3A6-D4F8E53F62D0}" type="parTrans" cxnId="{9BE7467D-1004-4D63-8683-804B7C58A61A}">
      <dgm:prSet/>
      <dgm:spPr/>
      <dgm:t>
        <a:bodyPr/>
        <a:lstStyle/>
        <a:p>
          <a:endParaRPr lang="es-AR"/>
        </a:p>
      </dgm:t>
    </dgm:pt>
    <dgm:pt modelId="{3AEBBC29-D371-479E-ADE0-CA6D034E2FBC}" type="sibTrans" cxnId="{9BE7467D-1004-4D63-8683-804B7C58A61A}">
      <dgm:prSet/>
      <dgm:spPr/>
      <dgm:t>
        <a:bodyPr/>
        <a:lstStyle/>
        <a:p>
          <a:endParaRPr lang="es-AR"/>
        </a:p>
      </dgm:t>
    </dgm:pt>
    <dgm:pt modelId="{94EFFB56-4566-4A67-B46D-F545DA921320}">
      <dgm:prSet phldrT="[Texto]"/>
      <dgm:spPr/>
      <dgm:t>
        <a:bodyPr/>
        <a:lstStyle/>
        <a:p>
          <a:r>
            <a:rPr lang="es-AR" dirty="0"/>
            <a:t>Demás contribuyentes</a:t>
          </a:r>
        </a:p>
      </dgm:t>
    </dgm:pt>
    <dgm:pt modelId="{A54385C7-6047-4EA8-B067-AD2E09383AAE}" type="parTrans" cxnId="{2457FA7F-81BF-4631-B533-F38684C2EE50}">
      <dgm:prSet/>
      <dgm:spPr/>
      <dgm:t>
        <a:bodyPr/>
        <a:lstStyle/>
        <a:p>
          <a:endParaRPr lang="es-AR"/>
        </a:p>
      </dgm:t>
    </dgm:pt>
    <dgm:pt modelId="{42E7B7B8-EFFF-4274-85F9-D7251A7FEEF1}" type="sibTrans" cxnId="{2457FA7F-81BF-4631-B533-F38684C2EE50}">
      <dgm:prSet/>
      <dgm:spPr/>
      <dgm:t>
        <a:bodyPr/>
        <a:lstStyle/>
        <a:p>
          <a:endParaRPr lang="es-AR"/>
        </a:p>
      </dgm:t>
    </dgm:pt>
    <dgm:pt modelId="{D80512CA-B748-4BE0-AC4C-A14F46782431}">
      <dgm:prSet phldrT="[Texto]"/>
      <dgm:spPr/>
      <dgm:t>
        <a:bodyPr/>
        <a:lstStyle/>
        <a:p>
          <a:r>
            <a:rPr lang="es-AR" dirty="0"/>
            <a:t>Entidades sin fines de lucro</a:t>
          </a:r>
        </a:p>
      </dgm:t>
    </dgm:pt>
    <dgm:pt modelId="{653B4F2C-83C2-46F5-AE17-9AF1E7A1EC6C}" type="parTrans" cxnId="{33A75E4B-A579-429D-AE06-12AB478A4C25}">
      <dgm:prSet/>
      <dgm:spPr/>
      <dgm:t>
        <a:bodyPr/>
        <a:lstStyle/>
        <a:p>
          <a:endParaRPr lang="es-AR"/>
        </a:p>
      </dgm:t>
    </dgm:pt>
    <dgm:pt modelId="{6071049B-1B85-44F7-8CFC-2E1EFF66E151}" type="sibTrans" cxnId="{33A75E4B-A579-429D-AE06-12AB478A4C25}">
      <dgm:prSet/>
      <dgm:spPr/>
      <dgm:t>
        <a:bodyPr/>
        <a:lstStyle/>
        <a:p>
          <a:endParaRPr lang="es-AR"/>
        </a:p>
      </dgm:t>
    </dgm:pt>
    <dgm:pt modelId="{97D62AA5-6095-4525-AFF3-5214729B7154}" type="pres">
      <dgm:prSet presAssocID="{1B3D6A27-3F13-454D-BCC3-C1B0C40D59D0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AR"/>
        </a:p>
      </dgm:t>
    </dgm:pt>
    <dgm:pt modelId="{B3FBC723-6369-4DB9-84EC-C29B832AD008}" type="pres">
      <dgm:prSet presAssocID="{69B1BB4E-241D-4555-B510-815C13A83D48}" presName="vertOne" presStyleCnt="0"/>
      <dgm:spPr/>
    </dgm:pt>
    <dgm:pt modelId="{23E9F619-C2A0-42EA-A0A2-A3E1A43B0C35}" type="pres">
      <dgm:prSet presAssocID="{69B1BB4E-241D-4555-B510-815C13A83D48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240E8FC5-218F-4558-BBFA-A42C1BF8CFC5}" type="pres">
      <dgm:prSet presAssocID="{69B1BB4E-241D-4555-B510-815C13A83D48}" presName="parTransOne" presStyleCnt="0"/>
      <dgm:spPr/>
    </dgm:pt>
    <dgm:pt modelId="{1F18F476-69DA-4790-A742-5006D602FCD1}" type="pres">
      <dgm:prSet presAssocID="{69B1BB4E-241D-4555-B510-815C13A83D48}" presName="horzOne" presStyleCnt="0"/>
      <dgm:spPr/>
    </dgm:pt>
    <dgm:pt modelId="{C3EBD78F-DE47-4517-BD3A-9531443822EA}" type="pres">
      <dgm:prSet presAssocID="{BEFF362B-C204-4971-8FB6-2E813779587C}" presName="vertTwo" presStyleCnt="0"/>
      <dgm:spPr/>
    </dgm:pt>
    <dgm:pt modelId="{18E139A6-C9AE-4314-B556-025B8DDEDABC}" type="pres">
      <dgm:prSet presAssocID="{BEFF362B-C204-4971-8FB6-2E813779587C}" presName="txTwo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EC4E4B38-76CB-4E51-8B08-896A26055439}" type="pres">
      <dgm:prSet presAssocID="{BEFF362B-C204-4971-8FB6-2E813779587C}" presName="horzTwo" presStyleCnt="0"/>
      <dgm:spPr/>
    </dgm:pt>
    <dgm:pt modelId="{BD0B7207-0D9F-4CCB-AB7A-FAA80AE48E91}" type="pres">
      <dgm:prSet presAssocID="{BD48F60C-14DC-464E-98B3-41CFA933891A}" presName="sibSpaceTwo" presStyleCnt="0"/>
      <dgm:spPr/>
    </dgm:pt>
    <dgm:pt modelId="{C2F8D1B1-3971-4079-A293-FF79E974BDDA}" type="pres">
      <dgm:prSet presAssocID="{9FB91B24-07E7-45CB-B4F0-1188567DEFEF}" presName="vertTwo" presStyleCnt="0"/>
      <dgm:spPr/>
    </dgm:pt>
    <dgm:pt modelId="{8B877CAB-47F5-458D-850B-6AE27F008EE6}" type="pres">
      <dgm:prSet presAssocID="{9FB91B24-07E7-45CB-B4F0-1188567DEFEF}" presName="txTwo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F890153D-6132-4A32-96A1-E287E61195EA}" type="pres">
      <dgm:prSet presAssocID="{9FB91B24-07E7-45CB-B4F0-1188567DEFEF}" presName="horzTwo" presStyleCnt="0"/>
      <dgm:spPr/>
    </dgm:pt>
    <dgm:pt modelId="{6D7E9DEF-F548-4161-B7DD-33A5AB851AED}" type="pres">
      <dgm:prSet presAssocID="{CB6D58A8-C721-47AD-82F2-6684006202DA}" presName="sibSpaceTwo" presStyleCnt="0"/>
      <dgm:spPr/>
    </dgm:pt>
    <dgm:pt modelId="{B165404A-33BA-40A3-B4BB-6B365A070DDE}" type="pres">
      <dgm:prSet presAssocID="{D80512CA-B748-4BE0-AC4C-A14F46782431}" presName="vertTwo" presStyleCnt="0"/>
      <dgm:spPr/>
    </dgm:pt>
    <dgm:pt modelId="{74D017CA-92D7-4118-85B6-3E39C6EBADDD}" type="pres">
      <dgm:prSet presAssocID="{D80512CA-B748-4BE0-AC4C-A14F46782431}" presName="txTwo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C6D13772-1D09-4B5A-9249-83A59A33B79D}" type="pres">
      <dgm:prSet presAssocID="{D80512CA-B748-4BE0-AC4C-A14F46782431}" presName="horzTwo" presStyleCnt="0"/>
      <dgm:spPr/>
    </dgm:pt>
    <dgm:pt modelId="{103578D2-6C92-44B3-9EED-4E7456F64012}" type="pres">
      <dgm:prSet presAssocID="{6071049B-1B85-44F7-8CFC-2E1EFF66E151}" presName="sibSpaceTwo" presStyleCnt="0"/>
      <dgm:spPr/>
    </dgm:pt>
    <dgm:pt modelId="{ABF4B94D-7A82-4BF5-81CA-94BF20987C34}" type="pres">
      <dgm:prSet presAssocID="{EE69A461-9941-42A2-AD76-43B37DE26F12}" presName="vertTwo" presStyleCnt="0"/>
      <dgm:spPr/>
    </dgm:pt>
    <dgm:pt modelId="{3C6166CF-0529-42A0-891A-A71FB71EDE4C}" type="pres">
      <dgm:prSet presAssocID="{EE69A461-9941-42A2-AD76-43B37DE26F12}" presName="txTwo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75EBA534-4EBA-47C5-BD30-5DB88B040BE1}" type="pres">
      <dgm:prSet presAssocID="{EE69A461-9941-42A2-AD76-43B37DE26F12}" presName="horzTwo" presStyleCnt="0"/>
      <dgm:spPr/>
    </dgm:pt>
    <dgm:pt modelId="{8F22F61B-2239-44E9-8A91-A53D820C1FA6}" type="pres">
      <dgm:prSet presAssocID="{3AEBBC29-D371-479E-ADE0-CA6D034E2FBC}" presName="sibSpaceTwo" presStyleCnt="0"/>
      <dgm:spPr/>
    </dgm:pt>
    <dgm:pt modelId="{54924D25-3CD9-4119-8E70-9C0F38D77D5A}" type="pres">
      <dgm:prSet presAssocID="{94EFFB56-4566-4A67-B46D-F545DA921320}" presName="vertTwo" presStyleCnt="0"/>
      <dgm:spPr/>
    </dgm:pt>
    <dgm:pt modelId="{CF51DBE0-C05E-40D9-B34F-620F0DF3B2D8}" type="pres">
      <dgm:prSet presAssocID="{94EFFB56-4566-4A67-B46D-F545DA921320}" presName="txTwo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0B4C6ED1-C984-4C1E-A491-E66508C39681}" type="pres">
      <dgm:prSet presAssocID="{94EFFB56-4566-4A67-B46D-F545DA921320}" presName="horzTwo" presStyleCnt="0"/>
      <dgm:spPr/>
    </dgm:pt>
  </dgm:ptLst>
  <dgm:cxnLst>
    <dgm:cxn modelId="{5386590A-AFBB-4CF6-BC5F-E84F099927CA}" type="presOf" srcId="{EE69A461-9941-42A2-AD76-43B37DE26F12}" destId="{3C6166CF-0529-42A0-891A-A71FB71EDE4C}" srcOrd="0" destOrd="0" presId="urn:microsoft.com/office/officeart/2005/8/layout/hierarchy4"/>
    <dgm:cxn modelId="{3C19185F-E36C-4A0C-A885-628C25E96B58}" type="presOf" srcId="{94EFFB56-4566-4A67-B46D-F545DA921320}" destId="{CF51DBE0-C05E-40D9-B34F-620F0DF3B2D8}" srcOrd="0" destOrd="0" presId="urn:microsoft.com/office/officeart/2005/8/layout/hierarchy4"/>
    <dgm:cxn modelId="{9BE7467D-1004-4D63-8683-804B7C58A61A}" srcId="{69B1BB4E-241D-4555-B510-815C13A83D48}" destId="{EE69A461-9941-42A2-AD76-43B37DE26F12}" srcOrd="3" destOrd="0" parTransId="{13A9D933-C685-4925-B3A6-D4F8E53F62D0}" sibTransId="{3AEBBC29-D371-479E-ADE0-CA6D034E2FBC}"/>
    <dgm:cxn modelId="{D53ED863-548E-4E88-B61D-B8E46D02592F}" type="presOf" srcId="{BEFF362B-C204-4971-8FB6-2E813779587C}" destId="{18E139A6-C9AE-4314-B556-025B8DDEDABC}" srcOrd="0" destOrd="0" presId="urn:microsoft.com/office/officeart/2005/8/layout/hierarchy4"/>
    <dgm:cxn modelId="{33A75E4B-A579-429D-AE06-12AB478A4C25}" srcId="{69B1BB4E-241D-4555-B510-815C13A83D48}" destId="{D80512CA-B748-4BE0-AC4C-A14F46782431}" srcOrd="2" destOrd="0" parTransId="{653B4F2C-83C2-46F5-AE17-9AF1E7A1EC6C}" sibTransId="{6071049B-1B85-44F7-8CFC-2E1EFF66E151}"/>
    <dgm:cxn modelId="{C676F29B-B8AD-4A83-9CB9-BE8F41B9883B}" srcId="{69B1BB4E-241D-4555-B510-815C13A83D48}" destId="{BEFF362B-C204-4971-8FB6-2E813779587C}" srcOrd="0" destOrd="0" parTransId="{D59DB5C7-9421-47B9-A822-1722D498E518}" sibTransId="{BD48F60C-14DC-464E-98B3-41CFA933891A}"/>
    <dgm:cxn modelId="{FBE1FC07-DA87-4082-BE81-1E1657C0439F}" srcId="{1B3D6A27-3F13-454D-BCC3-C1B0C40D59D0}" destId="{69B1BB4E-241D-4555-B510-815C13A83D48}" srcOrd="0" destOrd="0" parTransId="{6AC42B2B-C663-441D-B55F-D7B3D7D85E4E}" sibTransId="{346F1455-5311-4818-98AF-3B76E609AA2E}"/>
    <dgm:cxn modelId="{2457FA7F-81BF-4631-B533-F38684C2EE50}" srcId="{69B1BB4E-241D-4555-B510-815C13A83D48}" destId="{94EFFB56-4566-4A67-B46D-F545DA921320}" srcOrd="4" destOrd="0" parTransId="{A54385C7-6047-4EA8-B067-AD2E09383AAE}" sibTransId="{42E7B7B8-EFFF-4274-85F9-D7251A7FEEF1}"/>
    <dgm:cxn modelId="{BB16CAA9-AD27-465D-81EC-653802298909}" type="presOf" srcId="{9FB91B24-07E7-45CB-B4F0-1188567DEFEF}" destId="{8B877CAB-47F5-458D-850B-6AE27F008EE6}" srcOrd="0" destOrd="0" presId="urn:microsoft.com/office/officeart/2005/8/layout/hierarchy4"/>
    <dgm:cxn modelId="{6D917584-90C9-40E8-B4B8-D81FBB2997C5}" type="presOf" srcId="{1B3D6A27-3F13-454D-BCC3-C1B0C40D59D0}" destId="{97D62AA5-6095-4525-AFF3-5214729B7154}" srcOrd="0" destOrd="0" presId="urn:microsoft.com/office/officeart/2005/8/layout/hierarchy4"/>
    <dgm:cxn modelId="{839C65BF-CD55-4984-B9EB-D87C2669770D}" srcId="{69B1BB4E-241D-4555-B510-815C13A83D48}" destId="{9FB91B24-07E7-45CB-B4F0-1188567DEFEF}" srcOrd="1" destOrd="0" parTransId="{D4626DEA-82F3-4E47-BC93-FAEC7F83EE46}" sibTransId="{CB6D58A8-C721-47AD-82F2-6684006202DA}"/>
    <dgm:cxn modelId="{0ED56817-C1BF-4E79-8B76-8FE49E5B740A}" type="presOf" srcId="{69B1BB4E-241D-4555-B510-815C13A83D48}" destId="{23E9F619-C2A0-42EA-A0A2-A3E1A43B0C35}" srcOrd="0" destOrd="0" presId="urn:microsoft.com/office/officeart/2005/8/layout/hierarchy4"/>
    <dgm:cxn modelId="{B612DD94-DFD9-4367-8627-0F48EE98C46F}" type="presOf" srcId="{D80512CA-B748-4BE0-AC4C-A14F46782431}" destId="{74D017CA-92D7-4118-85B6-3E39C6EBADDD}" srcOrd="0" destOrd="0" presId="urn:microsoft.com/office/officeart/2005/8/layout/hierarchy4"/>
    <dgm:cxn modelId="{7D8369AA-A14C-4799-838C-07C7BF63BA80}" type="presParOf" srcId="{97D62AA5-6095-4525-AFF3-5214729B7154}" destId="{B3FBC723-6369-4DB9-84EC-C29B832AD008}" srcOrd="0" destOrd="0" presId="urn:microsoft.com/office/officeart/2005/8/layout/hierarchy4"/>
    <dgm:cxn modelId="{17568344-78CD-432B-B144-74709BA68544}" type="presParOf" srcId="{B3FBC723-6369-4DB9-84EC-C29B832AD008}" destId="{23E9F619-C2A0-42EA-A0A2-A3E1A43B0C35}" srcOrd="0" destOrd="0" presId="urn:microsoft.com/office/officeart/2005/8/layout/hierarchy4"/>
    <dgm:cxn modelId="{05109B2D-B219-4F1C-AFB5-F26626E8DB29}" type="presParOf" srcId="{B3FBC723-6369-4DB9-84EC-C29B832AD008}" destId="{240E8FC5-218F-4558-BBFA-A42C1BF8CFC5}" srcOrd="1" destOrd="0" presId="urn:microsoft.com/office/officeart/2005/8/layout/hierarchy4"/>
    <dgm:cxn modelId="{EA74981F-80FE-45E9-BD81-8FA0DA4A1CEA}" type="presParOf" srcId="{B3FBC723-6369-4DB9-84EC-C29B832AD008}" destId="{1F18F476-69DA-4790-A742-5006D602FCD1}" srcOrd="2" destOrd="0" presId="urn:microsoft.com/office/officeart/2005/8/layout/hierarchy4"/>
    <dgm:cxn modelId="{6F2D540D-7C87-40DA-A2BE-04C0ADD66941}" type="presParOf" srcId="{1F18F476-69DA-4790-A742-5006D602FCD1}" destId="{C3EBD78F-DE47-4517-BD3A-9531443822EA}" srcOrd="0" destOrd="0" presId="urn:microsoft.com/office/officeart/2005/8/layout/hierarchy4"/>
    <dgm:cxn modelId="{B9309BE5-C372-41EB-B283-B3B917FE86AB}" type="presParOf" srcId="{C3EBD78F-DE47-4517-BD3A-9531443822EA}" destId="{18E139A6-C9AE-4314-B556-025B8DDEDABC}" srcOrd="0" destOrd="0" presId="urn:microsoft.com/office/officeart/2005/8/layout/hierarchy4"/>
    <dgm:cxn modelId="{754CCC45-BEA1-4A72-8371-6B9393914021}" type="presParOf" srcId="{C3EBD78F-DE47-4517-BD3A-9531443822EA}" destId="{EC4E4B38-76CB-4E51-8B08-896A26055439}" srcOrd="1" destOrd="0" presId="urn:microsoft.com/office/officeart/2005/8/layout/hierarchy4"/>
    <dgm:cxn modelId="{6143A898-3AC2-4FCE-9247-1D02C5E13093}" type="presParOf" srcId="{1F18F476-69DA-4790-A742-5006D602FCD1}" destId="{BD0B7207-0D9F-4CCB-AB7A-FAA80AE48E91}" srcOrd="1" destOrd="0" presId="urn:microsoft.com/office/officeart/2005/8/layout/hierarchy4"/>
    <dgm:cxn modelId="{E85CA2C6-95E2-431C-BFE9-D725F5BA93FA}" type="presParOf" srcId="{1F18F476-69DA-4790-A742-5006D602FCD1}" destId="{C2F8D1B1-3971-4079-A293-FF79E974BDDA}" srcOrd="2" destOrd="0" presId="urn:microsoft.com/office/officeart/2005/8/layout/hierarchy4"/>
    <dgm:cxn modelId="{CC0D6C6B-B191-41A7-9F6B-2703098914B8}" type="presParOf" srcId="{C2F8D1B1-3971-4079-A293-FF79E974BDDA}" destId="{8B877CAB-47F5-458D-850B-6AE27F008EE6}" srcOrd="0" destOrd="0" presId="urn:microsoft.com/office/officeart/2005/8/layout/hierarchy4"/>
    <dgm:cxn modelId="{9EB73C72-7B86-4A7B-97F1-9D39AB8D6E62}" type="presParOf" srcId="{C2F8D1B1-3971-4079-A293-FF79E974BDDA}" destId="{F890153D-6132-4A32-96A1-E287E61195EA}" srcOrd="1" destOrd="0" presId="urn:microsoft.com/office/officeart/2005/8/layout/hierarchy4"/>
    <dgm:cxn modelId="{7B2DDD0B-2463-4F64-92D2-7562CA1C35AC}" type="presParOf" srcId="{1F18F476-69DA-4790-A742-5006D602FCD1}" destId="{6D7E9DEF-F548-4161-B7DD-33A5AB851AED}" srcOrd="3" destOrd="0" presId="urn:microsoft.com/office/officeart/2005/8/layout/hierarchy4"/>
    <dgm:cxn modelId="{6363BC5A-C315-4A7F-8DE8-AFF39FE4BE77}" type="presParOf" srcId="{1F18F476-69DA-4790-A742-5006D602FCD1}" destId="{B165404A-33BA-40A3-B4BB-6B365A070DDE}" srcOrd="4" destOrd="0" presId="urn:microsoft.com/office/officeart/2005/8/layout/hierarchy4"/>
    <dgm:cxn modelId="{0E101F96-9684-4FBC-B9A7-EB3E37CFB4ED}" type="presParOf" srcId="{B165404A-33BA-40A3-B4BB-6B365A070DDE}" destId="{74D017CA-92D7-4118-85B6-3E39C6EBADDD}" srcOrd="0" destOrd="0" presId="urn:microsoft.com/office/officeart/2005/8/layout/hierarchy4"/>
    <dgm:cxn modelId="{DE032D49-5A03-4695-9893-F49E4FEC411A}" type="presParOf" srcId="{B165404A-33BA-40A3-B4BB-6B365A070DDE}" destId="{C6D13772-1D09-4B5A-9249-83A59A33B79D}" srcOrd="1" destOrd="0" presId="urn:microsoft.com/office/officeart/2005/8/layout/hierarchy4"/>
    <dgm:cxn modelId="{99087E32-3596-41A6-9195-30B56D68F2E0}" type="presParOf" srcId="{1F18F476-69DA-4790-A742-5006D602FCD1}" destId="{103578D2-6C92-44B3-9EED-4E7456F64012}" srcOrd="5" destOrd="0" presId="urn:microsoft.com/office/officeart/2005/8/layout/hierarchy4"/>
    <dgm:cxn modelId="{F344F52E-60EE-4C8D-93CC-C3F4E7A52CD5}" type="presParOf" srcId="{1F18F476-69DA-4790-A742-5006D602FCD1}" destId="{ABF4B94D-7A82-4BF5-81CA-94BF20987C34}" srcOrd="6" destOrd="0" presId="urn:microsoft.com/office/officeart/2005/8/layout/hierarchy4"/>
    <dgm:cxn modelId="{81BF08A3-941D-4F16-86D0-7114885F9864}" type="presParOf" srcId="{ABF4B94D-7A82-4BF5-81CA-94BF20987C34}" destId="{3C6166CF-0529-42A0-891A-A71FB71EDE4C}" srcOrd="0" destOrd="0" presId="urn:microsoft.com/office/officeart/2005/8/layout/hierarchy4"/>
    <dgm:cxn modelId="{BA74F2A3-0048-4C7E-AF45-401F5042CF0F}" type="presParOf" srcId="{ABF4B94D-7A82-4BF5-81CA-94BF20987C34}" destId="{75EBA534-4EBA-47C5-BD30-5DB88B040BE1}" srcOrd="1" destOrd="0" presId="urn:microsoft.com/office/officeart/2005/8/layout/hierarchy4"/>
    <dgm:cxn modelId="{F0931D93-CB98-4AA8-8114-C7D47D8ED722}" type="presParOf" srcId="{1F18F476-69DA-4790-A742-5006D602FCD1}" destId="{8F22F61B-2239-44E9-8A91-A53D820C1FA6}" srcOrd="7" destOrd="0" presId="urn:microsoft.com/office/officeart/2005/8/layout/hierarchy4"/>
    <dgm:cxn modelId="{1015B786-85BA-4627-BFDB-0D4AE3609DEB}" type="presParOf" srcId="{1F18F476-69DA-4790-A742-5006D602FCD1}" destId="{54924D25-3CD9-4119-8E70-9C0F38D77D5A}" srcOrd="8" destOrd="0" presId="urn:microsoft.com/office/officeart/2005/8/layout/hierarchy4"/>
    <dgm:cxn modelId="{3219CF18-5952-44D5-9C41-5F5B301D14B3}" type="presParOf" srcId="{54924D25-3CD9-4119-8E70-9C0F38D77D5A}" destId="{CF51DBE0-C05E-40D9-B34F-620F0DF3B2D8}" srcOrd="0" destOrd="0" presId="urn:microsoft.com/office/officeart/2005/8/layout/hierarchy4"/>
    <dgm:cxn modelId="{F8B02AF8-F592-4DC9-A683-1C508716780D}" type="presParOf" srcId="{54924D25-3CD9-4119-8E70-9C0F38D77D5A}" destId="{0B4C6ED1-C984-4C1E-A491-E66508C39681}" srcOrd="1" destOrd="0" presId="urn:microsoft.com/office/officeart/2005/8/layout/hierarchy4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23B2E28-4A1C-4F48-84F3-CB6D3EBA0A82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AR"/>
        </a:p>
      </dgm:t>
    </dgm:pt>
    <dgm:pt modelId="{1D07E7EA-22E3-483D-9EE1-E5ADC6CE2AA9}">
      <dgm:prSet phldrT="[Texto]"/>
      <dgm:spPr/>
      <dgm:t>
        <a:bodyPr/>
        <a:lstStyle/>
        <a:p>
          <a:r>
            <a:rPr lang="es-AR" dirty="0"/>
            <a:t>Responsables solidarios del art. 8 Ley 11.683</a:t>
          </a:r>
        </a:p>
      </dgm:t>
    </dgm:pt>
    <dgm:pt modelId="{26EB4508-DDE2-42F8-951C-BCCB7CEC7862}" type="parTrans" cxnId="{38C0C044-5B5F-498B-ABF2-C6F0746C9F6E}">
      <dgm:prSet/>
      <dgm:spPr/>
      <dgm:t>
        <a:bodyPr/>
        <a:lstStyle/>
        <a:p>
          <a:endParaRPr lang="es-AR"/>
        </a:p>
      </dgm:t>
    </dgm:pt>
    <dgm:pt modelId="{ED7BF795-7826-45D5-B197-8FAB0B1BAAC9}" type="sibTrans" cxnId="{38C0C044-5B5F-498B-ABF2-C6F0746C9F6E}">
      <dgm:prSet/>
      <dgm:spPr/>
      <dgm:t>
        <a:bodyPr/>
        <a:lstStyle/>
        <a:p>
          <a:endParaRPr lang="es-AR"/>
        </a:p>
      </dgm:t>
    </dgm:pt>
    <dgm:pt modelId="{6BF1154C-69C5-4F9C-B7FC-6BF9806B1136}">
      <dgm:prSet/>
      <dgm:spPr/>
      <dgm:t>
        <a:bodyPr/>
        <a:lstStyle/>
        <a:p>
          <a:r>
            <a:rPr lang="es-MX" dirty="0"/>
            <a:t>Con o sin reclamo contra los solidarios</a:t>
          </a:r>
          <a:endParaRPr lang="es-AR" dirty="0"/>
        </a:p>
      </dgm:t>
    </dgm:pt>
    <dgm:pt modelId="{50EA918D-ECE8-4C92-95EC-D6FF4BBE6032}" type="parTrans" cxnId="{4A82D0E6-73A7-4B44-A04F-D1CB824E1635}">
      <dgm:prSet/>
      <dgm:spPr/>
      <dgm:t>
        <a:bodyPr/>
        <a:lstStyle/>
        <a:p>
          <a:endParaRPr lang="es-AR"/>
        </a:p>
      </dgm:t>
    </dgm:pt>
    <dgm:pt modelId="{C4F029AF-B28A-4A9D-9D40-B0B998E09A24}" type="sibTrans" cxnId="{4A82D0E6-73A7-4B44-A04F-D1CB824E1635}">
      <dgm:prSet/>
      <dgm:spPr/>
      <dgm:t>
        <a:bodyPr/>
        <a:lstStyle/>
        <a:p>
          <a:endParaRPr lang="es-AR"/>
        </a:p>
      </dgm:t>
    </dgm:pt>
    <dgm:pt modelId="{5BE4E982-0E43-4DF2-B19A-21B0EB82ED60}">
      <dgm:prSet/>
      <dgm:spPr/>
      <dgm:t>
        <a:bodyPr/>
        <a:lstStyle/>
        <a:p>
          <a:r>
            <a:rPr lang="es-AR" dirty="0"/>
            <a:t>Pueden adherir al régimen en carácter de “deudores solidarios”</a:t>
          </a:r>
        </a:p>
      </dgm:t>
    </dgm:pt>
    <dgm:pt modelId="{1B903795-052A-4067-8780-1734BFDE8A06}" type="parTrans" cxnId="{FFAF5790-46C1-4872-80DE-2051039A168B}">
      <dgm:prSet/>
      <dgm:spPr/>
      <dgm:t>
        <a:bodyPr/>
        <a:lstStyle/>
        <a:p>
          <a:endParaRPr lang="es-AR"/>
        </a:p>
      </dgm:t>
    </dgm:pt>
    <dgm:pt modelId="{AFA165D1-E16A-4E97-91F6-6D1C70176C82}" type="sibTrans" cxnId="{FFAF5790-46C1-4872-80DE-2051039A168B}">
      <dgm:prSet/>
      <dgm:spPr/>
      <dgm:t>
        <a:bodyPr/>
        <a:lstStyle/>
        <a:p>
          <a:endParaRPr lang="es-AR"/>
        </a:p>
      </dgm:t>
    </dgm:pt>
    <dgm:pt modelId="{3EE0B51F-076A-43A6-A3E3-DC8F0A644EF2}">
      <dgm:prSet/>
      <dgm:spPr/>
      <dgm:t>
        <a:bodyPr/>
        <a:lstStyle/>
        <a:p>
          <a:r>
            <a:rPr lang="es-AR" dirty="0"/>
            <a:t>Deben identificar al deudor principal </a:t>
          </a:r>
        </a:p>
      </dgm:t>
    </dgm:pt>
    <dgm:pt modelId="{7B816147-0A57-4F82-AEB3-4CCAB9418E51}" type="parTrans" cxnId="{D7E3ED0A-A73A-4110-AC63-94FCD44E1A50}">
      <dgm:prSet/>
      <dgm:spPr/>
      <dgm:t>
        <a:bodyPr/>
        <a:lstStyle/>
        <a:p>
          <a:endParaRPr lang="es-AR"/>
        </a:p>
      </dgm:t>
    </dgm:pt>
    <dgm:pt modelId="{FF0D9791-F8D2-42D9-92D7-927E478D12EE}" type="sibTrans" cxnId="{D7E3ED0A-A73A-4110-AC63-94FCD44E1A50}">
      <dgm:prSet/>
      <dgm:spPr/>
      <dgm:t>
        <a:bodyPr/>
        <a:lstStyle/>
        <a:p>
          <a:endParaRPr lang="es-AR"/>
        </a:p>
      </dgm:t>
    </dgm:pt>
    <dgm:pt modelId="{2440830C-5975-4626-9CAF-DBC28EE4D57D}">
      <dgm:prSet/>
      <dgm:spPr/>
      <dgm:t>
        <a:bodyPr/>
        <a:lstStyle/>
        <a:p>
          <a:r>
            <a:rPr lang="es-AR" dirty="0"/>
            <a:t>No están obligados a presentar DDJJ originales o rectificativas </a:t>
          </a:r>
        </a:p>
      </dgm:t>
    </dgm:pt>
    <dgm:pt modelId="{3BCF381C-7D3A-44BA-9EB4-85305534A77C}" type="parTrans" cxnId="{0C4C37F1-1AD9-4FDD-A194-A4C5C8CDC21C}">
      <dgm:prSet/>
      <dgm:spPr/>
      <dgm:t>
        <a:bodyPr/>
        <a:lstStyle/>
        <a:p>
          <a:endParaRPr lang="es-AR"/>
        </a:p>
      </dgm:t>
    </dgm:pt>
    <dgm:pt modelId="{1E4C8AF0-6F09-4935-A147-383D18EE7903}" type="sibTrans" cxnId="{0C4C37F1-1AD9-4FDD-A194-A4C5C8CDC21C}">
      <dgm:prSet/>
      <dgm:spPr/>
      <dgm:t>
        <a:bodyPr/>
        <a:lstStyle/>
        <a:p>
          <a:endParaRPr lang="es-AR"/>
        </a:p>
      </dgm:t>
    </dgm:pt>
    <dgm:pt modelId="{47B974EB-4E9F-4C19-BFA1-EBDED11F4026}">
      <dgm:prSet/>
      <dgm:spPr/>
      <dgm:t>
        <a:bodyPr/>
        <a:lstStyle/>
        <a:p>
          <a:r>
            <a:rPr lang="es-AR" dirty="0">
              <a:solidFill>
                <a:schemeClr val="bg1"/>
              </a:solidFill>
            </a:rPr>
            <a:t>Pueden ingresar aun cuando el deudor principal sea un sujeto excluido por el art. 4 de la Ley 27.743</a:t>
          </a:r>
        </a:p>
      </dgm:t>
    </dgm:pt>
    <dgm:pt modelId="{A1C65EFF-476B-451F-8176-A3F1FABD8BB4}" type="parTrans" cxnId="{EEA17C6E-B1BB-4631-B01D-46BF38736CA8}">
      <dgm:prSet/>
      <dgm:spPr/>
      <dgm:t>
        <a:bodyPr/>
        <a:lstStyle/>
        <a:p>
          <a:endParaRPr lang="es-AR"/>
        </a:p>
      </dgm:t>
    </dgm:pt>
    <dgm:pt modelId="{72D94690-FD35-4365-8F29-7DC9EED531FE}" type="sibTrans" cxnId="{EEA17C6E-B1BB-4631-B01D-46BF38736CA8}">
      <dgm:prSet/>
      <dgm:spPr/>
      <dgm:t>
        <a:bodyPr/>
        <a:lstStyle/>
        <a:p>
          <a:endParaRPr lang="es-AR"/>
        </a:p>
      </dgm:t>
    </dgm:pt>
    <dgm:pt modelId="{FD59FB6A-0254-4B12-BB84-8A613C24C0B8}" type="pres">
      <dgm:prSet presAssocID="{623B2E28-4A1C-4F48-84F3-CB6D3EBA0A8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3D6A08E3-A438-475B-A2F9-B97679BC0F0E}" type="pres">
      <dgm:prSet presAssocID="{1D07E7EA-22E3-483D-9EE1-E5ADC6CE2AA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74C2CE1-2288-415E-BABC-A8F9406258FD}" type="pres">
      <dgm:prSet presAssocID="{ED7BF795-7826-45D5-B197-8FAB0B1BAAC9}" presName="sibTrans" presStyleCnt="0"/>
      <dgm:spPr/>
    </dgm:pt>
    <dgm:pt modelId="{1A0DEDFC-720B-49CE-B29C-50EA17C26CD8}" type="pres">
      <dgm:prSet presAssocID="{6BF1154C-69C5-4F9C-B7FC-6BF9806B113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1A1A998-9DBF-4C3A-A2A3-C9B36BCEBC0A}" type="pres">
      <dgm:prSet presAssocID="{C4F029AF-B28A-4A9D-9D40-B0B998E09A24}" presName="sibTrans" presStyleCnt="0"/>
      <dgm:spPr/>
    </dgm:pt>
    <dgm:pt modelId="{B1942A18-8534-45D8-99EF-4167DAD9BCD3}" type="pres">
      <dgm:prSet presAssocID="{5BE4E982-0E43-4DF2-B19A-21B0EB82ED6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B298877-8ABA-44A8-851C-F823D3D9E10A}" type="pres">
      <dgm:prSet presAssocID="{AFA165D1-E16A-4E97-91F6-6D1C70176C82}" presName="sibTrans" presStyleCnt="0"/>
      <dgm:spPr/>
    </dgm:pt>
    <dgm:pt modelId="{025C3429-7DC5-478F-B820-6B1F4AA80323}" type="pres">
      <dgm:prSet presAssocID="{3EE0B51F-076A-43A6-A3E3-DC8F0A644EF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8A27822-1F95-4788-B707-BBF30FBDFBB2}" type="pres">
      <dgm:prSet presAssocID="{FF0D9791-F8D2-42D9-92D7-927E478D12EE}" presName="sibTrans" presStyleCnt="0"/>
      <dgm:spPr/>
    </dgm:pt>
    <dgm:pt modelId="{3E8A7655-876F-414A-A917-CA406DB3CFAB}" type="pres">
      <dgm:prSet presAssocID="{2440830C-5975-4626-9CAF-DBC28EE4D57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41F7B465-BF44-467F-850C-4A63FCFD3955}" type="pres">
      <dgm:prSet presAssocID="{1E4C8AF0-6F09-4935-A147-383D18EE7903}" presName="sibTrans" presStyleCnt="0"/>
      <dgm:spPr/>
    </dgm:pt>
    <dgm:pt modelId="{C9A57B51-7A98-485D-B0DC-89F0935B3B73}" type="pres">
      <dgm:prSet presAssocID="{47B974EB-4E9F-4C19-BFA1-EBDED11F402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4A82D0E6-73A7-4B44-A04F-D1CB824E1635}" srcId="{623B2E28-4A1C-4F48-84F3-CB6D3EBA0A82}" destId="{6BF1154C-69C5-4F9C-B7FC-6BF9806B1136}" srcOrd="1" destOrd="0" parTransId="{50EA918D-ECE8-4C92-95EC-D6FF4BBE6032}" sibTransId="{C4F029AF-B28A-4A9D-9D40-B0B998E09A24}"/>
    <dgm:cxn modelId="{38C0C044-5B5F-498B-ABF2-C6F0746C9F6E}" srcId="{623B2E28-4A1C-4F48-84F3-CB6D3EBA0A82}" destId="{1D07E7EA-22E3-483D-9EE1-E5ADC6CE2AA9}" srcOrd="0" destOrd="0" parTransId="{26EB4508-DDE2-42F8-951C-BCCB7CEC7862}" sibTransId="{ED7BF795-7826-45D5-B197-8FAB0B1BAAC9}"/>
    <dgm:cxn modelId="{438CA02A-0F38-4DDB-AFA8-1E6050818E36}" type="presOf" srcId="{3EE0B51F-076A-43A6-A3E3-DC8F0A644EF2}" destId="{025C3429-7DC5-478F-B820-6B1F4AA80323}" srcOrd="0" destOrd="0" presId="urn:microsoft.com/office/officeart/2005/8/layout/default"/>
    <dgm:cxn modelId="{FFAF5790-46C1-4872-80DE-2051039A168B}" srcId="{623B2E28-4A1C-4F48-84F3-CB6D3EBA0A82}" destId="{5BE4E982-0E43-4DF2-B19A-21B0EB82ED60}" srcOrd="2" destOrd="0" parTransId="{1B903795-052A-4067-8780-1734BFDE8A06}" sibTransId="{AFA165D1-E16A-4E97-91F6-6D1C70176C82}"/>
    <dgm:cxn modelId="{EC8395D0-659A-4E15-A276-6323FBC31764}" type="presOf" srcId="{2440830C-5975-4626-9CAF-DBC28EE4D57D}" destId="{3E8A7655-876F-414A-A917-CA406DB3CFAB}" srcOrd="0" destOrd="0" presId="urn:microsoft.com/office/officeart/2005/8/layout/default"/>
    <dgm:cxn modelId="{80086EBF-226F-45A9-B245-9CD1E82C02DC}" type="presOf" srcId="{623B2E28-4A1C-4F48-84F3-CB6D3EBA0A82}" destId="{FD59FB6A-0254-4B12-BB84-8A613C24C0B8}" srcOrd="0" destOrd="0" presId="urn:microsoft.com/office/officeart/2005/8/layout/default"/>
    <dgm:cxn modelId="{D7E3ED0A-A73A-4110-AC63-94FCD44E1A50}" srcId="{623B2E28-4A1C-4F48-84F3-CB6D3EBA0A82}" destId="{3EE0B51F-076A-43A6-A3E3-DC8F0A644EF2}" srcOrd="3" destOrd="0" parTransId="{7B816147-0A57-4F82-AEB3-4CCAB9418E51}" sibTransId="{FF0D9791-F8D2-42D9-92D7-927E478D12EE}"/>
    <dgm:cxn modelId="{4BF57353-ED92-4168-B911-8B19FF1D823E}" type="presOf" srcId="{1D07E7EA-22E3-483D-9EE1-E5ADC6CE2AA9}" destId="{3D6A08E3-A438-475B-A2F9-B97679BC0F0E}" srcOrd="0" destOrd="0" presId="urn:microsoft.com/office/officeart/2005/8/layout/default"/>
    <dgm:cxn modelId="{EEA17C6E-B1BB-4631-B01D-46BF38736CA8}" srcId="{623B2E28-4A1C-4F48-84F3-CB6D3EBA0A82}" destId="{47B974EB-4E9F-4C19-BFA1-EBDED11F4026}" srcOrd="5" destOrd="0" parTransId="{A1C65EFF-476B-451F-8176-A3F1FABD8BB4}" sibTransId="{72D94690-FD35-4365-8F29-7DC9EED531FE}"/>
    <dgm:cxn modelId="{E421FD47-CCB1-4500-BEB0-0A157F805404}" type="presOf" srcId="{5BE4E982-0E43-4DF2-B19A-21B0EB82ED60}" destId="{B1942A18-8534-45D8-99EF-4167DAD9BCD3}" srcOrd="0" destOrd="0" presId="urn:microsoft.com/office/officeart/2005/8/layout/default"/>
    <dgm:cxn modelId="{811E4FEF-C3D7-4797-A06A-CE993291BAA6}" type="presOf" srcId="{6BF1154C-69C5-4F9C-B7FC-6BF9806B1136}" destId="{1A0DEDFC-720B-49CE-B29C-50EA17C26CD8}" srcOrd="0" destOrd="0" presId="urn:microsoft.com/office/officeart/2005/8/layout/default"/>
    <dgm:cxn modelId="{492E776E-3DD7-4358-B84E-8CCD6584A5FE}" type="presOf" srcId="{47B974EB-4E9F-4C19-BFA1-EBDED11F4026}" destId="{C9A57B51-7A98-485D-B0DC-89F0935B3B73}" srcOrd="0" destOrd="0" presId="urn:microsoft.com/office/officeart/2005/8/layout/default"/>
    <dgm:cxn modelId="{0C4C37F1-1AD9-4FDD-A194-A4C5C8CDC21C}" srcId="{623B2E28-4A1C-4F48-84F3-CB6D3EBA0A82}" destId="{2440830C-5975-4626-9CAF-DBC28EE4D57D}" srcOrd="4" destOrd="0" parTransId="{3BCF381C-7D3A-44BA-9EB4-85305534A77C}" sibTransId="{1E4C8AF0-6F09-4935-A147-383D18EE7903}"/>
    <dgm:cxn modelId="{DFD8C213-2AE7-4CF6-8E29-73105B6271BC}" type="presParOf" srcId="{FD59FB6A-0254-4B12-BB84-8A613C24C0B8}" destId="{3D6A08E3-A438-475B-A2F9-B97679BC0F0E}" srcOrd="0" destOrd="0" presId="urn:microsoft.com/office/officeart/2005/8/layout/default"/>
    <dgm:cxn modelId="{8EE59FA9-B6B8-4C54-937D-9DD58350FF9A}" type="presParOf" srcId="{FD59FB6A-0254-4B12-BB84-8A613C24C0B8}" destId="{374C2CE1-2288-415E-BABC-A8F9406258FD}" srcOrd="1" destOrd="0" presId="urn:microsoft.com/office/officeart/2005/8/layout/default"/>
    <dgm:cxn modelId="{122F0C18-7506-494A-A0AD-BAB0455DE9CF}" type="presParOf" srcId="{FD59FB6A-0254-4B12-BB84-8A613C24C0B8}" destId="{1A0DEDFC-720B-49CE-B29C-50EA17C26CD8}" srcOrd="2" destOrd="0" presId="urn:microsoft.com/office/officeart/2005/8/layout/default"/>
    <dgm:cxn modelId="{C5A7809B-8A0B-4B6E-A812-C18198CE5AB7}" type="presParOf" srcId="{FD59FB6A-0254-4B12-BB84-8A613C24C0B8}" destId="{B1A1A998-9DBF-4C3A-A2A3-C9B36BCEBC0A}" srcOrd="3" destOrd="0" presId="urn:microsoft.com/office/officeart/2005/8/layout/default"/>
    <dgm:cxn modelId="{DAFBE945-11BE-4837-A4F7-E4C4A0798CDF}" type="presParOf" srcId="{FD59FB6A-0254-4B12-BB84-8A613C24C0B8}" destId="{B1942A18-8534-45D8-99EF-4167DAD9BCD3}" srcOrd="4" destOrd="0" presId="urn:microsoft.com/office/officeart/2005/8/layout/default"/>
    <dgm:cxn modelId="{130B359E-76EE-43AD-BEF1-4A05511A36B2}" type="presParOf" srcId="{FD59FB6A-0254-4B12-BB84-8A613C24C0B8}" destId="{3B298877-8ABA-44A8-851C-F823D3D9E10A}" srcOrd="5" destOrd="0" presId="urn:microsoft.com/office/officeart/2005/8/layout/default"/>
    <dgm:cxn modelId="{7B2FC9BE-6CA0-45FF-BEE3-1F68DDCBC57C}" type="presParOf" srcId="{FD59FB6A-0254-4B12-BB84-8A613C24C0B8}" destId="{025C3429-7DC5-478F-B820-6B1F4AA80323}" srcOrd="6" destOrd="0" presId="urn:microsoft.com/office/officeart/2005/8/layout/default"/>
    <dgm:cxn modelId="{A8439900-16F1-4E27-8FC0-0907E1236EE0}" type="presParOf" srcId="{FD59FB6A-0254-4B12-BB84-8A613C24C0B8}" destId="{78A27822-1F95-4788-B707-BBF30FBDFBB2}" srcOrd="7" destOrd="0" presId="urn:microsoft.com/office/officeart/2005/8/layout/default"/>
    <dgm:cxn modelId="{D5AB989D-090E-4E76-A399-070F3F2E598D}" type="presParOf" srcId="{FD59FB6A-0254-4B12-BB84-8A613C24C0B8}" destId="{3E8A7655-876F-414A-A917-CA406DB3CFAB}" srcOrd="8" destOrd="0" presId="urn:microsoft.com/office/officeart/2005/8/layout/default"/>
    <dgm:cxn modelId="{3AF88D99-4FC1-4AE3-9338-05AFADCF766D}" type="presParOf" srcId="{FD59FB6A-0254-4B12-BB84-8A613C24C0B8}" destId="{41F7B465-BF44-467F-850C-4A63FCFD3955}" srcOrd="9" destOrd="0" presId="urn:microsoft.com/office/officeart/2005/8/layout/default"/>
    <dgm:cxn modelId="{F639C036-C9B1-488C-87A2-80F1E1A77713}" type="presParOf" srcId="{FD59FB6A-0254-4B12-BB84-8A613C24C0B8}" destId="{C9A57B51-7A98-485D-B0DC-89F0935B3B73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540A950-1DF6-43A3-8CCE-5ECE2EEBAFB6}" type="doc">
      <dgm:prSet loTypeId="urn:microsoft.com/office/officeart/2005/8/layout/arrow5" loCatId="relationship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AR"/>
        </a:p>
      </dgm:t>
    </dgm:pt>
    <dgm:pt modelId="{E3512E0B-4960-4F0E-B877-93F7B69C4123}">
      <dgm:prSet phldrT="[Texto]"/>
      <dgm:spPr/>
      <dgm:t>
        <a:bodyPr/>
        <a:lstStyle/>
        <a:p>
          <a:r>
            <a:rPr lang="es-AR" dirty="0"/>
            <a:t>Obligaciones vencidas al </a:t>
          </a:r>
        </a:p>
        <a:p>
          <a:r>
            <a:rPr lang="es-AR" dirty="0"/>
            <a:t>31-03-2024</a:t>
          </a:r>
        </a:p>
      </dgm:t>
    </dgm:pt>
    <dgm:pt modelId="{73457998-1810-4E77-AC13-5CBD45C33918}" type="parTrans" cxnId="{94FC1326-C93A-40E0-B27C-E428A8D00C70}">
      <dgm:prSet/>
      <dgm:spPr/>
      <dgm:t>
        <a:bodyPr/>
        <a:lstStyle/>
        <a:p>
          <a:endParaRPr lang="es-AR"/>
        </a:p>
      </dgm:t>
    </dgm:pt>
    <dgm:pt modelId="{1FB09FBB-4087-4F25-AF82-7BADA3327341}" type="sibTrans" cxnId="{94FC1326-C93A-40E0-B27C-E428A8D00C70}">
      <dgm:prSet/>
      <dgm:spPr/>
      <dgm:t>
        <a:bodyPr/>
        <a:lstStyle/>
        <a:p>
          <a:endParaRPr lang="es-AR"/>
        </a:p>
      </dgm:t>
    </dgm:pt>
    <dgm:pt modelId="{2AAAD5E8-3E66-4EB6-BFF2-25CE7D86C2DA}">
      <dgm:prSet phldrT="[Texto]"/>
      <dgm:spPr/>
      <dgm:t>
        <a:bodyPr/>
        <a:lstStyle/>
        <a:p>
          <a:r>
            <a:rPr lang="es-AR" dirty="0"/>
            <a:t>Infracciones cometidas al 31-03-2024</a:t>
          </a:r>
        </a:p>
      </dgm:t>
    </dgm:pt>
    <dgm:pt modelId="{C4F455D6-8C88-4374-98D0-8734FE96A9C6}" type="parTrans" cxnId="{70281349-775D-48F7-95FE-66A0D3BDB678}">
      <dgm:prSet/>
      <dgm:spPr/>
      <dgm:t>
        <a:bodyPr/>
        <a:lstStyle/>
        <a:p>
          <a:endParaRPr lang="es-AR"/>
        </a:p>
      </dgm:t>
    </dgm:pt>
    <dgm:pt modelId="{6B20D691-BC10-4ACF-B544-26A6EFC3F9F5}" type="sibTrans" cxnId="{70281349-775D-48F7-95FE-66A0D3BDB678}">
      <dgm:prSet/>
      <dgm:spPr/>
      <dgm:t>
        <a:bodyPr/>
        <a:lstStyle/>
        <a:p>
          <a:endParaRPr lang="es-AR"/>
        </a:p>
      </dgm:t>
    </dgm:pt>
    <dgm:pt modelId="{CB297E40-17D7-450E-AF7A-936609E46B18}">
      <dgm:prSet phldrT="[Texto]"/>
      <dgm:spPr/>
      <dgm:t>
        <a:bodyPr/>
        <a:lstStyle/>
        <a:p>
          <a:r>
            <a:rPr lang="es-AR" dirty="0"/>
            <a:t>Planes de pagos vigentes a la fecha </a:t>
          </a:r>
        </a:p>
      </dgm:t>
    </dgm:pt>
    <dgm:pt modelId="{B02A4948-1C55-4CC1-B98C-6A00B25860B9}" type="parTrans" cxnId="{09A3E267-6D5F-4D10-BF19-8F0E1F50435B}">
      <dgm:prSet/>
      <dgm:spPr/>
      <dgm:t>
        <a:bodyPr/>
        <a:lstStyle/>
        <a:p>
          <a:endParaRPr lang="es-AR"/>
        </a:p>
      </dgm:t>
    </dgm:pt>
    <dgm:pt modelId="{71C90947-D409-4303-A0C3-B5F1A3E517F7}" type="sibTrans" cxnId="{09A3E267-6D5F-4D10-BF19-8F0E1F50435B}">
      <dgm:prSet/>
      <dgm:spPr/>
      <dgm:t>
        <a:bodyPr/>
        <a:lstStyle/>
        <a:p>
          <a:endParaRPr lang="es-AR"/>
        </a:p>
      </dgm:t>
    </dgm:pt>
    <dgm:pt modelId="{2AEE620D-A9BA-4246-9224-EA5FAEC2C466}" type="pres">
      <dgm:prSet presAssocID="{8540A950-1DF6-43A3-8CCE-5ECE2EEBAFB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2C32B79B-2563-4D38-94EE-62472ED11272}" type="pres">
      <dgm:prSet presAssocID="{E3512E0B-4960-4F0E-B877-93F7B69C4123}" presName="arrow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FE312025-80B8-4ECC-9575-01C0A0A31B5A}" type="pres">
      <dgm:prSet presAssocID="{2AAAD5E8-3E66-4EB6-BFF2-25CE7D86C2DA}" presName="arrow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F417BE1-9444-410D-8653-97FED56B6DFB}" type="pres">
      <dgm:prSet presAssocID="{CB297E40-17D7-450E-AF7A-936609E46B18}" presName="arrow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8A6B94B1-55ED-44A4-84CB-15656F5ABA16}" type="presOf" srcId="{CB297E40-17D7-450E-AF7A-936609E46B18}" destId="{DF417BE1-9444-410D-8653-97FED56B6DFB}" srcOrd="0" destOrd="0" presId="urn:microsoft.com/office/officeart/2005/8/layout/arrow5"/>
    <dgm:cxn modelId="{94FC1326-C93A-40E0-B27C-E428A8D00C70}" srcId="{8540A950-1DF6-43A3-8CCE-5ECE2EEBAFB6}" destId="{E3512E0B-4960-4F0E-B877-93F7B69C4123}" srcOrd="0" destOrd="0" parTransId="{73457998-1810-4E77-AC13-5CBD45C33918}" sibTransId="{1FB09FBB-4087-4F25-AF82-7BADA3327341}"/>
    <dgm:cxn modelId="{D9FE7626-B856-4637-B7F9-42709509CD86}" type="presOf" srcId="{E3512E0B-4960-4F0E-B877-93F7B69C4123}" destId="{2C32B79B-2563-4D38-94EE-62472ED11272}" srcOrd="0" destOrd="0" presId="urn:microsoft.com/office/officeart/2005/8/layout/arrow5"/>
    <dgm:cxn modelId="{09A3E267-6D5F-4D10-BF19-8F0E1F50435B}" srcId="{8540A950-1DF6-43A3-8CCE-5ECE2EEBAFB6}" destId="{CB297E40-17D7-450E-AF7A-936609E46B18}" srcOrd="2" destOrd="0" parTransId="{B02A4948-1C55-4CC1-B98C-6A00B25860B9}" sibTransId="{71C90947-D409-4303-A0C3-B5F1A3E517F7}"/>
    <dgm:cxn modelId="{88A02374-D339-4154-9D7D-13737220C869}" type="presOf" srcId="{2AAAD5E8-3E66-4EB6-BFF2-25CE7D86C2DA}" destId="{FE312025-80B8-4ECC-9575-01C0A0A31B5A}" srcOrd="0" destOrd="0" presId="urn:microsoft.com/office/officeart/2005/8/layout/arrow5"/>
    <dgm:cxn modelId="{70281349-775D-48F7-95FE-66A0D3BDB678}" srcId="{8540A950-1DF6-43A3-8CCE-5ECE2EEBAFB6}" destId="{2AAAD5E8-3E66-4EB6-BFF2-25CE7D86C2DA}" srcOrd="1" destOrd="0" parTransId="{C4F455D6-8C88-4374-98D0-8734FE96A9C6}" sibTransId="{6B20D691-BC10-4ACF-B544-26A6EFC3F9F5}"/>
    <dgm:cxn modelId="{3206396C-3C66-46CF-9B3F-FB1CF5F58F1E}" type="presOf" srcId="{8540A950-1DF6-43A3-8CCE-5ECE2EEBAFB6}" destId="{2AEE620D-A9BA-4246-9224-EA5FAEC2C466}" srcOrd="0" destOrd="0" presId="urn:microsoft.com/office/officeart/2005/8/layout/arrow5"/>
    <dgm:cxn modelId="{0ABF5214-F3E0-478F-8A1E-43682BAD759A}" type="presParOf" srcId="{2AEE620D-A9BA-4246-9224-EA5FAEC2C466}" destId="{2C32B79B-2563-4D38-94EE-62472ED11272}" srcOrd="0" destOrd="0" presId="urn:microsoft.com/office/officeart/2005/8/layout/arrow5"/>
    <dgm:cxn modelId="{622A8BBD-FED6-4CED-BBD6-8940F64DBDA1}" type="presParOf" srcId="{2AEE620D-A9BA-4246-9224-EA5FAEC2C466}" destId="{FE312025-80B8-4ECC-9575-01C0A0A31B5A}" srcOrd="1" destOrd="0" presId="urn:microsoft.com/office/officeart/2005/8/layout/arrow5"/>
    <dgm:cxn modelId="{E8FF9E2F-10EA-4722-B3EB-9DE988D8ECC5}" type="presParOf" srcId="{2AEE620D-A9BA-4246-9224-EA5FAEC2C466}" destId="{DF417BE1-9444-410D-8653-97FED56B6DFB}" srcOrd="2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50F4291-0668-49ED-9C55-37806B99F09D}" type="doc">
      <dgm:prSet loTypeId="urn:microsoft.com/office/officeart/2005/8/layout/radial5" loCatId="relationship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AR"/>
        </a:p>
      </dgm:t>
    </dgm:pt>
    <dgm:pt modelId="{8572BD1A-068F-413F-89D0-B7B6EE4D3EAC}">
      <dgm:prSet phldrT="[Texto]" custT="1"/>
      <dgm:spPr/>
      <dgm:t>
        <a:bodyPr/>
        <a:lstStyle/>
        <a:p>
          <a:r>
            <a:rPr lang="es-AR" sz="1600" dirty="0"/>
            <a:t>Deudas incluidas</a:t>
          </a:r>
        </a:p>
      </dgm:t>
    </dgm:pt>
    <dgm:pt modelId="{2DFB5AB7-D82F-4BCA-831B-51E55F90B1E0}" type="parTrans" cxnId="{513F916C-DA0F-46DB-AC23-809A55B224D3}">
      <dgm:prSet/>
      <dgm:spPr/>
      <dgm:t>
        <a:bodyPr/>
        <a:lstStyle/>
        <a:p>
          <a:endParaRPr lang="es-AR"/>
        </a:p>
      </dgm:t>
    </dgm:pt>
    <dgm:pt modelId="{CF07A763-6BBB-4B58-BA6D-11AA330A2783}" type="sibTrans" cxnId="{513F916C-DA0F-46DB-AC23-809A55B224D3}">
      <dgm:prSet/>
      <dgm:spPr/>
      <dgm:t>
        <a:bodyPr/>
        <a:lstStyle/>
        <a:p>
          <a:endParaRPr lang="es-AR"/>
        </a:p>
      </dgm:t>
    </dgm:pt>
    <dgm:pt modelId="{2BF03128-5A49-4B92-A63A-6D53CEA9C028}">
      <dgm:prSet phldrT="[Texto]" custT="1"/>
      <dgm:spPr/>
      <dgm:t>
        <a:bodyPr/>
        <a:lstStyle/>
        <a:p>
          <a:r>
            <a:rPr lang="es-AR" sz="1000" dirty="0"/>
            <a:t>Deudas en cualquier instancia de discusión</a:t>
          </a:r>
        </a:p>
      </dgm:t>
    </dgm:pt>
    <dgm:pt modelId="{B262B0CE-2F8B-47E3-BEC7-676F3F37C913}" type="parTrans" cxnId="{B367D701-BF3A-4C95-BB5C-3E7FA8D5B4E3}">
      <dgm:prSet/>
      <dgm:spPr/>
      <dgm:t>
        <a:bodyPr/>
        <a:lstStyle/>
        <a:p>
          <a:endParaRPr lang="es-AR"/>
        </a:p>
      </dgm:t>
    </dgm:pt>
    <dgm:pt modelId="{63400A51-D6AE-4F78-B05C-ED0894E146D3}" type="sibTrans" cxnId="{B367D701-BF3A-4C95-BB5C-3E7FA8D5B4E3}">
      <dgm:prSet/>
      <dgm:spPr/>
      <dgm:t>
        <a:bodyPr/>
        <a:lstStyle/>
        <a:p>
          <a:endParaRPr lang="es-AR"/>
        </a:p>
      </dgm:t>
    </dgm:pt>
    <dgm:pt modelId="{0C4269F0-B63E-413F-946D-16E7874DCD8D}">
      <dgm:prSet phldrT="[Texto]" custT="1"/>
      <dgm:spPr/>
      <dgm:t>
        <a:bodyPr/>
        <a:lstStyle/>
        <a:p>
          <a:r>
            <a:rPr lang="es-AR" sz="1000" dirty="0"/>
            <a:t>Pagos a cuenta de IG y anticipos vencidos al 31-03-2024 aun exigibles</a:t>
          </a:r>
        </a:p>
      </dgm:t>
    </dgm:pt>
    <dgm:pt modelId="{143D9171-906C-4051-8286-9BEE7EAC1AA8}" type="parTrans" cxnId="{8A2B42E7-071C-4600-8D6F-7852D1B4E646}">
      <dgm:prSet/>
      <dgm:spPr/>
      <dgm:t>
        <a:bodyPr/>
        <a:lstStyle/>
        <a:p>
          <a:endParaRPr lang="es-AR"/>
        </a:p>
      </dgm:t>
    </dgm:pt>
    <dgm:pt modelId="{044CFFC1-3738-4FBE-807C-47329842AD70}" type="sibTrans" cxnId="{8A2B42E7-071C-4600-8D6F-7852D1B4E646}">
      <dgm:prSet/>
      <dgm:spPr/>
      <dgm:t>
        <a:bodyPr/>
        <a:lstStyle/>
        <a:p>
          <a:endParaRPr lang="es-AR"/>
        </a:p>
      </dgm:t>
    </dgm:pt>
    <dgm:pt modelId="{E08400BA-2C7D-4E17-9C78-FEC665D29BC6}">
      <dgm:prSet custT="1"/>
      <dgm:spPr/>
      <dgm:t>
        <a:bodyPr/>
        <a:lstStyle/>
        <a:p>
          <a:r>
            <a:rPr lang="es-AR" sz="1000" dirty="0"/>
            <a:t>Aporte solidario</a:t>
          </a:r>
        </a:p>
      </dgm:t>
    </dgm:pt>
    <dgm:pt modelId="{F50EB9FA-1048-4831-A819-B746D4481A54}" type="sibTrans" cxnId="{89C66311-286E-4FAF-8A15-355103715441}">
      <dgm:prSet/>
      <dgm:spPr/>
      <dgm:t>
        <a:bodyPr/>
        <a:lstStyle/>
        <a:p>
          <a:endParaRPr lang="es-AR"/>
        </a:p>
      </dgm:t>
    </dgm:pt>
    <dgm:pt modelId="{43D18C3C-0622-4B04-A268-BD06E51D65A9}" type="parTrans" cxnId="{89C66311-286E-4FAF-8A15-355103715441}">
      <dgm:prSet/>
      <dgm:spPr/>
      <dgm:t>
        <a:bodyPr/>
        <a:lstStyle/>
        <a:p>
          <a:endParaRPr lang="es-AR"/>
        </a:p>
      </dgm:t>
    </dgm:pt>
    <dgm:pt modelId="{57A15C9F-997D-43F3-AEEE-BE012A368A0C}">
      <dgm:prSet phldrT="[Texto]" custT="1"/>
      <dgm:spPr/>
      <dgm:t>
        <a:bodyPr/>
        <a:lstStyle/>
        <a:p>
          <a:r>
            <a:rPr lang="es-AR" sz="1000" dirty="0"/>
            <a:t>Multas aduaneras no calculadas en función de tributos de </a:t>
          </a:r>
          <a:r>
            <a:rPr lang="es-AR" sz="1000" dirty="0" err="1"/>
            <a:t>impo</a:t>
          </a:r>
          <a:r>
            <a:rPr lang="es-AR" sz="1000" dirty="0"/>
            <a:t> y expo, excepto contrabando menor</a:t>
          </a:r>
        </a:p>
      </dgm:t>
    </dgm:pt>
    <dgm:pt modelId="{C26F6F14-44A4-4600-9FA3-0502221387BB}" type="parTrans" cxnId="{85BC8137-C957-40FF-98D2-B7EF258338C8}">
      <dgm:prSet/>
      <dgm:spPr/>
      <dgm:t>
        <a:bodyPr/>
        <a:lstStyle/>
        <a:p>
          <a:endParaRPr lang="es-AR"/>
        </a:p>
      </dgm:t>
    </dgm:pt>
    <dgm:pt modelId="{B5DC5883-2A90-4FB7-9CE4-88F257543C24}" type="sibTrans" cxnId="{85BC8137-C957-40FF-98D2-B7EF258338C8}">
      <dgm:prSet/>
      <dgm:spPr/>
      <dgm:t>
        <a:bodyPr/>
        <a:lstStyle/>
        <a:p>
          <a:endParaRPr lang="es-AR"/>
        </a:p>
      </dgm:t>
    </dgm:pt>
    <dgm:pt modelId="{F5371DC6-B991-4843-805E-8DE919A8C045}">
      <dgm:prSet phldrT="[Texto]" custT="1"/>
      <dgm:spPr>
        <a:solidFill>
          <a:schemeClr val="bg1"/>
        </a:solidFill>
        <a:ln>
          <a:solidFill>
            <a:srgbClr val="FF0000"/>
          </a:solidFill>
        </a:ln>
      </dgm:spPr>
      <dgm:t>
        <a:bodyPr/>
        <a:lstStyle/>
        <a:p>
          <a:r>
            <a:rPr lang="es-AR" sz="1200" b="1" dirty="0">
              <a:solidFill>
                <a:schemeClr val="accent2"/>
              </a:solidFill>
            </a:rPr>
            <a:t>Toda obligación no expresamente excluida por el art. 4° de la ley</a:t>
          </a:r>
        </a:p>
      </dgm:t>
    </dgm:pt>
    <dgm:pt modelId="{CAE3F01D-D977-4E40-AB12-709912A030F2}" type="parTrans" cxnId="{763AA330-3B0D-4741-98F3-DF1E326BDD30}">
      <dgm:prSet/>
      <dgm:spPr/>
      <dgm:t>
        <a:bodyPr/>
        <a:lstStyle/>
        <a:p>
          <a:endParaRPr lang="es-AR"/>
        </a:p>
      </dgm:t>
    </dgm:pt>
    <dgm:pt modelId="{A1D6C8C2-3F91-4A76-82B1-B69FDAF9A476}" type="sibTrans" cxnId="{763AA330-3B0D-4741-98F3-DF1E326BDD30}">
      <dgm:prSet/>
      <dgm:spPr/>
      <dgm:t>
        <a:bodyPr/>
        <a:lstStyle/>
        <a:p>
          <a:endParaRPr lang="es-AR"/>
        </a:p>
      </dgm:t>
    </dgm:pt>
    <dgm:pt modelId="{EA67AAFC-F3C1-4619-8F92-8883CD638435}">
      <dgm:prSet custT="1"/>
      <dgm:spPr/>
      <dgm:t>
        <a:bodyPr/>
        <a:lstStyle/>
        <a:p>
          <a:r>
            <a:rPr lang="es-AR" sz="1000" dirty="0"/>
            <a:t>Obligaciones prescriptas pero con denuncia penal tributaria/penal económica</a:t>
          </a:r>
          <a:endParaRPr lang="es-AR" sz="1700" dirty="0"/>
        </a:p>
      </dgm:t>
    </dgm:pt>
    <dgm:pt modelId="{588834EB-E23C-4806-BCB0-9A0E0611CCED}" type="sibTrans" cxnId="{CE44C518-EA9C-439E-914E-A6C47B972844}">
      <dgm:prSet/>
      <dgm:spPr/>
      <dgm:t>
        <a:bodyPr/>
        <a:lstStyle/>
        <a:p>
          <a:endParaRPr lang="es-AR"/>
        </a:p>
      </dgm:t>
    </dgm:pt>
    <dgm:pt modelId="{9CAB9CAA-5E4A-4B23-BE78-7433FAA37C40}" type="parTrans" cxnId="{CE44C518-EA9C-439E-914E-A6C47B972844}">
      <dgm:prSet/>
      <dgm:spPr/>
      <dgm:t>
        <a:bodyPr/>
        <a:lstStyle/>
        <a:p>
          <a:endParaRPr lang="es-AR"/>
        </a:p>
      </dgm:t>
    </dgm:pt>
    <dgm:pt modelId="{246EA346-9947-4B7C-B7CA-FC817C355437}" type="pres">
      <dgm:prSet presAssocID="{650F4291-0668-49ED-9C55-37806B99F09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AAB4AAAE-D23C-44EE-9987-8D363F718DD5}" type="pres">
      <dgm:prSet presAssocID="{8572BD1A-068F-413F-89D0-B7B6EE4D3EAC}" presName="centerShape" presStyleLbl="node0" presStyleIdx="0" presStyleCnt="1"/>
      <dgm:spPr/>
      <dgm:t>
        <a:bodyPr/>
        <a:lstStyle/>
        <a:p>
          <a:endParaRPr lang="es-AR"/>
        </a:p>
      </dgm:t>
    </dgm:pt>
    <dgm:pt modelId="{21B1BC0D-25F2-4F2C-A016-10A7B2615CF4}" type="pres">
      <dgm:prSet presAssocID="{CAE3F01D-D977-4E40-AB12-709912A030F2}" presName="parTrans" presStyleLbl="sibTrans2D1" presStyleIdx="0" presStyleCnt="6"/>
      <dgm:spPr/>
      <dgm:t>
        <a:bodyPr/>
        <a:lstStyle/>
        <a:p>
          <a:endParaRPr lang="es-AR"/>
        </a:p>
      </dgm:t>
    </dgm:pt>
    <dgm:pt modelId="{8AC0773A-91AF-4EC0-82E2-7934A6B4241D}" type="pres">
      <dgm:prSet presAssocID="{CAE3F01D-D977-4E40-AB12-709912A030F2}" presName="connectorText" presStyleLbl="sibTrans2D1" presStyleIdx="0" presStyleCnt="6"/>
      <dgm:spPr/>
      <dgm:t>
        <a:bodyPr/>
        <a:lstStyle/>
        <a:p>
          <a:endParaRPr lang="es-AR"/>
        </a:p>
      </dgm:t>
    </dgm:pt>
    <dgm:pt modelId="{07162B8E-8C3F-46F9-A3C5-BEB25E14F3A6}" type="pres">
      <dgm:prSet presAssocID="{F5371DC6-B991-4843-805E-8DE919A8C045}" presName="node" presStyleLbl="node1" presStyleIdx="0" presStyleCnt="6" custScaleX="121851" custScaleY="12341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89F7EE1A-3BA2-4501-BE02-E916046596F3}" type="pres">
      <dgm:prSet presAssocID="{9CAB9CAA-5E4A-4B23-BE78-7433FAA37C40}" presName="parTrans" presStyleLbl="sibTrans2D1" presStyleIdx="1" presStyleCnt="6"/>
      <dgm:spPr/>
      <dgm:t>
        <a:bodyPr/>
        <a:lstStyle/>
        <a:p>
          <a:endParaRPr lang="es-AR"/>
        </a:p>
      </dgm:t>
    </dgm:pt>
    <dgm:pt modelId="{C0339E45-3DF9-43C7-AF05-A315696F6895}" type="pres">
      <dgm:prSet presAssocID="{9CAB9CAA-5E4A-4B23-BE78-7433FAA37C40}" presName="connectorText" presStyleLbl="sibTrans2D1" presStyleIdx="1" presStyleCnt="6"/>
      <dgm:spPr/>
      <dgm:t>
        <a:bodyPr/>
        <a:lstStyle/>
        <a:p>
          <a:endParaRPr lang="es-AR"/>
        </a:p>
      </dgm:t>
    </dgm:pt>
    <dgm:pt modelId="{B641BFCE-7C3D-4B3A-B78D-6B2B693CC31D}" type="pres">
      <dgm:prSet presAssocID="{EA67AAFC-F3C1-4619-8F92-8883CD638435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9FA26AD-AF35-4DD0-ABF4-D9013AE09635}" type="pres">
      <dgm:prSet presAssocID="{43D18C3C-0622-4B04-A268-BD06E51D65A9}" presName="parTrans" presStyleLbl="sibTrans2D1" presStyleIdx="2" presStyleCnt="6"/>
      <dgm:spPr/>
      <dgm:t>
        <a:bodyPr/>
        <a:lstStyle/>
        <a:p>
          <a:endParaRPr lang="es-AR"/>
        </a:p>
      </dgm:t>
    </dgm:pt>
    <dgm:pt modelId="{B1EFA370-88D8-4C57-84F8-D4291F2B46DB}" type="pres">
      <dgm:prSet presAssocID="{43D18C3C-0622-4B04-A268-BD06E51D65A9}" presName="connectorText" presStyleLbl="sibTrans2D1" presStyleIdx="2" presStyleCnt="6"/>
      <dgm:spPr/>
      <dgm:t>
        <a:bodyPr/>
        <a:lstStyle/>
        <a:p>
          <a:endParaRPr lang="es-AR"/>
        </a:p>
      </dgm:t>
    </dgm:pt>
    <dgm:pt modelId="{FEC7E254-2F4A-4D9E-A934-1A33EAE470EF}" type="pres">
      <dgm:prSet presAssocID="{E08400BA-2C7D-4E17-9C78-FEC665D29BC6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4E898579-C176-4F0F-9F9D-17773152EF39}" type="pres">
      <dgm:prSet presAssocID="{B262B0CE-2F8B-47E3-BEC7-676F3F37C913}" presName="parTrans" presStyleLbl="sibTrans2D1" presStyleIdx="3" presStyleCnt="6"/>
      <dgm:spPr/>
      <dgm:t>
        <a:bodyPr/>
        <a:lstStyle/>
        <a:p>
          <a:endParaRPr lang="es-AR"/>
        </a:p>
      </dgm:t>
    </dgm:pt>
    <dgm:pt modelId="{CC17E392-BC2F-49CD-B160-7336FE701918}" type="pres">
      <dgm:prSet presAssocID="{B262B0CE-2F8B-47E3-BEC7-676F3F37C913}" presName="connectorText" presStyleLbl="sibTrans2D1" presStyleIdx="3" presStyleCnt="6"/>
      <dgm:spPr/>
      <dgm:t>
        <a:bodyPr/>
        <a:lstStyle/>
        <a:p>
          <a:endParaRPr lang="es-AR"/>
        </a:p>
      </dgm:t>
    </dgm:pt>
    <dgm:pt modelId="{020613C2-4F92-4837-995D-7438A0266FE7}" type="pres">
      <dgm:prSet presAssocID="{2BF03128-5A49-4B92-A63A-6D53CEA9C028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2F20F831-075D-422C-8721-C420C8EE7A5F}" type="pres">
      <dgm:prSet presAssocID="{143D9171-906C-4051-8286-9BEE7EAC1AA8}" presName="parTrans" presStyleLbl="sibTrans2D1" presStyleIdx="4" presStyleCnt="6"/>
      <dgm:spPr/>
      <dgm:t>
        <a:bodyPr/>
        <a:lstStyle/>
        <a:p>
          <a:endParaRPr lang="es-AR"/>
        </a:p>
      </dgm:t>
    </dgm:pt>
    <dgm:pt modelId="{1F956FA2-BC4B-404E-8D48-3B684DC9BFEA}" type="pres">
      <dgm:prSet presAssocID="{143D9171-906C-4051-8286-9BEE7EAC1AA8}" presName="connectorText" presStyleLbl="sibTrans2D1" presStyleIdx="4" presStyleCnt="6"/>
      <dgm:spPr/>
      <dgm:t>
        <a:bodyPr/>
        <a:lstStyle/>
        <a:p>
          <a:endParaRPr lang="es-AR"/>
        </a:p>
      </dgm:t>
    </dgm:pt>
    <dgm:pt modelId="{15FE943D-806D-4AB5-AE8A-88EB216807F6}" type="pres">
      <dgm:prSet presAssocID="{0C4269F0-B63E-413F-946D-16E7874DCD8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1C81C2F9-E850-426D-8D11-A0E5EBEF0E95}" type="pres">
      <dgm:prSet presAssocID="{C26F6F14-44A4-4600-9FA3-0502221387BB}" presName="parTrans" presStyleLbl="sibTrans2D1" presStyleIdx="5" presStyleCnt="6"/>
      <dgm:spPr/>
      <dgm:t>
        <a:bodyPr/>
        <a:lstStyle/>
        <a:p>
          <a:endParaRPr lang="es-AR"/>
        </a:p>
      </dgm:t>
    </dgm:pt>
    <dgm:pt modelId="{9DD814DA-DBE5-4C1C-82DB-2DA186D92076}" type="pres">
      <dgm:prSet presAssocID="{C26F6F14-44A4-4600-9FA3-0502221387BB}" presName="connectorText" presStyleLbl="sibTrans2D1" presStyleIdx="5" presStyleCnt="6"/>
      <dgm:spPr/>
      <dgm:t>
        <a:bodyPr/>
        <a:lstStyle/>
        <a:p>
          <a:endParaRPr lang="es-AR"/>
        </a:p>
      </dgm:t>
    </dgm:pt>
    <dgm:pt modelId="{F844284C-AE91-45D2-8485-FC08656A483F}" type="pres">
      <dgm:prSet presAssocID="{57A15C9F-997D-43F3-AEEE-BE012A368A0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D6BD219F-729F-4E07-9C96-5092452606BB}" type="presOf" srcId="{9CAB9CAA-5E4A-4B23-BE78-7433FAA37C40}" destId="{C0339E45-3DF9-43C7-AF05-A315696F6895}" srcOrd="1" destOrd="0" presId="urn:microsoft.com/office/officeart/2005/8/layout/radial5"/>
    <dgm:cxn modelId="{9872042D-27F5-4AC5-9ED1-CE1C1DA907A7}" type="presOf" srcId="{E08400BA-2C7D-4E17-9C78-FEC665D29BC6}" destId="{FEC7E254-2F4A-4D9E-A934-1A33EAE470EF}" srcOrd="0" destOrd="0" presId="urn:microsoft.com/office/officeart/2005/8/layout/radial5"/>
    <dgm:cxn modelId="{35F06408-C0EE-4046-AC9B-2EFAF6D8F410}" type="presOf" srcId="{143D9171-906C-4051-8286-9BEE7EAC1AA8}" destId="{1F956FA2-BC4B-404E-8D48-3B684DC9BFEA}" srcOrd="1" destOrd="0" presId="urn:microsoft.com/office/officeart/2005/8/layout/radial5"/>
    <dgm:cxn modelId="{FAFFFFBE-3B29-4497-A909-DDC5045DD6A4}" type="presOf" srcId="{9CAB9CAA-5E4A-4B23-BE78-7433FAA37C40}" destId="{89F7EE1A-3BA2-4501-BE02-E916046596F3}" srcOrd="0" destOrd="0" presId="urn:microsoft.com/office/officeart/2005/8/layout/radial5"/>
    <dgm:cxn modelId="{513F916C-DA0F-46DB-AC23-809A55B224D3}" srcId="{650F4291-0668-49ED-9C55-37806B99F09D}" destId="{8572BD1A-068F-413F-89D0-B7B6EE4D3EAC}" srcOrd="0" destOrd="0" parTransId="{2DFB5AB7-D82F-4BCA-831B-51E55F90B1E0}" sibTransId="{CF07A763-6BBB-4B58-BA6D-11AA330A2783}"/>
    <dgm:cxn modelId="{0B61C7B8-B5C2-458D-B26F-D73062DAA764}" type="presOf" srcId="{F5371DC6-B991-4843-805E-8DE919A8C045}" destId="{07162B8E-8C3F-46F9-A3C5-BEB25E14F3A6}" srcOrd="0" destOrd="0" presId="urn:microsoft.com/office/officeart/2005/8/layout/radial5"/>
    <dgm:cxn modelId="{763AA330-3B0D-4741-98F3-DF1E326BDD30}" srcId="{8572BD1A-068F-413F-89D0-B7B6EE4D3EAC}" destId="{F5371DC6-B991-4843-805E-8DE919A8C045}" srcOrd="0" destOrd="0" parTransId="{CAE3F01D-D977-4E40-AB12-709912A030F2}" sibTransId="{A1D6C8C2-3F91-4A76-82B1-B69FDAF9A476}"/>
    <dgm:cxn modelId="{67F1603A-4B43-4D1A-B980-190B75AFBF92}" type="presOf" srcId="{57A15C9F-997D-43F3-AEEE-BE012A368A0C}" destId="{F844284C-AE91-45D2-8485-FC08656A483F}" srcOrd="0" destOrd="0" presId="urn:microsoft.com/office/officeart/2005/8/layout/radial5"/>
    <dgm:cxn modelId="{F4052A1D-544C-4930-A13B-8C08338D1BEE}" type="presOf" srcId="{CAE3F01D-D977-4E40-AB12-709912A030F2}" destId="{8AC0773A-91AF-4EC0-82E2-7934A6B4241D}" srcOrd="1" destOrd="0" presId="urn:microsoft.com/office/officeart/2005/8/layout/radial5"/>
    <dgm:cxn modelId="{795EB77D-2AE7-46CD-9DB1-D212A26820C2}" type="presOf" srcId="{0C4269F0-B63E-413F-946D-16E7874DCD8D}" destId="{15FE943D-806D-4AB5-AE8A-88EB216807F6}" srcOrd="0" destOrd="0" presId="urn:microsoft.com/office/officeart/2005/8/layout/radial5"/>
    <dgm:cxn modelId="{935BDC5B-1468-41F2-AF67-7BDD91604A32}" type="presOf" srcId="{143D9171-906C-4051-8286-9BEE7EAC1AA8}" destId="{2F20F831-075D-422C-8721-C420C8EE7A5F}" srcOrd="0" destOrd="0" presId="urn:microsoft.com/office/officeart/2005/8/layout/radial5"/>
    <dgm:cxn modelId="{B120CC44-3619-4C64-ACEA-95F7407335B4}" type="presOf" srcId="{8572BD1A-068F-413F-89D0-B7B6EE4D3EAC}" destId="{AAB4AAAE-D23C-44EE-9987-8D363F718DD5}" srcOrd="0" destOrd="0" presId="urn:microsoft.com/office/officeart/2005/8/layout/radial5"/>
    <dgm:cxn modelId="{339341E5-8C3D-442E-8393-DD3240732368}" type="presOf" srcId="{2BF03128-5A49-4B92-A63A-6D53CEA9C028}" destId="{020613C2-4F92-4837-995D-7438A0266FE7}" srcOrd="0" destOrd="0" presId="urn:microsoft.com/office/officeart/2005/8/layout/radial5"/>
    <dgm:cxn modelId="{298D443B-4634-427A-9E12-CFACF164EEE6}" type="presOf" srcId="{EA67AAFC-F3C1-4619-8F92-8883CD638435}" destId="{B641BFCE-7C3D-4B3A-B78D-6B2B693CC31D}" srcOrd="0" destOrd="0" presId="urn:microsoft.com/office/officeart/2005/8/layout/radial5"/>
    <dgm:cxn modelId="{EC5A5AA9-486D-4DC5-9070-9B9C5EB0F713}" type="presOf" srcId="{C26F6F14-44A4-4600-9FA3-0502221387BB}" destId="{9DD814DA-DBE5-4C1C-82DB-2DA186D92076}" srcOrd="1" destOrd="0" presId="urn:microsoft.com/office/officeart/2005/8/layout/radial5"/>
    <dgm:cxn modelId="{89C66311-286E-4FAF-8A15-355103715441}" srcId="{8572BD1A-068F-413F-89D0-B7B6EE4D3EAC}" destId="{E08400BA-2C7D-4E17-9C78-FEC665D29BC6}" srcOrd="2" destOrd="0" parTransId="{43D18C3C-0622-4B04-A268-BD06E51D65A9}" sibTransId="{F50EB9FA-1048-4831-A819-B746D4481A54}"/>
    <dgm:cxn modelId="{85BC8137-C957-40FF-98D2-B7EF258338C8}" srcId="{8572BD1A-068F-413F-89D0-B7B6EE4D3EAC}" destId="{57A15C9F-997D-43F3-AEEE-BE012A368A0C}" srcOrd="5" destOrd="0" parTransId="{C26F6F14-44A4-4600-9FA3-0502221387BB}" sibTransId="{B5DC5883-2A90-4FB7-9CE4-88F257543C24}"/>
    <dgm:cxn modelId="{228DAD48-7806-4496-B912-7F502A1EEBA4}" type="presOf" srcId="{CAE3F01D-D977-4E40-AB12-709912A030F2}" destId="{21B1BC0D-25F2-4F2C-A016-10A7B2615CF4}" srcOrd="0" destOrd="0" presId="urn:microsoft.com/office/officeart/2005/8/layout/radial5"/>
    <dgm:cxn modelId="{B72D1BC5-B171-491F-816B-2EB262336FF2}" type="presOf" srcId="{C26F6F14-44A4-4600-9FA3-0502221387BB}" destId="{1C81C2F9-E850-426D-8D11-A0E5EBEF0E95}" srcOrd="0" destOrd="0" presId="urn:microsoft.com/office/officeart/2005/8/layout/radial5"/>
    <dgm:cxn modelId="{B932CA8B-62D0-4ED7-988E-AD23898E1925}" type="presOf" srcId="{43D18C3C-0622-4B04-A268-BD06E51D65A9}" destId="{B1EFA370-88D8-4C57-84F8-D4291F2B46DB}" srcOrd="1" destOrd="0" presId="urn:microsoft.com/office/officeart/2005/8/layout/radial5"/>
    <dgm:cxn modelId="{B541AA48-F0BF-4A3B-8873-B320EEDDB547}" type="presOf" srcId="{43D18C3C-0622-4B04-A268-BD06E51D65A9}" destId="{E9FA26AD-AF35-4DD0-ABF4-D9013AE09635}" srcOrd="0" destOrd="0" presId="urn:microsoft.com/office/officeart/2005/8/layout/radial5"/>
    <dgm:cxn modelId="{B633411E-0BA1-4B90-891C-F2B8A9AC9BBC}" type="presOf" srcId="{650F4291-0668-49ED-9C55-37806B99F09D}" destId="{246EA346-9947-4B7C-B7CA-FC817C355437}" srcOrd="0" destOrd="0" presId="urn:microsoft.com/office/officeart/2005/8/layout/radial5"/>
    <dgm:cxn modelId="{1761D728-1B51-4338-8F1F-EDF07D458E3D}" type="presOf" srcId="{B262B0CE-2F8B-47E3-BEC7-676F3F37C913}" destId="{CC17E392-BC2F-49CD-B160-7336FE701918}" srcOrd="1" destOrd="0" presId="urn:microsoft.com/office/officeart/2005/8/layout/radial5"/>
    <dgm:cxn modelId="{31C01ACB-33EC-472D-BA43-57DA508740EE}" type="presOf" srcId="{B262B0CE-2F8B-47E3-BEC7-676F3F37C913}" destId="{4E898579-C176-4F0F-9F9D-17773152EF39}" srcOrd="0" destOrd="0" presId="urn:microsoft.com/office/officeart/2005/8/layout/radial5"/>
    <dgm:cxn modelId="{8A2B42E7-071C-4600-8D6F-7852D1B4E646}" srcId="{8572BD1A-068F-413F-89D0-B7B6EE4D3EAC}" destId="{0C4269F0-B63E-413F-946D-16E7874DCD8D}" srcOrd="4" destOrd="0" parTransId="{143D9171-906C-4051-8286-9BEE7EAC1AA8}" sibTransId="{044CFFC1-3738-4FBE-807C-47329842AD70}"/>
    <dgm:cxn modelId="{B367D701-BF3A-4C95-BB5C-3E7FA8D5B4E3}" srcId="{8572BD1A-068F-413F-89D0-B7B6EE4D3EAC}" destId="{2BF03128-5A49-4B92-A63A-6D53CEA9C028}" srcOrd="3" destOrd="0" parTransId="{B262B0CE-2F8B-47E3-BEC7-676F3F37C913}" sibTransId="{63400A51-D6AE-4F78-B05C-ED0894E146D3}"/>
    <dgm:cxn modelId="{CE44C518-EA9C-439E-914E-A6C47B972844}" srcId="{8572BD1A-068F-413F-89D0-B7B6EE4D3EAC}" destId="{EA67AAFC-F3C1-4619-8F92-8883CD638435}" srcOrd="1" destOrd="0" parTransId="{9CAB9CAA-5E4A-4B23-BE78-7433FAA37C40}" sibTransId="{588834EB-E23C-4806-BCB0-9A0E0611CCED}"/>
    <dgm:cxn modelId="{6653FF51-F7B3-4ED7-B7C9-046F087FF6E1}" type="presParOf" srcId="{246EA346-9947-4B7C-B7CA-FC817C355437}" destId="{AAB4AAAE-D23C-44EE-9987-8D363F718DD5}" srcOrd="0" destOrd="0" presId="urn:microsoft.com/office/officeart/2005/8/layout/radial5"/>
    <dgm:cxn modelId="{4FA09311-DDB2-4F2A-BDF6-4D59E8AB40CF}" type="presParOf" srcId="{246EA346-9947-4B7C-B7CA-FC817C355437}" destId="{21B1BC0D-25F2-4F2C-A016-10A7B2615CF4}" srcOrd="1" destOrd="0" presId="urn:microsoft.com/office/officeart/2005/8/layout/radial5"/>
    <dgm:cxn modelId="{E00CC126-5413-458E-B01A-4BF5EBB2F720}" type="presParOf" srcId="{21B1BC0D-25F2-4F2C-A016-10A7B2615CF4}" destId="{8AC0773A-91AF-4EC0-82E2-7934A6B4241D}" srcOrd="0" destOrd="0" presId="urn:microsoft.com/office/officeart/2005/8/layout/radial5"/>
    <dgm:cxn modelId="{DD317EE0-16E7-4F8C-961B-F591DDE55C67}" type="presParOf" srcId="{246EA346-9947-4B7C-B7CA-FC817C355437}" destId="{07162B8E-8C3F-46F9-A3C5-BEB25E14F3A6}" srcOrd="2" destOrd="0" presId="urn:microsoft.com/office/officeart/2005/8/layout/radial5"/>
    <dgm:cxn modelId="{AF9F6110-E873-4037-B6DE-8308637C118E}" type="presParOf" srcId="{246EA346-9947-4B7C-B7CA-FC817C355437}" destId="{89F7EE1A-3BA2-4501-BE02-E916046596F3}" srcOrd="3" destOrd="0" presId="urn:microsoft.com/office/officeart/2005/8/layout/radial5"/>
    <dgm:cxn modelId="{FDA51106-7B1B-40C9-B70B-BF1E2D4A2454}" type="presParOf" srcId="{89F7EE1A-3BA2-4501-BE02-E916046596F3}" destId="{C0339E45-3DF9-43C7-AF05-A315696F6895}" srcOrd="0" destOrd="0" presId="urn:microsoft.com/office/officeart/2005/8/layout/radial5"/>
    <dgm:cxn modelId="{617D8D2E-EAE0-427A-91C3-289E07CF68EC}" type="presParOf" srcId="{246EA346-9947-4B7C-B7CA-FC817C355437}" destId="{B641BFCE-7C3D-4B3A-B78D-6B2B693CC31D}" srcOrd="4" destOrd="0" presId="urn:microsoft.com/office/officeart/2005/8/layout/radial5"/>
    <dgm:cxn modelId="{E87E0CB7-3F8A-4DED-AFC3-B63F6EDE97A0}" type="presParOf" srcId="{246EA346-9947-4B7C-B7CA-FC817C355437}" destId="{E9FA26AD-AF35-4DD0-ABF4-D9013AE09635}" srcOrd="5" destOrd="0" presId="urn:microsoft.com/office/officeart/2005/8/layout/radial5"/>
    <dgm:cxn modelId="{58AA1ADD-F46F-498A-85C5-924AE4C5CD48}" type="presParOf" srcId="{E9FA26AD-AF35-4DD0-ABF4-D9013AE09635}" destId="{B1EFA370-88D8-4C57-84F8-D4291F2B46DB}" srcOrd="0" destOrd="0" presId="urn:microsoft.com/office/officeart/2005/8/layout/radial5"/>
    <dgm:cxn modelId="{82C4FB6A-CFDA-4837-BAA0-38A778640288}" type="presParOf" srcId="{246EA346-9947-4B7C-B7CA-FC817C355437}" destId="{FEC7E254-2F4A-4D9E-A934-1A33EAE470EF}" srcOrd="6" destOrd="0" presId="urn:microsoft.com/office/officeart/2005/8/layout/radial5"/>
    <dgm:cxn modelId="{2E1153AC-6AC3-417A-BDFE-75882B96A2EB}" type="presParOf" srcId="{246EA346-9947-4B7C-B7CA-FC817C355437}" destId="{4E898579-C176-4F0F-9F9D-17773152EF39}" srcOrd="7" destOrd="0" presId="urn:microsoft.com/office/officeart/2005/8/layout/radial5"/>
    <dgm:cxn modelId="{23BB6773-5504-4C41-B71D-07AF30B4F5C0}" type="presParOf" srcId="{4E898579-C176-4F0F-9F9D-17773152EF39}" destId="{CC17E392-BC2F-49CD-B160-7336FE701918}" srcOrd="0" destOrd="0" presId="urn:microsoft.com/office/officeart/2005/8/layout/radial5"/>
    <dgm:cxn modelId="{11EBF8BB-EC6C-4611-BD17-30AF3D54EB32}" type="presParOf" srcId="{246EA346-9947-4B7C-B7CA-FC817C355437}" destId="{020613C2-4F92-4837-995D-7438A0266FE7}" srcOrd="8" destOrd="0" presId="urn:microsoft.com/office/officeart/2005/8/layout/radial5"/>
    <dgm:cxn modelId="{2A5A13CF-833B-41C5-A85D-17987DA42A87}" type="presParOf" srcId="{246EA346-9947-4B7C-B7CA-FC817C355437}" destId="{2F20F831-075D-422C-8721-C420C8EE7A5F}" srcOrd="9" destOrd="0" presId="urn:microsoft.com/office/officeart/2005/8/layout/radial5"/>
    <dgm:cxn modelId="{C3BB85EE-8D84-4009-90FB-02E13464EEC1}" type="presParOf" srcId="{2F20F831-075D-422C-8721-C420C8EE7A5F}" destId="{1F956FA2-BC4B-404E-8D48-3B684DC9BFEA}" srcOrd="0" destOrd="0" presId="urn:microsoft.com/office/officeart/2005/8/layout/radial5"/>
    <dgm:cxn modelId="{B6AFD137-01C3-4BF9-8CC1-BBF4B51080C2}" type="presParOf" srcId="{246EA346-9947-4B7C-B7CA-FC817C355437}" destId="{15FE943D-806D-4AB5-AE8A-88EB216807F6}" srcOrd="10" destOrd="0" presId="urn:microsoft.com/office/officeart/2005/8/layout/radial5"/>
    <dgm:cxn modelId="{AFEC1AC3-7D57-4791-AF79-F41C33ADB742}" type="presParOf" srcId="{246EA346-9947-4B7C-B7CA-FC817C355437}" destId="{1C81C2F9-E850-426D-8D11-A0E5EBEF0E95}" srcOrd="11" destOrd="0" presId="urn:microsoft.com/office/officeart/2005/8/layout/radial5"/>
    <dgm:cxn modelId="{A2529B9F-1FE4-4FE0-A128-709D80914F0D}" type="presParOf" srcId="{1C81C2F9-E850-426D-8D11-A0E5EBEF0E95}" destId="{9DD814DA-DBE5-4C1C-82DB-2DA186D92076}" srcOrd="0" destOrd="0" presId="urn:microsoft.com/office/officeart/2005/8/layout/radial5"/>
    <dgm:cxn modelId="{4A1D0078-E839-4D23-BDF4-F3E119014669}" type="presParOf" srcId="{246EA346-9947-4B7C-B7CA-FC817C355437}" destId="{F844284C-AE91-45D2-8485-FC08656A483F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9C00A6-2DC5-4519-BCAA-2E30B92FF1B0}">
      <dsp:nvSpPr>
        <dsp:cNvPr id="0" name=""/>
        <dsp:cNvSpPr/>
      </dsp:nvSpPr>
      <dsp:spPr>
        <a:xfrm rot="10800000">
          <a:off x="819453" y="2905"/>
          <a:ext cx="5268626" cy="797653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997" tIns="95250" rIns="17780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b="1" kern="1200" dirty="0"/>
            <a:t>Daiana Polizzotto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0" i="0" kern="1200" cap="small" baseline="0" dirty="0"/>
            <a:t>Expositora</a:t>
          </a:r>
          <a:endParaRPr lang="es-ES" sz="2800" b="1" kern="1200" cap="small" baseline="0" dirty="0"/>
        </a:p>
      </dsp:txBody>
      <dsp:txXfrm rot="10800000">
        <a:off x="1018866" y="2905"/>
        <a:ext cx="5069213" cy="797653"/>
      </dsp:txXfrm>
    </dsp:sp>
    <dsp:sp modelId="{448C5527-B41A-4275-9ED4-4C2F1F8132E7}">
      <dsp:nvSpPr>
        <dsp:cNvPr id="0" name=""/>
        <dsp:cNvSpPr/>
      </dsp:nvSpPr>
      <dsp:spPr>
        <a:xfrm>
          <a:off x="220956" y="31750"/>
          <a:ext cx="709219" cy="71263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8D393C-4A18-446F-AAF9-47F95BC30004}">
      <dsp:nvSpPr>
        <dsp:cNvPr id="0" name=""/>
        <dsp:cNvSpPr/>
      </dsp:nvSpPr>
      <dsp:spPr>
        <a:xfrm rot="10800000">
          <a:off x="819453" y="888255"/>
          <a:ext cx="5268626" cy="797653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997" tIns="95250" rIns="177800" bIns="9525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b="1" kern="1200" dirty="0">
              <a:solidFill>
                <a:prstClr val="white"/>
              </a:solidFill>
              <a:latin typeface="Arial" panose="020B0604020202020204"/>
              <a:ea typeface="+mn-ea"/>
              <a:cs typeface="+mn-cs"/>
            </a:rPr>
            <a:t>L. Marcelo Núñez</a:t>
          </a:r>
        </a:p>
        <a:p>
          <a:pPr marL="0"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0" i="0" kern="1200" cap="small" baseline="0" dirty="0"/>
            <a:t>Expositor</a:t>
          </a:r>
          <a:endParaRPr lang="es-ES" sz="2000" b="1" kern="1200" cap="small" baseline="0" dirty="0"/>
        </a:p>
      </dsp:txBody>
      <dsp:txXfrm rot="10800000">
        <a:off x="1018866" y="888255"/>
        <a:ext cx="5069213" cy="797653"/>
      </dsp:txXfrm>
    </dsp:sp>
    <dsp:sp modelId="{BA3CC62B-11BA-43DB-950B-2E274B498DDE}">
      <dsp:nvSpPr>
        <dsp:cNvPr id="0" name=""/>
        <dsp:cNvSpPr/>
      </dsp:nvSpPr>
      <dsp:spPr>
        <a:xfrm>
          <a:off x="220956" y="919544"/>
          <a:ext cx="709219" cy="712633"/>
        </a:xfrm>
        <a:prstGeom prst="ellipse">
          <a:avLst/>
        </a:prstGeom>
        <a:blipFill rotWithShape="1">
          <a:blip xmlns:r="http://schemas.openxmlformats.org/officeDocument/2006/relationships" r:embed="rId2"/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xmlns="" id="{69D0E955-1649-672D-8CB2-0452152EAB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5D1C5758-0975-89C8-DBBB-DFBA2A2A3DD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4FB16-E759-4050-AF4A-48A859527388}" type="datetimeFigureOut">
              <a:rPr lang="es-AR" smtClean="0"/>
              <a:t>8/8/2024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639C5930-E2B0-6DD4-994D-B8A2902EE7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16574529-2E7B-6D79-0B53-71C0AAAA8D1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C44582-9928-42BB-96D9-084A9D2D776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95899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D8A36-3113-4641-8AFE-2072D3F4D93B}" type="datetimeFigureOut">
              <a:rPr lang="es-MX" smtClean="0"/>
              <a:t>08/08/2024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7573CE-08C2-4DAD-B6E2-F96A1C7224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8754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18F2E663-5A90-6644-AD19-E3B31474B23E}" type="datetimeFigureOut">
              <a:rPr lang="es-ES" smtClean="0"/>
              <a:t>08/08/2024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9CD523E-74A9-8742-B869-FA0364519FD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5999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18F2E663-5A90-6644-AD19-E3B31474B23E}" type="datetimeFigureOut">
              <a:rPr lang="es-ES" smtClean="0"/>
              <a:t>08/08/2024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9CD523E-74A9-8742-B869-FA0364519FD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33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18F2E663-5A90-6644-AD19-E3B31474B23E}" type="datetimeFigureOut">
              <a:rPr lang="es-ES" smtClean="0"/>
              <a:t>08/08/2024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9CD523E-74A9-8742-B869-FA0364519FD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2592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227F9CD-EA71-501E-78F7-39F9CC82D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935038"/>
            <a:ext cx="6858000" cy="19907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9F1403DD-4CA8-CC1F-78DE-D35F4E70B4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001963"/>
            <a:ext cx="6858000" cy="13795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80993684-E40D-AC81-05C2-443369C6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BD461-43DD-4F7F-9159-87672C33F820}" type="datetimeFigureOut">
              <a:rPr lang="es-AR" smtClean="0"/>
              <a:t>8/8/2024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561B4597-C24E-41B6-A986-C6F739851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35AE36BD-A4DF-8602-FB14-34A2EFC69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40B81-4405-4341-BCF1-841FA8A0E43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880135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3F7352E-62F7-9495-0CE9-0CAF0A870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F821E731-6AC8-6683-8839-617F531DA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15C6DC6B-C993-BA3F-6FE6-3B424B0AA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BD461-43DD-4F7F-9159-87672C33F820}" type="datetimeFigureOut">
              <a:rPr lang="es-AR" smtClean="0"/>
              <a:t>8/8/2024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5855580D-7400-0D42-CD83-D786904EC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FC79D38B-83A1-31F4-F9D1-B54AFDFF2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40B81-4405-4341-BCF1-841FA8A0E43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049056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AB21FA8-92EA-66D5-2362-1307A9BFE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425575"/>
            <a:ext cx="7886700" cy="237648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60424CD7-8FD9-10A7-AAED-29951F9622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824288"/>
            <a:ext cx="7886700" cy="125095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2A2907C6-7648-E280-21B1-7939F59B9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BD461-43DD-4F7F-9159-87672C33F820}" type="datetimeFigureOut">
              <a:rPr lang="es-AR" smtClean="0"/>
              <a:t>8/8/2024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AF1DBFA7-EB1E-EA63-507C-BDA65D9A1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A6A0D9B4-EE27-1E99-C3A6-C3C0DCA0D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40B81-4405-4341-BCF1-841FA8A0E43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750305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4EAA43C-E393-60FA-EBC3-95C2045B0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D314CE83-AD84-1F36-0251-162B9D43F1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520825"/>
            <a:ext cx="3867150" cy="36274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935949A1-D193-7B12-B07F-812EC65762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520825"/>
            <a:ext cx="3867150" cy="36274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40C62205-78F9-0847-93F5-7C2D7A17F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BD461-43DD-4F7F-9159-87672C33F820}" type="datetimeFigureOut">
              <a:rPr lang="es-AR" smtClean="0"/>
              <a:t>8/8/2024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14496B1D-D66F-7810-42FB-2A03EDA05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6E6DA285-09A7-09B6-5615-EC3615A36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40B81-4405-4341-BCF1-841FA8A0E43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78303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78DAA91-66C9-BC80-C8ED-D2369BB29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04800"/>
            <a:ext cx="7886700" cy="11049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77B2FBEC-7AD7-C704-30D9-71A8847B59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401763"/>
            <a:ext cx="3868737" cy="685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93A3A43F-C78C-4925-443A-0B5E4AD55D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087563"/>
            <a:ext cx="3868737" cy="30702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738F9781-6D88-0B40-3DC4-6EE25D57C5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401763"/>
            <a:ext cx="3887788" cy="685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4016FA57-23B6-5DD4-18E9-62B02518CC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788" cy="30702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EDF575CC-2271-F419-2E02-AD3D49E01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BD461-43DD-4F7F-9159-87672C33F820}" type="datetimeFigureOut">
              <a:rPr lang="es-AR" smtClean="0"/>
              <a:t>8/8/2024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1E3C0FEF-A946-9CFC-AF04-6F3726C76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C0DF416F-B434-A97B-5A3A-766FA73F2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40B81-4405-4341-BCF1-841FA8A0E43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56917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5912B19-F660-22EC-C2CC-037F21610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A0D8846F-A1D2-A2DF-60FD-FBDF64E96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BD461-43DD-4F7F-9159-87672C33F820}" type="datetimeFigureOut">
              <a:rPr lang="es-AR" smtClean="0"/>
              <a:t>8/8/2024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5C48D3D9-6DFF-6FBA-0EC8-B5605DD46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17317297-AD06-CA40-390F-882AA1B0D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40B81-4405-4341-BCF1-841FA8A0E43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864492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79DA880A-0B56-AE50-5389-F745C170A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BD461-43DD-4F7F-9159-87672C33F820}" type="datetimeFigureOut">
              <a:rPr lang="es-AR" smtClean="0"/>
              <a:t>8/8/2024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7B21D15E-A044-47C3-0E10-A213A4EF8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5011518C-65A6-614E-211A-CCC2A8E55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40B81-4405-4341-BCF1-841FA8A0E43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782896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0BEA8BB-A55F-9231-C753-1AA108BA0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81000"/>
            <a:ext cx="2949575" cy="13335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CB87EC67-95A0-43CE-2BF4-EC72AFFF63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822325"/>
            <a:ext cx="4629150" cy="40624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C0E4A67E-D1B7-BBD4-62DA-9BBB43FC49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714500"/>
            <a:ext cx="2949575" cy="3176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F2421DC8-73CE-5B6E-FAF1-C14A6CC2A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BD461-43DD-4F7F-9159-87672C33F820}" type="datetimeFigureOut">
              <a:rPr lang="es-AR" smtClean="0"/>
              <a:t>8/8/2024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4A8FAC7C-DAB6-FBD9-DAB0-24AEC1D9E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5217AFE9-EC8B-A20A-7ED4-BD8FD9598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40B81-4405-4341-BCF1-841FA8A0E43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3342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25552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CD889E9-CD7F-E034-69A9-CF17C045F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81000"/>
            <a:ext cx="2949575" cy="13335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DF455EC0-0CF4-D8F8-BBE2-6A692F4A76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822325"/>
            <a:ext cx="4629150" cy="40624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FF7E766B-D7F6-D514-8F01-40A61E6CBB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714500"/>
            <a:ext cx="2949575" cy="3176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DF944E7F-7061-7547-24A8-022913458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BD461-43DD-4F7F-9159-87672C33F820}" type="datetimeFigureOut">
              <a:rPr lang="es-AR" smtClean="0"/>
              <a:t>8/8/2024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80E281A1-3485-3A96-3CC8-653E8F8CF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6851DFCB-9E2D-B8A7-B084-4062A2234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40B81-4405-4341-BCF1-841FA8A0E43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486522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A90573C-8315-CF26-0C20-DF8A2D961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BA37BFEC-6763-1D75-24E9-5CBB341657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745E3091-0525-D346-92AF-2085A945E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BD461-43DD-4F7F-9159-87672C33F820}" type="datetimeFigureOut">
              <a:rPr lang="es-AR" smtClean="0"/>
              <a:t>8/8/2024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453A431E-3FFA-15CD-FF40-28A9034C8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685C4F95-AF14-CDE6-D500-E212FF9F0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40B81-4405-4341-BCF1-841FA8A0E43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421917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07D64641-ABD6-2888-AA65-FB5C6E4489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04800"/>
            <a:ext cx="1971675" cy="484346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92371A68-1773-5BEB-10A5-D6C664DB85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04800"/>
            <a:ext cx="5762625" cy="4843463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F1CA9C75-BC95-ECA8-D2BC-BB87CCEA4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BD461-43DD-4F7F-9159-87672C33F820}" type="datetimeFigureOut">
              <a:rPr lang="es-AR" smtClean="0"/>
              <a:t>8/8/2024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017AB0A-7FE2-8740-90B4-818C9C2DA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249876E9-0E4E-099C-6663-A3225F848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40B81-4405-4341-BCF1-841FA8A0E43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57359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D2C3AF3-58F5-403B-9AC0-A1ABC7894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935038"/>
            <a:ext cx="6858000" cy="19907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BC2EBBA4-1CB6-4A6A-8567-AF63843389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001963"/>
            <a:ext cx="6858000" cy="13795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84FE46B9-635F-47E2-B06F-834D93B52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9826-E1F8-4EB2-9844-B0A851F1C65B}" type="datetimeFigureOut">
              <a:rPr lang="es-AR" smtClean="0"/>
              <a:t>8/8/2024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D9E5EB89-4000-4EA9-B224-FD8167F7E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0BA0F866-B098-429B-BF17-068219252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F7E82-666F-427D-A407-F1C37341012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139465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6F80798-1BDB-4312-BD2C-FDF7A4511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3495618-7ABB-4236-9D87-48473FF017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E6D7C6DE-BB41-4588-A61E-EA289F2B6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9826-E1F8-4EB2-9844-B0A851F1C65B}" type="datetimeFigureOut">
              <a:rPr lang="es-AR" smtClean="0"/>
              <a:t>8/8/2024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512F3F33-54A2-419D-8E32-9EE027D57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E6A8EA7F-45F8-46C7-89DE-CF5D08948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F7E82-666F-427D-A407-F1C37341012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271014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CE38336-C0A4-4D76-86EC-3159AD7E3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425575"/>
            <a:ext cx="7886700" cy="237648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4A368111-ED18-4487-AFEC-73E7C26614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824288"/>
            <a:ext cx="7886700" cy="125095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DDE05989-C234-41E9-996B-1938DE9E3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9826-E1F8-4EB2-9844-B0A851F1C65B}" type="datetimeFigureOut">
              <a:rPr lang="es-AR" smtClean="0"/>
              <a:t>8/8/2024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8702449E-D485-4FF0-86D0-C7B8C338D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CA7BC035-17B5-4664-A31C-9DD1BF578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F7E82-666F-427D-A407-F1C37341012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808689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34AAB90-0F2D-4C7B-B637-12F234F44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E709F84E-0931-4BD4-B7F5-C0053CE74A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520825"/>
            <a:ext cx="3867150" cy="36274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1C16C073-F68C-42E0-BAD0-559B4317A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520825"/>
            <a:ext cx="3867150" cy="36274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CAD01DA8-4DF3-48E3-96E6-C93E6D7F1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9826-E1F8-4EB2-9844-B0A851F1C65B}" type="datetimeFigureOut">
              <a:rPr lang="es-AR" smtClean="0"/>
              <a:t>8/8/2024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4EE7325E-8AFC-46F7-8D19-F4C83C57A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31BB4D63-D256-41C8-8BF6-7B2C59D0E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F7E82-666F-427D-A407-F1C37341012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452071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1DA57A2-190B-4298-84A2-195110D3A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04800"/>
            <a:ext cx="7886700" cy="11049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B5587C19-D331-41B0-ABC4-5AB396F4C7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401763"/>
            <a:ext cx="3868737" cy="685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4FD0D297-84D2-411A-8871-F33DDFF10E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087563"/>
            <a:ext cx="3868737" cy="30702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2E65690F-F4DF-4294-8419-0840DE0265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401763"/>
            <a:ext cx="3887788" cy="685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63DD4CDE-2642-4985-BFAF-A92E3D8798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788" cy="30702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D7E6E97C-9569-4AA6-85BC-DD30E468A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9826-E1F8-4EB2-9844-B0A851F1C65B}" type="datetimeFigureOut">
              <a:rPr lang="es-AR" smtClean="0"/>
              <a:t>8/8/2024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38F164B0-D10A-47DD-9B0D-C1569312A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A166AEC1-ABD5-493E-825D-86148B91E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F7E82-666F-427D-A407-F1C37341012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325237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2F91173-F695-4CFD-B9CD-27955E526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DA497480-9E55-471E-BB0E-3EBFBCBE9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9826-E1F8-4EB2-9844-B0A851F1C65B}" type="datetimeFigureOut">
              <a:rPr lang="es-AR" smtClean="0"/>
              <a:t>8/8/2024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6B494B00-9DBA-4E55-BD05-A683BA033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AE513464-8FFB-4367-B33A-D980F2881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F7E82-666F-427D-A407-F1C37341012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874032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CDD4660F-40D3-40BB-83DF-5084D14CC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9826-E1F8-4EB2-9844-B0A851F1C65B}" type="datetimeFigureOut">
              <a:rPr lang="es-AR" smtClean="0"/>
              <a:t>8/8/2024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46A602FE-317D-4ED0-B93B-8D1F00AC3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84118178-AFA3-4B44-8193-F856950AB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F7E82-666F-427D-A407-F1C37341012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67429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18F2E663-5A90-6644-AD19-E3B31474B23E}" type="datetimeFigureOut">
              <a:rPr lang="es-ES" smtClean="0"/>
              <a:t>08/08/2024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7709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19BA489-9C65-4A68-9D32-E77BC0216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81000"/>
            <a:ext cx="2949575" cy="13335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B1DBA387-DD64-4A60-B5F0-D0593B8D22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822325"/>
            <a:ext cx="4629150" cy="40624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2604D57D-4233-46BA-88E2-E45D41CE67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714500"/>
            <a:ext cx="2949575" cy="3176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1CF8A684-2CE1-49DD-B794-C5A222813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9826-E1F8-4EB2-9844-B0A851F1C65B}" type="datetimeFigureOut">
              <a:rPr lang="es-AR" smtClean="0"/>
              <a:t>8/8/2024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D6E251C6-FD3D-4BF4-BEE7-CE659F229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CC9AD50F-03DE-4CB6-8FBE-D3F956BDB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F7E82-666F-427D-A407-F1C37341012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927403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84751A8-29D1-4EA2-9A9E-FAB8C01E3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81000"/>
            <a:ext cx="2949575" cy="13335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AC1E8F03-1380-4A59-8C80-BE85AA663B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822325"/>
            <a:ext cx="4629150" cy="40624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8DBAF3FB-0A29-45D0-B0EC-CC8F8F2E26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714500"/>
            <a:ext cx="2949575" cy="3176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AE2AEA76-6C2D-4DF9-B84C-3BE72FE16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9826-E1F8-4EB2-9844-B0A851F1C65B}" type="datetimeFigureOut">
              <a:rPr lang="es-AR" smtClean="0"/>
              <a:t>8/8/2024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E70E3516-2C0B-487E-9CF0-9B8EE5E9C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5EB49906-29C5-4AC0-862B-76EEC2F2B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F7E82-666F-427D-A407-F1C37341012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257747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29470CA-7EF5-45F9-AAAD-127BE849F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48276053-8009-4F27-AF65-4123C9E920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4D684B68-7B90-4348-A1E9-9D685B6E5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9826-E1F8-4EB2-9844-B0A851F1C65B}" type="datetimeFigureOut">
              <a:rPr lang="es-AR" smtClean="0"/>
              <a:t>8/8/2024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60EC705A-8556-45DD-9B8B-B49D673D8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7C3EFAD4-FC72-43C0-84F4-ABBDDCB0B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F7E82-666F-427D-A407-F1C37341012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441255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EBA4EB82-976E-4465-8B57-8346EEBC92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04800"/>
            <a:ext cx="1971675" cy="484346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5D8828AE-8B3C-4941-9769-2AD66DB24A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04800"/>
            <a:ext cx="5762625" cy="4843463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C6A14356-9900-427E-B3DE-9EEAA3B3A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9826-E1F8-4EB2-9844-B0A851F1C65B}" type="datetimeFigureOut">
              <a:rPr lang="es-AR" smtClean="0"/>
              <a:t>8/8/2024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6277EDDB-FE8D-4EE4-AB91-DD299BC5A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0C767452-4130-448B-BE1C-8D50B9677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F7E82-666F-427D-A407-F1C37341012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68256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18F2E663-5A90-6644-AD19-E3B31474B23E}" type="datetimeFigureOut">
              <a:rPr lang="es-ES" smtClean="0"/>
              <a:t>08/08/2024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9CD523E-74A9-8742-B869-FA0364519FD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1399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Clic</a:t>
            </a:r>
            <a:r>
              <a:rPr lang="en-US" dirty="0"/>
              <a:t> para </a:t>
            </a:r>
            <a:r>
              <a:rPr lang="en-US" dirty="0" err="1"/>
              <a:t>editar</a:t>
            </a:r>
            <a:r>
              <a:rPr lang="en-US" dirty="0"/>
              <a:t> </a:t>
            </a:r>
            <a:r>
              <a:rPr lang="en-US" dirty="0" err="1"/>
              <a:t>título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18F2E663-5A90-6644-AD19-E3B31474B23E}" type="datetimeFigureOut">
              <a:rPr lang="es-ES" smtClean="0"/>
              <a:t>08/08/2024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9CD523E-74A9-8742-B869-FA0364519FDC}" type="slidenum">
              <a:rPr lang="es-ES" smtClean="0"/>
              <a:t>‹Nº›</a:t>
            </a:fld>
            <a:endParaRPr lang="es-ES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5D6B03AB-AAEB-642B-E817-76E19DD1CA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77294" y="236579"/>
            <a:ext cx="3877392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789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18F2E663-5A90-6644-AD19-E3B31474B23E}" type="datetimeFigureOut">
              <a:rPr lang="es-ES" smtClean="0"/>
              <a:t>08/08/2024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9CD523E-74A9-8742-B869-FA0364519FDC}" type="slidenum">
              <a:rPr lang="es-ES" smtClean="0"/>
              <a:t>‹Nº›</a:t>
            </a:fld>
            <a:endParaRPr lang="es-E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5FAE3FB8-393D-C25C-E288-9EE36239CE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68051" y="228865"/>
            <a:ext cx="4197154" cy="9525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3923AEAA-06CB-93EA-2C56-7AEF357B66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6269" y="4534640"/>
            <a:ext cx="859317" cy="76231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8AD311B0-6659-4A43-0E1A-A40C265CD19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108414" y="4576553"/>
            <a:ext cx="859317" cy="745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451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18F2E663-5A90-6644-AD19-E3B31474B23E}" type="datetimeFigureOut">
              <a:rPr lang="es-ES" smtClean="0"/>
              <a:t>08/08/2024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9CD523E-74A9-8742-B869-FA0364519FDC}" type="slidenum">
              <a:rPr lang="es-ES" smtClean="0"/>
              <a:t>‹Nº›</a:t>
            </a:fld>
            <a:endParaRPr lang="es-E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A155E571-5B69-5BB2-1BDB-64E12FA256D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60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18F2E663-5A90-6644-AD19-E3B31474B23E}" type="datetimeFigureOut">
              <a:rPr lang="es-ES" smtClean="0"/>
              <a:t>08/08/2024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9CD523E-74A9-8742-B869-FA0364519FD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1045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18F2E663-5A90-6644-AD19-E3B31474B23E}" type="datetimeFigureOut">
              <a:rPr lang="es-ES" smtClean="0"/>
              <a:t>08/08/2024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9CD523E-74A9-8742-B869-FA0364519FD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6197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1238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783D480E-8A5D-CBE4-1256-998500104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04800"/>
            <a:ext cx="7886700" cy="1104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62CB2A02-D75C-866E-2AB0-324DFC91E4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520825"/>
            <a:ext cx="7886700" cy="3627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78E2BC2A-C331-C750-031E-838ED4161D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BD461-43DD-4F7F-9159-87672C33F820}" type="datetimeFigureOut">
              <a:rPr lang="es-AR" smtClean="0"/>
              <a:t>8/8/2024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41BF4E2D-C1BC-2507-A740-9C81293BF2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60950304-3DD3-FBDB-A75D-FE8B492BE1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40B81-4405-4341-BCF1-841FA8A0E431}" type="slidenum">
              <a:rPr lang="es-AR" smtClean="0"/>
              <a:t>‹Nº›</a:t>
            </a:fld>
            <a:endParaRPr lang="es-AR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9C9AB62A-965E-F9F2-5ED2-41857819FBB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461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C34BCA74-AEFF-4FF8-BE55-903F215B3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04800"/>
            <a:ext cx="7886700" cy="1104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CA9D32C0-B10E-4C51-BAE0-3D24A501FB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520825"/>
            <a:ext cx="7886700" cy="3627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81A494AD-DD88-4D77-960D-CBD74B6C72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D9826-E1F8-4EB2-9844-B0A851F1C65B}" type="datetimeFigureOut">
              <a:rPr lang="es-AR" smtClean="0"/>
              <a:t>8/8/2024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DCB601C1-8724-4CCF-9877-A86B74B2CA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00054E25-E77D-45B6-AA0B-0DAD2E1E81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F7E82-666F-427D-A407-F1C37341012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59892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8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2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6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6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6.xml"/><Relationship Id="rId5" Type="http://schemas.openxmlformats.org/officeDocument/2006/relationships/diagramLayout" Target="../diagrams/layout16.xml"/><Relationship Id="rId4" Type="http://schemas.openxmlformats.org/officeDocument/2006/relationships/diagramData" Target="../diagrams/data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pixabay.com/es/vectors/palacio-de-justicia-293963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7" Type="http://schemas.openxmlformats.org/officeDocument/2006/relationships/image" Target="../media/image2.pn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7" Type="http://schemas.openxmlformats.org/officeDocument/2006/relationships/image" Target="../media/image2.pn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7" Type="http://schemas.openxmlformats.org/officeDocument/2006/relationships/image" Target="../media/image2.png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4" Type="http://schemas.openxmlformats.org/officeDocument/2006/relationships/diagramLayout" Target="../diagrams/layout2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7" Type="http://schemas.openxmlformats.org/officeDocument/2006/relationships/image" Target="../media/image2.png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7" Type="http://schemas.openxmlformats.org/officeDocument/2006/relationships/image" Target="../media/image2.png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7" Type="http://schemas.openxmlformats.org/officeDocument/2006/relationships/image" Target="../media/image2.png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7" Type="http://schemas.openxmlformats.org/officeDocument/2006/relationships/image" Target="../media/image2.png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7" Type="http://schemas.openxmlformats.org/officeDocument/2006/relationships/image" Target="../media/image2.png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8.xml"/><Relationship Id="rId7" Type="http://schemas.microsoft.com/office/2007/relationships/diagramDrawing" Target="../diagrams/drawing2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8.xml"/><Relationship Id="rId5" Type="http://schemas.openxmlformats.org/officeDocument/2006/relationships/diagramQuickStyle" Target="../diagrams/quickStyle28.xml"/><Relationship Id="rId4" Type="http://schemas.openxmlformats.org/officeDocument/2006/relationships/diagramLayout" Target="../diagrams/layout2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9.xml"/><Relationship Id="rId7" Type="http://schemas.microsoft.com/office/2007/relationships/diagramDrawing" Target="../diagrams/drawing29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9.xml"/><Relationship Id="rId5" Type="http://schemas.openxmlformats.org/officeDocument/2006/relationships/diagramQuickStyle" Target="../diagrams/quickStyle29.xml"/><Relationship Id="rId4" Type="http://schemas.openxmlformats.org/officeDocument/2006/relationships/diagramLayout" Target="../diagrams/layout2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7" Type="http://schemas.openxmlformats.org/officeDocument/2006/relationships/image" Target="../media/image2.png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2.xml"/><Relationship Id="rId7" Type="http://schemas.microsoft.com/office/2007/relationships/diagramDrawing" Target="../diagrams/drawing3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2.xml"/><Relationship Id="rId5" Type="http://schemas.openxmlformats.org/officeDocument/2006/relationships/diagramQuickStyle" Target="../diagrams/quickStyle32.xml"/><Relationship Id="rId4" Type="http://schemas.openxmlformats.org/officeDocument/2006/relationships/diagramLayout" Target="../diagrams/layout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7" Type="http://schemas.openxmlformats.org/officeDocument/2006/relationships/image" Target="../media/image2.png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4.xml"/><Relationship Id="rId7" Type="http://schemas.microsoft.com/office/2007/relationships/diagramDrawing" Target="../diagrams/drawing3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4.xml"/><Relationship Id="rId5" Type="http://schemas.openxmlformats.org/officeDocument/2006/relationships/diagramQuickStyle" Target="../diagrams/quickStyle34.xml"/><Relationship Id="rId4" Type="http://schemas.openxmlformats.org/officeDocument/2006/relationships/diagramLayout" Target="../diagrams/layout3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5.xml"/><Relationship Id="rId13" Type="http://schemas.microsoft.com/office/2007/relationships/diagramDrawing" Target="../diagrams/drawing36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35.xml"/><Relationship Id="rId12" Type="http://schemas.openxmlformats.org/officeDocument/2006/relationships/diagramColors" Target="../diagrams/colors36.xml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5.xml"/><Relationship Id="rId11" Type="http://schemas.openxmlformats.org/officeDocument/2006/relationships/diagramQuickStyle" Target="../diagrams/quickStyle36.xml"/><Relationship Id="rId5" Type="http://schemas.openxmlformats.org/officeDocument/2006/relationships/diagramLayout" Target="../diagrams/layout35.xml"/><Relationship Id="rId10" Type="http://schemas.openxmlformats.org/officeDocument/2006/relationships/diagramLayout" Target="../diagrams/layout36.xml"/><Relationship Id="rId4" Type="http://schemas.openxmlformats.org/officeDocument/2006/relationships/diagramData" Target="../diagrams/data35.xml"/><Relationship Id="rId9" Type="http://schemas.openxmlformats.org/officeDocument/2006/relationships/diagramData" Target="../diagrams/data3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2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2 Rectángulo"/>
          <p:cNvSpPr>
            <a:spLocks noChangeArrowheads="1"/>
          </p:cNvSpPr>
          <p:nvPr/>
        </p:nvSpPr>
        <p:spPr bwMode="auto">
          <a:xfrm>
            <a:off x="2231761" y="1357313"/>
            <a:ext cx="424523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s-AR" sz="1500" dirty="0"/>
              <a:t/>
            </a:r>
            <a:br>
              <a:rPr lang="en-GB" altLang="es-AR" sz="1500" dirty="0"/>
            </a:br>
            <a:endParaRPr lang="es-AR" altLang="es-AR" sz="1500" dirty="0"/>
          </a:p>
        </p:txBody>
      </p:sp>
      <p:sp>
        <p:nvSpPr>
          <p:cNvPr id="3" name="Rectángulo 2"/>
          <p:cNvSpPr/>
          <p:nvPr/>
        </p:nvSpPr>
        <p:spPr>
          <a:xfrm>
            <a:off x="413923" y="2090284"/>
            <a:ext cx="819961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AR" altLang="es-AR" sz="40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Jornadas</a:t>
            </a:r>
          </a:p>
          <a:p>
            <a:pPr algn="ctr">
              <a:buNone/>
            </a:pPr>
            <a:r>
              <a:rPr lang="es-AR" altLang="es-AR" sz="40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"El Paquete Fiscal y la Ley de Bases“</a:t>
            </a:r>
          </a:p>
        </p:txBody>
      </p:sp>
      <p:pic>
        <p:nvPicPr>
          <p:cNvPr id="6" name="Imagen 5" descr="Texto, Logotipo&#10;&#10;Descripción generada automáticamente con confianza media">
            <a:extLst>
              <a:ext uri="{FF2B5EF4-FFF2-40B4-BE49-F238E27FC236}">
                <a16:creationId xmlns:a16="http://schemas.microsoft.com/office/drawing/2014/main" xmlns="" id="{203AC746-27C4-103C-1602-F8588D6DAA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068" y="0"/>
            <a:ext cx="6517331" cy="1315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533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498" name="Rectangle 20486">
            <a:extLst>
              <a:ext uri="{FF2B5EF4-FFF2-40B4-BE49-F238E27FC236}">
                <a16:creationId xmlns:a16="http://schemas.microsoft.com/office/drawing/2014/main" xmlns="" id="{BACC6370-2D7E-4714-9D71-7542949D7D5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99" name="Rectangle 20488">
            <a:extLst>
              <a:ext uri="{FF2B5EF4-FFF2-40B4-BE49-F238E27FC236}">
                <a16:creationId xmlns:a16="http://schemas.microsoft.com/office/drawing/2014/main" xmlns="" id="{F68B3F68-107C-434F-AA38-110D5EA91B8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" y="0"/>
            <a:ext cx="9143999" cy="1808359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00" name="Rectangle 20490">
            <a:extLst>
              <a:ext uri="{FF2B5EF4-FFF2-40B4-BE49-F238E27FC236}">
                <a16:creationId xmlns:a16="http://schemas.microsoft.com/office/drawing/2014/main" xmlns="" id="{AAD0DBB9-1A4B-4391-81D4-CB19F9AB91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6062114" y="0"/>
            <a:ext cx="3072908" cy="1808884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01" name="Rectangle 20492">
            <a:extLst>
              <a:ext uri="{FF2B5EF4-FFF2-40B4-BE49-F238E27FC236}">
                <a16:creationId xmlns:a16="http://schemas.microsoft.com/office/drawing/2014/main" xmlns="" id="{063BBA22-50EA-4C4D-BE05-F1CE4E63AA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6200000" flipH="1">
            <a:off x="3667538" y="-3667036"/>
            <a:ext cx="1808924" cy="9144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482" name="CuadroTexto 1">
            <a:extLst>
              <a:ext uri="{FF2B5EF4-FFF2-40B4-BE49-F238E27FC236}">
                <a16:creationId xmlns:a16="http://schemas.microsoft.com/office/drawing/2014/main" xmlns="" id="{037F660E-1FDC-47D2-250C-88F6D02D48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7673" y="290720"/>
            <a:ext cx="7288583" cy="131370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s-AR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Caso especial de los </a:t>
            </a:r>
            <a:r>
              <a:rPr lang="en-US" altLang="es-AR" sz="32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deudores</a:t>
            </a:r>
            <a:r>
              <a:rPr lang="en-US" altLang="es-AR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s-AR" sz="32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solidarios</a:t>
            </a:r>
            <a:endParaRPr lang="en-US" altLang="es-AR" sz="32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6576EC50-E36A-7183-B21B-A24C42D2F2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AE0D61B0-7A21-3C79-A75F-49825A8BF0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56028493"/>
              </p:ext>
            </p:extLst>
          </p:nvPr>
        </p:nvGraphicFramePr>
        <p:xfrm>
          <a:off x="771860" y="2179982"/>
          <a:ext cx="8195871" cy="3074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63408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53" name="Rectangle 6152">
            <a:extLst>
              <a:ext uri="{FF2B5EF4-FFF2-40B4-BE49-F238E27FC236}">
                <a16:creationId xmlns:a16="http://schemas.microsoft.com/office/drawing/2014/main" xmlns="" id="{9B7AD9F6-8CE7-4299-8FC6-328F4DCD3FF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1714" cy="571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8" name="CuadroTexto 1">
            <a:extLst>
              <a:ext uri="{FF2B5EF4-FFF2-40B4-BE49-F238E27FC236}">
                <a16:creationId xmlns:a16="http://schemas.microsoft.com/office/drawing/2014/main" xmlns="" id="{527C6B30-ECE2-1C9D-0648-61D5E8DEE2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753" y="533400"/>
            <a:ext cx="2800511" cy="29718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rm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s-AR" sz="4300" b="1">
                <a:latin typeface="+mj-lt"/>
                <a:ea typeface="+mj-ea"/>
                <a:cs typeface="+mj-cs"/>
              </a:rPr>
              <a:t>Fecha de corte</a:t>
            </a:r>
          </a:p>
        </p:txBody>
      </p:sp>
      <p:sp>
        <p:nvSpPr>
          <p:cNvPr id="6155" name="sketchy line">
            <a:extLst>
              <a:ext uri="{FF2B5EF4-FFF2-40B4-BE49-F238E27FC236}">
                <a16:creationId xmlns:a16="http://schemas.microsoft.com/office/drawing/2014/main" xmlns="" id="{F49775AF-8896-43EE-92C6-83497D6DC56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67753" y="3674389"/>
            <a:ext cx="2606040" cy="15240"/>
          </a:xfrm>
          <a:custGeom>
            <a:avLst/>
            <a:gdLst>
              <a:gd name="connsiteX0" fmla="*/ 0 w 2606040"/>
              <a:gd name="connsiteY0" fmla="*/ 0 h 15240"/>
              <a:gd name="connsiteX1" fmla="*/ 625450 w 2606040"/>
              <a:gd name="connsiteY1" fmla="*/ 0 h 15240"/>
              <a:gd name="connsiteX2" fmla="*/ 1224839 w 2606040"/>
              <a:gd name="connsiteY2" fmla="*/ 0 h 15240"/>
              <a:gd name="connsiteX3" fmla="*/ 1824228 w 2606040"/>
              <a:gd name="connsiteY3" fmla="*/ 0 h 15240"/>
              <a:gd name="connsiteX4" fmla="*/ 2606040 w 2606040"/>
              <a:gd name="connsiteY4" fmla="*/ 0 h 15240"/>
              <a:gd name="connsiteX5" fmla="*/ 2606040 w 2606040"/>
              <a:gd name="connsiteY5" fmla="*/ 15240 h 15240"/>
              <a:gd name="connsiteX6" fmla="*/ 1902409 w 2606040"/>
              <a:gd name="connsiteY6" fmla="*/ 15240 h 15240"/>
              <a:gd name="connsiteX7" fmla="*/ 1276960 w 2606040"/>
              <a:gd name="connsiteY7" fmla="*/ 15240 h 15240"/>
              <a:gd name="connsiteX8" fmla="*/ 677570 w 2606040"/>
              <a:gd name="connsiteY8" fmla="*/ 15240 h 15240"/>
              <a:gd name="connsiteX9" fmla="*/ 0 w 2606040"/>
              <a:gd name="connsiteY9" fmla="*/ 15240 h 15240"/>
              <a:gd name="connsiteX10" fmla="*/ 0 w 2606040"/>
              <a:gd name="connsiteY10" fmla="*/ 0 h 15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06040" h="15240" fill="none" extrusionOk="0">
                <a:moveTo>
                  <a:pt x="0" y="0"/>
                </a:moveTo>
                <a:cubicBezTo>
                  <a:pt x="266776" y="-600"/>
                  <a:pt x="322756" y="3201"/>
                  <a:pt x="625450" y="0"/>
                </a:cubicBezTo>
                <a:cubicBezTo>
                  <a:pt x="928144" y="-3201"/>
                  <a:pt x="968141" y="9269"/>
                  <a:pt x="1224839" y="0"/>
                </a:cubicBezTo>
                <a:cubicBezTo>
                  <a:pt x="1481537" y="-9269"/>
                  <a:pt x="1569059" y="21947"/>
                  <a:pt x="1824228" y="0"/>
                </a:cubicBezTo>
                <a:cubicBezTo>
                  <a:pt x="2079397" y="-21947"/>
                  <a:pt x="2326053" y="-10194"/>
                  <a:pt x="2606040" y="0"/>
                </a:cubicBezTo>
                <a:cubicBezTo>
                  <a:pt x="2605919" y="5283"/>
                  <a:pt x="2606641" y="11451"/>
                  <a:pt x="2606040" y="15240"/>
                </a:cubicBezTo>
                <a:cubicBezTo>
                  <a:pt x="2256758" y="28362"/>
                  <a:pt x="2173673" y="-15926"/>
                  <a:pt x="1902409" y="15240"/>
                </a:cubicBezTo>
                <a:cubicBezTo>
                  <a:pt x="1631145" y="46406"/>
                  <a:pt x="1461378" y="2418"/>
                  <a:pt x="1276960" y="15240"/>
                </a:cubicBezTo>
                <a:cubicBezTo>
                  <a:pt x="1092542" y="28062"/>
                  <a:pt x="890442" y="10165"/>
                  <a:pt x="677570" y="15240"/>
                </a:cubicBezTo>
                <a:cubicBezTo>
                  <a:pt x="464698" y="20316"/>
                  <a:pt x="187648" y="32789"/>
                  <a:pt x="0" y="15240"/>
                </a:cubicBezTo>
                <a:cubicBezTo>
                  <a:pt x="79" y="11201"/>
                  <a:pt x="341" y="4822"/>
                  <a:pt x="0" y="0"/>
                </a:cubicBezTo>
                <a:close/>
              </a:path>
              <a:path w="2606040" h="15240" stroke="0" extrusionOk="0">
                <a:moveTo>
                  <a:pt x="0" y="0"/>
                </a:moveTo>
                <a:cubicBezTo>
                  <a:pt x="197231" y="3803"/>
                  <a:pt x="358914" y="-9291"/>
                  <a:pt x="599389" y="0"/>
                </a:cubicBezTo>
                <a:cubicBezTo>
                  <a:pt x="839864" y="9291"/>
                  <a:pt x="979371" y="8509"/>
                  <a:pt x="1303020" y="0"/>
                </a:cubicBezTo>
                <a:cubicBezTo>
                  <a:pt x="1626669" y="-8509"/>
                  <a:pt x="1726300" y="7440"/>
                  <a:pt x="1876349" y="0"/>
                </a:cubicBezTo>
                <a:cubicBezTo>
                  <a:pt x="2026398" y="-7440"/>
                  <a:pt x="2430712" y="17957"/>
                  <a:pt x="2606040" y="0"/>
                </a:cubicBezTo>
                <a:cubicBezTo>
                  <a:pt x="2606798" y="5061"/>
                  <a:pt x="2605477" y="8568"/>
                  <a:pt x="2606040" y="15240"/>
                </a:cubicBezTo>
                <a:cubicBezTo>
                  <a:pt x="2393024" y="-808"/>
                  <a:pt x="2191161" y="36211"/>
                  <a:pt x="1980590" y="15240"/>
                </a:cubicBezTo>
                <a:cubicBezTo>
                  <a:pt x="1770019" y="-5731"/>
                  <a:pt x="1476440" y="33066"/>
                  <a:pt x="1276960" y="15240"/>
                </a:cubicBezTo>
                <a:cubicBezTo>
                  <a:pt x="1077480" y="-2586"/>
                  <a:pt x="880988" y="39077"/>
                  <a:pt x="651510" y="15240"/>
                </a:cubicBezTo>
                <a:cubicBezTo>
                  <a:pt x="422032" y="-8597"/>
                  <a:pt x="130744" y="-4995"/>
                  <a:pt x="0" y="15240"/>
                </a:cubicBezTo>
                <a:cubicBezTo>
                  <a:pt x="-335" y="10459"/>
                  <a:pt x="-77" y="438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450195AE-24B4-6F5C-C1ED-FBC3E554961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118" r="33692" b="2"/>
          <a:stretch/>
        </p:blipFill>
        <p:spPr>
          <a:xfrm>
            <a:off x="3983776" y="10"/>
            <a:ext cx="5159081" cy="5714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98990DB9-1870-0DAD-0B70-DDEE425CB0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xmlns="" id="{FDFA80C8-05E3-82AB-F07E-0FB3971554F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80400376"/>
              </p:ext>
            </p:extLst>
          </p:nvPr>
        </p:nvGraphicFramePr>
        <p:xfrm>
          <a:off x="1509485" y="858354"/>
          <a:ext cx="7208873" cy="45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1" name="Rectangle 6170">
            <a:extLst>
              <a:ext uri="{FF2B5EF4-FFF2-40B4-BE49-F238E27FC236}">
                <a16:creationId xmlns:a16="http://schemas.microsoft.com/office/drawing/2014/main" xmlns="" id="{1C4FDBE2-32F7-4AC4-A40C-C51C65B1D47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173" name="Arc 6172">
            <a:extLst>
              <a:ext uri="{FF2B5EF4-FFF2-40B4-BE49-F238E27FC236}">
                <a16:creationId xmlns:a16="http://schemas.microsoft.com/office/drawing/2014/main" xmlns="" id="{E2B33195-5BCA-4BB7-A82D-6739522687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6604789">
            <a:off x="382233" y="771037"/>
            <a:ext cx="2489916" cy="2240924"/>
          </a:xfrm>
          <a:prstGeom prst="arc">
            <a:avLst>
              <a:gd name="adj1" fmla="val 14455503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48" name="CuadroTexto 1">
            <a:extLst>
              <a:ext uri="{FF2B5EF4-FFF2-40B4-BE49-F238E27FC236}">
                <a16:creationId xmlns:a16="http://schemas.microsoft.com/office/drawing/2014/main" xmlns="" id="{527C6B30-ECE2-1C9D-0648-61D5E8DEE2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612" y="1141808"/>
            <a:ext cx="3455186" cy="226006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rm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516"/>
              </a:spcAft>
            </a:pPr>
            <a:r>
              <a:rPr lang="en-US" altLang="es-AR" sz="29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¿</a:t>
            </a:r>
            <a:r>
              <a:rPr lang="en-US" altLang="es-AR" sz="2900" b="1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Qué</a:t>
            </a:r>
            <a:r>
              <a:rPr lang="en-US" altLang="es-AR" sz="29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s-AR" sz="2900" b="1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sucede</a:t>
            </a:r>
            <a:r>
              <a:rPr lang="en-US" altLang="es-AR" sz="29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con </a:t>
            </a:r>
            <a:r>
              <a:rPr lang="en-US" altLang="es-AR" sz="2900" b="1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el</a:t>
            </a:r>
            <a:r>
              <a:rPr lang="en-US" altLang="es-AR" sz="29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s-AR" sz="2900" b="1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pago</a:t>
            </a:r>
            <a:r>
              <a:rPr lang="en-US" altLang="es-AR" sz="29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a </a:t>
            </a:r>
            <a:r>
              <a:rPr lang="en-US" altLang="es-AR" sz="2900" b="1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cuenta</a:t>
            </a:r>
            <a:r>
              <a:rPr lang="en-US" altLang="es-AR" sz="29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del SICORE </a:t>
            </a:r>
            <a:r>
              <a:rPr lang="en-US" altLang="es-AR" sz="2900" b="1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Marzo</a:t>
            </a:r>
            <a:r>
              <a:rPr lang="en-US" altLang="es-AR" sz="29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2024?</a:t>
            </a:r>
          </a:p>
        </p:txBody>
      </p:sp>
      <p:sp>
        <p:nvSpPr>
          <p:cNvPr id="6175" name="Oval 6174">
            <a:extLst>
              <a:ext uri="{FF2B5EF4-FFF2-40B4-BE49-F238E27FC236}">
                <a16:creationId xmlns:a16="http://schemas.microsoft.com/office/drawing/2014/main" xmlns="" id="{CF8AD9F3-9AF6-494F-83A3-2F67756393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171982" y="1775075"/>
            <a:ext cx="343368" cy="3711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77" name="Freeform: Shape 6176">
            <a:extLst>
              <a:ext uri="{FF2B5EF4-FFF2-40B4-BE49-F238E27FC236}">
                <a16:creationId xmlns:a16="http://schemas.microsoft.com/office/drawing/2014/main" xmlns="" id="{11156773-3FB3-46D9-9F87-82128740483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860404" y="2596726"/>
            <a:ext cx="3283596" cy="3118274"/>
          </a:xfrm>
          <a:custGeom>
            <a:avLst/>
            <a:gdLst>
              <a:gd name="connsiteX0" fmla="*/ 2605183 w 4378128"/>
              <a:gd name="connsiteY0" fmla="*/ 0 h 3741928"/>
              <a:gd name="connsiteX1" fmla="*/ 4262321 w 4378128"/>
              <a:gd name="connsiteY1" fmla="*/ 594897 h 3741928"/>
              <a:gd name="connsiteX2" fmla="*/ 4378128 w 4378128"/>
              <a:gd name="connsiteY2" fmla="*/ 700149 h 3741928"/>
              <a:gd name="connsiteX3" fmla="*/ 4378128 w 4378128"/>
              <a:gd name="connsiteY3" fmla="*/ 3741928 h 3741928"/>
              <a:gd name="connsiteX4" fmla="*/ 263831 w 4378128"/>
              <a:gd name="connsiteY4" fmla="*/ 3741928 h 3741928"/>
              <a:gd name="connsiteX5" fmla="*/ 204729 w 4378128"/>
              <a:gd name="connsiteY5" fmla="*/ 3619238 h 3741928"/>
              <a:gd name="connsiteX6" fmla="*/ 0 w 4378128"/>
              <a:gd name="connsiteY6" fmla="*/ 2605183 h 3741928"/>
              <a:gd name="connsiteX7" fmla="*/ 2605183 w 4378128"/>
              <a:gd name="connsiteY7" fmla="*/ 0 h 3741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78128" h="3741928">
                <a:moveTo>
                  <a:pt x="2605183" y="0"/>
                </a:moveTo>
                <a:cubicBezTo>
                  <a:pt x="3234659" y="0"/>
                  <a:pt x="3811992" y="223253"/>
                  <a:pt x="4262321" y="594897"/>
                </a:cubicBezTo>
                <a:lnTo>
                  <a:pt x="4378128" y="700149"/>
                </a:lnTo>
                <a:lnTo>
                  <a:pt x="4378128" y="3741928"/>
                </a:lnTo>
                <a:lnTo>
                  <a:pt x="263831" y="3741928"/>
                </a:lnTo>
                <a:lnTo>
                  <a:pt x="204729" y="3619238"/>
                </a:lnTo>
                <a:cubicBezTo>
                  <a:pt x="72899" y="3307558"/>
                  <a:pt x="0" y="2964884"/>
                  <a:pt x="0" y="2605183"/>
                </a:cubicBezTo>
                <a:cubicBezTo>
                  <a:pt x="0" y="1166380"/>
                  <a:pt x="1166380" y="0"/>
                  <a:pt x="26051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79" name="Freeform: Shape 6178">
            <a:extLst>
              <a:ext uri="{FF2B5EF4-FFF2-40B4-BE49-F238E27FC236}">
                <a16:creationId xmlns:a16="http://schemas.microsoft.com/office/drawing/2014/main" xmlns="" id="{E8EA24D0-C854-4AA8-B8FD-D252660D884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124798" y="0"/>
            <a:ext cx="3156358" cy="3065235"/>
          </a:xfrm>
          <a:custGeom>
            <a:avLst/>
            <a:gdLst>
              <a:gd name="connsiteX0" fmla="*/ 711074 w 4208478"/>
              <a:gd name="connsiteY0" fmla="*/ 0 h 3678281"/>
              <a:gd name="connsiteX1" fmla="*/ 3497404 w 4208478"/>
              <a:gd name="connsiteY1" fmla="*/ 0 h 3678281"/>
              <a:gd name="connsiteX2" fmla="*/ 3592161 w 4208478"/>
              <a:gd name="connsiteY2" fmla="*/ 86120 h 3678281"/>
              <a:gd name="connsiteX3" fmla="*/ 4208478 w 4208478"/>
              <a:gd name="connsiteY3" fmla="*/ 1574042 h 3678281"/>
              <a:gd name="connsiteX4" fmla="*/ 2104239 w 4208478"/>
              <a:gd name="connsiteY4" fmla="*/ 3678281 h 3678281"/>
              <a:gd name="connsiteX5" fmla="*/ 0 w 4208478"/>
              <a:gd name="connsiteY5" fmla="*/ 1574042 h 3678281"/>
              <a:gd name="connsiteX6" fmla="*/ 616318 w 4208478"/>
              <a:gd name="connsiteY6" fmla="*/ 86120 h 3678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08478" h="3678281">
                <a:moveTo>
                  <a:pt x="711074" y="0"/>
                </a:moveTo>
                <a:lnTo>
                  <a:pt x="3497404" y="0"/>
                </a:lnTo>
                <a:lnTo>
                  <a:pt x="3592161" y="86120"/>
                </a:lnTo>
                <a:cubicBezTo>
                  <a:pt x="3972953" y="466913"/>
                  <a:pt x="4208478" y="992973"/>
                  <a:pt x="4208478" y="1574042"/>
                </a:cubicBezTo>
                <a:cubicBezTo>
                  <a:pt x="4208478" y="2736181"/>
                  <a:pt x="3266378" y="3678281"/>
                  <a:pt x="2104239" y="3678281"/>
                </a:cubicBezTo>
                <a:cubicBezTo>
                  <a:pt x="942100" y="3678281"/>
                  <a:pt x="0" y="2736181"/>
                  <a:pt x="0" y="1574042"/>
                </a:cubicBezTo>
                <a:cubicBezTo>
                  <a:pt x="0" y="992973"/>
                  <a:pt x="235525" y="466913"/>
                  <a:pt x="616318" y="861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98990DB9-1870-0DAD-0B70-DDEE425CB0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7521" y="278597"/>
            <a:ext cx="2150911" cy="2150911"/>
          </a:xfrm>
          <a:custGeom>
            <a:avLst/>
            <a:gdLst/>
            <a:ahLst/>
            <a:cxnLst/>
            <a:rect l="l" t="t" r="r" b="b"/>
            <a:pathLst>
              <a:path w="2833631" h="2677010">
                <a:moveTo>
                  <a:pt x="49418" y="0"/>
                </a:moveTo>
                <a:lnTo>
                  <a:pt x="2784213" y="0"/>
                </a:lnTo>
                <a:cubicBezTo>
                  <a:pt x="2811506" y="0"/>
                  <a:pt x="2833631" y="22125"/>
                  <a:pt x="2833631" y="49418"/>
                </a:cubicBezTo>
                <a:lnTo>
                  <a:pt x="2833631" y="2627592"/>
                </a:lnTo>
                <a:cubicBezTo>
                  <a:pt x="2833631" y="2654885"/>
                  <a:pt x="2811506" y="2677010"/>
                  <a:pt x="2784213" y="2677010"/>
                </a:cubicBezTo>
                <a:lnTo>
                  <a:pt x="49418" y="2677010"/>
                </a:lnTo>
                <a:cubicBezTo>
                  <a:pt x="22125" y="2677010"/>
                  <a:pt x="0" y="2654885"/>
                  <a:pt x="0" y="2627592"/>
                </a:cubicBezTo>
                <a:lnTo>
                  <a:pt x="0" y="49418"/>
                </a:lnTo>
                <a:cubicBezTo>
                  <a:pt x="0" y="22125"/>
                  <a:pt x="22125" y="0"/>
                  <a:pt x="49418" y="0"/>
                </a:cubicBezTo>
                <a:close/>
              </a:path>
            </a:pathLst>
          </a:cu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450195AE-24B4-6F5C-C1ED-FBC3E554961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118" r="33692" b="2"/>
          <a:stretch/>
        </p:blipFill>
        <p:spPr>
          <a:xfrm>
            <a:off x="6708290" y="3236721"/>
            <a:ext cx="1931269" cy="2139359"/>
          </a:xfrm>
          <a:custGeom>
            <a:avLst/>
            <a:gdLst/>
            <a:ahLst/>
            <a:cxnLst/>
            <a:rect l="l" t="t" r="r" b="b"/>
            <a:pathLst>
              <a:path w="2833631" h="2677010">
                <a:moveTo>
                  <a:pt x="49418" y="0"/>
                </a:moveTo>
                <a:lnTo>
                  <a:pt x="2784213" y="0"/>
                </a:lnTo>
                <a:cubicBezTo>
                  <a:pt x="2811506" y="0"/>
                  <a:pt x="2833631" y="22125"/>
                  <a:pt x="2833631" y="49418"/>
                </a:cubicBezTo>
                <a:lnTo>
                  <a:pt x="2833631" y="2627592"/>
                </a:lnTo>
                <a:cubicBezTo>
                  <a:pt x="2833631" y="2654885"/>
                  <a:pt x="2811506" y="2677010"/>
                  <a:pt x="2784213" y="2677010"/>
                </a:cubicBezTo>
                <a:lnTo>
                  <a:pt x="49418" y="2677010"/>
                </a:lnTo>
                <a:cubicBezTo>
                  <a:pt x="22125" y="2677010"/>
                  <a:pt x="0" y="2654885"/>
                  <a:pt x="0" y="2627592"/>
                </a:cubicBezTo>
                <a:lnTo>
                  <a:pt x="0" y="49418"/>
                </a:lnTo>
                <a:cubicBezTo>
                  <a:pt x="0" y="22125"/>
                  <a:pt x="22125" y="0"/>
                  <a:pt x="49418" y="0"/>
                </a:cubicBezTo>
                <a:close/>
              </a:path>
            </a:pathLst>
          </a:custGeom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9018227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81" name="Rectangle 7175">
            <a:extLst>
              <a:ext uri="{FF2B5EF4-FFF2-40B4-BE49-F238E27FC236}">
                <a16:creationId xmlns:a16="http://schemas.microsoft.com/office/drawing/2014/main" xmlns="" id="{2D2B266D-3625-4584-A5C3-7D3F672CFF3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1714" cy="571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2" name="Rectangle 7177">
            <a:extLst>
              <a:ext uri="{FF2B5EF4-FFF2-40B4-BE49-F238E27FC236}">
                <a16:creationId xmlns:a16="http://schemas.microsoft.com/office/drawing/2014/main" xmlns="" id="{C463B99A-73EE-4FBB-B7C4-F9F9BCC25C6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1714" cy="571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0" name="Freeform: Shape 7179">
            <a:extLst>
              <a:ext uri="{FF2B5EF4-FFF2-40B4-BE49-F238E27FC236}">
                <a16:creationId xmlns:a16="http://schemas.microsoft.com/office/drawing/2014/main" xmlns="" id="{A5D2A5D1-BA0D-47D3-B051-DA7743C46E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183187"/>
          </a:xfrm>
          <a:custGeom>
            <a:avLst/>
            <a:gdLst>
              <a:gd name="connsiteX0" fmla="*/ 6789701 w 12192000"/>
              <a:gd name="connsiteY0" fmla="*/ 6151588 h 6219825"/>
              <a:gd name="connsiteX1" fmla="*/ 6788702 w 12192000"/>
              <a:gd name="connsiteY1" fmla="*/ 6151666 h 6219825"/>
              <a:gd name="connsiteX2" fmla="*/ 6788476 w 12192000"/>
              <a:gd name="connsiteY2" fmla="*/ 6152200 h 6219825"/>
              <a:gd name="connsiteX3" fmla="*/ 9834 w 12192000"/>
              <a:gd name="connsiteY3" fmla="*/ 0 h 6219825"/>
              <a:gd name="connsiteX4" fmla="*/ 12357 w 12192000"/>
              <a:gd name="connsiteY4" fmla="*/ 1 h 6219825"/>
              <a:gd name="connsiteX5" fmla="*/ 12192000 w 12192000"/>
              <a:gd name="connsiteY5" fmla="*/ 1 h 6219825"/>
              <a:gd name="connsiteX6" fmla="*/ 12192000 w 12192000"/>
              <a:gd name="connsiteY6" fmla="*/ 5105401 h 6219825"/>
              <a:gd name="connsiteX7" fmla="*/ 12191716 w 12192000"/>
              <a:gd name="connsiteY7" fmla="*/ 5105401 h 6219825"/>
              <a:gd name="connsiteX8" fmla="*/ 12192000 w 12192000"/>
              <a:gd name="connsiteY8" fmla="*/ 5256977 h 6219825"/>
              <a:gd name="connsiteX9" fmla="*/ 12061096 w 12192000"/>
              <a:gd name="connsiteY9" fmla="*/ 5296034 h 6219825"/>
              <a:gd name="connsiteX10" fmla="*/ 11676800 w 12192000"/>
              <a:gd name="connsiteY10" fmla="*/ 5399652 h 6219825"/>
              <a:gd name="connsiteX11" fmla="*/ 10425355 w 12192000"/>
              <a:gd name="connsiteY11" fmla="*/ 5683310 h 6219825"/>
              <a:gd name="connsiteX12" fmla="*/ 9424022 w 12192000"/>
              <a:gd name="connsiteY12" fmla="*/ 5858546 h 6219825"/>
              <a:gd name="connsiteX13" fmla="*/ 8458419 w 12192000"/>
              <a:gd name="connsiteY13" fmla="*/ 5992303 h 6219825"/>
              <a:gd name="connsiteX14" fmla="*/ 7715970 w 12192000"/>
              <a:gd name="connsiteY14" fmla="*/ 6072283 h 6219825"/>
              <a:gd name="connsiteX15" fmla="*/ 6951716 w 12192000"/>
              <a:gd name="connsiteY15" fmla="*/ 6138091 h 6219825"/>
              <a:gd name="connsiteX16" fmla="*/ 6936303 w 12192000"/>
              <a:gd name="connsiteY16" fmla="*/ 6140163 h 6219825"/>
              <a:gd name="connsiteX17" fmla="*/ 6790448 w 12192000"/>
              <a:gd name="connsiteY17" fmla="*/ 6151529 h 6219825"/>
              <a:gd name="connsiteX18" fmla="*/ 6799941 w 12192000"/>
              <a:gd name="connsiteY18" fmla="*/ 6153349 h 6219825"/>
              <a:gd name="connsiteX19" fmla="*/ 6835432 w 12192000"/>
              <a:gd name="connsiteY19" fmla="*/ 6151642 h 6219825"/>
              <a:gd name="connsiteX20" fmla="*/ 6884003 w 12192000"/>
              <a:gd name="connsiteY20" fmla="*/ 6148662 h 6219825"/>
              <a:gd name="connsiteX21" fmla="*/ 7578771 w 12192000"/>
              <a:gd name="connsiteY21" fmla="*/ 6116122 h 6219825"/>
              <a:gd name="connsiteX22" fmla="*/ 8623845 w 12192000"/>
              <a:gd name="connsiteY22" fmla="*/ 6029188 h 6219825"/>
              <a:gd name="connsiteX23" fmla="*/ 9479970 w 12192000"/>
              <a:gd name="connsiteY23" fmla="*/ 5925239 h 6219825"/>
              <a:gd name="connsiteX24" fmla="*/ 10629308 w 12192000"/>
              <a:gd name="connsiteY24" fmla="*/ 5731000 h 6219825"/>
              <a:gd name="connsiteX25" fmla="*/ 11998498 w 12192000"/>
              <a:gd name="connsiteY25" fmla="*/ 5404869 h 6219825"/>
              <a:gd name="connsiteX26" fmla="*/ 12192000 w 12192000"/>
              <a:gd name="connsiteY26" fmla="*/ 5347846 h 6219825"/>
              <a:gd name="connsiteX27" fmla="*/ 12192000 w 12192000"/>
              <a:gd name="connsiteY27" fmla="*/ 5402606 h 6219825"/>
              <a:gd name="connsiteX28" fmla="*/ 11829257 w 12192000"/>
              <a:gd name="connsiteY28" fmla="*/ 5507950 h 6219825"/>
              <a:gd name="connsiteX29" fmla="*/ 10939183 w 12192000"/>
              <a:gd name="connsiteY29" fmla="*/ 5722555 h 6219825"/>
              <a:gd name="connsiteX30" fmla="*/ 9985530 w 12192000"/>
              <a:gd name="connsiteY30" fmla="*/ 5902635 h 6219825"/>
              <a:gd name="connsiteX31" fmla="*/ 9186882 w 12192000"/>
              <a:gd name="connsiteY31" fmla="*/ 6018631 h 6219825"/>
              <a:gd name="connsiteX32" fmla="*/ 8578198 w 12192000"/>
              <a:gd name="connsiteY32" fmla="*/ 6088179 h 6219825"/>
              <a:gd name="connsiteX33" fmla="*/ 7864358 w 12192000"/>
              <a:gd name="connsiteY33" fmla="*/ 6149656 h 6219825"/>
              <a:gd name="connsiteX34" fmla="*/ 6935502 w 12192000"/>
              <a:gd name="connsiteY34" fmla="*/ 6201071 h 6219825"/>
              <a:gd name="connsiteX35" fmla="*/ 6477750 w 12192000"/>
              <a:gd name="connsiteY35" fmla="*/ 6214980 h 6219825"/>
              <a:gd name="connsiteX36" fmla="*/ 6362294 w 12192000"/>
              <a:gd name="connsiteY36" fmla="*/ 6219825 h 6219825"/>
              <a:gd name="connsiteX37" fmla="*/ 6057129 w 12192000"/>
              <a:gd name="connsiteY37" fmla="*/ 6219825 h 6219825"/>
              <a:gd name="connsiteX38" fmla="*/ 5977784 w 12192000"/>
              <a:gd name="connsiteY38" fmla="*/ 6215229 h 6219825"/>
              <a:gd name="connsiteX39" fmla="*/ 5265087 w 12192000"/>
              <a:gd name="connsiteY39" fmla="*/ 6178965 h 6219825"/>
              <a:gd name="connsiteX40" fmla="*/ 4346277 w 12192000"/>
              <a:gd name="connsiteY40" fmla="*/ 6116869 h 6219825"/>
              <a:gd name="connsiteX41" fmla="*/ 3373045 w 12192000"/>
              <a:gd name="connsiteY41" fmla="*/ 6018259 h 6219825"/>
              <a:gd name="connsiteX42" fmla="*/ 2362173 w 12192000"/>
              <a:gd name="connsiteY42" fmla="*/ 5899282 h 6219825"/>
              <a:gd name="connsiteX43" fmla="*/ 1233178 w 12192000"/>
              <a:gd name="connsiteY43" fmla="*/ 5726033 h 6219825"/>
              <a:gd name="connsiteX44" fmla="*/ 68500 w 12192000"/>
              <a:gd name="connsiteY44" fmla="*/ 5486226 h 6219825"/>
              <a:gd name="connsiteX45" fmla="*/ 0 w 12192000"/>
              <a:gd name="connsiteY45" fmla="*/ 5468863 h 6219825"/>
              <a:gd name="connsiteX46" fmla="*/ 0 w 12192000"/>
              <a:gd name="connsiteY46" fmla="*/ 5412351 h 6219825"/>
              <a:gd name="connsiteX47" fmla="*/ 72441 w 12192000"/>
              <a:gd name="connsiteY47" fmla="*/ 5431135 h 6219825"/>
              <a:gd name="connsiteX48" fmla="*/ 600716 w 12192000"/>
              <a:gd name="connsiteY48" fmla="*/ 5549555 h 6219825"/>
              <a:gd name="connsiteX49" fmla="*/ 1769512 w 12192000"/>
              <a:gd name="connsiteY49" fmla="*/ 5759811 h 6219825"/>
              <a:gd name="connsiteX50" fmla="*/ 2613554 w 12192000"/>
              <a:gd name="connsiteY50" fmla="*/ 5876802 h 6219825"/>
              <a:gd name="connsiteX51" fmla="*/ 2581134 w 12192000"/>
              <a:gd name="connsiteY51" fmla="*/ 5866867 h 6219825"/>
              <a:gd name="connsiteX52" fmla="*/ 1112635 w 12192000"/>
              <a:gd name="connsiteY52" fmla="*/ 5534031 h 6219825"/>
              <a:gd name="connsiteX53" fmla="*/ 420412 w 12192000"/>
              <a:gd name="connsiteY53" fmla="*/ 5334514 h 6219825"/>
              <a:gd name="connsiteX54" fmla="*/ 0 w 12192000"/>
              <a:gd name="connsiteY54" fmla="*/ 5195539 h 6219825"/>
              <a:gd name="connsiteX55" fmla="*/ 60 w 12192000"/>
              <a:gd name="connsiteY55" fmla="*/ 5105401 h 6219825"/>
              <a:gd name="connsiteX56" fmla="*/ 0 w 12192000"/>
              <a:gd name="connsiteY56" fmla="*/ 5105401 h 6219825"/>
              <a:gd name="connsiteX57" fmla="*/ 0 w 12192000"/>
              <a:gd name="connsiteY57" fmla="*/ 1 h 6219825"/>
              <a:gd name="connsiteX58" fmla="*/ 9834 w 12192000"/>
              <a:gd name="connsiteY58" fmla="*/ 1 h 621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2192000" h="6219825">
                <a:moveTo>
                  <a:pt x="6789701" y="6151588"/>
                </a:moveTo>
                <a:lnTo>
                  <a:pt x="6788702" y="6151666"/>
                </a:lnTo>
                <a:cubicBezTo>
                  <a:pt x="6788627" y="6151844"/>
                  <a:pt x="6788551" y="6152022"/>
                  <a:pt x="6788476" y="6152200"/>
                </a:cubicBezTo>
                <a:close/>
                <a:moveTo>
                  <a:pt x="9834" y="0"/>
                </a:moveTo>
                <a:lnTo>
                  <a:pt x="12357" y="1"/>
                </a:lnTo>
                <a:lnTo>
                  <a:pt x="12192000" y="1"/>
                </a:lnTo>
                <a:lnTo>
                  <a:pt x="12192000" y="5105401"/>
                </a:lnTo>
                <a:lnTo>
                  <a:pt x="12191716" y="5105401"/>
                </a:lnTo>
                <a:lnTo>
                  <a:pt x="12192000" y="5256977"/>
                </a:lnTo>
                <a:lnTo>
                  <a:pt x="12061096" y="5296034"/>
                </a:lnTo>
                <a:cubicBezTo>
                  <a:pt x="11933500" y="5332263"/>
                  <a:pt x="11805390" y="5366806"/>
                  <a:pt x="11676800" y="5399652"/>
                </a:cubicBezTo>
                <a:cubicBezTo>
                  <a:pt x="11262789" y="5507204"/>
                  <a:pt x="10845343" y="5600846"/>
                  <a:pt x="10425355" y="5683310"/>
                </a:cubicBezTo>
                <a:cubicBezTo>
                  <a:pt x="10092810" y="5748549"/>
                  <a:pt x="9759033" y="5806970"/>
                  <a:pt x="9424022" y="5858546"/>
                </a:cubicBezTo>
                <a:cubicBezTo>
                  <a:pt x="9102997" y="5908224"/>
                  <a:pt x="8781133" y="5952809"/>
                  <a:pt x="8458419" y="5992303"/>
                </a:cubicBezTo>
                <a:cubicBezTo>
                  <a:pt x="8211360" y="6022481"/>
                  <a:pt x="7963792" y="6048065"/>
                  <a:pt x="7715970" y="6072283"/>
                </a:cubicBezTo>
                <a:lnTo>
                  <a:pt x="6951716" y="6138091"/>
                </a:lnTo>
                <a:lnTo>
                  <a:pt x="6936303" y="6140163"/>
                </a:lnTo>
                <a:lnTo>
                  <a:pt x="6790448" y="6151529"/>
                </a:lnTo>
                <a:lnTo>
                  <a:pt x="6799941" y="6153349"/>
                </a:lnTo>
                <a:cubicBezTo>
                  <a:pt x="6811623" y="6153816"/>
                  <a:pt x="6823734" y="6151642"/>
                  <a:pt x="6835432" y="6151642"/>
                </a:cubicBezTo>
                <a:cubicBezTo>
                  <a:pt x="6851580" y="6151642"/>
                  <a:pt x="6867729" y="6149034"/>
                  <a:pt x="6884003" y="6148662"/>
                </a:cubicBezTo>
                <a:cubicBezTo>
                  <a:pt x="7115805" y="6143198"/>
                  <a:pt x="7347351" y="6131026"/>
                  <a:pt x="7578771" y="6116122"/>
                </a:cubicBezTo>
                <a:cubicBezTo>
                  <a:pt x="7927552" y="6093644"/>
                  <a:pt x="8276080" y="6065453"/>
                  <a:pt x="8623845" y="6029188"/>
                </a:cubicBezTo>
                <a:cubicBezTo>
                  <a:pt x="8909939" y="5999878"/>
                  <a:pt x="9195310" y="5965228"/>
                  <a:pt x="9479970" y="5925239"/>
                </a:cubicBezTo>
                <a:cubicBezTo>
                  <a:pt x="9864901" y="5870842"/>
                  <a:pt x="10248014" y="5806101"/>
                  <a:pt x="10629308" y="5731000"/>
                </a:cubicBezTo>
                <a:cubicBezTo>
                  <a:pt x="11090114" y="5639842"/>
                  <a:pt x="11546975" y="5532291"/>
                  <a:pt x="11998498" y="5404869"/>
                </a:cubicBezTo>
                <a:lnTo>
                  <a:pt x="12192000" y="5347846"/>
                </a:lnTo>
                <a:lnTo>
                  <a:pt x="12192000" y="5402606"/>
                </a:lnTo>
                <a:lnTo>
                  <a:pt x="11829257" y="5507950"/>
                </a:lnTo>
                <a:cubicBezTo>
                  <a:pt x="11534769" y="5587680"/>
                  <a:pt x="11238120" y="5658596"/>
                  <a:pt x="10939183" y="5722555"/>
                </a:cubicBezTo>
                <a:cubicBezTo>
                  <a:pt x="10622824" y="5790365"/>
                  <a:pt x="10304941" y="5850387"/>
                  <a:pt x="9985530" y="5902635"/>
                </a:cubicBezTo>
                <a:cubicBezTo>
                  <a:pt x="9720036" y="5946102"/>
                  <a:pt x="9453814" y="5984764"/>
                  <a:pt x="9186882" y="6018631"/>
                </a:cubicBezTo>
                <a:cubicBezTo>
                  <a:pt x="8984197" y="6044216"/>
                  <a:pt x="8781514" y="6068309"/>
                  <a:pt x="8578198" y="6088179"/>
                </a:cubicBezTo>
                <a:lnTo>
                  <a:pt x="7864358" y="6149656"/>
                </a:lnTo>
                <a:cubicBezTo>
                  <a:pt x="7554994" y="6172009"/>
                  <a:pt x="7245502" y="6189895"/>
                  <a:pt x="6935502" y="6201071"/>
                </a:cubicBezTo>
                <a:lnTo>
                  <a:pt x="6477750" y="6214980"/>
                </a:lnTo>
                <a:cubicBezTo>
                  <a:pt x="6439195" y="6212895"/>
                  <a:pt x="6400529" y="6214521"/>
                  <a:pt x="6362294" y="6219825"/>
                </a:cubicBezTo>
                <a:lnTo>
                  <a:pt x="6057129" y="6219825"/>
                </a:lnTo>
                <a:lnTo>
                  <a:pt x="5977784" y="6215229"/>
                </a:lnTo>
                <a:lnTo>
                  <a:pt x="5265087" y="6178965"/>
                </a:lnTo>
                <a:cubicBezTo>
                  <a:pt x="4958267" y="6166544"/>
                  <a:pt x="4651826" y="6146055"/>
                  <a:pt x="4346277" y="6116869"/>
                </a:cubicBezTo>
                <a:lnTo>
                  <a:pt x="3373045" y="6018259"/>
                </a:lnTo>
                <a:cubicBezTo>
                  <a:pt x="3035412" y="5983982"/>
                  <a:pt x="2698456" y="5944327"/>
                  <a:pt x="2362173" y="5899282"/>
                </a:cubicBezTo>
                <a:cubicBezTo>
                  <a:pt x="1984692" y="5849108"/>
                  <a:pt x="1608364" y="5791358"/>
                  <a:pt x="1233178" y="5726033"/>
                </a:cubicBezTo>
                <a:cubicBezTo>
                  <a:pt x="842181" y="5657291"/>
                  <a:pt x="453758" y="5578770"/>
                  <a:pt x="68500" y="5486226"/>
                </a:cubicBezTo>
                <a:lnTo>
                  <a:pt x="0" y="5468863"/>
                </a:lnTo>
                <a:lnTo>
                  <a:pt x="0" y="5412351"/>
                </a:lnTo>
                <a:lnTo>
                  <a:pt x="72441" y="5431135"/>
                </a:lnTo>
                <a:cubicBezTo>
                  <a:pt x="247961" y="5473331"/>
                  <a:pt x="424164" y="5512608"/>
                  <a:pt x="600716" y="5549555"/>
                </a:cubicBezTo>
                <a:cubicBezTo>
                  <a:pt x="988279" y="5630403"/>
                  <a:pt x="1378133" y="5699330"/>
                  <a:pt x="1769512" y="5759811"/>
                </a:cubicBezTo>
                <a:cubicBezTo>
                  <a:pt x="2052426" y="5803406"/>
                  <a:pt x="2335725" y="5843519"/>
                  <a:pt x="2613554" y="5876802"/>
                </a:cubicBezTo>
                <a:cubicBezTo>
                  <a:pt x="2605544" y="5879410"/>
                  <a:pt x="2594611" y="5869350"/>
                  <a:pt x="2581134" y="5866867"/>
                </a:cubicBezTo>
                <a:cubicBezTo>
                  <a:pt x="2087178" y="5774877"/>
                  <a:pt x="1597684" y="5663937"/>
                  <a:pt x="1112635" y="5534031"/>
                </a:cubicBezTo>
                <a:cubicBezTo>
                  <a:pt x="880453" y="5471934"/>
                  <a:pt x="649713" y="5405428"/>
                  <a:pt x="420412" y="5334514"/>
                </a:cubicBezTo>
                <a:lnTo>
                  <a:pt x="0" y="5195539"/>
                </a:lnTo>
                <a:lnTo>
                  <a:pt x="60" y="5105401"/>
                </a:lnTo>
                <a:lnTo>
                  <a:pt x="0" y="5105401"/>
                </a:lnTo>
                <a:lnTo>
                  <a:pt x="0" y="1"/>
                </a:lnTo>
                <a:lnTo>
                  <a:pt x="9834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8606CAA7-8510-F6C6-FC0B-BC8C8B25B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xmlns="" id="{48358116-04D7-01CF-72BF-F698F66460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60386218"/>
              </p:ext>
            </p:extLst>
          </p:nvPr>
        </p:nvGraphicFramePr>
        <p:xfrm>
          <a:off x="2376482" y="150351"/>
          <a:ext cx="6941501" cy="4814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uadroTexto 1">
            <a:extLst>
              <a:ext uri="{FF2B5EF4-FFF2-40B4-BE49-F238E27FC236}">
                <a16:creationId xmlns:a16="http://schemas.microsoft.com/office/drawing/2014/main" xmlns="" id="{2F6958F5-69F5-0FC7-6B7B-F094F9D68D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9923"/>
            <a:ext cx="437605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AR" altLang="es-AR" sz="4000" b="1" dirty="0"/>
              <a:t>Algunos puntos importantes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25" name="Rectangle 4124">
            <a:extLst>
              <a:ext uri="{FF2B5EF4-FFF2-40B4-BE49-F238E27FC236}">
                <a16:creationId xmlns:a16="http://schemas.microsoft.com/office/drawing/2014/main" xmlns="" id="{0B9EE3F3-89B7-43C3-8651-C4C96830993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9" name="CuadroTexto 1">
            <a:extLst>
              <a:ext uri="{FF2B5EF4-FFF2-40B4-BE49-F238E27FC236}">
                <a16:creationId xmlns:a16="http://schemas.microsoft.com/office/drawing/2014/main" xmlns="" id="{1BAF0F34-58BF-BB76-1CCD-0AF1F1095A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089" y="899251"/>
            <a:ext cx="3674454" cy="90651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s-AR" sz="54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Deudas</a:t>
            </a:r>
            <a:r>
              <a:rPr lang="en-US" altLang="es-AR" sz="5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s-AR" sz="54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excluidas</a:t>
            </a:r>
            <a:r>
              <a:rPr lang="en-US" altLang="es-AR" sz="5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4127" name="Rectangle 4126">
            <a:extLst>
              <a:ext uri="{FF2B5EF4-FFF2-40B4-BE49-F238E27FC236}">
                <a16:creationId xmlns:a16="http://schemas.microsoft.com/office/drawing/2014/main" xmlns="" id="{33AE4636-AEEC-45D6-84D4-7AC2DA48ECF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483869" y="346143"/>
            <a:ext cx="60960" cy="4114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129" name="Rectangle 4128">
            <a:extLst>
              <a:ext uri="{FF2B5EF4-FFF2-40B4-BE49-F238E27FC236}">
                <a16:creationId xmlns:a16="http://schemas.microsoft.com/office/drawing/2014/main" xmlns="" id="{8D9CE0F4-2EB2-4F1F-8AAC-DB3571D9FE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08610" y="1904617"/>
            <a:ext cx="3291840" cy="15240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4C6C097D-D04F-FB97-CCDC-17D316464760}"/>
              </a:ext>
            </a:extLst>
          </p:cNvPr>
          <p:cNvSpPr txBox="1">
            <a:spLocks/>
          </p:cNvSpPr>
          <p:nvPr/>
        </p:nvSpPr>
        <p:spPr>
          <a:xfrm>
            <a:off x="94343" y="2018707"/>
            <a:ext cx="5776685" cy="3607436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228600" algn="l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tx1"/>
                </a:solidFill>
              </a:rPr>
              <a:t>Aportes</a:t>
            </a:r>
            <a:r>
              <a:rPr lang="en-US" sz="2500" dirty="0">
                <a:solidFill>
                  <a:schemeClr val="tx1"/>
                </a:solidFill>
              </a:rPr>
              <a:t> y </a:t>
            </a:r>
            <a:r>
              <a:rPr lang="en-US" sz="2500" dirty="0" err="1">
                <a:solidFill>
                  <a:schemeClr val="tx1"/>
                </a:solidFill>
              </a:rPr>
              <a:t>contribuciones</a:t>
            </a:r>
            <a:r>
              <a:rPr lang="en-US" sz="2500" dirty="0">
                <a:solidFill>
                  <a:schemeClr val="tx1"/>
                </a:solidFill>
              </a:rPr>
              <a:t> con </a:t>
            </a:r>
            <a:r>
              <a:rPr lang="en-US" sz="2500" dirty="0" err="1">
                <a:solidFill>
                  <a:schemeClr val="tx1"/>
                </a:solidFill>
              </a:rPr>
              <a:t>destino</a:t>
            </a:r>
            <a:r>
              <a:rPr lang="en-US" sz="2500" dirty="0">
                <a:solidFill>
                  <a:schemeClr val="tx1"/>
                </a:solidFill>
              </a:rPr>
              <a:t> a las </a:t>
            </a:r>
            <a:r>
              <a:rPr lang="en-US" sz="2500" dirty="0" err="1">
                <a:solidFill>
                  <a:schemeClr val="tx1"/>
                </a:solidFill>
              </a:rPr>
              <a:t>Obras</a:t>
            </a:r>
            <a:r>
              <a:rPr lang="en-US" sz="2500" dirty="0">
                <a:solidFill>
                  <a:schemeClr val="tx1"/>
                </a:solidFill>
              </a:rPr>
              <a:t> </a:t>
            </a:r>
            <a:r>
              <a:rPr lang="en-US" sz="2500" dirty="0" err="1">
                <a:solidFill>
                  <a:schemeClr val="tx1"/>
                </a:solidFill>
              </a:rPr>
              <a:t>sociales</a:t>
            </a:r>
            <a:r>
              <a:rPr lang="en-US" sz="2500" dirty="0">
                <a:solidFill>
                  <a:schemeClr val="tx1"/>
                </a:solidFill>
              </a:rPr>
              <a:t>. </a:t>
            </a:r>
            <a:r>
              <a:rPr lang="en-US" sz="2500" b="1" dirty="0">
                <a:solidFill>
                  <a:srgbClr val="FF0000"/>
                </a:solidFill>
              </a:rPr>
              <a:t>Se </a:t>
            </a:r>
            <a:r>
              <a:rPr lang="en-US" sz="2500" b="1" dirty="0" err="1">
                <a:solidFill>
                  <a:srgbClr val="FF0000"/>
                </a:solidFill>
              </a:rPr>
              <a:t>aclara</a:t>
            </a:r>
            <a:r>
              <a:rPr lang="en-US" sz="2500" b="1" dirty="0">
                <a:solidFill>
                  <a:srgbClr val="FF0000"/>
                </a:solidFill>
              </a:rPr>
              <a:t> que </a:t>
            </a:r>
            <a:r>
              <a:rPr lang="en-US" sz="2500" b="1" dirty="0" err="1">
                <a:solidFill>
                  <a:srgbClr val="FF0000"/>
                </a:solidFill>
              </a:rPr>
              <a:t>aun</a:t>
            </a:r>
            <a:r>
              <a:rPr lang="en-US" sz="2500" b="1" dirty="0">
                <a:solidFill>
                  <a:srgbClr val="FF0000"/>
                </a:solidFill>
              </a:rPr>
              <a:t> </a:t>
            </a:r>
            <a:r>
              <a:rPr lang="en-US" sz="2500" b="1" dirty="0" err="1">
                <a:solidFill>
                  <a:srgbClr val="FF0000"/>
                </a:solidFill>
              </a:rPr>
              <a:t>cuando</a:t>
            </a:r>
            <a:r>
              <a:rPr lang="en-US" sz="2500" b="1" dirty="0">
                <a:solidFill>
                  <a:srgbClr val="FF0000"/>
                </a:solidFill>
              </a:rPr>
              <a:t> no se </a:t>
            </a:r>
            <a:r>
              <a:rPr lang="en-US" sz="2500" b="1" dirty="0" err="1">
                <a:solidFill>
                  <a:srgbClr val="FF0000"/>
                </a:solidFill>
              </a:rPr>
              <a:t>encuentren</a:t>
            </a:r>
            <a:r>
              <a:rPr lang="en-US" sz="2500" b="1" dirty="0">
                <a:solidFill>
                  <a:srgbClr val="FF0000"/>
                </a:solidFill>
              </a:rPr>
              <a:t> </a:t>
            </a:r>
            <a:r>
              <a:rPr lang="en-US" sz="2500" b="1" dirty="0" err="1">
                <a:solidFill>
                  <a:srgbClr val="FF0000"/>
                </a:solidFill>
              </a:rPr>
              <a:t>regularizados</a:t>
            </a:r>
            <a:r>
              <a:rPr lang="en-US" sz="2500" b="1" dirty="0">
                <a:solidFill>
                  <a:srgbClr val="FF0000"/>
                </a:solidFill>
              </a:rPr>
              <a:t>, se </a:t>
            </a:r>
            <a:r>
              <a:rPr lang="en-US" sz="2500" b="1" dirty="0" err="1">
                <a:solidFill>
                  <a:srgbClr val="FF0000"/>
                </a:solidFill>
              </a:rPr>
              <a:t>extingue</a:t>
            </a:r>
            <a:r>
              <a:rPr lang="en-US" sz="2500" b="1" dirty="0">
                <a:solidFill>
                  <a:srgbClr val="FF0000"/>
                </a:solidFill>
              </a:rPr>
              <a:t> la </a:t>
            </a:r>
            <a:r>
              <a:rPr lang="en-US" sz="2500" b="1" dirty="0" err="1">
                <a:solidFill>
                  <a:srgbClr val="FF0000"/>
                </a:solidFill>
              </a:rPr>
              <a:t>acción</a:t>
            </a:r>
            <a:r>
              <a:rPr lang="en-US" sz="2500" b="1" dirty="0">
                <a:solidFill>
                  <a:srgbClr val="FF0000"/>
                </a:solidFill>
              </a:rPr>
              <a:t> penal.</a:t>
            </a:r>
          </a:p>
          <a:p>
            <a:pPr marL="514350" indent="-228600" algn="l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dirty="0">
                <a:solidFill>
                  <a:schemeClr val="tx1"/>
                </a:solidFill>
              </a:rPr>
              <a:t>ART</a:t>
            </a:r>
          </a:p>
          <a:p>
            <a:pPr marL="514350" indent="-228600" algn="l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tx1"/>
                </a:solidFill>
              </a:rPr>
              <a:t>Aportes</a:t>
            </a:r>
            <a:r>
              <a:rPr lang="en-US" sz="2500" dirty="0">
                <a:solidFill>
                  <a:schemeClr val="tx1"/>
                </a:solidFill>
              </a:rPr>
              <a:t> al </a:t>
            </a:r>
            <a:r>
              <a:rPr lang="en-US" sz="2500" dirty="0" err="1">
                <a:solidFill>
                  <a:schemeClr val="tx1"/>
                </a:solidFill>
              </a:rPr>
              <a:t>Rég</a:t>
            </a:r>
            <a:r>
              <a:rPr lang="en-US" sz="2500" dirty="0">
                <a:solidFill>
                  <a:schemeClr val="tx1"/>
                </a:solidFill>
              </a:rPr>
              <a:t>. </a:t>
            </a:r>
            <a:r>
              <a:rPr lang="en-US" sz="2500" dirty="0" err="1">
                <a:solidFill>
                  <a:schemeClr val="tx1"/>
                </a:solidFill>
              </a:rPr>
              <a:t>Servicio</a:t>
            </a:r>
            <a:r>
              <a:rPr lang="en-US" sz="2500" dirty="0">
                <a:solidFill>
                  <a:schemeClr val="tx1"/>
                </a:solidFill>
              </a:rPr>
              <a:t> </a:t>
            </a:r>
            <a:r>
              <a:rPr lang="en-US" sz="2500" dirty="0" err="1">
                <a:solidFill>
                  <a:schemeClr val="tx1"/>
                </a:solidFill>
              </a:rPr>
              <a:t>Doméstico</a:t>
            </a:r>
            <a:r>
              <a:rPr lang="en-US" sz="2500" dirty="0">
                <a:solidFill>
                  <a:schemeClr val="tx1"/>
                </a:solidFill>
              </a:rPr>
              <a:t>/Casas </a:t>
            </a:r>
            <a:r>
              <a:rPr lang="en-US" sz="2500" dirty="0" err="1">
                <a:solidFill>
                  <a:schemeClr val="tx1"/>
                </a:solidFill>
              </a:rPr>
              <a:t>Particulares</a:t>
            </a:r>
            <a:endParaRPr lang="en-US" sz="2500" dirty="0">
              <a:solidFill>
                <a:schemeClr val="tx1"/>
              </a:solidFill>
            </a:endParaRPr>
          </a:p>
          <a:p>
            <a:pPr marL="514350" indent="-228600" algn="l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tx1"/>
                </a:solidFill>
              </a:rPr>
              <a:t>Cotizaciones</a:t>
            </a:r>
            <a:r>
              <a:rPr lang="en-US" sz="2500" dirty="0">
                <a:solidFill>
                  <a:schemeClr val="tx1"/>
                </a:solidFill>
              </a:rPr>
              <a:t> </a:t>
            </a:r>
            <a:r>
              <a:rPr lang="en-US" sz="2500" dirty="0" err="1">
                <a:solidFill>
                  <a:schemeClr val="tx1"/>
                </a:solidFill>
              </a:rPr>
              <a:t>Previsionales</a:t>
            </a:r>
            <a:r>
              <a:rPr lang="en-US" sz="2500" dirty="0">
                <a:solidFill>
                  <a:schemeClr val="tx1"/>
                </a:solidFill>
              </a:rPr>
              <a:t> </a:t>
            </a:r>
            <a:r>
              <a:rPr lang="en-US" sz="2500" dirty="0" err="1">
                <a:solidFill>
                  <a:schemeClr val="tx1"/>
                </a:solidFill>
              </a:rPr>
              <a:t>Régimen</a:t>
            </a:r>
            <a:r>
              <a:rPr lang="en-US" sz="2500" dirty="0">
                <a:solidFill>
                  <a:schemeClr val="tx1"/>
                </a:solidFill>
              </a:rPr>
              <a:t> </a:t>
            </a:r>
            <a:r>
              <a:rPr lang="en-US" sz="2500" dirty="0" err="1">
                <a:solidFill>
                  <a:schemeClr val="tx1"/>
                </a:solidFill>
              </a:rPr>
              <a:t>Simplificado</a:t>
            </a:r>
            <a:endParaRPr lang="en-US" sz="2500" dirty="0">
              <a:solidFill>
                <a:schemeClr val="tx1"/>
              </a:solidFill>
            </a:endParaRPr>
          </a:p>
          <a:p>
            <a:pPr marL="514350" indent="-228600" algn="l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tx1"/>
                </a:solidFill>
              </a:rPr>
              <a:t>Aportes</a:t>
            </a:r>
            <a:r>
              <a:rPr lang="en-US" sz="2500" dirty="0">
                <a:solidFill>
                  <a:schemeClr val="tx1"/>
                </a:solidFill>
              </a:rPr>
              <a:t> al </a:t>
            </a:r>
            <a:r>
              <a:rPr lang="en-US" sz="2500" dirty="0" err="1">
                <a:solidFill>
                  <a:schemeClr val="tx1"/>
                </a:solidFill>
              </a:rPr>
              <a:t>seguro</a:t>
            </a:r>
            <a:r>
              <a:rPr lang="en-US" sz="2500" dirty="0">
                <a:solidFill>
                  <a:schemeClr val="tx1"/>
                </a:solidFill>
              </a:rPr>
              <a:t> de </a:t>
            </a:r>
            <a:r>
              <a:rPr lang="en-US" sz="2500" dirty="0" err="1">
                <a:solidFill>
                  <a:schemeClr val="tx1"/>
                </a:solidFill>
              </a:rPr>
              <a:t>vida</a:t>
            </a:r>
            <a:r>
              <a:rPr lang="en-US" sz="2500" dirty="0">
                <a:solidFill>
                  <a:schemeClr val="tx1"/>
                </a:solidFill>
              </a:rPr>
              <a:t> </a:t>
            </a:r>
            <a:r>
              <a:rPr lang="en-US" sz="2500" dirty="0" err="1">
                <a:solidFill>
                  <a:schemeClr val="tx1"/>
                </a:solidFill>
              </a:rPr>
              <a:t>obligatorio</a:t>
            </a:r>
            <a:endParaRPr lang="en-US" sz="2500" dirty="0">
              <a:solidFill>
                <a:schemeClr val="tx1"/>
              </a:solidFill>
            </a:endParaRPr>
          </a:p>
          <a:p>
            <a:pPr marL="514350" indent="-228600" algn="l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tx1"/>
                </a:solidFill>
              </a:rPr>
              <a:t>Aportes</a:t>
            </a:r>
            <a:r>
              <a:rPr lang="en-US" sz="2500" dirty="0">
                <a:solidFill>
                  <a:schemeClr val="tx1"/>
                </a:solidFill>
              </a:rPr>
              <a:t> al RENATEA y RENATRE</a:t>
            </a:r>
          </a:p>
          <a:p>
            <a:pPr marL="514350" indent="-228600" algn="l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tx1"/>
                </a:solidFill>
              </a:rPr>
              <a:t>Tributos</a:t>
            </a:r>
            <a:r>
              <a:rPr lang="en-US" sz="2500" dirty="0">
                <a:solidFill>
                  <a:schemeClr val="tx1"/>
                </a:solidFill>
              </a:rPr>
              <a:t> y </a:t>
            </a:r>
            <a:r>
              <a:rPr lang="en-US" sz="2500" dirty="0" err="1">
                <a:solidFill>
                  <a:schemeClr val="tx1"/>
                </a:solidFill>
              </a:rPr>
              <a:t>multas</a:t>
            </a:r>
            <a:r>
              <a:rPr lang="en-US" sz="2500" dirty="0">
                <a:solidFill>
                  <a:schemeClr val="tx1"/>
                </a:solidFill>
              </a:rPr>
              <a:t> del </a:t>
            </a:r>
            <a:r>
              <a:rPr lang="en-US" sz="2500" dirty="0" err="1">
                <a:solidFill>
                  <a:schemeClr val="tx1"/>
                </a:solidFill>
              </a:rPr>
              <a:t>Régimen</a:t>
            </a:r>
            <a:r>
              <a:rPr lang="en-US" sz="2500" dirty="0">
                <a:solidFill>
                  <a:schemeClr val="tx1"/>
                </a:solidFill>
              </a:rPr>
              <a:t> de </a:t>
            </a:r>
            <a:r>
              <a:rPr lang="en-US" sz="2500" dirty="0" err="1">
                <a:solidFill>
                  <a:schemeClr val="tx1"/>
                </a:solidFill>
              </a:rPr>
              <a:t>Equipaje</a:t>
            </a:r>
            <a:r>
              <a:rPr lang="en-US" sz="2500" dirty="0">
                <a:solidFill>
                  <a:schemeClr val="tx1"/>
                </a:solidFill>
              </a:rPr>
              <a:t> </a:t>
            </a:r>
            <a:r>
              <a:rPr lang="en-US" sz="2500" dirty="0" err="1">
                <a:solidFill>
                  <a:schemeClr val="tx1"/>
                </a:solidFill>
              </a:rPr>
              <a:t>aduanero</a:t>
            </a:r>
            <a:endParaRPr lang="en-US" sz="2500" dirty="0">
              <a:solidFill>
                <a:schemeClr val="tx1"/>
              </a:solidFill>
            </a:endParaRPr>
          </a:p>
          <a:p>
            <a:pPr marL="514350" indent="-228600" algn="l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tx1"/>
                </a:solidFill>
              </a:rPr>
              <a:t>Multas</a:t>
            </a:r>
            <a:r>
              <a:rPr lang="en-US" sz="2500" dirty="0">
                <a:solidFill>
                  <a:schemeClr val="tx1"/>
                </a:solidFill>
              </a:rPr>
              <a:t> e </a:t>
            </a:r>
            <a:r>
              <a:rPr lang="en-US" sz="2500" dirty="0" err="1">
                <a:solidFill>
                  <a:schemeClr val="tx1"/>
                </a:solidFill>
              </a:rPr>
              <a:t>intereses</a:t>
            </a:r>
            <a:r>
              <a:rPr lang="en-US" sz="2500" dirty="0">
                <a:solidFill>
                  <a:schemeClr val="tx1"/>
                </a:solidFill>
              </a:rPr>
              <a:t> de </a:t>
            </a:r>
            <a:r>
              <a:rPr lang="en-US" sz="2500" dirty="0" err="1">
                <a:solidFill>
                  <a:schemeClr val="tx1"/>
                </a:solidFill>
              </a:rPr>
              <a:t>los</a:t>
            </a:r>
            <a:r>
              <a:rPr lang="en-US" sz="2500" dirty="0">
                <a:solidFill>
                  <a:schemeClr val="tx1"/>
                </a:solidFill>
              </a:rPr>
              <a:t> </a:t>
            </a:r>
            <a:r>
              <a:rPr lang="en-US" sz="2500" dirty="0" err="1">
                <a:solidFill>
                  <a:schemeClr val="tx1"/>
                </a:solidFill>
              </a:rPr>
              <a:t>conceptos</a:t>
            </a:r>
            <a:r>
              <a:rPr lang="en-US" sz="2500" dirty="0">
                <a:solidFill>
                  <a:schemeClr val="tx1"/>
                </a:solidFill>
              </a:rPr>
              <a:t> </a:t>
            </a:r>
            <a:r>
              <a:rPr lang="en-US" sz="2500" dirty="0" err="1">
                <a:solidFill>
                  <a:schemeClr val="tx1"/>
                </a:solidFill>
              </a:rPr>
              <a:t>precedentes</a:t>
            </a:r>
            <a:endParaRPr lang="en-US" sz="2500" dirty="0">
              <a:solidFill>
                <a:schemeClr val="tx1"/>
              </a:solidFill>
            </a:endParaRPr>
          </a:p>
          <a:p>
            <a:pPr marL="514350" indent="-228600" algn="l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tx1"/>
                </a:solidFill>
              </a:rPr>
              <a:t>Obligaciones</a:t>
            </a:r>
            <a:r>
              <a:rPr lang="en-US" sz="2500" dirty="0">
                <a:solidFill>
                  <a:schemeClr val="tx1"/>
                </a:solidFill>
              </a:rPr>
              <a:t> </a:t>
            </a:r>
            <a:r>
              <a:rPr lang="en-US" sz="2500" dirty="0" err="1">
                <a:solidFill>
                  <a:schemeClr val="tx1"/>
                </a:solidFill>
              </a:rPr>
              <a:t>incluidas</a:t>
            </a:r>
            <a:r>
              <a:rPr lang="en-US" sz="2500" dirty="0">
                <a:solidFill>
                  <a:schemeClr val="tx1"/>
                </a:solidFill>
              </a:rPr>
              <a:t> </a:t>
            </a:r>
            <a:r>
              <a:rPr lang="en-US" sz="2500" dirty="0" err="1">
                <a:solidFill>
                  <a:schemeClr val="tx1"/>
                </a:solidFill>
              </a:rPr>
              <a:t>en</a:t>
            </a:r>
            <a:r>
              <a:rPr lang="en-US" sz="2500" dirty="0">
                <a:solidFill>
                  <a:schemeClr val="tx1"/>
                </a:solidFill>
              </a:rPr>
              <a:t> planes de facilidades </a:t>
            </a:r>
            <a:r>
              <a:rPr lang="es-AR" sz="2500" dirty="0">
                <a:solidFill>
                  <a:schemeClr val="tx1"/>
                </a:solidFill>
              </a:rPr>
              <a:t>caducos</a:t>
            </a:r>
            <a:r>
              <a:rPr lang="en-US" sz="2500" dirty="0">
                <a:solidFill>
                  <a:schemeClr val="tx1"/>
                </a:solidFill>
              </a:rPr>
              <a:t> del presente </a:t>
            </a:r>
            <a:r>
              <a:rPr lang="es-AR" sz="2500" dirty="0">
                <a:solidFill>
                  <a:schemeClr val="tx1"/>
                </a:solidFill>
              </a:rPr>
              <a:t>régimen</a:t>
            </a:r>
          </a:p>
          <a:p>
            <a:pPr marL="514350" indent="-228600" algn="l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000" dirty="0">
              <a:solidFill>
                <a:schemeClr val="tx1"/>
              </a:solidFill>
            </a:endParaRPr>
          </a:p>
          <a:p>
            <a:pPr marL="514350" indent="-228600" algn="l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000" dirty="0">
              <a:solidFill>
                <a:schemeClr val="tx1"/>
              </a:solidFill>
            </a:endParaRPr>
          </a:p>
          <a:p>
            <a:pPr indent="-228600" algn="l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000" dirty="0">
              <a:solidFill>
                <a:schemeClr val="tx1"/>
              </a:solidFill>
            </a:endParaRPr>
          </a:p>
        </p:txBody>
      </p:sp>
      <p:pic>
        <p:nvPicPr>
          <p:cNvPr id="2050" name="Picture 2" descr="حرف X متحرك Gif">
            <a:extLst>
              <a:ext uri="{FF2B5EF4-FFF2-40B4-BE49-F238E27FC236}">
                <a16:creationId xmlns:a16="http://schemas.microsoft.com/office/drawing/2014/main" xmlns="" id="{C3E5D8EB-FA8B-683F-6858-7E64A4A020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03841" y="1534332"/>
            <a:ext cx="3039700" cy="303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9956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391" name="Rectangle 16390">
            <a:extLst>
              <a:ext uri="{FF2B5EF4-FFF2-40B4-BE49-F238E27FC236}">
                <a16:creationId xmlns:a16="http://schemas.microsoft.com/office/drawing/2014/main" xmlns="" id="{576152AB-DB4E-43E1-BE8B-9E2B5DE4CA1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6393" name="Rectangle 16392">
            <a:extLst>
              <a:ext uri="{FF2B5EF4-FFF2-40B4-BE49-F238E27FC236}">
                <a16:creationId xmlns:a16="http://schemas.microsoft.com/office/drawing/2014/main" xmlns="" id="{92544CF4-9B52-4A7B-A4B3-88C72729B77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18656" y="0"/>
            <a:ext cx="8375586" cy="2286075"/>
          </a:xfrm>
          <a:prstGeom prst="rect">
            <a:avLst/>
          </a:prstGeom>
          <a:ln w="9525">
            <a:solidFill>
              <a:srgbClr val="DEDEDE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6395" name="Rectangle 16394">
            <a:extLst>
              <a:ext uri="{FF2B5EF4-FFF2-40B4-BE49-F238E27FC236}">
                <a16:creationId xmlns:a16="http://schemas.microsoft.com/office/drawing/2014/main" xmlns="" id="{E75862C5-5C00-4421-BC7B-9B7B86DBC80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25196" y="0"/>
            <a:ext cx="8366760" cy="2274198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386" name="CuadroTexto 1">
            <a:extLst>
              <a:ext uri="{FF2B5EF4-FFF2-40B4-BE49-F238E27FC236}">
                <a16:creationId xmlns:a16="http://schemas.microsoft.com/office/drawing/2014/main" xmlns="" id="{892CDBEB-4FA7-1229-992A-638CDD0507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76" y="289775"/>
            <a:ext cx="7626096" cy="171002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s-AR" sz="3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Deudas</a:t>
            </a:r>
            <a:r>
              <a:rPr lang="en-US" altLang="es-AR" sz="3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s-AR" sz="3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en</a:t>
            </a:r>
            <a:r>
              <a:rPr lang="en-US" altLang="es-AR" sz="3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s-AR" sz="3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discusión</a:t>
            </a:r>
            <a:r>
              <a:rPr lang="en-US" altLang="es-AR" sz="3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s-AR" sz="3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administrativa</a:t>
            </a:r>
            <a:r>
              <a:rPr lang="en-US" altLang="es-AR" sz="3800" b="1" dirty="0">
                <a:latin typeface="+mj-lt"/>
                <a:ea typeface="+mj-ea"/>
                <a:cs typeface="+mj-cs"/>
              </a:rPr>
              <a:t>, </a:t>
            </a:r>
            <a:r>
              <a:rPr lang="en-US" altLang="es-AR" sz="3800" b="1" dirty="0" err="1">
                <a:latin typeface="+mj-lt"/>
                <a:ea typeface="+mj-ea"/>
                <a:cs typeface="+mj-cs"/>
              </a:rPr>
              <a:t>contencioso-administrativa</a:t>
            </a:r>
            <a:r>
              <a:rPr lang="en-US" altLang="es-AR" sz="3800" b="1" dirty="0">
                <a:latin typeface="+mj-lt"/>
                <a:ea typeface="+mj-ea"/>
                <a:cs typeface="+mj-cs"/>
              </a:rPr>
              <a:t> o judicial</a:t>
            </a:r>
            <a:endParaRPr lang="en-US" altLang="es-AR" sz="38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397" name="Rectangle 16396">
            <a:extLst>
              <a:ext uri="{FF2B5EF4-FFF2-40B4-BE49-F238E27FC236}">
                <a16:creationId xmlns:a16="http://schemas.microsoft.com/office/drawing/2014/main" xmlns="" id="{089440EF-9BE9-4AE9-8C28-00B02296CDB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74125" y="842085"/>
            <a:ext cx="96012" cy="5867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3A730E94-EAFC-289A-8E06-A847DFCDDB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  <p:graphicFrame>
        <p:nvGraphicFramePr>
          <p:cNvPr id="16396" name="Diagrama 2">
            <a:extLst>
              <a:ext uri="{FF2B5EF4-FFF2-40B4-BE49-F238E27FC236}">
                <a16:creationId xmlns:a16="http://schemas.microsoft.com/office/drawing/2014/main" xmlns="" id="{EFD65996-1BB2-9C11-83E8-B6652378AB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6007092"/>
              </p:ext>
            </p:extLst>
          </p:nvPr>
        </p:nvGraphicFramePr>
        <p:xfrm>
          <a:off x="1168146" y="2630147"/>
          <a:ext cx="7626096" cy="22858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6" name="Rectangle 20525">
            <a:extLst>
              <a:ext uri="{FF2B5EF4-FFF2-40B4-BE49-F238E27FC236}">
                <a16:creationId xmlns:a16="http://schemas.microsoft.com/office/drawing/2014/main" xmlns="" id="{347D6575-0B06-40B2-9D0F-298202F6BCA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528" name="Arc 20527">
            <a:extLst>
              <a:ext uri="{FF2B5EF4-FFF2-40B4-BE49-F238E27FC236}">
                <a16:creationId xmlns:a16="http://schemas.microsoft.com/office/drawing/2014/main" xmlns="" id="{E2B33195-5BCA-4BB7-A82D-6739522687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6604789">
            <a:off x="382233" y="771037"/>
            <a:ext cx="2489916" cy="2240924"/>
          </a:xfrm>
          <a:prstGeom prst="arc">
            <a:avLst>
              <a:gd name="adj1" fmla="val 14455503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482" name="CuadroTexto 1">
            <a:extLst>
              <a:ext uri="{FF2B5EF4-FFF2-40B4-BE49-F238E27FC236}">
                <a16:creationId xmlns:a16="http://schemas.microsoft.com/office/drawing/2014/main" xmlns="" id="{037F660E-1FDC-47D2-250C-88F6D02D48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9018" y="192421"/>
            <a:ext cx="4496056" cy="115677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rmAutofit lnSpcReduction="10000"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s-AR" sz="42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Deudas</a:t>
            </a:r>
            <a:r>
              <a:rPr lang="en-US" altLang="es-AR" sz="42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s-AR" sz="42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en</a:t>
            </a:r>
            <a:r>
              <a:rPr lang="en-US" altLang="es-AR" sz="42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s-AR" sz="42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ejecución</a:t>
            </a:r>
            <a:r>
              <a:rPr lang="en-US" altLang="es-AR" sz="42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fiscal</a:t>
            </a:r>
          </a:p>
        </p:txBody>
      </p:sp>
      <p:sp>
        <p:nvSpPr>
          <p:cNvPr id="20530" name="Oval 20529">
            <a:extLst>
              <a:ext uri="{FF2B5EF4-FFF2-40B4-BE49-F238E27FC236}">
                <a16:creationId xmlns:a16="http://schemas.microsoft.com/office/drawing/2014/main" xmlns="" id="{CF8AD9F3-9AF6-494F-83A3-2F67756393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7762351" y="693905"/>
            <a:ext cx="828707" cy="89580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E3FDF7A1-001A-98DB-6ACD-1AC53A18FD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172" r="32429" b="1"/>
          <a:stretch/>
        </p:blipFill>
        <p:spPr>
          <a:xfrm>
            <a:off x="4890644" y="662925"/>
            <a:ext cx="3853140" cy="4281266"/>
          </a:xfrm>
          <a:custGeom>
            <a:avLst/>
            <a:gdLst/>
            <a:ahLst/>
            <a:cxnLst/>
            <a:rect l="l" t="t" r="r" b="b"/>
            <a:pathLst>
              <a:path w="3741748" h="3741748">
                <a:moveTo>
                  <a:pt x="1870874" y="0"/>
                </a:moveTo>
                <a:cubicBezTo>
                  <a:pt x="2904129" y="0"/>
                  <a:pt x="3741748" y="837619"/>
                  <a:pt x="3741748" y="1870874"/>
                </a:cubicBezTo>
                <a:cubicBezTo>
                  <a:pt x="3741748" y="2904129"/>
                  <a:pt x="2904129" y="3741748"/>
                  <a:pt x="1870874" y="3741748"/>
                </a:cubicBezTo>
                <a:cubicBezTo>
                  <a:pt x="837619" y="3741748"/>
                  <a:pt x="0" y="2904129"/>
                  <a:pt x="0" y="1870874"/>
                </a:cubicBezTo>
                <a:cubicBezTo>
                  <a:pt x="0" y="837619"/>
                  <a:pt x="837619" y="0"/>
                  <a:pt x="1870874" y="0"/>
                </a:cubicBezTo>
                <a:close/>
              </a:path>
            </a:pathLst>
          </a:custGeom>
        </p:spPr>
      </p:pic>
      <p:sp>
        <p:nvSpPr>
          <p:cNvPr id="20532" name="Rectangle 20531">
            <a:extLst>
              <a:ext uri="{FF2B5EF4-FFF2-40B4-BE49-F238E27FC236}">
                <a16:creationId xmlns:a16="http://schemas.microsoft.com/office/drawing/2014/main" xmlns="" id="{0DA5DB8B-7E5C-4ABC-8069-A9A8806F397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011615" y="4104486"/>
            <a:ext cx="657528" cy="730587"/>
          </a:xfrm>
          <a:prstGeom prst="rect">
            <a:avLst/>
          </a:prstGeom>
          <a:noFill/>
          <a:ln w="127000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6576EC50-E36A-7183-B21B-A24C42D2F2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AE0D61B0-7A21-3C79-A75F-49825A8BF0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1633152"/>
              </p:ext>
            </p:extLst>
          </p:nvPr>
        </p:nvGraphicFramePr>
        <p:xfrm>
          <a:off x="400216" y="1541618"/>
          <a:ext cx="4337702" cy="38376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1994524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391" name="Rectangle 16390">
            <a:extLst>
              <a:ext uri="{FF2B5EF4-FFF2-40B4-BE49-F238E27FC236}">
                <a16:creationId xmlns:a16="http://schemas.microsoft.com/office/drawing/2014/main" xmlns="" id="{576152AB-DB4E-43E1-BE8B-9E2B5DE4CA1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393" name="Rectangle 16392">
            <a:extLst>
              <a:ext uri="{FF2B5EF4-FFF2-40B4-BE49-F238E27FC236}">
                <a16:creationId xmlns:a16="http://schemas.microsoft.com/office/drawing/2014/main" xmlns="" id="{92544CF4-9B52-4A7B-A4B3-88C72729B77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18656" y="0"/>
            <a:ext cx="8375586" cy="2286075"/>
          </a:xfrm>
          <a:prstGeom prst="rect">
            <a:avLst/>
          </a:prstGeom>
          <a:ln w="9525">
            <a:solidFill>
              <a:srgbClr val="DEDEDE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6395" name="Rectangle 16394">
            <a:extLst>
              <a:ext uri="{FF2B5EF4-FFF2-40B4-BE49-F238E27FC236}">
                <a16:creationId xmlns:a16="http://schemas.microsoft.com/office/drawing/2014/main" xmlns="" id="{E75862C5-5C00-4421-BC7B-9B7B86DBC80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25196" y="0"/>
            <a:ext cx="8366760" cy="2274198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386" name="CuadroTexto 1">
            <a:extLst>
              <a:ext uri="{FF2B5EF4-FFF2-40B4-BE49-F238E27FC236}">
                <a16:creationId xmlns:a16="http://schemas.microsoft.com/office/drawing/2014/main" xmlns="" id="{892CDBEB-4FA7-1229-992A-638CDD0507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76" y="289775"/>
            <a:ext cx="7626096" cy="171002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s-AR" sz="3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Medidas</a:t>
            </a:r>
            <a:r>
              <a:rPr lang="en-US" altLang="es-AR" sz="3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s-AR" sz="3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cautelares</a:t>
            </a:r>
            <a:endParaRPr lang="en-US" altLang="es-AR" sz="38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397" name="Rectangle 16396">
            <a:extLst>
              <a:ext uri="{FF2B5EF4-FFF2-40B4-BE49-F238E27FC236}">
                <a16:creationId xmlns:a16="http://schemas.microsoft.com/office/drawing/2014/main" xmlns="" id="{089440EF-9BE9-4AE9-8C28-00B02296CDB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74125" y="842085"/>
            <a:ext cx="96012" cy="5867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3A730E94-EAFC-289A-8E06-A847DFCDDB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  <p:graphicFrame>
        <p:nvGraphicFramePr>
          <p:cNvPr id="16396" name="Diagrama 2">
            <a:extLst>
              <a:ext uri="{FF2B5EF4-FFF2-40B4-BE49-F238E27FC236}">
                <a16:creationId xmlns:a16="http://schemas.microsoft.com/office/drawing/2014/main" xmlns="" id="{EFD65996-1BB2-9C11-83E8-B6652378AB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8957500"/>
              </p:ext>
            </p:extLst>
          </p:nvPr>
        </p:nvGraphicFramePr>
        <p:xfrm>
          <a:off x="1165860" y="1797867"/>
          <a:ext cx="7626096" cy="3270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5617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uadroTexto 1">
            <a:extLst>
              <a:ext uri="{FF2B5EF4-FFF2-40B4-BE49-F238E27FC236}">
                <a16:creationId xmlns:a16="http://schemas.microsoft.com/office/drawing/2014/main" xmlns="" id="{037F660E-1FDC-47D2-250C-88F6D02D48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4555"/>
            <a:ext cx="8691613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MX" altLang="es-AR" sz="3500" b="1" dirty="0"/>
              <a:t>H</a:t>
            </a:r>
            <a:r>
              <a:rPr lang="es-AR" altLang="es-AR" sz="3500" b="1" dirty="0" err="1"/>
              <a:t>onorarios</a:t>
            </a:r>
            <a:r>
              <a:rPr lang="es-AR" altLang="es-AR" sz="3500" b="1" dirty="0"/>
              <a:t> del representante fiscal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xmlns="" id="{415C60E9-D62D-44A4-C820-00B7D3B3C4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7547176"/>
              </p:ext>
            </p:extLst>
          </p:nvPr>
        </p:nvGraphicFramePr>
        <p:xfrm>
          <a:off x="176269" y="870857"/>
          <a:ext cx="8791461" cy="36387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5F526F0D-C443-3C41-816C-437EFBF963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9C6C09B5-F940-2C04-9BC3-C776AD8803E3}"/>
              </a:ext>
            </a:extLst>
          </p:cNvPr>
          <p:cNvSpPr txBox="1"/>
          <p:nvPr/>
        </p:nvSpPr>
        <p:spPr>
          <a:xfrm>
            <a:off x="1296932" y="4760893"/>
            <a:ext cx="767079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>
                <a:solidFill>
                  <a:srgbClr val="FF0000"/>
                </a:solidFill>
              </a:rPr>
              <a:t>!</a:t>
            </a:r>
            <a:r>
              <a:rPr lang="es-MX" sz="1600" dirty="0"/>
              <a:t> El resto de las costas deben pagarse a los 10 días desde adhesión o desde que quede firme la regulación.</a:t>
            </a:r>
          </a:p>
          <a:p>
            <a:endParaRPr lang="es-MX" sz="500" dirty="0"/>
          </a:p>
          <a:p>
            <a:r>
              <a:rPr lang="es-MX" sz="1600" dirty="0">
                <a:solidFill>
                  <a:srgbClr val="FF0000"/>
                </a:solidFill>
              </a:rPr>
              <a:t>!!!</a:t>
            </a:r>
            <a:r>
              <a:rPr lang="es-MX" sz="1600" dirty="0"/>
              <a:t> La falta de pago de los honorarios no produce el decaimiento del régimen.</a:t>
            </a:r>
            <a:endParaRPr lang="es-AR" sz="1600" dirty="0"/>
          </a:p>
        </p:txBody>
      </p:sp>
    </p:spTree>
    <p:extLst>
      <p:ext uri="{BB962C8B-B14F-4D97-AF65-F5344CB8AC3E}">
        <p14:creationId xmlns:p14="http://schemas.microsoft.com/office/powerpoint/2010/main" val="8327042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498" name="Rectangle 20486">
            <a:extLst>
              <a:ext uri="{FF2B5EF4-FFF2-40B4-BE49-F238E27FC236}">
                <a16:creationId xmlns:a16="http://schemas.microsoft.com/office/drawing/2014/main" xmlns="" id="{BACC6370-2D7E-4714-9D71-7542949D7D5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99" name="Rectangle 20488">
            <a:extLst>
              <a:ext uri="{FF2B5EF4-FFF2-40B4-BE49-F238E27FC236}">
                <a16:creationId xmlns:a16="http://schemas.microsoft.com/office/drawing/2014/main" xmlns="" id="{F68B3F68-107C-434F-AA38-110D5EA91B8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" y="0"/>
            <a:ext cx="9143999" cy="1808359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00" name="Rectangle 20490">
            <a:extLst>
              <a:ext uri="{FF2B5EF4-FFF2-40B4-BE49-F238E27FC236}">
                <a16:creationId xmlns:a16="http://schemas.microsoft.com/office/drawing/2014/main" xmlns="" id="{AAD0DBB9-1A4B-4391-81D4-CB19F9AB91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6062114" y="0"/>
            <a:ext cx="3072908" cy="1808884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01" name="Rectangle 20492">
            <a:extLst>
              <a:ext uri="{FF2B5EF4-FFF2-40B4-BE49-F238E27FC236}">
                <a16:creationId xmlns:a16="http://schemas.microsoft.com/office/drawing/2014/main" xmlns="" id="{063BBA22-50EA-4C4D-BE05-F1CE4E63AA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6200000" flipH="1">
            <a:off x="3667538" y="-3667036"/>
            <a:ext cx="1808924" cy="9144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482" name="CuadroTexto 1">
            <a:extLst>
              <a:ext uri="{FF2B5EF4-FFF2-40B4-BE49-F238E27FC236}">
                <a16:creationId xmlns:a16="http://schemas.microsoft.com/office/drawing/2014/main" xmlns="" id="{037F660E-1FDC-47D2-250C-88F6D02D48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7673" y="290720"/>
            <a:ext cx="7288583" cy="131370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s-AR" sz="32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Implicancias</a:t>
            </a:r>
            <a:r>
              <a:rPr lang="en-US" altLang="es-AR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s-AR" sz="32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penales</a:t>
            </a:r>
            <a:r>
              <a:rPr lang="en-US" altLang="es-AR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del </a:t>
            </a:r>
            <a:r>
              <a:rPr lang="en-US" altLang="es-AR" sz="3200" b="1" u="sng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acogimiento</a:t>
            </a:r>
            <a:r>
              <a:rPr lang="en-US" altLang="es-AR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a la moratoria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6576EC50-E36A-7183-B21B-A24C42D2F2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AE0D61B0-7A21-3C79-A75F-49825A8BF0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35137135"/>
              </p:ext>
            </p:extLst>
          </p:nvPr>
        </p:nvGraphicFramePr>
        <p:xfrm>
          <a:off x="771860" y="2179982"/>
          <a:ext cx="8195871" cy="3074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50496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2 Rectángulo"/>
          <p:cNvSpPr>
            <a:spLocks noChangeArrowheads="1"/>
          </p:cNvSpPr>
          <p:nvPr/>
        </p:nvSpPr>
        <p:spPr bwMode="auto">
          <a:xfrm>
            <a:off x="2231761" y="1357313"/>
            <a:ext cx="424523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s-AR" sz="1500" dirty="0"/>
              <a:t/>
            </a:r>
            <a:br>
              <a:rPr lang="en-GB" altLang="es-AR" sz="1500" dirty="0"/>
            </a:br>
            <a:endParaRPr lang="es-AR" altLang="es-AR" sz="1500" dirty="0"/>
          </a:p>
        </p:txBody>
      </p:sp>
      <p:sp>
        <p:nvSpPr>
          <p:cNvPr id="3" name="Rectángulo 2"/>
          <p:cNvSpPr/>
          <p:nvPr/>
        </p:nvSpPr>
        <p:spPr>
          <a:xfrm>
            <a:off x="573374" y="1841550"/>
            <a:ext cx="819961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AR" altLang="es-AR" sz="32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Régimen excepcional de regularización de deudas (Moratoria)</a:t>
            </a:r>
          </a:p>
        </p:txBody>
      </p:sp>
      <p:pic>
        <p:nvPicPr>
          <p:cNvPr id="6" name="Imagen 5" descr="Texto, Logotipo&#10;&#10;Descripción generada automáticamente con confianza media">
            <a:extLst>
              <a:ext uri="{FF2B5EF4-FFF2-40B4-BE49-F238E27FC236}">
                <a16:creationId xmlns:a16="http://schemas.microsoft.com/office/drawing/2014/main" xmlns="" id="{203AC746-27C4-103C-1602-F8588D6DAA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068" y="0"/>
            <a:ext cx="6517331" cy="1315347"/>
          </a:xfrm>
          <a:prstGeom prst="rect">
            <a:avLst/>
          </a:prstGeom>
        </p:spPr>
      </p:pic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xmlns="" id="{905E15C4-E498-8EA8-E438-52F3F896EC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3029227"/>
              </p:ext>
            </p:extLst>
          </p:nvPr>
        </p:nvGraphicFramePr>
        <p:xfrm>
          <a:off x="1465089" y="3514732"/>
          <a:ext cx="6213821" cy="16859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730865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498" name="Rectangle 20486">
            <a:extLst>
              <a:ext uri="{FF2B5EF4-FFF2-40B4-BE49-F238E27FC236}">
                <a16:creationId xmlns:a16="http://schemas.microsoft.com/office/drawing/2014/main" xmlns="" id="{BACC6370-2D7E-4714-9D71-7542949D7D5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99" name="Rectangle 20488">
            <a:extLst>
              <a:ext uri="{FF2B5EF4-FFF2-40B4-BE49-F238E27FC236}">
                <a16:creationId xmlns:a16="http://schemas.microsoft.com/office/drawing/2014/main" xmlns="" id="{F68B3F68-107C-434F-AA38-110D5EA91B8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" y="0"/>
            <a:ext cx="9143999" cy="1808359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00" name="Rectangle 20490">
            <a:extLst>
              <a:ext uri="{FF2B5EF4-FFF2-40B4-BE49-F238E27FC236}">
                <a16:creationId xmlns:a16="http://schemas.microsoft.com/office/drawing/2014/main" xmlns="" id="{AAD0DBB9-1A4B-4391-81D4-CB19F9AB91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6062114" y="0"/>
            <a:ext cx="3072908" cy="1808884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01" name="Rectangle 20492">
            <a:extLst>
              <a:ext uri="{FF2B5EF4-FFF2-40B4-BE49-F238E27FC236}">
                <a16:creationId xmlns:a16="http://schemas.microsoft.com/office/drawing/2014/main" xmlns="" id="{063BBA22-50EA-4C4D-BE05-F1CE4E63AA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6200000" flipH="1">
            <a:off x="3667538" y="-3667036"/>
            <a:ext cx="1808924" cy="9144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482" name="CuadroTexto 1">
            <a:extLst>
              <a:ext uri="{FF2B5EF4-FFF2-40B4-BE49-F238E27FC236}">
                <a16:creationId xmlns:a16="http://schemas.microsoft.com/office/drawing/2014/main" xmlns="" id="{037F660E-1FDC-47D2-250C-88F6D02D48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5587" y="290721"/>
            <a:ext cx="7290670" cy="114341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s-AR" sz="32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Implicancias</a:t>
            </a:r>
            <a:r>
              <a:rPr lang="en-US" altLang="es-AR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s-AR" sz="32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penales</a:t>
            </a:r>
            <a:r>
              <a:rPr lang="en-US" altLang="es-AR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de la </a:t>
            </a:r>
            <a:r>
              <a:rPr lang="en-US" altLang="es-AR" sz="3200" b="1" u="sng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cancelación</a:t>
            </a:r>
            <a:r>
              <a:rPr lang="en-US" altLang="es-AR" sz="3200" b="1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total</a:t>
            </a:r>
            <a:r>
              <a:rPr lang="en-US" altLang="es-AR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de la </a:t>
            </a:r>
            <a:r>
              <a:rPr lang="en-US" altLang="es-AR" sz="32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deuda</a:t>
            </a:r>
            <a:endParaRPr lang="en-US" altLang="es-AR" sz="32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6576EC50-E36A-7183-B21B-A24C42D2F2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AE0D61B0-7A21-3C79-A75F-49825A8BF0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09430202"/>
              </p:ext>
            </p:extLst>
          </p:nvPr>
        </p:nvGraphicFramePr>
        <p:xfrm>
          <a:off x="1037673" y="1894644"/>
          <a:ext cx="7930058" cy="3359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BF5C43B5-8647-AA91-7E73-591EBA68E5A1}"/>
              </a:ext>
            </a:extLst>
          </p:cNvPr>
          <p:cNvSpPr txBox="1"/>
          <p:nvPr/>
        </p:nvSpPr>
        <p:spPr>
          <a:xfrm>
            <a:off x="1446415" y="5254486"/>
            <a:ext cx="7099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! </a:t>
            </a:r>
            <a:r>
              <a:rPr lang="es-MX" dirty="0"/>
              <a:t>No se permite la cancelación mediante compensaciones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0081711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28" name="Rectangle 20527">
            <a:extLst>
              <a:ext uri="{FF2B5EF4-FFF2-40B4-BE49-F238E27FC236}">
                <a16:creationId xmlns:a16="http://schemas.microsoft.com/office/drawing/2014/main" xmlns="" id="{B5A8AFA4-5C32-4100-9C6D-839A47E15FA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30" name="Rectangle 20529">
            <a:extLst>
              <a:ext uri="{FF2B5EF4-FFF2-40B4-BE49-F238E27FC236}">
                <a16:creationId xmlns:a16="http://schemas.microsoft.com/office/drawing/2014/main" xmlns="" id="{96B5F253-7949-47C2-9DBD-1570ECDA229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14349" y="571500"/>
            <a:ext cx="4066277" cy="4572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82" name="CuadroTexto 1">
            <a:extLst>
              <a:ext uri="{FF2B5EF4-FFF2-40B4-BE49-F238E27FC236}">
                <a16:creationId xmlns:a16="http://schemas.microsoft.com/office/drawing/2014/main" xmlns="" id="{037F660E-1FDC-47D2-250C-88F6D02D48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259" y="1208787"/>
            <a:ext cx="4337741" cy="85573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s-AR" sz="3500" b="1" dirty="0" err="1">
                <a:latin typeface="+mj-lt"/>
                <a:ea typeface="+mj-ea"/>
                <a:cs typeface="+mj-cs"/>
              </a:rPr>
              <a:t>Dispensa</a:t>
            </a:r>
            <a:r>
              <a:rPr lang="en-US" altLang="es-AR" sz="3500" b="1" dirty="0">
                <a:latin typeface="+mj-lt"/>
                <a:ea typeface="+mj-ea"/>
                <a:cs typeface="+mj-cs"/>
              </a:rPr>
              <a:t> de formular la </a:t>
            </a:r>
            <a:r>
              <a:rPr lang="en-US" altLang="es-AR" sz="3500" b="1" dirty="0" err="1">
                <a:latin typeface="+mj-lt"/>
                <a:ea typeface="+mj-ea"/>
                <a:cs typeface="+mj-cs"/>
              </a:rPr>
              <a:t>denuncia</a:t>
            </a:r>
            <a:r>
              <a:rPr lang="en-US" altLang="es-AR" sz="3500" b="1" dirty="0">
                <a:latin typeface="+mj-lt"/>
                <a:ea typeface="+mj-ea"/>
                <a:cs typeface="+mj-cs"/>
              </a:rPr>
              <a:t> penal</a:t>
            </a:r>
          </a:p>
        </p:txBody>
      </p:sp>
      <p:pic>
        <p:nvPicPr>
          <p:cNvPr id="3074" name="Picture 2" descr="Cómo gestionar una denuncia? - Vet Market">
            <a:extLst>
              <a:ext uri="{FF2B5EF4-FFF2-40B4-BE49-F238E27FC236}">
                <a16:creationId xmlns:a16="http://schemas.microsoft.com/office/drawing/2014/main" xmlns="" id="{A72F3A5D-9F43-2594-81C8-A0B9582D91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93" r="7649" b="2"/>
          <a:stretch/>
        </p:blipFill>
        <p:spPr bwMode="auto">
          <a:xfrm>
            <a:off x="4580627" y="571499"/>
            <a:ext cx="405765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6576EC50-E36A-7183-B21B-A24C42D2F2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AE0D61B0-7A21-3C79-A75F-49825A8BF0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3278569"/>
              </p:ext>
            </p:extLst>
          </p:nvPr>
        </p:nvGraphicFramePr>
        <p:xfrm>
          <a:off x="1650559" y="1649792"/>
          <a:ext cx="3733184" cy="3032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0745654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4" name="Rectangle 4103">
            <a:extLst>
              <a:ext uri="{FF2B5EF4-FFF2-40B4-BE49-F238E27FC236}">
                <a16:creationId xmlns:a16="http://schemas.microsoft.com/office/drawing/2014/main" xmlns="" id="{6B92FAF7-0AD3-4B47-9111-D0E9CD79E24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3771" cy="571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06" name="Group 4105">
            <a:extLst>
              <a:ext uri="{FF2B5EF4-FFF2-40B4-BE49-F238E27FC236}">
                <a16:creationId xmlns:a16="http://schemas.microsoft.com/office/drawing/2014/main" xmlns="" id="{D6A77139-BADB-4B2C-BD41-B67A4D37D75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5891644" y="1855971"/>
            <a:ext cx="3252126" cy="3859027"/>
            <a:chOff x="7855526" y="2145638"/>
            <a:chExt cx="4336168" cy="4630834"/>
          </a:xfrm>
          <a:gradFill>
            <a:gsLst>
              <a:gs pos="2000">
                <a:schemeClr val="bg1">
                  <a:alpha val="10000"/>
                </a:schemeClr>
              </a:gs>
              <a:gs pos="16000">
                <a:schemeClr val="accent6">
                  <a:alpha val="10000"/>
                </a:schemeClr>
              </a:gs>
              <a:gs pos="100000">
                <a:schemeClr val="bg1">
                  <a:alpha val="10000"/>
                </a:schemeClr>
              </a:gs>
              <a:gs pos="85000">
                <a:schemeClr val="accent1">
                  <a:alpha val="10000"/>
                </a:schemeClr>
              </a:gs>
            </a:gsLst>
            <a:lin ang="12000000" scaled="0"/>
          </a:gradFill>
        </p:grpSpPr>
        <p:sp useBgFill="1">
          <p:nvSpPr>
            <p:cNvPr id="4107" name="Freeform: Shape 4106">
              <a:extLst>
                <a:ext uri="{FF2B5EF4-FFF2-40B4-BE49-F238E27FC236}">
                  <a16:creationId xmlns:a16="http://schemas.microsoft.com/office/drawing/2014/main" xmlns="" id="{DAC7B25D-E1A6-459A-B45A-1912B0CD957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7875903" y="2463723"/>
              <a:ext cx="4315791" cy="4312749"/>
            </a:xfrm>
            <a:custGeom>
              <a:avLst/>
              <a:gdLst>
                <a:gd name="connsiteX0" fmla="*/ 2987009 w 4315791"/>
                <a:gd name="connsiteY0" fmla="*/ 0 h 4312749"/>
                <a:gd name="connsiteX1" fmla="*/ 4136908 w 4315791"/>
                <a:gd name="connsiteY1" fmla="*/ 333995 h 4312749"/>
                <a:gd name="connsiteX2" fmla="*/ 4315791 w 4315791"/>
                <a:gd name="connsiteY2" fmla="*/ 445229 h 4312749"/>
                <a:gd name="connsiteX3" fmla="*/ 4315791 w 4315791"/>
                <a:gd name="connsiteY3" fmla="*/ 1208150 h 4312749"/>
                <a:gd name="connsiteX4" fmla="*/ 4145996 w 4315791"/>
                <a:gd name="connsiteY4" fmla="*/ 1085198 h 4312749"/>
                <a:gd name="connsiteX5" fmla="*/ 3631470 w 4315791"/>
                <a:gd name="connsiteY5" fmla="*/ 767158 h 4312749"/>
                <a:gd name="connsiteX6" fmla="*/ 2987009 w 4315791"/>
                <a:gd name="connsiteY6" fmla="*/ 611504 h 4312749"/>
                <a:gd name="connsiteX7" fmla="*/ 1985110 w 4315791"/>
                <a:gd name="connsiteY7" fmla="*/ 855943 h 4312749"/>
                <a:gd name="connsiteX8" fmla="*/ 1223061 w 4315791"/>
                <a:gd name="connsiteY8" fmla="*/ 1585590 h 4312749"/>
                <a:gd name="connsiteX9" fmla="*/ 1023311 w 4315791"/>
                <a:gd name="connsiteY9" fmla="*/ 1849089 h 4312749"/>
                <a:gd name="connsiteX10" fmla="*/ 652067 w 4315791"/>
                <a:gd name="connsiteY10" fmla="*/ 2610233 h 4312749"/>
                <a:gd name="connsiteX11" fmla="*/ 876921 w 4315791"/>
                <a:gd name="connsiteY11" fmla="*/ 3447930 h 4312749"/>
                <a:gd name="connsiteX12" fmla="*/ 1504428 w 4315791"/>
                <a:gd name="connsiteY12" fmla="*/ 4177169 h 4312749"/>
                <a:gd name="connsiteX13" fmla="*/ 1689053 w 4315791"/>
                <a:gd name="connsiteY13" fmla="*/ 4312749 h 4312749"/>
                <a:gd name="connsiteX14" fmla="*/ 729636 w 4315791"/>
                <a:gd name="connsiteY14" fmla="*/ 4312749 h 4312749"/>
                <a:gd name="connsiteX15" fmla="*/ 638463 w 4315791"/>
                <a:gd name="connsiteY15" fmla="*/ 4216521 h 4312749"/>
                <a:gd name="connsiteX16" fmla="*/ 0 w 4315791"/>
                <a:gd name="connsiteY16" fmla="*/ 2610335 h 4312749"/>
                <a:gd name="connsiteX17" fmla="*/ 683474 w 4315791"/>
                <a:gd name="connsiteY17" fmla="*/ 1242376 h 4312749"/>
                <a:gd name="connsiteX18" fmla="*/ 2987009 w 4315791"/>
                <a:gd name="connsiteY18" fmla="*/ 0 h 431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315791" h="4312749">
                  <a:moveTo>
                    <a:pt x="2987009" y="0"/>
                  </a:moveTo>
                  <a:cubicBezTo>
                    <a:pt x="3434423" y="0"/>
                    <a:pt x="3798884" y="137413"/>
                    <a:pt x="4136908" y="333995"/>
                  </a:cubicBezTo>
                  <a:lnTo>
                    <a:pt x="4315791" y="445229"/>
                  </a:lnTo>
                  <a:lnTo>
                    <a:pt x="4315791" y="1208150"/>
                  </a:lnTo>
                  <a:lnTo>
                    <a:pt x="4145996" y="1085198"/>
                  </a:lnTo>
                  <a:cubicBezTo>
                    <a:pt x="3968282" y="958859"/>
                    <a:pt x="3800518" y="848961"/>
                    <a:pt x="3631470" y="767158"/>
                  </a:cubicBezTo>
                  <a:cubicBezTo>
                    <a:pt x="3411941" y="660943"/>
                    <a:pt x="3207191" y="611504"/>
                    <a:pt x="2987009" y="611504"/>
                  </a:cubicBezTo>
                  <a:cubicBezTo>
                    <a:pt x="2599030" y="611504"/>
                    <a:pt x="2271258" y="691421"/>
                    <a:pt x="1985110" y="855943"/>
                  </a:cubicBezTo>
                  <a:cubicBezTo>
                    <a:pt x="1715153" y="1011087"/>
                    <a:pt x="1465955" y="1249819"/>
                    <a:pt x="1223061" y="1585590"/>
                  </a:cubicBezTo>
                  <a:cubicBezTo>
                    <a:pt x="1154375" y="1680490"/>
                    <a:pt x="1087756" y="1766217"/>
                    <a:pt x="1023311" y="1849089"/>
                  </a:cubicBezTo>
                  <a:cubicBezTo>
                    <a:pt x="765853" y="2180172"/>
                    <a:pt x="652067" y="2338069"/>
                    <a:pt x="652067" y="2610233"/>
                  </a:cubicBezTo>
                  <a:cubicBezTo>
                    <a:pt x="652067" y="2895038"/>
                    <a:pt x="727707" y="3176887"/>
                    <a:pt x="876921" y="3447930"/>
                  </a:cubicBezTo>
                  <a:cubicBezTo>
                    <a:pt x="1022224" y="3711838"/>
                    <a:pt x="1239145" y="3964023"/>
                    <a:pt x="1504428" y="4177169"/>
                  </a:cubicBezTo>
                  <a:lnTo>
                    <a:pt x="1689053" y="4312749"/>
                  </a:lnTo>
                  <a:lnTo>
                    <a:pt x="729636" y="4312749"/>
                  </a:lnTo>
                  <a:lnTo>
                    <a:pt x="638463" y="4216521"/>
                  </a:lnTo>
                  <a:cubicBezTo>
                    <a:pt x="243716" y="3758034"/>
                    <a:pt x="0" y="3205314"/>
                    <a:pt x="0" y="2610335"/>
                  </a:cubicBezTo>
                  <a:cubicBezTo>
                    <a:pt x="0" y="2015344"/>
                    <a:pt x="351790" y="1700877"/>
                    <a:pt x="683474" y="1242376"/>
                  </a:cubicBezTo>
                  <a:cubicBezTo>
                    <a:pt x="1236211" y="478174"/>
                    <a:pt x="1925445" y="0"/>
                    <a:pt x="2987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4108" name="Freeform: Shape 4107">
              <a:extLst>
                <a:ext uri="{FF2B5EF4-FFF2-40B4-BE49-F238E27FC236}">
                  <a16:creationId xmlns:a16="http://schemas.microsoft.com/office/drawing/2014/main" xmlns="" id="{920A7C7E-00F6-490C-A8E7-5167EA6A4B8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7875903" y="2463723"/>
              <a:ext cx="4315791" cy="4312749"/>
            </a:xfrm>
            <a:custGeom>
              <a:avLst/>
              <a:gdLst>
                <a:gd name="connsiteX0" fmla="*/ 2987009 w 4315791"/>
                <a:gd name="connsiteY0" fmla="*/ 0 h 4312749"/>
                <a:gd name="connsiteX1" fmla="*/ 4136908 w 4315791"/>
                <a:gd name="connsiteY1" fmla="*/ 333995 h 4312749"/>
                <a:gd name="connsiteX2" fmla="*/ 4315791 w 4315791"/>
                <a:gd name="connsiteY2" fmla="*/ 445229 h 4312749"/>
                <a:gd name="connsiteX3" fmla="*/ 4315791 w 4315791"/>
                <a:gd name="connsiteY3" fmla="*/ 1079495 h 4312749"/>
                <a:gd name="connsiteX4" fmla="*/ 4206793 w 4315791"/>
                <a:gd name="connsiteY4" fmla="*/ 1000737 h 4312749"/>
                <a:gd name="connsiteX5" fmla="*/ 2987119 w 4315791"/>
                <a:gd name="connsiteY5" fmla="*/ 509571 h 4312749"/>
                <a:gd name="connsiteX6" fmla="*/ 1133184 w 4315791"/>
                <a:gd name="connsiteY6" fmla="*/ 1528405 h 4312749"/>
                <a:gd name="connsiteX7" fmla="*/ 935607 w 4315791"/>
                <a:gd name="connsiteY7" fmla="*/ 1789050 h 4312749"/>
                <a:gd name="connsiteX8" fmla="*/ 543498 w 4315791"/>
                <a:gd name="connsiteY8" fmla="*/ 2610233 h 4312749"/>
                <a:gd name="connsiteX9" fmla="*/ 780416 w 4315791"/>
                <a:gd name="connsiteY9" fmla="*/ 3494616 h 4312749"/>
                <a:gd name="connsiteX10" fmla="*/ 1433786 w 4315791"/>
                <a:gd name="connsiteY10" fmla="*/ 4254537 h 4312749"/>
                <a:gd name="connsiteX11" fmla="*/ 1513041 w 4315791"/>
                <a:gd name="connsiteY11" fmla="*/ 4312749 h 4312749"/>
                <a:gd name="connsiteX12" fmla="*/ 729636 w 4315791"/>
                <a:gd name="connsiteY12" fmla="*/ 4312749 h 4312749"/>
                <a:gd name="connsiteX13" fmla="*/ 638463 w 4315791"/>
                <a:gd name="connsiteY13" fmla="*/ 4216521 h 4312749"/>
                <a:gd name="connsiteX14" fmla="*/ 0 w 4315791"/>
                <a:gd name="connsiteY14" fmla="*/ 2610335 h 4312749"/>
                <a:gd name="connsiteX15" fmla="*/ 683474 w 4315791"/>
                <a:gd name="connsiteY15" fmla="*/ 1242376 h 4312749"/>
                <a:gd name="connsiteX16" fmla="*/ 2987009 w 4315791"/>
                <a:gd name="connsiteY16" fmla="*/ 0 h 431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5791" h="4312749">
                  <a:moveTo>
                    <a:pt x="2987009" y="0"/>
                  </a:moveTo>
                  <a:cubicBezTo>
                    <a:pt x="3434423" y="0"/>
                    <a:pt x="3798884" y="137413"/>
                    <a:pt x="4136908" y="333995"/>
                  </a:cubicBezTo>
                  <a:lnTo>
                    <a:pt x="4315791" y="445229"/>
                  </a:lnTo>
                  <a:lnTo>
                    <a:pt x="4315791" y="1079495"/>
                  </a:lnTo>
                  <a:lnTo>
                    <a:pt x="4206793" y="1000737"/>
                  </a:lnTo>
                  <a:cubicBezTo>
                    <a:pt x="3781561" y="699607"/>
                    <a:pt x="3436718" y="509571"/>
                    <a:pt x="2987119" y="509571"/>
                  </a:cubicBezTo>
                  <a:cubicBezTo>
                    <a:pt x="2204204" y="509571"/>
                    <a:pt x="1649730" y="814251"/>
                    <a:pt x="1133184" y="1528405"/>
                  </a:cubicBezTo>
                  <a:cubicBezTo>
                    <a:pt x="1065585" y="1621878"/>
                    <a:pt x="999510" y="1706892"/>
                    <a:pt x="935607" y="1789050"/>
                  </a:cubicBezTo>
                  <a:cubicBezTo>
                    <a:pt x="670760" y="2129716"/>
                    <a:pt x="543498" y="2306877"/>
                    <a:pt x="543498" y="2610233"/>
                  </a:cubicBezTo>
                  <a:cubicBezTo>
                    <a:pt x="543498" y="2911449"/>
                    <a:pt x="623267" y="3208997"/>
                    <a:pt x="780416" y="3494616"/>
                  </a:cubicBezTo>
                  <a:cubicBezTo>
                    <a:pt x="934194" y="3774018"/>
                    <a:pt x="1154050" y="4029772"/>
                    <a:pt x="1433786" y="4254537"/>
                  </a:cubicBezTo>
                  <a:lnTo>
                    <a:pt x="1513041" y="4312749"/>
                  </a:lnTo>
                  <a:lnTo>
                    <a:pt x="729636" y="4312749"/>
                  </a:lnTo>
                  <a:lnTo>
                    <a:pt x="638463" y="4216521"/>
                  </a:lnTo>
                  <a:cubicBezTo>
                    <a:pt x="243716" y="3758034"/>
                    <a:pt x="0" y="3205314"/>
                    <a:pt x="0" y="2610335"/>
                  </a:cubicBezTo>
                  <a:cubicBezTo>
                    <a:pt x="0" y="2015344"/>
                    <a:pt x="351790" y="1700877"/>
                    <a:pt x="683474" y="1242376"/>
                  </a:cubicBezTo>
                  <a:cubicBezTo>
                    <a:pt x="1236211" y="478174"/>
                    <a:pt x="1925445" y="0"/>
                    <a:pt x="2987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4109" name="Freeform: Shape 4108">
              <a:extLst>
                <a:ext uri="{FF2B5EF4-FFF2-40B4-BE49-F238E27FC236}">
                  <a16:creationId xmlns:a16="http://schemas.microsoft.com/office/drawing/2014/main" xmlns="" id="{2E166FC5-8F23-41C3-879A-BFF8D5B705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7877037" y="2411531"/>
              <a:ext cx="4314657" cy="4364939"/>
            </a:xfrm>
            <a:custGeom>
              <a:avLst/>
              <a:gdLst>
                <a:gd name="connsiteX0" fmla="*/ 3028307 w 4314657"/>
                <a:gd name="connsiteY0" fmla="*/ 21 h 4364939"/>
                <a:gd name="connsiteX1" fmla="*/ 3066670 w 4314657"/>
                <a:gd name="connsiteY1" fmla="*/ 836 h 4364939"/>
                <a:gd name="connsiteX2" fmla="*/ 3220125 w 4314657"/>
                <a:gd name="connsiteY2" fmla="*/ 9909 h 4364939"/>
                <a:gd name="connsiteX3" fmla="*/ 3816113 w 4314657"/>
                <a:gd name="connsiteY3" fmla="*/ 150272 h 4364939"/>
                <a:gd name="connsiteX4" fmla="*/ 4089981 w 4314657"/>
                <a:gd name="connsiteY4" fmla="*/ 272287 h 4364939"/>
                <a:gd name="connsiteX5" fmla="*/ 4314657 w 4314657"/>
                <a:gd name="connsiteY5" fmla="*/ 398926 h 4364939"/>
                <a:gd name="connsiteX6" fmla="*/ 4314657 w 4314657"/>
                <a:gd name="connsiteY6" fmla="*/ 911199 h 4364939"/>
                <a:gd name="connsiteX7" fmla="*/ 4310597 w 4314657"/>
                <a:gd name="connsiteY7" fmla="*/ 908154 h 4364939"/>
                <a:gd name="connsiteX8" fmla="*/ 4203223 w 4314657"/>
                <a:gd name="connsiteY8" fmla="*/ 829562 h 4364939"/>
                <a:gd name="connsiteX9" fmla="*/ 4095850 w 4314657"/>
                <a:gd name="connsiteY9" fmla="*/ 753520 h 4364939"/>
                <a:gd name="connsiteX10" fmla="*/ 3652987 w 4314657"/>
                <a:gd name="connsiteY10" fmla="*/ 494811 h 4364939"/>
                <a:gd name="connsiteX11" fmla="*/ 3173610 w 4314657"/>
                <a:gd name="connsiteY11" fmla="*/ 347209 h 4364939"/>
                <a:gd name="connsiteX12" fmla="*/ 3047760 w 4314657"/>
                <a:gd name="connsiteY12" fmla="*/ 332632 h 4364939"/>
                <a:gd name="connsiteX13" fmla="*/ 3016027 w 4314657"/>
                <a:gd name="connsiteY13" fmla="*/ 330186 h 4364939"/>
                <a:gd name="connsiteX14" fmla="*/ 2984184 w 4314657"/>
                <a:gd name="connsiteY14" fmla="*/ 328658 h 4364939"/>
                <a:gd name="connsiteX15" fmla="*/ 2952233 w 4314657"/>
                <a:gd name="connsiteY15" fmla="*/ 327332 h 4364939"/>
                <a:gd name="connsiteX16" fmla="*/ 2919085 w 4314657"/>
                <a:gd name="connsiteY16" fmla="*/ 327026 h 4364939"/>
                <a:gd name="connsiteX17" fmla="*/ 2852901 w 4314657"/>
                <a:gd name="connsiteY17" fmla="*/ 326720 h 4364939"/>
                <a:gd name="connsiteX18" fmla="*/ 2786826 w 4314657"/>
                <a:gd name="connsiteY18" fmla="*/ 328148 h 4364939"/>
                <a:gd name="connsiteX19" fmla="*/ 2720965 w 4314657"/>
                <a:gd name="connsiteY19" fmla="*/ 331409 h 4364939"/>
                <a:gd name="connsiteX20" fmla="*/ 2655325 w 4314657"/>
                <a:gd name="connsiteY20" fmla="*/ 336098 h 4364939"/>
                <a:gd name="connsiteX21" fmla="*/ 2524803 w 4314657"/>
                <a:gd name="connsiteY21" fmla="*/ 350573 h 4364939"/>
                <a:gd name="connsiteX22" fmla="*/ 2460139 w 4314657"/>
                <a:gd name="connsiteY22" fmla="*/ 360664 h 4364939"/>
                <a:gd name="connsiteX23" fmla="*/ 2396019 w 4314657"/>
                <a:gd name="connsiteY23" fmla="*/ 372693 h 4364939"/>
                <a:gd name="connsiteX24" fmla="*/ 2145843 w 4314657"/>
                <a:gd name="connsiteY24" fmla="*/ 440989 h 4364939"/>
                <a:gd name="connsiteX25" fmla="*/ 1698635 w 4314657"/>
                <a:gd name="connsiteY25" fmla="*/ 682676 h 4364939"/>
                <a:gd name="connsiteX26" fmla="*/ 1498450 w 4314657"/>
                <a:gd name="connsiteY26" fmla="*/ 835474 h 4364939"/>
                <a:gd name="connsiteX27" fmla="*/ 1307285 w 4314657"/>
                <a:gd name="connsiteY27" fmla="*/ 1001220 h 4364939"/>
                <a:gd name="connsiteX28" fmla="*/ 947780 w 4314657"/>
                <a:gd name="connsiteY28" fmla="*/ 1369612 h 4364939"/>
                <a:gd name="connsiteX29" fmla="*/ 905939 w 4314657"/>
                <a:gd name="connsiteY29" fmla="*/ 1419458 h 4364939"/>
                <a:gd name="connsiteX30" fmla="*/ 863228 w 4314657"/>
                <a:gd name="connsiteY30" fmla="*/ 1471545 h 4364939"/>
                <a:gd name="connsiteX31" fmla="*/ 774330 w 4314657"/>
                <a:gd name="connsiteY31" fmla="*/ 1577659 h 4364939"/>
                <a:gd name="connsiteX32" fmla="*/ 595554 w 4314657"/>
                <a:gd name="connsiteY32" fmla="*/ 1780916 h 4364939"/>
                <a:gd name="connsiteX33" fmla="*/ 430365 w 4314657"/>
                <a:gd name="connsiteY33" fmla="*/ 1982644 h 4364939"/>
                <a:gd name="connsiteX34" fmla="*/ 358855 w 4314657"/>
                <a:gd name="connsiteY34" fmla="*/ 2087025 h 4364939"/>
                <a:gd name="connsiteX35" fmla="*/ 296583 w 4314657"/>
                <a:gd name="connsiteY35" fmla="*/ 2194872 h 4364939"/>
                <a:gd name="connsiteX36" fmla="*/ 207358 w 4314657"/>
                <a:gd name="connsiteY36" fmla="*/ 2423918 h 4364939"/>
                <a:gd name="connsiteX37" fmla="*/ 177146 w 4314657"/>
                <a:gd name="connsiteY37" fmla="*/ 2668765 h 4364939"/>
                <a:gd name="connsiteX38" fmla="*/ 248763 w 4314657"/>
                <a:gd name="connsiteY38" fmla="*/ 3168854 h 4364939"/>
                <a:gd name="connsiteX39" fmla="*/ 445688 w 4314657"/>
                <a:gd name="connsiteY39" fmla="*/ 3637956 h 4364939"/>
                <a:gd name="connsiteX40" fmla="*/ 735859 w 4314657"/>
                <a:gd name="connsiteY40" fmla="*/ 4062310 h 4364939"/>
                <a:gd name="connsiteX41" fmla="*/ 910884 w 4314657"/>
                <a:gd name="connsiteY41" fmla="*/ 4254366 h 4364939"/>
                <a:gd name="connsiteX42" fmla="*/ 1030507 w 4314657"/>
                <a:gd name="connsiteY42" fmla="*/ 4364939 h 4364939"/>
                <a:gd name="connsiteX43" fmla="*/ 676755 w 4314657"/>
                <a:gd name="connsiteY43" fmla="*/ 4364939 h 4364939"/>
                <a:gd name="connsiteX44" fmla="*/ 538105 w 4314657"/>
                <a:gd name="connsiteY44" fmla="*/ 4202315 h 4364939"/>
                <a:gd name="connsiteX45" fmla="*/ 241592 w 4314657"/>
                <a:gd name="connsiteY45" fmla="*/ 3731226 h 4364939"/>
                <a:gd name="connsiteX46" fmla="*/ 60317 w 4314657"/>
                <a:gd name="connsiteY46" fmla="*/ 3211362 h 4364939"/>
                <a:gd name="connsiteX47" fmla="*/ 0 w 4314657"/>
                <a:gd name="connsiteY47" fmla="*/ 2668765 h 4364939"/>
                <a:gd name="connsiteX48" fmla="*/ 21736 w 4314657"/>
                <a:gd name="connsiteY48" fmla="*/ 2390280 h 4364939"/>
                <a:gd name="connsiteX49" fmla="*/ 27605 w 4314657"/>
                <a:gd name="connsiteY49" fmla="*/ 2355521 h 4364939"/>
                <a:gd name="connsiteX50" fmla="*/ 34669 w 4314657"/>
                <a:gd name="connsiteY50" fmla="*/ 2320862 h 4364939"/>
                <a:gd name="connsiteX51" fmla="*/ 50753 w 4314657"/>
                <a:gd name="connsiteY51" fmla="*/ 2251750 h 4364939"/>
                <a:gd name="connsiteX52" fmla="*/ 93899 w 4314657"/>
                <a:gd name="connsiteY52" fmla="*/ 2116179 h 4364939"/>
                <a:gd name="connsiteX53" fmla="*/ 150194 w 4314657"/>
                <a:gd name="connsiteY53" fmla="*/ 1985498 h 4364939"/>
                <a:gd name="connsiteX54" fmla="*/ 216486 w 4314657"/>
                <a:gd name="connsiteY54" fmla="*/ 1860628 h 4364939"/>
                <a:gd name="connsiteX55" fmla="*/ 363527 w 4314657"/>
                <a:gd name="connsiteY55" fmla="*/ 1625058 h 4364939"/>
                <a:gd name="connsiteX56" fmla="*/ 514155 w 4314657"/>
                <a:gd name="connsiteY56" fmla="*/ 1402231 h 4364939"/>
                <a:gd name="connsiteX57" fmla="*/ 586861 w 4314657"/>
                <a:gd name="connsiteY57" fmla="*/ 1293160 h 4364939"/>
                <a:gd name="connsiteX58" fmla="*/ 623702 w 4314657"/>
                <a:gd name="connsiteY58" fmla="*/ 1236892 h 4364939"/>
                <a:gd name="connsiteX59" fmla="*/ 662283 w 4314657"/>
                <a:gd name="connsiteY59" fmla="*/ 1178892 h 4364939"/>
                <a:gd name="connsiteX60" fmla="*/ 827364 w 4314657"/>
                <a:gd name="connsiteY60" fmla="*/ 951170 h 4364939"/>
                <a:gd name="connsiteX61" fmla="*/ 1016355 w 4314657"/>
                <a:gd name="connsiteY61" fmla="*/ 736089 h 4364939"/>
                <a:gd name="connsiteX62" fmla="*/ 1482474 w 4314657"/>
                <a:gd name="connsiteY62" fmla="*/ 378707 h 4364939"/>
                <a:gd name="connsiteX63" fmla="*/ 2035644 w 4314657"/>
                <a:gd name="connsiteY63" fmla="*/ 149151 h 4364939"/>
                <a:gd name="connsiteX64" fmla="*/ 2324619 w 4314657"/>
                <a:gd name="connsiteY64" fmla="*/ 72802 h 4364939"/>
                <a:gd name="connsiteX65" fmla="*/ 2618809 w 4314657"/>
                <a:gd name="connsiteY65" fmla="*/ 24078 h 4364939"/>
                <a:gd name="connsiteX66" fmla="*/ 2914849 w 4314657"/>
                <a:gd name="connsiteY66" fmla="*/ 1957 h 4364939"/>
                <a:gd name="connsiteX67" fmla="*/ 2951907 w 4314657"/>
                <a:gd name="connsiteY67" fmla="*/ 633 h 4364939"/>
                <a:gd name="connsiteX68" fmla="*/ 2990052 w 4314657"/>
                <a:gd name="connsiteY68" fmla="*/ 224 h 4364939"/>
                <a:gd name="connsiteX69" fmla="*/ 3028307 w 4314657"/>
                <a:gd name="connsiteY69" fmla="*/ 21 h 4364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4314657" h="4364939">
                  <a:moveTo>
                    <a:pt x="3028307" y="21"/>
                  </a:moveTo>
                  <a:lnTo>
                    <a:pt x="3066670" y="836"/>
                  </a:lnTo>
                  <a:cubicBezTo>
                    <a:pt x="3117749" y="1856"/>
                    <a:pt x="3168937" y="5320"/>
                    <a:pt x="3220125" y="9909"/>
                  </a:cubicBezTo>
                  <a:cubicBezTo>
                    <a:pt x="3424763" y="29073"/>
                    <a:pt x="3627448" y="77898"/>
                    <a:pt x="3816113" y="150272"/>
                  </a:cubicBezTo>
                  <a:cubicBezTo>
                    <a:pt x="3910880" y="185950"/>
                    <a:pt x="4001951" y="227538"/>
                    <a:pt x="4089981" y="272287"/>
                  </a:cubicBezTo>
                  <a:lnTo>
                    <a:pt x="4314657" y="398926"/>
                  </a:lnTo>
                  <a:lnTo>
                    <a:pt x="4314657" y="911199"/>
                  </a:lnTo>
                  <a:lnTo>
                    <a:pt x="4310597" y="908154"/>
                  </a:lnTo>
                  <a:cubicBezTo>
                    <a:pt x="4274842" y="881549"/>
                    <a:pt x="4239087" y="855352"/>
                    <a:pt x="4203223" y="829562"/>
                  </a:cubicBezTo>
                  <a:cubicBezTo>
                    <a:pt x="4167576" y="803773"/>
                    <a:pt x="4131821" y="778086"/>
                    <a:pt x="4095850" y="753520"/>
                  </a:cubicBezTo>
                  <a:cubicBezTo>
                    <a:pt x="3951852" y="654949"/>
                    <a:pt x="3806115" y="565043"/>
                    <a:pt x="3652987" y="494811"/>
                  </a:cubicBezTo>
                  <a:cubicBezTo>
                    <a:pt x="3500404" y="423761"/>
                    <a:pt x="3340213" y="373101"/>
                    <a:pt x="3173610" y="347209"/>
                  </a:cubicBezTo>
                  <a:cubicBezTo>
                    <a:pt x="3131987" y="341093"/>
                    <a:pt x="3090036" y="335792"/>
                    <a:pt x="3047760" y="332632"/>
                  </a:cubicBezTo>
                  <a:lnTo>
                    <a:pt x="3016027" y="330186"/>
                  </a:lnTo>
                  <a:cubicBezTo>
                    <a:pt x="3005485" y="329472"/>
                    <a:pt x="2994834" y="329168"/>
                    <a:pt x="2984184" y="328658"/>
                  </a:cubicBezTo>
                  <a:cubicBezTo>
                    <a:pt x="2973533" y="328249"/>
                    <a:pt x="2962992" y="327638"/>
                    <a:pt x="2952233" y="327332"/>
                  </a:cubicBezTo>
                  <a:lnTo>
                    <a:pt x="2919085" y="327026"/>
                  </a:lnTo>
                  <a:cubicBezTo>
                    <a:pt x="2897025" y="326925"/>
                    <a:pt x="2874854" y="326212"/>
                    <a:pt x="2852901" y="326720"/>
                  </a:cubicBezTo>
                  <a:lnTo>
                    <a:pt x="2786826" y="328148"/>
                  </a:lnTo>
                  <a:cubicBezTo>
                    <a:pt x="2764763" y="328759"/>
                    <a:pt x="2742919" y="330391"/>
                    <a:pt x="2720965" y="331409"/>
                  </a:cubicBezTo>
                  <a:cubicBezTo>
                    <a:pt x="2699013" y="332326"/>
                    <a:pt x="2677170" y="334162"/>
                    <a:pt x="2655325" y="336098"/>
                  </a:cubicBezTo>
                  <a:cubicBezTo>
                    <a:pt x="2611528" y="339463"/>
                    <a:pt x="2568165" y="345170"/>
                    <a:pt x="2524803" y="350573"/>
                  </a:cubicBezTo>
                  <a:lnTo>
                    <a:pt x="2460139" y="360664"/>
                  </a:lnTo>
                  <a:cubicBezTo>
                    <a:pt x="2438622" y="364130"/>
                    <a:pt x="2417430" y="368717"/>
                    <a:pt x="2396019" y="372693"/>
                  </a:cubicBezTo>
                  <a:cubicBezTo>
                    <a:pt x="2310709" y="389513"/>
                    <a:pt x="2226809" y="411836"/>
                    <a:pt x="2145843" y="440989"/>
                  </a:cubicBezTo>
                  <a:cubicBezTo>
                    <a:pt x="1983479" y="499295"/>
                    <a:pt x="1835678" y="585838"/>
                    <a:pt x="1698635" y="682676"/>
                  </a:cubicBezTo>
                  <a:cubicBezTo>
                    <a:pt x="1629841" y="730992"/>
                    <a:pt x="1563549" y="782367"/>
                    <a:pt x="1498450" y="835474"/>
                  </a:cubicBezTo>
                  <a:cubicBezTo>
                    <a:pt x="1433352" y="888583"/>
                    <a:pt x="1369775" y="943932"/>
                    <a:pt x="1307285" y="1001220"/>
                  </a:cubicBezTo>
                  <a:cubicBezTo>
                    <a:pt x="1182958" y="1116304"/>
                    <a:pt x="1060588" y="1237708"/>
                    <a:pt x="947780" y="1369612"/>
                  </a:cubicBezTo>
                  <a:cubicBezTo>
                    <a:pt x="933325" y="1385818"/>
                    <a:pt x="919958" y="1402841"/>
                    <a:pt x="905939" y="1419458"/>
                  </a:cubicBezTo>
                  <a:lnTo>
                    <a:pt x="863228" y="1471545"/>
                  </a:lnTo>
                  <a:cubicBezTo>
                    <a:pt x="833776" y="1507529"/>
                    <a:pt x="804215" y="1543001"/>
                    <a:pt x="774330" y="1577659"/>
                  </a:cubicBezTo>
                  <a:cubicBezTo>
                    <a:pt x="714665" y="1647178"/>
                    <a:pt x="653806" y="1714046"/>
                    <a:pt x="595554" y="1780916"/>
                  </a:cubicBezTo>
                  <a:cubicBezTo>
                    <a:pt x="537303" y="1847683"/>
                    <a:pt x="481009" y="1914144"/>
                    <a:pt x="430365" y="1982644"/>
                  </a:cubicBezTo>
                  <a:cubicBezTo>
                    <a:pt x="405369" y="2016995"/>
                    <a:pt x="381351" y="2051756"/>
                    <a:pt x="358855" y="2087025"/>
                  </a:cubicBezTo>
                  <a:cubicBezTo>
                    <a:pt x="336685" y="2122396"/>
                    <a:pt x="315601" y="2158277"/>
                    <a:pt x="296583" y="2194872"/>
                  </a:cubicBezTo>
                  <a:cubicBezTo>
                    <a:pt x="258980" y="2268161"/>
                    <a:pt x="227572" y="2344307"/>
                    <a:pt x="207358" y="2423918"/>
                  </a:cubicBezTo>
                  <a:cubicBezTo>
                    <a:pt x="186817" y="2503426"/>
                    <a:pt x="178124" y="2585790"/>
                    <a:pt x="177146" y="2668765"/>
                  </a:cubicBezTo>
                  <a:cubicBezTo>
                    <a:pt x="177037" y="2837670"/>
                    <a:pt x="201490" y="3006472"/>
                    <a:pt x="248763" y="3168854"/>
                  </a:cubicBezTo>
                  <a:cubicBezTo>
                    <a:pt x="295931" y="3331644"/>
                    <a:pt x="363962" y="3488316"/>
                    <a:pt x="445688" y="3637956"/>
                  </a:cubicBezTo>
                  <a:cubicBezTo>
                    <a:pt x="527413" y="3787697"/>
                    <a:pt x="625115" y="3929794"/>
                    <a:pt x="735859" y="4062310"/>
                  </a:cubicBezTo>
                  <a:cubicBezTo>
                    <a:pt x="791121" y="4128668"/>
                    <a:pt x="849589" y="4192733"/>
                    <a:pt x="910884" y="4254366"/>
                  </a:cubicBezTo>
                  <a:lnTo>
                    <a:pt x="1030507" y="4364939"/>
                  </a:lnTo>
                  <a:lnTo>
                    <a:pt x="676755" y="4364939"/>
                  </a:lnTo>
                  <a:lnTo>
                    <a:pt x="538105" y="4202315"/>
                  </a:lnTo>
                  <a:cubicBezTo>
                    <a:pt x="423518" y="4054791"/>
                    <a:pt x="323372" y="3897379"/>
                    <a:pt x="241592" y="3731226"/>
                  </a:cubicBezTo>
                  <a:cubicBezTo>
                    <a:pt x="160193" y="3565073"/>
                    <a:pt x="99768" y="3389950"/>
                    <a:pt x="60317" y="3211362"/>
                  </a:cubicBezTo>
                  <a:cubicBezTo>
                    <a:pt x="20759" y="3032669"/>
                    <a:pt x="435" y="2850716"/>
                    <a:pt x="0" y="2668765"/>
                  </a:cubicBezTo>
                  <a:cubicBezTo>
                    <a:pt x="0" y="2576309"/>
                    <a:pt x="6413" y="2483039"/>
                    <a:pt x="21736" y="2390280"/>
                  </a:cubicBezTo>
                  <a:lnTo>
                    <a:pt x="27605" y="2355521"/>
                  </a:lnTo>
                  <a:lnTo>
                    <a:pt x="34669" y="2320862"/>
                  </a:lnTo>
                  <a:cubicBezTo>
                    <a:pt x="39343" y="2297723"/>
                    <a:pt x="45102" y="2274686"/>
                    <a:pt x="50753" y="2251750"/>
                  </a:cubicBezTo>
                  <a:cubicBezTo>
                    <a:pt x="62708" y="2205881"/>
                    <a:pt x="77379" y="2160723"/>
                    <a:pt x="93899" y="2116179"/>
                  </a:cubicBezTo>
                  <a:cubicBezTo>
                    <a:pt x="110744" y="2071734"/>
                    <a:pt x="129762" y="2028209"/>
                    <a:pt x="150194" y="1985498"/>
                  </a:cubicBezTo>
                  <a:cubicBezTo>
                    <a:pt x="170734" y="1942890"/>
                    <a:pt x="193229" y="1901402"/>
                    <a:pt x="216486" y="1860628"/>
                  </a:cubicBezTo>
                  <a:cubicBezTo>
                    <a:pt x="263109" y="1779183"/>
                    <a:pt x="312993" y="1701000"/>
                    <a:pt x="363527" y="1625058"/>
                  </a:cubicBezTo>
                  <a:lnTo>
                    <a:pt x="514155" y="1402231"/>
                  </a:lnTo>
                  <a:cubicBezTo>
                    <a:pt x="538825" y="1365636"/>
                    <a:pt x="563277" y="1329551"/>
                    <a:pt x="586861" y="1293160"/>
                  </a:cubicBezTo>
                  <a:lnTo>
                    <a:pt x="623702" y="1236892"/>
                  </a:lnTo>
                  <a:cubicBezTo>
                    <a:pt x="636526" y="1217525"/>
                    <a:pt x="649025" y="1198055"/>
                    <a:pt x="662283" y="1178892"/>
                  </a:cubicBezTo>
                  <a:cubicBezTo>
                    <a:pt x="713905" y="1101523"/>
                    <a:pt x="769222" y="1025786"/>
                    <a:pt x="827364" y="951170"/>
                  </a:cubicBezTo>
                  <a:cubicBezTo>
                    <a:pt x="885834" y="876861"/>
                    <a:pt x="947997" y="804283"/>
                    <a:pt x="1016355" y="736089"/>
                  </a:cubicBezTo>
                  <a:cubicBezTo>
                    <a:pt x="1152311" y="599497"/>
                    <a:pt x="1308047" y="476054"/>
                    <a:pt x="1482474" y="378707"/>
                  </a:cubicBezTo>
                  <a:cubicBezTo>
                    <a:pt x="1656793" y="281156"/>
                    <a:pt x="1845132" y="207966"/>
                    <a:pt x="2035644" y="149151"/>
                  </a:cubicBezTo>
                  <a:cubicBezTo>
                    <a:pt x="2131063" y="119997"/>
                    <a:pt x="2227460" y="94412"/>
                    <a:pt x="2324619" y="72802"/>
                  </a:cubicBezTo>
                  <a:cubicBezTo>
                    <a:pt x="2421885" y="51396"/>
                    <a:pt x="2520239" y="35291"/>
                    <a:pt x="2618809" y="24078"/>
                  </a:cubicBezTo>
                  <a:cubicBezTo>
                    <a:pt x="2717272" y="12252"/>
                    <a:pt x="2816168" y="4914"/>
                    <a:pt x="2914849" y="1957"/>
                  </a:cubicBezTo>
                  <a:lnTo>
                    <a:pt x="2951907" y="633"/>
                  </a:lnTo>
                  <a:lnTo>
                    <a:pt x="2990052" y="224"/>
                  </a:lnTo>
                  <a:cubicBezTo>
                    <a:pt x="3002768" y="224"/>
                    <a:pt x="3015592" y="-81"/>
                    <a:pt x="3028307" y="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4110" name="Freeform: Shape 4109">
              <a:extLst>
                <a:ext uri="{FF2B5EF4-FFF2-40B4-BE49-F238E27FC236}">
                  <a16:creationId xmlns:a16="http://schemas.microsoft.com/office/drawing/2014/main" xmlns="" id="{5C727C6A-DB0B-482E-B0E4-4F035FC0231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7855526" y="2145638"/>
              <a:ext cx="4336168" cy="4630833"/>
            </a:xfrm>
            <a:custGeom>
              <a:avLst/>
              <a:gdLst>
                <a:gd name="connsiteX0" fmla="*/ 3053738 w 4336168"/>
                <a:gd name="connsiteY0" fmla="*/ 111 h 4630833"/>
                <a:gd name="connsiteX1" fmla="*/ 3093948 w 4336168"/>
                <a:gd name="connsiteY1" fmla="*/ 316 h 4630833"/>
                <a:gd name="connsiteX2" fmla="*/ 3134268 w 4336168"/>
                <a:gd name="connsiteY2" fmla="*/ 1743 h 4630833"/>
                <a:gd name="connsiteX3" fmla="*/ 3295438 w 4336168"/>
                <a:gd name="connsiteY3" fmla="*/ 13058 h 4630833"/>
                <a:gd name="connsiteX4" fmla="*/ 3918813 w 4336168"/>
                <a:gd name="connsiteY4" fmla="*/ 169935 h 4630833"/>
                <a:gd name="connsiteX5" fmla="*/ 4203331 w 4336168"/>
                <a:gd name="connsiteY5" fmla="*/ 305405 h 4630833"/>
                <a:gd name="connsiteX6" fmla="*/ 4336168 w 4336168"/>
                <a:gd name="connsiteY6" fmla="*/ 386579 h 4630833"/>
                <a:gd name="connsiteX7" fmla="*/ 4336168 w 4336168"/>
                <a:gd name="connsiteY7" fmla="*/ 772673 h 4630833"/>
                <a:gd name="connsiteX8" fmla="*/ 4270820 w 4336168"/>
                <a:gd name="connsiteY8" fmla="*/ 728127 h 4630833"/>
                <a:gd name="connsiteX9" fmla="*/ 4030208 w 4336168"/>
                <a:gd name="connsiteY9" fmla="*/ 587253 h 4630833"/>
                <a:gd name="connsiteX10" fmla="*/ 3781010 w 4336168"/>
                <a:gd name="connsiteY10" fmla="*/ 471455 h 4630833"/>
                <a:gd name="connsiteX11" fmla="*/ 3254466 w 4336168"/>
                <a:gd name="connsiteY11" fmla="*/ 338024 h 4630833"/>
                <a:gd name="connsiteX12" fmla="*/ 3117966 w 4336168"/>
                <a:gd name="connsiteY12" fmla="*/ 326812 h 4630833"/>
                <a:gd name="connsiteX13" fmla="*/ 3083625 w 4336168"/>
                <a:gd name="connsiteY13" fmla="*/ 325179 h 4630833"/>
                <a:gd name="connsiteX14" fmla="*/ 3049173 w 4336168"/>
                <a:gd name="connsiteY14" fmla="*/ 324366 h 4630833"/>
                <a:gd name="connsiteX15" fmla="*/ 2978858 w 4336168"/>
                <a:gd name="connsiteY15" fmla="*/ 323855 h 4630833"/>
                <a:gd name="connsiteX16" fmla="*/ 2695862 w 4336168"/>
                <a:gd name="connsiteY16" fmla="*/ 335373 h 4630833"/>
                <a:gd name="connsiteX17" fmla="*/ 2417972 w 4336168"/>
                <a:gd name="connsiteY17" fmla="*/ 372070 h 4630833"/>
                <a:gd name="connsiteX18" fmla="*/ 2148451 w 4336168"/>
                <a:gd name="connsiteY18" fmla="*/ 437613 h 4630833"/>
                <a:gd name="connsiteX19" fmla="*/ 1889690 w 4336168"/>
                <a:gd name="connsiteY19" fmla="*/ 532515 h 4630833"/>
                <a:gd name="connsiteX20" fmla="*/ 1644512 w 4336168"/>
                <a:gd name="connsiteY20" fmla="*/ 658098 h 4630833"/>
                <a:gd name="connsiteX21" fmla="*/ 1200999 w 4336168"/>
                <a:gd name="connsiteY21" fmla="*/ 992137 h 4630833"/>
                <a:gd name="connsiteX22" fmla="*/ 1003531 w 4336168"/>
                <a:gd name="connsiteY22" fmla="*/ 1192234 h 4630833"/>
                <a:gd name="connsiteX23" fmla="*/ 910394 w 4336168"/>
                <a:gd name="connsiteY23" fmla="*/ 1298347 h 4630833"/>
                <a:gd name="connsiteX24" fmla="*/ 821278 w 4336168"/>
                <a:gd name="connsiteY24" fmla="*/ 1408233 h 4630833"/>
                <a:gd name="connsiteX25" fmla="*/ 732162 w 4336168"/>
                <a:gd name="connsiteY25" fmla="*/ 1521993 h 4630833"/>
                <a:gd name="connsiteX26" fmla="*/ 640548 w 4336168"/>
                <a:gd name="connsiteY26" fmla="*/ 1634323 h 4630833"/>
                <a:gd name="connsiteX27" fmla="*/ 457317 w 4336168"/>
                <a:gd name="connsiteY27" fmla="*/ 1855930 h 4630833"/>
                <a:gd name="connsiteX28" fmla="*/ 369288 w 4336168"/>
                <a:gd name="connsiteY28" fmla="*/ 1967955 h 4630833"/>
                <a:gd name="connsiteX29" fmla="*/ 287128 w 4336168"/>
                <a:gd name="connsiteY29" fmla="*/ 2083243 h 4630833"/>
                <a:gd name="connsiteX30" fmla="*/ 212683 w 4336168"/>
                <a:gd name="connsiteY30" fmla="*/ 2202607 h 4630833"/>
                <a:gd name="connsiteX31" fmla="*/ 179101 w 4336168"/>
                <a:gd name="connsiteY31" fmla="*/ 2264177 h 4630833"/>
                <a:gd name="connsiteX32" fmla="*/ 148890 w 4336168"/>
                <a:gd name="connsiteY32" fmla="*/ 2327172 h 4630833"/>
                <a:gd name="connsiteX33" fmla="*/ 61295 w 4336168"/>
                <a:gd name="connsiteY33" fmla="*/ 2590672 h 4630833"/>
                <a:gd name="connsiteX34" fmla="*/ 32604 w 4336168"/>
                <a:gd name="connsiteY34" fmla="*/ 2866202 h 4630833"/>
                <a:gd name="connsiteX35" fmla="*/ 100853 w 4336168"/>
                <a:gd name="connsiteY35" fmla="*/ 3418074 h 4630833"/>
                <a:gd name="connsiteX36" fmla="*/ 184971 w 4336168"/>
                <a:gd name="connsiteY36" fmla="*/ 3684428 h 4630833"/>
                <a:gd name="connsiteX37" fmla="*/ 210836 w 4336168"/>
                <a:gd name="connsiteY37" fmla="*/ 3749462 h 4630833"/>
                <a:gd name="connsiteX38" fmla="*/ 238440 w 4336168"/>
                <a:gd name="connsiteY38" fmla="*/ 3813783 h 4630833"/>
                <a:gd name="connsiteX39" fmla="*/ 252894 w 4336168"/>
                <a:gd name="connsiteY39" fmla="*/ 3845688 h 4630833"/>
                <a:gd name="connsiteX40" fmla="*/ 268109 w 4336168"/>
                <a:gd name="connsiteY40" fmla="*/ 3877287 h 4630833"/>
                <a:gd name="connsiteX41" fmla="*/ 299409 w 4336168"/>
                <a:gd name="connsiteY41" fmla="*/ 3939978 h 4630833"/>
                <a:gd name="connsiteX42" fmla="*/ 440689 w 4336168"/>
                <a:gd name="connsiteY42" fmla="*/ 4182378 h 4630833"/>
                <a:gd name="connsiteX43" fmla="*/ 606640 w 4336168"/>
                <a:gd name="connsiteY43" fmla="*/ 4409488 h 4630833"/>
                <a:gd name="connsiteX44" fmla="*/ 792425 w 4336168"/>
                <a:gd name="connsiteY44" fmla="*/ 4621205 h 4630833"/>
                <a:gd name="connsiteX45" fmla="*/ 802442 w 4336168"/>
                <a:gd name="connsiteY45" fmla="*/ 4630833 h 4630833"/>
                <a:gd name="connsiteX46" fmla="*/ 592561 w 4336168"/>
                <a:gd name="connsiteY46" fmla="*/ 4630833 h 4630833"/>
                <a:gd name="connsiteX47" fmla="*/ 489377 w 4336168"/>
                <a:gd name="connsiteY47" fmla="*/ 4483185 h 4630833"/>
                <a:gd name="connsiteX48" fmla="*/ 344944 w 4336168"/>
                <a:gd name="connsiteY48" fmla="*/ 4231611 h 4630833"/>
                <a:gd name="connsiteX49" fmla="*/ 224311 w 4336168"/>
                <a:gd name="connsiteY49" fmla="*/ 3970456 h 4630833"/>
                <a:gd name="connsiteX50" fmla="*/ 0 w 4336168"/>
                <a:gd name="connsiteY50" fmla="*/ 2866202 h 4630833"/>
                <a:gd name="connsiteX51" fmla="*/ 25105 w 4336168"/>
                <a:gd name="connsiteY51" fmla="*/ 2584351 h 4630833"/>
                <a:gd name="connsiteX52" fmla="*/ 105200 w 4336168"/>
                <a:gd name="connsiteY52" fmla="*/ 2310863 h 4630833"/>
                <a:gd name="connsiteX53" fmla="*/ 232245 w 4336168"/>
                <a:gd name="connsiteY53" fmla="*/ 2053172 h 4630833"/>
                <a:gd name="connsiteX54" fmla="*/ 307667 w 4336168"/>
                <a:gd name="connsiteY54" fmla="*/ 1930341 h 4630833"/>
                <a:gd name="connsiteX55" fmla="*/ 386893 w 4336168"/>
                <a:gd name="connsiteY55" fmla="*/ 1810161 h 4630833"/>
                <a:gd name="connsiteX56" fmla="*/ 548823 w 4336168"/>
                <a:gd name="connsiteY56" fmla="*/ 1573876 h 4630833"/>
                <a:gd name="connsiteX57" fmla="*/ 626419 w 4336168"/>
                <a:gd name="connsiteY57" fmla="*/ 1455224 h 4630833"/>
                <a:gd name="connsiteX58" fmla="*/ 701081 w 4336168"/>
                <a:gd name="connsiteY58" fmla="*/ 1334534 h 4630833"/>
                <a:gd name="connsiteX59" fmla="*/ 861162 w 4336168"/>
                <a:gd name="connsiteY59" fmla="*/ 1091320 h 4630833"/>
                <a:gd name="connsiteX60" fmla="*/ 1042329 w 4336168"/>
                <a:gd name="connsiteY60" fmla="*/ 858093 h 4630833"/>
                <a:gd name="connsiteX61" fmla="*/ 1487799 w 4336168"/>
                <a:gd name="connsiteY61" fmla="*/ 446686 h 4630833"/>
                <a:gd name="connsiteX62" fmla="*/ 1754060 w 4336168"/>
                <a:gd name="connsiteY62" fmla="*/ 283388 h 4630833"/>
                <a:gd name="connsiteX63" fmla="*/ 2044121 w 4336168"/>
                <a:gd name="connsiteY63" fmla="*/ 157906 h 4630833"/>
                <a:gd name="connsiteX64" fmla="*/ 2349287 w 4336168"/>
                <a:gd name="connsiteY64" fmla="*/ 71364 h 4630833"/>
                <a:gd name="connsiteX65" fmla="*/ 2661411 w 4336168"/>
                <a:gd name="connsiteY65" fmla="*/ 21213 h 4630833"/>
                <a:gd name="connsiteX66" fmla="*/ 2818124 w 4336168"/>
                <a:gd name="connsiteY66" fmla="*/ 7146 h 4630833"/>
                <a:gd name="connsiteX67" fmla="*/ 2974728 w 4336168"/>
                <a:gd name="connsiteY67" fmla="*/ 1029 h 4630833"/>
                <a:gd name="connsiteX68" fmla="*/ 3053738 w 4336168"/>
                <a:gd name="connsiteY68" fmla="*/ 111 h 4630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4336168" h="4630833">
                  <a:moveTo>
                    <a:pt x="3053738" y="111"/>
                  </a:moveTo>
                  <a:lnTo>
                    <a:pt x="3093948" y="316"/>
                  </a:lnTo>
                  <a:lnTo>
                    <a:pt x="3134268" y="1743"/>
                  </a:lnTo>
                  <a:cubicBezTo>
                    <a:pt x="3187955" y="3475"/>
                    <a:pt x="3241749" y="7756"/>
                    <a:pt x="3295438" y="13058"/>
                  </a:cubicBezTo>
                  <a:cubicBezTo>
                    <a:pt x="3510076" y="35585"/>
                    <a:pt x="3722324" y="89406"/>
                    <a:pt x="3918813" y="169935"/>
                  </a:cubicBezTo>
                  <a:cubicBezTo>
                    <a:pt x="4017384" y="209689"/>
                    <a:pt x="4111933" y="255763"/>
                    <a:pt x="4203331" y="305405"/>
                  </a:cubicBezTo>
                  <a:lnTo>
                    <a:pt x="4336168" y="386579"/>
                  </a:lnTo>
                  <a:lnTo>
                    <a:pt x="4336168" y="772673"/>
                  </a:lnTo>
                  <a:lnTo>
                    <a:pt x="4270820" y="728127"/>
                  </a:lnTo>
                  <a:cubicBezTo>
                    <a:pt x="4191920" y="677771"/>
                    <a:pt x="4111825" y="630168"/>
                    <a:pt x="4030208" y="587253"/>
                  </a:cubicBezTo>
                  <a:cubicBezTo>
                    <a:pt x="3948699" y="544136"/>
                    <a:pt x="3865886" y="504687"/>
                    <a:pt x="3781010" y="471455"/>
                  </a:cubicBezTo>
                  <a:cubicBezTo>
                    <a:pt x="3611688" y="404384"/>
                    <a:pt x="3435522" y="358818"/>
                    <a:pt x="3254466" y="338024"/>
                  </a:cubicBezTo>
                  <a:cubicBezTo>
                    <a:pt x="3209255" y="333029"/>
                    <a:pt x="3163720" y="328748"/>
                    <a:pt x="3117966" y="326812"/>
                  </a:cubicBezTo>
                  <a:lnTo>
                    <a:pt x="3083625" y="325179"/>
                  </a:lnTo>
                  <a:lnTo>
                    <a:pt x="3049173" y="324366"/>
                  </a:lnTo>
                  <a:cubicBezTo>
                    <a:pt x="3026568" y="323447"/>
                    <a:pt x="3002550" y="323855"/>
                    <a:pt x="2978858" y="323855"/>
                  </a:cubicBezTo>
                  <a:cubicBezTo>
                    <a:pt x="2883983" y="323956"/>
                    <a:pt x="2789434" y="327423"/>
                    <a:pt x="2695862" y="335373"/>
                  </a:cubicBezTo>
                  <a:cubicBezTo>
                    <a:pt x="2602290" y="343223"/>
                    <a:pt x="2509371" y="354945"/>
                    <a:pt x="2417972" y="372070"/>
                  </a:cubicBezTo>
                  <a:cubicBezTo>
                    <a:pt x="2326683" y="389500"/>
                    <a:pt x="2236697" y="411009"/>
                    <a:pt x="2148451" y="437613"/>
                  </a:cubicBezTo>
                  <a:cubicBezTo>
                    <a:pt x="2060204" y="464116"/>
                    <a:pt x="1973588" y="495411"/>
                    <a:pt x="1889690" y="532515"/>
                  </a:cubicBezTo>
                  <a:cubicBezTo>
                    <a:pt x="1805247" y="568599"/>
                    <a:pt x="1723848" y="611411"/>
                    <a:pt x="1644512" y="658098"/>
                  </a:cubicBezTo>
                  <a:cubicBezTo>
                    <a:pt x="1486169" y="751979"/>
                    <a:pt x="1338149" y="865229"/>
                    <a:pt x="1200999" y="992137"/>
                  </a:cubicBezTo>
                  <a:cubicBezTo>
                    <a:pt x="1132531" y="1055744"/>
                    <a:pt x="1066782" y="1122715"/>
                    <a:pt x="1003531" y="1192234"/>
                  </a:cubicBezTo>
                  <a:cubicBezTo>
                    <a:pt x="971688" y="1226790"/>
                    <a:pt x="941150" y="1262568"/>
                    <a:pt x="910394" y="1298347"/>
                  </a:cubicBezTo>
                  <a:cubicBezTo>
                    <a:pt x="880507" y="1334738"/>
                    <a:pt x="850187" y="1370925"/>
                    <a:pt x="821278" y="1408233"/>
                  </a:cubicBezTo>
                  <a:cubicBezTo>
                    <a:pt x="792152" y="1444624"/>
                    <a:pt x="762266" y="1484480"/>
                    <a:pt x="732162" y="1521993"/>
                  </a:cubicBezTo>
                  <a:cubicBezTo>
                    <a:pt x="701950" y="1559810"/>
                    <a:pt x="671302" y="1597219"/>
                    <a:pt x="640548" y="1634323"/>
                  </a:cubicBezTo>
                  <a:cubicBezTo>
                    <a:pt x="579362" y="1708838"/>
                    <a:pt x="516980" y="1781618"/>
                    <a:pt x="457317" y="1855930"/>
                  </a:cubicBezTo>
                  <a:cubicBezTo>
                    <a:pt x="427540" y="1893033"/>
                    <a:pt x="397870" y="1930239"/>
                    <a:pt x="369288" y="1967955"/>
                  </a:cubicBezTo>
                  <a:cubicBezTo>
                    <a:pt x="341141" y="2005976"/>
                    <a:pt x="313211" y="2044100"/>
                    <a:pt x="287128" y="2083243"/>
                  </a:cubicBezTo>
                  <a:cubicBezTo>
                    <a:pt x="260936" y="2122284"/>
                    <a:pt x="235506" y="2161835"/>
                    <a:pt x="212683" y="2202607"/>
                  </a:cubicBezTo>
                  <a:cubicBezTo>
                    <a:pt x="200728" y="2222791"/>
                    <a:pt x="190187" y="2243586"/>
                    <a:pt x="179101" y="2264177"/>
                  </a:cubicBezTo>
                  <a:cubicBezTo>
                    <a:pt x="168886" y="2285072"/>
                    <a:pt x="158127" y="2305867"/>
                    <a:pt x="148890" y="2327172"/>
                  </a:cubicBezTo>
                  <a:cubicBezTo>
                    <a:pt x="109982" y="2411777"/>
                    <a:pt x="81183" y="2500256"/>
                    <a:pt x="61295" y="2590672"/>
                  </a:cubicBezTo>
                  <a:cubicBezTo>
                    <a:pt x="42386" y="2681292"/>
                    <a:pt x="33147" y="2773643"/>
                    <a:pt x="32604" y="2866202"/>
                  </a:cubicBezTo>
                  <a:cubicBezTo>
                    <a:pt x="32495" y="3051925"/>
                    <a:pt x="55643" y="3237650"/>
                    <a:pt x="100853" y="3418074"/>
                  </a:cubicBezTo>
                  <a:cubicBezTo>
                    <a:pt x="123133" y="3508490"/>
                    <a:pt x="151498" y="3597377"/>
                    <a:pt x="184971" y="3684428"/>
                  </a:cubicBezTo>
                  <a:cubicBezTo>
                    <a:pt x="192796" y="3706344"/>
                    <a:pt x="202250" y="3727751"/>
                    <a:pt x="210836" y="3749462"/>
                  </a:cubicBezTo>
                  <a:cubicBezTo>
                    <a:pt x="219421" y="3771175"/>
                    <a:pt x="228985" y="3792479"/>
                    <a:pt x="238440" y="3813783"/>
                  </a:cubicBezTo>
                  <a:lnTo>
                    <a:pt x="252894" y="3845688"/>
                  </a:lnTo>
                  <a:lnTo>
                    <a:pt x="268109" y="3877287"/>
                  </a:lnTo>
                  <a:cubicBezTo>
                    <a:pt x="278215" y="3898287"/>
                    <a:pt x="288432" y="3919284"/>
                    <a:pt x="299409" y="3939978"/>
                  </a:cubicBezTo>
                  <a:cubicBezTo>
                    <a:pt x="341792" y="4023258"/>
                    <a:pt x="389828" y="4103787"/>
                    <a:pt x="440689" y="4182378"/>
                  </a:cubicBezTo>
                  <a:cubicBezTo>
                    <a:pt x="492420" y="4260561"/>
                    <a:pt x="547953" y="4336299"/>
                    <a:pt x="606640" y="4409488"/>
                  </a:cubicBezTo>
                  <a:cubicBezTo>
                    <a:pt x="665381" y="4482677"/>
                    <a:pt x="727435" y="4553292"/>
                    <a:pt x="792425" y="4621205"/>
                  </a:cubicBezTo>
                  <a:lnTo>
                    <a:pt x="802442" y="4630833"/>
                  </a:lnTo>
                  <a:lnTo>
                    <a:pt x="592561" y="4630833"/>
                  </a:lnTo>
                  <a:lnTo>
                    <a:pt x="489377" y="4483185"/>
                  </a:lnTo>
                  <a:cubicBezTo>
                    <a:pt x="437212" y="4401230"/>
                    <a:pt x="388850" y="4317339"/>
                    <a:pt x="344944" y="4231611"/>
                  </a:cubicBezTo>
                  <a:cubicBezTo>
                    <a:pt x="300386" y="4146191"/>
                    <a:pt x="260828" y="4058731"/>
                    <a:pt x="224311" y="3970456"/>
                  </a:cubicBezTo>
                  <a:cubicBezTo>
                    <a:pt x="78901" y="3617049"/>
                    <a:pt x="1413" y="3242136"/>
                    <a:pt x="0" y="2866202"/>
                  </a:cubicBezTo>
                  <a:cubicBezTo>
                    <a:pt x="0" y="2771912"/>
                    <a:pt x="8043" y="2677417"/>
                    <a:pt x="25105" y="2584351"/>
                  </a:cubicBezTo>
                  <a:cubicBezTo>
                    <a:pt x="42928" y="2491285"/>
                    <a:pt x="69446" y="2399444"/>
                    <a:pt x="105200" y="2310863"/>
                  </a:cubicBezTo>
                  <a:cubicBezTo>
                    <a:pt x="140304" y="2221974"/>
                    <a:pt x="184318" y="2136351"/>
                    <a:pt x="232245" y="2053172"/>
                  </a:cubicBezTo>
                  <a:cubicBezTo>
                    <a:pt x="256154" y="2011379"/>
                    <a:pt x="281802" y="1970810"/>
                    <a:pt x="307667" y="1930341"/>
                  </a:cubicBezTo>
                  <a:cubicBezTo>
                    <a:pt x="333533" y="1889873"/>
                    <a:pt x="360049" y="1849915"/>
                    <a:pt x="386893" y="1810161"/>
                  </a:cubicBezTo>
                  <a:lnTo>
                    <a:pt x="548823" y="1573876"/>
                  </a:lnTo>
                  <a:cubicBezTo>
                    <a:pt x="575341" y="1534529"/>
                    <a:pt x="601098" y="1494877"/>
                    <a:pt x="626419" y="1455224"/>
                  </a:cubicBezTo>
                  <a:cubicBezTo>
                    <a:pt x="651959" y="1415266"/>
                    <a:pt x="675434" y="1376225"/>
                    <a:pt x="701081" y="1334534"/>
                  </a:cubicBezTo>
                  <a:cubicBezTo>
                    <a:pt x="751290" y="1252070"/>
                    <a:pt x="804324" y="1170828"/>
                    <a:pt x="861162" y="1091320"/>
                  </a:cubicBezTo>
                  <a:cubicBezTo>
                    <a:pt x="917894" y="1011810"/>
                    <a:pt x="977884" y="933729"/>
                    <a:pt x="1042329" y="858093"/>
                  </a:cubicBezTo>
                  <a:cubicBezTo>
                    <a:pt x="1171765" y="707536"/>
                    <a:pt x="1319348" y="566764"/>
                    <a:pt x="1487799" y="446686"/>
                  </a:cubicBezTo>
                  <a:cubicBezTo>
                    <a:pt x="1571699" y="386340"/>
                    <a:pt x="1661031" y="332010"/>
                    <a:pt x="1754060" y="283388"/>
                  </a:cubicBezTo>
                  <a:cubicBezTo>
                    <a:pt x="1847414" y="235478"/>
                    <a:pt x="1944463" y="193278"/>
                    <a:pt x="2044121" y="157906"/>
                  </a:cubicBezTo>
                  <a:cubicBezTo>
                    <a:pt x="2143778" y="122638"/>
                    <a:pt x="2245936" y="93789"/>
                    <a:pt x="2349287" y="71364"/>
                  </a:cubicBezTo>
                  <a:cubicBezTo>
                    <a:pt x="2452641" y="48939"/>
                    <a:pt x="2556971" y="32935"/>
                    <a:pt x="2661411" y="21213"/>
                  </a:cubicBezTo>
                  <a:cubicBezTo>
                    <a:pt x="2713576" y="14994"/>
                    <a:pt x="2765850" y="11222"/>
                    <a:pt x="2818124" y="7146"/>
                  </a:cubicBezTo>
                  <a:cubicBezTo>
                    <a:pt x="2870290" y="4596"/>
                    <a:pt x="2922672" y="1640"/>
                    <a:pt x="2974728" y="1029"/>
                  </a:cubicBezTo>
                  <a:cubicBezTo>
                    <a:pt x="3000811" y="519"/>
                    <a:pt x="3026568" y="-296"/>
                    <a:pt x="3053738" y="1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112" name="Group 4111">
            <a:extLst>
              <a:ext uri="{FF2B5EF4-FFF2-40B4-BE49-F238E27FC236}">
                <a16:creationId xmlns:a16="http://schemas.microsoft.com/office/drawing/2014/main" xmlns="" id="{2786ABD8-AB9F-46F2-A7D9-36F1F7338CF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 flipH="1">
            <a:off x="3834244" y="0"/>
            <a:ext cx="3512956" cy="2880242"/>
            <a:chOff x="4345582" y="0"/>
            <a:chExt cx="5069918" cy="3741104"/>
          </a:xfrm>
          <a:solidFill>
            <a:schemeClr val="accent5">
              <a:alpha val="5000"/>
            </a:schemeClr>
          </a:solidFill>
        </p:grpSpPr>
        <p:sp>
          <p:nvSpPr>
            <p:cNvPr id="4113" name="Freeform: Shape 4112">
              <a:extLst>
                <a:ext uri="{FF2B5EF4-FFF2-40B4-BE49-F238E27FC236}">
                  <a16:creationId xmlns:a16="http://schemas.microsoft.com/office/drawing/2014/main" xmlns="" id="{DB26E49F-E19A-487B-A8A4-A26128CFDCC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4345582" y="1"/>
              <a:ext cx="5069918" cy="3741103"/>
            </a:xfrm>
            <a:custGeom>
              <a:avLst/>
              <a:gdLst>
                <a:gd name="connsiteX0" fmla="*/ 475344 w 5069918"/>
                <a:gd name="connsiteY0" fmla="*/ 0 h 3741103"/>
                <a:gd name="connsiteX1" fmla="*/ 643707 w 5069918"/>
                <a:gd name="connsiteY1" fmla="*/ 0 h 3741103"/>
                <a:gd name="connsiteX2" fmla="*/ 635672 w 5069918"/>
                <a:gd name="connsiteY2" fmla="*/ 7778 h 3741103"/>
                <a:gd name="connsiteX3" fmla="*/ 486638 w 5069918"/>
                <a:gd name="connsiteY3" fmla="*/ 178818 h 3741103"/>
                <a:gd name="connsiteX4" fmla="*/ 353514 w 5069918"/>
                <a:gd name="connsiteY4" fmla="*/ 362293 h 3741103"/>
                <a:gd name="connsiteX5" fmla="*/ 240181 w 5069918"/>
                <a:gd name="connsiteY5" fmla="*/ 558120 h 3741103"/>
                <a:gd name="connsiteX6" fmla="*/ 215073 w 5069918"/>
                <a:gd name="connsiteY6" fmla="*/ 608766 h 3741103"/>
                <a:gd name="connsiteX7" fmla="*/ 202868 w 5069918"/>
                <a:gd name="connsiteY7" fmla="*/ 634294 h 3741103"/>
                <a:gd name="connsiteX8" fmla="*/ 191273 w 5069918"/>
                <a:gd name="connsiteY8" fmla="*/ 660069 h 3741103"/>
                <a:gd name="connsiteX9" fmla="*/ 169129 w 5069918"/>
                <a:gd name="connsiteY9" fmla="*/ 712032 h 3741103"/>
                <a:gd name="connsiteX10" fmla="*/ 148381 w 5069918"/>
                <a:gd name="connsiteY10" fmla="*/ 764571 h 3741103"/>
                <a:gd name="connsiteX11" fmla="*/ 80903 w 5069918"/>
                <a:gd name="connsiteY11" fmla="*/ 979750 h 3741103"/>
                <a:gd name="connsiteX12" fmla="*/ 26154 w 5069918"/>
                <a:gd name="connsiteY12" fmla="*/ 1425590 h 3741103"/>
                <a:gd name="connsiteX13" fmla="*/ 49170 w 5069918"/>
                <a:gd name="connsiteY13" fmla="*/ 1648182 h 3741103"/>
                <a:gd name="connsiteX14" fmla="*/ 119437 w 5069918"/>
                <a:gd name="connsiteY14" fmla="*/ 1861055 h 3741103"/>
                <a:gd name="connsiteX15" fmla="*/ 143672 w 5069918"/>
                <a:gd name="connsiteY15" fmla="*/ 1911947 h 3741103"/>
                <a:gd name="connsiteX16" fmla="*/ 170611 w 5069918"/>
                <a:gd name="connsiteY16" fmla="*/ 1961687 h 3741103"/>
                <a:gd name="connsiteX17" fmla="*/ 230330 w 5069918"/>
                <a:gd name="connsiteY17" fmla="*/ 2058118 h 3741103"/>
                <a:gd name="connsiteX18" fmla="*/ 296237 w 5069918"/>
                <a:gd name="connsiteY18" fmla="*/ 2151255 h 3741103"/>
                <a:gd name="connsiteX19" fmla="*/ 366853 w 5069918"/>
                <a:gd name="connsiteY19" fmla="*/ 2241757 h 3741103"/>
                <a:gd name="connsiteX20" fmla="*/ 513838 w 5069918"/>
                <a:gd name="connsiteY20" fmla="*/ 2420786 h 3741103"/>
                <a:gd name="connsiteX21" fmla="*/ 587330 w 5069918"/>
                <a:gd name="connsiteY21" fmla="*/ 2511534 h 3741103"/>
                <a:gd name="connsiteX22" fmla="*/ 658817 w 5069918"/>
                <a:gd name="connsiteY22" fmla="*/ 2603437 h 3741103"/>
                <a:gd name="connsiteX23" fmla="*/ 730305 w 5069918"/>
                <a:gd name="connsiteY23" fmla="*/ 2692210 h 3741103"/>
                <a:gd name="connsiteX24" fmla="*/ 805018 w 5069918"/>
                <a:gd name="connsiteY24" fmla="*/ 2777936 h 3741103"/>
                <a:gd name="connsiteX25" fmla="*/ 963424 w 5069918"/>
                <a:gd name="connsiteY25" fmla="*/ 2939588 h 3741103"/>
                <a:gd name="connsiteX26" fmla="*/ 1319204 w 5069918"/>
                <a:gd name="connsiteY26" fmla="*/ 3209447 h 3741103"/>
                <a:gd name="connsiteX27" fmla="*/ 1515882 w 5069918"/>
                <a:gd name="connsiteY27" fmla="*/ 3310902 h 3741103"/>
                <a:gd name="connsiteX28" fmla="*/ 1723456 w 5069918"/>
                <a:gd name="connsiteY28" fmla="*/ 3387570 h 3741103"/>
                <a:gd name="connsiteX29" fmla="*/ 1939662 w 5069918"/>
                <a:gd name="connsiteY29" fmla="*/ 3440520 h 3741103"/>
                <a:gd name="connsiteX30" fmla="*/ 2162581 w 5069918"/>
                <a:gd name="connsiteY30" fmla="*/ 3470167 h 3741103"/>
                <a:gd name="connsiteX31" fmla="*/ 2389597 w 5069918"/>
                <a:gd name="connsiteY31" fmla="*/ 3479472 h 3741103"/>
                <a:gd name="connsiteX32" fmla="*/ 2446002 w 5069918"/>
                <a:gd name="connsiteY32" fmla="*/ 3479059 h 3741103"/>
                <a:gd name="connsiteX33" fmla="*/ 2473639 w 5069918"/>
                <a:gd name="connsiteY33" fmla="*/ 3478402 h 3741103"/>
                <a:gd name="connsiteX34" fmla="*/ 2501187 w 5069918"/>
                <a:gd name="connsiteY34" fmla="*/ 3477083 h 3741103"/>
                <a:gd name="connsiteX35" fmla="*/ 2610685 w 5069918"/>
                <a:gd name="connsiteY35" fmla="*/ 3468025 h 3741103"/>
                <a:gd name="connsiteX36" fmla="*/ 3033071 w 5069918"/>
                <a:gd name="connsiteY36" fmla="*/ 3360230 h 3741103"/>
                <a:gd name="connsiteX37" fmla="*/ 3232974 w 5069918"/>
                <a:gd name="connsiteY37" fmla="*/ 3266681 h 3741103"/>
                <a:gd name="connsiteX38" fmla="*/ 3425990 w 5069918"/>
                <a:gd name="connsiteY38" fmla="*/ 3152873 h 3741103"/>
                <a:gd name="connsiteX39" fmla="*/ 3613601 w 5069918"/>
                <a:gd name="connsiteY39" fmla="*/ 3024078 h 3741103"/>
                <a:gd name="connsiteX40" fmla="*/ 3706185 w 5069918"/>
                <a:gd name="connsiteY40" fmla="*/ 2955893 h 3741103"/>
                <a:gd name="connsiteX41" fmla="*/ 3799729 w 5069918"/>
                <a:gd name="connsiteY41" fmla="*/ 2885155 h 3741103"/>
                <a:gd name="connsiteX42" fmla="*/ 4175561 w 5069918"/>
                <a:gd name="connsiteY42" fmla="*/ 2606072 h 3741103"/>
                <a:gd name="connsiteX43" fmla="*/ 4517132 w 5069918"/>
                <a:gd name="connsiteY43" fmla="*/ 2312331 h 3741103"/>
                <a:gd name="connsiteX44" fmla="*/ 4659758 w 5069918"/>
                <a:gd name="connsiteY44" fmla="*/ 2148703 h 3741103"/>
                <a:gd name="connsiteX45" fmla="*/ 4773178 w 5069918"/>
                <a:gd name="connsiteY45" fmla="*/ 1969674 h 3741103"/>
                <a:gd name="connsiteX46" fmla="*/ 4892092 w 5069918"/>
                <a:gd name="connsiteY46" fmla="*/ 1567562 h 3741103"/>
                <a:gd name="connsiteX47" fmla="*/ 4898804 w 5069918"/>
                <a:gd name="connsiteY47" fmla="*/ 1460754 h 3741103"/>
                <a:gd name="connsiteX48" fmla="*/ 4899153 w 5069918"/>
                <a:gd name="connsiteY48" fmla="*/ 1406239 h 3741103"/>
                <a:gd name="connsiteX49" fmla="*/ 4898456 w 5069918"/>
                <a:gd name="connsiteY49" fmla="*/ 1350735 h 3741103"/>
                <a:gd name="connsiteX50" fmla="*/ 4886774 w 5069918"/>
                <a:gd name="connsiteY50" fmla="*/ 1128886 h 3741103"/>
                <a:gd name="connsiteX51" fmla="*/ 4815896 w 5069918"/>
                <a:gd name="connsiteY51" fmla="*/ 689221 h 3741103"/>
                <a:gd name="connsiteX52" fmla="*/ 4673183 w 5069918"/>
                <a:gd name="connsiteY52" fmla="*/ 264874 h 3741103"/>
                <a:gd name="connsiteX53" fmla="*/ 4625496 w 5069918"/>
                <a:gd name="connsiteY53" fmla="*/ 162925 h 3741103"/>
                <a:gd name="connsiteX54" fmla="*/ 4572490 w 5069918"/>
                <a:gd name="connsiteY54" fmla="*/ 63364 h 3741103"/>
                <a:gd name="connsiteX55" fmla="*/ 4532299 w 5069918"/>
                <a:gd name="connsiteY55" fmla="*/ 0 h 3741103"/>
                <a:gd name="connsiteX56" fmla="*/ 4626680 w 5069918"/>
                <a:gd name="connsiteY56" fmla="*/ 0 h 3741103"/>
                <a:gd name="connsiteX57" fmla="*/ 4643978 w 5069918"/>
                <a:gd name="connsiteY57" fmla="*/ 26636 h 3741103"/>
                <a:gd name="connsiteX58" fmla="*/ 4700644 w 5069918"/>
                <a:gd name="connsiteY58" fmla="*/ 128338 h 3741103"/>
                <a:gd name="connsiteX59" fmla="*/ 4753214 w 5069918"/>
                <a:gd name="connsiteY59" fmla="*/ 232016 h 3741103"/>
                <a:gd name="connsiteX60" fmla="*/ 4921297 w 5069918"/>
                <a:gd name="connsiteY60" fmla="*/ 663363 h 3741103"/>
                <a:gd name="connsiteX61" fmla="*/ 5027482 w 5069918"/>
                <a:gd name="connsiteY61" fmla="*/ 1112991 h 3741103"/>
                <a:gd name="connsiteX62" fmla="*/ 5058082 w 5069918"/>
                <a:gd name="connsiteY62" fmla="*/ 1342088 h 3741103"/>
                <a:gd name="connsiteX63" fmla="*/ 5063486 w 5069918"/>
                <a:gd name="connsiteY63" fmla="*/ 1399651 h 3741103"/>
                <a:gd name="connsiteX64" fmla="*/ 5067846 w 5069918"/>
                <a:gd name="connsiteY64" fmla="*/ 1458284 h 3741103"/>
                <a:gd name="connsiteX65" fmla="*/ 5069414 w 5069918"/>
                <a:gd name="connsiteY65" fmla="*/ 1577772 h 3741103"/>
                <a:gd name="connsiteX66" fmla="*/ 5040732 w 5069918"/>
                <a:gd name="connsiteY66" fmla="*/ 1817822 h 3741103"/>
                <a:gd name="connsiteX67" fmla="*/ 4964102 w 5069918"/>
                <a:gd name="connsiteY67" fmla="*/ 2050871 h 3741103"/>
                <a:gd name="connsiteX68" fmla="*/ 4689486 w 5069918"/>
                <a:gd name="connsiteY68" fmla="*/ 2458008 h 3741103"/>
                <a:gd name="connsiteX69" fmla="*/ 4333792 w 5069918"/>
                <a:gd name="connsiteY69" fmla="*/ 2784606 h 3741103"/>
                <a:gd name="connsiteX70" fmla="*/ 3965197 w 5069918"/>
                <a:gd name="connsiteY70" fmla="*/ 3076041 h 3741103"/>
                <a:gd name="connsiteX71" fmla="*/ 3873745 w 5069918"/>
                <a:gd name="connsiteY71" fmla="*/ 3149167 h 3741103"/>
                <a:gd name="connsiteX72" fmla="*/ 3779416 w 5069918"/>
                <a:gd name="connsiteY72" fmla="*/ 3222705 h 3741103"/>
                <a:gd name="connsiteX73" fmla="*/ 3582739 w 5069918"/>
                <a:gd name="connsiteY73" fmla="*/ 3364594 h 3741103"/>
                <a:gd name="connsiteX74" fmla="*/ 3371851 w 5069918"/>
                <a:gd name="connsiteY74" fmla="*/ 3494377 h 3741103"/>
                <a:gd name="connsiteX75" fmla="*/ 3143615 w 5069918"/>
                <a:gd name="connsiteY75" fmla="*/ 3603819 h 3741103"/>
                <a:gd name="connsiteX76" fmla="*/ 2643552 w 5069918"/>
                <a:gd name="connsiteY76" fmla="*/ 3730555 h 3741103"/>
                <a:gd name="connsiteX77" fmla="*/ 2514264 w 5069918"/>
                <a:gd name="connsiteY77" fmla="*/ 3739696 h 3741103"/>
                <a:gd name="connsiteX78" fmla="*/ 2481920 w 5069918"/>
                <a:gd name="connsiteY78" fmla="*/ 3740849 h 3741103"/>
                <a:gd name="connsiteX79" fmla="*/ 2449664 w 5069918"/>
                <a:gd name="connsiteY79" fmla="*/ 3741014 h 3741103"/>
                <a:gd name="connsiteX80" fmla="*/ 2386284 w 5069918"/>
                <a:gd name="connsiteY80" fmla="*/ 3740273 h 3741103"/>
                <a:gd name="connsiteX81" fmla="*/ 2260658 w 5069918"/>
                <a:gd name="connsiteY81" fmla="*/ 3735331 h 3741103"/>
                <a:gd name="connsiteX82" fmla="*/ 2134945 w 5069918"/>
                <a:gd name="connsiteY82" fmla="*/ 3723967 h 3741103"/>
                <a:gd name="connsiteX83" fmla="*/ 1884564 w 5069918"/>
                <a:gd name="connsiteY83" fmla="*/ 3683451 h 3741103"/>
                <a:gd name="connsiteX84" fmla="*/ 1639764 w 5069918"/>
                <a:gd name="connsiteY84" fmla="*/ 3613537 h 3741103"/>
                <a:gd name="connsiteX85" fmla="*/ 1407081 w 5069918"/>
                <a:gd name="connsiteY85" fmla="*/ 3512164 h 3741103"/>
                <a:gd name="connsiteX86" fmla="*/ 1193491 w 5069918"/>
                <a:gd name="connsiteY86" fmla="*/ 3380240 h 3741103"/>
                <a:gd name="connsiteX87" fmla="*/ 836141 w 5069918"/>
                <a:gd name="connsiteY87" fmla="*/ 3047878 h 3741103"/>
                <a:gd name="connsiteX88" fmla="*/ 690812 w 5069918"/>
                <a:gd name="connsiteY88" fmla="*/ 2859461 h 3741103"/>
                <a:gd name="connsiteX89" fmla="*/ 562397 w 5069918"/>
                <a:gd name="connsiteY89" fmla="*/ 2662976 h 3741103"/>
                <a:gd name="connsiteX90" fmla="*/ 502504 w 5069918"/>
                <a:gd name="connsiteY90" fmla="*/ 2565474 h 3741103"/>
                <a:gd name="connsiteX91" fmla="*/ 440258 w 5069918"/>
                <a:gd name="connsiteY91" fmla="*/ 2469619 h 3741103"/>
                <a:gd name="connsiteX92" fmla="*/ 310360 w 5069918"/>
                <a:gd name="connsiteY92" fmla="*/ 2278732 h 3741103"/>
                <a:gd name="connsiteX93" fmla="*/ 246806 w 5069918"/>
                <a:gd name="connsiteY93" fmla="*/ 2181642 h 3741103"/>
                <a:gd name="connsiteX94" fmla="*/ 186303 w 5069918"/>
                <a:gd name="connsiteY94" fmla="*/ 2082411 h 3741103"/>
                <a:gd name="connsiteX95" fmla="*/ 84390 w 5069918"/>
                <a:gd name="connsiteY95" fmla="*/ 1874231 h 3741103"/>
                <a:gd name="connsiteX96" fmla="*/ 20139 w 5069918"/>
                <a:gd name="connsiteY96" fmla="*/ 1653288 h 3741103"/>
                <a:gd name="connsiteX97" fmla="*/ 0 w 5069918"/>
                <a:gd name="connsiteY97" fmla="*/ 1425590 h 3741103"/>
                <a:gd name="connsiteX98" fmla="*/ 179939 w 5069918"/>
                <a:gd name="connsiteY98" fmla="*/ 533498 h 3741103"/>
                <a:gd name="connsiteX99" fmla="*/ 276709 w 5069918"/>
                <a:gd name="connsiteY99" fmla="*/ 322519 h 3741103"/>
                <a:gd name="connsiteX100" fmla="*/ 392571 w 5069918"/>
                <a:gd name="connsiteY100" fmla="*/ 119280 h 3741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5069918" h="3741103">
                  <a:moveTo>
                    <a:pt x="475344" y="0"/>
                  </a:moveTo>
                  <a:lnTo>
                    <a:pt x="643707" y="0"/>
                  </a:lnTo>
                  <a:lnTo>
                    <a:pt x="635672" y="7778"/>
                  </a:lnTo>
                  <a:cubicBezTo>
                    <a:pt x="583538" y="62643"/>
                    <a:pt x="533759" y="119691"/>
                    <a:pt x="486638" y="178818"/>
                  </a:cubicBezTo>
                  <a:cubicBezTo>
                    <a:pt x="439560" y="237945"/>
                    <a:pt x="395012" y="299131"/>
                    <a:pt x="353514" y="362293"/>
                  </a:cubicBezTo>
                  <a:cubicBezTo>
                    <a:pt x="312714" y="425784"/>
                    <a:pt x="274180" y="490841"/>
                    <a:pt x="240181" y="558120"/>
                  </a:cubicBezTo>
                  <a:cubicBezTo>
                    <a:pt x="231376" y="574838"/>
                    <a:pt x="223180" y="591801"/>
                    <a:pt x="215073" y="608766"/>
                  </a:cubicBezTo>
                  <a:lnTo>
                    <a:pt x="202868" y="634294"/>
                  </a:lnTo>
                  <a:lnTo>
                    <a:pt x="191273" y="660069"/>
                  </a:lnTo>
                  <a:cubicBezTo>
                    <a:pt x="183688" y="677280"/>
                    <a:pt x="176016" y="694491"/>
                    <a:pt x="169129" y="712032"/>
                  </a:cubicBezTo>
                  <a:cubicBezTo>
                    <a:pt x="162242" y="729572"/>
                    <a:pt x="154658" y="746866"/>
                    <a:pt x="148381" y="764571"/>
                  </a:cubicBezTo>
                  <a:cubicBezTo>
                    <a:pt x="121529" y="834897"/>
                    <a:pt x="98775" y="906706"/>
                    <a:pt x="80903" y="979750"/>
                  </a:cubicBezTo>
                  <a:cubicBezTo>
                    <a:pt x="44636" y="1125509"/>
                    <a:pt x="26067" y="1275550"/>
                    <a:pt x="26154" y="1425590"/>
                  </a:cubicBezTo>
                  <a:cubicBezTo>
                    <a:pt x="26590" y="1500365"/>
                    <a:pt x="34001" y="1574973"/>
                    <a:pt x="49170" y="1648182"/>
                  </a:cubicBezTo>
                  <a:cubicBezTo>
                    <a:pt x="65124" y="1721226"/>
                    <a:pt x="88226" y="1792705"/>
                    <a:pt x="119437" y="1861055"/>
                  </a:cubicBezTo>
                  <a:cubicBezTo>
                    <a:pt x="126847" y="1878267"/>
                    <a:pt x="135478" y="1895066"/>
                    <a:pt x="143672" y="1911947"/>
                  </a:cubicBezTo>
                  <a:cubicBezTo>
                    <a:pt x="152565" y="1928582"/>
                    <a:pt x="161021" y="1945381"/>
                    <a:pt x="170611" y="1961687"/>
                  </a:cubicBezTo>
                  <a:cubicBezTo>
                    <a:pt x="188919" y="1994626"/>
                    <a:pt x="209319" y="2026578"/>
                    <a:pt x="230330" y="2058118"/>
                  </a:cubicBezTo>
                  <a:cubicBezTo>
                    <a:pt x="251253" y="2089740"/>
                    <a:pt x="273658" y="2120539"/>
                    <a:pt x="296237" y="2151255"/>
                  </a:cubicBezTo>
                  <a:cubicBezTo>
                    <a:pt x="319165" y="2181725"/>
                    <a:pt x="342966" y="2211782"/>
                    <a:pt x="366853" y="2241757"/>
                  </a:cubicBezTo>
                  <a:cubicBezTo>
                    <a:pt x="414714" y="2301791"/>
                    <a:pt x="464756" y="2360588"/>
                    <a:pt x="513838" y="2420786"/>
                  </a:cubicBezTo>
                  <a:cubicBezTo>
                    <a:pt x="538509" y="2450761"/>
                    <a:pt x="563094" y="2480983"/>
                    <a:pt x="587330" y="2511534"/>
                  </a:cubicBezTo>
                  <a:cubicBezTo>
                    <a:pt x="611479" y="2541839"/>
                    <a:pt x="635453" y="2574038"/>
                    <a:pt x="658817" y="2603437"/>
                  </a:cubicBezTo>
                  <a:cubicBezTo>
                    <a:pt x="682008" y="2633577"/>
                    <a:pt x="706330" y="2662811"/>
                    <a:pt x="730305" y="2692210"/>
                  </a:cubicBezTo>
                  <a:cubicBezTo>
                    <a:pt x="754977" y="2721115"/>
                    <a:pt x="779474" y="2750019"/>
                    <a:pt x="805018" y="2777936"/>
                  </a:cubicBezTo>
                  <a:cubicBezTo>
                    <a:pt x="855757" y="2834098"/>
                    <a:pt x="908500" y="2888202"/>
                    <a:pt x="963424" y="2939588"/>
                  </a:cubicBezTo>
                  <a:cubicBezTo>
                    <a:pt x="1073444" y="3042113"/>
                    <a:pt x="1192183" y="3133604"/>
                    <a:pt x="1319204" y="3209447"/>
                  </a:cubicBezTo>
                  <a:cubicBezTo>
                    <a:pt x="1382846" y="3247164"/>
                    <a:pt x="1448143" y="3281751"/>
                    <a:pt x="1515882" y="3310902"/>
                  </a:cubicBezTo>
                  <a:cubicBezTo>
                    <a:pt x="1583184" y="3340877"/>
                    <a:pt x="1652666" y="3366159"/>
                    <a:pt x="1723456" y="3387570"/>
                  </a:cubicBezTo>
                  <a:cubicBezTo>
                    <a:pt x="1794246" y="3409063"/>
                    <a:pt x="1866431" y="3426439"/>
                    <a:pt x="1939662" y="3440520"/>
                  </a:cubicBezTo>
                  <a:cubicBezTo>
                    <a:pt x="2012981" y="3454355"/>
                    <a:pt x="2087519" y="3463825"/>
                    <a:pt x="2162581" y="3470167"/>
                  </a:cubicBezTo>
                  <a:cubicBezTo>
                    <a:pt x="2237643" y="3476589"/>
                    <a:pt x="2313489" y="3479390"/>
                    <a:pt x="2389597" y="3479472"/>
                  </a:cubicBezTo>
                  <a:cubicBezTo>
                    <a:pt x="2408602" y="3479472"/>
                    <a:pt x="2427869" y="3479801"/>
                    <a:pt x="2446002" y="3479059"/>
                  </a:cubicBezTo>
                  <a:lnTo>
                    <a:pt x="2473639" y="3478402"/>
                  </a:lnTo>
                  <a:lnTo>
                    <a:pt x="2501187" y="3477083"/>
                  </a:lnTo>
                  <a:cubicBezTo>
                    <a:pt x="2537890" y="3475519"/>
                    <a:pt x="2574418" y="3472060"/>
                    <a:pt x="2610685" y="3468025"/>
                  </a:cubicBezTo>
                  <a:cubicBezTo>
                    <a:pt x="2755926" y="3451226"/>
                    <a:pt x="2897244" y="3414415"/>
                    <a:pt x="3033071" y="3360230"/>
                  </a:cubicBezTo>
                  <a:cubicBezTo>
                    <a:pt x="3101158" y="3333383"/>
                    <a:pt x="3167589" y="3301514"/>
                    <a:pt x="3232974" y="3266681"/>
                  </a:cubicBezTo>
                  <a:cubicBezTo>
                    <a:pt x="3298446" y="3232011"/>
                    <a:pt x="3362697" y="3193554"/>
                    <a:pt x="3425990" y="3152873"/>
                  </a:cubicBezTo>
                  <a:cubicBezTo>
                    <a:pt x="3489282" y="3112110"/>
                    <a:pt x="3551529" y="3068712"/>
                    <a:pt x="3613601" y="3024078"/>
                  </a:cubicBezTo>
                  <a:cubicBezTo>
                    <a:pt x="3644549" y="3001762"/>
                    <a:pt x="3675411" y="2978868"/>
                    <a:pt x="3706185" y="2955893"/>
                  </a:cubicBezTo>
                  <a:lnTo>
                    <a:pt x="3799729" y="2885155"/>
                  </a:lnTo>
                  <a:cubicBezTo>
                    <a:pt x="3926402" y="2790205"/>
                    <a:pt x="4053597" y="2699374"/>
                    <a:pt x="4175561" y="2606072"/>
                  </a:cubicBezTo>
                  <a:cubicBezTo>
                    <a:pt x="4297526" y="2512852"/>
                    <a:pt x="4414084" y="2416833"/>
                    <a:pt x="4517132" y="2312331"/>
                  </a:cubicBezTo>
                  <a:cubicBezTo>
                    <a:pt x="4568480" y="2259956"/>
                    <a:pt x="4616604" y="2205689"/>
                    <a:pt x="4659758" y="2148703"/>
                  </a:cubicBezTo>
                  <a:cubicBezTo>
                    <a:pt x="4702650" y="2091634"/>
                    <a:pt x="4741184" y="2032096"/>
                    <a:pt x="4773178" y="1969674"/>
                  </a:cubicBezTo>
                  <a:cubicBezTo>
                    <a:pt x="4837865" y="1845080"/>
                    <a:pt x="4877446" y="1709038"/>
                    <a:pt x="4892092" y="1567562"/>
                  </a:cubicBezTo>
                  <a:cubicBezTo>
                    <a:pt x="4895666" y="1532233"/>
                    <a:pt x="4897845" y="1496576"/>
                    <a:pt x="4898804" y="1460754"/>
                  </a:cubicBezTo>
                  <a:cubicBezTo>
                    <a:pt x="4899066" y="1442884"/>
                    <a:pt x="4899414" y="1425015"/>
                    <a:pt x="4899153" y="1406239"/>
                  </a:cubicBezTo>
                  <a:cubicBezTo>
                    <a:pt x="4898979" y="1387711"/>
                    <a:pt x="4899066" y="1369263"/>
                    <a:pt x="4898456" y="1350735"/>
                  </a:cubicBezTo>
                  <a:cubicBezTo>
                    <a:pt x="4896974" y="1276703"/>
                    <a:pt x="4893226" y="1202753"/>
                    <a:pt x="4886774" y="1128886"/>
                  </a:cubicBezTo>
                  <a:cubicBezTo>
                    <a:pt x="4873610" y="981232"/>
                    <a:pt x="4851030" y="833991"/>
                    <a:pt x="4815896" y="689221"/>
                  </a:cubicBezTo>
                  <a:cubicBezTo>
                    <a:pt x="4780676" y="544533"/>
                    <a:pt x="4733860" y="402068"/>
                    <a:pt x="4673183" y="264874"/>
                  </a:cubicBezTo>
                  <a:cubicBezTo>
                    <a:pt x="4658101" y="230533"/>
                    <a:pt x="4642147" y="196605"/>
                    <a:pt x="4625496" y="162925"/>
                  </a:cubicBezTo>
                  <a:cubicBezTo>
                    <a:pt x="4608583" y="129326"/>
                    <a:pt x="4590885" y="96222"/>
                    <a:pt x="4572490" y="63364"/>
                  </a:cubicBezTo>
                  <a:lnTo>
                    <a:pt x="4532299" y="0"/>
                  </a:lnTo>
                  <a:lnTo>
                    <a:pt x="4626680" y="0"/>
                  </a:lnTo>
                  <a:lnTo>
                    <a:pt x="4643978" y="26636"/>
                  </a:lnTo>
                  <a:cubicBezTo>
                    <a:pt x="4663594" y="60152"/>
                    <a:pt x="4682598" y="94080"/>
                    <a:pt x="4700644" y="128338"/>
                  </a:cubicBezTo>
                  <a:cubicBezTo>
                    <a:pt x="4718866" y="162595"/>
                    <a:pt x="4736476" y="197100"/>
                    <a:pt x="4753214" y="232016"/>
                  </a:cubicBezTo>
                  <a:cubicBezTo>
                    <a:pt x="4820082" y="371681"/>
                    <a:pt x="4875964" y="515957"/>
                    <a:pt x="4921297" y="663363"/>
                  </a:cubicBezTo>
                  <a:cubicBezTo>
                    <a:pt x="4966630" y="810687"/>
                    <a:pt x="5002460" y="960975"/>
                    <a:pt x="5027482" y="1112991"/>
                  </a:cubicBezTo>
                  <a:cubicBezTo>
                    <a:pt x="5040123" y="1189000"/>
                    <a:pt x="5050323" y="1265421"/>
                    <a:pt x="5058082" y="1342088"/>
                  </a:cubicBezTo>
                  <a:cubicBezTo>
                    <a:pt x="5060261" y="1361276"/>
                    <a:pt x="5061743" y="1380464"/>
                    <a:pt x="5063486" y="1399651"/>
                  </a:cubicBezTo>
                  <a:cubicBezTo>
                    <a:pt x="5065318" y="1418591"/>
                    <a:pt x="5066625" y="1438437"/>
                    <a:pt x="5067846" y="1458284"/>
                  </a:cubicBezTo>
                  <a:cubicBezTo>
                    <a:pt x="5069851" y="1497894"/>
                    <a:pt x="5070461" y="1537751"/>
                    <a:pt x="5069414" y="1577772"/>
                  </a:cubicBezTo>
                  <a:cubicBezTo>
                    <a:pt x="5067060" y="1657734"/>
                    <a:pt x="5057820" y="1738272"/>
                    <a:pt x="5040732" y="1817822"/>
                  </a:cubicBezTo>
                  <a:cubicBezTo>
                    <a:pt x="5023123" y="1897289"/>
                    <a:pt x="4997578" y="1975686"/>
                    <a:pt x="4964102" y="2050871"/>
                  </a:cubicBezTo>
                  <a:cubicBezTo>
                    <a:pt x="4897409" y="2201736"/>
                    <a:pt x="4799942" y="2338271"/>
                    <a:pt x="4689486" y="2458008"/>
                  </a:cubicBezTo>
                  <a:cubicBezTo>
                    <a:pt x="4579116" y="2578485"/>
                    <a:pt x="4456716" y="2684139"/>
                    <a:pt x="4333792" y="2784606"/>
                  </a:cubicBezTo>
                  <a:cubicBezTo>
                    <a:pt x="4210520" y="2884908"/>
                    <a:pt x="4085853" y="2979775"/>
                    <a:pt x="3965197" y="3076041"/>
                  </a:cubicBezTo>
                  <a:lnTo>
                    <a:pt x="3873745" y="3149167"/>
                  </a:lnTo>
                  <a:cubicBezTo>
                    <a:pt x="3842621" y="3173790"/>
                    <a:pt x="3811325" y="3198413"/>
                    <a:pt x="3779416" y="3222705"/>
                  </a:cubicBezTo>
                  <a:cubicBezTo>
                    <a:pt x="3715863" y="3271374"/>
                    <a:pt x="3650652" y="3319055"/>
                    <a:pt x="3582739" y="3364594"/>
                  </a:cubicBezTo>
                  <a:cubicBezTo>
                    <a:pt x="3514913" y="3410051"/>
                    <a:pt x="3445170" y="3454190"/>
                    <a:pt x="3371851" y="3494377"/>
                  </a:cubicBezTo>
                  <a:cubicBezTo>
                    <a:pt x="3298533" y="3534481"/>
                    <a:pt x="3222687" y="3571703"/>
                    <a:pt x="3143615" y="3603819"/>
                  </a:cubicBezTo>
                  <a:cubicBezTo>
                    <a:pt x="2985994" y="3668876"/>
                    <a:pt x="2815732" y="3712356"/>
                    <a:pt x="2643552" y="3730555"/>
                  </a:cubicBezTo>
                  <a:cubicBezTo>
                    <a:pt x="2600484" y="3734838"/>
                    <a:pt x="2557331" y="3738297"/>
                    <a:pt x="2514264" y="3739696"/>
                  </a:cubicBezTo>
                  <a:lnTo>
                    <a:pt x="2481920" y="3740849"/>
                  </a:lnTo>
                  <a:lnTo>
                    <a:pt x="2449664" y="3741014"/>
                  </a:lnTo>
                  <a:cubicBezTo>
                    <a:pt x="2427869" y="3741343"/>
                    <a:pt x="2407207" y="3740685"/>
                    <a:pt x="2386284" y="3740273"/>
                  </a:cubicBezTo>
                  <a:cubicBezTo>
                    <a:pt x="2344525" y="3739779"/>
                    <a:pt x="2302505" y="3737391"/>
                    <a:pt x="2260658" y="3735331"/>
                  </a:cubicBezTo>
                  <a:cubicBezTo>
                    <a:pt x="2218725" y="3732038"/>
                    <a:pt x="2176791" y="3728991"/>
                    <a:pt x="2134945" y="3723967"/>
                  </a:cubicBezTo>
                  <a:cubicBezTo>
                    <a:pt x="2051165" y="3714497"/>
                    <a:pt x="1967473" y="3701568"/>
                    <a:pt x="1884564" y="3683451"/>
                  </a:cubicBezTo>
                  <a:cubicBezTo>
                    <a:pt x="1801657" y="3665335"/>
                    <a:pt x="1719708" y="3642029"/>
                    <a:pt x="1639764" y="3613537"/>
                  </a:cubicBezTo>
                  <a:cubicBezTo>
                    <a:pt x="1559820" y="3584961"/>
                    <a:pt x="1481969" y="3550869"/>
                    <a:pt x="1407081" y="3512164"/>
                  </a:cubicBezTo>
                  <a:cubicBezTo>
                    <a:pt x="1332455" y="3472884"/>
                    <a:pt x="1260794" y="3428992"/>
                    <a:pt x="1193491" y="3380240"/>
                  </a:cubicBezTo>
                  <a:cubicBezTo>
                    <a:pt x="1058362" y="3283233"/>
                    <a:pt x="939973" y="3169508"/>
                    <a:pt x="836141" y="3047878"/>
                  </a:cubicBezTo>
                  <a:cubicBezTo>
                    <a:pt x="784444" y="2986774"/>
                    <a:pt x="736321" y="2923695"/>
                    <a:pt x="690812" y="2859461"/>
                  </a:cubicBezTo>
                  <a:cubicBezTo>
                    <a:pt x="645217" y="2795229"/>
                    <a:pt x="602674" y="2729596"/>
                    <a:pt x="562397" y="2662976"/>
                  </a:cubicBezTo>
                  <a:cubicBezTo>
                    <a:pt x="541823" y="2629295"/>
                    <a:pt x="522992" y="2597755"/>
                    <a:pt x="502504" y="2565474"/>
                  </a:cubicBezTo>
                  <a:cubicBezTo>
                    <a:pt x="482192" y="2533440"/>
                    <a:pt x="461530" y="2501406"/>
                    <a:pt x="440258" y="2469619"/>
                  </a:cubicBezTo>
                  <a:lnTo>
                    <a:pt x="310360" y="2278732"/>
                  </a:lnTo>
                  <a:cubicBezTo>
                    <a:pt x="288826" y="2246616"/>
                    <a:pt x="267555" y="2214335"/>
                    <a:pt x="246806" y="2181642"/>
                  </a:cubicBezTo>
                  <a:cubicBezTo>
                    <a:pt x="226057" y="2148949"/>
                    <a:pt x="205483" y="2116174"/>
                    <a:pt x="186303" y="2082411"/>
                  </a:cubicBezTo>
                  <a:cubicBezTo>
                    <a:pt x="147857" y="2015213"/>
                    <a:pt x="112550" y="1946041"/>
                    <a:pt x="84390" y="1874231"/>
                  </a:cubicBezTo>
                  <a:cubicBezTo>
                    <a:pt x="55708" y="1802669"/>
                    <a:pt x="34436" y="1728473"/>
                    <a:pt x="20139" y="1653288"/>
                  </a:cubicBezTo>
                  <a:cubicBezTo>
                    <a:pt x="6452" y="1578103"/>
                    <a:pt x="0" y="1501764"/>
                    <a:pt x="0" y="1425590"/>
                  </a:cubicBezTo>
                  <a:cubicBezTo>
                    <a:pt x="1133" y="1121885"/>
                    <a:pt x="63293" y="819004"/>
                    <a:pt x="179939" y="533498"/>
                  </a:cubicBezTo>
                  <a:cubicBezTo>
                    <a:pt x="209232" y="462183"/>
                    <a:pt x="240965" y="391527"/>
                    <a:pt x="276709" y="322519"/>
                  </a:cubicBezTo>
                  <a:cubicBezTo>
                    <a:pt x="311930" y="253262"/>
                    <a:pt x="350725" y="185489"/>
                    <a:pt x="392571" y="11928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4" name="Freeform: Shape 4113">
              <a:extLst>
                <a:ext uri="{FF2B5EF4-FFF2-40B4-BE49-F238E27FC236}">
                  <a16:creationId xmlns:a16="http://schemas.microsoft.com/office/drawing/2014/main" xmlns="" id="{58E67742-7BE5-458C-BC8D-9EE8557636C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4362838" y="1"/>
              <a:ext cx="4960548" cy="3526297"/>
            </a:xfrm>
            <a:custGeom>
              <a:avLst/>
              <a:gdLst>
                <a:gd name="connsiteX0" fmla="*/ 542883 w 4960548"/>
                <a:gd name="connsiteY0" fmla="*/ 0 h 3526297"/>
                <a:gd name="connsiteX1" fmla="*/ 826658 w 4960548"/>
                <a:gd name="connsiteY1" fmla="*/ 0 h 3526297"/>
                <a:gd name="connsiteX2" fmla="*/ 730698 w 4960548"/>
                <a:gd name="connsiteY2" fmla="*/ 89329 h 3526297"/>
                <a:gd name="connsiteX3" fmla="*/ 590295 w 4960548"/>
                <a:gd name="connsiteY3" fmla="*/ 244485 h 3526297"/>
                <a:gd name="connsiteX4" fmla="*/ 357524 w 4960548"/>
                <a:gd name="connsiteY4" fmla="*/ 587307 h 3526297"/>
                <a:gd name="connsiteX5" fmla="*/ 199554 w 4960548"/>
                <a:gd name="connsiteY5" fmla="*/ 966280 h 3526297"/>
                <a:gd name="connsiteX6" fmla="*/ 142104 w 4960548"/>
                <a:gd name="connsiteY6" fmla="*/ 1370286 h 3526297"/>
                <a:gd name="connsiteX7" fmla="*/ 166339 w 4960548"/>
                <a:gd name="connsiteY7" fmla="*/ 1568090 h 3526297"/>
                <a:gd name="connsiteX8" fmla="*/ 237914 w 4960548"/>
                <a:gd name="connsiteY8" fmla="*/ 1753129 h 3526297"/>
                <a:gd name="connsiteX9" fmla="*/ 287868 w 4960548"/>
                <a:gd name="connsiteY9" fmla="*/ 1840255 h 3526297"/>
                <a:gd name="connsiteX10" fmla="*/ 345232 w 4960548"/>
                <a:gd name="connsiteY10" fmla="*/ 1924581 h 3526297"/>
                <a:gd name="connsiteX11" fmla="*/ 477745 w 4960548"/>
                <a:gd name="connsiteY11" fmla="*/ 2087551 h 3526297"/>
                <a:gd name="connsiteX12" fmla="*/ 621156 w 4960548"/>
                <a:gd name="connsiteY12" fmla="*/ 2251756 h 3526297"/>
                <a:gd name="connsiteX13" fmla="*/ 692469 w 4960548"/>
                <a:gd name="connsiteY13" fmla="*/ 2337482 h 3526297"/>
                <a:gd name="connsiteX14" fmla="*/ 726731 w 4960548"/>
                <a:gd name="connsiteY14" fmla="*/ 2379562 h 3526297"/>
                <a:gd name="connsiteX15" fmla="*/ 760295 w 4960548"/>
                <a:gd name="connsiteY15" fmla="*/ 2419831 h 3526297"/>
                <a:gd name="connsiteX16" fmla="*/ 1048685 w 4960548"/>
                <a:gd name="connsiteY16" fmla="*/ 2717443 h 3526297"/>
                <a:gd name="connsiteX17" fmla="*/ 1202035 w 4960548"/>
                <a:gd name="connsiteY17" fmla="*/ 2851344 h 3526297"/>
                <a:gd name="connsiteX18" fmla="*/ 1362620 w 4960548"/>
                <a:gd name="connsiteY18" fmla="*/ 2974785 h 3526297"/>
                <a:gd name="connsiteX19" fmla="*/ 1721364 w 4960548"/>
                <a:gd name="connsiteY19" fmla="*/ 3170036 h 3526297"/>
                <a:gd name="connsiteX20" fmla="*/ 1922052 w 4960548"/>
                <a:gd name="connsiteY20" fmla="*/ 3225210 h 3526297"/>
                <a:gd name="connsiteX21" fmla="*/ 1973488 w 4960548"/>
                <a:gd name="connsiteY21" fmla="*/ 3234928 h 3526297"/>
                <a:gd name="connsiteX22" fmla="*/ 2025360 w 4960548"/>
                <a:gd name="connsiteY22" fmla="*/ 3243080 h 3526297"/>
                <a:gd name="connsiteX23" fmla="*/ 2130063 w 4960548"/>
                <a:gd name="connsiteY23" fmla="*/ 3254774 h 3526297"/>
                <a:gd name="connsiteX24" fmla="*/ 2182719 w 4960548"/>
                <a:gd name="connsiteY24" fmla="*/ 3258562 h 3526297"/>
                <a:gd name="connsiteX25" fmla="*/ 2235551 w 4960548"/>
                <a:gd name="connsiteY25" fmla="*/ 3261197 h 3526297"/>
                <a:gd name="connsiteX26" fmla="*/ 2288556 w 4960548"/>
                <a:gd name="connsiteY26" fmla="*/ 3262350 h 3526297"/>
                <a:gd name="connsiteX27" fmla="*/ 2341648 w 4960548"/>
                <a:gd name="connsiteY27" fmla="*/ 3262103 h 3526297"/>
                <a:gd name="connsiteX28" fmla="*/ 2368238 w 4960548"/>
                <a:gd name="connsiteY28" fmla="*/ 3261856 h 3526297"/>
                <a:gd name="connsiteX29" fmla="*/ 2393869 w 4960548"/>
                <a:gd name="connsiteY29" fmla="*/ 3260785 h 3526297"/>
                <a:gd name="connsiteX30" fmla="*/ 2419413 w 4960548"/>
                <a:gd name="connsiteY30" fmla="*/ 3259550 h 3526297"/>
                <a:gd name="connsiteX31" fmla="*/ 2444869 w 4960548"/>
                <a:gd name="connsiteY31" fmla="*/ 3257574 h 3526297"/>
                <a:gd name="connsiteX32" fmla="*/ 2545824 w 4960548"/>
                <a:gd name="connsiteY32" fmla="*/ 3245798 h 3526297"/>
                <a:gd name="connsiteX33" fmla="*/ 2930373 w 4960548"/>
                <a:gd name="connsiteY33" fmla="*/ 3126555 h 3526297"/>
                <a:gd name="connsiteX34" fmla="*/ 3285631 w 4960548"/>
                <a:gd name="connsiteY34" fmla="*/ 2917552 h 3526297"/>
                <a:gd name="connsiteX35" fmla="*/ 3371764 w 4960548"/>
                <a:gd name="connsiteY35" fmla="*/ 2856120 h 3526297"/>
                <a:gd name="connsiteX36" fmla="*/ 3457898 w 4960548"/>
                <a:gd name="connsiteY36" fmla="*/ 2792628 h 3526297"/>
                <a:gd name="connsiteX37" fmla="*/ 3632344 w 4960548"/>
                <a:gd name="connsiteY37" fmla="*/ 2660869 h 3526297"/>
                <a:gd name="connsiteX38" fmla="*/ 3990915 w 4960548"/>
                <a:gd name="connsiteY38" fmla="*/ 2405832 h 3526297"/>
                <a:gd name="connsiteX39" fmla="*/ 4324988 w 4960548"/>
                <a:gd name="connsiteY39" fmla="*/ 2152196 h 3526297"/>
                <a:gd name="connsiteX40" fmla="*/ 4592106 w 4960548"/>
                <a:gd name="connsiteY40" fmla="*/ 1861501 h 3526297"/>
                <a:gd name="connsiteX41" fmla="*/ 4683122 w 4960548"/>
                <a:gd name="connsiteY41" fmla="*/ 1692521 h 3526297"/>
                <a:gd name="connsiteX42" fmla="*/ 4738568 w 4960548"/>
                <a:gd name="connsiteY42" fmla="*/ 1507893 h 3526297"/>
                <a:gd name="connsiteX43" fmla="*/ 4753912 w 4960548"/>
                <a:gd name="connsiteY43" fmla="*/ 1411050 h 3526297"/>
                <a:gd name="connsiteX44" fmla="*/ 4756440 w 4960548"/>
                <a:gd name="connsiteY44" fmla="*/ 1386509 h 3526297"/>
                <a:gd name="connsiteX45" fmla="*/ 4758358 w 4960548"/>
                <a:gd name="connsiteY45" fmla="*/ 1361475 h 3526297"/>
                <a:gd name="connsiteX46" fmla="*/ 4761148 w 4960548"/>
                <a:gd name="connsiteY46" fmla="*/ 1309759 h 3526297"/>
                <a:gd name="connsiteX47" fmla="*/ 4756354 w 4960548"/>
                <a:gd name="connsiteY47" fmla="*/ 1102980 h 3526297"/>
                <a:gd name="connsiteX48" fmla="*/ 4725578 w 4960548"/>
                <a:gd name="connsiteY48" fmla="*/ 898753 h 3526297"/>
                <a:gd name="connsiteX49" fmla="*/ 4673358 w 4960548"/>
                <a:gd name="connsiteY49" fmla="*/ 699384 h 3526297"/>
                <a:gd name="connsiteX50" fmla="*/ 4538491 w 4960548"/>
                <a:gd name="connsiteY50" fmla="*/ 312754 h 3526297"/>
                <a:gd name="connsiteX51" fmla="*/ 4446604 w 4960548"/>
                <a:gd name="connsiteY51" fmla="*/ 129196 h 3526297"/>
                <a:gd name="connsiteX52" fmla="*/ 4419840 w 4960548"/>
                <a:gd name="connsiteY52" fmla="*/ 85222 h 3526297"/>
                <a:gd name="connsiteX53" fmla="*/ 4391680 w 4960548"/>
                <a:gd name="connsiteY53" fmla="*/ 42071 h 3526297"/>
                <a:gd name="connsiteX54" fmla="*/ 4361930 w 4960548"/>
                <a:gd name="connsiteY54" fmla="*/ 0 h 3526297"/>
                <a:gd name="connsiteX55" fmla="*/ 4588871 w 4960548"/>
                <a:gd name="connsiteY55" fmla="*/ 0 h 3526297"/>
                <a:gd name="connsiteX56" fmla="*/ 4613640 w 4960548"/>
                <a:gd name="connsiteY56" fmla="*/ 38859 h 3526297"/>
                <a:gd name="connsiteX57" fmla="*/ 4724445 w 4960548"/>
                <a:gd name="connsiteY57" fmla="*/ 234687 h 3526297"/>
                <a:gd name="connsiteX58" fmla="*/ 4876138 w 4960548"/>
                <a:gd name="connsiteY58" fmla="*/ 653022 h 3526297"/>
                <a:gd name="connsiteX59" fmla="*/ 4911707 w 4960548"/>
                <a:gd name="connsiteY59" fmla="*/ 870671 h 3526297"/>
                <a:gd name="connsiteX60" fmla="*/ 4934810 w 4960548"/>
                <a:gd name="connsiteY60" fmla="*/ 1088487 h 3526297"/>
                <a:gd name="connsiteX61" fmla="*/ 4953206 w 4960548"/>
                <a:gd name="connsiteY61" fmla="*/ 1306301 h 3526297"/>
                <a:gd name="connsiteX62" fmla="*/ 4956954 w 4960548"/>
                <a:gd name="connsiteY62" fmla="*/ 1360899 h 3526297"/>
                <a:gd name="connsiteX63" fmla="*/ 4958610 w 4960548"/>
                <a:gd name="connsiteY63" fmla="*/ 1388980 h 3526297"/>
                <a:gd name="connsiteX64" fmla="*/ 4959830 w 4960548"/>
                <a:gd name="connsiteY64" fmla="*/ 1417555 h 3526297"/>
                <a:gd name="connsiteX65" fmla="*/ 4958174 w 4960548"/>
                <a:gd name="connsiteY65" fmla="*/ 1532680 h 3526297"/>
                <a:gd name="connsiteX66" fmla="*/ 4834030 w 4960548"/>
                <a:gd name="connsiteY66" fmla="*/ 1984861 h 3526297"/>
                <a:gd name="connsiteX67" fmla="*/ 4558106 w 4960548"/>
                <a:gd name="connsiteY67" fmla="*/ 2368857 h 3526297"/>
                <a:gd name="connsiteX68" fmla="*/ 4389936 w 4960548"/>
                <a:gd name="connsiteY68" fmla="*/ 2528945 h 3526297"/>
                <a:gd name="connsiteX69" fmla="*/ 4214618 w 4960548"/>
                <a:gd name="connsiteY69" fmla="*/ 2674457 h 3526297"/>
                <a:gd name="connsiteX70" fmla="*/ 3858489 w 4960548"/>
                <a:gd name="connsiteY70" fmla="*/ 2936658 h 3526297"/>
                <a:gd name="connsiteX71" fmla="*/ 3768868 w 4960548"/>
                <a:gd name="connsiteY71" fmla="*/ 3000643 h 3526297"/>
                <a:gd name="connsiteX72" fmla="*/ 3676806 w 4960548"/>
                <a:gd name="connsiteY72" fmla="*/ 3065040 h 3526297"/>
                <a:gd name="connsiteX73" fmla="*/ 3582477 w 4960548"/>
                <a:gd name="connsiteY73" fmla="*/ 3128614 h 3526297"/>
                <a:gd name="connsiteX74" fmla="*/ 3485185 w 4960548"/>
                <a:gd name="connsiteY74" fmla="*/ 3190377 h 3526297"/>
                <a:gd name="connsiteX75" fmla="*/ 3280923 w 4960548"/>
                <a:gd name="connsiteY75" fmla="*/ 3306325 h 3526297"/>
                <a:gd name="connsiteX76" fmla="*/ 3061230 w 4960548"/>
                <a:gd name="connsiteY76" fmla="*/ 3404897 h 3526297"/>
                <a:gd name="connsiteX77" fmla="*/ 2583137 w 4960548"/>
                <a:gd name="connsiteY77" fmla="*/ 3518292 h 3526297"/>
                <a:gd name="connsiteX78" fmla="*/ 2460038 w 4960548"/>
                <a:gd name="connsiteY78" fmla="*/ 3525622 h 3526297"/>
                <a:gd name="connsiteX79" fmla="*/ 2429264 w 4960548"/>
                <a:gd name="connsiteY79" fmla="*/ 3526280 h 3526297"/>
                <a:gd name="connsiteX80" fmla="*/ 2398576 w 4960548"/>
                <a:gd name="connsiteY80" fmla="*/ 3526116 h 3526297"/>
                <a:gd name="connsiteX81" fmla="*/ 2367977 w 4960548"/>
                <a:gd name="connsiteY81" fmla="*/ 3525786 h 3526297"/>
                <a:gd name="connsiteX82" fmla="*/ 2338249 w 4960548"/>
                <a:gd name="connsiteY82" fmla="*/ 3524716 h 3526297"/>
                <a:gd name="connsiteX83" fmla="*/ 2100770 w 4960548"/>
                <a:gd name="connsiteY83" fmla="*/ 3506845 h 3526297"/>
                <a:gd name="connsiteX84" fmla="*/ 1864776 w 4960548"/>
                <a:gd name="connsiteY84" fmla="*/ 3467483 h 3526297"/>
                <a:gd name="connsiteX85" fmla="*/ 1632964 w 4960548"/>
                <a:gd name="connsiteY85" fmla="*/ 3405803 h 3526297"/>
                <a:gd name="connsiteX86" fmla="*/ 1189219 w 4960548"/>
                <a:gd name="connsiteY86" fmla="*/ 3220352 h 3526297"/>
                <a:gd name="connsiteX87" fmla="*/ 815305 w 4960548"/>
                <a:gd name="connsiteY87" fmla="*/ 2931634 h 3526297"/>
                <a:gd name="connsiteX88" fmla="*/ 663699 w 4960548"/>
                <a:gd name="connsiteY88" fmla="*/ 2757877 h 3526297"/>
                <a:gd name="connsiteX89" fmla="*/ 531274 w 4960548"/>
                <a:gd name="connsiteY89" fmla="*/ 2573907 h 3526297"/>
                <a:gd name="connsiteX90" fmla="*/ 500325 w 4960548"/>
                <a:gd name="connsiteY90" fmla="*/ 2527051 h 3526297"/>
                <a:gd name="connsiteX91" fmla="*/ 470771 w 4960548"/>
                <a:gd name="connsiteY91" fmla="*/ 2481594 h 3526297"/>
                <a:gd name="connsiteX92" fmla="*/ 412448 w 4960548"/>
                <a:gd name="connsiteY92" fmla="*/ 2393479 h 3526297"/>
                <a:gd name="connsiteX93" fmla="*/ 291616 w 4960548"/>
                <a:gd name="connsiteY93" fmla="*/ 2213464 h 3526297"/>
                <a:gd name="connsiteX94" fmla="*/ 173662 w 4960548"/>
                <a:gd name="connsiteY94" fmla="*/ 2023154 h 3526297"/>
                <a:gd name="connsiteX95" fmla="*/ 120483 w 4960548"/>
                <a:gd name="connsiteY95" fmla="*/ 1922276 h 3526297"/>
                <a:gd name="connsiteX96" fmla="*/ 75324 w 4960548"/>
                <a:gd name="connsiteY96" fmla="*/ 1816703 h 3526297"/>
                <a:gd name="connsiteX97" fmla="*/ 40713 w 4960548"/>
                <a:gd name="connsiteY97" fmla="*/ 1707179 h 3526297"/>
                <a:gd name="connsiteX98" fmla="*/ 27811 w 4960548"/>
                <a:gd name="connsiteY98" fmla="*/ 1651346 h 3526297"/>
                <a:gd name="connsiteX99" fmla="*/ 22144 w 4960548"/>
                <a:gd name="connsiteY99" fmla="*/ 1623346 h 3526297"/>
                <a:gd name="connsiteX100" fmla="*/ 17436 w 4960548"/>
                <a:gd name="connsiteY100" fmla="*/ 1595265 h 3526297"/>
                <a:gd name="connsiteX101" fmla="*/ 0 w 4960548"/>
                <a:gd name="connsiteY101" fmla="*/ 1370286 h 3526297"/>
                <a:gd name="connsiteX102" fmla="*/ 48385 w 4960548"/>
                <a:gd name="connsiteY102" fmla="*/ 931939 h 3526297"/>
                <a:gd name="connsiteX103" fmla="*/ 193801 w 4960548"/>
                <a:gd name="connsiteY103" fmla="*/ 511957 h 3526297"/>
                <a:gd name="connsiteX104" fmla="*/ 431660 w 4960548"/>
                <a:gd name="connsiteY104" fmla="*/ 131379 h 3526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960548" h="3526297">
                  <a:moveTo>
                    <a:pt x="542883" y="0"/>
                  </a:moveTo>
                  <a:lnTo>
                    <a:pt x="826658" y="0"/>
                  </a:lnTo>
                  <a:lnTo>
                    <a:pt x="730698" y="89329"/>
                  </a:lnTo>
                  <a:cubicBezTo>
                    <a:pt x="681528" y="139120"/>
                    <a:pt x="634626" y="190876"/>
                    <a:pt x="590295" y="244485"/>
                  </a:cubicBezTo>
                  <a:cubicBezTo>
                    <a:pt x="501458" y="351540"/>
                    <a:pt x="423083" y="466336"/>
                    <a:pt x="357524" y="587307"/>
                  </a:cubicBezTo>
                  <a:cubicBezTo>
                    <a:pt x="291965" y="708196"/>
                    <a:pt x="237391" y="834767"/>
                    <a:pt x="199554" y="966280"/>
                  </a:cubicBezTo>
                  <a:cubicBezTo>
                    <a:pt x="161632" y="1097463"/>
                    <a:pt x="142016" y="1233833"/>
                    <a:pt x="142104" y="1370286"/>
                  </a:cubicBezTo>
                  <a:cubicBezTo>
                    <a:pt x="142888" y="1437319"/>
                    <a:pt x="149862" y="1503858"/>
                    <a:pt x="166339" y="1568090"/>
                  </a:cubicBezTo>
                  <a:cubicBezTo>
                    <a:pt x="182555" y="1632405"/>
                    <a:pt x="207750" y="1693921"/>
                    <a:pt x="237914" y="1753129"/>
                  </a:cubicBezTo>
                  <a:cubicBezTo>
                    <a:pt x="253170" y="1782693"/>
                    <a:pt x="270084" y="1811680"/>
                    <a:pt x="287868" y="1840255"/>
                  </a:cubicBezTo>
                  <a:cubicBezTo>
                    <a:pt x="305914" y="1868748"/>
                    <a:pt x="325181" y="1896830"/>
                    <a:pt x="345232" y="1924581"/>
                  </a:cubicBezTo>
                  <a:cubicBezTo>
                    <a:pt x="385858" y="1979920"/>
                    <a:pt x="431017" y="2033612"/>
                    <a:pt x="477745" y="2087551"/>
                  </a:cubicBezTo>
                  <a:cubicBezTo>
                    <a:pt x="524474" y="2141573"/>
                    <a:pt x="573294" y="2195594"/>
                    <a:pt x="621156" y="2251756"/>
                  </a:cubicBezTo>
                  <a:cubicBezTo>
                    <a:pt x="645130" y="2279755"/>
                    <a:pt x="668843" y="2308412"/>
                    <a:pt x="692469" y="2337482"/>
                  </a:cubicBezTo>
                  <a:lnTo>
                    <a:pt x="726731" y="2379562"/>
                  </a:lnTo>
                  <a:cubicBezTo>
                    <a:pt x="737977" y="2392986"/>
                    <a:pt x="748700" y="2406738"/>
                    <a:pt x="760295" y="2419831"/>
                  </a:cubicBezTo>
                  <a:cubicBezTo>
                    <a:pt x="850788" y="2526392"/>
                    <a:pt x="948952" y="2624470"/>
                    <a:pt x="1048685" y="2717443"/>
                  </a:cubicBezTo>
                  <a:cubicBezTo>
                    <a:pt x="1098814" y="2763724"/>
                    <a:pt x="1149814" y="2808439"/>
                    <a:pt x="1202035" y="2851344"/>
                  </a:cubicBezTo>
                  <a:cubicBezTo>
                    <a:pt x="1254256" y="2894248"/>
                    <a:pt x="1307435" y="2935752"/>
                    <a:pt x="1362620" y="2974785"/>
                  </a:cubicBezTo>
                  <a:cubicBezTo>
                    <a:pt x="1472554" y="3053017"/>
                    <a:pt x="1591118" y="3122932"/>
                    <a:pt x="1721364" y="3170036"/>
                  </a:cubicBezTo>
                  <a:cubicBezTo>
                    <a:pt x="1786314" y="3193588"/>
                    <a:pt x="1853617" y="3211622"/>
                    <a:pt x="1922052" y="3225210"/>
                  </a:cubicBezTo>
                  <a:cubicBezTo>
                    <a:pt x="1939227" y="3228422"/>
                    <a:pt x="1956227" y="3232128"/>
                    <a:pt x="1973488" y="3234928"/>
                  </a:cubicBezTo>
                  <a:lnTo>
                    <a:pt x="2025360" y="3243080"/>
                  </a:lnTo>
                  <a:cubicBezTo>
                    <a:pt x="2060145" y="3247445"/>
                    <a:pt x="2094930" y="3252056"/>
                    <a:pt x="2130063" y="3254774"/>
                  </a:cubicBezTo>
                  <a:cubicBezTo>
                    <a:pt x="2147587" y="3256338"/>
                    <a:pt x="2165109" y="3257821"/>
                    <a:pt x="2182719" y="3258562"/>
                  </a:cubicBezTo>
                  <a:cubicBezTo>
                    <a:pt x="2200330" y="3259385"/>
                    <a:pt x="2217853" y="3260703"/>
                    <a:pt x="2235551" y="3261197"/>
                  </a:cubicBezTo>
                  <a:lnTo>
                    <a:pt x="2288556" y="3262350"/>
                  </a:lnTo>
                  <a:cubicBezTo>
                    <a:pt x="2306166" y="3262761"/>
                    <a:pt x="2323951" y="3262185"/>
                    <a:pt x="2341648" y="3262103"/>
                  </a:cubicBezTo>
                  <a:lnTo>
                    <a:pt x="2368238" y="3261856"/>
                  </a:lnTo>
                  <a:cubicBezTo>
                    <a:pt x="2376869" y="3261609"/>
                    <a:pt x="2385325" y="3261115"/>
                    <a:pt x="2393869" y="3260785"/>
                  </a:cubicBezTo>
                  <a:cubicBezTo>
                    <a:pt x="2402412" y="3260373"/>
                    <a:pt x="2410956" y="3260127"/>
                    <a:pt x="2419413" y="3259550"/>
                  </a:cubicBezTo>
                  <a:lnTo>
                    <a:pt x="2444869" y="3257574"/>
                  </a:lnTo>
                  <a:cubicBezTo>
                    <a:pt x="2478782" y="3255021"/>
                    <a:pt x="2512434" y="3250739"/>
                    <a:pt x="2545824" y="3245798"/>
                  </a:cubicBezTo>
                  <a:cubicBezTo>
                    <a:pt x="2679470" y="3224881"/>
                    <a:pt x="2807973" y="3183954"/>
                    <a:pt x="2930373" y="3126555"/>
                  </a:cubicBezTo>
                  <a:cubicBezTo>
                    <a:pt x="3053210" y="3069817"/>
                    <a:pt x="3170118" y="2997184"/>
                    <a:pt x="3285631" y="2917552"/>
                  </a:cubicBezTo>
                  <a:cubicBezTo>
                    <a:pt x="3314487" y="2897706"/>
                    <a:pt x="3343169" y="2876954"/>
                    <a:pt x="3371764" y="2856120"/>
                  </a:cubicBezTo>
                  <a:cubicBezTo>
                    <a:pt x="3400534" y="2835285"/>
                    <a:pt x="3429216" y="2814121"/>
                    <a:pt x="3457898" y="2792628"/>
                  </a:cubicBezTo>
                  <a:lnTo>
                    <a:pt x="3632344" y="2660869"/>
                  </a:lnTo>
                  <a:cubicBezTo>
                    <a:pt x="3752043" y="2571190"/>
                    <a:pt x="3872873" y="2487687"/>
                    <a:pt x="3990915" y="2405832"/>
                  </a:cubicBezTo>
                  <a:cubicBezTo>
                    <a:pt x="4108869" y="2323976"/>
                    <a:pt x="4222378" y="2241297"/>
                    <a:pt x="4324988" y="2152196"/>
                  </a:cubicBezTo>
                  <a:cubicBezTo>
                    <a:pt x="4427598" y="2063258"/>
                    <a:pt x="4520270" y="1968474"/>
                    <a:pt x="4592106" y="1861501"/>
                  </a:cubicBezTo>
                  <a:cubicBezTo>
                    <a:pt x="4628024" y="1808057"/>
                    <a:pt x="4658712" y="1751730"/>
                    <a:pt x="4683122" y="1692521"/>
                  </a:cubicBezTo>
                  <a:cubicBezTo>
                    <a:pt x="4707706" y="1633393"/>
                    <a:pt x="4725404" y="1571467"/>
                    <a:pt x="4738568" y="1507893"/>
                  </a:cubicBezTo>
                  <a:cubicBezTo>
                    <a:pt x="4745106" y="1476106"/>
                    <a:pt x="4750338" y="1443742"/>
                    <a:pt x="4753912" y="1411050"/>
                  </a:cubicBezTo>
                  <a:cubicBezTo>
                    <a:pt x="4754958" y="1402897"/>
                    <a:pt x="4755656" y="1394662"/>
                    <a:pt x="4756440" y="1386509"/>
                  </a:cubicBezTo>
                  <a:cubicBezTo>
                    <a:pt x="4757138" y="1378274"/>
                    <a:pt x="4758010" y="1370204"/>
                    <a:pt x="4758358" y="1361475"/>
                  </a:cubicBezTo>
                  <a:lnTo>
                    <a:pt x="4761148" y="1309759"/>
                  </a:lnTo>
                  <a:cubicBezTo>
                    <a:pt x="4763676" y="1240751"/>
                    <a:pt x="4762106" y="1171659"/>
                    <a:pt x="4756354" y="1102980"/>
                  </a:cubicBezTo>
                  <a:cubicBezTo>
                    <a:pt x="4750774" y="1034218"/>
                    <a:pt x="4740050" y="966033"/>
                    <a:pt x="4725578" y="898753"/>
                  </a:cubicBezTo>
                  <a:cubicBezTo>
                    <a:pt x="4710932" y="831473"/>
                    <a:pt x="4692624" y="765100"/>
                    <a:pt x="4673358" y="699384"/>
                  </a:cubicBezTo>
                  <a:cubicBezTo>
                    <a:pt x="4634912" y="568037"/>
                    <a:pt x="4592456" y="438419"/>
                    <a:pt x="4538491" y="312754"/>
                  </a:cubicBezTo>
                  <a:cubicBezTo>
                    <a:pt x="4511464" y="250003"/>
                    <a:pt x="4481301" y="188406"/>
                    <a:pt x="4446604" y="129196"/>
                  </a:cubicBezTo>
                  <a:cubicBezTo>
                    <a:pt x="4438147" y="114291"/>
                    <a:pt x="4428819" y="99798"/>
                    <a:pt x="4419840" y="85222"/>
                  </a:cubicBezTo>
                  <a:cubicBezTo>
                    <a:pt x="4410598" y="70728"/>
                    <a:pt x="4401008" y="56482"/>
                    <a:pt x="4391680" y="42071"/>
                  </a:cubicBezTo>
                  <a:lnTo>
                    <a:pt x="4361930" y="0"/>
                  </a:lnTo>
                  <a:lnTo>
                    <a:pt x="4588871" y="0"/>
                  </a:lnTo>
                  <a:lnTo>
                    <a:pt x="4613640" y="38859"/>
                  </a:lnTo>
                  <a:cubicBezTo>
                    <a:pt x="4653306" y="102762"/>
                    <a:pt x="4690706" y="167901"/>
                    <a:pt x="4724445" y="234687"/>
                  </a:cubicBezTo>
                  <a:cubicBezTo>
                    <a:pt x="4792096" y="368257"/>
                    <a:pt x="4844230" y="508828"/>
                    <a:pt x="4876138" y="653022"/>
                  </a:cubicBezTo>
                  <a:cubicBezTo>
                    <a:pt x="4892005" y="725161"/>
                    <a:pt x="4903077" y="797874"/>
                    <a:pt x="4911707" y="870671"/>
                  </a:cubicBezTo>
                  <a:cubicBezTo>
                    <a:pt x="4920513" y="943386"/>
                    <a:pt x="4927574" y="1016019"/>
                    <a:pt x="4934810" y="1088487"/>
                  </a:cubicBezTo>
                  <a:cubicBezTo>
                    <a:pt x="4941697" y="1161036"/>
                    <a:pt x="4947799" y="1233586"/>
                    <a:pt x="4953206" y="1306301"/>
                  </a:cubicBezTo>
                  <a:lnTo>
                    <a:pt x="4956954" y="1360899"/>
                  </a:lnTo>
                  <a:cubicBezTo>
                    <a:pt x="4957651" y="1369875"/>
                    <a:pt x="4958087" y="1379510"/>
                    <a:pt x="4958610" y="1388980"/>
                  </a:cubicBezTo>
                  <a:cubicBezTo>
                    <a:pt x="4959133" y="1398450"/>
                    <a:pt x="4959656" y="1408003"/>
                    <a:pt x="4959830" y="1417555"/>
                  </a:cubicBezTo>
                  <a:cubicBezTo>
                    <a:pt x="4961138" y="1455683"/>
                    <a:pt x="4960702" y="1494140"/>
                    <a:pt x="4958174" y="1532680"/>
                  </a:cubicBezTo>
                  <a:cubicBezTo>
                    <a:pt x="4948760" y="1686920"/>
                    <a:pt x="4904908" y="1842314"/>
                    <a:pt x="4834030" y="1984861"/>
                  </a:cubicBezTo>
                  <a:cubicBezTo>
                    <a:pt x="4763328" y="2127820"/>
                    <a:pt x="4665860" y="2256121"/>
                    <a:pt x="4558106" y="2368857"/>
                  </a:cubicBezTo>
                  <a:cubicBezTo>
                    <a:pt x="4504230" y="2425432"/>
                    <a:pt x="4447650" y="2478465"/>
                    <a:pt x="4389936" y="2528945"/>
                  </a:cubicBezTo>
                  <a:cubicBezTo>
                    <a:pt x="4332223" y="2579425"/>
                    <a:pt x="4273726" y="2628011"/>
                    <a:pt x="4214618" y="2674457"/>
                  </a:cubicBezTo>
                  <a:cubicBezTo>
                    <a:pt x="4096664" y="2767759"/>
                    <a:pt x="3976094" y="2852826"/>
                    <a:pt x="3858489" y="2936658"/>
                  </a:cubicBezTo>
                  <a:lnTo>
                    <a:pt x="3768868" y="3000643"/>
                  </a:lnTo>
                  <a:cubicBezTo>
                    <a:pt x="3738530" y="3022136"/>
                    <a:pt x="3707929" y="3043794"/>
                    <a:pt x="3676806" y="3065040"/>
                  </a:cubicBezTo>
                  <a:cubicBezTo>
                    <a:pt x="3645770" y="3086369"/>
                    <a:pt x="3614386" y="3107615"/>
                    <a:pt x="3582477" y="3128614"/>
                  </a:cubicBezTo>
                  <a:cubicBezTo>
                    <a:pt x="3550483" y="3149449"/>
                    <a:pt x="3518226" y="3170118"/>
                    <a:pt x="3485185" y="3190377"/>
                  </a:cubicBezTo>
                  <a:cubicBezTo>
                    <a:pt x="3419452" y="3230975"/>
                    <a:pt x="3351625" y="3270338"/>
                    <a:pt x="3280923" y="3306325"/>
                  </a:cubicBezTo>
                  <a:cubicBezTo>
                    <a:pt x="3210307" y="3342476"/>
                    <a:pt x="3137251" y="3376074"/>
                    <a:pt x="3061230" y="3404897"/>
                  </a:cubicBezTo>
                  <a:cubicBezTo>
                    <a:pt x="2909886" y="3463366"/>
                    <a:pt x="2747295" y="3502810"/>
                    <a:pt x="2583137" y="3518292"/>
                  </a:cubicBezTo>
                  <a:cubicBezTo>
                    <a:pt x="2542075" y="3521999"/>
                    <a:pt x="2501013" y="3524798"/>
                    <a:pt x="2460038" y="3525622"/>
                  </a:cubicBezTo>
                  <a:lnTo>
                    <a:pt x="2429264" y="3526280"/>
                  </a:lnTo>
                  <a:cubicBezTo>
                    <a:pt x="2419064" y="3526363"/>
                    <a:pt x="2408777" y="3526116"/>
                    <a:pt x="2398576" y="3526116"/>
                  </a:cubicBezTo>
                  <a:lnTo>
                    <a:pt x="2367977" y="3525786"/>
                  </a:lnTo>
                  <a:lnTo>
                    <a:pt x="2338249" y="3524716"/>
                  </a:lnTo>
                  <a:cubicBezTo>
                    <a:pt x="2259089" y="3522327"/>
                    <a:pt x="2179756" y="3516399"/>
                    <a:pt x="2100770" y="3506845"/>
                  </a:cubicBezTo>
                  <a:cubicBezTo>
                    <a:pt x="2021699" y="3497787"/>
                    <a:pt x="1942801" y="3484776"/>
                    <a:pt x="1864776" y="3467483"/>
                  </a:cubicBezTo>
                  <a:cubicBezTo>
                    <a:pt x="1786836" y="3450025"/>
                    <a:pt x="1709508" y="3429355"/>
                    <a:pt x="1632964" y="3405803"/>
                  </a:cubicBezTo>
                  <a:cubicBezTo>
                    <a:pt x="1480138" y="3358288"/>
                    <a:pt x="1329055" y="3299160"/>
                    <a:pt x="1189219" y="3220352"/>
                  </a:cubicBezTo>
                  <a:cubicBezTo>
                    <a:pt x="1049296" y="3141708"/>
                    <a:pt x="924367" y="3041982"/>
                    <a:pt x="815305" y="2931634"/>
                  </a:cubicBezTo>
                  <a:cubicBezTo>
                    <a:pt x="760469" y="2876542"/>
                    <a:pt x="710603" y="2817909"/>
                    <a:pt x="663699" y="2757877"/>
                  </a:cubicBezTo>
                  <a:cubicBezTo>
                    <a:pt x="617059" y="2697597"/>
                    <a:pt x="572684" y="2636411"/>
                    <a:pt x="531274" y="2573907"/>
                  </a:cubicBezTo>
                  <a:cubicBezTo>
                    <a:pt x="520638" y="2558426"/>
                    <a:pt x="510612" y="2542697"/>
                    <a:pt x="500325" y="2527051"/>
                  </a:cubicBezTo>
                  <a:lnTo>
                    <a:pt x="470771" y="2481594"/>
                  </a:lnTo>
                  <a:cubicBezTo>
                    <a:pt x="451853" y="2452195"/>
                    <a:pt x="432238" y="2423043"/>
                    <a:pt x="412448" y="2393479"/>
                  </a:cubicBezTo>
                  <a:lnTo>
                    <a:pt x="291616" y="2213464"/>
                  </a:lnTo>
                  <a:cubicBezTo>
                    <a:pt x="251078" y="2152113"/>
                    <a:pt x="211062" y="2088951"/>
                    <a:pt x="173662" y="2023154"/>
                  </a:cubicBezTo>
                  <a:cubicBezTo>
                    <a:pt x="155005" y="1990214"/>
                    <a:pt x="136960" y="1956697"/>
                    <a:pt x="120483" y="1922276"/>
                  </a:cubicBezTo>
                  <a:cubicBezTo>
                    <a:pt x="104093" y="1887771"/>
                    <a:pt x="88837" y="1852608"/>
                    <a:pt x="75324" y="1816703"/>
                  </a:cubicBezTo>
                  <a:cubicBezTo>
                    <a:pt x="62072" y="1780717"/>
                    <a:pt x="50303" y="1744235"/>
                    <a:pt x="40713" y="1707179"/>
                  </a:cubicBezTo>
                  <a:cubicBezTo>
                    <a:pt x="36180" y="1688650"/>
                    <a:pt x="31560" y="1670039"/>
                    <a:pt x="27811" y="1651346"/>
                  </a:cubicBezTo>
                  <a:lnTo>
                    <a:pt x="22144" y="1623346"/>
                  </a:lnTo>
                  <a:lnTo>
                    <a:pt x="17436" y="1595265"/>
                  </a:lnTo>
                  <a:cubicBezTo>
                    <a:pt x="5144" y="1520328"/>
                    <a:pt x="0" y="1444978"/>
                    <a:pt x="0" y="1370286"/>
                  </a:cubicBezTo>
                  <a:cubicBezTo>
                    <a:pt x="349" y="1223293"/>
                    <a:pt x="16652" y="1076299"/>
                    <a:pt x="48385" y="931939"/>
                  </a:cubicBezTo>
                  <a:cubicBezTo>
                    <a:pt x="80032" y="787663"/>
                    <a:pt x="128504" y="646187"/>
                    <a:pt x="193801" y="511957"/>
                  </a:cubicBezTo>
                  <a:cubicBezTo>
                    <a:pt x="259404" y="377727"/>
                    <a:pt x="339740" y="250559"/>
                    <a:pt x="431660" y="13137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5" name="Freeform: Shape 4114">
              <a:extLst>
                <a:ext uri="{FF2B5EF4-FFF2-40B4-BE49-F238E27FC236}">
                  <a16:creationId xmlns:a16="http://schemas.microsoft.com/office/drawing/2014/main" xmlns="" id="{EB03BE98-6C07-41CD-ACA9-5244A3DA10B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4361928" y="0"/>
              <a:ext cx="4934374" cy="3484134"/>
            </a:xfrm>
            <a:custGeom>
              <a:avLst/>
              <a:gdLst>
                <a:gd name="connsiteX0" fmla="*/ 585303 w 4934374"/>
                <a:gd name="connsiteY0" fmla="*/ 0 h 3484134"/>
                <a:gd name="connsiteX1" fmla="*/ 1213739 w 4934374"/>
                <a:gd name="connsiteY1" fmla="*/ 0 h 3484134"/>
                <a:gd name="connsiteX2" fmla="*/ 1150162 w 4934374"/>
                <a:gd name="connsiteY2" fmla="*/ 47028 h 3484134"/>
                <a:gd name="connsiteX3" fmla="*/ 626038 w 4934374"/>
                <a:gd name="connsiteY3" fmla="*/ 660944 h 3484134"/>
                <a:gd name="connsiteX4" fmla="*/ 435986 w 4934374"/>
                <a:gd name="connsiteY4" fmla="*/ 1375409 h 3484134"/>
                <a:gd name="connsiteX5" fmla="*/ 750530 w 4934374"/>
                <a:gd name="connsiteY5" fmla="*/ 2038817 h 3484134"/>
                <a:gd name="connsiteX6" fmla="*/ 909024 w 4934374"/>
                <a:gd name="connsiteY6" fmla="*/ 2249384 h 3484134"/>
                <a:gd name="connsiteX7" fmla="*/ 2396223 w 4934374"/>
                <a:gd name="connsiteY7" fmla="*/ 3072468 h 3484134"/>
                <a:gd name="connsiteX8" fmla="*/ 3525201 w 4934374"/>
                <a:gd name="connsiteY8" fmla="*/ 2566101 h 3484134"/>
                <a:gd name="connsiteX9" fmla="*/ 3662596 w 4934374"/>
                <a:gd name="connsiteY9" fmla="*/ 2465552 h 3484134"/>
                <a:gd name="connsiteX10" fmla="*/ 4287500 w 4934374"/>
                <a:gd name="connsiteY10" fmla="*/ 1939915 h 3484134"/>
                <a:gd name="connsiteX11" fmla="*/ 4498563 w 4934374"/>
                <a:gd name="connsiteY11" fmla="*/ 1375409 h 3484134"/>
                <a:gd name="connsiteX12" fmla="*/ 4132831 w 4934374"/>
                <a:gd name="connsiteY12" fmla="*/ 134540 h 3484134"/>
                <a:gd name="connsiteX13" fmla="*/ 4025590 w 4934374"/>
                <a:gd name="connsiteY13" fmla="*/ 0 h 3484134"/>
                <a:gd name="connsiteX14" fmla="*/ 4555675 w 4934374"/>
                <a:gd name="connsiteY14" fmla="*/ 0 h 3484134"/>
                <a:gd name="connsiteX15" fmla="*/ 4605933 w 4934374"/>
                <a:gd name="connsiteY15" fmla="*/ 77740 h 3484134"/>
                <a:gd name="connsiteX16" fmla="*/ 4934374 w 4934374"/>
                <a:gd name="connsiteY16" fmla="*/ 1375327 h 3484134"/>
                <a:gd name="connsiteX17" fmla="*/ 3793540 w 4934374"/>
                <a:gd name="connsiteY17" fmla="*/ 2890475 h 3484134"/>
                <a:gd name="connsiteX18" fmla="*/ 2396135 w 4934374"/>
                <a:gd name="connsiteY18" fmla="*/ 3484134 h 3484134"/>
                <a:gd name="connsiteX19" fmla="*/ 548273 w 4934374"/>
                <a:gd name="connsiteY19" fmla="*/ 2480458 h 3484134"/>
                <a:gd name="connsiteX20" fmla="*/ 0 w 4934374"/>
                <a:gd name="connsiteY20" fmla="*/ 1375327 h 3484134"/>
                <a:gd name="connsiteX21" fmla="*/ 512166 w 4934374"/>
                <a:gd name="connsiteY21" fmla="*/ 77740 h 3484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934374" h="3484134">
                  <a:moveTo>
                    <a:pt x="585303" y="0"/>
                  </a:moveTo>
                  <a:lnTo>
                    <a:pt x="1213739" y="0"/>
                  </a:lnTo>
                  <a:lnTo>
                    <a:pt x="1150162" y="47028"/>
                  </a:lnTo>
                  <a:cubicBezTo>
                    <a:pt x="925762" y="228608"/>
                    <a:pt x="749397" y="435224"/>
                    <a:pt x="626038" y="660944"/>
                  </a:cubicBezTo>
                  <a:cubicBezTo>
                    <a:pt x="499976" y="891687"/>
                    <a:pt x="435986" y="1132066"/>
                    <a:pt x="435986" y="1375409"/>
                  </a:cubicBezTo>
                  <a:cubicBezTo>
                    <a:pt x="435986" y="1620481"/>
                    <a:pt x="538074" y="1763604"/>
                    <a:pt x="750530" y="2038817"/>
                  </a:cubicBezTo>
                  <a:cubicBezTo>
                    <a:pt x="801792" y="2105190"/>
                    <a:pt x="854797" y="2173870"/>
                    <a:pt x="909024" y="2249384"/>
                  </a:cubicBezTo>
                  <a:cubicBezTo>
                    <a:pt x="1323389" y="2826326"/>
                    <a:pt x="1768180" y="3072468"/>
                    <a:pt x="2396223" y="3072468"/>
                  </a:cubicBezTo>
                  <a:cubicBezTo>
                    <a:pt x="2808409" y="3072468"/>
                    <a:pt x="3110835" y="2871947"/>
                    <a:pt x="3525201" y="2566101"/>
                  </a:cubicBezTo>
                  <a:cubicBezTo>
                    <a:pt x="3571493" y="2531926"/>
                    <a:pt x="3617786" y="2498162"/>
                    <a:pt x="3662596" y="2465552"/>
                  </a:cubicBezTo>
                  <a:cubicBezTo>
                    <a:pt x="3905479" y="2288583"/>
                    <a:pt x="4134849" y="2121414"/>
                    <a:pt x="4287500" y="1939915"/>
                  </a:cubicBezTo>
                  <a:cubicBezTo>
                    <a:pt x="4433440" y="1766404"/>
                    <a:pt x="4498563" y="1592317"/>
                    <a:pt x="4498563" y="1375409"/>
                  </a:cubicBezTo>
                  <a:cubicBezTo>
                    <a:pt x="4498563" y="899696"/>
                    <a:pt x="4369741" y="465973"/>
                    <a:pt x="4132831" y="134540"/>
                  </a:cubicBezTo>
                  <a:lnTo>
                    <a:pt x="4025590" y="0"/>
                  </a:lnTo>
                  <a:lnTo>
                    <a:pt x="4555675" y="0"/>
                  </a:lnTo>
                  <a:lnTo>
                    <a:pt x="4605933" y="77740"/>
                  </a:lnTo>
                  <a:cubicBezTo>
                    <a:pt x="4820335" y="448137"/>
                    <a:pt x="4934374" y="894662"/>
                    <a:pt x="4934374" y="1375327"/>
                  </a:cubicBezTo>
                  <a:cubicBezTo>
                    <a:pt x="4934374" y="2116884"/>
                    <a:pt x="4369100" y="2465635"/>
                    <a:pt x="3793540" y="2890475"/>
                  </a:cubicBezTo>
                  <a:cubicBezTo>
                    <a:pt x="3374293" y="3199945"/>
                    <a:pt x="2970389" y="3484134"/>
                    <a:pt x="2396135" y="3484134"/>
                  </a:cubicBezTo>
                  <a:cubicBezTo>
                    <a:pt x="1544564" y="3484134"/>
                    <a:pt x="991670" y="3097832"/>
                    <a:pt x="548273" y="2480458"/>
                  </a:cubicBezTo>
                  <a:cubicBezTo>
                    <a:pt x="282201" y="2110049"/>
                    <a:pt x="0" y="1856001"/>
                    <a:pt x="0" y="1375327"/>
                  </a:cubicBezTo>
                  <a:cubicBezTo>
                    <a:pt x="0" y="894662"/>
                    <a:pt x="195505" y="448137"/>
                    <a:pt x="512166" y="777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6" name="Freeform: Shape 4115">
              <a:extLst>
                <a:ext uri="{FF2B5EF4-FFF2-40B4-BE49-F238E27FC236}">
                  <a16:creationId xmlns:a16="http://schemas.microsoft.com/office/drawing/2014/main" xmlns="" id="{D13CCE92-2C5E-48BC-9713-FBEEDBAE614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4361928" y="0"/>
              <a:ext cx="4934374" cy="3484134"/>
            </a:xfrm>
            <a:custGeom>
              <a:avLst/>
              <a:gdLst>
                <a:gd name="connsiteX0" fmla="*/ 585303 w 4934374"/>
                <a:gd name="connsiteY0" fmla="*/ 0 h 3484134"/>
                <a:gd name="connsiteX1" fmla="*/ 1354934 w 4934374"/>
                <a:gd name="connsiteY1" fmla="*/ 0 h 3484134"/>
                <a:gd name="connsiteX2" fmla="*/ 1206830 w 4934374"/>
                <a:gd name="connsiteY2" fmla="*/ 109531 h 3484134"/>
                <a:gd name="connsiteX3" fmla="*/ 703453 w 4934374"/>
                <a:gd name="connsiteY3" fmla="*/ 698660 h 3484134"/>
                <a:gd name="connsiteX4" fmla="*/ 523079 w 4934374"/>
                <a:gd name="connsiteY4" fmla="*/ 1375409 h 3484134"/>
                <a:gd name="connsiteX5" fmla="*/ 820885 w 4934374"/>
                <a:gd name="connsiteY5" fmla="*/ 1990313 h 3484134"/>
                <a:gd name="connsiteX6" fmla="*/ 981122 w 4934374"/>
                <a:gd name="connsiteY6" fmla="*/ 2203186 h 3484134"/>
                <a:gd name="connsiteX7" fmla="*/ 1592426 w 4934374"/>
                <a:gd name="connsiteY7" fmla="*/ 2792645 h 3484134"/>
                <a:gd name="connsiteX8" fmla="*/ 2396135 w 4934374"/>
                <a:gd name="connsiteY8" fmla="*/ 2990119 h 3484134"/>
                <a:gd name="connsiteX9" fmla="*/ 2913112 w 4934374"/>
                <a:gd name="connsiteY9" fmla="*/ 2864371 h 3484134"/>
                <a:gd name="connsiteX10" fmla="*/ 3471411 w 4934374"/>
                <a:gd name="connsiteY10" fmla="*/ 2501292 h 3484134"/>
                <a:gd name="connsiteX11" fmla="*/ 3609242 w 4934374"/>
                <a:gd name="connsiteY11" fmla="*/ 2400414 h 3484134"/>
                <a:gd name="connsiteX12" fmla="*/ 4219151 w 4934374"/>
                <a:gd name="connsiteY12" fmla="*/ 1888693 h 3484134"/>
                <a:gd name="connsiteX13" fmla="*/ 4411296 w 4934374"/>
                <a:gd name="connsiteY13" fmla="*/ 1375409 h 3484134"/>
                <a:gd name="connsiteX14" fmla="*/ 3957874 w 4934374"/>
                <a:gd name="connsiteY14" fmla="*/ 51887 h 3484134"/>
                <a:gd name="connsiteX15" fmla="*/ 3906637 w 4934374"/>
                <a:gd name="connsiteY15" fmla="*/ 0 h 3484134"/>
                <a:gd name="connsiteX16" fmla="*/ 4555675 w 4934374"/>
                <a:gd name="connsiteY16" fmla="*/ 0 h 3484134"/>
                <a:gd name="connsiteX17" fmla="*/ 4605933 w 4934374"/>
                <a:gd name="connsiteY17" fmla="*/ 77740 h 3484134"/>
                <a:gd name="connsiteX18" fmla="*/ 4934374 w 4934374"/>
                <a:gd name="connsiteY18" fmla="*/ 1375327 h 3484134"/>
                <a:gd name="connsiteX19" fmla="*/ 3793540 w 4934374"/>
                <a:gd name="connsiteY19" fmla="*/ 2890475 h 3484134"/>
                <a:gd name="connsiteX20" fmla="*/ 2396135 w 4934374"/>
                <a:gd name="connsiteY20" fmla="*/ 3484134 h 3484134"/>
                <a:gd name="connsiteX21" fmla="*/ 548273 w 4934374"/>
                <a:gd name="connsiteY21" fmla="*/ 2480458 h 3484134"/>
                <a:gd name="connsiteX22" fmla="*/ 0 w 4934374"/>
                <a:gd name="connsiteY22" fmla="*/ 1375327 h 3484134"/>
                <a:gd name="connsiteX23" fmla="*/ 512166 w 4934374"/>
                <a:gd name="connsiteY23" fmla="*/ 77740 h 3484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34374" h="3484134">
                  <a:moveTo>
                    <a:pt x="585303" y="0"/>
                  </a:moveTo>
                  <a:lnTo>
                    <a:pt x="1354934" y="0"/>
                  </a:lnTo>
                  <a:lnTo>
                    <a:pt x="1206830" y="109531"/>
                  </a:lnTo>
                  <a:cubicBezTo>
                    <a:pt x="994024" y="281725"/>
                    <a:pt x="820013" y="485457"/>
                    <a:pt x="703453" y="698660"/>
                  </a:cubicBezTo>
                  <a:cubicBezTo>
                    <a:pt x="583756" y="917627"/>
                    <a:pt x="523079" y="1145324"/>
                    <a:pt x="523079" y="1375409"/>
                  </a:cubicBezTo>
                  <a:cubicBezTo>
                    <a:pt x="523079" y="1595282"/>
                    <a:pt x="614356" y="1722842"/>
                    <a:pt x="820885" y="1990313"/>
                  </a:cubicBezTo>
                  <a:cubicBezTo>
                    <a:pt x="872582" y="2057263"/>
                    <a:pt x="926023" y="2126519"/>
                    <a:pt x="981122" y="2203186"/>
                  </a:cubicBezTo>
                  <a:cubicBezTo>
                    <a:pt x="1175968" y="2474445"/>
                    <a:pt x="1375871" y="2667309"/>
                    <a:pt x="1592426" y="2792645"/>
                  </a:cubicBezTo>
                  <a:cubicBezTo>
                    <a:pt x="1821970" y="2925557"/>
                    <a:pt x="2084904" y="2990119"/>
                    <a:pt x="2396135" y="2990119"/>
                  </a:cubicBezTo>
                  <a:cubicBezTo>
                    <a:pt x="2572762" y="2990119"/>
                    <a:pt x="2737009" y="2950179"/>
                    <a:pt x="2913112" y="2864371"/>
                  </a:cubicBezTo>
                  <a:cubicBezTo>
                    <a:pt x="3093922" y="2776257"/>
                    <a:pt x="3272903" y="2647792"/>
                    <a:pt x="3471411" y="2501292"/>
                  </a:cubicBezTo>
                  <a:cubicBezTo>
                    <a:pt x="3517964" y="2466952"/>
                    <a:pt x="3564344" y="2433106"/>
                    <a:pt x="3609242" y="2400414"/>
                  </a:cubicBezTo>
                  <a:cubicBezTo>
                    <a:pt x="3847766" y="2226574"/>
                    <a:pt x="4073038" y="2062368"/>
                    <a:pt x="4219151" y="1888693"/>
                  </a:cubicBezTo>
                  <a:cubicBezTo>
                    <a:pt x="4353844" y="1728606"/>
                    <a:pt x="4411296" y="1575106"/>
                    <a:pt x="4411296" y="1375409"/>
                  </a:cubicBezTo>
                  <a:cubicBezTo>
                    <a:pt x="4411296" y="851089"/>
                    <a:pt x="4250274" y="381038"/>
                    <a:pt x="3957874" y="51887"/>
                  </a:cubicBezTo>
                  <a:lnTo>
                    <a:pt x="3906637" y="0"/>
                  </a:lnTo>
                  <a:lnTo>
                    <a:pt x="4555675" y="0"/>
                  </a:lnTo>
                  <a:lnTo>
                    <a:pt x="4605933" y="77740"/>
                  </a:lnTo>
                  <a:cubicBezTo>
                    <a:pt x="4820335" y="448137"/>
                    <a:pt x="4934374" y="894662"/>
                    <a:pt x="4934374" y="1375327"/>
                  </a:cubicBezTo>
                  <a:cubicBezTo>
                    <a:pt x="4934374" y="2116884"/>
                    <a:pt x="4369100" y="2465635"/>
                    <a:pt x="3793540" y="2890475"/>
                  </a:cubicBezTo>
                  <a:cubicBezTo>
                    <a:pt x="3374293" y="3199945"/>
                    <a:pt x="2970389" y="3484134"/>
                    <a:pt x="2396135" y="3484134"/>
                  </a:cubicBezTo>
                  <a:cubicBezTo>
                    <a:pt x="1544564" y="3484134"/>
                    <a:pt x="991670" y="3097832"/>
                    <a:pt x="548273" y="2480458"/>
                  </a:cubicBezTo>
                  <a:cubicBezTo>
                    <a:pt x="282201" y="2110049"/>
                    <a:pt x="0" y="1856001"/>
                    <a:pt x="0" y="1375327"/>
                  </a:cubicBezTo>
                  <a:cubicBezTo>
                    <a:pt x="0" y="894662"/>
                    <a:pt x="195505" y="448137"/>
                    <a:pt x="512166" y="777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99" name="CuadroTexto 1">
            <a:extLst>
              <a:ext uri="{FF2B5EF4-FFF2-40B4-BE49-F238E27FC236}">
                <a16:creationId xmlns:a16="http://schemas.microsoft.com/office/drawing/2014/main" xmlns="" id="{1BAF0F34-58BF-BB76-1CCD-0AF1F1095A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51" y="669130"/>
            <a:ext cx="4294321" cy="111284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rm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s-AR" sz="26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Condiciones</a:t>
            </a:r>
            <a:r>
              <a:rPr lang="en-US" altLang="es-AR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s-AR" sz="26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objetivas</a:t>
            </a:r>
            <a:r>
              <a:rPr lang="en-US" altLang="es-AR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s-AR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 </a:t>
            </a:r>
            <a:r>
              <a:rPr lang="en-US" altLang="es-AR" sz="26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punibilidad</a:t>
            </a:r>
            <a:endParaRPr lang="en-US" altLang="es-AR" sz="26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" name="Picture 2" descr="Cómo gestionar una denuncia? - Vet Market">
            <a:extLst>
              <a:ext uri="{FF2B5EF4-FFF2-40B4-BE49-F238E27FC236}">
                <a16:creationId xmlns:a16="http://schemas.microsoft.com/office/drawing/2014/main" xmlns="" id="{126D1482-5289-AC2F-E9F8-D9D9ED02C6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93" r="7649" b="2"/>
          <a:stretch/>
        </p:blipFill>
        <p:spPr bwMode="auto">
          <a:xfrm>
            <a:off x="4997819" y="223829"/>
            <a:ext cx="1274669" cy="143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4C6C097D-D04F-FB97-CCDC-17D316464760}"/>
              </a:ext>
            </a:extLst>
          </p:cNvPr>
          <p:cNvSpPr txBox="1">
            <a:spLocks/>
          </p:cNvSpPr>
          <p:nvPr/>
        </p:nvSpPr>
        <p:spPr>
          <a:xfrm>
            <a:off x="603504" y="2121043"/>
            <a:ext cx="3415431" cy="29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228600" algn="l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tx2"/>
                </a:solidFill>
              </a:rPr>
              <a:t>Evasión</a:t>
            </a:r>
            <a:r>
              <a:rPr lang="en-US" sz="2500" dirty="0">
                <a:solidFill>
                  <a:schemeClr val="tx2"/>
                </a:solidFill>
              </a:rPr>
              <a:t> simple ($M 1,5).</a:t>
            </a:r>
          </a:p>
          <a:p>
            <a:pPr marL="514350" indent="-228600" algn="l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500" dirty="0">
              <a:solidFill>
                <a:schemeClr val="tx2"/>
              </a:solidFill>
            </a:endParaRPr>
          </a:p>
          <a:p>
            <a:pPr marL="514350" indent="-228600" algn="l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tx2"/>
                </a:solidFill>
              </a:rPr>
              <a:t>Evasión</a:t>
            </a:r>
            <a:r>
              <a:rPr lang="en-US" sz="2500" dirty="0">
                <a:solidFill>
                  <a:schemeClr val="tx2"/>
                </a:solidFill>
              </a:rPr>
              <a:t> </a:t>
            </a:r>
            <a:r>
              <a:rPr lang="en-US" sz="2500" dirty="0" err="1">
                <a:solidFill>
                  <a:schemeClr val="tx2"/>
                </a:solidFill>
              </a:rPr>
              <a:t>agravada</a:t>
            </a:r>
            <a:r>
              <a:rPr lang="en-US" sz="2500" dirty="0">
                <a:solidFill>
                  <a:schemeClr val="tx2"/>
                </a:solidFill>
              </a:rPr>
              <a:t> ($M 15).</a:t>
            </a:r>
          </a:p>
          <a:p>
            <a:pPr marL="514350" indent="-228600" algn="l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500" dirty="0">
              <a:solidFill>
                <a:schemeClr val="tx2"/>
              </a:solidFill>
            </a:endParaRPr>
          </a:p>
          <a:p>
            <a:pPr marL="514350" indent="-228600" algn="l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tx2"/>
                </a:solidFill>
              </a:rPr>
              <a:t>Utilización</a:t>
            </a:r>
            <a:r>
              <a:rPr lang="en-US" sz="2500" dirty="0">
                <a:solidFill>
                  <a:schemeClr val="tx2"/>
                </a:solidFill>
              </a:rPr>
              <a:t> </a:t>
            </a:r>
            <a:r>
              <a:rPr lang="en-US" sz="2500" dirty="0" err="1">
                <a:solidFill>
                  <a:schemeClr val="tx2"/>
                </a:solidFill>
              </a:rPr>
              <a:t>fraudulenta</a:t>
            </a:r>
            <a:r>
              <a:rPr lang="en-US" sz="2500" dirty="0">
                <a:solidFill>
                  <a:schemeClr val="tx2"/>
                </a:solidFill>
              </a:rPr>
              <a:t> de </a:t>
            </a:r>
            <a:r>
              <a:rPr lang="en-US" sz="2500" dirty="0" err="1">
                <a:solidFill>
                  <a:schemeClr val="tx2"/>
                </a:solidFill>
              </a:rPr>
              <a:t>exenciones</a:t>
            </a:r>
            <a:r>
              <a:rPr lang="en-US" sz="2500" dirty="0">
                <a:solidFill>
                  <a:schemeClr val="tx2"/>
                </a:solidFill>
              </a:rPr>
              <a:t>, </a:t>
            </a:r>
            <a:r>
              <a:rPr lang="en-US" sz="2500" dirty="0" err="1">
                <a:solidFill>
                  <a:schemeClr val="tx2"/>
                </a:solidFill>
              </a:rPr>
              <a:t>desgravaciones</a:t>
            </a:r>
            <a:r>
              <a:rPr lang="en-US" sz="2500" dirty="0">
                <a:solidFill>
                  <a:schemeClr val="tx2"/>
                </a:solidFill>
              </a:rPr>
              <a:t>, </a:t>
            </a:r>
            <a:r>
              <a:rPr lang="en-US" sz="2500" dirty="0" err="1">
                <a:solidFill>
                  <a:schemeClr val="tx2"/>
                </a:solidFill>
              </a:rPr>
              <a:t>diferimientos</a:t>
            </a:r>
            <a:r>
              <a:rPr lang="en-US" sz="2500" dirty="0">
                <a:solidFill>
                  <a:schemeClr val="tx2"/>
                </a:solidFill>
              </a:rPr>
              <a:t>, </a:t>
            </a:r>
            <a:r>
              <a:rPr lang="en-US" sz="2500" dirty="0" err="1">
                <a:solidFill>
                  <a:schemeClr val="tx2"/>
                </a:solidFill>
              </a:rPr>
              <a:t>liberaciones</a:t>
            </a:r>
            <a:r>
              <a:rPr lang="en-US" sz="2500" dirty="0">
                <a:solidFill>
                  <a:schemeClr val="tx2"/>
                </a:solidFill>
              </a:rPr>
              <a:t> ($M2).</a:t>
            </a:r>
          </a:p>
          <a:p>
            <a:pPr marL="514350" indent="-228600" algn="l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500" dirty="0">
              <a:solidFill>
                <a:schemeClr val="tx2"/>
              </a:solidFill>
            </a:endParaRPr>
          </a:p>
          <a:p>
            <a:pPr marL="514350" indent="-228600" algn="l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tx2"/>
                </a:solidFill>
              </a:rPr>
              <a:t>Utilización</a:t>
            </a:r>
            <a:r>
              <a:rPr lang="en-US" sz="2500" dirty="0">
                <a:solidFill>
                  <a:schemeClr val="tx2"/>
                </a:solidFill>
              </a:rPr>
              <a:t> de facturas APOC ($M 1,5).</a:t>
            </a:r>
          </a:p>
          <a:p>
            <a:pPr marL="514350" indent="-228600" algn="l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500" dirty="0">
              <a:solidFill>
                <a:schemeClr val="tx2"/>
              </a:solidFill>
            </a:endParaRPr>
          </a:p>
          <a:p>
            <a:pPr marL="514350" indent="-228600" algn="l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tx2"/>
                </a:solidFill>
              </a:rPr>
              <a:t>Aprovechamiento</a:t>
            </a:r>
            <a:r>
              <a:rPr lang="en-US" sz="2500" dirty="0">
                <a:solidFill>
                  <a:schemeClr val="tx2"/>
                </a:solidFill>
              </a:rPr>
              <a:t> </a:t>
            </a:r>
            <a:r>
              <a:rPr lang="en-US" sz="2500" dirty="0" err="1">
                <a:solidFill>
                  <a:schemeClr val="tx2"/>
                </a:solidFill>
              </a:rPr>
              <a:t>indebido</a:t>
            </a:r>
            <a:r>
              <a:rPr lang="en-US" sz="2500" dirty="0">
                <a:solidFill>
                  <a:schemeClr val="tx2"/>
                </a:solidFill>
              </a:rPr>
              <a:t> de </a:t>
            </a:r>
            <a:r>
              <a:rPr lang="en-US" sz="2500" dirty="0" err="1">
                <a:solidFill>
                  <a:schemeClr val="tx2"/>
                </a:solidFill>
              </a:rPr>
              <a:t>beneficios</a:t>
            </a:r>
            <a:r>
              <a:rPr lang="en-US" sz="2500" dirty="0">
                <a:solidFill>
                  <a:schemeClr val="tx2"/>
                </a:solidFill>
              </a:rPr>
              <a:t> </a:t>
            </a:r>
            <a:r>
              <a:rPr lang="en-US" sz="2500" dirty="0" err="1">
                <a:solidFill>
                  <a:schemeClr val="tx2"/>
                </a:solidFill>
              </a:rPr>
              <a:t>fiscales</a:t>
            </a:r>
            <a:r>
              <a:rPr lang="en-US" sz="2500" dirty="0">
                <a:solidFill>
                  <a:schemeClr val="tx2"/>
                </a:solidFill>
              </a:rPr>
              <a:t> ($M 1,5).</a:t>
            </a:r>
          </a:p>
          <a:p>
            <a:pPr marL="285750" algn="l" defTabSz="914400">
              <a:lnSpc>
                <a:spcPct val="90000"/>
              </a:lnSpc>
            </a:pPr>
            <a:endParaRPr lang="en-US" sz="2500" dirty="0">
              <a:solidFill>
                <a:schemeClr val="tx2"/>
              </a:solidFill>
            </a:endParaRPr>
          </a:p>
          <a:p>
            <a:pPr marL="514350" indent="-228600" algn="l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tx2"/>
                </a:solidFill>
              </a:rPr>
              <a:t>Apropiación</a:t>
            </a:r>
            <a:r>
              <a:rPr lang="en-US" sz="2500" dirty="0">
                <a:solidFill>
                  <a:schemeClr val="tx2"/>
                </a:solidFill>
              </a:rPr>
              <a:t> </a:t>
            </a:r>
            <a:r>
              <a:rPr lang="en-US" sz="2500" dirty="0" err="1">
                <a:solidFill>
                  <a:schemeClr val="tx2"/>
                </a:solidFill>
              </a:rPr>
              <a:t>indebida</a:t>
            </a:r>
            <a:r>
              <a:rPr lang="en-US" sz="2500" dirty="0">
                <a:solidFill>
                  <a:schemeClr val="tx2"/>
                </a:solidFill>
              </a:rPr>
              <a:t> de </a:t>
            </a:r>
            <a:r>
              <a:rPr lang="en-US" sz="2500" dirty="0" err="1">
                <a:solidFill>
                  <a:schemeClr val="tx2"/>
                </a:solidFill>
              </a:rPr>
              <a:t>tributos</a:t>
            </a:r>
            <a:r>
              <a:rPr lang="en-US" sz="2500" dirty="0">
                <a:solidFill>
                  <a:schemeClr val="tx2"/>
                </a:solidFill>
              </a:rPr>
              <a:t> ($ 100.000 </a:t>
            </a:r>
            <a:r>
              <a:rPr lang="en-US" sz="2500" dirty="0" err="1">
                <a:solidFill>
                  <a:schemeClr val="tx2"/>
                </a:solidFill>
              </a:rPr>
              <a:t>por</a:t>
            </a:r>
            <a:r>
              <a:rPr lang="en-US" sz="2500" dirty="0">
                <a:solidFill>
                  <a:schemeClr val="tx2"/>
                </a:solidFill>
              </a:rPr>
              <a:t> </a:t>
            </a:r>
            <a:r>
              <a:rPr lang="en-US" sz="2500" dirty="0" err="1">
                <a:solidFill>
                  <a:schemeClr val="tx2"/>
                </a:solidFill>
              </a:rPr>
              <a:t>mes</a:t>
            </a:r>
            <a:r>
              <a:rPr lang="en-US" sz="2500" dirty="0">
                <a:solidFill>
                  <a:schemeClr val="tx2"/>
                </a:solidFill>
              </a:rPr>
              <a:t>).</a:t>
            </a:r>
          </a:p>
          <a:p>
            <a:pPr indent="-228600" algn="l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2"/>
              </a:solidFill>
            </a:endParaRPr>
          </a:p>
          <a:p>
            <a:pPr marL="514350" indent="-228600" algn="l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2"/>
              </a:solidFill>
            </a:endParaRPr>
          </a:p>
          <a:p>
            <a:pPr marL="514350" indent="-228600" algn="l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2"/>
              </a:solidFill>
            </a:endParaRPr>
          </a:p>
          <a:p>
            <a:pPr indent="-228600" algn="l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2"/>
              </a:solidFill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F42895F7-48D4-A37D-A8DB-07AD121308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xmlns="" r:id="rId4"/>
              </a:ext>
            </a:extLst>
          </a:blip>
          <a:stretch/>
        </p:blipFill>
        <p:spPr bwMode="auto">
          <a:xfrm>
            <a:off x="7105192" y="3219308"/>
            <a:ext cx="1737477" cy="1663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E795E8D2-165B-84E7-65B2-C0E2EAA47E29}"/>
              </a:ext>
            </a:extLst>
          </p:cNvPr>
          <p:cNvSpPr/>
          <p:nvPr/>
        </p:nvSpPr>
        <p:spPr>
          <a:xfrm>
            <a:off x="1843896" y="4925799"/>
            <a:ext cx="5061075" cy="538747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57827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xmlns="" id="{E11EEECD-8D63-3220-1AF5-5679C2EC7C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19529975"/>
              </p:ext>
            </p:extLst>
          </p:nvPr>
        </p:nvGraphicFramePr>
        <p:xfrm>
          <a:off x="65657" y="357021"/>
          <a:ext cx="8977604" cy="5337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219" name="CuadroTexto 1">
            <a:extLst>
              <a:ext uri="{FF2B5EF4-FFF2-40B4-BE49-F238E27FC236}">
                <a16:creationId xmlns:a16="http://schemas.microsoft.com/office/drawing/2014/main" xmlns="" id="{5A1A8FE6-09B9-CAA3-16AD-CE6F2B86E7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0108"/>
            <a:ext cx="2793415" cy="715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AR" altLang="es-AR" sz="4049" b="1" dirty="0"/>
              <a:t>Sanciones</a:t>
            </a:r>
            <a:endParaRPr lang="es-AR" altLang="es-AR" sz="2699" b="1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F85129DE-F5D2-6019-6624-5F9ACDAC77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BDA0726-161B-4D7E-9A27-A200DE8A05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E8A0A50-80AC-4A83-BE7C-3CC33B273C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D101FAB-CAFF-4637-B150-015C0E7CD6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C07F294-8435-4D82-BD32-0369EF135E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4A10698-F2B6-4C68-8EB1-2F831BD434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9DF052A-CA08-42A2-84A5-A36BE26760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F961232-112B-44E6-A6D3-C7484F066A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5589496-4F02-478B-B24B-FA4658ADC7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4E9CE5A-7210-42B7-87FC-BD66CFA9C4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17C43B4-ED81-4FCE-B5E4-120246C54F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5496B2A-74DC-49D9-B346-C17FF77189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F33ABD9-DFA5-45AC-BBF9-0EE4607C25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9F5B2D-F09E-46A7-B629-79E85A85D8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0644BBB-9A03-4B3D-910E-4C59DD004B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C3E10DE-F0E7-4C4A-913D-C7A76EA138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6AFD779-3643-4545-97F7-E772E8459A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C2B08BE-0248-4E69-A29D-D8315134BE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E3EA0FB-1A83-4525-A42C-704C0A7103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BAEAD60-29CF-4E23-84FE-959E599D54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E2C88D0-F5D0-4FEC-8684-74D7FFC6B3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C421DE1-58ED-4DD0-93EC-66A104F36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83B99EA-B9D6-48B4-9C70-2BCA9E1228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AED7E8A-9586-43E6-8DEC-04E7F8C509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CF9547F-B62B-45A9-9962-187E04220C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154E456-1112-4C82-8105-50C2650073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28A8224-5241-4FE8-A6DA-3854539E9C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FBDA7BF-4747-44ED-BFFE-416680060C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94937A3-5559-435D-A181-A34DC0557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65BA0CE-E1AD-4C21-9D21-04474E3F3E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BB6ED30-B9B4-415F-8237-9E8147C719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C39F4DB-73DC-431C-A29A-129AFCC932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CF8BE6F-16AE-4EAE-9153-005A33455B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2F87AAC-C575-47D4-AB0D-E2D057B474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E84AC1B-57F1-4749-A545-08C825EC9C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77C5BBF-7C83-4E1C-A3E8-CB077870C0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78B7BE7-A0AD-497E-B3D4-F0B17F3D06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2B660B4-AA1D-4BD9-B09F-260FF2184A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B718EA8-9CDB-4F04-8AC1-8BCC1C857F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CEA8CCE-BC6C-46F8-BF79-8F23C419EA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48" name="Rectangle 10247">
            <a:extLst>
              <a:ext uri="{FF2B5EF4-FFF2-40B4-BE49-F238E27FC236}">
                <a16:creationId xmlns:a16="http://schemas.microsoft.com/office/drawing/2014/main" xmlns="" id="{A8384FB5-9ADC-4DDC-881B-597D56F5B15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0" name="Rectangle 10249">
            <a:extLst>
              <a:ext uri="{FF2B5EF4-FFF2-40B4-BE49-F238E27FC236}">
                <a16:creationId xmlns:a16="http://schemas.microsoft.com/office/drawing/2014/main" xmlns="" id="{91E5A9A7-95C6-4F4F-B00E-C82E07FE62E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 flipH="1">
            <a:off x="-1349647" y="1349646"/>
            <a:ext cx="5729848" cy="3030558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52" name="Rectangle 10251">
            <a:extLst>
              <a:ext uri="{FF2B5EF4-FFF2-40B4-BE49-F238E27FC236}">
                <a16:creationId xmlns:a16="http://schemas.microsoft.com/office/drawing/2014/main" xmlns="" id="{D07DD2DE-F619-49DD-B5E7-03A290FF4ED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6200000">
            <a:off x="-300354" y="2385336"/>
            <a:ext cx="3629662" cy="302895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4" name="Rectangle 10253">
            <a:extLst>
              <a:ext uri="{FF2B5EF4-FFF2-40B4-BE49-F238E27FC236}">
                <a16:creationId xmlns:a16="http://schemas.microsoft.com/office/drawing/2014/main" xmlns="" id="{85149191-5F60-4A28-AAFF-039F96B0F3E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6200000" flipH="1">
            <a:off x="-1171394" y="1514296"/>
            <a:ext cx="5714643" cy="268605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56" name="Freeform: Shape 10255">
            <a:extLst>
              <a:ext uri="{FF2B5EF4-FFF2-40B4-BE49-F238E27FC236}">
                <a16:creationId xmlns:a16="http://schemas.microsoft.com/office/drawing/2014/main" xmlns="" id="{F8260ED5-17F7-4158-B241-D51DD4CF1B7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6097846">
            <a:off x="-760862" y="1171454"/>
            <a:ext cx="4006918" cy="3066500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243" name="CuadroTexto 1">
            <a:extLst>
              <a:ext uri="{FF2B5EF4-FFF2-40B4-BE49-F238E27FC236}">
                <a16:creationId xmlns:a16="http://schemas.microsoft.com/office/drawing/2014/main" xmlns="" id="{9682A14B-6CF5-D434-E7FB-CC5A991DA8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911" y="927064"/>
            <a:ext cx="2445003" cy="255992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t">
            <a:norm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s-AR" sz="27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¿</a:t>
            </a:r>
            <a:r>
              <a:rPr lang="en-US" altLang="es-AR" sz="27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Cuándo</a:t>
            </a:r>
            <a:r>
              <a:rPr lang="en-US" altLang="es-AR" sz="27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s-AR" sz="27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una</a:t>
            </a:r>
            <a:r>
              <a:rPr lang="en-US" altLang="es-AR" sz="27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s-AR" sz="27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multa</a:t>
            </a:r>
            <a:r>
              <a:rPr lang="en-US" altLang="es-AR" sz="27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s-AR" sz="27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impositiva</a:t>
            </a:r>
            <a:r>
              <a:rPr lang="en-US" altLang="es-AR" sz="27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no se </a:t>
            </a:r>
            <a:r>
              <a:rPr lang="en-US" altLang="es-AR" sz="27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encuentra</a:t>
            </a:r>
            <a:r>
              <a:rPr lang="en-US" altLang="es-AR" sz="27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s-AR" sz="27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firme</a:t>
            </a:r>
            <a:r>
              <a:rPr lang="en-US" altLang="es-AR" sz="27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?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3AD160C5-781C-B40C-3B72-B571756081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xmlns="" id="{5AADDC16-19F7-E8CA-7B6E-547C0362B6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2635614"/>
              </p:ext>
            </p:extLst>
          </p:nvPr>
        </p:nvGraphicFramePr>
        <p:xfrm>
          <a:off x="2540247" y="604126"/>
          <a:ext cx="6910968" cy="48052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271" name="Rectangle 11270">
            <a:extLst>
              <a:ext uri="{FF2B5EF4-FFF2-40B4-BE49-F238E27FC236}">
                <a16:creationId xmlns:a16="http://schemas.microsoft.com/office/drawing/2014/main" xmlns="" id="{BACC6370-2D7E-4714-9D71-7542949D7D5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3" name="Rectangle 11272">
            <a:extLst>
              <a:ext uri="{FF2B5EF4-FFF2-40B4-BE49-F238E27FC236}">
                <a16:creationId xmlns:a16="http://schemas.microsoft.com/office/drawing/2014/main" xmlns="" id="{F68B3F68-107C-434F-AA38-110D5EA91B8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" y="0"/>
            <a:ext cx="9143999" cy="1808359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5" name="Rectangle 11274">
            <a:extLst>
              <a:ext uri="{FF2B5EF4-FFF2-40B4-BE49-F238E27FC236}">
                <a16:creationId xmlns:a16="http://schemas.microsoft.com/office/drawing/2014/main" xmlns="" id="{AAD0DBB9-1A4B-4391-81D4-CB19F9AB91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6062114" y="0"/>
            <a:ext cx="3072908" cy="1808884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7" name="Rectangle 11276">
            <a:extLst>
              <a:ext uri="{FF2B5EF4-FFF2-40B4-BE49-F238E27FC236}">
                <a16:creationId xmlns:a16="http://schemas.microsoft.com/office/drawing/2014/main" xmlns="" id="{063BBA22-50EA-4C4D-BE05-F1CE4E63AA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6200000" flipH="1">
            <a:off x="3667538" y="-3667036"/>
            <a:ext cx="1808924" cy="9144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66" name="CuadroTexto 1">
            <a:extLst>
              <a:ext uri="{FF2B5EF4-FFF2-40B4-BE49-F238E27FC236}">
                <a16:creationId xmlns:a16="http://schemas.microsoft.com/office/drawing/2014/main" xmlns="" id="{E72B04B6-4201-DAD4-DAF4-2BFBD522A6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7673" y="290720"/>
            <a:ext cx="7288583" cy="131370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s-AR" sz="32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Ejemplos</a:t>
            </a:r>
            <a:r>
              <a:rPr lang="en-US" altLang="es-AR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s-AR" sz="32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multas</a:t>
            </a:r>
            <a:endParaRPr lang="en-US" altLang="es-AR" sz="32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24CB800F-3A60-FD23-671C-032321233A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1CC503F3-CBE0-D934-2BBB-925CD1CE35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4915905"/>
              </p:ext>
            </p:extLst>
          </p:nvPr>
        </p:nvGraphicFramePr>
        <p:xfrm>
          <a:off x="771860" y="2098578"/>
          <a:ext cx="8195871" cy="3074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xmlns="" id="{C251ACB0-8B03-DBC4-38EB-FAAD422C0B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5451730"/>
              </p:ext>
            </p:extLst>
          </p:nvPr>
        </p:nvGraphicFramePr>
        <p:xfrm>
          <a:off x="468614" y="319879"/>
          <a:ext cx="8435900" cy="58632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315" name="CuadroTexto 1">
            <a:extLst>
              <a:ext uri="{FF2B5EF4-FFF2-40B4-BE49-F238E27FC236}">
                <a16:creationId xmlns:a16="http://schemas.microsoft.com/office/drawing/2014/main" xmlns="" id="{0816929D-7787-3490-1DC9-A07C598D3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93" y="72529"/>
            <a:ext cx="900943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AR" altLang="es-AR" sz="4000" b="1" dirty="0"/>
              <a:t>Intereses por deudas fuera de la moratoria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B7EF2DB2-B4BC-6230-F18F-37668B04A8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BDA0726-161B-4D7E-9A27-A200DE8A05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E8A0A50-80AC-4A83-BE7C-3CC33B273C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D101FAB-CAFF-4637-B150-015C0E7CD6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C07F294-8435-4D82-BD32-0369EF135E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4A10698-F2B6-4C68-8EB1-2F831BD434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496147C-893D-4FEC-8B06-ACC89C54E0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5F02E21-3F95-4F1C-9295-FEAEA998CC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F64B711-3255-44B2-A128-724B53509D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B734719-8E7E-4472-A8BB-04714D4BC8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55E557A-C54C-45F3-9EE3-BA640AC15C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56D501D-0ACF-4656-A52E-D57493E6F5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5AFBC67-83CB-4335-B69F-6AA0FB9FA1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F895EDC-D2AD-488B-AFE3-5E6E17CDC0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CFE5229-BBE2-48CC-8315-25DFD31FE7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FB383B1-75D0-45D7-8DCE-B1C9819CEB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xmlns="" id="{F270B9E3-CEA1-BDEC-100C-C74C39163A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09832296"/>
              </p:ext>
            </p:extLst>
          </p:nvPr>
        </p:nvGraphicFramePr>
        <p:xfrm>
          <a:off x="576596" y="373871"/>
          <a:ext cx="7990807" cy="49672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363" name="CuadroTexto 1">
            <a:extLst>
              <a:ext uri="{FF2B5EF4-FFF2-40B4-BE49-F238E27FC236}">
                <a16:creationId xmlns:a16="http://schemas.microsoft.com/office/drawing/2014/main" xmlns="" id="{C6EFBB1C-4ABD-FA47-6FD6-745B21D0FE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619034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AR" altLang="es-AR" sz="3000" b="1" dirty="0"/>
              <a:t>Intereses por deudas regularizadas en la moratoria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EF971CB0-9BE0-1C19-A692-633127B86A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BDA0726-161B-4D7E-9A27-A200DE8A05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E8A0A50-80AC-4A83-BE7C-3CC33B273C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D101FAB-CAFF-4637-B150-015C0E7CD6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02107E0-3C4F-4D70-AF31-5C65504D1B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52DEAB6-80E9-4ACE-9BC1-376FB148E3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8744319-2715-431A-A119-385E00AC44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2B2096A-2FA7-4B7F-9278-BFB88F5152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F55F442-81B4-4DB8-91A1-92B08EC391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1B2EEA4-59FC-4CCD-8FB5-6369C817B5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4AED53D-5C70-41AC-B078-82C77B5363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89BA5C3-DABE-4EA9-A09C-75372CF20F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7AD6D10-0BE6-41C3-825F-AD168D8001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95CBABE-0C45-4D83-BF06-47A064FF2D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6535331-2053-40AF-9F4D-B5F5980C0B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4D39D3F-CDA4-4277-9AE8-97C6E1A559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32F6E24-0263-491B-B9DD-F5132EB803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1F99DBC-0E63-4FCE-AABA-5D37134975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5BB6D2B-0097-4DA5-ADBC-C9A0ED62BC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D9A54CA-FCEC-424D-8676-3871465764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E79731A-256A-4786-ADD1-0E17891474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C7FCAA0-0BC6-40FC-9E92-5D9087BFF1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2087F71-93F5-4A85-9C68-CA03BD80C0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6974640-F2CA-491E-B0FF-BC5417C8FE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9DE0383-4BCB-440E-809A-76296541CA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3F018C2-8821-42EE-BF83-9CA8E79AD6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F282D09-3580-4F95-A536-C4BA283F51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9217245-FEA5-42B9-8818-52ED0456C2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2DEAF43-5674-4377-B3A4-A9E0B983A7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5A0EF79-7294-4546-A2E3-05B314B9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34C4DC1-0020-46AF-843B-DE04EBF401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DAB7FA2-9E82-4D99-B6E7-4558BFCF97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343" name="Rectangle 14342">
            <a:extLst>
              <a:ext uri="{FF2B5EF4-FFF2-40B4-BE49-F238E27FC236}">
                <a16:creationId xmlns:a16="http://schemas.microsoft.com/office/drawing/2014/main" xmlns="" id="{545D489D-16E1-484D-867B-144368D74B8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1714" cy="571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45" name="Rectangle 14344">
            <a:extLst>
              <a:ext uri="{FF2B5EF4-FFF2-40B4-BE49-F238E27FC236}">
                <a16:creationId xmlns:a16="http://schemas.microsoft.com/office/drawing/2014/main" xmlns="" id="{49A496F5-B01E-4BF8-9D1E-C4E53B6F965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3391929" cy="571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47" name="Arc 14346">
            <a:extLst>
              <a:ext uri="{FF2B5EF4-FFF2-40B4-BE49-F238E27FC236}">
                <a16:creationId xmlns:a16="http://schemas.microsoft.com/office/drawing/2014/main" xmlns="" id="{6E895C8D-1379-40B8-8B1B-B6F5AEAF0A6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0746107">
            <a:off x="2180222" y="1123386"/>
            <a:ext cx="2240924" cy="2489916"/>
          </a:xfrm>
          <a:prstGeom prst="arc">
            <a:avLst>
              <a:gd name="adj1" fmla="val 14612914"/>
              <a:gd name="adj2" fmla="val 0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338" name="CuadroTexto 1">
            <a:extLst>
              <a:ext uri="{FF2B5EF4-FFF2-40B4-BE49-F238E27FC236}">
                <a16:creationId xmlns:a16="http://schemas.microsoft.com/office/drawing/2014/main" xmlns="" id="{5F3643DB-A9A2-7F08-B1CF-2B7E2D510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454" y="536222"/>
            <a:ext cx="2680346" cy="46425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s-AR" sz="3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Ejemplos</a:t>
            </a:r>
            <a:r>
              <a:rPr lang="en-US" altLang="es-AR" sz="3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s-AR" sz="3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Intereses</a:t>
            </a:r>
            <a:r>
              <a:rPr lang="en-US" altLang="es-AR" sz="3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s-AR" sz="3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por</a:t>
            </a:r>
            <a:r>
              <a:rPr lang="en-US" altLang="es-AR" sz="3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s-AR" sz="3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deudas</a:t>
            </a:r>
            <a:r>
              <a:rPr lang="en-US" altLang="es-AR" sz="3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s-AR" sz="3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regularizadas</a:t>
            </a:r>
            <a:r>
              <a:rPr lang="en-US" altLang="es-AR" sz="3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s-AR" sz="3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fuera</a:t>
            </a:r>
            <a:r>
              <a:rPr lang="en-US" altLang="es-AR" sz="3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de la moratoria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FA4D18ED-95B3-AE99-0157-A95A97812A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0866E362-6E8D-C009-3376-9E7AE4D1C1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9484624"/>
              </p:ext>
            </p:extLst>
          </p:nvPr>
        </p:nvGraphicFramePr>
        <p:xfrm>
          <a:off x="3634114" y="544744"/>
          <a:ext cx="5263143" cy="490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uadroTexto 1">
            <a:extLst>
              <a:ext uri="{FF2B5EF4-FFF2-40B4-BE49-F238E27FC236}">
                <a16:creationId xmlns:a16="http://schemas.microsoft.com/office/drawing/2014/main" xmlns="" id="{2A04CAA5-A409-A902-5822-F4487938FC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3547139" cy="611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AR" altLang="es-AR" sz="3374" b="1" dirty="0"/>
              <a:t>Formas de pago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xmlns="" id="{06AB518D-0204-D7E3-7916-EC6CBBEE43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0800178"/>
              </p:ext>
            </p:extLst>
          </p:nvPr>
        </p:nvGraphicFramePr>
        <p:xfrm>
          <a:off x="1524001" y="825501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436" name="CuadroTexto 6">
            <a:extLst>
              <a:ext uri="{FF2B5EF4-FFF2-40B4-BE49-F238E27FC236}">
                <a16:creationId xmlns:a16="http://schemas.microsoft.com/office/drawing/2014/main" xmlns="" id="{45EA8555-6235-B40A-0B14-267FD99715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795" y="1561843"/>
            <a:ext cx="10260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AR" altLang="es-AR" sz="1400" dirty="0">
                <a:solidFill>
                  <a:schemeClr val="bg1"/>
                </a:solidFill>
              </a:rPr>
              <a:t>Permitido</a:t>
            </a:r>
          </a:p>
        </p:txBody>
      </p:sp>
      <p:sp>
        <p:nvSpPr>
          <p:cNvPr id="18437" name="CuadroTexto 7">
            <a:extLst>
              <a:ext uri="{FF2B5EF4-FFF2-40B4-BE49-F238E27FC236}">
                <a16:creationId xmlns:a16="http://schemas.microsoft.com/office/drawing/2014/main" xmlns="" id="{61709B3D-28BF-DEBD-312F-45BC1B4F7C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4105" y="1618978"/>
            <a:ext cx="1024861" cy="24622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AR" altLang="es-AR" sz="1000" dirty="0">
                <a:solidFill>
                  <a:schemeClr val="bg1"/>
                </a:solidFill>
              </a:rPr>
              <a:t>No Permitido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7D68E586-D298-5DE3-7E27-7B8770470F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4" name="Rectangle 4103">
            <a:extLst>
              <a:ext uri="{FF2B5EF4-FFF2-40B4-BE49-F238E27FC236}">
                <a16:creationId xmlns:a16="http://schemas.microsoft.com/office/drawing/2014/main" xmlns="" id="{92468898-5A6E-4D55-85EC-308E785EE06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9" name="CuadroTexto 1">
            <a:extLst>
              <a:ext uri="{FF2B5EF4-FFF2-40B4-BE49-F238E27FC236}">
                <a16:creationId xmlns:a16="http://schemas.microsoft.com/office/drawing/2014/main" xmlns="" id="{1BAF0F34-58BF-BB76-1CCD-0AF1F1095A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326" y="342900"/>
            <a:ext cx="8401050" cy="92202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s-AR"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Normas</a:t>
            </a:r>
          </a:p>
        </p:txBody>
      </p:sp>
      <p:sp>
        <p:nvSpPr>
          <p:cNvPr id="4106" name="Rectangle 4105">
            <a:extLst>
              <a:ext uri="{FF2B5EF4-FFF2-40B4-BE49-F238E27FC236}">
                <a16:creationId xmlns:a16="http://schemas.microsoft.com/office/drawing/2014/main" xmlns="" id="{3E23A947-2D45-4208-AE2B-64948C87A3E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498715"/>
            <a:ext cx="96012" cy="5867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7" name="Imagen 6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xmlns="" id="{5279E5DF-E263-6150-C50C-70F579F4A8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648" y="1449964"/>
            <a:ext cx="5026914" cy="2815071"/>
          </a:xfrm>
          <a:prstGeom prst="rect">
            <a:avLst/>
          </a:prstGeom>
        </p:spPr>
      </p:pic>
      <p:sp useBgFill="1">
        <p:nvSpPr>
          <p:cNvPr id="4108" name="Rectangle 4107">
            <a:extLst>
              <a:ext uri="{FF2B5EF4-FFF2-40B4-BE49-F238E27FC236}">
                <a16:creationId xmlns:a16="http://schemas.microsoft.com/office/drawing/2014/main" xmlns="" id="{E5BBB0F9-6A59-4D02-A9C7-A2D6516684C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657850" y="1434935"/>
            <a:ext cx="3163824" cy="3767133"/>
          </a:xfrm>
          <a:prstGeom prst="rect">
            <a:avLst/>
          </a:prstGeom>
          <a:ln w="9525">
            <a:solidFill>
              <a:srgbClr val="DEDEDE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98" name="Text Box 10">
            <a:extLst>
              <a:ext uri="{FF2B5EF4-FFF2-40B4-BE49-F238E27FC236}">
                <a16:creationId xmlns:a16="http://schemas.microsoft.com/office/drawing/2014/main" xmlns="" id="{5A64A455-CED7-F9F6-9953-189C9DC6F7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5135" y="697674"/>
            <a:ext cx="4031597" cy="324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1638" tIns="40819" rIns="81638" bIns="40819">
            <a:spAutoFit/>
          </a:bodyPr>
          <a:lstStyle>
            <a:lvl1pPr defTabSz="1089025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84238" indent="-339725" defTabSz="1089025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60488" indent="-271463" defTabSz="1089025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905000" indent="-271463" defTabSz="1089025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49513" indent="-271463" defTabSz="1089025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906713" indent="-271463" defTabSz="1089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363913" indent="-271463" defTabSz="1089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821113" indent="-271463" defTabSz="1089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278313" indent="-271463" defTabSz="1089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s-AR" altLang="es-AR" sz="1574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6BDE226F-1A9E-1019-6FF5-435D377BE1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xmlns="" id="{A88770B5-BE0A-BA61-CEDF-4C6680A36E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1432979"/>
              </p:ext>
            </p:extLst>
          </p:nvPr>
        </p:nvGraphicFramePr>
        <p:xfrm>
          <a:off x="5954064" y="1684020"/>
          <a:ext cx="2591322" cy="32994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6482412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uadroTexto 1">
            <a:extLst>
              <a:ext uri="{FF2B5EF4-FFF2-40B4-BE49-F238E27FC236}">
                <a16:creationId xmlns:a16="http://schemas.microsoft.com/office/drawing/2014/main" xmlns="" id="{A2FB8ECB-5FB7-17EB-4615-5B12B10330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5960" y="14555"/>
            <a:ext cx="9143999" cy="611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AR" altLang="es-AR" sz="3374" b="1" dirty="0"/>
              <a:t>Condiciones de los planes hasta 3 cuotas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xmlns="" id="{FF470990-7307-C55B-97B5-EE83C79490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07527221"/>
              </p:ext>
            </p:extLst>
          </p:nvPr>
        </p:nvGraphicFramePr>
        <p:xfrm>
          <a:off x="132740" y="118833"/>
          <a:ext cx="8866600" cy="50752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8F11BB3A-3123-22AE-CA9E-316A68442F4F}"/>
              </a:ext>
            </a:extLst>
          </p:cNvPr>
          <p:cNvSpPr txBox="1"/>
          <p:nvPr/>
        </p:nvSpPr>
        <p:spPr>
          <a:xfrm>
            <a:off x="1291771" y="4859906"/>
            <a:ext cx="7719490" cy="5078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s-AR" sz="1350" dirty="0"/>
              <a:t>La tasa de interés se actualizará trimestralmente hasta 31/12/2025, luego de esa fecha, se actualizará semestralmente. 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44830C1F-B877-1BCF-88CE-886E19DB31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54840E4-59FC-46E6-BDA0-C1D8386377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254840E4-59FC-46E6-BDA0-C1D8386377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254840E4-59FC-46E6-BDA0-C1D8386377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7997DD9-659D-40CC-88A5-648944EB3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graphicEl>
                                              <a:dgm id="{C7997DD9-659D-40CC-88A5-648944EB3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graphicEl>
                                              <a:dgm id="{C7997DD9-659D-40CC-88A5-648944EB3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414EA72-BBFE-4538-A555-3690C06E56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graphicEl>
                                              <a:dgm id="{8414EA72-BBFE-4538-A555-3690C06E56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graphicEl>
                                              <a:dgm id="{8414EA72-BBFE-4538-A555-3690C06E56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793D5DA-C140-4B7B-BD18-29CC5F7923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4793D5DA-C140-4B7B-BD18-29CC5F7923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4793D5DA-C140-4B7B-BD18-29CC5F7923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F486846-E69F-468C-AD49-B906336B86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graphicEl>
                                              <a:dgm id="{CF486846-E69F-468C-AD49-B906336B86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graphicEl>
                                              <a:dgm id="{CF486846-E69F-468C-AD49-B906336B86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7EBB9BD-8A13-4D69-9E8B-683DFCD6E4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graphicEl>
                                              <a:dgm id="{A7EBB9BD-8A13-4D69-9E8B-683DFCD6E4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graphicEl>
                                              <a:dgm id="{A7EBB9BD-8A13-4D69-9E8B-683DFCD6E4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0141A28-0576-4616-BF57-105B4B877E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graphicEl>
                                              <a:dgm id="{C0141A28-0576-4616-BF57-105B4B877E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dgm id="{C0141A28-0576-4616-BF57-105B4B877E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C2A9B50-238E-4051-9733-397AFC25BD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graphicEl>
                                              <a:dgm id="{AC2A9B50-238E-4051-9733-397AFC25BD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graphicEl>
                                              <a:dgm id="{AC2A9B50-238E-4051-9733-397AFC25BD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B5E6485-44FA-47D3-9E2C-74E0877B0D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graphicEl>
                                              <a:dgm id="{9B5E6485-44FA-47D3-9E2C-74E0877B0D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graphicEl>
                                              <a:dgm id="{9B5E6485-44FA-47D3-9E2C-74E0877B0D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D8898A0-61D6-41FE-B8D0-5DFF4E6625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graphicEl>
                                              <a:dgm id="{FD8898A0-61D6-41FE-B8D0-5DFF4E6625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graphicEl>
                                              <a:dgm id="{FD8898A0-61D6-41FE-B8D0-5DFF4E6625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8052BA8-ABEA-416B-AD47-6532DB3A9E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graphicEl>
                                              <a:dgm id="{78052BA8-ABEA-416B-AD47-6532DB3A9E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graphicEl>
                                              <a:dgm id="{78052BA8-ABEA-416B-AD47-6532DB3A9E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3332805-D7AB-4956-A1C3-55468A8A88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graphicEl>
                                              <a:dgm id="{A3332805-D7AB-4956-A1C3-55468A8A88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graphicEl>
                                              <a:dgm id="{A3332805-D7AB-4956-A1C3-55468A8A88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C4496B5-7B9B-495A-853A-D02A4A6FE1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graphicEl>
                                              <a:dgm id="{AC4496B5-7B9B-495A-853A-D02A4A6FE1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graphicEl>
                                              <a:dgm id="{AC4496B5-7B9B-495A-853A-D02A4A6FE1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2005520-E6B3-473F-8157-3D866395DF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graphicEl>
                                              <a:dgm id="{02005520-E6B3-473F-8157-3D866395DF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graphicEl>
                                              <a:dgm id="{02005520-E6B3-473F-8157-3D866395DF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335F237-78A4-457C-AA4D-A5CC699B4D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graphicEl>
                                              <a:dgm id="{A335F237-78A4-457C-AA4D-A5CC699B4D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graphicEl>
                                              <a:dgm id="{A335F237-78A4-457C-AA4D-A5CC699B4D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6A8D5F1-0A74-47E3-AA7A-72ED619501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graphicEl>
                                              <a:dgm id="{26A8D5F1-0A74-47E3-AA7A-72ED619501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graphicEl>
                                              <a:dgm id="{26A8D5F1-0A74-47E3-AA7A-72ED619501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13FA74B-F71D-4267-B13C-393E54DA32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>
                                            <p:graphicEl>
                                              <a:dgm id="{613FA74B-F71D-4267-B13C-393E54DA32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>
                                            <p:graphicEl>
                                              <a:dgm id="{613FA74B-F71D-4267-B13C-393E54DA32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F4A4281-8978-445B-97FA-FF8EE7DF88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">
                                            <p:graphicEl>
                                              <a:dgm id="{7F4A4281-8978-445B-97FA-FF8EE7DF88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">
                                            <p:graphicEl>
                                              <a:dgm id="{7F4A4281-8978-445B-97FA-FF8EE7DF88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CEC65EA-1880-41E6-9B48-1375D34A5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>
                                            <p:graphicEl>
                                              <a:dgm id="{7CEC65EA-1880-41E6-9B48-1375D34A5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>
                                            <p:graphicEl>
                                              <a:dgm id="{7CEC65EA-1880-41E6-9B48-1375D34A5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322BBCB-0A82-4936-A8CF-0C6EEEE078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">
                                            <p:graphicEl>
                                              <a:dgm id="{C322BBCB-0A82-4936-A8CF-0C6EEEE078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">
                                            <p:graphicEl>
                                              <a:dgm id="{C322BBCB-0A82-4936-A8CF-0C6EEEE078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4A1FF95-B7A2-48FB-B8D3-0C059E8BCD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">
                                            <p:graphicEl>
                                              <a:dgm id="{E4A1FF95-B7A2-48FB-B8D3-0C059E8BCD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">
                                            <p:graphicEl>
                                              <a:dgm id="{E4A1FF95-B7A2-48FB-B8D3-0C059E8BCD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54024DD-12E2-47D2-8CF7-D7018A6376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">
                                            <p:graphicEl>
                                              <a:dgm id="{054024DD-12E2-47D2-8CF7-D7018A6376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">
                                            <p:graphicEl>
                                              <a:dgm id="{054024DD-12E2-47D2-8CF7-D7018A6376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D65C800-B6DB-4939-A8D9-EA8269212A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">
                                            <p:graphicEl>
                                              <a:dgm id="{CD65C800-B6DB-4939-A8D9-EA8269212A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">
                                            <p:graphicEl>
                                              <a:dgm id="{CD65C800-B6DB-4939-A8D9-EA8269212A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EF3B488-F4BF-4BF6-8F2E-7DE2DE18B7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>
                                            <p:graphicEl>
                                              <a:dgm id="{EEF3B488-F4BF-4BF6-8F2E-7DE2DE18B7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>
                                            <p:graphicEl>
                                              <a:dgm id="{EEF3B488-F4BF-4BF6-8F2E-7DE2DE18B7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0EC95FC-2928-4909-89B3-84054B7138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">
                                            <p:graphicEl>
                                              <a:dgm id="{C0EC95FC-2928-4909-89B3-84054B7138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">
                                            <p:graphicEl>
                                              <a:dgm id="{C0EC95FC-2928-4909-89B3-84054B7138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0BB2FF4-9258-4187-ACB1-4C7A37ACCF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">
                                            <p:graphicEl>
                                              <a:dgm id="{C0BB2FF4-9258-4187-ACB1-4C7A37ACCF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">
                                            <p:graphicEl>
                                              <a:dgm id="{C0BB2FF4-9258-4187-ACB1-4C7A37ACCF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C6A7994-3E2A-4937-8654-CF184351D1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">
                                            <p:graphicEl>
                                              <a:dgm id="{DC6A7994-3E2A-4937-8654-CF184351D1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">
                                            <p:graphicEl>
                                              <a:dgm id="{DC6A7994-3E2A-4937-8654-CF184351D1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E4CEE02-67EA-47E2-A461-35F756D427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">
                                            <p:graphicEl>
                                              <a:dgm id="{BE4CEE02-67EA-47E2-A461-35F756D427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">
                                            <p:graphicEl>
                                              <a:dgm id="{BE4CEE02-67EA-47E2-A461-35F756D427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0233772-1EDA-4DBE-B642-8EA03D2FCB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">
                                            <p:graphicEl>
                                              <a:dgm id="{70233772-1EDA-4DBE-B642-8EA03D2FCB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">
                                            <p:graphicEl>
                                              <a:dgm id="{70233772-1EDA-4DBE-B642-8EA03D2FCB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21BF829-9A19-4CAC-A01E-42CEED5A41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">
                                            <p:graphicEl>
                                              <a:dgm id="{021BF829-9A19-4CAC-A01E-42CEED5A41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">
                                            <p:graphicEl>
                                              <a:dgm id="{021BF829-9A19-4CAC-A01E-42CEED5A41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68659CD-77EA-407E-840F-6ABE78793E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">
                                            <p:graphicEl>
                                              <a:dgm id="{868659CD-77EA-407E-840F-6ABE78793E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">
                                            <p:graphicEl>
                                              <a:dgm id="{868659CD-77EA-407E-840F-6ABE78793E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9A0796-778F-4FFE-9E4F-002E0B6B37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">
                                            <p:graphicEl>
                                              <a:dgm id="{469A0796-778F-4FFE-9E4F-002E0B6B37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5">
                                            <p:graphicEl>
                                              <a:dgm id="{469A0796-778F-4FFE-9E4F-002E0B6B37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4F61F21-D7EE-4A75-ABB1-0377A25C78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">
                                            <p:graphicEl>
                                              <a:dgm id="{44F61F21-D7EE-4A75-ABB1-0377A25C78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5">
                                            <p:graphicEl>
                                              <a:dgm id="{44F61F21-D7EE-4A75-ABB1-0377A25C78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806AEDC-ED05-4909-B6F2-88D82A7049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">
                                            <p:graphicEl>
                                              <a:dgm id="{5806AEDC-ED05-4909-B6F2-88D82A7049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">
                                            <p:graphicEl>
                                              <a:dgm id="{5806AEDC-ED05-4909-B6F2-88D82A7049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8AFF16E-9DF1-45D9-BDE4-D3E2B9D8E0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5">
                                            <p:graphicEl>
                                              <a:dgm id="{A8AFF16E-9DF1-45D9-BDE4-D3E2B9D8E0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5">
                                            <p:graphicEl>
                                              <a:dgm id="{A8AFF16E-9DF1-45D9-BDE4-D3E2B9D8E0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FDF12D-9797-4DCF-A26F-6A50EFAD13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5">
                                            <p:graphicEl>
                                              <a:dgm id="{F6FDF12D-9797-4DCF-A26F-6A50EFAD13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5">
                                            <p:graphicEl>
                                              <a:dgm id="{F6FDF12D-9797-4DCF-A26F-6A50EFAD13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3146821-D35E-447E-A46B-0776D45675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">
                                            <p:graphicEl>
                                              <a:dgm id="{A3146821-D35E-447E-A46B-0776D45675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">
                                            <p:graphicEl>
                                              <a:dgm id="{A3146821-D35E-447E-A46B-0776D45675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5189E93-3E05-4895-A267-DF48AC344C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5">
                                            <p:graphicEl>
                                              <a:dgm id="{05189E93-3E05-4895-A267-DF48AC344C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5">
                                            <p:graphicEl>
                                              <a:dgm id="{05189E93-3E05-4895-A267-DF48AC344C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746111E-07BA-4B2B-83EA-123698A2BA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5">
                                            <p:graphicEl>
                                              <a:dgm id="{E746111E-07BA-4B2B-83EA-123698A2BA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5">
                                            <p:graphicEl>
                                              <a:dgm id="{E746111E-07BA-4B2B-83EA-123698A2BA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BEE922F-1ADC-408C-B575-BEAEE1D356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">
                                            <p:graphicEl>
                                              <a:dgm id="{1BEE922F-1ADC-408C-B575-BEAEE1D356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5">
                                            <p:graphicEl>
                                              <a:dgm id="{1BEE922F-1ADC-408C-B575-BEAEE1D356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2BBC28D-B8CF-4D9C-9E05-2682268A1C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5">
                                            <p:graphicEl>
                                              <a:dgm id="{E2BBC28D-B8CF-4D9C-9E05-2682268A1C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5">
                                            <p:graphicEl>
                                              <a:dgm id="{E2BBC28D-B8CF-4D9C-9E05-2682268A1C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7A054CE-7FE1-4C71-8DF7-82DFEFD6BD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5">
                                            <p:graphicEl>
                                              <a:dgm id="{E7A054CE-7FE1-4C71-8DF7-82DFEFD6BD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5">
                                            <p:graphicEl>
                                              <a:dgm id="{E7A054CE-7FE1-4C71-8DF7-82DFEFD6BD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35723E7-39EC-4DA1-9366-462A0EC354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">
                                            <p:graphicEl>
                                              <a:dgm id="{435723E7-39EC-4DA1-9366-462A0EC354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5">
                                            <p:graphicEl>
                                              <a:dgm id="{435723E7-39EC-4DA1-9366-462A0EC354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49C5A2F-C863-4771-9908-C9FEBB204D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5">
                                            <p:graphicEl>
                                              <a:dgm id="{749C5A2F-C863-4771-9908-C9FEBB204D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5">
                                            <p:graphicEl>
                                              <a:dgm id="{749C5A2F-C863-4771-9908-C9FEBB204D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830F38F-AC36-412D-8724-2FC0C2FC57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5">
                                            <p:graphicEl>
                                              <a:dgm id="{1830F38F-AC36-412D-8724-2FC0C2FC57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5">
                                            <p:graphicEl>
                                              <a:dgm id="{1830F38F-AC36-412D-8724-2FC0C2FC57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/>
        </p:bldSub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uadroTexto 1">
            <a:extLst>
              <a:ext uri="{FF2B5EF4-FFF2-40B4-BE49-F238E27FC236}">
                <a16:creationId xmlns:a16="http://schemas.microsoft.com/office/drawing/2014/main" xmlns="" id="{A2FB8ECB-5FB7-17EB-4615-5B12B10330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078685" cy="1130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AR" altLang="es-AR" sz="3374" b="1" dirty="0"/>
              <a:t>Condiciones de los planes mayores a 3 cuotas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xmlns="" id="{FF470990-7307-C55B-97B5-EE83C79490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5103058"/>
              </p:ext>
            </p:extLst>
          </p:nvPr>
        </p:nvGraphicFramePr>
        <p:xfrm>
          <a:off x="132740" y="178500"/>
          <a:ext cx="8866600" cy="50752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8F11BB3A-3123-22AE-CA9E-316A68442F4F}"/>
              </a:ext>
            </a:extLst>
          </p:cNvPr>
          <p:cNvSpPr txBox="1"/>
          <p:nvPr/>
        </p:nvSpPr>
        <p:spPr>
          <a:xfrm>
            <a:off x="1291771" y="4859906"/>
            <a:ext cx="7719490" cy="5078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s-AR" sz="1350" dirty="0"/>
              <a:t>La tasa de interés se actualizará trimestralmente hasta 31/12/2025, luego de esa fecha, se actualizará semestralmente. 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04B5D974-59D9-1374-2FE1-198B991C76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54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54840E4-59FC-46E6-BDA0-C1D8386377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254840E4-59FC-46E6-BDA0-C1D8386377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254840E4-59FC-46E6-BDA0-C1D8386377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7997DD9-659D-40CC-88A5-648944EB3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graphicEl>
                                              <a:dgm id="{C7997DD9-659D-40CC-88A5-648944EB3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graphicEl>
                                              <a:dgm id="{C7997DD9-659D-40CC-88A5-648944EB3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414EA72-BBFE-4538-A555-3690C06E56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graphicEl>
                                              <a:dgm id="{8414EA72-BBFE-4538-A555-3690C06E56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graphicEl>
                                              <a:dgm id="{8414EA72-BBFE-4538-A555-3690C06E56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793D5DA-C140-4B7B-BD18-29CC5F7923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4793D5DA-C140-4B7B-BD18-29CC5F7923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4793D5DA-C140-4B7B-BD18-29CC5F7923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F486846-E69F-468C-AD49-B906336B86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graphicEl>
                                              <a:dgm id="{CF486846-E69F-468C-AD49-B906336B86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graphicEl>
                                              <a:dgm id="{CF486846-E69F-468C-AD49-B906336B86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7EBB9BD-8A13-4D69-9E8B-683DFCD6E4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graphicEl>
                                              <a:dgm id="{A7EBB9BD-8A13-4D69-9E8B-683DFCD6E4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graphicEl>
                                              <a:dgm id="{A7EBB9BD-8A13-4D69-9E8B-683DFCD6E4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0141A28-0576-4616-BF57-105B4B877E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graphicEl>
                                              <a:dgm id="{C0141A28-0576-4616-BF57-105B4B877E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dgm id="{C0141A28-0576-4616-BF57-105B4B877E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A655AB9-A2A0-460B-9761-D2034519A3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graphicEl>
                                              <a:dgm id="{AA655AB9-A2A0-460B-9761-D2034519A3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graphicEl>
                                              <a:dgm id="{AA655AB9-A2A0-460B-9761-D2034519A3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ECE06A9-6AD8-446A-BCB3-35DE541A6E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graphicEl>
                                              <a:dgm id="{AECE06A9-6AD8-446A-BCB3-35DE541A6E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graphicEl>
                                              <a:dgm id="{AECE06A9-6AD8-446A-BCB3-35DE541A6E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D8898A0-61D6-41FE-B8D0-5DFF4E6625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graphicEl>
                                              <a:dgm id="{FD8898A0-61D6-41FE-B8D0-5DFF4E6625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graphicEl>
                                              <a:dgm id="{FD8898A0-61D6-41FE-B8D0-5DFF4E6625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8052BA8-ABEA-416B-AD47-6532DB3A9E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graphicEl>
                                              <a:dgm id="{78052BA8-ABEA-416B-AD47-6532DB3A9E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graphicEl>
                                              <a:dgm id="{78052BA8-ABEA-416B-AD47-6532DB3A9E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3332805-D7AB-4956-A1C3-55468A8A88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graphicEl>
                                              <a:dgm id="{A3332805-D7AB-4956-A1C3-55468A8A88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graphicEl>
                                              <a:dgm id="{A3332805-D7AB-4956-A1C3-55468A8A88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C4496B5-7B9B-495A-853A-D02A4A6FE1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graphicEl>
                                              <a:dgm id="{AC4496B5-7B9B-495A-853A-D02A4A6FE1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graphicEl>
                                              <a:dgm id="{AC4496B5-7B9B-495A-853A-D02A4A6FE1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2005520-E6B3-473F-8157-3D866395DF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graphicEl>
                                              <a:dgm id="{02005520-E6B3-473F-8157-3D866395DF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graphicEl>
                                              <a:dgm id="{02005520-E6B3-473F-8157-3D866395DF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335F237-78A4-457C-AA4D-A5CC699B4D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graphicEl>
                                              <a:dgm id="{A335F237-78A4-457C-AA4D-A5CC699B4D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graphicEl>
                                              <a:dgm id="{A335F237-78A4-457C-AA4D-A5CC699B4D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6A8D5F1-0A74-47E3-AA7A-72ED619501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graphicEl>
                                              <a:dgm id="{26A8D5F1-0A74-47E3-AA7A-72ED619501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graphicEl>
                                              <a:dgm id="{26A8D5F1-0A74-47E3-AA7A-72ED619501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FC1983D-E0A2-4345-AFF8-3FF8CB3319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>
                                            <p:graphicEl>
                                              <a:dgm id="{DFC1983D-E0A2-4345-AFF8-3FF8CB3319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>
                                            <p:graphicEl>
                                              <a:dgm id="{DFC1983D-E0A2-4345-AFF8-3FF8CB3319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2DFCCD-8D01-488E-BD7D-C891E72010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">
                                            <p:graphicEl>
                                              <a:dgm id="{632DFCCD-8D01-488E-BD7D-C891E72010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">
                                            <p:graphicEl>
                                              <a:dgm id="{632DFCCD-8D01-488E-BD7D-C891E72010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CEC65EA-1880-41E6-9B48-1375D34A5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>
                                            <p:graphicEl>
                                              <a:dgm id="{7CEC65EA-1880-41E6-9B48-1375D34A5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>
                                            <p:graphicEl>
                                              <a:dgm id="{7CEC65EA-1880-41E6-9B48-1375D34A5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322BBCB-0A82-4936-A8CF-0C6EEEE078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">
                                            <p:graphicEl>
                                              <a:dgm id="{C322BBCB-0A82-4936-A8CF-0C6EEEE078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">
                                            <p:graphicEl>
                                              <a:dgm id="{C322BBCB-0A82-4936-A8CF-0C6EEEE078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4A1FF95-B7A2-48FB-B8D3-0C059E8BCD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">
                                            <p:graphicEl>
                                              <a:dgm id="{E4A1FF95-B7A2-48FB-B8D3-0C059E8BCD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">
                                            <p:graphicEl>
                                              <a:dgm id="{E4A1FF95-B7A2-48FB-B8D3-0C059E8BCD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54024DD-12E2-47D2-8CF7-D7018A6376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">
                                            <p:graphicEl>
                                              <a:dgm id="{054024DD-12E2-47D2-8CF7-D7018A6376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">
                                            <p:graphicEl>
                                              <a:dgm id="{054024DD-12E2-47D2-8CF7-D7018A6376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D65C800-B6DB-4939-A8D9-EA8269212A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">
                                            <p:graphicEl>
                                              <a:dgm id="{CD65C800-B6DB-4939-A8D9-EA8269212A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">
                                            <p:graphicEl>
                                              <a:dgm id="{CD65C800-B6DB-4939-A8D9-EA8269212A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EF3B488-F4BF-4BF6-8F2E-7DE2DE18B7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>
                                            <p:graphicEl>
                                              <a:dgm id="{EEF3B488-F4BF-4BF6-8F2E-7DE2DE18B7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>
                                            <p:graphicEl>
                                              <a:dgm id="{EEF3B488-F4BF-4BF6-8F2E-7DE2DE18B7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0EC95FC-2928-4909-89B3-84054B7138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">
                                            <p:graphicEl>
                                              <a:dgm id="{C0EC95FC-2928-4909-89B3-84054B7138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">
                                            <p:graphicEl>
                                              <a:dgm id="{C0EC95FC-2928-4909-89B3-84054B7138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E5C36C0-48E0-4E6B-9169-F1A73AF0C8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">
                                            <p:graphicEl>
                                              <a:dgm id="{5E5C36C0-48E0-4E6B-9169-F1A73AF0C8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">
                                            <p:graphicEl>
                                              <a:dgm id="{5E5C36C0-48E0-4E6B-9169-F1A73AF0C8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50B6874-92FF-45DA-B33C-5565A05C1C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">
                                            <p:graphicEl>
                                              <a:dgm id="{350B6874-92FF-45DA-B33C-5565A05C1C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">
                                            <p:graphicEl>
                                              <a:dgm id="{350B6874-92FF-45DA-B33C-5565A05C1C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E4CEE02-67EA-47E2-A461-35F756D427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">
                                            <p:graphicEl>
                                              <a:dgm id="{BE4CEE02-67EA-47E2-A461-35F756D427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">
                                            <p:graphicEl>
                                              <a:dgm id="{BE4CEE02-67EA-47E2-A461-35F756D427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0233772-1EDA-4DBE-B642-8EA03D2FCB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">
                                            <p:graphicEl>
                                              <a:dgm id="{70233772-1EDA-4DBE-B642-8EA03D2FCB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">
                                            <p:graphicEl>
                                              <a:dgm id="{70233772-1EDA-4DBE-B642-8EA03D2FCB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21BF829-9A19-4CAC-A01E-42CEED5A41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">
                                            <p:graphicEl>
                                              <a:dgm id="{021BF829-9A19-4CAC-A01E-42CEED5A41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">
                                            <p:graphicEl>
                                              <a:dgm id="{021BF829-9A19-4CAC-A01E-42CEED5A41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68659CD-77EA-407E-840F-6ABE78793E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">
                                            <p:graphicEl>
                                              <a:dgm id="{868659CD-77EA-407E-840F-6ABE78793E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">
                                            <p:graphicEl>
                                              <a:dgm id="{868659CD-77EA-407E-840F-6ABE78793E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9A0796-778F-4FFE-9E4F-002E0B6B37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">
                                            <p:graphicEl>
                                              <a:dgm id="{469A0796-778F-4FFE-9E4F-002E0B6B37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5">
                                            <p:graphicEl>
                                              <a:dgm id="{469A0796-778F-4FFE-9E4F-002E0B6B37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4F61F21-D7EE-4A75-ABB1-0377A25C78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">
                                            <p:graphicEl>
                                              <a:dgm id="{44F61F21-D7EE-4A75-ABB1-0377A25C78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5">
                                            <p:graphicEl>
                                              <a:dgm id="{44F61F21-D7EE-4A75-ABB1-0377A25C78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806AEDC-ED05-4909-B6F2-88D82A7049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">
                                            <p:graphicEl>
                                              <a:dgm id="{5806AEDC-ED05-4909-B6F2-88D82A7049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">
                                            <p:graphicEl>
                                              <a:dgm id="{5806AEDC-ED05-4909-B6F2-88D82A7049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186343A-CD9D-4E2B-BE4E-25211ACA42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5">
                                            <p:graphicEl>
                                              <a:dgm id="{6186343A-CD9D-4E2B-BE4E-25211ACA42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5">
                                            <p:graphicEl>
                                              <a:dgm id="{6186343A-CD9D-4E2B-BE4E-25211ACA42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5D78AC7-74EE-439A-A732-F2C5703078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5">
                                            <p:graphicEl>
                                              <a:dgm id="{D5D78AC7-74EE-439A-A732-F2C5703078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5">
                                            <p:graphicEl>
                                              <a:dgm id="{D5D78AC7-74EE-439A-A732-F2C5703078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3146821-D35E-447E-A46B-0776D45675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">
                                            <p:graphicEl>
                                              <a:dgm id="{A3146821-D35E-447E-A46B-0776D45675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">
                                            <p:graphicEl>
                                              <a:dgm id="{A3146821-D35E-447E-A46B-0776D45675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5189E93-3E05-4895-A267-DF48AC344C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5">
                                            <p:graphicEl>
                                              <a:dgm id="{05189E93-3E05-4895-A267-DF48AC344C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5">
                                            <p:graphicEl>
                                              <a:dgm id="{05189E93-3E05-4895-A267-DF48AC344C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746111E-07BA-4B2B-83EA-123698A2BA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5">
                                            <p:graphicEl>
                                              <a:dgm id="{E746111E-07BA-4B2B-83EA-123698A2BA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5">
                                            <p:graphicEl>
                                              <a:dgm id="{E746111E-07BA-4B2B-83EA-123698A2BA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BEE922F-1ADC-408C-B575-BEAEE1D356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">
                                            <p:graphicEl>
                                              <a:dgm id="{1BEE922F-1ADC-408C-B575-BEAEE1D356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5">
                                            <p:graphicEl>
                                              <a:dgm id="{1BEE922F-1ADC-408C-B575-BEAEE1D356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2BBC28D-B8CF-4D9C-9E05-2682268A1C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5">
                                            <p:graphicEl>
                                              <a:dgm id="{E2BBC28D-B8CF-4D9C-9E05-2682268A1C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5">
                                            <p:graphicEl>
                                              <a:dgm id="{E2BBC28D-B8CF-4D9C-9E05-2682268A1C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7A054CE-7FE1-4C71-8DF7-82DFEFD6BD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5">
                                            <p:graphicEl>
                                              <a:dgm id="{E7A054CE-7FE1-4C71-8DF7-82DFEFD6BD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5">
                                            <p:graphicEl>
                                              <a:dgm id="{E7A054CE-7FE1-4C71-8DF7-82DFEFD6BD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35723E7-39EC-4DA1-9366-462A0EC354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">
                                            <p:graphicEl>
                                              <a:dgm id="{435723E7-39EC-4DA1-9366-462A0EC354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5">
                                            <p:graphicEl>
                                              <a:dgm id="{435723E7-39EC-4DA1-9366-462A0EC354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149E2A9-D174-4621-AD32-2942DF61FE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5">
                                            <p:graphicEl>
                                              <a:dgm id="{D149E2A9-D174-4621-AD32-2942DF61FE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5">
                                            <p:graphicEl>
                                              <a:dgm id="{D149E2A9-D174-4621-AD32-2942DF61FE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97D1129-DC81-48D3-B152-B2BAEC0445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5">
                                            <p:graphicEl>
                                              <a:dgm id="{397D1129-DC81-48D3-B152-B2BAEC0445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5">
                                            <p:graphicEl>
                                              <a:dgm id="{397D1129-DC81-48D3-B152-B2BAEC0445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/>
        </p:bldSub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uadroTexto 1">
            <a:extLst>
              <a:ext uri="{FF2B5EF4-FFF2-40B4-BE49-F238E27FC236}">
                <a16:creationId xmlns:a16="http://schemas.microsoft.com/office/drawing/2014/main" xmlns="" id="{037F660E-1FDC-47D2-250C-88F6D02D48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4555"/>
            <a:ext cx="5759935" cy="611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AR" altLang="es-AR" sz="3374" b="1" dirty="0"/>
              <a:t>Planes de pagos anteriores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xmlns="" id="{415C60E9-D62D-44A4-C820-00B7D3B3C4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75696051"/>
              </p:ext>
            </p:extLst>
          </p:nvPr>
        </p:nvGraphicFramePr>
        <p:xfrm>
          <a:off x="1095829" y="762000"/>
          <a:ext cx="7670799" cy="44050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5F526F0D-C443-3C41-816C-437EFBF963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uadroTexto 1">
            <a:extLst>
              <a:ext uri="{FF2B5EF4-FFF2-40B4-BE49-F238E27FC236}">
                <a16:creationId xmlns:a16="http://schemas.microsoft.com/office/drawing/2014/main" xmlns="" id="{037F660E-1FDC-47D2-250C-88F6D02D48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" y="19823"/>
            <a:ext cx="5759935" cy="611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AR" altLang="es-AR" sz="3374" b="1" dirty="0"/>
              <a:t>Planes de pagos anteriores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xmlns="" id="{415C60E9-D62D-44A4-C820-00B7D3B3C4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59114425"/>
              </p:ext>
            </p:extLst>
          </p:nvPr>
        </p:nvGraphicFramePr>
        <p:xfrm>
          <a:off x="1115877" y="1115878"/>
          <a:ext cx="7633993" cy="34662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C88B68E3-0592-F8BD-7689-973EDA69C8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3560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498" name="Rectangle 20486">
            <a:extLst>
              <a:ext uri="{FF2B5EF4-FFF2-40B4-BE49-F238E27FC236}">
                <a16:creationId xmlns:a16="http://schemas.microsoft.com/office/drawing/2014/main" xmlns="" id="{BACC6370-2D7E-4714-9D71-7542949D7D5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99" name="Rectangle 20488">
            <a:extLst>
              <a:ext uri="{FF2B5EF4-FFF2-40B4-BE49-F238E27FC236}">
                <a16:creationId xmlns:a16="http://schemas.microsoft.com/office/drawing/2014/main" xmlns="" id="{F68B3F68-107C-434F-AA38-110D5EA91B8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" y="0"/>
            <a:ext cx="9143999" cy="1808359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00" name="Rectangle 20490">
            <a:extLst>
              <a:ext uri="{FF2B5EF4-FFF2-40B4-BE49-F238E27FC236}">
                <a16:creationId xmlns:a16="http://schemas.microsoft.com/office/drawing/2014/main" xmlns="" id="{AAD0DBB9-1A4B-4391-81D4-CB19F9AB91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6062114" y="0"/>
            <a:ext cx="3072908" cy="1808884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01" name="Rectangle 20492">
            <a:extLst>
              <a:ext uri="{FF2B5EF4-FFF2-40B4-BE49-F238E27FC236}">
                <a16:creationId xmlns:a16="http://schemas.microsoft.com/office/drawing/2014/main" xmlns="" id="{063BBA22-50EA-4C4D-BE05-F1CE4E63AA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6200000" flipH="1">
            <a:off x="3667538" y="-3667036"/>
            <a:ext cx="1808924" cy="9144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482" name="CuadroTexto 1">
            <a:extLst>
              <a:ext uri="{FF2B5EF4-FFF2-40B4-BE49-F238E27FC236}">
                <a16:creationId xmlns:a16="http://schemas.microsoft.com/office/drawing/2014/main" xmlns="" id="{037F660E-1FDC-47D2-250C-88F6D02D48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7673" y="290720"/>
            <a:ext cx="7288583" cy="131370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s-AR" sz="32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Refinanciación de planes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6576EC50-E36A-7183-B21B-A24C42D2F2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AE0D61B0-7A21-3C79-A75F-49825A8BF0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94744181"/>
              </p:ext>
            </p:extLst>
          </p:nvPr>
        </p:nvGraphicFramePr>
        <p:xfrm>
          <a:off x="1131376" y="2179982"/>
          <a:ext cx="7547537" cy="27639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954459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498" name="Rectangle 20486">
            <a:extLst>
              <a:ext uri="{FF2B5EF4-FFF2-40B4-BE49-F238E27FC236}">
                <a16:creationId xmlns:a16="http://schemas.microsoft.com/office/drawing/2014/main" xmlns="" id="{BACC6370-2D7E-4714-9D71-7542949D7D5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99" name="Rectangle 20488">
            <a:extLst>
              <a:ext uri="{FF2B5EF4-FFF2-40B4-BE49-F238E27FC236}">
                <a16:creationId xmlns:a16="http://schemas.microsoft.com/office/drawing/2014/main" xmlns="" id="{F68B3F68-107C-434F-AA38-110D5EA91B8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" y="0"/>
            <a:ext cx="9143999" cy="1808359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00" name="Rectangle 20490">
            <a:extLst>
              <a:ext uri="{FF2B5EF4-FFF2-40B4-BE49-F238E27FC236}">
                <a16:creationId xmlns:a16="http://schemas.microsoft.com/office/drawing/2014/main" xmlns="" id="{AAD0DBB9-1A4B-4391-81D4-CB19F9AB91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6062114" y="0"/>
            <a:ext cx="3072908" cy="1808884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01" name="Rectangle 20492">
            <a:extLst>
              <a:ext uri="{FF2B5EF4-FFF2-40B4-BE49-F238E27FC236}">
                <a16:creationId xmlns:a16="http://schemas.microsoft.com/office/drawing/2014/main" xmlns="" id="{063BBA22-50EA-4C4D-BE05-F1CE4E63AA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6200000" flipH="1">
            <a:off x="3667538" y="-3667036"/>
            <a:ext cx="1808924" cy="9144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482" name="CuadroTexto 1">
            <a:extLst>
              <a:ext uri="{FF2B5EF4-FFF2-40B4-BE49-F238E27FC236}">
                <a16:creationId xmlns:a16="http://schemas.microsoft.com/office/drawing/2014/main" xmlns="" id="{037F660E-1FDC-47D2-250C-88F6D02D48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7673" y="290720"/>
            <a:ext cx="7288583" cy="131370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s-AR" sz="32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Refinanciación de planes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6576EC50-E36A-7183-B21B-A24C42D2F2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7379336A-F0FE-EEB1-DADD-D6669D747585}"/>
              </a:ext>
            </a:extLst>
          </p:cNvPr>
          <p:cNvSpPr txBox="1"/>
          <p:nvPr/>
        </p:nvSpPr>
        <p:spPr>
          <a:xfrm>
            <a:off x="962124" y="1894644"/>
            <a:ext cx="7794418" cy="95410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AR" sz="2800" dirty="0"/>
              <a:t>La refinanciación de los planes NO considera la cuota pagada en el mes de la refinanciación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xmlns="" id="{2E1F9C76-D339-FF7C-421B-153865165F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8308238"/>
              </p:ext>
            </p:extLst>
          </p:nvPr>
        </p:nvGraphicFramePr>
        <p:xfrm>
          <a:off x="1554799" y="2916886"/>
          <a:ext cx="6333838" cy="2662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151050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36" name="Rectangle 5135">
            <a:extLst>
              <a:ext uri="{FF2B5EF4-FFF2-40B4-BE49-F238E27FC236}">
                <a16:creationId xmlns:a16="http://schemas.microsoft.com/office/drawing/2014/main" xmlns="" id="{7B831B6F-405A-4B47-B9BB-5CA88F28584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Pensando Ti GIF - Pensando En Ti - Discover &amp; Share GIFs">
            <a:extLst>
              <a:ext uri="{FF2B5EF4-FFF2-40B4-BE49-F238E27FC236}">
                <a16:creationId xmlns:a16="http://schemas.microsoft.com/office/drawing/2014/main" xmlns="" id="{38085123-3AF2-62C6-7741-63763AC67D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3741" y="758298"/>
            <a:ext cx="2526726" cy="321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8" name="Freeform: Shape 5137">
            <a:extLst>
              <a:ext uri="{FF2B5EF4-FFF2-40B4-BE49-F238E27FC236}">
                <a16:creationId xmlns:a16="http://schemas.microsoft.com/office/drawing/2014/main" xmlns="" id="{15109354-9C5D-4F8C-B0E6-D1043C7BF20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472494" y="0"/>
            <a:ext cx="5671506" cy="5715000"/>
          </a:xfrm>
          <a:custGeom>
            <a:avLst/>
            <a:gdLst>
              <a:gd name="connsiteX0" fmla="*/ 7529613 w 7529613"/>
              <a:gd name="connsiteY0" fmla="*/ 0 h 6858000"/>
              <a:gd name="connsiteX1" fmla="*/ 1222331 w 7529613"/>
              <a:gd name="connsiteY1" fmla="*/ 0 h 6858000"/>
              <a:gd name="connsiteX2" fmla="*/ 1126483 w 7529613"/>
              <a:gd name="connsiteY2" fmla="*/ 148742 h 6858000"/>
              <a:gd name="connsiteX3" fmla="*/ 767554 w 7529613"/>
              <a:gd name="connsiteY3" fmla="*/ 819975 h 6858000"/>
              <a:gd name="connsiteX4" fmla="*/ 742103 w 7529613"/>
              <a:gd name="connsiteY4" fmla="*/ 854514 h 6858000"/>
              <a:gd name="connsiteX5" fmla="*/ 785881 w 7529613"/>
              <a:gd name="connsiteY5" fmla="*/ 750263 h 6858000"/>
              <a:gd name="connsiteX6" fmla="*/ 978978 w 7529613"/>
              <a:gd name="connsiteY6" fmla="*/ 331786 h 6858000"/>
              <a:gd name="connsiteX7" fmla="*/ 1155717 w 7529613"/>
              <a:gd name="connsiteY7" fmla="*/ 0 h 6858000"/>
              <a:gd name="connsiteX8" fmla="*/ 1098249 w 7529613"/>
              <a:gd name="connsiteY8" fmla="*/ 0 h 6858000"/>
              <a:gd name="connsiteX9" fmla="*/ 991458 w 7529613"/>
              <a:gd name="connsiteY9" fmla="*/ 196614 h 6858000"/>
              <a:gd name="connsiteX10" fmla="*/ 493941 w 7529613"/>
              <a:gd name="connsiteY10" fmla="*/ 1371196 h 6858000"/>
              <a:gd name="connsiteX11" fmla="*/ 46485 w 7529613"/>
              <a:gd name="connsiteY11" fmla="*/ 3331516 h 6858000"/>
              <a:gd name="connsiteX12" fmla="*/ 12252 w 7529613"/>
              <a:gd name="connsiteY12" fmla="*/ 4357388 h 6858000"/>
              <a:gd name="connsiteX13" fmla="*/ 170821 w 7529613"/>
              <a:gd name="connsiteY13" fmla="*/ 5552906 h 6858000"/>
              <a:gd name="connsiteX14" fmla="*/ 537265 w 7529613"/>
              <a:gd name="connsiteY14" fmla="*/ 6828295 h 6858000"/>
              <a:gd name="connsiteX15" fmla="*/ 549692 w 7529613"/>
              <a:gd name="connsiteY15" fmla="*/ 6858000 h 6858000"/>
              <a:gd name="connsiteX16" fmla="*/ 602234 w 7529613"/>
              <a:gd name="connsiteY16" fmla="*/ 6858000 h 6858000"/>
              <a:gd name="connsiteX17" fmla="*/ 595414 w 7529613"/>
              <a:gd name="connsiteY17" fmla="*/ 6841549 h 6858000"/>
              <a:gd name="connsiteX18" fmla="*/ 364260 w 7529613"/>
              <a:gd name="connsiteY18" fmla="*/ 6142729 h 6858000"/>
              <a:gd name="connsiteX19" fmla="*/ 213071 w 7529613"/>
              <a:gd name="connsiteY19" fmla="*/ 5513923 h 6858000"/>
              <a:gd name="connsiteX20" fmla="*/ 211290 w 7529613"/>
              <a:gd name="connsiteY20" fmla="*/ 5480401 h 6858000"/>
              <a:gd name="connsiteX21" fmla="*/ 311446 w 7529613"/>
              <a:gd name="connsiteY21" fmla="*/ 5830359 h 6858000"/>
              <a:gd name="connsiteX22" fmla="*/ 622963 w 7529613"/>
              <a:gd name="connsiteY22" fmla="*/ 6670527 h 6858000"/>
              <a:gd name="connsiteX23" fmla="*/ 710464 w 7529613"/>
              <a:gd name="connsiteY23" fmla="*/ 6858000 h 6858000"/>
              <a:gd name="connsiteX24" fmla="*/ 7529613 w 7529613"/>
              <a:gd name="connsiteY2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529613" h="6858000">
                <a:moveTo>
                  <a:pt x="7529613" y="0"/>
                </a:moveTo>
                <a:lnTo>
                  <a:pt x="1222331" y="0"/>
                </a:lnTo>
                <a:lnTo>
                  <a:pt x="1126483" y="148742"/>
                </a:lnTo>
                <a:cubicBezTo>
                  <a:pt x="995323" y="365513"/>
                  <a:pt x="876174" y="589569"/>
                  <a:pt x="767554" y="819975"/>
                </a:cubicBezTo>
                <a:cubicBezTo>
                  <a:pt x="762210" y="833492"/>
                  <a:pt x="753441" y="845393"/>
                  <a:pt x="742103" y="854514"/>
                </a:cubicBezTo>
                <a:cubicBezTo>
                  <a:pt x="756737" y="819849"/>
                  <a:pt x="770991" y="784928"/>
                  <a:pt x="785881" y="750263"/>
                </a:cubicBezTo>
                <a:cubicBezTo>
                  <a:pt x="846713" y="608712"/>
                  <a:pt x="910948" y="469145"/>
                  <a:pt x="978978" y="331786"/>
                </a:cubicBezTo>
                <a:lnTo>
                  <a:pt x="1155717" y="0"/>
                </a:lnTo>
                <a:lnTo>
                  <a:pt x="1098249" y="0"/>
                </a:lnTo>
                <a:lnTo>
                  <a:pt x="991458" y="196614"/>
                </a:lnTo>
                <a:cubicBezTo>
                  <a:pt x="797017" y="573253"/>
                  <a:pt x="633548" y="966066"/>
                  <a:pt x="493941" y="1371196"/>
                </a:cubicBezTo>
                <a:cubicBezTo>
                  <a:pt x="276630" y="2007265"/>
                  <a:pt x="126659" y="2664286"/>
                  <a:pt x="46485" y="3331516"/>
                </a:cubicBezTo>
                <a:cubicBezTo>
                  <a:pt x="4488" y="3672965"/>
                  <a:pt x="-14219" y="4013908"/>
                  <a:pt x="12252" y="4357388"/>
                </a:cubicBezTo>
                <a:cubicBezTo>
                  <a:pt x="43558" y="4758899"/>
                  <a:pt x="90773" y="5157998"/>
                  <a:pt x="170821" y="5552906"/>
                </a:cubicBezTo>
                <a:cubicBezTo>
                  <a:pt x="259109" y="5988893"/>
                  <a:pt x="378967" y="6414594"/>
                  <a:pt x="537265" y="6828295"/>
                </a:cubicBezTo>
                <a:lnTo>
                  <a:pt x="549692" y="6858000"/>
                </a:lnTo>
                <a:lnTo>
                  <a:pt x="602234" y="6858000"/>
                </a:lnTo>
                <a:lnTo>
                  <a:pt x="595414" y="6841549"/>
                </a:lnTo>
                <a:cubicBezTo>
                  <a:pt x="507884" y="6614016"/>
                  <a:pt x="431296" y="6380817"/>
                  <a:pt x="364260" y="6142729"/>
                </a:cubicBezTo>
                <a:cubicBezTo>
                  <a:pt x="305974" y="5935370"/>
                  <a:pt x="262958" y="5723695"/>
                  <a:pt x="213071" y="5513923"/>
                </a:cubicBezTo>
                <a:cubicBezTo>
                  <a:pt x="211892" y="5502788"/>
                  <a:pt x="211299" y="5491601"/>
                  <a:pt x="211290" y="5480401"/>
                </a:cubicBezTo>
                <a:cubicBezTo>
                  <a:pt x="247814" y="5607635"/>
                  <a:pt x="276958" y="5719759"/>
                  <a:pt x="311446" y="5830359"/>
                </a:cubicBezTo>
                <a:cubicBezTo>
                  <a:pt x="401357" y="6118381"/>
                  <a:pt x="505060" y="6398531"/>
                  <a:pt x="622963" y="6670527"/>
                </a:cubicBezTo>
                <a:lnTo>
                  <a:pt x="710464" y="6858000"/>
                </a:lnTo>
                <a:lnTo>
                  <a:pt x="7529613" y="6858000"/>
                </a:lnTo>
                <a:close/>
              </a:path>
            </a:pathLst>
          </a:custGeom>
          <a:solidFill>
            <a:schemeClr val="accent2"/>
          </a:solidFill>
          <a:ln w="685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4" name="CuadroTexto 1">
            <a:extLst>
              <a:ext uri="{FF2B5EF4-FFF2-40B4-BE49-F238E27FC236}">
                <a16:creationId xmlns:a16="http://schemas.microsoft.com/office/drawing/2014/main" xmlns="" id="{8651AE97-BE55-D31E-A344-17CC337ED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9515" y="381000"/>
            <a:ext cx="4002953" cy="15299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rm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s-AR" sz="33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¿</a:t>
            </a:r>
            <a:r>
              <a:rPr lang="en-US" altLang="es-AR" sz="33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Conviene</a:t>
            </a:r>
            <a:r>
              <a:rPr lang="en-US" altLang="es-AR" sz="33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s-AR" sz="33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hacer</a:t>
            </a:r>
            <a:r>
              <a:rPr lang="en-US" altLang="es-AR" sz="33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la </a:t>
            </a:r>
            <a:r>
              <a:rPr lang="en-US" altLang="es-AR" sz="33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refinanciación</a:t>
            </a:r>
            <a:r>
              <a:rPr lang="en-US" altLang="es-AR" sz="33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de planes?</a:t>
            </a:r>
          </a:p>
        </p:txBody>
      </p:sp>
      <p:sp>
        <p:nvSpPr>
          <p:cNvPr id="5140" name="sketch line">
            <a:extLst>
              <a:ext uri="{FF2B5EF4-FFF2-40B4-BE49-F238E27FC236}">
                <a16:creationId xmlns:a16="http://schemas.microsoft.com/office/drawing/2014/main" xmlns="" id="{49B530FE-A87D-41A0-A920-ADC6539EAA4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319514" y="2134024"/>
            <a:ext cx="3771900" cy="15240"/>
          </a:xfrm>
          <a:custGeom>
            <a:avLst/>
            <a:gdLst>
              <a:gd name="connsiteX0" fmla="*/ 0 w 3771900"/>
              <a:gd name="connsiteY0" fmla="*/ 0 h 15240"/>
              <a:gd name="connsiteX1" fmla="*/ 704088 w 3771900"/>
              <a:gd name="connsiteY1" fmla="*/ 0 h 15240"/>
              <a:gd name="connsiteX2" fmla="*/ 1370457 w 3771900"/>
              <a:gd name="connsiteY2" fmla="*/ 0 h 15240"/>
              <a:gd name="connsiteX3" fmla="*/ 2036826 w 3771900"/>
              <a:gd name="connsiteY3" fmla="*/ 0 h 15240"/>
              <a:gd name="connsiteX4" fmla="*/ 2552319 w 3771900"/>
              <a:gd name="connsiteY4" fmla="*/ 0 h 15240"/>
              <a:gd name="connsiteX5" fmla="*/ 3105531 w 3771900"/>
              <a:gd name="connsiteY5" fmla="*/ 0 h 15240"/>
              <a:gd name="connsiteX6" fmla="*/ 3771900 w 3771900"/>
              <a:gd name="connsiteY6" fmla="*/ 0 h 15240"/>
              <a:gd name="connsiteX7" fmla="*/ 3771900 w 3771900"/>
              <a:gd name="connsiteY7" fmla="*/ 15240 h 15240"/>
              <a:gd name="connsiteX8" fmla="*/ 3143250 w 3771900"/>
              <a:gd name="connsiteY8" fmla="*/ 15240 h 15240"/>
              <a:gd name="connsiteX9" fmla="*/ 2627757 w 3771900"/>
              <a:gd name="connsiteY9" fmla="*/ 15240 h 15240"/>
              <a:gd name="connsiteX10" fmla="*/ 2112264 w 3771900"/>
              <a:gd name="connsiteY10" fmla="*/ 15240 h 15240"/>
              <a:gd name="connsiteX11" fmla="*/ 1445895 w 3771900"/>
              <a:gd name="connsiteY11" fmla="*/ 15240 h 15240"/>
              <a:gd name="connsiteX12" fmla="*/ 892683 w 3771900"/>
              <a:gd name="connsiteY12" fmla="*/ 15240 h 15240"/>
              <a:gd name="connsiteX13" fmla="*/ 0 w 3771900"/>
              <a:gd name="connsiteY13" fmla="*/ 15240 h 15240"/>
              <a:gd name="connsiteX14" fmla="*/ 0 w 3771900"/>
              <a:gd name="connsiteY14" fmla="*/ 0 h 15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771900" h="15240" fill="none" extrusionOk="0">
                <a:moveTo>
                  <a:pt x="0" y="0"/>
                </a:moveTo>
                <a:cubicBezTo>
                  <a:pt x="285982" y="-16509"/>
                  <a:pt x="373591" y="28957"/>
                  <a:pt x="704088" y="0"/>
                </a:cubicBezTo>
                <a:cubicBezTo>
                  <a:pt x="1034585" y="-28957"/>
                  <a:pt x="1127575" y="15529"/>
                  <a:pt x="1370457" y="0"/>
                </a:cubicBezTo>
                <a:cubicBezTo>
                  <a:pt x="1613339" y="-15529"/>
                  <a:pt x="1901330" y="-18417"/>
                  <a:pt x="2036826" y="0"/>
                </a:cubicBezTo>
                <a:cubicBezTo>
                  <a:pt x="2172322" y="18417"/>
                  <a:pt x="2391554" y="24426"/>
                  <a:pt x="2552319" y="0"/>
                </a:cubicBezTo>
                <a:cubicBezTo>
                  <a:pt x="2713084" y="-24426"/>
                  <a:pt x="2832344" y="19126"/>
                  <a:pt x="3105531" y="0"/>
                </a:cubicBezTo>
                <a:cubicBezTo>
                  <a:pt x="3378718" y="-19126"/>
                  <a:pt x="3624591" y="4962"/>
                  <a:pt x="3771900" y="0"/>
                </a:cubicBezTo>
                <a:cubicBezTo>
                  <a:pt x="3771857" y="6854"/>
                  <a:pt x="3772161" y="7646"/>
                  <a:pt x="3771900" y="15240"/>
                </a:cubicBezTo>
                <a:cubicBezTo>
                  <a:pt x="3458898" y="14694"/>
                  <a:pt x="3421743" y="-9875"/>
                  <a:pt x="3143250" y="15240"/>
                </a:cubicBezTo>
                <a:cubicBezTo>
                  <a:pt x="2864757" y="40355"/>
                  <a:pt x="2852800" y="24716"/>
                  <a:pt x="2627757" y="15240"/>
                </a:cubicBezTo>
                <a:cubicBezTo>
                  <a:pt x="2402714" y="5764"/>
                  <a:pt x="2240384" y="-6857"/>
                  <a:pt x="2112264" y="15240"/>
                </a:cubicBezTo>
                <a:cubicBezTo>
                  <a:pt x="1984144" y="37337"/>
                  <a:pt x="1648028" y="22211"/>
                  <a:pt x="1445895" y="15240"/>
                </a:cubicBezTo>
                <a:cubicBezTo>
                  <a:pt x="1243762" y="8269"/>
                  <a:pt x="1123026" y="19418"/>
                  <a:pt x="892683" y="15240"/>
                </a:cubicBezTo>
                <a:cubicBezTo>
                  <a:pt x="662340" y="11062"/>
                  <a:pt x="180978" y="-29246"/>
                  <a:pt x="0" y="15240"/>
                </a:cubicBezTo>
                <a:cubicBezTo>
                  <a:pt x="-79" y="12072"/>
                  <a:pt x="-648" y="6587"/>
                  <a:pt x="0" y="0"/>
                </a:cubicBezTo>
                <a:close/>
              </a:path>
              <a:path w="3771900" h="15240" stroke="0" extrusionOk="0">
                <a:moveTo>
                  <a:pt x="0" y="0"/>
                </a:moveTo>
                <a:cubicBezTo>
                  <a:pt x="168080" y="-24280"/>
                  <a:pt x="426899" y="-27643"/>
                  <a:pt x="590931" y="0"/>
                </a:cubicBezTo>
                <a:cubicBezTo>
                  <a:pt x="754963" y="27643"/>
                  <a:pt x="943937" y="-964"/>
                  <a:pt x="1106424" y="0"/>
                </a:cubicBezTo>
                <a:cubicBezTo>
                  <a:pt x="1268911" y="964"/>
                  <a:pt x="1620128" y="24107"/>
                  <a:pt x="1810512" y="0"/>
                </a:cubicBezTo>
                <a:cubicBezTo>
                  <a:pt x="2000896" y="-24107"/>
                  <a:pt x="2173109" y="23508"/>
                  <a:pt x="2401443" y="0"/>
                </a:cubicBezTo>
                <a:cubicBezTo>
                  <a:pt x="2629777" y="-23508"/>
                  <a:pt x="2762620" y="-19902"/>
                  <a:pt x="2992374" y="0"/>
                </a:cubicBezTo>
                <a:cubicBezTo>
                  <a:pt x="3222128" y="19902"/>
                  <a:pt x="3483193" y="6322"/>
                  <a:pt x="3771900" y="0"/>
                </a:cubicBezTo>
                <a:cubicBezTo>
                  <a:pt x="3771459" y="4438"/>
                  <a:pt x="3771917" y="10701"/>
                  <a:pt x="3771900" y="15240"/>
                </a:cubicBezTo>
                <a:cubicBezTo>
                  <a:pt x="3466427" y="14118"/>
                  <a:pt x="3360902" y="-5492"/>
                  <a:pt x="3143250" y="15240"/>
                </a:cubicBezTo>
                <a:cubicBezTo>
                  <a:pt x="2925598" y="35972"/>
                  <a:pt x="2852709" y="31726"/>
                  <a:pt x="2627757" y="15240"/>
                </a:cubicBezTo>
                <a:cubicBezTo>
                  <a:pt x="2402805" y="-1246"/>
                  <a:pt x="2156087" y="-15616"/>
                  <a:pt x="1999107" y="15240"/>
                </a:cubicBezTo>
                <a:cubicBezTo>
                  <a:pt x="1842127" y="46096"/>
                  <a:pt x="1528676" y="624"/>
                  <a:pt x="1370457" y="15240"/>
                </a:cubicBezTo>
                <a:cubicBezTo>
                  <a:pt x="1212238" y="29857"/>
                  <a:pt x="1007440" y="21427"/>
                  <a:pt x="779526" y="15240"/>
                </a:cubicBezTo>
                <a:cubicBezTo>
                  <a:pt x="551612" y="9053"/>
                  <a:pt x="175765" y="5590"/>
                  <a:pt x="0" y="15240"/>
                </a:cubicBezTo>
                <a:cubicBezTo>
                  <a:pt x="419" y="11675"/>
                  <a:pt x="27" y="6184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38100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3077">
            <a:extLst>
              <a:ext uri="{FF2B5EF4-FFF2-40B4-BE49-F238E27FC236}">
                <a16:creationId xmlns:a16="http://schemas.microsoft.com/office/drawing/2014/main" xmlns="" id="{F8C0DA0D-857C-8E30-1D98-BEEAE6522C0B}"/>
              </a:ext>
            </a:extLst>
          </p:cNvPr>
          <p:cNvSpPr txBox="1">
            <a:spLocks/>
          </p:cNvSpPr>
          <p:nvPr/>
        </p:nvSpPr>
        <p:spPr>
          <a:xfrm>
            <a:off x="4319515" y="2331720"/>
            <a:ext cx="4095821" cy="284800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-342900" defTabSz="91440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US" sz="2500" dirty="0">
                <a:solidFill>
                  <a:srgbClr val="FFFFFF"/>
                </a:solidFill>
              </a:rPr>
              <a:t>Se reduce la </a:t>
            </a:r>
            <a:r>
              <a:rPr lang="en-US" sz="2500" dirty="0" err="1">
                <a:solidFill>
                  <a:srgbClr val="FFFFFF"/>
                </a:solidFill>
              </a:rPr>
              <a:t>tasa</a:t>
            </a:r>
            <a:r>
              <a:rPr lang="en-US" sz="2500" dirty="0">
                <a:solidFill>
                  <a:srgbClr val="FFFFFF"/>
                </a:solidFill>
              </a:rPr>
              <a:t> de </a:t>
            </a:r>
            <a:r>
              <a:rPr lang="en-US" sz="2500" dirty="0" err="1">
                <a:solidFill>
                  <a:srgbClr val="FFFFFF"/>
                </a:solidFill>
              </a:rPr>
              <a:t>interés</a:t>
            </a:r>
            <a:r>
              <a:rPr lang="en-US" sz="2500" dirty="0">
                <a:solidFill>
                  <a:srgbClr val="FFFFFF"/>
                </a:solidFill>
              </a:rPr>
              <a:t> de </a:t>
            </a:r>
            <a:r>
              <a:rPr lang="en-US" sz="2500" dirty="0" err="1">
                <a:solidFill>
                  <a:srgbClr val="FFFFFF"/>
                </a:solidFill>
              </a:rPr>
              <a:t>financiación</a:t>
            </a:r>
            <a:endParaRPr lang="en-US" sz="2500" dirty="0">
              <a:solidFill>
                <a:srgbClr val="FFFFFF"/>
              </a:solidFill>
            </a:endParaRPr>
          </a:p>
          <a:p>
            <a:pPr marL="114300" indent="-342900" defTabSz="91440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US" sz="2500" dirty="0">
                <a:solidFill>
                  <a:srgbClr val="FFFFFF"/>
                </a:solidFill>
              </a:rPr>
              <a:t>Libera </a:t>
            </a:r>
            <a:r>
              <a:rPr lang="en-US" sz="2500" dirty="0" err="1">
                <a:solidFill>
                  <a:srgbClr val="FFFFFF"/>
                </a:solidFill>
              </a:rPr>
              <a:t>cupo</a:t>
            </a:r>
            <a:r>
              <a:rPr lang="en-US" sz="2500" dirty="0">
                <a:solidFill>
                  <a:srgbClr val="FFFFFF"/>
                </a:solidFill>
              </a:rPr>
              <a:t> de planes </a:t>
            </a:r>
            <a:r>
              <a:rPr lang="en-US" sz="2500" dirty="0" err="1">
                <a:solidFill>
                  <a:srgbClr val="FFFFFF"/>
                </a:solidFill>
              </a:rPr>
              <a:t>permanentes</a:t>
            </a:r>
            <a:endParaRPr lang="en-US" sz="2500" dirty="0">
              <a:solidFill>
                <a:srgbClr val="FFFFFF"/>
              </a:solidFill>
            </a:endParaRPr>
          </a:p>
          <a:p>
            <a:pPr marL="114300" indent="-342900" defTabSz="91440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US" sz="2500" dirty="0">
                <a:solidFill>
                  <a:srgbClr val="FFFFFF"/>
                </a:solidFill>
              </a:rPr>
              <a:t>En </a:t>
            </a:r>
            <a:r>
              <a:rPr lang="en-US" sz="2500" dirty="0" err="1">
                <a:solidFill>
                  <a:srgbClr val="FFFFFF"/>
                </a:solidFill>
              </a:rPr>
              <a:t>algunos</a:t>
            </a:r>
            <a:r>
              <a:rPr lang="en-US" sz="2500" dirty="0">
                <a:solidFill>
                  <a:srgbClr val="FFFFFF"/>
                </a:solidFill>
              </a:rPr>
              <a:t> </a:t>
            </a:r>
            <a:r>
              <a:rPr lang="en-US" sz="2500" dirty="0" err="1">
                <a:solidFill>
                  <a:srgbClr val="FFFFFF"/>
                </a:solidFill>
              </a:rPr>
              <a:t>casos</a:t>
            </a:r>
            <a:r>
              <a:rPr lang="en-US" sz="2500" dirty="0">
                <a:solidFill>
                  <a:srgbClr val="FFFFFF"/>
                </a:solidFill>
              </a:rPr>
              <a:t>, </a:t>
            </a:r>
            <a:r>
              <a:rPr lang="en-US" sz="2500" dirty="0" err="1">
                <a:solidFill>
                  <a:srgbClr val="FFFFFF"/>
                </a:solidFill>
              </a:rPr>
              <a:t>puede</a:t>
            </a:r>
            <a:r>
              <a:rPr lang="en-US" sz="2500" dirty="0">
                <a:solidFill>
                  <a:srgbClr val="FFFFFF"/>
                </a:solidFill>
              </a:rPr>
              <a:t> </a:t>
            </a:r>
            <a:r>
              <a:rPr lang="en-US" sz="2500" dirty="0" err="1">
                <a:solidFill>
                  <a:srgbClr val="FFFFFF"/>
                </a:solidFill>
              </a:rPr>
              <a:t>haber</a:t>
            </a:r>
            <a:r>
              <a:rPr lang="en-US" sz="2500" dirty="0">
                <a:solidFill>
                  <a:srgbClr val="FFFFFF"/>
                </a:solidFill>
              </a:rPr>
              <a:t> </a:t>
            </a:r>
            <a:r>
              <a:rPr lang="en-US" sz="2500" dirty="0" err="1">
                <a:solidFill>
                  <a:srgbClr val="FFFFFF"/>
                </a:solidFill>
              </a:rPr>
              <a:t>condonación</a:t>
            </a:r>
            <a:r>
              <a:rPr lang="en-US" sz="2500" dirty="0">
                <a:solidFill>
                  <a:srgbClr val="FFFFFF"/>
                </a:solidFill>
              </a:rPr>
              <a:t> de </a:t>
            </a:r>
            <a:r>
              <a:rPr lang="en-US" sz="2500" dirty="0" err="1">
                <a:solidFill>
                  <a:srgbClr val="FFFFFF"/>
                </a:solidFill>
              </a:rPr>
              <a:t>intereses</a:t>
            </a:r>
            <a:endParaRPr lang="en-US" sz="2500" dirty="0">
              <a:solidFill>
                <a:srgbClr val="FFFFFF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1ABE82B3-07B2-00FB-5D89-D3053A5009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94190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uadroTexto 1">
            <a:extLst>
              <a:ext uri="{FF2B5EF4-FFF2-40B4-BE49-F238E27FC236}">
                <a16:creationId xmlns:a16="http://schemas.microsoft.com/office/drawing/2014/main" xmlns="" id="{037F660E-1FDC-47D2-250C-88F6D02D48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" y="6888"/>
            <a:ext cx="6190342" cy="611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AR" altLang="es-AR" sz="3374" b="1" dirty="0"/>
              <a:t>Requisitos para su adhesión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57097805-4928-AF96-4040-3477FEED32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15605623"/>
              </p:ext>
            </p:extLst>
          </p:nvPr>
        </p:nvGraphicFramePr>
        <p:xfrm>
          <a:off x="767166" y="867905"/>
          <a:ext cx="7555423" cy="42286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1ABE82B3-07B2-00FB-5D89-D3053A5009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5918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uadroTexto 1">
            <a:extLst>
              <a:ext uri="{FF2B5EF4-FFF2-40B4-BE49-F238E27FC236}">
                <a16:creationId xmlns:a16="http://schemas.microsoft.com/office/drawing/2014/main" xmlns="" id="{037F660E-1FDC-47D2-250C-88F6D02D48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" y="14555"/>
            <a:ext cx="5442856" cy="611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AR" altLang="es-AR" sz="3374" b="1" dirty="0"/>
              <a:t>Anulación  de la solicitud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0E68BAA1-74E8-FB8C-F2FC-0E25B95A52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47208517"/>
              </p:ext>
            </p:extLst>
          </p:nvPr>
        </p:nvGraphicFramePr>
        <p:xfrm>
          <a:off x="248728" y="1483001"/>
          <a:ext cx="864654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457219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495" name="Rectangle 20486">
            <a:extLst>
              <a:ext uri="{FF2B5EF4-FFF2-40B4-BE49-F238E27FC236}">
                <a16:creationId xmlns:a16="http://schemas.microsoft.com/office/drawing/2014/main" xmlns="" id="{AB8C311F-7253-4AED-9701-7FC0708C41C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96" name="Rectangle 20488">
            <a:extLst>
              <a:ext uri="{FF2B5EF4-FFF2-40B4-BE49-F238E27FC236}">
                <a16:creationId xmlns:a16="http://schemas.microsoft.com/office/drawing/2014/main" xmlns="" id="{FD073016-B734-483B-8953-5BADEE14511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028950" y="0"/>
            <a:ext cx="6118093" cy="5715000"/>
          </a:xfrm>
          <a:prstGeom prst="rect">
            <a:avLst/>
          </a:prstGeom>
          <a:gradFill>
            <a:gsLst>
              <a:gs pos="2000">
                <a:schemeClr val="accent1"/>
              </a:gs>
              <a:gs pos="78000">
                <a:schemeClr val="accent1">
                  <a:lumMod val="50000"/>
                </a:schemeClr>
              </a:gs>
              <a:gs pos="100000">
                <a:srgbClr val="000000">
                  <a:alpha val="85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97" name="Rectangle 20490">
            <a:extLst>
              <a:ext uri="{FF2B5EF4-FFF2-40B4-BE49-F238E27FC236}">
                <a16:creationId xmlns:a16="http://schemas.microsoft.com/office/drawing/2014/main" xmlns="" id="{90A7EAB6-59D3-4325-8DE6-E0CA4009CE5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3025902" y="1533236"/>
            <a:ext cx="6118095" cy="4181406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  <a:alpha val="30000"/>
                </a:schemeClr>
              </a:gs>
              <a:gs pos="100000">
                <a:srgbClr val="000000">
                  <a:alpha val="44000"/>
                </a:srgb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98" name="Rectangle 20492">
            <a:extLst>
              <a:ext uri="{FF2B5EF4-FFF2-40B4-BE49-F238E27FC236}">
                <a16:creationId xmlns:a16="http://schemas.microsoft.com/office/drawing/2014/main" xmlns="" id="{A8D57A06-A426-446D-B02C-A2DC6B62E45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 flipH="1">
            <a:off x="2761634" y="260866"/>
            <a:ext cx="5714999" cy="5192552"/>
          </a:xfrm>
          <a:prstGeom prst="rect">
            <a:avLst/>
          </a:prstGeom>
          <a:gradFill>
            <a:gsLst>
              <a:gs pos="56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CB449154-64A6-61F0-C5B1-8C3A98B3EE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  <p:sp>
        <p:nvSpPr>
          <p:cNvPr id="20482" name="CuadroTexto 1">
            <a:extLst>
              <a:ext uri="{FF2B5EF4-FFF2-40B4-BE49-F238E27FC236}">
                <a16:creationId xmlns:a16="http://schemas.microsoft.com/office/drawing/2014/main" xmlns="" id="{037F660E-1FDC-47D2-250C-88F6D02D48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" y="14555"/>
            <a:ext cx="2518228" cy="611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s-AR" altLang="es-AR" sz="3374" b="1"/>
              <a:t>Caducidad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xmlns="" id="{44953884-DE4E-1893-AF24-69155EA72A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61089267"/>
              </p:ext>
            </p:extLst>
          </p:nvPr>
        </p:nvGraphicFramePr>
        <p:xfrm>
          <a:off x="1524000" y="8255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3492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uadroTexto 1">
            <a:extLst>
              <a:ext uri="{FF2B5EF4-FFF2-40B4-BE49-F238E27FC236}">
                <a16:creationId xmlns:a16="http://schemas.microsoft.com/office/drawing/2014/main" xmlns="" id="{892CDBEB-4FA7-1229-992A-638CDD0507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76" y="289775"/>
            <a:ext cx="7626096" cy="171002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s-AR" sz="3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Objetivos</a:t>
            </a:r>
            <a:r>
              <a:rPr lang="en-US" altLang="es-AR" sz="3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del </a:t>
            </a:r>
            <a:r>
              <a:rPr lang="en-US" altLang="es-AR" sz="3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régimen</a:t>
            </a:r>
            <a:endParaRPr lang="en-US" altLang="es-AR" sz="38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3A730E94-EAFC-289A-8E06-A847DFCDDB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  <p:graphicFrame>
        <p:nvGraphicFramePr>
          <p:cNvPr id="16396" name="Diagrama 2">
            <a:extLst>
              <a:ext uri="{FF2B5EF4-FFF2-40B4-BE49-F238E27FC236}">
                <a16:creationId xmlns:a16="http://schemas.microsoft.com/office/drawing/2014/main" xmlns="" id="{EFD65996-1BB2-9C11-83E8-B6652378ABFD}"/>
              </a:ext>
            </a:extLst>
          </p:cNvPr>
          <p:cNvGraphicFramePr/>
          <p:nvPr/>
        </p:nvGraphicFramePr>
        <p:xfrm>
          <a:off x="1165860" y="1797867"/>
          <a:ext cx="7626096" cy="3270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3995643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uadroTexto 1">
            <a:extLst>
              <a:ext uri="{FF2B5EF4-FFF2-40B4-BE49-F238E27FC236}">
                <a16:creationId xmlns:a16="http://schemas.microsoft.com/office/drawing/2014/main" xmlns="" id="{037F660E-1FDC-47D2-250C-88F6D02D48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" y="14555"/>
            <a:ext cx="5098210" cy="611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AR" altLang="es-AR" sz="3374" b="1" dirty="0"/>
              <a:t>Efectos de la caducidad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0E68BAA1-74E8-FB8C-F2FC-0E25B95A52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7805812"/>
              </p:ext>
            </p:extLst>
          </p:nvPr>
        </p:nvGraphicFramePr>
        <p:xfrm>
          <a:off x="1523999" y="825500"/>
          <a:ext cx="6560457" cy="4623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242EF05E-9B3D-8903-41BA-1C9221DCA8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403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487" name="Rectangle 20486">
            <a:extLst>
              <a:ext uri="{FF2B5EF4-FFF2-40B4-BE49-F238E27FC236}">
                <a16:creationId xmlns:a16="http://schemas.microsoft.com/office/drawing/2014/main" xmlns="" id="{DA2E7C1E-2B5A-4BBA-AE51-1CD8C19309D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1714" cy="571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89" name="Rectangle 6">
            <a:extLst>
              <a:ext uri="{FF2B5EF4-FFF2-40B4-BE49-F238E27FC236}">
                <a16:creationId xmlns:a16="http://schemas.microsoft.com/office/drawing/2014/main" xmlns="" id="{43DF76B1-5174-4FAF-9D19-FFEE9842683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628650" y="600794"/>
            <a:ext cx="7886700" cy="4513411"/>
          </a:xfrm>
          <a:custGeom>
            <a:avLst/>
            <a:gdLst>
              <a:gd name="connsiteX0" fmla="*/ 0 w 7886700"/>
              <a:gd name="connsiteY0" fmla="*/ 0 h 4513411"/>
              <a:gd name="connsiteX1" fmla="*/ 578358 w 7886700"/>
              <a:gd name="connsiteY1" fmla="*/ 0 h 4513411"/>
              <a:gd name="connsiteX2" fmla="*/ 998982 w 7886700"/>
              <a:gd name="connsiteY2" fmla="*/ 0 h 4513411"/>
              <a:gd name="connsiteX3" fmla="*/ 1813941 w 7886700"/>
              <a:gd name="connsiteY3" fmla="*/ 0 h 4513411"/>
              <a:gd name="connsiteX4" fmla="*/ 2392299 w 7886700"/>
              <a:gd name="connsiteY4" fmla="*/ 0 h 4513411"/>
              <a:gd name="connsiteX5" fmla="*/ 2970657 w 7886700"/>
              <a:gd name="connsiteY5" fmla="*/ 0 h 4513411"/>
              <a:gd name="connsiteX6" fmla="*/ 3785616 w 7886700"/>
              <a:gd name="connsiteY6" fmla="*/ 0 h 4513411"/>
              <a:gd name="connsiteX7" fmla="*/ 4285107 w 7886700"/>
              <a:gd name="connsiteY7" fmla="*/ 0 h 4513411"/>
              <a:gd name="connsiteX8" fmla="*/ 5100066 w 7886700"/>
              <a:gd name="connsiteY8" fmla="*/ 0 h 4513411"/>
              <a:gd name="connsiteX9" fmla="*/ 5915025 w 7886700"/>
              <a:gd name="connsiteY9" fmla="*/ 0 h 4513411"/>
              <a:gd name="connsiteX10" fmla="*/ 6572250 w 7886700"/>
              <a:gd name="connsiteY10" fmla="*/ 0 h 4513411"/>
              <a:gd name="connsiteX11" fmla="*/ 7886700 w 7886700"/>
              <a:gd name="connsiteY11" fmla="*/ 0 h 4513411"/>
              <a:gd name="connsiteX12" fmla="*/ 7886700 w 7886700"/>
              <a:gd name="connsiteY12" fmla="*/ 599639 h 4513411"/>
              <a:gd name="connsiteX13" fmla="*/ 7886700 w 7886700"/>
              <a:gd name="connsiteY13" fmla="*/ 1109010 h 4513411"/>
              <a:gd name="connsiteX14" fmla="*/ 7886700 w 7886700"/>
              <a:gd name="connsiteY14" fmla="*/ 1753783 h 4513411"/>
              <a:gd name="connsiteX15" fmla="*/ 7886700 w 7886700"/>
              <a:gd name="connsiteY15" fmla="*/ 2398556 h 4513411"/>
              <a:gd name="connsiteX16" fmla="*/ 7886700 w 7886700"/>
              <a:gd name="connsiteY16" fmla="*/ 3043329 h 4513411"/>
              <a:gd name="connsiteX17" fmla="*/ 7886700 w 7886700"/>
              <a:gd name="connsiteY17" fmla="*/ 3733236 h 4513411"/>
              <a:gd name="connsiteX18" fmla="*/ 7886700 w 7886700"/>
              <a:gd name="connsiteY18" fmla="*/ 4513411 h 4513411"/>
              <a:gd name="connsiteX19" fmla="*/ 7150608 w 7886700"/>
              <a:gd name="connsiteY19" fmla="*/ 4513411 h 4513411"/>
              <a:gd name="connsiteX20" fmla="*/ 6651117 w 7886700"/>
              <a:gd name="connsiteY20" fmla="*/ 4513411 h 4513411"/>
              <a:gd name="connsiteX21" fmla="*/ 5836158 w 7886700"/>
              <a:gd name="connsiteY21" fmla="*/ 4513411 h 4513411"/>
              <a:gd name="connsiteX22" fmla="*/ 5178933 w 7886700"/>
              <a:gd name="connsiteY22" fmla="*/ 4513411 h 4513411"/>
              <a:gd name="connsiteX23" fmla="*/ 4679442 w 7886700"/>
              <a:gd name="connsiteY23" fmla="*/ 4513411 h 4513411"/>
              <a:gd name="connsiteX24" fmla="*/ 4022217 w 7886700"/>
              <a:gd name="connsiteY24" fmla="*/ 4513411 h 4513411"/>
              <a:gd name="connsiteX25" fmla="*/ 3601593 w 7886700"/>
              <a:gd name="connsiteY25" fmla="*/ 4513411 h 4513411"/>
              <a:gd name="connsiteX26" fmla="*/ 3180969 w 7886700"/>
              <a:gd name="connsiteY26" fmla="*/ 4513411 h 4513411"/>
              <a:gd name="connsiteX27" fmla="*/ 2523744 w 7886700"/>
              <a:gd name="connsiteY27" fmla="*/ 4513411 h 4513411"/>
              <a:gd name="connsiteX28" fmla="*/ 2024253 w 7886700"/>
              <a:gd name="connsiteY28" fmla="*/ 4513411 h 4513411"/>
              <a:gd name="connsiteX29" fmla="*/ 1288161 w 7886700"/>
              <a:gd name="connsiteY29" fmla="*/ 4513411 h 4513411"/>
              <a:gd name="connsiteX30" fmla="*/ 788670 w 7886700"/>
              <a:gd name="connsiteY30" fmla="*/ 4513411 h 4513411"/>
              <a:gd name="connsiteX31" fmla="*/ 0 w 7886700"/>
              <a:gd name="connsiteY31" fmla="*/ 4513411 h 4513411"/>
              <a:gd name="connsiteX32" fmla="*/ 0 w 7886700"/>
              <a:gd name="connsiteY32" fmla="*/ 4004040 h 4513411"/>
              <a:gd name="connsiteX33" fmla="*/ 0 w 7886700"/>
              <a:gd name="connsiteY33" fmla="*/ 3449536 h 4513411"/>
              <a:gd name="connsiteX34" fmla="*/ 0 w 7886700"/>
              <a:gd name="connsiteY34" fmla="*/ 2759628 h 4513411"/>
              <a:gd name="connsiteX35" fmla="*/ 0 w 7886700"/>
              <a:gd name="connsiteY35" fmla="*/ 2024587 h 4513411"/>
              <a:gd name="connsiteX36" fmla="*/ 0 w 7886700"/>
              <a:gd name="connsiteY36" fmla="*/ 1424948 h 4513411"/>
              <a:gd name="connsiteX37" fmla="*/ 0 w 7886700"/>
              <a:gd name="connsiteY37" fmla="*/ 689907 h 4513411"/>
              <a:gd name="connsiteX38" fmla="*/ 0 w 7886700"/>
              <a:gd name="connsiteY38" fmla="*/ 0 h 4513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7886700" h="4513411" extrusionOk="0">
                <a:moveTo>
                  <a:pt x="0" y="0"/>
                </a:moveTo>
                <a:cubicBezTo>
                  <a:pt x="165412" y="-21137"/>
                  <a:pt x="322344" y="-21985"/>
                  <a:pt x="578358" y="0"/>
                </a:cubicBezTo>
                <a:cubicBezTo>
                  <a:pt x="834372" y="21985"/>
                  <a:pt x="888520" y="-5136"/>
                  <a:pt x="998982" y="0"/>
                </a:cubicBezTo>
                <a:cubicBezTo>
                  <a:pt x="1109444" y="5136"/>
                  <a:pt x="1622600" y="-36529"/>
                  <a:pt x="1813941" y="0"/>
                </a:cubicBezTo>
                <a:cubicBezTo>
                  <a:pt x="2005282" y="36529"/>
                  <a:pt x="2177619" y="19108"/>
                  <a:pt x="2392299" y="0"/>
                </a:cubicBezTo>
                <a:cubicBezTo>
                  <a:pt x="2606979" y="-19108"/>
                  <a:pt x="2788556" y="-21788"/>
                  <a:pt x="2970657" y="0"/>
                </a:cubicBezTo>
                <a:cubicBezTo>
                  <a:pt x="3152758" y="21788"/>
                  <a:pt x="3596738" y="18723"/>
                  <a:pt x="3785616" y="0"/>
                </a:cubicBezTo>
                <a:cubicBezTo>
                  <a:pt x="3974494" y="-18723"/>
                  <a:pt x="4136501" y="9985"/>
                  <a:pt x="4285107" y="0"/>
                </a:cubicBezTo>
                <a:cubicBezTo>
                  <a:pt x="4433713" y="-9985"/>
                  <a:pt x="4710656" y="-6143"/>
                  <a:pt x="5100066" y="0"/>
                </a:cubicBezTo>
                <a:cubicBezTo>
                  <a:pt x="5489476" y="6143"/>
                  <a:pt x="5703885" y="5883"/>
                  <a:pt x="5915025" y="0"/>
                </a:cubicBezTo>
                <a:cubicBezTo>
                  <a:pt x="6126165" y="-5883"/>
                  <a:pt x="6308797" y="30350"/>
                  <a:pt x="6572250" y="0"/>
                </a:cubicBezTo>
                <a:cubicBezTo>
                  <a:pt x="6835703" y="-30350"/>
                  <a:pt x="7286910" y="4832"/>
                  <a:pt x="7886700" y="0"/>
                </a:cubicBezTo>
                <a:cubicBezTo>
                  <a:pt x="7896388" y="179774"/>
                  <a:pt x="7887859" y="384188"/>
                  <a:pt x="7886700" y="599639"/>
                </a:cubicBezTo>
                <a:cubicBezTo>
                  <a:pt x="7885541" y="815090"/>
                  <a:pt x="7896508" y="995037"/>
                  <a:pt x="7886700" y="1109010"/>
                </a:cubicBezTo>
                <a:cubicBezTo>
                  <a:pt x="7876892" y="1222983"/>
                  <a:pt x="7892459" y="1445323"/>
                  <a:pt x="7886700" y="1753783"/>
                </a:cubicBezTo>
                <a:cubicBezTo>
                  <a:pt x="7880941" y="2062243"/>
                  <a:pt x="7880834" y="2141889"/>
                  <a:pt x="7886700" y="2398556"/>
                </a:cubicBezTo>
                <a:cubicBezTo>
                  <a:pt x="7892566" y="2655223"/>
                  <a:pt x="7896005" y="2912142"/>
                  <a:pt x="7886700" y="3043329"/>
                </a:cubicBezTo>
                <a:cubicBezTo>
                  <a:pt x="7877395" y="3174516"/>
                  <a:pt x="7891803" y="3416317"/>
                  <a:pt x="7886700" y="3733236"/>
                </a:cubicBezTo>
                <a:cubicBezTo>
                  <a:pt x="7881597" y="4050155"/>
                  <a:pt x="7864252" y="4181499"/>
                  <a:pt x="7886700" y="4513411"/>
                </a:cubicBezTo>
                <a:cubicBezTo>
                  <a:pt x="7579681" y="4519084"/>
                  <a:pt x="7332003" y="4516403"/>
                  <a:pt x="7150608" y="4513411"/>
                </a:cubicBezTo>
                <a:cubicBezTo>
                  <a:pt x="6969213" y="4510419"/>
                  <a:pt x="6832849" y="4506426"/>
                  <a:pt x="6651117" y="4513411"/>
                </a:cubicBezTo>
                <a:cubicBezTo>
                  <a:pt x="6469385" y="4520396"/>
                  <a:pt x="6016401" y="4521383"/>
                  <a:pt x="5836158" y="4513411"/>
                </a:cubicBezTo>
                <a:cubicBezTo>
                  <a:pt x="5655915" y="4505439"/>
                  <a:pt x="5347863" y="4545535"/>
                  <a:pt x="5178933" y="4513411"/>
                </a:cubicBezTo>
                <a:cubicBezTo>
                  <a:pt x="5010004" y="4481287"/>
                  <a:pt x="4873130" y="4520892"/>
                  <a:pt x="4679442" y="4513411"/>
                </a:cubicBezTo>
                <a:cubicBezTo>
                  <a:pt x="4485754" y="4505930"/>
                  <a:pt x="4223385" y="4537153"/>
                  <a:pt x="4022217" y="4513411"/>
                </a:cubicBezTo>
                <a:cubicBezTo>
                  <a:pt x="3821049" y="4489669"/>
                  <a:pt x="3732271" y="4511508"/>
                  <a:pt x="3601593" y="4513411"/>
                </a:cubicBezTo>
                <a:cubicBezTo>
                  <a:pt x="3470915" y="4515314"/>
                  <a:pt x="3382508" y="4495103"/>
                  <a:pt x="3180969" y="4513411"/>
                </a:cubicBezTo>
                <a:cubicBezTo>
                  <a:pt x="2979430" y="4531719"/>
                  <a:pt x="2697216" y="4482329"/>
                  <a:pt x="2523744" y="4513411"/>
                </a:cubicBezTo>
                <a:cubicBezTo>
                  <a:pt x="2350273" y="4544493"/>
                  <a:pt x="2146882" y="4499454"/>
                  <a:pt x="2024253" y="4513411"/>
                </a:cubicBezTo>
                <a:cubicBezTo>
                  <a:pt x="1901624" y="4527368"/>
                  <a:pt x="1445672" y="4488771"/>
                  <a:pt x="1288161" y="4513411"/>
                </a:cubicBezTo>
                <a:cubicBezTo>
                  <a:pt x="1130650" y="4538051"/>
                  <a:pt x="987911" y="4510561"/>
                  <a:pt x="788670" y="4513411"/>
                </a:cubicBezTo>
                <a:cubicBezTo>
                  <a:pt x="589429" y="4516261"/>
                  <a:pt x="368774" y="4512210"/>
                  <a:pt x="0" y="4513411"/>
                </a:cubicBezTo>
                <a:cubicBezTo>
                  <a:pt x="-18452" y="4394407"/>
                  <a:pt x="-5198" y="4172332"/>
                  <a:pt x="0" y="4004040"/>
                </a:cubicBezTo>
                <a:cubicBezTo>
                  <a:pt x="5198" y="3835748"/>
                  <a:pt x="4416" y="3594878"/>
                  <a:pt x="0" y="3449536"/>
                </a:cubicBezTo>
                <a:cubicBezTo>
                  <a:pt x="-4416" y="3304194"/>
                  <a:pt x="15201" y="2969627"/>
                  <a:pt x="0" y="2759628"/>
                </a:cubicBezTo>
                <a:cubicBezTo>
                  <a:pt x="-15201" y="2549629"/>
                  <a:pt x="29645" y="2274598"/>
                  <a:pt x="0" y="2024587"/>
                </a:cubicBezTo>
                <a:cubicBezTo>
                  <a:pt x="-29645" y="1774576"/>
                  <a:pt x="-17605" y="1632823"/>
                  <a:pt x="0" y="1424948"/>
                </a:cubicBezTo>
                <a:cubicBezTo>
                  <a:pt x="17605" y="1217073"/>
                  <a:pt x="32509" y="854953"/>
                  <a:pt x="0" y="689907"/>
                </a:cubicBezTo>
                <a:cubicBezTo>
                  <a:pt x="-32509" y="524861"/>
                  <a:pt x="-24766" y="288346"/>
                  <a:pt x="0" y="0"/>
                </a:cubicBezTo>
                <a:close/>
              </a:path>
            </a:pathLst>
          </a:custGeom>
          <a:noFill/>
          <a:ln w="4762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9506CE62-0A8B-8D4D-84F3-7747A72C64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  <p:sp>
        <p:nvSpPr>
          <p:cNvPr id="20482" name="CuadroTexto 1">
            <a:extLst>
              <a:ext uri="{FF2B5EF4-FFF2-40B4-BE49-F238E27FC236}">
                <a16:creationId xmlns:a16="http://schemas.microsoft.com/office/drawing/2014/main" xmlns="" id="{037F660E-1FDC-47D2-250C-88F6D02D48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" y="14555"/>
            <a:ext cx="4962344" cy="611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s-AR" altLang="es-AR" sz="3374" b="1" dirty="0"/>
              <a:t>Cancelación anticipada</a:t>
            </a:r>
            <a:endParaRPr lang="es-AR" altLang="es-AR" sz="3374" b="1"/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57097805-4928-AF96-4040-3477FEED32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094787"/>
              </p:ext>
            </p:extLst>
          </p:nvPr>
        </p:nvGraphicFramePr>
        <p:xfrm>
          <a:off x="1464813" y="820005"/>
          <a:ext cx="6808330" cy="4347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1798245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xmlns="" id="{09588DA8-065E-4F6F-8EFD-43104AB2E0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xmlns="" id="{C4285719-470E-454C-AF62-8323075F1F5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1714" cy="5715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xmlns="" id="{CD9FE4EF-C4D8-49A0-B2FF-81D8DB7D8A2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 flipH="1">
            <a:off x="-1343313" y="1343312"/>
            <a:ext cx="5715000" cy="3028377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xmlns="" id="{4300840D-0A0B-4512-BACA-B439D5B9C5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 flipH="1">
            <a:off x="-1343314" y="1351759"/>
            <a:ext cx="5714999" cy="302837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xmlns="" id="{D2B78728-A580-49A7-84F9-6EF6F583ADE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 flipH="1">
            <a:off x="471693" y="3158314"/>
            <a:ext cx="2084983" cy="302838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xmlns="" id="{38FAA1A1-D861-433F-88FA-1E9D6FD31D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0635413">
            <a:off x="-376302" y="808098"/>
            <a:ext cx="2925267" cy="3482465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8D71EDA1-87BF-4D5D-AB79-F346FD1927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 flipH="1">
            <a:off x="-1343320" y="1334862"/>
            <a:ext cx="5715003" cy="302837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adroTexto 1">
            <a:extLst>
              <a:ext uri="{FF2B5EF4-FFF2-40B4-BE49-F238E27FC236}">
                <a16:creationId xmlns:a16="http://schemas.microsoft.com/office/drawing/2014/main" xmlns="" id="{699B6E68-7C7E-18B8-5DED-025346072E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041" y="489045"/>
            <a:ext cx="2401025" cy="282291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rm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s-AR" sz="32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Moratoria vs Blanqueo</a:t>
            </a:r>
          </a:p>
        </p:txBody>
      </p:sp>
      <p:sp>
        <p:nvSpPr>
          <p:cNvPr id="7" name="Content Placeholder 3077">
            <a:extLst>
              <a:ext uri="{FF2B5EF4-FFF2-40B4-BE49-F238E27FC236}">
                <a16:creationId xmlns:a16="http://schemas.microsoft.com/office/drawing/2014/main" xmlns="" id="{776CBD38-A971-0730-8DFD-D69EC287299D}"/>
              </a:ext>
            </a:extLst>
          </p:cNvPr>
          <p:cNvSpPr txBox="1">
            <a:spLocks/>
          </p:cNvSpPr>
          <p:nvPr/>
        </p:nvSpPr>
        <p:spPr>
          <a:xfrm>
            <a:off x="3101107" y="541233"/>
            <a:ext cx="6042893" cy="46217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28600" algn="l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tx1"/>
                </a:solidFill>
              </a:rPr>
              <a:t>Falta de </a:t>
            </a:r>
            <a:r>
              <a:rPr lang="en-US" sz="3000" dirty="0" err="1">
                <a:solidFill>
                  <a:schemeClr val="tx1"/>
                </a:solidFill>
              </a:rPr>
              <a:t>declaración</a:t>
            </a:r>
            <a:r>
              <a:rPr lang="en-US" sz="3000" dirty="0">
                <a:solidFill>
                  <a:schemeClr val="tx1"/>
                </a:solidFill>
              </a:rPr>
              <a:t> de </a:t>
            </a:r>
            <a:r>
              <a:rPr lang="en-US" sz="3000" dirty="0" err="1">
                <a:solidFill>
                  <a:schemeClr val="tx1"/>
                </a:solidFill>
              </a:rPr>
              <a:t>bienes</a:t>
            </a: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err="1">
                <a:solidFill>
                  <a:schemeClr val="tx1"/>
                </a:solidFill>
              </a:rPr>
              <a:t>cuyo</a:t>
            </a: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err="1">
                <a:solidFill>
                  <a:schemeClr val="tx1"/>
                </a:solidFill>
              </a:rPr>
              <a:t>origen</a:t>
            </a: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err="1">
                <a:solidFill>
                  <a:schemeClr val="tx1"/>
                </a:solidFill>
              </a:rPr>
              <a:t>está</a:t>
            </a: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err="1">
                <a:solidFill>
                  <a:schemeClr val="tx1"/>
                </a:solidFill>
              </a:rPr>
              <a:t>justificado</a:t>
            </a:r>
            <a:endParaRPr lang="en-US" sz="3000" dirty="0">
              <a:solidFill>
                <a:schemeClr val="tx1"/>
              </a:solidFill>
            </a:endParaRPr>
          </a:p>
          <a:p>
            <a:pPr indent="-228600" algn="l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000" dirty="0" err="1">
                <a:solidFill>
                  <a:schemeClr val="tx1"/>
                </a:solidFill>
              </a:rPr>
              <a:t>Diferencia</a:t>
            </a:r>
            <a:r>
              <a:rPr lang="en-US" sz="3000" dirty="0">
                <a:solidFill>
                  <a:schemeClr val="tx1"/>
                </a:solidFill>
              </a:rPr>
              <a:t> de </a:t>
            </a:r>
            <a:r>
              <a:rPr lang="en-US" sz="3000" dirty="0" err="1">
                <a:solidFill>
                  <a:schemeClr val="tx1"/>
                </a:solidFill>
              </a:rPr>
              <a:t>valuación</a:t>
            </a:r>
            <a:endParaRPr lang="en-US" sz="3000" dirty="0">
              <a:solidFill>
                <a:schemeClr val="tx1"/>
              </a:solidFill>
            </a:endParaRPr>
          </a:p>
          <a:p>
            <a:pPr indent="-228600" algn="l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000" dirty="0" err="1">
                <a:solidFill>
                  <a:schemeClr val="tx1"/>
                </a:solidFill>
              </a:rPr>
              <a:t>Subfacturación</a:t>
            </a:r>
            <a:endParaRPr lang="en-US" sz="3000" dirty="0">
              <a:solidFill>
                <a:schemeClr val="tx1"/>
              </a:solidFill>
            </a:endParaRPr>
          </a:p>
          <a:p>
            <a:pPr indent="-228600" algn="l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tx1"/>
                </a:solidFill>
              </a:rPr>
              <a:t>Facturas APOC</a:t>
            </a:r>
          </a:p>
        </p:txBody>
      </p:sp>
      <p:sp>
        <p:nvSpPr>
          <p:cNvPr id="3" name="CuadroTexto 1">
            <a:extLst>
              <a:ext uri="{FF2B5EF4-FFF2-40B4-BE49-F238E27FC236}">
                <a16:creationId xmlns:a16="http://schemas.microsoft.com/office/drawing/2014/main" xmlns="" id="{FFABA77E-732E-B69D-DF59-5AC39044AF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487" y="843780"/>
            <a:ext cx="3957468" cy="263602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t">
            <a:no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altLang="es-AR" sz="5000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23F63DB2-7063-E271-E030-29499B5EA3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494" name="Rectangle 20493">
            <a:extLst>
              <a:ext uri="{FF2B5EF4-FFF2-40B4-BE49-F238E27FC236}">
                <a16:creationId xmlns:a16="http://schemas.microsoft.com/office/drawing/2014/main" xmlns="" id="{7B831B6F-405A-4B47-B9BB-5CA88F28584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4">
            <a:extLst>
              <a:ext uri="{FF2B5EF4-FFF2-40B4-BE49-F238E27FC236}">
                <a16:creationId xmlns:a16="http://schemas.microsoft.com/office/drawing/2014/main" xmlns="" id="{9182BB5A-BB4A-848F-5D4F-1D64FFFD0B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3741" y="1594136"/>
            <a:ext cx="2526726" cy="252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6" name="Freeform: Shape 20495">
            <a:extLst>
              <a:ext uri="{FF2B5EF4-FFF2-40B4-BE49-F238E27FC236}">
                <a16:creationId xmlns:a16="http://schemas.microsoft.com/office/drawing/2014/main" xmlns="" id="{15109354-9C5D-4F8C-B0E6-D1043C7BF20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472494" y="0"/>
            <a:ext cx="5671506" cy="5715000"/>
          </a:xfrm>
          <a:custGeom>
            <a:avLst/>
            <a:gdLst>
              <a:gd name="connsiteX0" fmla="*/ 7529613 w 7529613"/>
              <a:gd name="connsiteY0" fmla="*/ 0 h 6858000"/>
              <a:gd name="connsiteX1" fmla="*/ 1222331 w 7529613"/>
              <a:gd name="connsiteY1" fmla="*/ 0 h 6858000"/>
              <a:gd name="connsiteX2" fmla="*/ 1126483 w 7529613"/>
              <a:gd name="connsiteY2" fmla="*/ 148742 h 6858000"/>
              <a:gd name="connsiteX3" fmla="*/ 767554 w 7529613"/>
              <a:gd name="connsiteY3" fmla="*/ 819975 h 6858000"/>
              <a:gd name="connsiteX4" fmla="*/ 742103 w 7529613"/>
              <a:gd name="connsiteY4" fmla="*/ 854514 h 6858000"/>
              <a:gd name="connsiteX5" fmla="*/ 785881 w 7529613"/>
              <a:gd name="connsiteY5" fmla="*/ 750263 h 6858000"/>
              <a:gd name="connsiteX6" fmla="*/ 978978 w 7529613"/>
              <a:gd name="connsiteY6" fmla="*/ 331786 h 6858000"/>
              <a:gd name="connsiteX7" fmla="*/ 1155717 w 7529613"/>
              <a:gd name="connsiteY7" fmla="*/ 0 h 6858000"/>
              <a:gd name="connsiteX8" fmla="*/ 1098249 w 7529613"/>
              <a:gd name="connsiteY8" fmla="*/ 0 h 6858000"/>
              <a:gd name="connsiteX9" fmla="*/ 991458 w 7529613"/>
              <a:gd name="connsiteY9" fmla="*/ 196614 h 6858000"/>
              <a:gd name="connsiteX10" fmla="*/ 493941 w 7529613"/>
              <a:gd name="connsiteY10" fmla="*/ 1371196 h 6858000"/>
              <a:gd name="connsiteX11" fmla="*/ 46485 w 7529613"/>
              <a:gd name="connsiteY11" fmla="*/ 3331516 h 6858000"/>
              <a:gd name="connsiteX12" fmla="*/ 12252 w 7529613"/>
              <a:gd name="connsiteY12" fmla="*/ 4357388 h 6858000"/>
              <a:gd name="connsiteX13" fmla="*/ 170821 w 7529613"/>
              <a:gd name="connsiteY13" fmla="*/ 5552906 h 6858000"/>
              <a:gd name="connsiteX14" fmla="*/ 537265 w 7529613"/>
              <a:gd name="connsiteY14" fmla="*/ 6828295 h 6858000"/>
              <a:gd name="connsiteX15" fmla="*/ 549692 w 7529613"/>
              <a:gd name="connsiteY15" fmla="*/ 6858000 h 6858000"/>
              <a:gd name="connsiteX16" fmla="*/ 602234 w 7529613"/>
              <a:gd name="connsiteY16" fmla="*/ 6858000 h 6858000"/>
              <a:gd name="connsiteX17" fmla="*/ 595414 w 7529613"/>
              <a:gd name="connsiteY17" fmla="*/ 6841549 h 6858000"/>
              <a:gd name="connsiteX18" fmla="*/ 364260 w 7529613"/>
              <a:gd name="connsiteY18" fmla="*/ 6142729 h 6858000"/>
              <a:gd name="connsiteX19" fmla="*/ 213071 w 7529613"/>
              <a:gd name="connsiteY19" fmla="*/ 5513923 h 6858000"/>
              <a:gd name="connsiteX20" fmla="*/ 211290 w 7529613"/>
              <a:gd name="connsiteY20" fmla="*/ 5480401 h 6858000"/>
              <a:gd name="connsiteX21" fmla="*/ 311446 w 7529613"/>
              <a:gd name="connsiteY21" fmla="*/ 5830359 h 6858000"/>
              <a:gd name="connsiteX22" fmla="*/ 622963 w 7529613"/>
              <a:gd name="connsiteY22" fmla="*/ 6670527 h 6858000"/>
              <a:gd name="connsiteX23" fmla="*/ 710464 w 7529613"/>
              <a:gd name="connsiteY23" fmla="*/ 6858000 h 6858000"/>
              <a:gd name="connsiteX24" fmla="*/ 7529613 w 7529613"/>
              <a:gd name="connsiteY2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529613" h="6858000">
                <a:moveTo>
                  <a:pt x="7529613" y="0"/>
                </a:moveTo>
                <a:lnTo>
                  <a:pt x="1222331" y="0"/>
                </a:lnTo>
                <a:lnTo>
                  <a:pt x="1126483" y="148742"/>
                </a:lnTo>
                <a:cubicBezTo>
                  <a:pt x="995323" y="365513"/>
                  <a:pt x="876174" y="589569"/>
                  <a:pt x="767554" y="819975"/>
                </a:cubicBezTo>
                <a:cubicBezTo>
                  <a:pt x="762210" y="833492"/>
                  <a:pt x="753441" y="845393"/>
                  <a:pt x="742103" y="854514"/>
                </a:cubicBezTo>
                <a:cubicBezTo>
                  <a:pt x="756737" y="819849"/>
                  <a:pt x="770991" y="784928"/>
                  <a:pt x="785881" y="750263"/>
                </a:cubicBezTo>
                <a:cubicBezTo>
                  <a:pt x="846713" y="608712"/>
                  <a:pt x="910948" y="469145"/>
                  <a:pt x="978978" y="331786"/>
                </a:cubicBezTo>
                <a:lnTo>
                  <a:pt x="1155717" y="0"/>
                </a:lnTo>
                <a:lnTo>
                  <a:pt x="1098249" y="0"/>
                </a:lnTo>
                <a:lnTo>
                  <a:pt x="991458" y="196614"/>
                </a:lnTo>
                <a:cubicBezTo>
                  <a:pt x="797017" y="573253"/>
                  <a:pt x="633548" y="966066"/>
                  <a:pt x="493941" y="1371196"/>
                </a:cubicBezTo>
                <a:cubicBezTo>
                  <a:pt x="276630" y="2007265"/>
                  <a:pt x="126659" y="2664286"/>
                  <a:pt x="46485" y="3331516"/>
                </a:cubicBezTo>
                <a:cubicBezTo>
                  <a:pt x="4488" y="3672965"/>
                  <a:pt x="-14219" y="4013908"/>
                  <a:pt x="12252" y="4357388"/>
                </a:cubicBezTo>
                <a:cubicBezTo>
                  <a:pt x="43558" y="4758899"/>
                  <a:pt x="90773" y="5157998"/>
                  <a:pt x="170821" y="5552906"/>
                </a:cubicBezTo>
                <a:cubicBezTo>
                  <a:pt x="259109" y="5988893"/>
                  <a:pt x="378967" y="6414594"/>
                  <a:pt x="537265" y="6828295"/>
                </a:cubicBezTo>
                <a:lnTo>
                  <a:pt x="549692" y="6858000"/>
                </a:lnTo>
                <a:lnTo>
                  <a:pt x="602234" y="6858000"/>
                </a:lnTo>
                <a:lnTo>
                  <a:pt x="595414" y="6841549"/>
                </a:lnTo>
                <a:cubicBezTo>
                  <a:pt x="507884" y="6614016"/>
                  <a:pt x="431296" y="6380817"/>
                  <a:pt x="364260" y="6142729"/>
                </a:cubicBezTo>
                <a:cubicBezTo>
                  <a:pt x="305974" y="5935370"/>
                  <a:pt x="262958" y="5723695"/>
                  <a:pt x="213071" y="5513923"/>
                </a:cubicBezTo>
                <a:cubicBezTo>
                  <a:pt x="211892" y="5502788"/>
                  <a:pt x="211299" y="5491601"/>
                  <a:pt x="211290" y="5480401"/>
                </a:cubicBezTo>
                <a:cubicBezTo>
                  <a:pt x="247814" y="5607635"/>
                  <a:pt x="276958" y="5719759"/>
                  <a:pt x="311446" y="5830359"/>
                </a:cubicBezTo>
                <a:cubicBezTo>
                  <a:pt x="401357" y="6118381"/>
                  <a:pt x="505060" y="6398531"/>
                  <a:pt x="622963" y="6670527"/>
                </a:cubicBezTo>
                <a:lnTo>
                  <a:pt x="710464" y="6858000"/>
                </a:lnTo>
                <a:lnTo>
                  <a:pt x="7529613" y="6858000"/>
                </a:lnTo>
                <a:close/>
              </a:path>
            </a:pathLst>
          </a:custGeom>
          <a:solidFill>
            <a:schemeClr val="accent2"/>
          </a:solidFill>
          <a:ln w="685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0498" name="sketch line">
            <a:extLst>
              <a:ext uri="{FF2B5EF4-FFF2-40B4-BE49-F238E27FC236}">
                <a16:creationId xmlns:a16="http://schemas.microsoft.com/office/drawing/2014/main" xmlns="" id="{49B530FE-A87D-41A0-A920-ADC6539EAA4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319514" y="2134024"/>
            <a:ext cx="3771900" cy="15240"/>
          </a:xfrm>
          <a:custGeom>
            <a:avLst/>
            <a:gdLst>
              <a:gd name="connsiteX0" fmla="*/ 0 w 3771900"/>
              <a:gd name="connsiteY0" fmla="*/ 0 h 15240"/>
              <a:gd name="connsiteX1" fmla="*/ 704088 w 3771900"/>
              <a:gd name="connsiteY1" fmla="*/ 0 h 15240"/>
              <a:gd name="connsiteX2" fmla="*/ 1370457 w 3771900"/>
              <a:gd name="connsiteY2" fmla="*/ 0 h 15240"/>
              <a:gd name="connsiteX3" fmla="*/ 2036826 w 3771900"/>
              <a:gd name="connsiteY3" fmla="*/ 0 h 15240"/>
              <a:gd name="connsiteX4" fmla="*/ 2552319 w 3771900"/>
              <a:gd name="connsiteY4" fmla="*/ 0 h 15240"/>
              <a:gd name="connsiteX5" fmla="*/ 3105531 w 3771900"/>
              <a:gd name="connsiteY5" fmla="*/ 0 h 15240"/>
              <a:gd name="connsiteX6" fmla="*/ 3771900 w 3771900"/>
              <a:gd name="connsiteY6" fmla="*/ 0 h 15240"/>
              <a:gd name="connsiteX7" fmla="*/ 3771900 w 3771900"/>
              <a:gd name="connsiteY7" fmla="*/ 15240 h 15240"/>
              <a:gd name="connsiteX8" fmla="*/ 3143250 w 3771900"/>
              <a:gd name="connsiteY8" fmla="*/ 15240 h 15240"/>
              <a:gd name="connsiteX9" fmla="*/ 2627757 w 3771900"/>
              <a:gd name="connsiteY9" fmla="*/ 15240 h 15240"/>
              <a:gd name="connsiteX10" fmla="*/ 2112264 w 3771900"/>
              <a:gd name="connsiteY10" fmla="*/ 15240 h 15240"/>
              <a:gd name="connsiteX11" fmla="*/ 1445895 w 3771900"/>
              <a:gd name="connsiteY11" fmla="*/ 15240 h 15240"/>
              <a:gd name="connsiteX12" fmla="*/ 892683 w 3771900"/>
              <a:gd name="connsiteY12" fmla="*/ 15240 h 15240"/>
              <a:gd name="connsiteX13" fmla="*/ 0 w 3771900"/>
              <a:gd name="connsiteY13" fmla="*/ 15240 h 15240"/>
              <a:gd name="connsiteX14" fmla="*/ 0 w 3771900"/>
              <a:gd name="connsiteY14" fmla="*/ 0 h 15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771900" h="15240" fill="none" extrusionOk="0">
                <a:moveTo>
                  <a:pt x="0" y="0"/>
                </a:moveTo>
                <a:cubicBezTo>
                  <a:pt x="285982" y="-16509"/>
                  <a:pt x="373591" y="28957"/>
                  <a:pt x="704088" y="0"/>
                </a:cubicBezTo>
                <a:cubicBezTo>
                  <a:pt x="1034585" y="-28957"/>
                  <a:pt x="1127575" y="15529"/>
                  <a:pt x="1370457" y="0"/>
                </a:cubicBezTo>
                <a:cubicBezTo>
                  <a:pt x="1613339" y="-15529"/>
                  <a:pt x="1901330" y="-18417"/>
                  <a:pt x="2036826" y="0"/>
                </a:cubicBezTo>
                <a:cubicBezTo>
                  <a:pt x="2172322" y="18417"/>
                  <a:pt x="2391554" y="24426"/>
                  <a:pt x="2552319" y="0"/>
                </a:cubicBezTo>
                <a:cubicBezTo>
                  <a:pt x="2713084" y="-24426"/>
                  <a:pt x="2832344" y="19126"/>
                  <a:pt x="3105531" y="0"/>
                </a:cubicBezTo>
                <a:cubicBezTo>
                  <a:pt x="3378718" y="-19126"/>
                  <a:pt x="3624591" y="4962"/>
                  <a:pt x="3771900" y="0"/>
                </a:cubicBezTo>
                <a:cubicBezTo>
                  <a:pt x="3771857" y="6854"/>
                  <a:pt x="3772161" y="7646"/>
                  <a:pt x="3771900" y="15240"/>
                </a:cubicBezTo>
                <a:cubicBezTo>
                  <a:pt x="3458898" y="14694"/>
                  <a:pt x="3421743" y="-9875"/>
                  <a:pt x="3143250" y="15240"/>
                </a:cubicBezTo>
                <a:cubicBezTo>
                  <a:pt x="2864757" y="40355"/>
                  <a:pt x="2852800" y="24716"/>
                  <a:pt x="2627757" y="15240"/>
                </a:cubicBezTo>
                <a:cubicBezTo>
                  <a:pt x="2402714" y="5764"/>
                  <a:pt x="2240384" y="-6857"/>
                  <a:pt x="2112264" y="15240"/>
                </a:cubicBezTo>
                <a:cubicBezTo>
                  <a:pt x="1984144" y="37337"/>
                  <a:pt x="1648028" y="22211"/>
                  <a:pt x="1445895" y="15240"/>
                </a:cubicBezTo>
                <a:cubicBezTo>
                  <a:pt x="1243762" y="8269"/>
                  <a:pt x="1123026" y="19418"/>
                  <a:pt x="892683" y="15240"/>
                </a:cubicBezTo>
                <a:cubicBezTo>
                  <a:pt x="662340" y="11062"/>
                  <a:pt x="180978" y="-29246"/>
                  <a:pt x="0" y="15240"/>
                </a:cubicBezTo>
                <a:cubicBezTo>
                  <a:pt x="-79" y="12072"/>
                  <a:pt x="-648" y="6587"/>
                  <a:pt x="0" y="0"/>
                </a:cubicBezTo>
                <a:close/>
              </a:path>
              <a:path w="3771900" h="15240" stroke="0" extrusionOk="0">
                <a:moveTo>
                  <a:pt x="0" y="0"/>
                </a:moveTo>
                <a:cubicBezTo>
                  <a:pt x="168080" y="-24280"/>
                  <a:pt x="426899" y="-27643"/>
                  <a:pt x="590931" y="0"/>
                </a:cubicBezTo>
                <a:cubicBezTo>
                  <a:pt x="754963" y="27643"/>
                  <a:pt x="943937" y="-964"/>
                  <a:pt x="1106424" y="0"/>
                </a:cubicBezTo>
                <a:cubicBezTo>
                  <a:pt x="1268911" y="964"/>
                  <a:pt x="1620128" y="24107"/>
                  <a:pt x="1810512" y="0"/>
                </a:cubicBezTo>
                <a:cubicBezTo>
                  <a:pt x="2000896" y="-24107"/>
                  <a:pt x="2173109" y="23508"/>
                  <a:pt x="2401443" y="0"/>
                </a:cubicBezTo>
                <a:cubicBezTo>
                  <a:pt x="2629777" y="-23508"/>
                  <a:pt x="2762620" y="-19902"/>
                  <a:pt x="2992374" y="0"/>
                </a:cubicBezTo>
                <a:cubicBezTo>
                  <a:pt x="3222128" y="19902"/>
                  <a:pt x="3483193" y="6322"/>
                  <a:pt x="3771900" y="0"/>
                </a:cubicBezTo>
                <a:cubicBezTo>
                  <a:pt x="3771459" y="4438"/>
                  <a:pt x="3771917" y="10701"/>
                  <a:pt x="3771900" y="15240"/>
                </a:cubicBezTo>
                <a:cubicBezTo>
                  <a:pt x="3466427" y="14118"/>
                  <a:pt x="3360902" y="-5492"/>
                  <a:pt x="3143250" y="15240"/>
                </a:cubicBezTo>
                <a:cubicBezTo>
                  <a:pt x="2925598" y="35972"/>
                  <a:pt x="2852709" y="31726"/>
                  <a:pt x="2627757" y="15240"/>
                </a:cubicBezTo>
                <a:cubicBezTo>
                  <a:pt x="2402805" y="-1246"/>
                  <a:pt x="2156087" y="-15616"/>
                  <a:pt x="1999107" y="15240"/>
                </a:cubicBezTo>
                <a:cubicBezTo>
                  <a:pt x="1842127" y="46096"/>
                  <a:pt x="1528676" y="624"/>
                  <a:pt x="1370457" y="15240"/>
                </a:cubicBezTo>
                <a:cubicBezTo>
                  <a:pt x="1212238" y="29857"/>
                  <a:pt x="1007440" y="21427"/>
                  <a:pt x="779526" y="15240"/>
                </a:cubicBezTo>
                <a:cubicBezTo>
                  <a:pt x="551612" y="9053"/>
                  <a:pt x="175765" y="5590"/>
                  <a:pt x="0" y="15240"/>
                </a:cubicBezTo>
                <a:cubicBezTo>
                  <a:pt x="419" y="11675"/>
                  <a:pt x="27" y="6184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38100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242EF05E-9B3D-8903-41BA-1C9221DCA8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xmlns="" id="{081A2A2E-8C31-2D27-EB9D-BE9296E34B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9542491"/>
              </p:ext>
            </p:extLst>
          </p:nvPr>
        </p:nvGraphicFramePr>
        <p:xfrm>
          <a:off x="4253160" y="2779135"/>
          <a:ext cx="3771900" cy="2239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xmlns="" id="{86E63C66-9540-803B-C84F-526BAF5421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7691486"/>
              </p:ext>
            </p:extLst>
          </p:nvPr>
        </p:nvGraphicFramePr>
        <p:xfrm>
          <a:off x="4448063" y="172624"/>
          <a:ext cx="3382094" cy="17887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149762013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xmlns="" id="{09588DA8-065E-4F6F-8EFD-43104AB2E0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xmlns="" id="{C4285719-470E-454C-AF62-8323075F1F5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1714" cy="5715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xmlns="" id="{CD9FE4EF-C4D8-49A0-B2FF-81D8DB7D8A2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 flipH="1">
            <a:off x="-1343313" y="1343312"/>
            <a:ext cx="5715000" cy="3028377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xmlns="" id="{4300840D-0A0B-4512-BACA-B439D5B9C5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 flipH="1">
            <a:off x="-1343314" y="1351759"/>
            <a:ext cx="5714999" cy="302837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xmlns="" id="{D2B78728-A580-49A7-84F9-6EF6F583ADE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 flipH="1">
            <a:off x="471693" y="3158314"/>
            <a:ext cx="2084983" cy="302838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xmlns="" id="{38FAA1A1-D861-433F-88FA-1E9D6FD31D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0635413">
            <a:off x="-376302" y="808098"/>
            <a:ext cx="2925267" cy="3482465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8D71EDA1-87BF-4D5D-AB79-F346FD1927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 flipH="1">
            <a:off x="-1343320" y="1334862"/>
            <a:ext cx="5715003" cy="302837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adroTexto 1">
            <a:extLst>
              <a:ext uri="{FF2B5EF4-FFF2-40B4-BE49-F238E27FC236}">
                <a16:creationId xmlns:a16="http://schemas.microsoft.com/office/drawing/2014/main" xmlns="" id="{699B6E68-7C7E-18B8-5DED-025346072E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041" y="489045"/>
            <a:ext cx="2401025" cy="282291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rm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s-AR" sz="32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Síntesis</a:t>
            </a:r>
            <a:endParaRPr lang="en-US" altLang="es-AR" sz="32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  <a:p>
            <a:pPr algn="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altLang="es-AR" sz="32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3077">
            <a:extLst>
              <a:ext uri="{FF2B5EF4-FFF2-40B4-BE49-F238E27FC236}">
                <a16:creationId xmlns:a16="http://schemas.microsoft.com/office/drawing/2014/main" xmlns="" id="{776CBD38-A971-0730-8DFD-D69EC287299D}"/>
              </a:ext>
            </a:extLst>
          </p:cNvPr>
          <p:cNvSpPr txBox="1">
            <a:spLocks/>
          </p:cNvSpPr>
          <p:nvPr/>
        </p:nvSpPr>
        <p:spPr>
          <a:xfrm>
            <a:off x="3101107" y="541233"/>
            <a:ext cx="6042893" cy="46217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28600" algn="l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000" dirty="0" err="1">
                <a:solidFill>
                  <a:schemeClr val="tx1"/>
                </a:solidFill>
              </a:rPr>
              <a:t>Énfasis</a:t>
            </a: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err="1">
                <a:solidFill>
                  <a:schemeClr val="tx1"/>
                </a:solidFill>
              </a:rPr>
              <a:t>en</a:t>
            </a:r>
            <a:r>
              <a:rPr lang="en-US" sz="3000" dirty="0">
                <a:solidFill>
                  <a:schemeClr val="tx1"/>
                </a:solidFill>
              </a:rPr>
              <a:t> la </a:t>
            </a:r>
            <a:r>
              <a:rPr lang="en-US" sz="3000" dirty="0" err="1">
                <a:solidFill>
                  <a:schemeClr val="tx1"/>
                </a:solidFill>
              </a:rPr>
              <a:t>regularización</a:t>
            </a: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err="1">
                <a:solidFill>
                  <a:schemeClr val="tx1"/>
                </a:solidFill>
              </a:rPr>
              <a:t>voluntaria</a:t>
            </a:r>
            <a:r>
              <a:rPr lang="en-US" sz="3000" dirty="0">
                <a:solidFill>
                  <a:schemeClr val="tx1"/>
                </a:solidFill>
              </a:rPr>
              <a:t>. </a:t>
            </a:r>
          </a:p>
          <a:p>
            <a:pPr indent="-228600" algn="l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tx1"/>
                </a:solidFill>
              </a:rPr>
              <a:t>Amplio </a:t>
            </a:r>
            <a:r>
              <a:rPr lang="en-US" sz="3000" dirty="0" err="1">
                <a:solidFill>
                  <a:schemeClr val="tx1"/>
                </a:solidFill>
              </a:rPr>
              <a:t>alcance</a:t>
            </a:r>
            <a:r>
              <a:rPr lang="en-US" sz="3000" dirty="0">
                <a:solidFill>
                  <a:schemeClr val="tx1"/>
                </a:solidFill>
              </a:rPr>
              <a:t> del </a:t>
            </a:r>
            <a:r>
              <a:rPr lang="en-US" sz="3000" dirty="0" err="1">
                <a:solidFill>
                  <a:schemeClr val="tx1"/>
                </a:solidFill>
              </a:rPr>
              <a:t>régimen</a:t>
            </a:r>
            <a:r>
              <a:rPr lang="en-US" sz="3000" dirty="0">
                <a:solidFill>
                  <a:schemeClr val="tx1"/>
                </a:solidFill>
              </a:rPr>
              <a:t>.</a:t>
            </a:r>
          </a:p>
          <a:p>
            <a:pPr indent="-228600" algn="l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000" dirty="0" err="1">
                <a:solidFill>
                  <a:schemeClr val="tx1"/>
                </a:solidFill>
              </a:rPr>
              <a:t>Flexibilidad</a:t>
            </a: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err="1">
                <a:solidFill>
                  <a:schemeClr val="tx1"/>
                </a:solidFill>
              </a:rPr>
              <a:t>en</a:t>
            </a:r>
            <a:r>
              <a:rPr lang="en-US" sz="3000" dirty="0">
                <a:solidFill>
                  <a:schemeClr val="tx1"/>
                </a:solidFill>
              </a:rPr>
              <a:t> las </a:t>
            </a:r>
            <a:r>
              <a:rPr lang="en-US" sz="3000" dirty="0" err="1">
                <a:solidFill>
                  <a:schemeClr val="tx1"/>
                </a:solidFill>
              </a:rPr>
              <a:t>modalidades</a:t>
            </a:r>
            <a:r>
              <a:rPr lang="en-US" sz="3000" dirty="0">
                <a:solidFill>
                  <a:schemeClr val="tx1"/>
                </a:solidFill>
              </a:rPr>
              <a:t> de </a:t>
            </a:r>
            <a:r>
              <a:rPr lang="en-US" sz="3000" dirty="0" err="1">
                <a:solidFill>
                  <a:schemeClr val="tx1"/>
                </a:solidFill>
              </a:rPr>
              <a:t>pago</a:t>
            </a:r>
            <a:r>
              <a:rPr lang="en-US" sz="30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" name="CuadroTexto 1">
            <a:extLst>
              <a:ext uri="{FF2B5EF4-FFF2-40B4-BE49-F238E27FC236}">
                <a16:creationId xmlns:a16="http://schemas.microsoft.com/office/drawing/2014/main" xmlns="" id="{FFABA77E-732E-B69D-DF59-5AC39044AF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487" y="843780"/>
            <a:ext cx="3957468" cy="263602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t">
            <a:no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altLang="es-AR" sz="5000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23F63DB2-7063-E271-E030-29499B5EA3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71536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22">
            <a:extLst>
              <a:ext uri="{FF2B5EF4-FFF2-40B4-BE49-F238E27FC236}">
                <a16:creationId xmlns:a16="http://schemas.microsoft.com/office/drawing/2014/main" xmlns="" id="{8D0D6D3E-D7F9-4591-9CA9-DDF4DB1F73D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1"/>
            <a:ext cx="9144000" cy="57149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uadroTexto 1">
            <a:extLst>
              <a:ext uri="{FF2B5EF4-FFF2-40B4-BE49-F238E27FC236}">
                <a16:creationId xmlns:a16="http://schemas.microsoft.com/office/drawing/2014/main" xmlns="" id="{FFABA77E-732E-B69D-DF59-5AC39044AF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487" y="843780"/>
            <a:ext cx="3957468" cy="263602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t">
            <a:no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s-AR" sz="500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MUCHAS GRACIAS POR PARTICIPAR</a:t>
            </a:r>
            <a:endParaRPr lang="en-US" altLang="es-AR" sz="5000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Rectangle 24">
            <a:extLst>
              <a:ext uri="{FF2B5EF4-FFF2-40B4-BE49-F238E27FC236}">
                <a16:creationId xmlns:a16="http://schemas.microsoft.com/office/drawing/2014/main" xmlns="" id="{C4C9F2B0-1044-46EB-8AEB-C3BFFDE6C2C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6092502" y="-2"/>
            <a:ext cx="3051498" cy="5714999"/>
          </a:xfrm>
          <a:prstGeom prst="rect">
            <a:avLst/>
          </a:prstGeom>
          <a:gradFill>
            <a:gsLst>
              <a:gs pos="26000">
                <a:srgbClr val="000000"/>
              </a:gs>
              <a:gs pos="100000">
                <a:schemeClr val="accent1"/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26">
            <a:extLst>
              <a:ext uri="{FF2B5EF4-FFF2-40B4-BE49-F238E27FC236}">
                <a16:creationId xmlns:a16="http://schemas.microsoft.com/office/drawing/2014/main" xmlns="" id="{D28B54C3-B57B-472A-B96E-1FCB67093DC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6092502" y="-2"/>
            <a:ext cx="2708597" cy="571499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6000"/>
                </a:schemeClr>
              </a:gs>
              <a:gs pos="100000">
                <a:srgbClr val="000000">
                  <a:alpha val="52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28">
            <a:extLst>
              <a:ext uri="{FF2B5EF4-FFF2-40B4-BE49-F238E27FC236}">
                <a16:creationId xmlns:a16="http://schemas.microsoft.com/office/drawing/2014/main" xmlns="" id="{7DB3C429-F8DA-49B9-AF84-21996FCF78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6012462" y="80036"/>
            <a:ext cx="3211575" cy="3051499"/>
          </a:xfrm>
          <a:prstGeom prst="rect">
            <a:avLst/>
          </a:prstGeom>
          <a:gradFill>
            <a:gsLst>
              <a:gs pos="0">
                <a:srgbClr val="000000">
                  <a:alpha val="34000"/>
                </a:srgbClr>
              </a:gs>
              <a:gs pos="96000">
                <a:schemeClr val="accent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n 5" descr="Código QR&#10;&#10;Descripción generada automáticamente">
            <a:extLst>
              <a:ext uri="{FF2B5EF4-FFF2-40B4-BE49-F238E27FC236}">
                <a16:creationId xmlns:a16="http://schemas.microsoft.com/office/drawing/2014/main" xmlns="" id="{D61E028F-4CF9-87DD-90CD-28DE6154D30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694" r="4309" b="3"/>
          <a:stretch/>
        </p:blipFill>
        <p:spPr>
          <a:xfrm>
            <a:off x="4572000" y="843780"/>
            <a:ext cx="3567121" cy="3963468"/>
          </a:xfrm>
          <a:custGeom>
            <a:avLst/>
            <a:gdLst/>
            <a:ahLst/>
            <a:cxnLst/>
            <a:rect l="l" t="t" r="r" b="b"/>
            <a:pathLst>
              <a:path w="5031136" h="5031136">
                <a:moveTo>
                  <a:pt x="2515568" y="0"/>
                </a:moveTo>
                <a:cubicBezTo>
                  <a:pt x="3904878" y="0"/>
                  <a:pt x="5031136" y="1126258"/>
                  <a:pt x="5031136" y="2515568"/>
                </a:cubicBezTo>
                <a:cubicBezTo>
                  <a:pt x="5031136" y="3904878"/>
                  <a:pt x="3904878" y="5031136"/>
                  <a:pt x="2515568" y="5031136"/>
                </a:cubicBezTo>
                <a:cubicBezTo>
                  <a:pt x="1126258" y="5031136"/>
                  <a:pt x="0" y="3904878"/>
                  <a:pt x="0" y="2515568"/>
                </a:cubicBezTo>
                <a:cubicBezTo>
                  <a:pt x="0" y="1126258"/>
                  <a:pt x="1126258" y="0"/>
                  <a:pt x="2515568" y="0"/>
                </a:cubicBezTo>
                <a:close/>
              </a:path>
            </a:pathLst>
          </a:cu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23F63DB2-7063-E271-E030-29499B5EA3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071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78BCE350-4559-CFE0-43EA-0FC6C76635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  <p:sp>
        <p:nvSpPr>
          <p:cNvPr id="3" name="CuadroTexto 1">
            <a:extLst>
              <a:ext uri="{FF2B5EF4-FFF2-40B4-BE49-F238E27FC236}">
                <a16:creationId xmlns:a16="http://schemas.microsoft.com/office/drawing/2014/main" xmlns="" id="{0381F1F3-E0F7-B605-CDB1-F7F09FCA39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967"/>
            <a:ext cx="3396343" cy="456809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s-AR" sz="5398" b="1" dirty="0" err="1"/>
              <a:t>Vigencia</a:t>
            </a:r>
            <a:endParaRPr lang="en-US" altLang="es-AR" sz="5398" b="1" dirty="0"/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altLang="es-AR" sz="5398" b="1" dirty="0"/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altLang="es-AR" sz="5398" b="1" dirty="0"/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altLang="es-AR" sz="5398" b="1" dirty="0"/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s-AR" sz="5000" b="1" dirty="0" err="1"/>
              <a:t>Aplicación</a:t>
            </a:r>
            <a:endParaRPr lang="en-US" altLang="es-AR" sz="5000" b="1" dirty="0"/>
          </a:p>
        </p:txBody>
      </p:sp>
      <p:pic>
        <p:nvPicPr>
          <p:cNvPr id="5" name="Picture 2" descr="Calendario Julio 2024, Obtenga un Calendario Imprimible de Julio de 2024">
            <a:extLst>
              <a:ext uri="{FF2B5EF4-FFF2-40B4-BE49-F238E27FC236}">
                <a16:creationId xmlns:a16="http://schemas.microsoft.com/office/drawing/2014/main" xmlns="" id="{BDBC5322-4F80-F588-98AD-F03A3CA99D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00595" y="1602041"/>
            <a:ext cx="5096240" cy="3605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lipse 5">
            <a:extLst>
              <a:ext uri="{FF2B5EF4-FFF2-40B4-BE49-F238E27FC236}">
                <a16:creationId xmlns:a16="http://schemas.microsoft.com/office/drawing/2014/main" xmlns="" id="{65B7DA64-70B3-DCE4-D57A-79BA8C691623}"/>
              </a:ext>
            </a:extLst>
          </p:cNvPr>
          <p:cNvSpPr/>
          <p:nvPr/>
        </p:nvSpPr>
        <p:spPr>
          <a:xfrm>
            <a:off x="5591691" y="3440989"/>
            <a:ext cx="514048" cy="475827"/>
          </a:xfrm>
          <a:prstGeom prst="ellipse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xmlns="" id="{99CB118F-24E3-879D-5A72-47E22CC13057}"/>
              </a:ext>
            </a:extLst>
          </p:cNvPr>
          <p:cNvSpPr/>
          <p:nvPr/>
        </p:nvSpPr>
        <p:spPr>
          <a:xfrm>
            <a:off x="4907448" y="2929009"/>
            <a:ext cx="514048" cy="475827"/>
          </a:xfrm>
          <a:prstGeom prst="ellipse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028" name="Picture 4" descr="Flecha GIF - Conseguir el mejor gif en GIFER">
            <a:extLst>
              <a:ext uri="{FF2B5EF4-FFF2-40B4-BE49-F238E27FC236}">
                <a16:creationId xmlns:a16="http://schemas.microsoft.com/office/drawing/2014/main" xmlns="" id="{B054AD30-2DD7-3C69-C42A-2A8CD4B5F6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744722">
            <a:off x="2790437" y="1090711"/>
            <a:ext cx="2756602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Flecha GIF - Conseguir el mejor gif en GIFER">
            <a:extLst>
              <a:ext uri="{FF2B5EF4-FFF2-40B4-BE49-F238E27FC236}">
                <a16:creationId xmlns:a16="http://schemas.microsoft.com/office/drawing/2014/main" xmlns="" id="{0A2B3D7F-7B54-C027-14F3-F2350D7D06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55863" flipV="1">
            <a:off x="3193609" y="3949009"/>
            <a:ext cx="2645515" cy="1245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0">
            <a:extLst>
              <a:ext uri="{FF2B5EF4-FFF2-40B4-BE49-F238E27FC236}">
                <a16:creationId xmlns:a16="http://schemas.microsoft.com/office/drawing/2014/main" xmlns="" id="{5A64A455-CED7-F9F6-9953-189C9DC6F7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5135" y="697674"/>
            <a:ext cx="4031597" cy="324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1638" tIns="40819" rIns="81638" bIns="40819">
            <a:spAutoFit/>
          </a:bodyPr>
          <a:lstStyle>
            <a:lvl1pPr defTabSz="1089025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84238" indent="-339725" defTabSz="1089025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60488" indent="-271463" defTabSz="1089025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905000" indent="-271463" defTabSz="1089025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49513" indent="-271463" defTabSz="1089025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906713" indent="-271463" defTabSz="1089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363913" indent="-271463" defTabSz="1089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821113" indent="-271463" defTabSz="1089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278313" indent="-271463" defTabSz="1089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s-AR" altLang="es-AR" sz="1574"/>
          </a:p>
        </p:txBody>
      </p:sp>
      <p:sp>
        <p:nvSpPr>
          <p:cNvPr id="4099" name="CuadroTexto 1">
            <a:extLst>
              <a:ext uri="{FF2B5EF4-FFF2-40B4-BE49-F238E27FC236}">
                <a16:creationId xmlns:a16="http://schemas.microsoft.com/office/drawing/2014/main" xmlns="" id="{1BAF0F34-58BF-BB76-1CCD-0AF1F1095A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9535"/>
            <a:ext cx="6532501" cy="715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AR" altLang="es-AR" sz="4049" b="1" dirty="0"/>
              <a:t>Plazo para el acogimiento</a:t>
            </a:r>
            <a:endParaRPr lang="es-AR" altLang="es-AR" sz="2699" b="1" dirty="0"/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677B71CE-6AC1-7D5F-E51B-BB55C5C95337}"/>
              </a:ext>
            </a:extLst>
          </p:cNvPr>
          <p:cNvGraphicFramePr/>
          <p:nvPr/>
        </p:nvGraphicFramePr>
        <p:xfrm>
          <a:off x="1521125" y="8255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Abrir llave 3">
            <a:extLst>
              <a:ext uri="{FF2B5EF4-FFF2-40B4-BE49-F238E27FC236}">
                <a16:creationId xmlns:a16="http://schemas.microsoft.com/office/drawing/2014/main" xmlns="" id="{B8DEA030-8E7B-40B0-74A7-8D3B2D1B5E43}"/>
              </a:ext>
            </a:extLst>
          </p:cNvPr>
          <p:cNvSpPr/>
          <p:nvPr/>
        </p:nvSpPr>
        <p:spPr>
          <a:xfrm rot="16200000">
            <a:off x="4355626" y="1752953"/>
            <a:ext cx="183053" cy="6345694"/>
          </a:xfrm>
          <a:prstGeom prst="leftBrac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 sz="1350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3A57A796-FA96-0ACD-6F14-8B5570278D95}"/>
              </a:ext>
            </a:extLst>
          </p:cNvPr>
          <p:cNvGrpSpPr/>
          <p:nvPr/>
        </p:nvGrpSpPr>
        <p:grpSpPr>
          <a:xfrm>
            <a:off x="1989334" y="4925799"/>
            <a:ext cx="4915637" cy="538747"/>
            <a:chOff x="2478881" y="3251200"/>
            <a:chExt cx="2357437" cy="2167466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xmlns="" id="{E795E8D2-165B-84E7-65B2-C0E2EAA47E29}"/>
                </a:ext>
              </a:extLst>
            </p:cNvPr>
            <p:cNvSpPr/>
            <p:nvPr/>
          </p:nvSpPr>
          <p:spPr>
            <a:xfrm>
              <a:off x="2478881" y="3251200"/>
              <a:ext cx="2357437" cy="216746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s-AR"/>
            </a:p>
          </p:txBody>
        </p: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xmlns="" id="{7EB69F51-3235-944E-8B65-ADF699F3EEBF}"/>
                </a:ext>
              </a:extLst>
            </p:cNvPr>
            <p:cNvSpPr txBox="1"/>
            <p:nvPr/>
          </p:nvSpPr>
          <p:spPr>
            <a:xfrm>
              <a:off x="2478881" y="3251200"/>
              <a:ext cx="2357437" cy="21674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6690" tIns="186690" rIns="186690" bIns="186690" numCol="1" spcCol="1270" anchor="t" anchorCtr="0">
              <a:noAutofit/>
            </a:bodyPr>
            <a:lstStyle/>
            <a:p>
              <a:pPr algn="ctr" defTabSz="116681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AR" sz="2625" dirty="0"/>
                <a:t>150 días  corridos</a:t>
              </a:r>
            </a:p>
          </p:txBody>
        </p:sp>
      </p:grp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C05BD95F-3A44-3F54-4DEE-823F7214DA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063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12" name="Rectangle 4103">
            <a:extLst>
              <a:ext uri="{FF2B5EF4-FFF2-40B4-BE49-F238E27FC236}">
                <a16:creationId xmlns:a16="http://schemas.microsoft.com/office/drawing/2014/main" xmlns="" id="{C05CBC3C-2E5A-4839-8B9B-2E5A6ADF0F5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1714" cy="571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3" name="Freeform: Shape 4105">
            <a:extLst>
              <a:ext uri="{FF2B5EF4-FFF2-40B4-BE49-F238E27FC236}">
                <a16:creationId xmlns:a16="http://schemas.microsoft.com/office/drawing/2014/main" xmlns="" id="{DB5B423A-57CC-4C58-AA26-8E2E862B03A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3912768" cy="3328981"/>
          </a:xfrm>
          <a:custGeom>
            <a:avLst/>
            <a:gdLst>
              <a:gd name="connsiteX0" fmla="*/ 1945461 w 5217023"/>
              <a:gd name="connsiteY0" fmla="*/ 3787398 h 3994777"/>
              <a:gd name="connsiteX1" fmla="*/ 1942113 w 5217023"/>
              <a:gd name="connsiteY1" fmla="*/ 3790053 h 3994777"/>
              <a:gd name="connsiteX2" fmla="*/ 1946982 w 5217023"/>
              <a:gd name="connsiteY2" fmla="*/ 3787990 h 3994777"/>
              <a:gd name="connsiteX3" fmla="*/ 1945461 w 5217023"/>
              <a:gd name="connsiteY3" fmla="*/ 3787398 h 3994777"/>
              <a:gd name="connsiteX4" fmla="*/ 0 w 5217023"/>
              <a:gd name="connsiteY4" fmla="*/ 0 h 3994777"/>
              <a:gd name="connsiteX5" fmla="*/ 5030958 w 5217023"/>
              <a:gd name="connsiteY5" fmla="*/ 0 h 3994777"/>
              <a:gd name="connsiteX6" fmla="*/ 5046198 w 5217023"/>
              <a:gd name="connsiteY6" fmla="*/ 153449 h 3994777"/>
              <a:gd name="connsiteX7" fmla="*/ 5055729 w 5217023"/>
              <a:gd name="connsiteY7" fmla="*/ 415828 h 3994777"/>
              <a:gd name="connsiteX8" fmla="*/ 4735242 w 5217023"/>
              <a:gd name="connsiteY8" fmla="*/ 1867130 h 3994777"/>
              <a:gd name="connsiteX9" fmla="*/ 3907395 w 5217023"/>
              <a:gd name="connsiteY9" fmla="*/ 2938441 h 3994777"/>
              <a:gd name="connsiteX10" fmla="*/ 3946497 w 5217023"/>
              <a:gd name="connsiteY10" fmla="*/ 2908567 h 3994777"/>
              <a:gd name="connsiteX11" fmla="*/ 4585421 w 5217023"/>
              <a:gd name="connsiteY11" fmla="*/ 2188401 h 3994777"/>
              <a:gd name="connsiteX12" fmla="*/ 5142585 w 5217023"/>
              <a:gd name="connsiteY12" fmla="*/ 276891 h 3994777"/>
              <a:gd name="connsiteX13" fmla="*/ 5121833 w 5217023"/>
              <a:gd name="connsiteY13" fmla="*/ 30208 h 3994777"/>
              <a:gd name="connsiteX14" fmla="*/ 5116229 w 5217023"/>
              <a:gd name="connsiteY14" fmla="*/ 0 h 3994777"/>
              <a:gd name="connsiteX15" fmla="*/ 5184724 w 5217023"/>
              <a:gd name="connsiteY15" fmla="*/ 0 h 3994777"/>
              <a:gd name="connsiteX16" fmla="*/ 5196265 w 5217023"/>
              <a:gd name="connsiteY16" fmla="*/ 66113 h 3994777"/>
              <a:gd name="connsiteX17" fmla="*/ 5058603 w 5217023"/>
              <a:gd name="connsiteY17" fmla="*/ 1368242 h 3994777"/>
              <a:gd name="connsiteX18" fmla="*/ 4096624 w 5217023"/>
              <a:gd name="connsiteY18" fmla="*/ 2870829 h 3994777"/>
              <a:gd name="connsiteX19" fmla="*/ 3833203 w 5217023"/>
              <a:gd name="connsiteY19" fmla="*/ 3092190 h 3994777"/>
              <a:gd name="connsiteX20" fmla="*/ 3536509 w 5217023"/>
              <a:gd name="connsiteY20" fmla="*/ 3297128 h 3994777"/>
              <a:gd name="connsiteX21" fmla="*/ 3148966 w 5217023"/>
              <a:gd name="connsiteY21" fmla="*/ 3485478 h 3994777"/>
              <a:gd name="connsiteX22" fmla="*/ 1860557 w 5217023"/>
              <a:gd name="connsiteY22" fmla="*/ 3880910 h 3994777"/>
              <a:gd name="connsiteX23" fmla="*/ 573715 w 5217023"/>
              <a:gd name="connsiteY23" fmla="*/ 3983764 h 3994777"/>
              <a:gd name="connsiteX24" fmla="*/ 108410 w 5217023"/>
              <a:gd name="connsiteY24" fmla="*/ 3908816 h 3994777"/>
              <a:gd name="connsiteX25" fmla="*/ 0 w 5217023"/>
              <a:gd name="connsiteY25" fmla="*/ 3876793 h 3994777"/>
              <a:gd name="connsiteX26" fmla="*/ 0 w 5217023"/>
              <a:gd name="connsiteY26" fmla="*/ 3802912 h 3994777"/>
              <a:gd name="connsiteX27" fmla="*/ 36975 w 5217023"/>
              <a:gd name="connsiteY27" fmla="*/ 3815954 h 3994777"/>
              <a:gd name="connsiteX28" fmla="*/ 561628 w 5217023"/>
              <a:gd name="connsiteY28" fmla="*/ 3912655 h 3994777"/>
              <a:gd name="connsiteX29" fmla="*/ 1683086 w 5217023"/>
              <a:gd name="connsiteY29" fmla="*/ 3844334 h 3994777"/>
              <a:gd name="connsiteX30" fmla="*/ 1806023 w 5217023"/>
              <a:gd name="connsiteY30" fmla="*/ 3820992 h 3994777"/>
              <a:gd name="connsiteX31" fmla="*/ 1921817 w 5217023"/>
              <a:gd name="connsiteY31" fmla="*/ 3795747 h 3994777"/>
              <a:gd name="connsiteX32" fmla="*/ 1243689 w 5217023"/>
              <a:gd name="connsiteY32" fmla="*/ 3846539 h 3994777"/>
              <a:gd name="connsiteX33" fmla="*/ 62875 w 5217023"/>
              <a:gd name="connsiteY33" fmla="*/ 3668143 h 3994777"/>
              <a:gd name="connsiteX34" fmla="*/ 0 w 5217023"/>
              <a:gd name="connsiteY34" fmla="*/ 3644185 h 3994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217023" h="3994777">
                <a:moveTo>
                  <a:pt x="1945461" y="3787398"/>
                </a:moveTo>
                <a:lnTo>
                  <a:pt x="1942113" y="3790053"/>
                </a:lnTo>
                <a:lnTo>
                  <a:pt x="1946982" y="3787990"/>
                </a:lnTo>
                <a:cubicBezTo>
                  <a:pt x="1946982" y="3787990"/>
                  <a:pt x="1946379" y="3787019"/>
                  <a:pt x="1945461" y="3787398"/>
                </a:cubicBezTo>
                <a:close/>
                <a:moveTo>
                  <a:pt x="0" y="0"/>
                </a:moveTo>
                <a:lnTo>
                  <a:pt x="5030958" y="0"/>
                </a:lnTo>
                <a:lnTo>
                  <a:pt x="5046198" y="153449"/>
                </a:lnTo>
                <a:cubicBezTo>
                  <a:pt x="5052189" y="240558"/>
                  <a:pt x="5055458" y="328007"/>
                  <a:pt x="5055729" y="415828"/>
                </a:cubicBezTo>
                <a:cubicBezTo>
                  <a:pt x="5057604" y="923672"/>
                  <a:pt x="4959210" y="1409054"/>
                  <a:pt x="4735242" y="1867130"/>
                </a:cubicBezTo>
                <a:cubicBezTo>
                  <a:pt x="4533284" y="2280198"/>
                  <a:pt x="4248921" y="2629330"/>
                  <a:pt x="3907395" y="2938441"/>
                </a:cubicBezTo>
                <a:cubicBezTo>
                  <a:pt x="3922498" y="2931535"/>
                  <a:pt x="3935859" y="2921330"/>
                  <a:pt x="3946497" y="2908567"/>
                </a:cubicBezTo>
                <a:cubicBezTo>
                  <a:pt x="4193494" y="2700987"/>
                  <a:pt x="4408756" y="2458364"/>
                  <a:pt x="4585421" y="2188401"/>
                </a:cubicBezTo>
                <a:cubicBezTo>
                  <a:pt x="4967641" y="1608533"/>
                  <a:pt x="5169304" y="975361"/>
                  <a:pt x="5142585" y="276891"/>
                </a:cubicBezTo>
                <a:cubicBezTo>
                  <a:pt x="5139764" y="194215"/>
                  <a:pt x="5132824" y="111888"/>
                  <a:pt x="5121833" y="30208"/>
                </a:cubicBezTo>
                <a:lnTo>
                  <a:pt x="5116229" y="0"/>
                </a:lnTo>
                <a:lnTo>
                  <a:pt x="5184724" y="0"/>
                </a:lnTo>
                <a:lnTo>
                  <a:pt x="5196265" y="66113"/>
                </a:lnTo>
                <a:cubicBezTo>
                  <a:pt x="5249921" y="496647"/>
                  <a:pt x="5197997" y="931171"/>
                  <a:pt x="5058603" y="1368242"/>
                </a:cubicBezTo>
                <a:cubicBezTo>
                  <a:pt x="4872414" y="1953929"/>
                  <a:pt x="4544298" y="2451351"/>
                  <a:pt x="4096624" y="2870829"/>
                </a:cubicBezTo>
                <a:cubicBezTo>
                  <a:pt x="4012832" y="2949426"/>
                  <a:pt x="3924415" y="3022439"/>
                  <a:pt x="3833203" y="3092190"/>
                </a:cubicBezTo>
                <a:cubicBezTo>
                  <a:pt x="3741992" y="3161943"/>
                  <a:pt x="3648667" y="3225510"/>
                  <a:pt x="3536509" y="3297128"/>
                </a:cubicBezTo>
                <a:cubicBezTo>
                  <a:pt x="3427215" y="3372735"/>
                  <a:pt x="3288598" y="3430233"/>
                  <a:pt x="3148966" y="3485478"/>
                </a:cubicBezTo>
                <a:cubicBezTo>
                  <a:pt x="2729930" y="3651299"/>
                  <a:pt x="2302194" y="3788890"/>
                  <a:pt x="1860557" y="3880910"/>
                </a:cubicBezTo>
                <a:cubicBezTo>
                  <a:pt x="1435974" y="3969444"/>
                  <a:pt x="1008052" y="4017957"/>
                  <a:pt x="573715" y="3983764"/>
                </a:cubicBezTo>
                <a:cubicBezTo>
                  <a:pt x="415134" y="3971300"/>
                  <a:pt x="259585" y="3947743"/>
                  <a:pt x="108410" y="3908816"/>
                </a:cubicBezTo>
                <a:lnTo>
                  <a:pt x="0" y="3876793"/>
                </a:lnTo>
                <a:lnTo>
                  <a:pt x="0" y="3802912"/>
                </a:lnTo>
                <a:lnTo>
                  <a:pt x="36975" y="3815954"/>
                </a:lnTo>
                <a:cubicBezTo>
                  <a:pt x="206404" y="3867475"/>
                  <a:pt x="382020" y="3897326"/>
                  <a:pt x="561628" y="3912655"/>
                </a:cubicBezTo>
                <a:cubicBezTo>
                  <a:pt x="938583" y="3944832"/>
                  <a:pt x="1311814" y="3910697"/>
                  <a:pt x="1683086" y="3844334"/>
                </a:cubicBezTo>
                <a:cubicBezTo>
                  <a:pt x="1724123" y="3837151"/>
                  <a:pt x="1765097" y="3829374"/>
                  <a:pt x="1806023" y="3820992"/>
                </a:cubicBezTo>
                <a:cubicBezTo>
                  <a:pt x="1844740" y="3813079"/>
                  <a:pt x="1883218" y="3804161"/>
                  <a:pt x="1921817" y="3795747"/>
                </a:cubicBezTo>
                <a:cubicBezTo>
                  <a:pt x="1697011" y="3826435"/>
                  <a:pt x="1470551" y="3843387"/>
                  <a:pt x="1243689" y="3846539"/>
                </a:cubicBezTo>
                <a:cubicBezTo>
                  <a:pt x="839058" y="3849054"/>
                  <a:pt x="443424" y="3800206"/>
                  <a:pt x="62875" y="3668143"/>
                </a:cubicBezTo>
                <a:lnTo>
                  <a:pt x="0" y="364418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99" name="CuadroTexto 1">
            <a:extLst>
              <a:ext uri="{FF2B5EF4-FFF2-40B4-BE49-F238E27FC236}">
                <a16:creationId xmlns:a16="http://schemas.microsoft.com/office/drawing/2014/main" xmlns="" id="{1BAF0F34-58BF-BB76-1CCD-0AF1F1095A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650" y="561475"/>
            <a:ext cx="2415246" cy="16893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t">
            <a:norm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s-AR" sz="37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Fechas a tener en cuenta 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E795E8D2-165B-84E7-65B2-C0E2EAA47E29}"/>
              </a:ext>
            </a:extLst>
          </p:cNvPr>
          <p:cNvSpPr/>
          <p:nvPr/>
        </p:nvSpPr>
        <p:spPr>
          <a:xfrm>
            <a:off x="1843896" y="4925799"/>
            <a:ext cx="5061075" cy="538747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AR"/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677B71CE-6AC1-7D5F-E51B-BB55C5C95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62732802"/>
              </p:ext>
            </p:extLst>
          </p:nvPr>
        </p:nvGraphicFramePr>
        <p:xfrm>
          <a:off x="4157004" y="297748"/>
          <a:ext cx="4591863" cy="5166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72765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xmlns="" id="{DBE18F0D-C1AF-A73C-AA20-F13219AC6D25}"/>
              </a:ext>
            </a:extLst>
          </p:cNvPr>
          <p:cNvGraphicFramePr/>
          <p:nvPr/>
        </p:nvGraphicFramePr>
        <p:xfrm>
          <a:off x="1356393" y="997383"/>
          <a:ext cx="6286071" cy="42205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123" name="CuadroTexto 1">
            <a:extLst>
              <a:ext uri="{FF2B5EF4-FFF2-40B4-BE49-F238E27FC236}">
                <a16:creationId xmlns:a16="http://schemas.microsoft.com/office/drawing/2014/main" xmlns="" id="{500297E1-6B0B-2CA1-CBF3-5FD67E9B1F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4097"/>
            <a:ext cx="5819613" cy="715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AR" altLang="es-AR" sz="4049" b="1" dirty="0"/>
              <a:t>Sujetos comprendidos</a:t>
            </a:r>
            <a:endParaRPr lang="es-AR" altLang="es-AR" sz="2699" b="1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78BCE350-4559-CFE0-43EA-0FC6C76635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6269" y="4686775"/>
            <a:ext cx="859317" cy="76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136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12" name="Rectangle 4103">
            <a:extLst>
              <a:ext uri="{FF2B5EF4-FFF2-40B4-BE49-F238E27FC236}">
                <a16:creationId xmlns:a16="http://schemas.microsoft.com/office/drawing/2014/main" xmlns="" id="{C05CBC3C-2E5A-4839-8B9B-2E5A6ADF0F5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1714" cy="571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3" name="Freeform: Shape 4105">
            <a:extLst>
              <a:ext uri="{FF2B5EF4-FFF2-40B4-BE49-F238E27FC236}">
                <a16:creationId xmlns:a16="http://schemas.microsoft.com/office/drawing/2014/main" xmlns="" id="{DB5B423A-57CC-4C58-AA26-8E2E862B03A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3912768" cy="3328981"/>
          </a:xfrm>
          <a:custGeom>
            <a:avLst/>
            <a:gdLst>
              <a:gd name="connsiteX0" fmla="*/ 1945461 w 5217023"/>
              <a:gd name="connsiteY0" fmla="*/ 3787398 h 3994777"/>
              <a:gd name="connsiteX1" fmla="*/ 1942113 w 5217023"/>
              <a:gd name="connsiteY1" fmla="*/ 3790053 h 3994777"/>
              <a:gd name="connsiteX2" fmla="*/ 1946982 w 5217023"/>
              <a:gd name="connsiteY2" fmla="*/ 3787990 h 3994777"/>
              <a:gd name="connsiteX3" fmla="*/ 1945461 w 5217023"/>
              <a:gd name="connsiteY3" fmla="*/ 3787398 h 3994777"/>
              <a:gd name="connsiteX4" fmla="*/ 0 w 5217023"/>
              <a:gd name="connsiteY4" fmla="*/ 0 h 3994777"/>
              <a:gd name="connsiteX5" fmla="*/ 5030958 w 5217023"/>
              <a:gd name="connsiteY5" fmla="*/ 0 h 3994777"/>
              <a:gd name="connsiteX6" fmla="*/ 5046198 w 5217023"/>
              <a:gd name="connsiteY6" fmla="*/ 153449 h 3994777"/>
              <a:gd name="connsiteX7" fmla="*/ 5055729 w 5217023"/>
              <a:gd name="connsiteY7" fmla="*/ 415828 h 3994777"/>
              <a:gd name="connsiteX8" fmla="*/ 4735242 w 5217023"/>
              <a:gd name="connsiteY8" fmla="*/ 1867130 h 3994777"/>
              <a:gd name="connsiteX9" fmla="*/ 3907395 w 5217023"/>
              <a:gd name="connsiteY9" fmla="*/ 2938441 h 3994777"/>
              <a:gd name="connsiteX10" fmla="*/ 3946497 w 5217023"/>
              <a:gd name="connsiteY10" fmla="*/ 2908567 h 3994777"/>
              <a:gd name="connsiteX11" fmla="*/ 4585421 w 5217023"/>
              <a:gd name="connsiteY11" fmla="*/ 2188401 h 3994777"/>
              <a:gd name="connsiteX12" fmla="*/ 5142585 w 5217023"/>
              <a:gd name="connsiteY12" fmla="*/ 276891 h 3994777"/>
              <a:gd name="connsiteX13" fmla="*/ 5121833 w 5217023"/>
              <a:gd name="connsiteY13" fmla="*/ 30208 h 3994777"/>
              <a:gd name="connsiteX14" fmla="*/ 5116229 w 5217023"/>
              <a:gd name="connsiteY14" fmla="*/ 0 h 3994777"/>
              <a:gd name="connsiteX15" fmla="*/ 5184724 w 5217023"/>
              <a:gd name="connsiteY15" fmla="*/ 0 h 3994777"/>
              <a:gd name="connsiteX16" fmla="*/ 5196265 w 5217023"/>
              <a:gd name="connsiteY16" fmla="*/ 66113 h 3994777"/>
              <a:gd name="connsiteX17" fmla="*/ 5058603 w 5217023"/>
              <a:gd name="connsiteY17" fmla="*/ 1368242 h 3994777"/>
              <a:gd name="connsiteX18" fmla="*/ 4096624 w 5217023"/>
              <a:gd name="connsiteY18" fmla="*/ 2870829 h 3994777"/>
              <a:gd name="connsiteX19" fmla="*/ 3833203 w 5217023"/>
              <a:gd name="connsiteY19" fmla="*/ 3092190 h 3994777"/>
              <a:gd name="connsiteX20" fmla="*/ 3536509 w 5217023"/>
              <a:gd name="connsiteY20" fmla="*/ 3297128 h 3994777"/>
              <a:gd name="connsiteX21" fmla="*/ 3148966 w 5217023"/>
              <a:gd name="connsiteY21" fmla="*/ 3485478 h 3994777"/>
              <a:gd name="connsiteX22" fmla="*/ 1860557 w 5217023"/>
              <a:gd name="connsiteY22" fmla="*/ 3880910 h 3994777"/>
              <a:gd name="connsiteX23" fmla="*/ 573715 w 5217023"/>
              <a:gd name="connsiteY23" fmla="*/ 3983764 h 3994777"/>
              <a:gd name="connsiteX24" fmla="*/ 108410 w 5217023"/>
              <a:gd name="connsiteY24" fmla="*/ 3908816 h 3994777"/>
              <a:gd name="connsiteX25" fmla="*/ 0 w 5217023"/>
              <a:gd name="connsiteY25" fmla="*/ 3876793 h 3994777"/>
              <a:gd name="connsiteX26" fmla="*/ 0 w 5217023"/>
              <a:gd name="connsiteY26" fmla="*/ 3802912 h 3994777"/>
              <a:gd name="connsiteX27" fmla="*/ 36975 w 5217023"/>
              <a:gd name="connsiteY27" fmla="*/ 3815954 h 3994777"/>
              <a:gd name="connsiteX28" fmla="*/ 561628 w 5217023"/>
              <a:gd name="connsiteY28" fmla="*/ 3912655 h 3994777"/>
              <a:gd name="connsiteX29" fmla="*/ 1683086 w 5217023"/>
              <a:gd name="connsiteY29" fmla="*/ 3844334 h 3994777"/>
              <a:gd name="connsiteX30" fmla="*/ 1806023 w 5217023"/>
              <a:gd name="connsiteY30" fmla="*/ 3820992 h 3994777"/>
              <a:gd name="connsiteX31" fmla="*/ 1921817 w 5217023"/>
              <a:gd name="connsiteY31" fmla="*/ 3795747 h 3994777"/>
              <a:gd name="connsiteX32" fmla="*/ 1243689 w 5217023"/>
              <a:gd name="connsiteY32" fmla="*/ 3846539 h 3994777"/>
              <a:gd name="connsiteX33" fmla="*/ 62875 w 5217023"/>
              <a:gd name="connsiteY33" fmla="*/ 3668143 h 3994777"/>
              <a:gd name="connsiteX34" fmla="*/ 0 w 5217023"/>
              <a:gd name="connsiteY34" fmla="*/ 3644185 h 3994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217023" h="3994777">
                <a:moveTo>
                  <a:pt x="1945461" y="3787398"/>
                </a:moveTo>
                <a:lnTo>
                  <a:pt x="1942113" y="3790053"/>
                </a:lnTo>
                <a:lnTo>
                  <a:pt x="1946982" y="3787990"/>
                </a:lnTo>
                <a:cubicBezTo>
                  <a:pt x="1946982" y="3787990"/>
                  <a:pt x="1946379" y="3787019"/>
                  <a:pt x="1945461" y="3787398"/>
                </a:cubicBezTo>
                <a:close/>
                <a:moveTo>
                  <a:pt x="0" y="0"/>
                </a:moveTo>
                <a:lnTo>
                  <a:pt x="5030958" y="0"/>
                </a:lnTo>
                <a:lnTo>
                  <a:pt x="5046198" y="153449"/>
                </a:lnTo>
                <a:cubicBezTo>
                  <a:pt x="5052189" y="240558"/>
                  <a:pt x="5055458" y="328007"/>
                  <a:pt x="5055729" y="415828"/>
                </a:cubicBezTo>
                <a:cubicBezTo>
                  <a:pt x="5057604" y="923672"/>
                  <a:pt x="4959210" y="1409054"/>
                  <a:pt x="4735242" y="1867130"/>
                </a:cubicBezTo>
                <a:cubicBezTo>
                  <a:pt x="4533284" y="2280198"/>
                  <a:pt x="4248921" y="2629330"/>
                  <a:pt x="3907395" y="2938441"/>
                </a:cubicBezTo>
                <a:cubicBezTo>
                  <a:pt x="3922498" y="2931535"/>
                  <a:pt x="3935859" y="2921330"/>
                  <a:pt x="3946497" y="2908567"/>
                </a:cubicBezTo>
                <a:cubicBezTo>
                  <a:pt x="4193494" y="2700987"/>
                  <a:pt x="4408756" y="2458364"/>
                  <a:pt x="4585421" y="2188401"/>
                </a:cubicBezTo>
                <a:cubicBezTo>
                  <a:pt x="4967641" y="1608533"/>
                  <a:pt x="5169304" y="975361"/>
                  <a:pt x="5142585" y="276891"/>
                </a:cubicBezTo>
                <a:cubicBezTo>
                  <a:pt x="5139764" y="194215"/>
                  <a:pt x="5132824" y="111888"/>
                  <a:pt x="5121833" y="30208"/>
                </a:cubicBezTo>
                <a:lnTo>
                  <a:pt x="5116229" y="0"/>
                </a:lnTo>
                <a:lnTo>
                  <a:pt x="5184724" y="0"/>
                </a:lnTo>
                <a:lnTo>
                  <a:pt x="5196265" y="66113"/>
                </a:lnTo>
                <a:cubicBezTo>
                  <a:pt x="5249921" y="496647"/>
                  <a:pt x="5197997" y="931171"/>
                  <a:pt x="5058603" y="1368242"/>
                </a:cubicBezTo>
                <a:cubicBezTo>
                  <a:pt x="4872414" y="1953929"/>
                  <a:pt x="4544298" y="2451351"/>
                  <a:pt x="4096624" y="2870829"/>
                </a:cubicBezTo>
                <a:cubicBezTo>
                  <a:pt x="4012832" y="2949426"/>
                  <a:pt x="3924415" y="3022439"/>
                  <a:pt x="3833203" y="3092190"/>
                </a:cubicBezTo>
                <a:cubicBezTo>
                  <a:pt x="3741992" y="3161943"/>
                  <a:pt x="3648667" y="3225510"/>
                  <a:pt x="3536509" y="3297128"/>
                </a:cubicBezTo>
                <a:cubicBezTo>
                  <a:pt x="3427215" y="3372735"/>
                  <a:pt x="3288598" y="3430233"/>
                  <a:pt x="3148966" y="3485478"/>
                </a:cubicBezTo>
                <a:cubicBezTo>
                  <a:pt x="2729930" y="3651299"/>
                  <a:pt x="2302194" y="3788890"/>
                  <a:pt x="1860557" y="3880910"/>
                </a:cubicBezTo>
                <a:cubicBezTo>
                  <a:pt x="1435974" y="3969444"/>
                  <a:pt x="1008052" y="4017957"/>
                  <a:pt x="573715" y="3983764"/>
                </a:cubicBezTo>
                <a:cubicBezTo>
                  <a:pt x="415134" y="3971300"/>
                  <a:pt x="259585" y="3947743"/>
                  <a:pt x="108410" y="3908816"/>
                </a:cubicBezTo>
                <a:lnTo>
                  <a:pt x="0" y="3876793"/>
                </a:lnTo>
                <a:lnTo>
                  <a:pt x="0" y="3802912"/>
                </a:lnTo>
                <a:lnTo>
                  <a:pt x="36975" y="3815954"/>
                </a:lnTo>
                <a:cubicBezTo>
                  <a:pt x="206404" y="3867475"/>
                  <a:pt x="382020" y="3897326"/>
                  <a:pt x="561628" y="3912655"/>
                </a:cubicBezTo>
                <a:cubicBezTo>
                  <a:pt x="938583" y="3944832"/>
                  <a:pt x="1311814" y="3910697"/>
                  <a:pt x="1683086" y="3844334"/>
                </a:cubicBezTo>
                <a:cubicBezTo>
                  <a:pt x="1724123" y="3837151"/>
                  <a:pt x="1765097" y="3829374"/>
                  <a:pt x="1806023" y="3820992"/>
                </a:cubicBezTo>
                <a:cubicBezTo>
                  <a:pt x="1844740" y="3813079"/>
                  <a:pt x="1883218" y="3804161"/>
                  <a:pt x="1921817" y="3795747"/>
                </a:cubicBezTo>
                <a:cubicBezTo>
                  <a:pt x="1697011" y="3826435"/>
                  <a:pt x="1470551" y="3843387"/>
                  <a:pt x="1243689" y="3846539"/>
                </a:cubicBezTo>
                <a:cubicBezTo>
                  <a:pt x="839058" y="3849054"/>
                  <a:pt x="443424" y="3800206"/>
                  <a:pt x="62875" y="3668143"/>
                </a:cubicBezTo>
                <a:lnTo>
                  <a:pt x="0" y="364418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99" name="CuadroTexto 1">
            <a:extLst>
              <a:ext uri="{FF2B5EF4-FFF2-40B4-BE49-F238E27FC236}">
                <a16:creationId xmlns:a16="http://schemas.microsoft.com/office/drawing/2014/main" xmlns="" id="{1BAF0F34-58BF-BB76-1CCD-0AF1F1095A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650" y="561475"/>
            <a:ext cx="2415246" cy="16893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t">
            <a:norm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s-AR" sz="37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Sujetos</a:t>
            </a:r>
            <a:r>
              <a:rPr lang="en-US" altLang="es-AR" sz="37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s-AR" sz="37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excluidos</a:t>
            </a:r>
            <a:endParaRPr lang="en-US" altLang="es-AR" sz="37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E795E8D2-165B-84E7-65B2-C0E2EAA47E29}"/>
              </a:ext>
            </a:extLst>
          </p:cNvPr>
          <p:cNvSpPr/>
          <p:nvPr/>
        </p:nvSpPr>
        <p:spPr>
          <a:xfrm>
            <a:off x="1843896" y="4925799"/>
            <a:ext cx="5061075" cy="538747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4C6C097D-D04F-FB97-CCDC-17D316464760}"/>
              </a:ext>
            </a:extLst>
          </p:cNvPr>
          <p:cNvSpPr txBox="1">
            <a:spLocks/>
          </p:cNvSpPr>
          <p:nvPr/>
        </p:nvSpPr>
        <p:spPr>
          <a:xfrm>
            <a:off x="3887787" y="58188"/>
            <a:ext cx="4861079" cy="5406357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just">
              <a:buAutoNum type="arabicPeriod"/>
            </a:pPr>
            <a:r>
              <a:rPr lang="es-MX" sz="1600" dirty="0">
                <a:solidFill>
                  <a:schemeClr val="tx1"/>
                </a:solidFill>
              </a:rPr>
              <a:t>Declarados en quiebra que no continúen con la explotación.</a:t>
            </a:r>
          </a:p>
          <a:p>
            <a:pPr marL="514350" indent="-514350" algn="just">
              <a:buAutoNum type="arabicPeriod"/>
            </a:pPr>
            <a:endParaRPr lang="es-MX" sz="500" dirty="0">
              <a:solidFill>
                <a:schemeClr val="tx1"/>
              </a:solidFill>
            </a:endParaRPr>
          </a:p>
          <a:p>
            <a:pPr marL="514350" indent="-514350" algn="just">
              <a:buAutoNum type="arabicPeriod"/>
            </a:pPr>
            <a:r>
              <a:rPr lang="es-MX" sz="1600" dirty="0">
                <a:solidFill>
                  <a:schemeClr val="tx1"/>
                </a:solidFill>
              </a:rPr>
              <a:t>Condenados con condena confirmada en segunda instancia –antes de la entrada en vigencia de la moratoria- por delitos aduaneros o tributarios</a:t>
            </a:r>
          </a:p>
          <a:p>
            <a:pPr marL="514350" indent="-514350" algn="just">
              <a:buAutoNum type="arabicPeriod"/>
            </a:pPr>
            <a:endParaRPr lang="es-MX" sz="500" dirty="0">
              <a:solidFill>
                <a:schemeClr val="tx1"/>
              </a:solidFill>
            </a:endParaRPr>
          </a:p>
          <a:p>
            <a:pPr marL="514350" indent="-514350" algn="just">
              <a:buFont typeface="Arial"/>
              <a:buAutoNum type="arabicPeriod"/>
            </a:pPr>
            <a:r>
              <a:rPr lang="es-MX" sz="1600" dirty="0">
                <a:solidFill>
                  <a:schemeClr val="tx1"/>
                </a:solidFill>
              </a:rPr>
              <a:t>Condenados con condena confirmada en segunda instancia –antes de la entrada en vigencia de la moratoria- por delitos comunes que tengan conexión con incumplimientos tributarios propios o de terceros</a:t>
            </a:r>
          </a:p>
          <a:p>
            <a:pPr marL="514350" indent="-514350" algn="just">
              <a:buFont typeface="Arial"/>
              <a:buAutoNum type="arabicPeriod"/>
            </a:pPr>
            <a:endParaRPr lang="es-MX" sz="500" dirty="0">
              <a:solidFill>
                <a:schemeClr val="tx1"/>
              </a:solidFill>
            </a:endParaRPr>
          </a:p>
          <a:p>
            <a:pPr marL="514350" indent="-514350" algn="just">
              <a:buFont typeface="Arial"/>
              <a:buAutoNum type="arabicPeriod"/>
            </a:pPr>
            <a:r>
              <a:rPr lang="es-MX" sz="1600" dirty="0">
                <a:solidFill>
                  <a:schemeClr val="tx1"/>
                </a:solidFill>
              </a:rPr>
              <a:t>Personas jurídicas cuyos socios, directores, administradores, síndicos hayan sido condenados con condena confirmada en segunda instancia por delitos tributarios, aduaneros o comunes.</a:t>
            </a:r>
          </a:p>
          <a:p>
            <a:pPr marL="514350" indent="-514350" algn="just">
              <a:buFont typeface="Arial"/>
              <a:buAutoNum type="arabicPeriod"/>
            </a:pPr>
            <a:endParaRPr lang="es-MX" sz="500" dirty="0">
              <a:solidFill>
                <a:schemeClr val="tx1"/>
              </a:solidFill>
            </a:endParaRPr>
          </a:p>
          <a:p>
            <a:pPr marL="514350" indent="-514350" algn="just">
              <a:buFont typeface="Arial"/>
              <a:buAutoNum type="arabicPeriod"/>
            </a:pPr>
            <a:r>
              <a:rPr lang="es-MX" sz="1600" dirty="0">
                <a:solidFill>
                  <a:schemeClr val="tx1"/>
                </a:solidFill>
              </a:rPr>
              <a:t>Agentes de retención/percepción con auto de procesamiento firme y elevada la causa a juicio oral </a:t>
            </a:r>
          </a:p>
          <a:p>
            <a:pPr marL="514350" indent="-514350" algn="l">
              <a:buAutoNum type="arabicPeriod"/>
            </a:pPr>
            <a:endParaRPr lang="es-MX" sz="1400" dirty="0">
              <a:solidFill>
                <a:schemeClr val="accent2"/>
              </a:solidFill>
            </a:endParaRPr>
          </a:p>
          <a:p>
            <a:pPr marL="514350" indent="-514350" algn="l">
              <a:buAutoNum type="arabicPeriod"/>
            </a:pPr>
            <a:endParaRPr lang="es-MX" sz="1400" dirty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endParaRPr lang="es-MX" sz="1400" dirty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endParaRPr lang="es-MX" sz="1000" dirty="0"/>
          </a:p>
          <a:p>
            <a:endParaRPr lang="es-AR" dirty="0"/>
          </a:p>
        </p:txBody>
      </p:sp>
      <p:pic>
        <p:nvPicPr>
          <p:cNvPr id="1028" name="Picture 4" descr="25,347,424 ilustraciones de stock de Entre rejas | Depositphotos">
            <a:extLst>
              <a:ext uri="{FF2B5EF4-FFF2-40B4-BE49-F238E27FC236}">
                <a16:creationId xmlns:a16="http://schemas.microsoft.com/office/drawing/2014/main" xmlns="" id="{F42895F7-48D4-A37D-A8DB-07AD121308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814" y="332898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63279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Personalizado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366092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F112839767644489A82022E35AFF39F" ma:contentTypeVersion="0" ma:contentTypeDescription="Crear nuevo documento." ma:contentTypeScope="" ma:versionID="7c9cd766d2044eeadb45e63a3577d2ba">
  <xsd:schema xmlns:xsd="http://www.w3.org/2001/XMLSchema" xmlns:p="http://schemas.microsoft.com/office/2006/metadata/properties" targetNamespace="http://schemas.microsoft.com/office/2006/metadata/properties" ma:root="true" ma:fieldsID="b004d877ca112f136821ba8115f6472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 ma:readOnly="true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E42415E9-7D0C-4BBA-A38E-98B6AB3271E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A9252E4-E3BC-4A98-839A-7EB34389AB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92FFCEF5-24FF-483E-9526-271752A74B36}">
  <ds:schemaRefs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11950</TotalTime>
  <Words>3077</Words>
  <Application>Microsoft Office PowerPoint</Application>
  <PresentationFormat>Presentación en pantalla (16:10)</PresentationFormat>
  <Paragraphs>392</Paragraphs>
  <Slides>45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45</vt:i4>
      </vt:variant>
    </vt:vector>
  </HeadingPairs>
  <TitlesOfParts>
    <vt:vector size="53" baseType="lpstr">
      <vt:lpstr>Arial</vt:lpstr>
      <vt:lpstr>Calibri</vt:lpstr>
      <vt:lpstr>Calibri Light</vt:lpstr>
      <vt:lpstr>Open Sans</vt:lpstr>
      <vt:lpstr>Wingdings</vt:lpstr>
      <vt:lpstr>Tema de Office</vt:lpstr>
      <vt:lpstr>1_Diseño personalizado</vt:lpstr>
      <vt:lpstr>Diseño personalizado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mac</dc:creator>
  <cp:lastModifiedBy>AAEF-AUDITORIO</cp:lastModifiedBy>
  <cp:revision>433</cp:revision>
  <dcterms:created xsi:type="dcterms:W3CDTF">2019-10-07T04:09:49Z</dcterms:created>
  <dcterms:modified xsi:type="dcterms:W3CDTF">2024-08-08T20:02:01Z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0x0101009F112839767644489A82022E35AFF39F</vt:lpwstr>
  </property>
</Properties>
</file>