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7" r:id="rId4"/>
  </p:sldMasterIdLst>
  <p:notesMasterIdLst>
    <p:notesMasterId r:id="rId26"/>
  </p:notesMasterIdLst>
  <p:handoutMasterIdLst>
    <p:handoutMasterId r:id="rId27"/>
  </p:handoutMasterIdLst>
  <p:sldIdLst>
    <p:sldId id="258" r:id="rId5"/>
    <p:sldId id="292" r:id="rId6"/>
    <p:sldId id="293" r:id="rId7"/>
    <p:sldId id="294" r:id="rId8"/>
    <p:sldId id="298" r:id="rId9"/>
    <p:sldId id="296" r:id="rId10"/>
    <p:sldId id="295" r:id="rId11"/>
    <p:sldId id="301" r:id="rId12"/>
    <p:sldId id="299" r:id="rId13"/>
    <p:sldId id="302" r:id="rId14"/>
    <p:sldId id="303" r:id="rId15"/>
    <p:sldId id="304" r:id="rId16"/>
    <p:sldId id="307" r:id="rId17"/>
    <p:sldId id="306" r:id="rId18"/>
    <p:sldId id="305" r:id="rId19"/>
    <p:sldId id="309" r:id="rId20"/>
    <p:sldId id="308" r:id="rId21"/>
    <p:sldId id="311" r:id="rId22"/>
    <p:sldId id="310" r:id="rId23"/>
    <p:sldId id="312" r:id="rId24"/>
    <p:sldId id="290" r:id="rId25"/>
  </p:sldIdLst>
  <p:sldSz cx="12192000" cy="6858000"/>
  <p:notesSz cx="6858000" cy="9144000"/>
  <p:defaultTextStyle>
    <a:defPPr rtl="0">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456" autoAdjust="0"/>
    <p:restoredTop sz="94639" autoAdjust="0"/>
  </p:normalViewPr>
  <p:slideViewPr>
    <p:cSldViewPr snapToGrid="0">
      <p:cViewPr>
        <p:scale>
          <a:sx n="106" d="100"/>
          <a:sy n="106" d="100"/>
        </p:scale>
        <p:origin x="18" y="-630"/>
      </p:cViewPr>
      <p:guideLst/>
    </p:cSldViewPr>
  </p:slideViewPr>
  <p:notesTextViewPr>
    <p:cViewPr>
      <p:scale>
        <a:sx n="1" d="1"/>
        <a:sy n="1" d="1"/>
      </p:scale>
      <p:origin x="0" y="0"/>
    </p:cViewPr>
  </p:notesTextViewPr>
  <p:notesViewPr>
    <p:cSldViewPr snapToGrid="0">
      <p:cViewPr varScale="1">
        <p:scale>
          <a:sx n="88" d="100"/>
          <a:sy n="88" d="100"/>
        </p:scale>
        <p:origin x="3822" y="66"/>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notesMaster" Target="notesMasters/notesMaster1.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presProps" Target="pres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handoutMaster" Target="handoutMasters/handoutMaster1.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posición de encabezado 1">
            <a:extLst>
              <a:ext uri="{FF2B5EF4-FFF2-40B4-BE49-F238E27FC236}">
                <a16:creationId xmlns:a16="http://schemas.microsoft.com/office/drawing/2014/main" id="{623AA0E9-8CD0-4A6E-A65E-A06028B83FE3}"/>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pPr rtl="0"/>
            <a:endParaRPr lang="es-ES" dirty="0"/>
          </a:p>
        </p:txBody>
      </p:sp>
      <p:sp>
        <p:nvSpPr>
          <p:cNvPr id="3" name="Marcador de fecha 2">
            <a:extLst>
              <a:ext uri="{FF2B5EF4-FFF2-40B4-BE49-F238E27FC236}">
                <a16:creationId xmlns:a16="http://schemas.microsoft.com/office/drawing/2014/main" id="{D5E2408B-C9AB-4665-AC99-B057BD0A43D8}"/>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pPr rtl="0"/>
            <a:fld id="{A5022257-8F27-4D01-BD18-69FB72CADE5D}" type="datetime1">
              <a:rPr lang="es-ES" smtClean="0"/>
              <a:t>19/06/2024</a:t>
            </a:fld>
            <a:endParaRPr lang="es-ES" dirty="0"/>
          </a:p>
        </p:txBody>
      </p:sp>
      <p:sp>
        <p:nvSpPr>
          <p:cNvPr id="4" name="Marcador de pie de página 3">
            <a:extLst>
              <a:ext uri="{FF2B5EF4-FFF2-40B4-BE49-F238E27FC236}">
                <a16:creationId xmlns:a16="http://schemas.microsoft.com/office/drawing/2014/main" id="{8CD1B215-531B-4869-BD98-BD3B1390B1C5}"/>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pPr rtl="0"/>
            <a:endParaRPr lang="es-ES" dirty="0"/>
          </a:p>
        </p:txBody>
      </p:sp>
      <p:sp>
        <p:nvSpPr>
          <p:cNvPr id="5" name="Marcador de posición de número de diapositiva 4">
            <a:extLst>
              <a:ext uri="{FF2B5EF4-FFF2-40B4-BE49-F238E27FC236}">
                <a16:creationId xmlns:a16="http://schemas.microsoft.com/office/drawing/2014/main" id="{60B53F21-4D67-455D-8074-E9E6EC26FAC5}"/>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pPr rtl="0"/>
            <a:fld id="{952858E0-3D38-47B7-97D4-4FE08D90D359}" type="slidenum">
              <a:rPr lang="es-ES" smtClean="0"/>
              <a:t>‹Nº›</a:t>
            </a:fld>
            <a:endParaRPr lang="es-ES" dirty="0"/>
          </a:p>
        </p:txBody>
      </p:sp>
    </p:spTree>
    <p:extLst>
      <p:ext uri="{BB962C8B-B14F-4D97-AF65-F5344CB8AC3E}">
        <p14:creationId xmlns:p14="http://schemas.microsoft.com/office/powerpoint/2010/main" val="2821443336"/>
      </p:ext>
    </p:extLst>
  </p:cSld>
  <p:clrMap bg1="lt1" tx1="dk1" bg2="lt2" tx2="dk2" accent1="accent1" accent2="accent2" accent3="accent3" accent4="accent4" accent5="accent5" accent6="accent6" hlink="hlink" folHlink="folHlink"/>
</p:handoutMaster>
</file>

<file path=ppt/media/image1.jpg>
</file>

<file path=ppt/media/image2.jpe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posición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pPr rtl="0"/>
            <a:endParaRPr lang="es-ES" noProof="0" dirty="0"/>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3571857-26EA-47E2-9155-D6CFE03690C8}" type="datetime1">
              <a:rPr lang="es-ES" smtClean="0"/>
              <a:pPr/>
              <a:t>19/06/2024</a:t>
            </a:fld>
            <a:endParaRPr lang="es-ES" dirty="0"/>
          </a:p>
        </p:txBody>
      </p:sp>
      <p:sp>
        <p:nvSpPr>
          <p:cNvPr id="4" name="Marcador de imagen de diapositiva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rtl="0"/>
            <a:endParaRPr lang="es-ES" noProof="0" dirty="0"/>
          </a:p>
        </p:txBody>
      </p:sp>
      <p:sp>
        <p:nvSpPr>
          <p:cNvPr id="5" name="Marcador de posición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rtl="0"/>
            <a:r>
              <a:rPr lang="es-ES" noProof="0" dirty="0"/>
              <a:t>Haga clic para modificar los estilos de texto del patrón</a:t>
            </a:r>
          </a:p>
          <a:p>
            <a:pPr lvl="1" rtl="0"/>
            <a:r>
              <a:rPr lang="es-ES" noProof="0" dirty="0"/>
              <a:t>Segundo nivel</a:t>
            </a:r>
          </a:p>
          <a:p>
            <a:pPr lvl="2" rtl="0"/>
            <a:r>
              <a:rPr lang="es-ES" noProof="0" dirty="0"/>
              <a:t>Tercer nivel</a:t>
            </a:r>
          </a:p>
          <a:p>
            <a:pPr lvl="3" rtl="0"/>
            <a:r>
              <a:rPr lang="es-ES" noProof="0" dirty="0"/>
              <a:t>Cuarto nivel</a:t>
            </a:r>
          </a:p>
          <a:p>
            <a:pPr lvl="4" rtl="0"/>
            <a:r>
              <a:rPr lang="es-ES" noProof="0" dirty="0"/>
              <a:t>Quinto nivel</a:t>
            </a:r>
          </a:p>
        </p:txBody>
      </p:sp>
      <p:sp>
        <p:nvSpPr>
          <p:cNvPr id="6" name="Marcador de posición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pPr rtl="0"/>
            <a:endParaRPr lang="es-ES" noProof="0" dirty="0"/>
          </a:p>
        </p:txBody>
      </p:sp>
      <p:sp>
        <p:nvSpPr>
          <p:cNvPr id="7" name="Marcador de posición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pPr rtl="0"/>
            <a:fld id="{284ECAD9-32EE-4091-BDA5-6BD15ACC5E58}" type="slidenum">
              <a:rPr lang="es-ES" noProof="0" smtClean="0"/>
              <a:t>‹Nº›</a:t>
            </a:fld>
            <a:endParaRPr lang="es-ES" noProof="0" dirty="0"/>
          </a:p>
        </p:txBody>
      </p:sp>
    </p:spTree>
    <p:extLst>
      <p:ext uri="{BB962C8B-B14F-4D97-AF65-F5344CB8AC3E}">
        <p14:creationId xmlns:p14="http://schemas.microsoft.com/office/powerpoint/2010/main" val="110661893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posición de notas 2"/>
          <p:cNvSpPr>
            <a:spLocks noGrp="1"/>
          </p:cNvSpPr>
          <p:nvPr>
            <p:ph type="body" idx="1"/>
          </p:nvPr>
        </p:nvSpPr>
        <p:spPr/>
        <p:txBody>
          <a:bodyPr rtlCol="0"/>
          <a:lstStyle/>
          <a:p>
            <a:pPr rtl="0"/>
            <a:endParaRPr lang="es-ES" dirty="0"/>
          </a:p>
        </p:txBody>
      </p:sp>
      <p:sp>
        <p:nvSpPr>
          <p:cNvPr id="4" name="Marcador de posición de número de diapositiva 3"/>
          <p:cNvSpPr>
            <a:spLocks noGrp="1"/>
          </p:cNvSpPr>
          <p:nvPr>
            <p:ph type="sldNum" sz="quarter" idx="5"/>
          </p:nvPr>
        </p:nvSpPr>
        <p:spPr/>
        <p:txBody>
          <a:bodyPr rtlCol="0"/>
          <a:lstStyle/>
          <a:p>
            <a:pPr rtl="0"/>
            <a:fld id="{284ECAD9-32EE-4091-BDA5-6BD15ACC5E58}" type="slidenum">
              <a:rPr lang="es-ES" smtClean="0"/>
              <a:t>1</a:t>
            </a:fld>
            <a:endParaRPr lang="es-ES" dirty="0"/>
          </a:p>
        </p:txBody>
      </p:sp>
    </p:spTree>
    <p:extLst>
      <p:ext uri="{BB962C8B-B14F-4D97-AF65-F5344CB8AC3E}">
        <p14:creationId xmlns:p14="http://schemas.microsoft.com/office/powerpoint/2010/main" val="22159811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posición de notas 2"/>
          <p:cNvSpPr>
            <a:spLocks noGrp="1"/>
          </p:cNvSpPr>
          <p:nvPr>
            <p:ph type="body" idx="1"/>
          </p:nvPr>
        </p:nvSpPr>
        <p:spPr/>
        <p:txBody>
          <a:bodyPr rtlCol="0"/>
          <a:lstStyle/>
          <a:p>
            <a:pPr rtl="0"/>
            <a:endParaRPr lang="es-ES" dirty="0"/>
          </a:p>
        </p:txBody>
      </p:sp>
      <p:sp>
        <p:nvSpPr>
          <p:cNvPr id="4" name="Marcador de número de diapositiva 3"/>
          <p:cNvSpPr>
            <a:spLocks noGrp="1"/>
          </p:cNvSpPr>
          <p:nvPr>
            <p:ph type="sldNum" sz="quarter" idx="10"/>
          </p:nvPr>
        </p:nvSpPr>
        <p:spPr/>
        <p:txBody>
          <a:bodyPr rtlCol="0"/>
          <a:lstStyle/>
          <a:p>
            <a:pPr rtl="0"/>
            <a:fld id="{284ECAD9-32EE-4091-BDA5-6BD15ACC5E58}" type="slidenum">
              <a:rPr lang="es-ES" smtClean="0"/>
              <a:t>21</a:t>
            </a:fld>
            <a:endParaRPr lang="es-ES" dirty="0"/>
          </a:p>
        </p:txBody>
      </p:sp>
    </p:spTree>
    <p:extLst>
      <p:ext uri="{BB962C8B-B14F-4D97-AF65-F5344CB8AC3E}">
        <p14:creationId xmlns:p14="http://schemas.microsoft.com/office/powerpoint/2010/main" val="29168600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Diapositiva de título">
    <p:spTree>
      <p:nvGrpSpPr>
        <p:cNvPr id="1" name=""/>
        <p:cNvGrpSpPr/>
        <p:nvPr/>
      </p:nvGrpSpPr>
      <p:grpSpPr>
        <a:xfrm>
          <a:off x="0" y="0"/>
          <a:ext cx="0" cy="0"/>
          <a:chOff x="0" y="0"/>
          <a:chExt cx="0" cy="0"/>
        </a:xfrm>
      </p:grpSpPr>
      <p:sp>
        <p:nvSpPr>
          <p:cNvPr id="11" name="Marcador de posición de imagen 9">
            <a:extLst>
              <a:ext uri="{FF2B5EF4-FFF2-40B4-BE49-F238E27FC236}">
                <a16:creationId xmlns:a16="http://schemas.microsoft.com/office/drawing/2014/main" id="{D1D313A2-A4D4-40DF-A0C2-C29F64168525}"/>
              </a:ext>
            </a:extLst>
          </p:cNvPr>
          <p:cNvSpPr>
            <a:spLocks noGrp="1"/>
          </p:cNvSpPr>
          <p:nvPr>
            <p:ph type="pic" sz="quarter" idx="13"/>
          </p:nvPr>
        </p:nvSpPr>
        <p:spPr>
          <a:xfrm>
            <a:off x="0" y="0"/>
            <a:ext cx="12192000" cy="6858000"/>
          </a:xfrm>
        </p:spPr>
        <p:txBody>
          <a:bodyPr rtlCol="0"/>
          <a:lstStyle/>
          <a:p>
            <a:pPr rtl="0"/>
            <a:r>
              <a:rPr lang="es-ES" noProof="0"/>
              <a:t>Haga clic en el icono para agregar una imagen</a:t>
            </a:r>
            <a:endParaRPr lang="es-ES" noProof="0" dirty="0"/>
          </a:p>
        </p:txBody>
      </p:sp>
      <p:sp>
        <p:nvSpPr>
          <p:cNvPr id="4" name="Marcador de fecha 3">
            <a:extLst>
              <a:ext uri="{FF2B5EF4-FFF2-40B4-BE49-F238E27FC236}">
                <a16:creationId xmlns:a16="http://schemas.microsoft.com/office/drawing/2014/main" id="{9925CCF1-92C0-4AF3-BFAF-4921631915AB}"/>
              </a:ext>
            </a:extLst>
          </p:cNvPr>
          <p:cNvSpPr>
            <a:spLocks noGrp="1"/>
          </p:cNvSpPr>
          <p:nvPr>
            <p:ph type="dt" sz="half" idx="10"/>
          </p:nvPr>
        </p:nvSpPr>
        <p:spPr/>
        <p:txBody>
          <a:bodyPr rtlCol="0"/>
          <a:lstStyle/>
          <a:p>
            <a:pPr rtl="0"/>
            <a:fld id="{9D94985C-69FE-4C78-8B47-6579041C53B3}" type="datetime1">
              <a:rPr lang="es-ES" noProof="0" smtClean="0"/>
              <a:t>19/06/2024</a:t>
            </a:fld>
            <a:endParaRPr lang="es-ES" noProof="0" dirty="0"/>
          </a:p>
        </p:txBody>
      </p:sp>
      <p:sp>
        <p:nvSpPr>
          <p:cNvPr id="5" name="Marcador de pie de página 4">
            <a:extLst>
              <a:ext uri="{FF2B5EF4-FFF2-40B4-BE49-F238E27FC236}">
                <a16:creationId xmlns:a16="http://schemas.microsoft.com/office/drawing/2014/main" id="{051A78A9-3DFF-4937-A9F2-5D8CF495F367}"/>
              </a:ext>
            </a:extLst>
          </p:cNvPr>
          <p:cNvSpPr>
            <a:spLocks noGrp="1"/>
          </p:cNvSpPr>
          <p:nvPr>
            <p:ph type="ftr" sz="quarter" idx="11"/>
          </p:nvPr>
        </p:nvSpPr>
        <p:spPr/>
        <p:txBody>
          <a:bodyPr rtlCol="0"/>
          <a:lstStyle/>
          <a:p>
            <a:pPr rtl="0"/>
            <a:r>
              <a:rPr lang="es-ES" noProof="0" dirty="0"/>
              <a:t>Pie de página</a:t>
            </a:r>
          </a:p>
        </p:txBody>
      </p:sp>
      <p:sp>
        <p:nvSpPr>
          <p:cNvPr id="6" name="Marcador de número de diapositiva 5">
            <a:extLst>
              <a:ext uri="{FF2B5EF4-FFF2-40B4-BE49-F238E27FC236}">
                <a16:creationId xmlns:a16="http://schemas.microsoft.com/office/drawing/2014/main" id="{5FAEB271-5CC0-4759-BC6E-8BE53AB227C0}"/>
              </a:ext>
            </a:extLst>
          </p:cNvPr>
          <p:cNvSpPr>
            <a:spLocks noGrp="1"/>
          </p:cNvSpPr>
          <p:nvPr>
            <p:ph type="sldNum" sz="quarter" idx="12"/>
          </p:nvPr>
        </p:nvSpPr>
        <p:spPr/>
        <p:txBody>
          <a:bodyPr rtlCol="0"/>
          <a:lstStyle/>
          <a:p>
            <a:pPr rtl="0"/>
            <a:fld id="{3A98EE3D-8CD1-4C3F-BD1C-C98C9596463C}" type="slidenum">
              <a:rPr lang="es-ES" noProof="0" smtClean="0"/>
              <a:t>‹Nº›</a:t>
            </a:fld>
            <a:endParaRPr lang="es-ES" noProof="0" dirty="0"/>
          </a:p>
        </p:txBody>
      </p:sp>
      <p:sp>
        <p:nvSpPr>
          <p:cNvPr id="3" name="Subtítulo 2"/>
          <p:cNvSpPr>
            <a:spLocks noGrp="1"/>
          </p:cNvSpPr>
          <p:nvPr>
            <p:ph type="subTitle" idx="1"/>
          </p:nvPr>
        </p:nvSpPr>
        <p:spPr>
          <a:xfrm>
            <a:off x="1212850" y="4508500"/>
            <a:ext cx="5118100" cy="1279652"/>
          </a:xfrm>
        </p:spPr>
        <p:txBody>
          <a:bodyPr lIns="91440" rIns="91440" rtlCol="0">
            <a:normAutofit/>
          </a:bodyPr>
          <a:lstStyle>
            <a:lvl1pPr marL="0" indent="0" algn="l">
              <a:buNone/>
              <a:defRPr sz="2400" cap="all" spc="200" baseline="0">
                <a:solidFill>
                  <a:schemeClr val="bg1"/>
                </a:solidFill>
                <a:latin typeface="+mn-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pPr rtl="0"/>
            <a:r>
              <a:rPr lang="es-ES" noProof="0"/>
              <a:t>Haga clic para modificar el estilo de subtítulo del patrón</a:t>
            </a:r>
            <a:endParaRPr lang="es-ES" noProof="0" dirty="0"/>
          </a:p>
        </p:txBody>
      </p:sp>
      <p:sp>
        <p:nvSpPr>
          <p:cNvPr id="2" name="Título 1"/>
          <p:cNvSpPr>
            <a:spLocks noGrp="1"/>
          </p:cNvSpPr>
          <p:nvPr>
            <p:ph type="ctrTitle"/>
          </p:nvPr>
        </p:nvSpPr>
        <p:spPr>
          <a:xfrm>
            <a:off x="1212850" y="2057400"/>
            <a:ext cx="5118100" cy="1929066"/>
          </a:xfrm>
        </p:spPr>
        <p:txBody>
          <a:bodyPr rtlCol="0" anchor="b">
            <a:noAutofit/>
          </a:bodyPr>
          <a:lstStyle>
            <a:lvl1pPr algn="l">
              <a:lnSpc>
                <a:spcPct val="90000"/>
              </a:lnSpc>
              <a:defRPr sz="5400" b="1" spc="-50" baseline="0">
                <a:solidFill>
                  <a:schemeClr val="bg1"/>
                </a:solidFill>
                <a:latin typeface="+mn-lt"/>
              </a:defRPr>
            </a:lvl1pPr>
          </a:lstStyle>
          <a:p>
            <a:pPr rtl="0"/>
            <a:r>
              <a:rPr lang="es-ES" noProof="0"/>
              <a:t>Haga clic para modificar el estilo de título del patrón</a:t>
            </a:r>
            <a:endParaRPr lang="es-ES" noProof="0" dirty="0"/>
          </a:p>
        </p:txBody>
      </p:sp>
    </p:spTree>
    <p:extLst>
      <p:ext uri="{BB962C8B-B14F-4D97-AF65-F5344CB8AC3E}">
        <p14:creationId xmlns:p14="http://schemas.microsoft.com/office/powerpoint/2010/main" val="6727005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spTree>
      <p:nvGrpSpPr>
        <p:cNvPr id="1" name=""/>
        <p:cNvGrpSpPr/>
        <p:nvPr/>
      </p:nvGrpSpPr>
      <p:grpSpPr>
        <a:xfrm>
          <a:off x="0" y="0"/>
          <a:ext cx="0" cy="0"/>
          <a:chOff x="0" y="0"/>
          <a:chExt cx="0" cy="0"/>
        </a:xfrm>
      </p:grpSpPr>
      <p:sp>
        <p:nvSpPr>
          <p:cNvPr id="10" name="Paralelogramo 14">
            <a:extLst>
              <a:ext uri="{FF2B5EF4-FFF2-40B4-BE49-F238E27FC236}">
                <a16:creationId xmlns:a16="http://schemas.microsoft.com/office/drawing/2014/main" id="{BA60C70F-7EE5-4927-B922-88B1C47FADB9}"/>
              </a:ext>
            </a:extLst>
          </p:cNvPr>
          <p:cNvSpPr/>
          <p:nvPr userDrawn="1"/>
        </p:nvSpPr>
        <p:spPr>
          <a:xfrm>
            <a:off x="7448550"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8" name="Rectángulo 7">
            <a:extLst>
              <a:ext uri="{FF2B5EF4-FFF2-40B4-BE49-F238E27FC236}">
                <a16:creationId xmlns:a16="http://schemas.microsoft.com/office/drawing/2014/main" id="{16D90D66-BCB9-4229-A829-628874352AC0}"/>
              </a:ext>
            </a:extLst>
          </p:cNvPr>
          <p:cNvSpPr/>
          <p:nvPr/>
        </p:nvSpPr>
        <p:spPr>
          <a:xfrm>
            <a:off x="16" y="0"/>
            <a:ext cx="4654296" cy="586422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ítulo 1"/>
          <p:cNvSpPr>
            <a:spLocks noGrp="1"/>
          </p:cNvSpPr>
          <p:nvPr>
            <p:ph type="title"/>
          </p:nvPr>
        </p:nvSpPr>
        <p:spPr>
          <a:xfrm>
            <a:off x="1092200" y="786383"/>
            <a:ext cx="3068833" cy="2093975"/>
          </a:xfrm>
        </p:spPr>
        <p:txBody>
          <a:bodyPr rtlCol="0" anchor="b">
            <a:normAutofit/>
          </a:bodyPr>
          <a:lstStyle>
            <a:lvl1pPr>
              <a:lnSpc>
                <a:spcPct val="90000"/>
              </a:lnSpc>
              <a:defRPr sz="3600" b="0">
                <a:solidFill>
                  <a:srgbClr val="FFFFFF"/>
                </a:solidFill>
              </a:defRPr>
            </a:lvl1pPr>
          </a:lstStyle>
          <a:p>
            <a:pPr rtl="0"/>
            <a:r>
              <a:rPr lang="es-ES" noProof="0"/>
              <a:t>Haga clic para modificar el estilo de título del patrón</a:t>
            </a:r>
            <a:endParaRPr lang="es-ES" noProof="0" dirty="0"/>
          </a:p>
        </p:txBody>
      </p:sp>
      <p:sp>
        <p:nvSpPr>
          <p:cNvPr id="3" name="Marcador de posición de contenido 2"/>
          <p:cNvSpPr>
            <a:spLocks noGrp="1"/>
          </p:cNvSpPr>
          <p:nvPr>
            <p:ph idx="1"/>
          </p:nvPr>
        </p:nvSpPr>
        <p:spPr>
          <a:xfrm>
            <a:off x="5458984" y="812800"/>
            <a:ext cx="5713841" cy="4868609"/>
          </a:xfrm>
        </p:spPr>
        <p:txBody>
          <a:bodyPr rtlCol="0"/>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4" name="Marcador de texto 3"/>
          <p:cNvSpPr>
            <a:spLocks noGrp="1"/>
          </p:cNvSpPr>
          <p:nvPr>
            <p:ph type="body" sz="half" idx="2"/>
          </p:nvPr>
        </p:nvSpPr>
        <p:spPr>
          <a:xfrm>
            <a:off x="1092200" y="3043050"/>
            <a:ext cx="3068832" cy="2638359"/>
          </a:xfrm>
        </p:spPr>
        <p:txBody>
          <a:bodyPr lIns="91440" rIns="91440" rtlCol="0">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rtl="0"/>
            <a:r>
              <a:rPr lang="es-ES" noProof="0"/>
              <a:t>Haga clic para modificar los estilos de texto del patrón</a:t>
            </a:r>
          </a:p>
        </p:txBody>
      </p:sp>
      <p:sp>
        <p:nvSpPr>
          <p:cNvPr id="9" name="Rectángulo 8">
            <a:extLst>
              <a:ext uri="{FF2B5EF4-FFF2-40B4-BE49-F238E27FC236}">
                <a16:creationId xmlns:a16="http://schemas.microsoft.com/office/drawing/2014/main" id="{4DC51BA7-A5A7-4A7F-A707-DBBDEA7705F3}"/>
              </a:ext>
            </a:extLst>
          </p:cNvPr>
          <p:cNvSpPr/>
          <p:nvPr userDrawn="1"/>
        </p:nvSpPr>
        <p:spPr>
          <a:xfrm>
            <a:off x="0" y="1397000"/>
            <a:ext cx="1036320" cy="1329481"/>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
        <p:nvSpPr>
          <p:cNvPr id="11" name="Rectángulo 10">
            <a:extLst>
              <a:ext uri="{FF2B5EF4-FFF2-40B4-BE49-F238E27FC236}">
                <a16:creationId xmlns:a16="http://schemas.microsoft.com/office/drawing/2014/main" id="{D23174BA-29D0-4C1A-95C9-5A86FD25E47A}"/>
              </a:ext>
            </a:extLst>
          </p:cNvPr>
          <p:cNvSpPr/>
          <p:nvPr userDrawn="1"/>
        </p:nvSpPr>
        <p:spPr>
          <a:xfrm>
            <a:off x="5458983" y="624142"/>
            <a:ext cx="5713840" cy="12566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
        <p:nvSpPr>
          <p:cNvPr id="12" name="Marcador de fecha 1">
            <a:extLst>
              <a:ext uri="{FF2B5EF4-FFF2-40B4-BE49-F238E27FC236}">
                <a16:creationId xmlns:a16="http://schemas.microsoft.com/office/drawing/2014/main" id="{F417C55D-4AE8-427B-A32E-9F54E007E686}"/>
              </a:ext>
            </a:extLst>
          </p:cNvPr>
          <p:cNvSpPr>
            <a:spLocks noGrp="1"/>
          </p:cNvSpPr>
          <p:nvPr>
            <p:ph type="dt" sz="half" idx="10"/>
          </p:nvPr>
        </p:nvSpPr>
        <p:spPr>
          <a:xfrm>
            <a:off x="6834126" y="6446838"/>
            <a:ext cx="2584850" cy="365125"/>
          </a:xfrm>
        </p:spPr>
        <p:txBody>
          <a:bodyPr rtlCol="0"/>
          <a:lstStyle>
            <a:lvl1pPr>
              <a:defRPr>
                <a:solidFill>
                  <a:schemeClr val="tx1">
                    <a:lumMod val="75000"/>
                    <a:lumOff val="25000"/>
                  </a:schemeClr>
                </a:solidFill>
              </a:defRPr>
            </a:lvl1pPr>
          </a:lstStyle>
          <a:p>
            <a:pPr rtl="0"/>
            <a:fld id="{D411EDAB-3C6B-4917-90C6-61B9152180C1}" type="datetime1">
              <a:rPr lang="es-ES" noProof="0" smtClean="0"/>
              <a:t>19/06/2024</a:t>
            </a:fld>
            <a:endParaRPr lang="es-ES" noProof="0" dirty="0"/>
          </a:p>
        </p:txBody>
      </p:sp>
      <p:sp>
        <p:nvSpPr>
          <p:cNvPr id="13" name="Marcador de pie de página 2">
            <a:extLst>
              <a:ext uri="{FF2B5EF4-FFF2-40B4-BE49-F238E27FC236}">
                <a16:creationId xmlns:a16="http://schemas.microsoft.com/office/drawing/2014/main" id="{8C05871B-E916-40A4-B5E3-65C15F5A4D2A}"/>
              </a:ext>
            </a:extLst>
          </p:cNvPr>
          <p:cNvSpPr>
            <a:spLocks noGrp="1"/>
          </p:cNvSpPr>
          <p:nvPr>
            <p:ph type="ftr" sz="quarter" idx="11"/>
          </p:nvPr>
        </p:nvSpPr>
        <p:spPr>
          <a:xfrm>
            <a:off x="1097279" y="6446838"/>
            <a:ext cx="4846321" cy="365125"/>
          </a:xfrm>
        </p:spPr>
        <p:txBody>
          <a:bodyPr rtlCol="0"/>
          <a:lstStyle>
            <a:lvl1pPr>
              <a:defRPr>
                <a:solidFill>
                  <a:schemeClr val="tx1">
                    <a:lumMod val="75000"/>
                    <a:lumOff val="25000"/>
                  </a:schemeClr>
                </a:solidFill>
              </a:defRPr>
            </a:lvl1pPr>
          </a:lstStyle>
          <a:p>
            <a:pPr rtl="0"/>
            <a:r>
              <a:rPr lang="es-ES" noProof="0" dirty="0"/>
              <a:t>Pie de página</a:t>
            </a:r>
          </a:p>
        </p:txBody>
      </p:sp>
      <p:sp>
        <p:nvSpPr>
          <p:cNvPr id="14" name="Marcador de número de diapositiva 3">
            <a:extLst>
              <a:ext uri="{FF2B5EF4-FFF2-40B4-BE49-F238E27FC236}">
                <a16:creationId xmlns:a16="http://schemas.microsoft.com/office/drawing/2014/main" id="{B45E789F-2E61-4EC0-8973-681625FE518F}"/>
              </a:ext>
            </a:extLst>
          </p:cNvPr>
          <p:cNvSpPr>
            <a:spLocks noGrp="1"/>
          </p:cNvSpPr>
          <p:nvPr>
            <p:ph type="sldNum" sz="quarter" idx="12"/>
          </p:nvPr>
        </p:nvSpPr>
        <p:spPr>
          <a:xfrm>
            <a:off x="10375670" y="6446838"/>
            <a:ext cx="780010" cy="365125"/>
          </a:xfrm>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cxnSp>
        <p:nvCxnSpPr>
          <p:cNvPr id="15" name="Conector derecho 19">
            <a:extLst>
              <a:ext uri="{FF2B5EF4-FFF2-40B4-BE49-F238E27FC236}">
                <a16:creationId xmlns:a16="http://schemas.microsoft.com/office/drawing/2014/main" id="{D84C14C5-D99C-45CD-8001-AC745F4FB49B}"/>
              </a:ext>
            </a:extLst>
          </p:cNvPr>
          <p:cNvCxnSpPr>
            <a:cxnSpLocks/>
          </p:cNvCxnSpPr>
          <p:nvPr userDrawn="1"/>
        </p:nvCxnSpPr>
        <p:spPr>
          <a:xfrm flipH="1">
            <a:off x="1092200" y="6446838"/>
            <a:ext cx="164343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cxnSp>
        <p:nvCxnSpPr>
          <p:cNvPr id="16" name="Conector derecho 19">
            <a:extLst>
              <a:ext uri="{FF2B5EF4-FFF2-40B4-BE49-F238E27FC236}">
                <a16:creationId xmlns:a16="http://schemas.microsoft.com/office/drawing/2014/main" id="{019842DD-D0AB-4E35-9AB2-7DBB6E266120}"/>
              </a:ext>
            </a:extLst>
          </p:cNvPr>
          <p:cNvCxnSpPr>
            <a:cxnSpLocks/>
          </p:cNvCxnSpPr>
          <p:nvPr userDrawn="1"/>
        </p:nvCxnSpPr>
        <p:spPr>
          <a:xfrm flipH="1">
            <a:off x="8420100" y="6429376"/>
            <a:ext cx="1000462" cy="0"/>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cxnSp>
        <p:nvCxnSpPr>
          <p:cNvPr id="17" name="Conector derecho 19">
            <a:extLst>
              <a:ext uri="{FF2B5EF4-FFF2-40B4-BE49-F238E27FC236}">
                <a16:creationId xmlns:a16="http://schemas.microsoft.com/office/drawing/2014/main" id="{832851A7-B301-4616-9843-9A0D06646DFD}"/>
              </a:ext>
            </a:extLst>
          </p:cNvPr>
          <p:cNvCxnSpPr>
            <a:cxnSpLocks/>
          </p:cNvCxnSpPr>
          <p:nvPr userDrawn="1"/>
        </p:nvCxnSpPr>
        <p:spPr>
          <a:xfrm flipH="1" flipV="1">
            <a:off x="10765675" y="6446838"/>
            <a:ext cx="407258" cy="6350"/>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pic>
        <p:nvPicPr>
          <p:cNvPr id="5" name="Imagen 4" descr="Un dibujo de una caricatura&#10;&#10;Descripción generada automáticamente con confianza baja">
            <a:extLst>
              <a:ext uri="{FF2B5EF4-FFF2-40B4-BE49-F238E27FC236}">
                <a16:creationId xmlns:a16="http://schemas.microsoft.com/office/drawing/2014/main" id="{9886D616-7301-92F3-F18F-A6A6835534DC}"/>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216394" y="6013027"/>
            <a:ext cx="660659" cy="798936"/>
          </a:xfrm>
          <a:prstGeom prst="rect">
            <a:avLst/>
          </a:prstGeom>
        </p:spPr>
      </p:pic>
    </p:spTree>
    <p:extLst>
      <p:ext uri="{BB962C8B-B14F-4D97-AF65-F5344CB8AC3E}">
        <p14:creationId xmlns:p14="http://schemas.microsoft.com/office/powerpoint/2010/main" val="288920835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obj" preserve="1">
  <p:cSld name="1_Título y contenido">
    <p:spTree>
      <p:nvGrpSpPr>
        <p:cNvPr id="1" name=""/>
        <p:cNvGrpSpPr/>
        <p:nvPr/>
      </p:nvGrpSpPr>
      <p:grpSpPr>
        <a:xfrm>
          <a:off x="0" y="0"/>
          <a:ext cx="0" cy="0"/>
          <a:chOff x="0" y="0"/>
          <a:chExt cx="0" cy="0"/>
        </a:xfrm>
      </p:grpSpPr>
      <p:sp>
        <p:nvSpPr>
          <p:cNvPr id="2" name="Título 1"/>
          <p:cNvSpPr>
            <a:spLocks noGrp="1"/>
          </p:cNvSpPr>
          <p:nvPr>
            <p:ph type="title"/>
          </p:nvPr>
        </p:nvSpPr>
        <p:spPr/>
        <p:txBody>
          <a:bodyPr rtlCol="0"/>
          <a:lstStyle/>
          <a:p>
            <a:pPr rtl="0"/>
            <a:r>
              <a:rPr lang="es-ES" noProof="0"/>
              <a:t>Haga clic para modificar el estilo de título del patrón</a:t>
            </a:r>
            <a:endParaRPr lang="es-ES" noProof="0" dirty="0"/>
          </a:p>
        </p:txBody>
      </p:sp>
      <p:sp>
        <p:nvSpPr>
          <p:cNvPr id="3" name="Marcador de posición de contenido 2"/>
          <p:cNvSpPr>
            <a:spLocks noGrp="1"/>
          </p:cNvSpPr>
          <p:nvPr>
            <p:ph idx="1"/>
          </p:nvPr>
        </p:nvSpPr>
        <p:spPr/>
        <p:txBody>
          <a:bodyPr rtlCol="0"/>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7" name="Marcador de fecha 6">
            <a:extLst>
              <a:ext uri="{FF2B5EF4-FFF2-40B4-BE49-F238E27FC236}">
                <a16:creationId xmlns:a16="http://schemas.microsoft.com/office/drawing/2014/main" id="{354D8B55-9EA8-4B81-8E84-9B93B0A27559}"/>
              </a:ext>
            </a:extLst>
          </p:cNvPr>
          <p:cNvSpPr>
            <a:spLocks noGrp="1"/>
          </p:cNvSpPr>
          <p:nvPr>
            <p:ph type="dt" sz="half" idx="10"/>
          </p:nvPr>
        </p:nvSpPr>
        <p:spPr/>
        <p:txBody>
          <a:bodyPr rtlCol="0"/>
          <a:lstStyle/>
          <a:p>
            <a:pPr rtl="0"/>
            <a:fld id="{531A9DED-E36B-438F-B08A-3397F5AC6183}" type="datetime1">
              <a:rPr lang="es-ES" noProof="0" smtClean="0"/>
              <a:t>19/06/2024</a:t>
            </a:fld>
            <a:endParaRPr lang="es-ES" noProof="0" dirty="0"/>
          </a:p>
        </p:txBody>
      </p:sp>
      <p:sp>
        <p:nvSpPr>
          <p:cNvPr id="8" name="Marcador de pie de página 7">
            <a:extLst>
              <a:ext uri="{FF2B5EF4-FFF2-40B4-BE49-F238E27FC236}">
                <a16:creationId xmlns:a16="http://schemas.microsoft.com/office/drawing/2014/main" id="{062CA021-2578-47CB-822C-BDDFF7223B28}"/>
              </a:ext>
            </a:extLst>
          </p:cNvPr>
          <p:cNvSpPr>
            <a:spLocks noGrp="1"/>
          </p:cNvSpPr>
          <p:nvPr>
            <p:ph type="ftr" sz="quarter" idx="11"/>
          </p:nvPr>
        </p:nvSpPr>
        <p:spPr/>
        <p:txBody>
          <a:bodyPr rtlCol="0"/>
          <a:lstStyle/>
          <a:p>
            <a:pPr rtl="0"/>
            <a:r>
              <a:rPr lang="es-ES" noProof="0" dirty="0"/>
              <a:t>Pie de página</a:t>
            </a:r>
          </a:p>
        </p:txBody>
      </p:sp>
      <p:sp>
        <p:nvSpPr>
          <p:cNvPr id="9" name="Marcador de número de diapositiva 8">
            <a:extLst>
              <a:ext uri="{FF2B5EF4-FFF2-40B4-BE49-F238E27FC236}">
                <a16:creationId xmlns:a16="http://schemas.microsoft.com/office/drawing/2014/main" id="{C4AAB51D-4141-4682-9375-DAFD5FB9DD10}"/>
              </a:ext>
            </a:extLst>
          </p:cNvPr>
          <p:cNvSpPr>
            <a:spLocks noGrp="1"/>
          </p:cNvSpPr>
          <p:nvPr>
            <p:ph type="sldNum" sz="quarter" idx="12"/>
          </p:nvPr>
        </p:nvSpPr>
        <p:spPr/>
        <p:txBody>
          <a:bodyPr rtlCol="0"/>
          <a:lstStyle/>
          <a:p>
            <a:pPr rtl="0"/>
            <a:fld id="{3A98EE3D-8CD1-4C3F-BD1C-C98C9596463C}" type="slidenum">
              <a:rPr lang="es-ES" noProof="0" smtClean="0"/>
              <a:t>‹Nº›</a:t>
            </a:fld>
            <a:endParaRPr lang="es-ES" noProof="0" dirty="0"/>
          </a:p>
        </p:txBody>
      </p:sp>
      <p:pic>
        <p:nvPicPr>
          <p:cNvPr id="4" name="Imagen 3" descr="Un dibujo de una caricatura&#10;&#10;Descripción generada automáticamente con confianza baja">
            <a:extLst>
              <a:ext uri="{FF2B5EF4-FFF2-40B4-BE49-F238E27FC236}">
                <a16:creationId xmlns:a16="http://schemas.microsoft.com/office/drawing/2014/main" id="{F94A45CE-111E-2822-ABE3-92BAF9BC5C6E}"/>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40585" y="5638800"/>
            <a:ext cx="819150" cy="990600"/>
          </a:xfrm>
          <a:prstGeom prst="rect">
            <a:avLst/>
          </a:prstGeom>
        </p:spPr>
      </p:pic>
    </p:spTree>
    <p:extLst>
      <p:ext uri="{BB962C8B-B14F-4D97-AF65-F5344CB8AC3E}">
        <p14:creationId xmlns:p14="http://schemas.microsoft.com/office/powerpoint/2010/main" val="126508271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preserve="1" userDrawn="1">
  <p:cSld name="1_Contenido con título">
    <p:spTree>
      <p:nvGrpSpPr>
        <p:cNvPr id="1" name=""/>
        <p:cNvGrpSpPr/>
        <p:nvPr/>
      </p:nvGrpSpPr>
      <p:grpSpPr>
        <a:xfrm>
          <a:off x="0" y="0"/>
          <a:ext cx="0" cy="0"/>
          <a:chOff x="0" y="0"/>
          <a:chExt cx="0" cy="0"/>
        </a:xfrm>
      </p:grpSpPr>
      <p:sp>
        <p:nvSpPr>
          <p:cNvPr id="10" name="Paralelogramo 14">
            <a:extLst>
              <a:ext uri="{FF2B5EF4-FFF2-40B4-BE49-F238E27FC236}">
                <a16:creationId xmlns:a16="http://schemas.microsoft.com/office/drawing/2014/main" id="{BA60C70F-7EE5-4927-B922-88B1C47FADB9}"/>
              </a:ext>
            </a:extLst>
          </p:cNvPr>
          <p:cNvSpPr/>
          <p:nvPr userDrawn="1"/>
        </p:nvSpPr>
        <p:spPr>
          <a:xfrm>
            <a:off x="7448550"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8" name="Rectángulo 7">
            <a:extLst>
              <a:ext uri="{FF2B5EF4-FFF2-40B4-BE49-F238E27FC236}">
                <a16:creationId xmlns:a16="http://schemas.microsoft.com/office/drawing/2014/main" id="{16D90D66-BCB9-4229-A829-628874352AC0}"/>
              </a:ext>
            </a:extLst>
          </p:cNvPr>
          <p:cNvSpPr/>
          <p:nvPr/>
        </p:nvSpPr>
        <p:spPr>
          <a:xfrm>
            <a:off x="16" y="0"/>
            <a:ext cx="4654296" cy="586422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 name="Marcador de contenido 2"/>
          <p:cNvSpPr>
            <a:spLocks noGrp="1"/>
          </p:cNvSpPr>
          <p:nvPr>
            <p:ph idx="1"/>
          </p:nvPr>
        </p:nvSpPr>
        <p:spPr>
          <a:xfrm>
            <a:off x="5458984" y="497808"/>
            <a:ext cx="5713841" cy="4868609"/>
          </a:xfrm>
        </p:spPr>
        <p:txBody>
          <a:bodyPr rtlCol="0" anchor="ctr"/>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9" name="Rectángulo 8">
            <a:extLst>
              <a:ext uri="{FF2B5EF4-FFF2-40B4-BE49-F238E27FC236}">
                <a16:creationId xmlns:a16="http://schemas.microsoft.com/office/drawing/2014/main" id="{4DC51BA7-A5A7-4A7F-A707-DBBDEA7705F3}"/>
              </a:ext>
            </a:extLst>
          </p:cNvPr>
          <p:cNvSpPr/>
          <p:nvPr userDrawn="1"/>
        </p:nvSpPr>
        <p:spPr>
          <a:xfrm>
            <a:off x="0" y="2003424"/>
            <a:ext cx="1036320" cy="185737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
        <p:nvSpPr>
          <p:cNvPr id="11" name="Rectángulo 10">
            <a:extLst>
              <a:ext uri="{FF2B5EF4-FFF2-40B4-BE49-F238E27FC236}">
                <a16:creationId xmlns:a16="http://schemas.microsoft.com/office/drawing/2014/main" id="{D23174BA-29D0-4C1A-95C9-5A86FD25E47A}"/>
              </a:ext>
            </a:extLst>
          </p:cNvPr>
          <p:cNvSpPr/>
          <p:nvPr userDrawn="1"/>
        </p:nvSpPr>
        <p:spPr>
          <a:xfrm>
            <a:off x="5458983" y="377398"/>
            <a:ext cx="5713840" cy="12566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
        <p:nvSpPr>
          <p:cNvPr id="12" name="Marcador de fecha 1">
            <a:extLst>
              <a:ext uri="{FF2B5EF4-FFF2-40B4-BE49-F238E27FC236}">
                <a16:creationId xmlns:a16="http://schemas.microsoft.com/office/drawing/2014/main" id="{F417C55D-4AE8-427B-A32E-9F54E007E686}"/>
              </a:ext>
            </a:extLst>
          </p:cNvPr>
          <p:cNvSpPr>
            <a:spLocks noGrp="1"/>
          </p:cNvSpPr>
          <p:nvPr>
            <p:ph type="dt" sz="half" idx="10"/>
          </p:nvPr>
        </p:nvSpPr>
        <p:spPr>
          <a:xfrm>
            <a:off x="6834126" y="6446838"/>
            <a:ext cx="2584850" cy="365125"/>
          </a:xfrm>
        </p:spPr>
        <p:txBody>
          <a:bodyPr rtlCol="0"/>
          <a:lstStyle>
            <a:lvl1pPr>
              <a:defRPr>
                <a:solidFill>
                  <a:schemeClr val="tx1">
                    <a:lumMod val="75000"/>
                    <a:lumOff val="25000"/>
                  </a:schemeClr>
                </a:solidFill>
              </a:defRPr>
            </a:lvl1pPr>
          </a:lstStyle>
          <a:p>
            <a:pPr rtl="0"/>
            <a:fld id="{A162FB4F-A2C6-41B3-BDE9-90E1E7570B9F}" type="datetime1">
              <a:rPr lang="es-ES" noProof="0" smtClean="0"/>
              <a:t>19/06/2024</a:t>
            </a:fld>
            <a:endParaRPr lang="es-ES" noProof="0" dirty="0"/>
          </a:p>
        </p:txBody>
      </p:sp>
      <p:sp>
        <p:nvSpPr>
          <p:cNvPr id="13" name="Marcador de pie de página 2">
            <a:extLst>
              <a:ext uri="{FF2B5EF4-FFF2-40B4-BE49-F238E27FC236}">
                <a16:creationId xmlns:a16="http://schemas.microsoft.com/office/drawing/2014/main" id="{8C05871B-E916-40A4-B5E3-65C15F5A4D2A}"/>
              </a:ext>
            </a:extLst>
          </p:cNvPr>
          <p:cNvSpPr>
            <a:spLocks noGrp="1"/>
          </p:cNvSpPr>
          <p:nvPr>
            <p:ph type="ftr" sz="quarter" idx="11"/>
          </p:nvPr>
        </p:nvSpPr>
        <p:spPr>
          <a:xfrm>
            <a:off x="1097279" y="6446838"/>
            <a:ext cx="4846321" cy="365125"/>
          </a:xfrm>
        </p:spPr>
        <p:txBody>
          <a:bodyPr rtlCol="0"/>
          <a:lstStyle>
            <a:lvl1pPr>
              <a:defRPr>
                <a:solidFill>
                  <a:schemeClr val="tx1">
                    <a:lumMod val="75000"/>
                    <a:lumOff val="25000"/>
                  </a:schemeClr>
                </a:solidFill>
              </a:defRPr>
            </a:lvl1pPr>
          </a:lstStyle>
          <a:p>
            <a:pPr rtl="0"/>
            <a:r>
              <a:rPr lang="es-ES" noProof="0" dirty="0"/>
              <a:t>Pie de página</a:t>
            </a:r>
          </a:p>
        </p:txBody>
      </p:sp>
      <p:sp>
        <p:nvSpPr>
          <p:cNvPr id="14" name="Marcador de número de diapositiva 3">
            <a:extLst>
              <a:ext uri="{FF2B5EF4-FFF2-40B4-BE49-F238E27FC236}">
                <a16:creationId xmlns:a16="http://schemas.microsoft.com/office/drawing/2014/main" id="{B45E789F-2E61-4EC0-8973-681625FE518F}"/>
              </a:ext>
            </a:extLst>
          </p:cNvPr>
          <p:cNvSpPr>
            <a:spLocks noGrp="1"/>
          </p:cNvSpPr>
          <p:nvPr>
            <p:ph type="sldNum" sz="quarter" idx="12"/>
          </p:nvPr>
        </p:nvSpPr>
        <p:spPr>
          <a:xfrm>
            <a:off x="10375670" y="6446838"/>
            <a:ext cx="780010" cy="365125"/>
          </a:xfrm>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sp>
        <p:nvSpPr>
          <p:cNvPr id="5" name="Rectángulo 4">
            <a:extLst>
              <a:ext uri="{FF2B5EF4-FFF2-40B4-BE49-F238E27FC236}">
                <a16:creationId xmlns:a16="http://schemas.microsoft.com/office/drawing/2014/main" id="{6BC7DA98-7B92-4F45-80F8-1AEF72A601CF}"/>
              </a:ext>
            </a:extLst>
          </p:cNvPr>
          <p:cNvSpPr/>
          <p:nvPr userDrawn="1"/>
        </p:nvSpPr>
        <p:spPr>
          <a:xfrm>
            <a:off x="1078230" y="2003423"/>
            <a:ext cx="3576082" cy="1857378"/>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
        <p:nvSpPr>
          <p:cNvPr id="2" name="Título 1"/>
          <p:cNvSpPr>
            <a:spLocks noGrp="1"/>
          </p:cNvSpPr>
          <p:nvPr>
            <p:ph type="title"/>
          </p:nvPr>
        </p:nvSpPr>
        <p:spPr>
          <a:xfrm>
            <a:off x="1092200" y="1885125"/>
            <a:ext cx="3314700" cy="2093975"/>
          </a:xfrm>
        </p:spPr>
        <p:txBody>
          <a:bodyPr rtlCol="0" anchor="ctr">
            <a:normAutofit/>
          </a:bodyPr>
          <a:lstStyle>
            <a:lvl1pPr>
              <a:lnSpc>
                <a:spcPct val="90000"/>
              </a:lnSpc>
              <a:defRPr sz="4400" b="1">
                <a:solidFill>
                  <a:srgbClr val="FFFFFF"/>
                </a:solidFill>
                <a:latin typeface="+mn-lt"/>
              </a:defRPr>
            </a:lvl1pPr>
          </a:lstStyle>
          <a:p>
            <a:pPr rtl="0"/>
            <a:r>
              <a:rPr lang="es-ES" noProof="0"/>
              <a:t>Haga clic para modificar el estilo de título del patrón</a:t>
            </a:r>
            <a:endParaRPr lang="es-ES" noProof="0" dirty="0"/>
          </a:p>
        </p:txBody>
      </p:sp>
      <p:sp>
        <p:nvSpPr>
          <p:cNvPr id="18" name="Rectángulo 17">
            <a:extLst>
              <a:ext uri="{FF2B5EF4-FFF2-40B4-BE49-F238E27FC236}">
                <a16:creationId xmlns:a16="http://schemas.microsoft.com/office/drawing/2014/main" id="{DF96815B-4256-4CE0-9FCF-3A2967CF5792}"/>
              </a:ext>
            </a:extLst>
          </p:cNvPr>
          <p:cNvSpPr/>
          <p:nvPr userDrawn="1"/>
        </p:nvSpPr>
        <p:spPr>
          <a:xfrm>
            <a:off x="1092200" y="993775"/>
            <a:ext cx="1036320" cy="936626"/>
          </a:xfrm>
          <a:prstGeom prst="rect">
            <a:avLst/>
          </a:prstGeom>
          <a:solidFill>
            <a:schemeClr val="tx2">
              <a:lumMod val="20000"/>
              <a:lumOff val="80000"/>
              <a:alpha val="2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pic>
        <p:nvPicPr>
          <p:cNvPr id="4" name="Imagen 3" descr="Un dibujo de una caricatura&#10;&#10;Descripción generada automáticamente con confianza baja">
            <a:extLst>
              <a:ext uri="{FF2B5EF4-FFF2-40B4-BE49-F238E27FC236}">
                <a16:creationId xmlns:a16="http://schemas.microsoft.com/office/drawing/2014/main" id="{8AC8CBBF-29B5-6A16-9065-8492B8767334}"/>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216394" y="6013027"/>
            <a:ext cx="660659" cy="798936"/>
          </a:xfrm>
          <a:prstGeom prst="rect">
            <a:avLst/>
          </a:prstGeom>
        </p:spPr>
      </p:pic>
    </p:spTree>
    <p:extLst>
      <p:ext uri="{BB962C8B-B14F-4D97-AF65-F5344CB8AC3E}">
        <p14:creationId xmlns:p14="http://schemas.microsoft.com/office/powerpoint/2010/main" val="118128292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preserve="1" userDrawn="1">
  <p:cSld name="2_Contenido con título">
    <p:spTree>
      <p:nvGrpSpPr>
        <p:cNvPr id="1" name=""/>
        <p:cNvGrpSpPr/>
        <p:nvPr/>
      </p:nvGrpSpPr>
      <p:grpSpPr>
        <a:xfrm>
          <a:off x="0" y="0"/>
          <a:ext cx="0" cy="0"/>
          <a:chOff x="0" y="0"/>
          <a:chExt cx="0" cy="0"/>
        </a:xfrm>
      </p:grpSpPr>
      <p:sp>
        <p:nvSpPr>
          <p:cNvPr id="18" name="Marcador de posición de imagen 9">
            <a:extLst>
              <a:ext uri="{FF2B5EF4-FFF2-40B4-BE49-F238E27FC236}">
                <a16:creationId xmlns:a16="http://schemas.microsoft.com/office/drawing/2014/main" id="{4F173117-1383-4956-B947-1EA7A51D0D4A}"/>
              </a:ext>
            </a:extLst>
          </p:cNvPr>
          <p:cNvSpPr>
            <a:spLocks noGrp="1"/>
          </p:cNvSpPr>
          <p:nvPr>
            <p:ph type="pic" sz="quarter" idx="13"/>
          </p:nvPr>
        </p:nvSpPr>
        <p:spPr>
          <a:xfrm>
            <a:off x="0" y="0"/>
            <a:ext cx="4654296" cy="5864225"/>
          </a:xfrm>
        </p:spPr>
        <p:txBody>
          <a:bodyPr rtlCol="0"/>
          <a:lstStyle>
            <a:lvl1pPr>
              <a:defRPr>
                <a:solidFill>
                  <a:schemeClr val="bg1"/>
                </a:solidFill>
              </a:defRPr>
            </a:lvl1pPr>
          </a:lstStyle>
          <a:p>
            <a:pPr rtl="0"/>
            <a:r>
              <a:rPr lang="es-ES" noProof="0"/>
              <a:t>Haga clic en el icono para agregar una imagen</a:t>
            </a:r>
            <a:endParaRPr lang="es-ES" noProof="0" dirty="0"/>
          </a:p>
        </p:txBody>
      </p:sp>
      <p:sp>
        <p:nvSpPr>
          <p:cNvPr id="10" name="Paralelogramo 14">
            <a:extLst>
              <a:ext uri="{FF2B5EF4-FFF2-40B4-BE49-F238E27FC236}">
                <a16:creationId xmlns:a16="http://schemas.microsoft.com/office/drawing/2014/main" id="{BA60C70F-7EE5-4927-B922-88B1C47FADB9}"/>
              </a:ext>
            </a:extLst>
          </p:cNvPr>
          <p:cNvSpPr/>
          <p:nvPr userDrawn="1"/>
        </p:nvSpPr>
        <p:spPr>
          <a:xfrm>
            <a:off x="7448550"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3" name="Marcador de contenido 2"/>
          <p:cNvSpPr>
            <a:spLocks noGrp="1"/>
          </p:cNvSpPr>
          <p:nvPr>
            <p:ph idx="1"/>
          </p:nvPr>
        </p:nvSpPr>
        <p:spPr>
          <a:xfrm>
            <a:off x="5458984" y="497808"/>
            <a:ext cx="5713841" cy="4868609"/>
          </a:xfrm>
        </p:spPr>
        <p:txBody>
          <a:bodyPr rtlCol="0" anchor="ctr"/>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12" name="Marcador de fecha 1">
            <a:extLst>
              <a:ext uri="{FF2B5EF4-FFF2-40B4-BE49-F238E27FC236}">
                <a16:creationId xmlns:a16="http://schemas.microsoft.com/office/drawing/2014/main" id="{F417C55D-4AE8-427B-A32E-9F54E007E686}"/>
              </a:ext>
            </a:extLst>
          </p:cNvPr>
          <p:cNvSpPr>
            <a:spLocks noGrp="1"/>
          </p:cNvSpPr>
          <p:nvPr>
            <p:ph type="dt" sz="half" idx="10"/>
          </p:nvPr>
        </p:nvSpPr>
        <p:spPr>
          <a:xfrm>
            <a:off x="6834126" y="6446838"/>
            <a:ext cx="2584850" cy="365125"/>
          </a:xfrm>
        </p:spPr>
        <p:txBody>
          <a:bodyPr rtlCol="0"/>
          <a:lstStyle>
            <a:lvl1pPr>
              <a:defRPr>
                <a:solidFill>
                  <a:schemeClr val="tx1">
                    <a:lumMod val="75000"/>
                    <a:lumOff val="25000"/>
                  </a:schemeClr>
                </a:solidFill>
              </a:defRPr>
            </a:lvl1pPr>
          </a:lstStyle>
          <a:p>
            <a:pPr rtl="0"/>
            <a:fld id="{C376B528-0287-4BA1-9BC8-0487CF04A97A}" type="datetime1">
              <a:rPr lang="es-ES" noProof="0" smtClean="0"/>
              <a:t>19/06/2024</a:t>
            </a:fld>
            <a:endParaRPr lang="es-ES" noProof="0" dirty="0"/>
          </a:p>
        </p:txBody>
      </p:sp>
      <p:sp>
        <p:nvSpPr>
          <p:cNvPr id="13" name="Marcador de pie de página 2">
            <a:extLst>
              <a:ext uri="{FF2B5EF4-FFF2-40B4-BE49-F238E27FC236}">
                <a16:creationId xmlns:a16="http://schemas.microsoft.com/office/drawing/2014/main" id="{8C05871B-E916-40A4-B5E3-65C15F5A4D2A}"/>
              </a:ext>
            </a:extLst>
          </p:cNvPr>
          <p:cNvSpPr>
            <a:spLocks noGrp="1"/>
          </p:cNvSpPr>
          <p:nvPr>
            <p:ph type="ftr" sz="quarter" idx="11"/>
          </p:nvPr>
        </p:nvSpPr>
        <p:spPr>
          <a:xfrm>
            <a:off x="1097279" y="6446838"/>
            <a:ext cx="4846321" cy="365125"/>
          </a:xfrm>
        </p:spPr>
        <p:txBody>
          <a:bodyPr rtlCol="0"/>
          <a:lstStyle>
            <a:lvl1pPr>
              <a:defRPr>
                <a:solidFill>
                  <a:schemeClr val="tx1">
                    <a:lumMod val="75000"/>
                    <a:lumOff val="25000"/>
                  </a:schemeClr>
                </a:solidFill>
              </a:defRPr>
            </a:lvl1pPr>
          </a:lstStyle>
          <a:p>
            <a:pPr rtl="0"/>
            <a:r>
              <a:rPr lang="es-ES" noProof="0" dirty="0"/>
              <a:t>Pie de página</a:t>
            </a:r>
          </a:p>
        </p:txBody>
      </p:sp>
      <p:sp>
        <p:nvSpPr>
          <p:cNvPr id="14" name="Marcador de número de diapositiva 3">
            <a:extLst>
              <a:ext uri="{FF2B5EF4-FFF2-40B4-BE49-F238E27FC236}">
                <a16:creationId xmlns:a16="http://schemas.microsoft.com/office/drawing/2014/main" id="{B45E789F-2E61-4EC0-8973-681625FE518F}"/>
              </a:ext>
            </a:extLst>
          </p:cNvPr>
          <p:cNvSpPr>
            <a:spLocks noGrp="1"/>
          </p:cNvSpPr>
          <p:nvPr>
            <p:ph type="sldNum" sz="quarter" idx="12"/>
          </p:nvPr>
        </p:nvSpPr>
        <p:spPr>
          <a:xfrm>
            <a:off x="10375670" y="6446838"/>
            <a:ext cx="780010" cy="365125"/>
          </a:xfrm>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sp>
        <p:nvSpPr>
          <p:cNvPr id="2" name="Título 1"/>
          <p:cNvSpPr>
            <a:spLocks noGrp="1"/>
          </p:cNvSpPr>
          <p:nvPr>
            <p:ph type="title"/>
          </p:nvPr>
        </p:nvSpPr>
        <p:spPr>
          <a:xfrm>
            <a:off x="1092200" y="1885125"/>
            <a:ext cx="3068833" cy="2093975"/>
          </a:xfrm>
        </p:spPr>
        <p:txBody>
          <a:bodyPr rtlCol="0" anchor="ctr">
            <a:normAutofit/>
          </a:bodyPr>
          <a:lstStyle>
            <a:lvl1pPr>
              <a:lnSpc>
                <a:spcPct val="90000"/>
              </a:lnSpc>
              <a:defRPr sz="4400" b="1" i="0">
                <a:solidFill>
                  <a:srgbClr val="FFFFFF"/>
                </a:solidFill>
                <a:latin typeface="+mn-lt"/>
              </a:defRPr>
            </a:lvl1pPr>
          </a:lstStyle>
          <a:p>
            <a:pPr rtl="0"/>
            <a:r>
              <a:rPr lang="es-ES" noProof="0"/>
              <a:t>Haga clic para modificar el estilo de título del patrón</a:t>
            </a:r>
            <a:endParaRPr lang="es-ES" noProof="0" dirty="0"/>
          </a:p>
        </p:txBody>
      </p:sp>
      <p:pic>
        <p:nvPicPr>
          <p:cNvPr id="5" name="Imagen 4" descr="Un dibujo de una caricatura&#10;&#10;Descripción generada automáticamente con confianza baja">
            <a:extLst>
              <a:ext uri="{FF2B5EF4-FFF2-40B4-BE49-F238E27FC236}">
                <a16:creationId xmlns:a16="http://schemas.microsoft.com/office/drawing/2014/main" id="{E4A5BF11-AC89-21A0-AE5E-35BF15D4BEB8}"/>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216394" y="6013027"/>
            <a:ext cx="660659" cy="798936"/>
          </a:xfrm>
          <a:prstGeom prst="rect">
            <a:avLst/>
          </a:prstGeom>
        </p:spPr>
      </p:pic>
    </p:spTree>
    <p:extLst>
      <p:ext uri="{BB962C8B-B14F-4D97-AF65-F5344CB8AC3E}">
        <p14:creationId xmlns:p14="http://schemas.microsoft.com/office/powerpoint/2010/main" val="395430553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preserve="1" userDrawn="1">
  <p:cSld name="6_Contenido con título">
    <p:spTree>
      <p:nvGrpSpPr>
        <p:cNvPr id="1" name=""/>
        <p:cNvGrpSpPr/>
        <p:nvPr/>
      </p:nvGrpSpPr>
      <p:grpSpPr>
        <a:xfrm>
          <a:off x="0" y="0"/>
          <a:ext cx="0" cy="0"/>
          <a:chOff x="0" y="0"/>
          <a:chExt cx="0" cy="0"/>
        </a:xfrm>
      </p:grpSpPr>
      <p:sp>
        <p:nvSpPr>
          <p:cNvPr id="10" name="Paralelogramo 14">
            <a:extLst>
              <a:ext uri="{FF2B5EF4-FFF2-40B4-BE49-F238E27FC236}">
                <a16:creationId xmlns:a16="http://schemas.microsoft.com/office/drawing/2014/main" id="{BA60C70F-7EE5-4927-B922-88B1C47FADB9}"/>
              </a:ext>
            </a:extLst>
          </p:cNvPr>
          <p:cNvSpPr/>
          <p:nvPr userDrawn="1"/>
        </p:nvSpPr>
        <p:spPr>
          <a:xfrm>
            <a:off x="7448550"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2" name="Título 1"/>
          <p:cNvSpPr>
            <a:spLocks noGrp="1"/>
          </p:cNvSpPr>
          <p:nvPr>
            <p:ph type="title"/>
          </p:nvPr>
        </p:nvSpPr>
        <p:spPr>
          <a:xfrm>
            <a:off x="4984722" y="548355"/>
            <a:ext cx="6054846" cy="634336"/>
          </a:xfrm>
        </p:spPr>
        <p:txBody>
          <a:bodyPr rtlCol="0" anchor="ctr">
            <a:noAutofit/>
          </a:bodyPr>
          <a:lstStyle>
            <a:lvl1pPr>
              <a:lnSpc>
                <a:spcPct val="90000"/>
              </a:lnSpc>
              <a:defRPr sz="3600" b="1" i="0">
                <a:solidFill>
                  <a:srgbClr val="FFFFFF"/>
                </a:solidFill>
                <a:latin typeface="+mn-lt"/>
              </a:defRPr>
            </a:lvl1pPr>
          </a:lstStyle>
          <a:p>
            <a:pPr rtl="0"/>
            <a:r>
              <a:rPr lang="es-ES" noProof="0"/>
              <a:t>Haga clic para modificar el estilo de título del patrón</a:t>
            </a:r>
            <a:endParaRPr lang="es-ES" noProof="0" dirty="0"/>
          </a:p>
        </p:txBody>
      </p:sp>
      <p:sp>
        <p:nvSpPr>
          <p:cNvPr id="3" name="Marcador de posición de contenido 2"/>
          <p:cNvSpPr>
            <a:spLocks noGrp="1"/>
          </p:cNvSpPr>
          <p:nvPr>
            <p:ph idx="1"/>
          </p:nvPr>
        </p:nvSpPr>
        <p:spPr>
          <a:xfrm>
            <a:off x="5100833" y="1611313"/>
            <a:ext cx="6072099" cy="3755104"/>
          </a:xfrm>
        </p:spPr>
        <p:txBody>
          <a:bodyPr rtlCol="0" anchor="t">
            <a:normAutofit/>
          </a:bodyPr>
          <a:lstStyle>
            <a:lvl1pPr>
              <a:defRPr sz="2400"/>
            </a:lvl1pPr>
            <a:lvl2pPr>
              <a:defRPr sz="2000"/>
            </a:lvl2pPr>
            <a:lvl3pPr>
              <a:defRPr sz="1600"/>
            </a:lvl3pPr>
            <a:lvl4pPr>
              <a:defRPr sz="1600"/>
            </a:lvl4pPr>
            <a:lvl5pPr>
              <a:defRPr sz="1600"/>
            </a:lvl5pPr>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12" name="Marcador de fecha 1">
            <a:extLst>
              <a:ext uri="{FF2B5EF4-FFF2-40B4-BE49-F238E27FC236}">
                <a16:creationId xmlns:a16="http://schemas.microsoft.com/office/drawing/2014/main" id="{F417C55D-4AE8-427B-A32E-9F54E007E686}"/>
              </a:ext>
            </a:extLst>
          </p:cNvPr>
          <p:cNvSpPr>
            <a:spLocks noGrp="1"/>
          </p:cNvSpPr>
          <p:nvPr>
            <p:ph type="dt" sz="half" idx="10"/>
          </p:nvPr>
        </p:nvSpPr>
        <p:spPr>
          <a:xfrm>
            <a:off x="6834126" y="6446838"/>
            <a:ext cx="2584850" cy="365125"/>
          </a:xfrm>
        </p:spPr>
        <p:txBody>
          <a:bodyPr rtlCol="0"/>
          <a:lstStyle>
            <a:lvl1pPr>
              <a:defRPr>
                <a:solidFill>
                  <a:schemeClr val="tx1">
                    <a:lumMod val="75000"/>
                    <a:lumOff val="25000"/>
                  </a:schemeClr>
                </a:solidFill>
              </a:defRPr>
            </a:lvl1pPr>
          </a:lstStyle>
          <a:p>
            <a:pPr rtl="0"/>
            <a:fld id="{EC1EA121-E927-46C5-B1F6-A17F5B7DAD66}" type="datetime1">
              <a:rPr lang="es-ES" noProof="0" smtClean="0"/>
              <a:t>19/06/2024</a:t>
            </a:fld>
            <a:endParaRPr lang="es-ES" noProof="0" dirty="0"/>
          </a:p>
        </p:txBody>
      </p:sp>
      <p:sp>
        <p:nvSpPr>
          <p:cNvPr id="13" name="Marcador de pie de página 2">
            <a:extLst>
              <a:ext uri="{FF2B5EF4-FFF2-40B4-BE49-F238E27FC236}">
                <a16:creationId xmlns:a16="http://schemas.microsoft.com/office/drawing/2014/main" id="{8C05871B-E916-40A4-B5E3-65C15F5A4D2A}"/>
              </a:ext>
            </a:extLst>
          </p:cNvPr>
          <p:cNvSpPr>
            <a:spLocks noGrp="1"/>
          </p:cNvSpPr>
          <p:nvPr>
            <p:ph type="ftr" sz="quarter" idx="11"/>
          </p:nvPr>
        </p:nvSpPr>
        <p:spPr>
          <a:xfrm>
            <a:off x="1097279" y="6446838"/>
            <a:ext cx="4846321" cy="365125"/>
          </a:xfrm>
        </p:spPr>
        <p:txBody>
          <a:bodyPr rtlCol="0"/>
          <a:lstStyle>
            <a:lvl1pPr>
              <a:defRPr>
                <a:solidFill>
                  <a:schemeClr val="tx1">
                    <a:lumMod val="75000"/>
                    <a:lumOff val="25000"/>
                  </a:schemeClr>
                </a:solidFill>
              </a:defRPr>
            </a:lvl1pPr>
          </a:lstStyle>
          <a:p>
            <a:pPr rtl="0"/>
            <a:r>
              <a:rPr lang="es-ES" noProof="0" dirty="0"/>
              <a:t>Pie de página</a:t>
            </a:r>
          </a:p>
        </p:txBody>
      </p:sp>
      <p:sp>
        <p:nvSpPr>
          <p:cNvPr id="14" name="Marcador de número de diapositiva 3">
            <a:extLst>
              <a:ext uri="{FF2B5EF4-FFF2-40B4-BE49-F238E27FC236}">
                <a16:creationId xmlns:a16="http://schemas.microsoft.com/office/drawing/2014/main" id="{B45E789F-2E61-4EC0-8973-681625FE518F}"/>
              </a:ext>
            </a:extLst>
          </p:cNvPr>
          <p:cNvSpPr>
            <a:spLocks noGrp="1"/>
          </p:cNvSpPr>
          <p:nvPr>
            <p:ph type="sldNum" sz="quarter" idx="12"/>
          </p:nvPr>
        </p:nvSpPr>
        <p:spPr>
          <a:xfrm>
            <a:off x="10375670" y="6446838"/>
            <a:ext cx="780010" cy="365125"/>
          </a:xfrm>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sp>
        <p:nvSpPr>
          <p:cNvPr id="18" name="Marcador de posición de imagen 9">
            <a:extLst>
              <a:ext uri="{FF2B5EF4-FFF2-40B4-BE49-F238E27FC236}">
                <a16:creationId xmlns:a16="http://schemas.microsoft.com/office/drawing/2014/main" id="{4F173117-1383-4956-B947-1EA7A51D0D4A}"/>
              </a:ext>
            </a:extLst>
          </p:cNvPr>
          <p:cNvSpPr>
            <a:spLocks noGrp="1"/>
          </p:cNvSpPr>
          <p:nvPr>
            <p:ph type="pic" sz="quarter" idx="13"/>
          </p:nvPr>
        </p:nvSpPr>
        <p:spPr>
          <a:xfrm>
            <a:off x="0" y="0"/>
            <a:ext cx="4654296" cy="5864225"/>
          </a:xfrm>
        </p:spPr>
        <p:txBody>
          <a:bodyPr rtlCol="0"/>
          <a:lstStyle>
            <a:lvl1pPr>
              <a:defRPr>
                <a:solidFill>
                  <a:schemeClr val="tx1">
                    <a:lumMod val="75000"/>
                    <a:lumOff val="25000"/>
                  </a:schemeClr>
                </a:solidFill>
              </a:defRPr>
            </a:lvl1pPr>
          </a:lstStyle>
          <a:p>
            <a:pPr rtl="0"/>
            <a:r>
              <a:rPr lang="es-ES" noProof="0"/>
              <a:t>Haga clic en el icono para agregar una imagen</a:t>
            </a:r>
            <a:endParaRPr lang="es-ES" noProof="0" dirty="0"/>
          </a:p>
        </p:txBody>
      </p:sp>
      <p:pic>
        <p:nvPicPr>
          <p:cNvPr id="4" name="Imagen 3" descr="Un dibujo de una caricatura&#10;&#10;Descripción generada automáticamente con confianza baja">
            <a:extLst>
              <a:ext uri="{FF2B5EF4-FFF2-40B4-BE49-F238E27FC236}">
                <a16:creationId xmlns:a16="http://schemas.microsoft.com/office/drawing/2014/main" id="{09BEEEA0-D7F0-C196-2F76-8733B6D40173}"/>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216394" y="6013027"/>
            <a:ext cx="660659" cy="798936"/>
          </a:xfrm>
          <a:prstGeom prst="rect">
            <a:avLst/>
          </a:prstGeom>
        </p:spPr>
      </p:pic>
    </p:spTree>
    <p:extLst>
      <p:ext uri="{BB962C8B-B14F-4D97-AF65-F5344CB8AC3E}">
        <p14:creationId xmlns:p14="http://schemas.microsoft.com/office/powerpoint/2010/main" val="175104652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showMasterSp="0" preserve="1" userDrawn="1">
  <p:cSld name="7_Contenido con título">
    <p:spTree>
      <p:nvGrpSpPr>
        <p:cNvPr id="1" name=""/>
        <p:cNvGrpSpPr/>
        <p:nvPr/>
      </p:nvGrpSpPr>
      <p:grpSpPr>
        <a:xfrm>
          <a:off x="0" y="0"/>
          <a:ext cx="0" cy="0"/>
          <a:chOff x="0" y="0"/>
          <a:chExt cx="0" cy="0"/>
        </a:xfrm>
      </p:grpSpPr>
      <p:sp>
        <p:nvSpPr>
          <p:cNvPr id="18" name="Marcador de posición de imagen 9">
            <a:extLst>
              <a:ext uri="{FF2B5EF4-FFF2-40B4-BE49-F238E27FC236}">
                <a16:creationId xmlns:a16="http://schemas.microsoft.com/office/drawing/2014/main" id="{4F173117-1383-4956-B947-1EA7A51D0D4A}"/>
              </a:ext>
            </a:extLst>
          </p:cNvPr>
          <p:cNvSpPr>
            <a:spLocks noGrp="1"/>
          </p:cNvSpPr>
          <p:nvPr>
            <p:ph type="pic" sz="quarter" idx="13"/>
          </p:nvPr>
        </p:nvSpPr>
        <p:spPr>
          <a:xfrm>
            <a:off x="0" y="0"/>
            <a:ext cx="12192000" cy="3541486"/>
          </a:xfrm>
        </p:spPr>
        <p:txBody>
          <a:bodyPr rtlCol="0"/>
          <a:lstStyle>
            <a:lvl1pPr>
              <a:defRPr>
                <a:solidFill>
                  <a:schemeClr val="tx1">
                    <a:lumMod val="75000"/>
                    <a:lumOff val="25000"/>
                  </a:schemeClr>
                </a:solidFill>
              </a:defRPr>
            </a:lvl1pPr>
          </a:lstStyle>
          <a:p>
            <a:pPr rtl="0"/>
            <a:r>
              <a:rPr lang="es-ES" noProof="0"/>
              <a:t>Haga clic en el icono para agregar una imagen</a:t>
            </a:r>
            <a:endParaRPr lang="es-ES" noProof="0" dirty="0"/>
          </a:p>
        </p:txBody>
      </p:sp>
      <p:sp>
        <p:nvSpPr>
          <p:cNvPr id="10" name="Paralelogramo 14">
            <a:extLst>
              <a:ext uri="{FF2B5EF4-FFF2-40B4-BE49-F238E27FC236}">
                <a16:creationId xmlns:a16="http://schemas.microsoft.com/office/drawing/2014/main" id="{BA60C70F-7EE5-4927-B922-88B1C47FADB9}"/>
              </a:ext>
            </a:extLst>
          </p:cNvPr>
          <p:cNvSpPr/>
          <p:nvPr userDrawn="1"/>
        </p:nvSpPr>
        <p:spPr>
          <a:xfrm>
            <a:off x="7448550"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2" name="Título 1"/>
          <p:cNvSpPr>
            <a:spLocks noGrp="1"/>
          </p:cNvSpPr>
          <p:nvPr>
            <p:ph type="title"/>
          </p:nvPr>
        </p:nvSpPr>
        <p:spPr>
          <a:xfrm>
            <a:off x="3068577" y="880375"/>
            <a:ext cx="6054846" cy="634336"/>
          </a:xfrm>
        </p:spPr>
        <p:txBody>
          <a:bodyPr rtlCol="0" anchor="ctr">
            <a:noAutofit/>
          </a:bodyPr>
          <a:lstStyle>
            <a:lvl1pPr algn="ctr">
              <a:lnSpc>
                <a:spcPct val="90000"/>
              </a:lnSpc>
              <a:defRPr sz="3600" b="1" i="0">
                <a:solidFill>
                  <a:schemeClr val="tx1">
                    <a:lumMod val="75000"/>
                    <a:lumOff val="25000"/>
                  </a:schemeClr>
                </a:solidFill>
                <a:latin typeface="+mn-lt"/>
              </a:defRPr>
            </a:lvl1pPr>
          </a:lstStyle>
          <a:p>
            <a:pPr rtl="0"/>
            <a:r>
              <a:rPr lang="es-ES" noProof="0"/>
              <a:t>Haga clic para modificar el estilo de título del patrón</a:t>
            </a:r>
            <a:endParaRPr lang="es-ES" noProof="0" dirty="0"/>
          </a:p>
        </p:txBody>
      </p:sp>
      <p:sp>
        <p:nvSpPr>
          <p:cNvPr id="12" name="Marcador de fecha 1">
            <a:extLst>
              <a:ext uri="{FF2B5EF4-FFF2-40B4-BE49-F238E27FC236}">
                <a16:creationId xmlns:a16="http://schemas.microsoft.com/office/drawing/2014/main" id="{F417C55D-4AE8-427B-A32E-9F54E007E686}"/>
              </a:ext>
            </a:extLst>
          </p:cNvPr>
          <p:cNvSpPr>
            <a:spLocks noGrp="1"/>
          </p:cNvSpPr>
          <p:nvPr>
            <p:ph type="dt" sz="half" idx="10"/>
          </p:nvPr>
        </p:nvSpPr>
        <p:spPr>
          <a:xfrm>
            <a:off x="6834126" y="6446838"/>
            <a:ext cx="2584850" cy="365125"/>
          </a:xfrm>
        </p:spPr>
        <p:txBody>
          <a:bodyPr rtlCol="0"/>
          <a:lstStyle>
            <a:lvl1pPr>
              <a:defRPr>
                <a:solidFill>
                  <a:schemeClr val="tx1">
                    <a:lumMod val="75000"/>
                    <a:lumOff val="25000"/>
                  </a:schemeClr>
                </a:solidFill>
              </a:defRPr>
            </a:lvl1pPr>
          </a:lstStyle>
          <a:p>
            <a:pPr rtl="0"/>
            <a:fld id="{5361B3DF-A332-486E-B396-1D4B9C8FD680}" type="datetime1">
              <a:rPr lang="es-ES" noProof="0" smtClean="0"/>
              <a:t>19/06/2024</a:t>
            </a:fld>
            <a:endParaRPr lang="es-ES" noProof="0" dirty="0"/>
          </a:p>
        </p:txBody>
      </p:sp>
      <p:sp>
        <p:nvSpPr>
          <p:cNvPr id="13" name="Marcador de pie de página 2">
            <a:extLst>
              <a:ext uri="{FF2B5EF4-FFF2-40B4-BE49-F238E27FC236}">
                <a16:creationId xmlns:a16="http://schemas.microsoft.com/office/drawing/2014/main" id="{8C05871B-E916-40A4-B5E3-65C15F5A4D2A}"/>
              </a:ext>
            </a:extLst>
          </p:cNvPr>
          <p:cNvSpPr>
            <a:spLocks noGrp="1"/>
          </p:cNvSpPr>
          <p:nvPr>
            <p:ph type="ftr" sz="quarter" idx="11"/>
          </p:nvPr>
        </p:nvSpPr>
        <p:spPr>
          <a:xfrm>
            <a:off x="1097279" y="6446838"/>
            <a:ext cx="4846321" cy="365125"/>
          </a:xfrm>
        </p:spPr>
        <p:txBody>
          <a:bodyPr rtlCol="0"/>
          <a:lstStyle>
            <a:lvl1pPr>
              <a:defRPr>
                <a:solidFill>
                  <a:schemeClr val="tx1">
                    <a:lumMod val="75000"/>
                    <a:lumOff val="25000"/>
                  </a:schemeClr>
                </a:solidFill>
              </a:defRPr>
            </a:lvl1pPr>
          </a:lstStyle>
          <a:p>
            <a:pPr rtl="0"/>
            <a:r>
              <a:rPr lang="es-ES" noProof="0" dirty="0"/>
              <a:t>Pie de página</a:t>
            </a:r>
          </a:p>
        </p:txBody>
      </p:sp>
      <p:sp>
        <p:nvSpPr>
          <p:cNvPr id="14" name="Marcador de número de diapositiva 3">
            <a:extLst>
              <a:ext uri="{FF2B5EF4-FFF2-40B4-BE49-F238E27FC236}">
                <a16:creationId xmlns:a16="http://schemas.microsoft.com/office/drawing/2014/main" id="{B45E789F-2E61-4EC0-8973-681625FE518F}"/>
              </a:ext>
            </a:extLst>
          </p:cNvPr>
          <p:cNvSpPr>
            <a:spLocks noGrp="1"/>
          </p:cNvSpPr>
          <p:nvPr>
            <p:ph type="sldNum" sz="quarter" idx="12"/>
          </p:nvPr>
        </p:nvSpPr>
        <p:spPr>
          <a:xfrm>
            <a:off x="10375670" y="6446838"/>
            <a:ext cx="780010" cy="365125"/>
          </a:xfrm>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sp>
        <p:nvSpPr>
          <p:cNvPr id="19" name="Rectángulo 18">
            <a:extLst>
              <a:ext uri="{FF2B5EF4-FFF2-40B4-BE49-F238E27FC236}">
                <a16:creationId xmlns:a16="http://schemas.microsoft.com/office/drawing/2014/main" id="{AF446475-024F-4C71-99D3-501468ACAD11}"/>
              </a:ext>
            </a:extLst>
          </p:cNvPr>
          <p:cNvSpPr/>
          <p:nvPr userDrawn="1"/>
        </p:nvSpPr>
        <p:spPr>
          <a:xfrm>
            <a:off x="5577840" y="0"/>
            <a:ext cx="1036320" cy="6858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pic>
        <p:nvPicPr>
          <p:cNvPr id="3" name="Imagen 2" descr="Un dibujo de una caricatura&#10;&#10;Descripción generada automáticamente con confianza baja">
            <a:extLst>
              <a:ext uri="{FF2B5EF4-FFF2-40B4-BE49-F238E27FC236}">
                <a16:creationId xmlns:a16="http://schemas.microsoft.com/office/drawing/2014/main" id="{0923C0E8-1226-BC91-4C72-23D3E92E0D8C}"/>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216394" y="6013027"/>
            <a:ext cx="660659" cy="798936"/>
          </a:xfrm>
          <a:prstGeom prst="rect">
            <a:avLst/>
          </a:prstGeom>
        </p:spPr>
      </p:pic>
    </p:spTree>
    <p:extLst>
      <p:ext uri="{BB962C8B-B14F-4D97-AF65-F5344CB8AC3E}">
        <p14:creationId xmlns:p14="http://schemas.microsoft.com/office/powerpoint/2010/main" val="76760285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showMasterSp="0" preserve="1" userDrawn="1">
  <p:cSld name="3_Contenido con título">
    <p:spTree>
      <p:nvGrpSpPr>
        <p:cNvPr id="1" name=""/>
        <p:cNvGrpSpPr/>
        <p:nvPr/>
      </p:nvGrpSpPr>
      <p:grpSpPr>
        <a:xfrm>
          <a:off x="0" y="0"/>
          <a:ext cx="0" cy="0"/>
          <a:chOff x="0" y="0"/>
          <a:chExt cx="0" cy="0"/>
        </a:xfrm>
      </p:grpSpPr>
      <p:sp>
        <p:nvSpPr>
          <p:cNvPr id="10" name="Paralelogramo 14">
            <a:extLst>
              <a:ext uri="{FF2B5EF4-FFF2-40B4-BE49-F238E27FC236}">
                <a16:creationId xmlns:a16="http://schemas.microsoft.com/office/drawing/2014/main" id="{BA60C70F-7EE5-4927-B922-88B1C47FADB9}"/>
              </a:ext>
            </a:extLst>
          </p:cNvPr>
          <p:cNvSpPr/>
          <p:nvPr userDrawn="1"/>
        </p:nvSpPr>
        <p:spPr>
          <a:xfrm>
            <a:off x="7448550"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4" name="Rectángulo 3">
            <a:extLst>
              <a:ext uri="{FF2B5EF4-FFF2-40B4-BE49-F238E27FC236}">
                <a16:creationId xmlns:a16="http://schemas.microsoft.com/office/drawing/2014/main" id="{648F6D61-9E88-4632-A0A8-CB2E0CC5DEAF}"/>
              </a:ext>
            </a:extLst>
          </p:cNvPr>
          <p:cNvSpPr/>
          <p:nvPr userDrawn="1"/>
        </p:nvSpPr>
        <p:spPr>
          <a:xfrm>
            <a:off x="4654312" y="507333"/>
            <a:ext cx="7537688" cy="4849559"/>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
        <p:nvSpPr>
          <p:cNvPr id="8" name="Rectángulo 7">
            <a:extLst>
              <a:ext uri="{FF2B5EF4-FFF2-40B4-BE49-F238E27FC236}">
                <a16:creationId xmlns:a16="http://schemas.microsoft.com/office/drawing/2014/main" id="{16D90D66-BCB9-4229-A829-628874352AC0}"/>
              </a:ext>
            </a:extLst>
          </p:cNvPr>
          <p:cNvSpPr/>
          <p:nvPr/>
        </p:nvSpPr>
        <p:spPr>
          <a:xfrm>
            <a:off x="16" y="0"/>
            <a:ext cx="4654296" cy="586422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ítulo 1"/>
          <p:cNvSpPr>
            <a:spLocks noGrp="1"/>
          </p:cNvSpPr>
          <p:nvPr>
            <p:ph type="title"/>
          </p:nvPr>
        </p:nvSpPr>
        <p:spPr>
          <a:xfrm>
            <a:off x="1092200" y="1885125"/>
            <a:ext cx="3068833" cy="2093975"/>
          </a:xfrm>
        </p:spPr>
        <p:txBody>
          <a:bodyPr rtlCol="0" anchor="ctr">
            <a:normAutofit/>
          </a:bodyPr>
          <a:lstStyle>
            <a:lvl1pPr>
              <a:lnSpc>
                <a:spcPct val="90000"/>
              </a:lnSpc>
              <a:defRPr sz="4400" b="1" i="0">
                <a:solidFill>
                  <a:srgbClr val="FFFFFF"/>
                </a:solidFill>
                <a:latin typeface="+mn-lt"/>
              </a:defRPr>
            </a:lvl1pPr>
          </a:lstStyle>
          <a:p>
            <a:pPr rtl="0"/>
            <a:r>
              <a:rPr lang="es-ES" noProof="0"/>
              <a:t>Haga clic para modificar el estilo de título del patrón</a:t>
            </a:r>
            <a:endParaRPr lang="es-ES" noProof="0" dirty="0"/>
          </a:p>
        </p:txBody>
      </p:sp>
      <p:sp>
        <p:nvSpPr>
          <p:cNvPr id="3" name="Marcador de contenido 2"/>
          <p:cNvSpPr>
            <a:spLocks noGrp="1"/>
          </p:cNvSpPr>
          <p:nvPr>
            <p:ph idx="1"/>
          </p:nvPr>
        </p:nvSpPr>
        <p:spPr>
          <a:xfrm>
            <a:off x="6473373" y="943430"/>
            <a:ext cx="4699452" cy="3977366"/>
          </a:xfrm>
        </p:spPr>
        <p:txBody>
          <a:bodyPr rtlCol="0" anchor="ctr">
            <a:normAutofit/>
          </a:bodyPr>
          <a:lstStyle>
            <a:lvl1pPr>
              <a:defRPr sz="2400"/>
            </a:lvl1pPr>
            <a:lvl2pPr>
              <a:defRPr sz="2000"/>
            </a:lvl2pPr>
            <a:lvl3pPr>
              <a:defRPr sz="1600"/>
            </a:lvl3pPr>
            <a:lvl4pPr>
              <a:defRPr sz="1600"/>
            </a:lvl4pPr>
            <a:lvl5pPr>
              <a:defRPr sz="1600"/>
            </a:lvl5pPr>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12" name="Marcador de fecha 1">
            <a:extLst>
              <a:ext uri="{FF2B5EF4-FFF2-40B4-BE49-F238E27FC236}">
                <a16:creationId xmlns:a16="http://schemas.microsoft.com/office/drawing/2014/main" id="{F417C55D-4AE8-427B-A32E-9F54E007E686}"/>
              </a:ext>
            </a:extLst>
          </p:cNvPr>
          <p:cNvSpPr>
            <a:spLocks noGrp="1"/>
          </p:cNvSpPr>
          <p:nvPr>
            <p:ph type="dt" sz="half" idx="10"/>
          </p:nvPr>
        </p:nvSpPr>
        <p:spPr>
          <a:xfrm>
            <a:off x="6834126" y="6446838"/>
            <a:ext cx="2584850" cy="365125"/>
          </a:xfrm>
        </p:spPr>
        <p:txBody>
          <a:bodyPr rtlCol="0"/>
          <a:lstStyle>
            <a:lvl1pPr>
              <a:defRPr>
                <a:solidFill>
                  <a:schemeClr val="tx1">
                    <a:lumMod val="75000"/>
                    <a:lumOff val="25000"/>
                  </a:schemeClr>
                </a:solidFill>
              </a:defRPr>
            </a:lvl1pPr>
          </a:lstStyle>
          <a:p>
            <a:pPr rtl="0"/>
            <a:fld id="{A785CAB3-9417-477D-AEED-2127B649F6C8}" type="datetime1">
              <a:rPr lang="es-ES" noProof="0" smtClean="0"/>
              <a:t>19/06/2024</a:t>
            </a:fld>
            <a:endParaRPr lang="es-ES" noProof="0" dirty="0"/>
          </a:p>
        </p:txBody>
      </p:sp>
      <p:sp>
        <p:nvSpPr>
          <p:cNvPr id="13" name="Marcador de pie de página 2">
            <a:extLst>
              <a:ext uri="{FF2B5EF4-FFF2-40B4-BE49-F238E27FC236}">
                <a16:creationId xmlns:a16="http://schemas.microsoft.com/office/drawing/2014/main" id="{8C05871B-E916-40A4-B5E3-65C15F5A4D2A}"/>
              </a:ext>
            </a:extLst>
          </p:cNvPr>
          <p:cNvSpPr>
            <a:spLocks noGrp="1"/>
          </p:cNvSpPr>
          <p:nvPr>
            <p:ph type="ftr" sz="quarter" idx="11"/>
          </p:nvPr>
        </p:nvSpPr>
        <p:spPr>
          <a:xfrm>
            <a:off x="1097279" y="6446838"/>
            <a:ext cx="4846321" cy="365125"/>
          </a:xfrm>
        </p:spPr>
        <p:txBody>
          <a:bodyPr rtlCol="0"/>
          <a:lstStyle>
            <a:lvl1pPr>
              <a:defRPr>
                <a:solidFill>
                  <a:schemeClr val="tx1">
                    <a:lumMod val="75000"/>
                    <a:lumOff val="25000"/>
                  </a:schemeClr>
                </a:solidFill>
              </a:defRPr>
            </a:lvl1pPr>
          </a:lstStyle>
          <a:p>
            <a:pPr rtl="0"/>
            <a:r>
              <a:rPr lang="es-ES" noProof="0" dirty="0"/>
              <a:t>Pie de página</a:t>
            </a:r>
          </a:p>
        </p:txBody>
      </p:sp>
      <p:sp>
        <p:nvSpPr>
          <p:cNvPr id="14" name="Marcador de número de diapositiva 3">
            <a:extLst>
              <a:ext uri="{FF2B5EF4-FFF2-40B4-BE49-F238E27FC236}">
                <a16:creationId xmlns:a16="http://schemas.microsoft.com/office/drawing/2014/main" id="{B45E789F-2E61-4EC0-8973-681625FE518F}"/>
              </a:ext>
            </a:extLst>
          </p:cNvPr>
          <p:cNvSpPr>
            <a:spLocks noGrp="1"/>
          </p:cNvSpPr>
          <p:nvPr>
            <p:ph type="sldNum" sz="quarter" idx="12"/>
          </p:nvPr>
        </p:nvSpPr>
        <p:spPr>
          <a:xfrm>
            <a:off x="10375670" y="6446838"/>
            <a:ext cx="780010" cy="365125"/>
          </a:xfrm>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sp>
        <p:nvSpPr>
          <p:cNvPr id="20" name="Rectángulo 19">
            <a:extLst>
              <a:ext uri="{FF2B5EF4-FFF2-40B4-BE49-F238E27FC236}">
                <a16:creationId xmlns:a16="http://schemas.microsoft.com/office/drawing/2014/main" id="{EF73BF96-A07C-4AAA-A37F-65151BD22A70}"/>
              </a:ext>
            </a:extLst>
          </p:cNvPr>
          <p:cNvSpPr/>
          <p:nvPr userDrawn="1"/>
        </p:nvSpPr>
        <p:spPr>
          <a:xfrm>
            <a:off x="4370251" y="2322780"/>
            <a:ext cx="1348378" cy="1218664"/>
          </a:xfrm>
          <a:prstGeom prst="rect">
            <a:avLst/>
          </a:prstGeom>
          <a:solidFill>
            <a:schemeClr val="bg2">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pic>
        <p:nvPicPr>
          <p:cNvPr id="5" name="Imagen 4" descr="Un dibujo de una caricatura&#10;&#10;Descripción generada automáticamente con confianza baja">
            <a:extLst>
              <a:ext uri="{FF2B5EF4-FFF2-40B4-BE49-F238E27FC236}">
                <a16:creationId xmlns:a16="http://schemas.microsoft.com/office/drawing/2014/main" id="{6C1DE7EE-F388-B337-B9F2-8E2E30A4CE10}"/>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216394" y="6013027"/>
            <a:ext cx="660659" cy="798936"/>
          </a:xfrm>
          <a:prstGeom prst="rect">
            <a:avLst/>
          </a:prstGeom>
        </p:spPr>
      </p:pic>
    </p:spTree>
    <p:extLst>
      <p:ext uri="{BB962C8B-B14F-4D97-AF65-F5344CB8AC3E}">
        <p14:creationId xmlns:p14="http://schemas.microsoft.com/office/powerpoint/2010/main" val="401277159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showMasterSp="0" preserve="1" userDrawn="1">
  <p:cSld name="4_Contenido con título">
    <p:spTree>
      <p:nvGrpSpPr>
        <p:cNvPr id="1" name=""/>
        <p:cNvGrpSpPr/>
        <p:nvPr/>
      </p:nvGrpSpPr>
      <p:grpSpPr>
        <a:xfrm>
          <a:off x="0" y="0"/>
          <a:ext cx="0" cy="0"/>
          <a:chOff x="0" y="0"/>
          <a:chExt cx="0" cy="0"/>
        </a:xfrm>
      </p:grpSpPr>
      <p:sp>
        <p:nvSpPr>
          <p:cNvPr id="10" name="Paralelogramo 14">
            <a:extLst>
              <a:ext uri="{FF2B5EF4-FFF2-40B4-BE49-F238E27FC236}">
                <a16:creationId xmlns:a16="http://schemas.microsoft.com/office/drawing/2014/main" id="{BA60C70F-7EE5-4927-B922-88B1C47FADB9}"/>
              </a:ext>
            </a:extLst>
          </p:cNvPr>
          <p:cNvSpPr/>
          <p:nvPr userDrawn="1"/>
        </p:nvSpPr>
        <p:spPr>
          <a:xfrm>
            <a:off x="7448550"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4" name="Rectángulo 3">
            <a:extLst>
              <a:ext uri="{FF2B5EF4-FFF2-40B4-BE49-F238E27FC236}">
                <a16:creationId xmlns:a16="http://schemas.microsoft.com/office/drawing/2014/main" id="{648F6D61-9E88-4632-A0A8-CB2E0CC5DEAF}"/>
              </a:ext>
            </a:extLst>
          </p:cNvPr>
          <p:cNvSpPr/>
          <p:nvPr userDrawn="1"/>
        </p:nvSpPr>
        <p:spPr>
          <a:xfrm>
            <a:off x="4654312" y="507333"/>
            <a:ext cx="7537688" cy="4849559"/>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
        <p:nvSpPr>
          <p:cNvPr id="8" name="Rectángulo 7">
            <a:extLst>
              <a:ext uri="{FF2B5EF4-FFF2-40B4-BE49-F238E27FC236}">
                <a16:creationId xmlns:a16="http://schemas.microsoft.com/office/drawing/2014/main" id="{16D90D66-BCB9-4229-A829-628874352AC0}"/>
              </a:ext>
            </a:extLst>
          </p:cNvPr>
          <p:cNvSpPr/>
          <p:nvPr userDrawn="1"/>
        </p:nvSpPr>
        <p:spPr>
          <a:xfrm>
            <a:off x="16" y="0"/>
            <a:ext cx="4654296" cy="5864225"/>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ítulo 1"/>
          <p:cNvSpPr>
            <a:spLocks noGrp="1"/>
          </p:cNvSpPr>
          <p:nvPr>
            <p:ph type="title"/>
          </p:nvPr>
        </p:nvSpPr>
        <p:spPr>
          <a:xfrm>
            <a:off x="1092200" y="1885125"/>
            <a:ext cx="3068833" cy="2093975"/>
          </a:xfrm>
        </p:spPr>
        <p:txBody>
          <a:bodyPr rtlCol="0" anchor="ctr">
            <a:normAutofit/>
          </a:bodyPr>
          <a:lstStyle>
            <a:lvl1pPr>
              <a:lnSpc>
                <a:spcPct val="90000"/>
              </a:lnSpc>
              <a:defRPr sz="4400" b="1" i="0">
                <a:solidFill>
                  <a:srgbClr val="FFFFFF"/>
                </a:solidFill>
                <a:latin typeface="+mn-lt"/>
              </a:defRPr>
            </a:lvl1pPr>
          </a:lstStyle>
          <a:p>
            <a:pPr rtl="0"/>
            <a:r>
              <a:rPr lang="es-ES" noProof="0"/>
              <a:t>Haga clic para modificar el estilo de título del patrón</a:t>
            </a:r>
            <a:endParaRPr lang="es-ES" noProof="0" dirty="0"/>
          </a:p>
        </p:txBody>
      </p:sp>
      <p:sp>
        <p:nvSpPr>
          <p:cNvPr id="3" name="Marcador de contenido 2"/>
          <p:cNvSpPr>
            <a:spLocks noGrp="1"/>
          </p:cNvSpPr>
          <p:nvPr>
            <p:ph idx="1"/>
          </p:nvPr>
        </p:nvSpPr>
        <p:spPr>
          <a:xfrm>
            <a:off x="6518529" y="943430"/>
            <a:ext cx="4654296" cy="3977366"/>
          </a:xfrm>
        </p:spPr>
        <p:txBody>
          <a:bodyPr rtlCol="0" anchor="ctr">
            <a:normAutofit/>
          </a:bodyPr>
          <a:lstStyle>
            <a:lvl1pPr>
              <a:defRPr sz="2400"/>
            </a:lvl1pPr>
            <a:lvl2pPr>
              <a:defRPr sz="2000"/>
            </a:lvl2pPr>
            <a:lvl3pPr>
              <a:defRPr sz="1600"/>
            </a:lvl3pPr>
            <a:lvl4pPr>
              <a:defRPr sz="1600"/>
            </a:lvl4pPr>
            <a:lvl5pPr>
              <a:defRPr sz="1600"/>
            </a:lvl5pPr>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12" name="Marcador de fecha 1">
            <a:extLst>
              <a:ext uri="{FF2B5EF4-FFF2-40B4-BE49-F238E27FC236}">
                <a16:creationId xmlns:a16="http://schemas.microsoft.com/office/drawing/2014/main" id="{F417C55D-4AE8-427B-A32E-9F54E007E686}"/>
              </a:ext>
            </a:extLst>
          </p:cNvPr>
          <p:cNvSpPr>
            <a:spLocks noGrp="1"/>
          </p:cNvSpPr>
          <p:nvPr>
            <p:ph type="dt" sz="half" idx="10"/>
          </p:nvPr>
        </p:nvSpPr>
        <p:spPr>
          <a:xfrm>
            <a:off x="6834126" y="6446838"/>
            <a:ext cx="2584850" cy="365125"/>
          </a:xfrm>
        </p:spPr>
        <p:txBody>
          <a:bodyPr rtlCol="0"/>
          <a:lstStyle>
            <a:lvl1pPr>
              <a:defRPr>
                <a:solidFill>
                  <a:schemeClr val="tx1">
                    <a:lumMod val="75000"/>
                    <a:lumOff val="25000"/>
                  </a:schemeClr>
                </a:solidFill>
              </a:defRPr>
            </a:lvl1pPr>
          </a:lstStyle>
          <a:p>
            <a:pPr rtl="0"/>
            <a:fld id="{7F18A85B-765D-40FC-AD09-6091B3410ECC}" type="datetime1">
              <a:rPr lang="es-ES" noProof="0" smtClean="0"/>
              <a:t>19/06/2024</a:t>
            </a:fld>
            <a:endParaRPr lang="es-ES" noProof="0" dirty="0"/>
          </a:p>
        </p:txBody>
      </p:sp>
      <p:sp>
        <p:nvSpPr>
          <p:cNvPr id="13" name="Marcador de pie de página 2">
            <a:extLst>
              <a:ext uri="{FF2B5EF4-FFF2-40B4-BE49-F238E27FC236}">
                <a16:creationId xmlns:a16="http://schemas.microsoft.com/office/drawing/2014/main" id="{8C05871B-E916-40A4-B5E3-65C15F5A4D2A}"/>
              </a:ext>
            </a:extLst>
          </p:cNvPr>
          <p:cNvSpPr>
            <a:spLocks noGrp="1"/>
          </p:cNvSpPr>
          <p:nvPr>
            <p:ph type="ftr" sz="quarter" idx="11"/>
          </p:nvPr>
        </p:nvSpPr>
        <p:spPr>
          <a:xfrm>
            <a:off x="1097279" y="6446838"/>
            <a:ext cx="4846321" cy="365125"/>
          </a:xfrm>
        </p:spPr>
        <p:txBody>
          <a:bodyPr rtlCol="0"/>
          <a:lstStyle>
            <a:lvl1pPr>
              <a:defRPr>
                <a:solidFill>
                  <a:schemeClr val="tx1">
                    <a:lumMod val="75000"/>
                    <a:lumOff val="25000"/>
                  </a:schemeClr>
                </a:solidFill>
              </a:defRPr>
            </a:lvl1pPr>
          </a:lstStyle>
          <a:p>
            <a:pPr rtl="0"/>
            <a:r>
              <a:rPr lang="es-ES" noProof="0" dirty="0"/>
              <a:t>Pie de página</a:t>
            </a:r>
          </a:p>
        </p:txBody>
      </p:sp>
      <p:sp>
        <p:nvSpPr>
          <p:cNvPr id="14" name="Marcador de número de diapositiva 3">
            <a:extLst>
              <a:ext uri="{FF2B5EF4-FFF2-40B4-BE49-F238E27FC236}">
                <a16:creationId xmlns:a16="http://schemas.microsoft.com/office/drawing/2014/main" id="{B45E789F-2E61-4EC0-8973-681625FE518F}"/>
              </a:ext>
            </a:extLst>
          </p:cNvPr>
          <p:cNvSpPr>
            <a:spLocks noGrp="1"/>
          </p:cNvSpPr>
          <p:nvPr>
            <p:ph type="sldNum" sz="quarter" idx="12"/>
          </p:nvPr>
        </p:nvSpPr>
        <p:spPr>
          <a:xfrm>
            <a:off x="10375670" y="6446838"/>
            <a:ext cx="780010" cy="365125"/>
          </a:xfrm>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sp>
        <p:nvSpPr>
          <p:cNvPr id="18" name="Rectángulo 17">
            <a:extLst>
              <a:ext uri="{FF2B5EF4-FFF2-40B4-BE49-F238E27FC236}">
                <a16:creationId xmlns:a16="http://schemas.microsoft.com/office/drawing/2014/main" id="{6127F28F-6C7B-471B-9839-EF88426C1976}"/>
              </a:ext>
            </a:extLst>
          </p:cNvPr>
          <p:cNvSpPr/>
          <p:nvPr userDrawn="1"/>
        </p:nvSpPr>
        <p:spPr>
          <a:xfrm>
            <a:off x="4370251" y="2322780"/>
            <a:ext cx="1348378" cy="1218664"/>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pic>
        <p:nvPicPr>
          <p:cNvPr id="5" name="Imagen 4" descr="Un dibujo de una caricatura&#10;&#10;Descripción generada automáticamente con confianza baja">
            <a:extLst>
              <a:ext uri="{FF2B5EF4-FFF2-40B4-BE49-F238E27FC236}">
                <a16:creationId xmlns:a16="http://schemas.microsoft.com/office/drawing/2014/main" id="{78AF071A-84D6-B257-F7CF-DDF819E900F0}"/>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216394" y="6013027"/>
            <a:ext cx="660659" cy="798936"/>
          </a:xfrm>
          <a:prstGeom prst="rect">
            <a:avLst/>
          </a:prstGeom>
        </p:spPr>
      </p:pic>
    </p:spTree>
    <p:extLst>
      <p:ext uri="{BB962C8B-B14F-4D97-AF65-F5344CB8AC3E}">
        <p14:creationId xmlns:p14="http://schemas.microsoft.com/office/powerpoint/2010/main" val="3498616240"/>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showMasterSp="0" type="picTx" preserve="1">
  <p:cSld name="Imagen con leyenda">
    <p:spTree>
      <p:nvGrpSpPr>
        <p:cNvPr id="1" name=""/>
        <p:cNvGrpSpPr/>
        <p:nvPr/>
      </p:nvGrpSpPr>
      <p:grpSpPr>
        <a:xfrm>
          <a:off x="0" y="0"/>
          <a:ext cx="0" cy="0"/>
          <a:chOff x="0" y="0"/>
          <a:chExt cx="0" cy="0"/>
        </a:xfrm>
      </p:grpSpPr>
      <p:sp>
        <p:nvSpPr>
          <p:cNvPr id="8" name="Rectángulo 7">
            <a:extLst>
              <a:ext uri="{FF2B5EF4-FFF2-40B4-BE49-F238E27FC236}">
                <a16:creationId xmlns:a16="http://schemas.microsoft.com/office/drawing/2014/main" id="{DA134939-39C0-4522-A125-A13DFDA66490}"/>
              </a:ext>
            </a:extLst>
          </p:cNvPr>
          <p:cNvSpPr/>
          <p:nvPr/>
        </p:nvSpPr>
        <p:spPr>
          <a:xfrm>
            <a:off x="0" y="4578350"/>
            <a:ext cx="12188825" cy="227965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 name="Marcador de posición de imagen 2"/>
          <p:cNvSpPr>
            <a:spLocks noGrp="1" noChangeAspect="1"/>
          </p:cNvSpPr>
          <p:nvPr>
            <p:ph type="pic" idx="1"/>
          </p:nvPr>
        </p:nvSpPr>
        <p:spPr>
          <a:xfrm>
            <a:off x="15" y="0"/>
            <a:ext cx="12191985" cy="4578350"/>
          </a:xfrm>
          <a:solidFill>
            <a:schemeClr val="bg1"/>
          </a:solidFill>
        </p:spPr>
        <p:txBody>
          <a:bodyPr lIns="457200" tIns="457200" rtlCol="0" anchor="t">
            <a:normAutofit/>
          </a:bodyPr>
          <a:lstStyle>
            <a:lvl1pPr marL="0" indent="0">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es-ES" noProof="0"/>
              <a:t>Haga clic en el icono para agregar una imagen</a:t>
            </a:r>
            <a:endParaRPr lang="es-ES" noProof="0" dirty="0"/>
          </a:p>
        </p:txBody>
      </p:sp>
      <p:sp>
        <p:nvSpPr>
          <p:cNvPr id="2" name="Título 1"/>
          <p:cNvSpPr>
            <a:spLocks noGrp="1"/>
          </p:cNvSpPr>
          <p:nvPr>
            <p:ph type="title"/>
          </p:nvPr>
        </p:nvSpPr>
        <p:spPr>
          <a:xfrm>
            <a:off x="1097279" y="4799362"/>
            <a:ext cx="10113645" cy="743682"/>
          </a:xfrm>
        </p:spPr>
        <p:txBody>
          <a:bodyPr tIns="0" bIns="0" rtlCol="0" anchor="b">
            <a:noAutofit/>
          </a:bodyPr>
          <a:lstStyle>
            <a:lvl1pPr algn="ctr">
              <a:defRPr sz="4400" b="1">
                <a:solidFill>
                  <a:srgbClr val="FFFFFF"/>
                </a:solidFill>
              </a:defRPr>
            </a:lvl1pPr>
          </a:lstStyle>
          <a:p>
            <a:pPr rtl="0"/>
            <a:r>
              <a:rPr lang="es-ES" noProof="0"/>
              <a:t>Haga clic para modificar el estilo de título del patrón</a:t>
            </a:r>
            <a:endParaRPr lang="es-ES" noProof="0" dirty="0"/>
          </a:p>
        </p:txBody>
      </p:sp>
      <p:sp>
        <p:nvSpPr>
          <p:cNvPr id="4" name="Marcador de posición de texto 3"/>
          <p:cNvSpPr>
            <a:spLocks noGrp="1"/>
          </p:cNvSpPr>
          <p:nvPr>
            <p:ph type="body" sz="half" idx="2"/>
          </p:nvPr>
        </p:nvSpPr>
        <p:spPr>
          <a:xfrm>
            <a:off x="1097279" y="5715000"/>
            <a:ext cx="10113264" cy="609600"/>
          </a:xfrm>
        </p:spPr>
        <p:txBody>
          <a:bodyPr lIns="91440" tIns="0" rIns="91440" bIns="0" rtlCol="0">
            <a:normAutofit/>
          </a:bodyPr>
          <a:lstStyle>
            <a:lvl1pPr marL="0" indent="0">
              <a:spcBef>
                <a:spcPts val="0"/>
              </a:spcBef>
              <a:spcAft>
                <a:spcPts val="600"/>
              </a:spcAft>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rtl="0"/>
            <a:r>
              <a:rPr lang="es-ES" noProof="0"/>
              <a:t>Haga clic para modificar los estilos de texto del patrón</a:t>
            </a:r>
          </a:p>
        </p:txBody>
      </p:sp>
      <p:sp>
        <p:nvSpPr>
          <p:cNvPr id="5" name="Marcador de fecha 4"/>
          <p:cNvSpPr>
            <a:spLocks noGrp="1"/>
          </p:cNvSpPr>
          <p:nvPr>
            <p:ph type="dt" sz="half" idx="10"/>
          </p:nvPr>
        </p:nvSpPr>
        <p:spPr/>
        <p:txBody>
          <a:bodyPr rtlCol="0"/>
          <a:lstStyle>
            <a:lvl1pPr>
              <a:defRPr>
                <a:solidFill>
                  <a:schemeClr val="bg1"/>
                </a:solidFill>
              </a:defRPr>
            </a:lvl1pPr>
          </a:lstStyle>
          <a:p>
            <a:pPr rtl="0"/>
            <a:fld id="{5A176532-3C26-418B-B78D-51AF847B2DBF}" type="datetime1">
              <a:rPr lang="es-ES" noProof="0" smtClean="0"/>
              <a:t>19/06/2024</a:t>
            </a:fld>
            <a:endParaRPr lang="es-ES" noProof="0" dirty="0"/>
          </a:p>
        </p:txBody>
      </p:sp>
      <p:sp>
        <p:nvSpPr>
          <p:cNvPr id="6" name="Marcador de pie de página 5"/>
          <p:cNvSpPr>
            <a:spLocks noGrp="1"/>
          </p:cNvSpPr>
          <p:nvPr>
            <p:ph type="ftr" sz="quarter" idx="11"/>
          </p:nvPr>
        </p:nvSpPr>
        <p:spPr>
          <a:xfrm>
            <a:off x="1097279" y="6446838"/>
            <a:ext cx="6818262" cy="365125"/>
          </a:xfrm>
        </p:spPr>
        <p:txBody>
          <a:bodyPr rtlCol="0"/>
          <a:lstStyle>
            <a:lvl1pPr>
              <a:defRPr>
                <a:solidFill>
                  <a:schemeClr val="bg1"/>
                </a:solidFill>
              </a:defRPr>
            </a:lvl1pPr>
          </a:lstStyle>
          <a:p>
            <a:pPr rtl="0"/>
            <a:r>
              <a:rPr lang="es-ES" noProof="0" dirty="0"/>
              <a:t>Pie de página</a:t>
            </a:r>
          </a:p>
        </p:txBody>
      </p:sp>
      <p:sp>
        <p:nvSpPr>
          <p:cNvPr id="7" name="Marcador de número de diapositiva 6"/>
          <p:cNvSpPr>
            <a:spLocks noGrp="1"/>
          </p:cNvSpPr>
          <p:nvPr>
            <p:ph type="sldNum" sz="quarter" idx="12"/>
          </p:nvPr>
        </p:nvSpPr>
        <p:spPr/>
        <p:txBody>
          <a:bodyPr rtlCol="0"/>
          <a:lstStyle>
            <a:lvl1pPr>
              <a:defRPr>
                <a:solidFill>
                  <a:schemeClr val="bg1"/>
                </a:solidFill>
              </a:defRPr>
            </a:lvl1pPr>
          </a:lstStyle>
          <a:p>
            <a:pPr rtl="0"/>
            <a:fld id="{3A98EE3D-8CD1-4C3F-BD1C-C98C9596463C}" type="slidenum">
              <a:rPr lang="es-ES" noProof="0" smtClean="0"/>
              <a:pPr rtl="0"/>
              <a:t>‹Nº›</a:t>
            </a:fld>
            <a:endParaRPr lang="es-ES" noProof="0" dirty="0"/>
          </a:p>
        </p:txBody>
      </p:sp>
      <p:sp>
        <p:nvSpPr>
          <p:cNvPr id="9" name="Rectángulo 8">
            <a:extLst>
              <a:ext uri="{FF2B5EF4-FFF2-40B4-BE49-F238E27FC236}">
                <a16:creationId xmlns:a16="http://schemas.microsoft.com/office/drawing/2014/main" id="{B4A4DE4A-F8EF-47D5-8C37-A9021C2BB6A3}"/>
              </a:ext>
            </a:extLst>
          </p:cNvPr>
          <p:cNvSpPr/>
          <p:nvPr userDrawn="1"/>
        </p:nvSpPr>
        <p:spPr>
          <a:xfrm>
            <a:off x="3536950" y="4535901"/>
            <a:ext cx="5118100" cy="125666"/>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Tree>
    <p:extLst>
      <p:ext uri="{BB962C8B-B14F-4D97-AF65-F5344CB8AC3E}">
        <p14:creationId xmlns:p14="http://schemas.microsoft.com/office/powerpoint/2010/main" val="59869563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rtlCol="0"/>
          <a:lstStyle/>
          <a:p>
            <a:pPr rtl="0"/>
            <a:r>
              <a:rPr lang="es-ES" noProof="0"/>
              <a:t>Haga clic para modificar el estilo de título del patrón</a:t>
            </a:r>
            <a:endParaRPr lang="es-ES" noProof="0" dirty="0"/>
          </a:p>
        </p:txBody>
      </p:sp>
      <p:sp>
        <p:nvSpPr>
          <p:cNvPr id="3" name="Marcador de posición de texto vertical 2"/>
          <p:cNvSpPr>
            <a:spLocks noGrp="1"/>
          </p:cNvSpPr>
          <p:nvPr>
            <p:ph type="body" orient="vert" idx="1"/>
          </p:nvPr>
        </p:nvSpPr>
        <p:spPr/>
        <p:txBody>
          <a:bodyPr vert="eaVert" lIns="45720" tIns="0" rIns="45720" bIns="0" rtlCol="0"/>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7" name="Marcador de fecha 6">
            <a:extLst>
              <a:ext uri="{FF2B5EF4-FFF2-40B4-BE49-F238E27FC236}">
                <a16:creationId xmlns:a16="http://schemas.microsoft.com/office/drawing/2014/main" id="{7D5506EE-1026-4F35-9ACC-BD05BE0F9B36}"/>
              </a:ext>
            </a:extLst>
          </p:cNvPr>
          <p:cNvSpPr>
            <a:spLocks noGrp="1"/>
          </p:cNvSpPr>
          <p:nvPr>
            <p:ph type="dt" sz="half" idx="10"/>
          </p:nvPr>
        </p:nvSpPr>
        <p:spPr/>
        <p:txBody>
          <a:bodyPr rtlCol="0"/>
          <a:lstStyle/>
          <a:p>
            <a:pPr rtl="0"/>
            <a:fld id="{FA9F1920-5CAD-40D9-875E-0DBDF695FDC3}" type="datetime1">
              <a:rPr lang="es-ES" noProof="0" smtClean="0"/>
              <a:t>19/06/2024</a:t>
            </a:fld>
            <a:endParaRPr lang="es-ES" noProof="0" dirty="0"/>
          </a:p>
        </p:txBody>
      </p:sp>
      <p:sp>
        <p:nvSpPr>
          <p:cNvPr id="8" name="Marcador de pie de página 7">
            <a:extLst>
              <a:ext uri="{FF2B5EF4-FFF2-40B4-BE49-F238E27FC236}">
                <a16:creationId xmlns:a16="http://schemas.microsoft.com/office/drawing/2014/main" id="{B7696E5F-8D95-4450-AE52-5438E6EDE2BF}"/>
              </a:ext>
            </a:extLst>
          </p:cNvPr>
          <p:cNvSpPr>
            <a:spLocks noGrp="1"/>
          </p:cNvSpPr>
          <p:nvPr>
            <p:ph type="ftr" sz="quarter" idx="11"/>
          </p:nvPr>
        </p:nvSpPr>
        <p:spPr/>
        <p:txBody>
          <a:bodyPr rtlCol="0"/>
          <a:lstStyle/>
          <a:p>
            <a:pPr rtl="0"/>
            <a:r>
              <a:rPr lang="es-ES" noProof="0" dirty="0"/>
              <a:t>Pie de página</a:t>
            </a:r>
          </a:p>
        </p:txBody>
      </p:sp>
      <p:sp>
        <p:nvSpPr>
          <p:cNvPr id="9" name="Marcador de número de diapositiva 8">
            <a:extLst>
              <a:ext uri="{FF2B5EF4-FFF2-40B4-BE49-F238E27FC236}">
                <a16:creationId xmlns:a16="http://schemas.microsoft.com/office/drawing/2014/main" id="{999B2253-74CC-409E-BEB0-F8EFCFCB5629}"/>
              </a:ext>
            </a:extLst>
          </p:cNvPr>
          <p:cNvSpPr>
            <a:spLocks noGrp="1"/>
          </p:cNvSpPr>
          <p:nvPr>
            <p:ph type="sldNum" sz="quarter" idx="12"/>
          </p:nvPr>
        </p:nvSpPr>
        <p:spPr/>
        <p:txBody>
          <a:bodyPr rtlCol="0"/>
          <a:lstStyle/>
          <a:p>
            <a:pPr rtl="0"/>
            <a:fld id="{3A98EE3D-8CD1-4C3F-BD1C-C98C9596463C}" type="slidenum">
              <a:rPr lang="es-ES" noProof="0" smtClean="0"/>
              <a:t>‹Nº›</a:t>
            </a:fld>
            <a:endParaRPr lang="es-ES" noProof="0" dirty="0"/>
          </a:p>
        </p:txBody>
      </p:sp>
      <p:pic>
        <p:nvPicPr>
          <p:cNvPr id="4" name="Imagen 3" descr="Un dibujo de una caricatura&#10;&#10;Descripción generada automáticamente con confianza baja">
            <a:extLst>
              <a:ext uri="{FF2B5EF4-FFF2-40B4-BE49-F238E27FC236}">
                <a16:creationId xmlns:a16="http://schemas.microsoft.com/office/drawing/2014/main" id="{5D7F0A83-B250-9590-D388-3D8DDFC1C8F5}"/>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216394" y="6013027"/>
            <a:ext cx="660659" cy="798936"/>
          </a:xfrm>
          <a:prstGeom prst="rect">
            <a:avLst/>
          </a:prstGeom>
        </p:spPr>
      </p:pic>
    </p:spTree>
    <p:extLst>
      <p:ext uri="{BB962C8B-B14F-4D97-AF65-F5344CB8AC3E}">
        <p14:creationId xmlns:p14="http://schemas.microsoft.com/office/powerpoint/2010/main" val="5560409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1_Diapositiva de título">
    <p:spTree>
      <p:nvGrpSpPr>
        <p:cNvPr id="1" name=""/>
        <p:cNvGrpSpPr/>
        <p:nvPr/>
      </p:nvGrpSpPr>
      <p:grpSpPr>
        <a:xfrm>
          <a:off x="0" y="0"/>
          <a:ext cx="0" cy="0"/>
          <a:chOff x="0" y="0"/>
          <a:chExt cx="0" cy="0"/>
        </a:xfrm>
      </p:grpSpPr>
      <p:sp>
        <p:nvSpPr>
          <p:cNvPr id="13" name="Paralelogramo 14">
            <a:extLst>
              <a:ext uri="{FF2B5EF4-FFF2-40B4-BE49-F238E27FC236}">
                <a16:creationId xmlns:a16="http://schemas.microsoft.com/office/drawing/2014/main" id="{F5AA8A10-E19C-430B-9D5D-8D12F92BFEC5}"/>
              </a:ext>
            </a:extLst>
          </p:cNvPr>
          <p:cNvSpPr/>
          <p:nvPr userDrawn="1"/>
        </p:nvSpPr>
        <p:spPr>
          <a:xfrm>
            <a:off x="7972121"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12" name="Rectángulo 11">
            <a:extLst>
              <a:ext uri="{FF2B5EF4-FFF2-40B4-BE49-F238E27FC236}">
                <a16:creationId xmlns:a16="http://schemas.microsoft.com/office/drawing/2014/main" id="{A7C93D4F-3003-4D58-9AFB-356A0F800F42}"/>
              </a:ext>
            </a:extLst>
          </p:cNvPr>
          <p:cNvSpPr/>
          <p:nvPr userDrawn="1"/>
        </p:nvSpPr>
        <p:spPr>
          <a:xfrm>
            <a:off x="6394450" y="0"/>
            <a:ext cx="153926" cy="68580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
        <p:nvSpPr>
          <p:cNvPr id="4" name="Marcador de fecha 3">
            <a:extLst>
              <a:ext uri="{FF2B5EF4-FFF2-40B4-BE49-F238E27FC236}">
                <a16:creationId xmlns:a16="http://schemas.microsoft.com/office/drawing/2014/main" id="{9925CCF1-92C0-4AF3-BFAF-4921631915AB}"/>
              </a:ext>
            </a:extLst>
          </p:cNvPr>
          <p:cNvSpPr>
            <a:spLocks noGrp="1"/>
          </p:cNvSpPr>
          <p:nvPr>
            <p:ph type="dt" sz="half" idx="10"/>
          </p:nvPr>
        </p:nvSpPr>
        <p:spPr/>
        <p:txBody>
          <a:bodyPr rtlCol="0"/>
          <a:lstStyle/>
          <a:p>
            <a:pPr rtl="0"/>
            <a:fld id="{DCE50598-F329-4DE9-93FC-DA4A01DFA178}" type="datetime1">
              <a:rPr lang="es-ES" noProof="0" smtClean="0"/>
              <a:t>19/06/2024</a:t>
            </a:fld>
            <a:endParaRPr lang="es-ES" noProof="0" dirty="0"/>
          </a:p>
        </p:txBody>
      </p:sp>
      <p:sp>
        <p:nvSpPr>
          <p:cNvPr id="5" name="Marcador de pie de página 4">
            <a:extLst>
              <a:ext uri="{FF2B5EF4-FFF2-40B4-BE49-F238E27FC236}">
                <a16:creationId xmlns:a16="http://schemas.microsoft.com/office/drawing/2014/main" id="{051A78A9-3DFF-4937-A9F2-5D8CF495F367}"/>
              </a:ext>
            </a:extLst>
          </p:cNvPr>
          <p:cNvSpPr>
            <a:spLocks noGrp="1"/>
          </p:cNvSpPr>
          <p:nvPr>
            <p:ph type="ftr" sz="quarter" idx="11"/>
          </p:nvPr>
        </p:nvSpPr>
        <p:spPr/>
        <p:txBody>
          <a:bodyPr rtlCol="0"/>
          <a:lstStyle/>
          <a:p>
            <a:pPr rtl="0"/>
            <a:r>
              <a:rPr lang="es-ES" noProof="0" dirty="0"/>
              <a:t>Pie de página</a:t>
            </a:r>
          </a:p>
        </p:txBody>
      </p:sp>
      <p:sp>
        <p:nvSpPr>
          <p:cNvPr id="6" name="Marcador de número de diapositiva 5">
            <a:extLst>
              <a:ext uri="{FF2B5EF4-FFF2-40B4-BE49-F238E27FC236}">
                <a16:creationId xmlns:a16="http://schemas.microsoft.com/office/drawing/2014/main" id="{5FAEB271-5CC0-4759-BC6E-8BE53AB227C0}"/>
              </a:ext>
            </a:extLst>
          </p:cNvPr>
          <p:cNvSpPr>
            <a:spLocks noGrp="1"/>
          </p:cNvSpPr>
          <p:nvPr>
            <p:ph type="sldNum" sz="quarter" idx="12"/>
          </p:nvPr>
        </p:nvSpPr>
        <p:spPr/>
        <p:txBody>
          <a:bodyPr rtlCol="0"/>
          <a:lstStyle/>
          <a:p>
            <a:pPr rtl="0"/>
            <a:fld id="{3A98EE3D-8CD1-4C3F-BD1C-C98C9596463C}" type="slidenum">
              <a:rPr lang="es-ES" noProof="0" smtClean="0"/>
              <a:t>‹Nº›</a:t>
            </a:fld>
            <a:endParaRPr lang="es-ES" noProof="0" dirty="0"/>
          </a:p>
        </p:txBody>
      </p:sp>
      <p:sp>
        <p:nvSpPr>
          <p:cNvPr id="10" name="Marcador de posición de imagen 9">
            <a:extLst>
              <a:ext uri="{FF2B5EF4-FFF2-40B4-BE49-F238E27FC236}">
                <a16:creationId xmlns:a16="http://schemas.microsoft.com/office/drawing/2014/main" id="{86028FDE-6655-4B55-B3B4-5B366034E8A8}"/>
              </a:ext>
            </a:extLst>
          </p:cNvPr>
          <p:cNvSpPr>
            <a:spLocks noGrp="1"/>
          </p:cNvSpPr>
          <p:nvPr>
            <p:ph type="pic" sz="quarter" idx="13"/>
          </p:nvPr>
        </p:nvSpPr>
        <p:spPr>
          <a:xfrm>
            <a:off x="0" y="0"/>
            <a:ext cx="6311900" cy="6858000"/>
          </a:xfrm>
        </p:spPr>
        <p:txBody>
          <a:bodyPr rtlCol="0"/>
          <a:lstStyle/>
          <a:p>
            <a:pPr rtl="0"/>
            <a:r>
              <a:rPr lang="es-ES" noProof="0"/>
              <a:t>Haga clic en el icono para agregar una imagen</a:t>
            </a:r>
            <a:endParaRPr lang="es-ES" noProof="0" dirty="0"/>
          </a:p>
        </p:txBody>
      </p:sp>
      <p:sp>
        <p:nvSpPr>
          <p:cNvPr id="2" name="Título 1"/>
          <p:cNvSpPr>
            <a:spLocks noGrp="1"/>
          </p:cNvSpPr>
          <p:nvPr>
            <p:ph type="ctrTitle"/>
          </p:nvPr>
        </p:nvSpPr>
        <p:spPr>
          <a:xfrm>
            <a:off x="6629400" y="758952"/>
            <a:ext cx="4526280" cy="3227514"/>
          </a:xfrm>
        </p:spPr>
        <p:txBody>
          <a:bodyPr rtlCol="0" anchor="b">
            <a:normAutofit/>
          </a:bodyPr>
          <a:lstStyle>
            <a:lvl1pPr algn="l">
              <a:lnSpc>
                <a:spcPct val="90000"/>
              </a:lnSpc>
              <a:defRPr sz="6000" b="1" spc="-50" baseline="0">
                <a:solidFill>
                  <a:schemeClr val="accent1"/>
                </a:solidFill>
                <a:latin typeface="+mn-lt"/>
              </a:defRPr>
            </a:lvl1pPr>
          </a:lstStyle>
          <a:p>
            <a:pPr rtl="0"/>
            <a:r>
              <a:rPr lang="es-ES" noProof="0"/>
              <a:t>Haga clic para modificar el estilo de título del patrón</a:t>
            </a:r>
            <a:endParaRPr lang="es-ES" noProof="0" dirty="0"/>
          </a:p>
        </p:txBody>
      </p:sp>
      <p:sp>
        <p:nvSpPr>
          <p:cNvPr id="3" name="Subtítulo 2"/>
          <p:cNvSpPr>
            <a:spLocks noGrp="1"/>
          </p:cNvSpPr>
          <p:nvPr>
            <p:ph type="subTitle" idx="1"/>
          </p:nvPr>
        </p:nvSpPr>
        <p:spPr>
          <a:xfrm>
            <a:off x="6632171" y="4508500"/>
            <a:ext cx="4526280" cy="1279652"/>
          </a:xfrm>
        </p:spPr>
        <p:txBody>
          <a:bodyPr lIns="91440" rIns="91440" rtlCol="0">
            <a:normAutofit/>
          </a:bodyPr>
          <a:lstStyle>
            <a:lvl1pPr marL="0" indent="0" algn="l">
              <a:buNone/>
              <a:defRPr sz="2400" cap="all" spc="200" baseline="0">
                <a:solidFill>
                  <a:schemeClr val="tx1">
                    <a:lumMod val="75000"/>
                    <a:lumOff val="25000"/>
                  </a:schemeClr>
                </a:solidFill>
                <a:latin typeface="+mn-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pPr rtl="0"/>
            <a:r>
              <a:rPr lang="es-ES" noProof="0"/>
              <a:t>Haga clic para modificar el estilo de subtítulo del patrón</a:t>
            </a:r>
            <a:endParaRPr lang="es-ES" noProof="0" dirty="0"/>
          </a:p>
        </p:txBody>
      </p:sp>
      <p:sp>
        <p:nvSpPr>
          <p:cNvPr id="11" name="Rectángulo 10">
            <a:extLst>
              <a:ext uri="{FF2B5EF4-FFF2-40B4-BE49-F238E27FC236}">
                <a16:creationId xmlns:a16="http://schemas.microsoft.com/office/drawing/2014/main" id="{6D3E1BBA-670B-4CAE-B839-50ADB23DDBC6}"/>
              </a:ext>
            </a:extLst>
          </p:cNvPr>
          <p:cNvSpPr/>
          <p:nvPr userDrawn="1"/>
        </p:nvSpPr>
        <p:spPr>
          <a:xfrm>
            <a:off x="6311900" y="0"/>
            <a:ext cx="153926"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Tree>
    <p:extLst>
      <p:ext uri="{BB962C8B-B14F-4D97-AF65-F5344CB8AC3E}">
        <p14:creationId xmlns:p14="http://schemas.microsoft.com/office/powerpoint/2010/main" val="6639385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showMasterSp="0" type="vertTitleAndTx" preserve="1">
  <p:cSld name="Título vertical y texto">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8724900" y="1346200"/>
            <a:ext cx="2448033" cy="4530725"/>
          </a:xfrm>
        </p:spPr>
        <p:txBody>
          <a:bodyPr vert="eaVert" rtlCol="0"/>
          <a:lstStyle/>
          <a:p>
            <a:pPr rtl="0"/>
            <a:r>
              <a:rPr lang="es-ES" noProof="0"/>
              <a:t>Haga clic para modificar el estilo de título del patrón</a:t>
            </a:r>
            <a:endParaRPr lang="es-ES" noProof="0" dirty="0"/>
          </a:p>
        </p:txBody>
      </p:sp>
      <p:sp>
        <p:nvSpPr>
          <p:cNvPr id="3" name="Marcador de posición de texto vertical 2"/>
          <p:cNvSpPr>
            <a:spLocks noGrp="1"/>
          </p:cNvSpPr>
          <p:nvPr>
            <p:ph type="body" orient="vert" idx="1"/>
          </p:nvPr>
        </p:nvSpPr>
        <p:spPr>
          <a:xfrm>
            <a:off x="1092200" y="1346200"/>
            <a:ext cx="7480300" cy="4530723"/>
          </a:xfrm>
        </p:spPr>
        <p:txBody>
          <a:bodyPr vert="eaVert" lIns="45720" tIns="0" rIns="45720" bIns="0" rtlCol="0"/>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7" name="Marcador de fecha 6">
            <a:extLst>
              <a:ext uri="{FF2B5EF4-FFF2-40B4-BE49-F238E27FC236}">
                <a16:creationId xmlns:a16="http://schemas.microsoft.com/office/drawing/2014/main" id="{AF33D6B0-F070-45C4-A472-19F432BE3932}"/>
              </a:ext>
            </a:extLst>
          </p:cNvPr>
          <p:cNvSpPr>
            <a:spLocks noGrp="1"/>
          </p:cNvSpPr>
          <p:nvPr>
            <p:ph type="dt" sz="half" idx="10"/>
          </p:nvPr>
        </p:nvSpPr>
        <p:spPr/>
        <p:txBody>
          <a:bodyPr rtlCol="0"/>
          <a:lstStyle/>
          <a:p>
            <a:pPr rtl="0"/>
            <a:fld id="{8B68A775-6EE5-4AA5-AD9F-BA353347F31F}" type="datetime1">
              <a:rPr lang="es-ES" noProof="0" smtClean="0"/>
              <a:t>19/06/2024</a:t>
            </a:fld>
            <a:endParaRPr lang="es-ES" noProof="0" dirty="0"/>
          </a:p>
        </p:txBody>
      </p:sp>
      <p:sp>
        <p:nvSpPr>
          <p:cNvPr id="8" name="Marcador de pie de página 7">
            <a:extLst>
              <a:ext uri="{FF2B5EF4-FFF2-40B4-BE49-F238E27FC236}">
                <a16:creationId xmlns:a16="http://schemas.microsoft.com/office/drawing/2014/main" id="{9975399F-DAB2-410D-967F-ED17E6F796E7}"/>
              </a:ext>
            </a:extLst>
          </p:cNvPr>
          <p:cNvSpPr>
            <a:spLocks noGrp="1"/>
          </p:cNvSpPr>
          <p:nvPr>
            <p:ph type="ftr" sz="quarter" idx="11"/>
          </p:nvPr>
        </p:nvSpPr>
        <p:spPr/>
        <p:txBody>
          <a:bodyPr rtlCol="0"/>
          <a:lstStyle/>
          <a:p>
            <a:pPr rtl="0"/>
            <a:r>
              <a:rPr lang="es-ES" noProof="0" dirty="0"/>
              <a:t>Pie de página</a:t>
            </a:r>
          </a:p>
        </p:txBody>
      </p:sp>
      <p:sp>
        <p:nvSpPr>
          <p:cNvPr id="10" name="Marcador de número de diapositiva 9">
            <a:extLst>
              <a:ext uri="{FF2B5EF4-FFF2-40B4-BE49-F238E27FC236}">
                <a16:creationId xmlns:a16="http://schemas.microsoft.com/office/drawing/2014/main" id="{F762A46F-6BE5-4D12-9412-5CA7672EA8EC}"/>
              </a:ext>
            </a:extLst>
          </p:cNvPr>
          <p:cNvSpPr>
            <a:spLocks noGrp="1"/>
          </p:cNvSpPr>
          <p:nvPr>
            <p:ph type="sldNum" sz="quarter" idx="12"/>
          </p:nvPr>
        </p:nvSpPr>
        <p:spPr/>
        <p:txBody>
          <a:bodyPr rtlCol="0"/>
          <a:lstStyle/>
          <a:p>
            <a:pPr rtl="0"/>
            <a:fld id="{3A98EE3D-8CD1-4C3F-BD1C-C98C9596463C}" type="slidenum">
              <a:rPr lang="es-ES" noProof="0" smtClean="0"/>
              <a:t>‹Nº›</a:t>
            </a:fld>
            <a:endParaRPr lang="es-ES" noProof="0" dirty="0"/>
          </a:p>
        </p:txBody>
      </p:sp>
      <p:sp>
        <p:nvSpPr>
          <p:cNvPr id="14" name="Rectángulo 13">
            <a:extLst>
              <a:ext uri="{FF2B5EF4-FFF2-40B4-BE49-F238E27FC236}">
                <a16:creationId xmlns:a16="http://schemas.microsoft.com/office/drawing/2014/main" id="{6B443CC6-CDCA-4595-ADAE-DCB961FF1A8E}"/>
              </a:ext>
            </a:extLst>
          </p:cNvPr>
          <p:cNvSpPr/>
          <p:nvPr userDrawn="1"/>
        </p:nvSpPr>
        <p:spPr>
          <a:xfrm rot="16200000">
            <a:off x="8871481" y="-146580"/>
            <a:ext cx="1036320" cy="1329481"/>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pic>
        <p:nvPicPr>
          <p:cNvPr id="4" name="Imagen 3" descr="Un dibujo de una caricatura&#10;&#10;Descripción generada automáticamente con confianza baja">
            <a:extLst>
              <a:ext uri="{FF2B5EF4-FFF2-40B4-BE49-F238E27FC236}">
                <a16:creationId xmlns:a16="http://schemas.microsoft.com/office/drawing/2014/main" id="{D31008BF-058C-8668-6973-BFB1C3883383}"/>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216394" y="6013027"/>
            <a:ext cx="660659" cy="798936"/>
          </a:xfrm>
          <a:prstGeom prst="rect">
            <a:avLst/>
          </a:prstGeom>
        </p:spPr>
      </p:pic>
    </p:spTree>
    <p:extLst>
      <p:ext uri="{BB962C8B-B14F-4D97-AF65-F5344CB8AC3E}">
        <p14:creationId xmlns:p14="http://schemas.microsoft.com/office/powerpoint/2010/main" val="294068797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ítulo y contenido">
    <p:spTree>
      <p:nvGrpSpPr>
        <p:cNvPr id="1" name=""/>
        <p:cNvGrpSpPr/>
        <p:nvPr/>
      </p:nvGrpSpPr>
      <p:grpSpPr>
        <a:xfrm>
          <a:off x="0" y="0"/>
          <a:ext cx="0" cy="0"/>
          <a:chOff x="0" y="0"/>
          <a:chExt cx="0" cy="0"/>
        </a:xfrm>
      </p:grpSpPr>
      <p:sp>
        <p:nvSpPr>
          <p:cNvPr id="2" name="Título 1"/>
          <p:cNvSpPr>
            <a:spLocks noGrp="1"/>
          </p:cNvSpPr>
          <p:nvPr>
            <p:ph type="title"/>
          </p:nvPr>
        </p:nvSpPr>
        <p:spPr/>
        <p:txBody>
          <a:bodyPr rtlCol="0"/>
          <a:lstStyle/>
          <a:p>
            <a:pPr rtl="0"/>
            <a:r>
              <a:rPr lang="es-ES" noProof="0"/>
              <a:t>Haga clic para modificar el estilo de título del patrón</a:t>
            </a:r>
            <a:endParaRPr lang="es-ES" noProof="0" dirty="0"/>
          </a:p>
        </p:txBody>
      </p:sp>
      <p:sp>
        <p:nvSpPr>
          <p:cNvPr id="3" name="Marcador de posición de contenido 2"/>
          <p:cNvSpPr>
            <a:spLocks noGrp="1"/>
          </p:cNvSpPr>
          <p:nvPr>
            <p:ph idx="1"/>
          </p:nvPr>
        </p:nvSpPr>
        <p:spPr/>
        <p:txBody>
          <a:bodyPr rtlCol="0"/>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7" name="Marcador de fecha 6">
            <a:extLst>
              <a:ext uri="{FF2B5EF4-FFF2-40B4-BE49-F238E27FC236}">
                <a16:creationId xmlns:a16="http://schemas.microsoft.com/office/drawing/2014/main" id="{354D8B55-9EA8-4B81-8E84-9B93B0A27559}"/>
              </a:ext>
            </a:extLst>
          </p:cNvPr>
          <p:cNvSpPr>
            <a:spLocks noGrp="1"/>
          </p:cNvSpPr>
          <p:nvPr>
            <p:ph type="dt" sz="half" idx="10"/>
          </p:nvPr>
        </p:nvSpPr>
        <p:spPr/>
        <p:txBody>
          <a:bodyPr rtlCol="0"/>
          <a:lstStyle/>
          <a:p>
            <a:pPr rtl="0"/>
            <a:fld id="{097654D3-51E3-4DAB-8B98-C0FA872C2507}" type="datetime1">
              <a:rPr lang="es-ES" noProof="0" smtClean="0"/>
              <a:t>19/06/2024</a:t>
            </a:fld>
            <a:endParaRPr lang="es-ES" noProof="0" dirty="0"/>
          </a:p>
        </p:txBody>
      </p:sp>
      <p:sp>
        <p:nvSpPr>
          <p:cNvPr id="8" name="Marcador de pie de página 7">
            <a:extLst>
              <a:ext uri="{FF2B5EF4-FFF2-40B4-BE49-F238E27FC236}">
                <a16:creationId xmlns:a16="http://schemas.microsoft.com/office/drawing/2014/main" id="{062CA021-2578-47CB-822C-BDDFF7223B28}"/>
              </a:ext>
            </a:extLst>
          </p:cNvPr>
          <p:cNvSpPr>
            <a:spLocks noGrp="1"/>
          </p:cNvSpPr>
          <p:nvPr>
            <p:ph type="ftr" sz="quarter" idx="11"/>
          </p:nvPr>
        </p:nvSpPr>
        <p:spPr/>
        <p:txBody>
          <a:bodyPr rtlCol="0"/>
          <a:lstStyle/>
          <a:p>
            <a:pPr rtl="0"/>
            <a:r>
              <a:rPr lang="es-ES" noProof="0" dirty="0"/>
              <a:t>Pie de página</a:t>
            </a:r>
          </a:p>
        </p:txBody>
      </p:sp>
      <p:sp>
        <p:nvSpPr>
          <p:cNvPr id="9" name="Marcador de número de diapositiva 8">
            <a:extLst>
              <a:ext uri="{FF2B5EF4-FFF2-40B4-BE49-F238E27FC236}">
                <a16:creationId xmlns:a16="http://schemas.microsoft.com/office/drawing/2014/main" id="{C4AAB51D-4141-4682-9375-DAFD5FB9DD10}"/>
              </a:ext>
            </a:extLst>
          </p:cNvPr>
          <p:cNvSpPr>
            <a:spLocks noGrp="1"/>
          </p:cNvSpPr>
          <p:nvPr>
            <p:ph type="sldNum" sz="quarter" idx="12"/>
          </p:nvPr>
        </p:nvSpPr>
        <p:spPr/>
        <p:txBody>
          <a:bodyPr rtlCol="0"/>
          <a:lstStyle/>
          <a:p>
            <a:pPr rtl="0"/>
            <a:fld id="{3A98EE3D-8CD1-4C3F-BD1C-C98C9596463C}" type="slidenum">
              <a:rPr lang="es-ES" noProof="0" smtClean="0"/>
              <a:t>‹Nº›</a:t>
            </a:fld>
            <a:endParaRPr lang="es-ES" noProof="0" dirty="0"/>
          </a:p>
        </p:txBody>
      </p:sp>
      <p:pic>
        <p:nvPicPr>
          <p:cNvPr id="5" name="Imagen 4" descr="Un dibujo de una caricatura&#10;&#10;Descripción generada automáticamente con confianza baja">
            <a:extLst>
              <a:ext uri="{FF2B5EF4-FFF2-40B4-BE49-F238E27FC236}">
                <a16:creationId xmlns:a16="http://schemas.microsoft.com/office/drawing/2014/main" id="{5B2C409B-2B24-EAE6-5A3E-D665DFE5702A}"/>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40585" y="5638800"/>
            <a:ext cx="819150" cy="990600"/>
          </a:xfrm>
          <a:prstGeom prst="rect">
            <a:avLst/>
          </a:prstGeom>
        </p:spPr>
      </p:pic>
    </p:spTree>
    <p:extLst>
      <p:ext uri="{BB962C8B-B14F-4D97-AF65-F5344CB8AC3E}">
        <p14:creationId xmlns:p14="http://schemas.microsoft.com/office/powerpoint/2010/main" val="201827843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preserve="1" userDrawn="1">
  <p:cSld name="Encabezado de sección">
    <p:bg>
      <p:bgPr>
        <a:solidFill>
          <a:schemeClr val="bg1"/>
        </a:solidFill>
        <a:effectLst/>
      </p:bgPr>
    </p:bg>
    <p:spTree>
      <p:nvGrpSpPr>
        <p:cNvPr id="1" name=""/>
        <p:cNvGrpSpPr/>
        <p:nvPr/>
      </p:nvGrpSpPr>
      <p:grpSpPr>
        <a:xfrm>
          <a:off x="0" y="0"/>
          <a:ext cx="0" cy="0"/>
          <a:chOff x="0" y="0"/>
          <a:chExt cx="0" cy="0"/>
        </a:xfrm>
      </p:grpSpPr>
      <p:sp>
        <p:nvSpPr>
          <p:cNvPr id="15" name="Paralelogramo 14">
            <a:extLst>
              <a:ext uri="{FF2B5EF4-FFF2-40B4-BE49-F238E27FC236}">
                <a16:creationId xmlns:a16="http://schemas.microsoft.com/office/drawing/2014/main" id="{98B82A56-7790-48EC-983D-AB8F703699B2}"/>
              </a:ext>
            </a:extLst>
          </p:cNvPr>
          <p:cNvSpPr/>
          <p:nvPr userDrawn="1"/>
        </p:nvSpPr>
        <p:spPr>
          <a:xfrm>
            <a:off x="7972121"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7" name="Marcador de fecha 6">
            <a:extLst>
              <a:ext uri="{FF2B5EF4-FFF2-40B4-BE49-F238E27FC236}">
                <a16:creationId xmlns:a16="http://schemas.microsoft.com/office/drawing/2014/main" id="{AAF2E137-EC28-48F8-9198-1F02539029B6}"/>
              </a:ext>
            </a:extLst>
          </p:cNvPr>
          <p:cNvSpPr>
            <a:spLocks noGrp="1"/>
          </p:cNvSpPr>
          <p:nvPr>
            <p:ph type="dt" sz="half" idx="10"/>
          </p:nvPr>
        </p:nvSpPr>
        <p:spPr/>
        <p:txBody>
          <a:bodyPr rtlCol="0"/>
          <a:lstStyle>
            <a:lvl1pPr>
              <a:defRPr>
                <a:solidFill>
                  <a:schemeClr val="tx1">
                    <a:lumMod val="75000"/>
                    <a:lumOff val="25000"/>
                  </a:schemeClr>
                </a:solidFill>
              </a:defRPr>
            </a:lvl1pPr>
          </a:lstStyle>
          <a:p>
            <a:pPr rtl="0"/>
            <a:fld id="{DF4D2F02-A16A-4099-8C59-38D0CECD7EE8}" type="datetime1">
              <a:rPr lang="es-ES" noProof="0" smtClean="0"/>
              <a:t>19/06/2024</a:t>
            </a:fld>
            <a:endParaRPr lang="es-ES" noProof="0" dirty="0"/>
          </a:p>
        </p:txBody>
      </p:sp>
      <p:sp>
        <p:nvSpPr>
          <p:cNvPr id="8" name="Marcador de pie de página 7">
            <a:extLst>
              <a:ext uri="{FF2B5EF4-FFF2-40B4-BE49-F238E27FC236}">
                <a16:creationId xmlns:a16="http://schemas.microsoft.com/office/drawing/2014/main" id="{189422CD-6F62-4DD6-89EF-07A60B42D219}"/>
              </a:ext>
            </a:extLst>
          </p:cNvPr>
          <p:cNvSpPr>
            <a:spLocks noGrp="1"/>
          </p:cNvSpPr>
          <p:nvPr>
            <p:ph type="ftr" sz="quarter" idx="11"/>
          </p:nvPr>
        </p:nvSpPr>
        <p:spPr/>
        <p:txBody>
          <a:bodyPr rtlCol="0"/>
          <a:lstStyle>
            <a:lvl1pPr>
              <a:defRPr>
                <a:solidFill>
                  <a:schemeClr val="tx1">
                    <a:lumMod val="75000"/>
                    <a:lumOff val="25000"/>
                  </a:schemeClr>
                </a:solidFill>
              </a:defRPr>
            </a:lvl1pPr>
          </a:lstStyle>
          <a:p>
            <a:pPr rtl="0"/>
            <a:r>
              <a:rPr lang="es-ES" noProof="0" dirty="0"/>
              <a:t>Pie de página</a:t>
            </a:r>
          </a:p>
        </p:txBody>
      </p:sp>
      <p:sp>
        <p:nvSpPr>
          <p:cNvPr id="11" name="Marcador de número de diapositiva 10">
            <a:extLst>
              <a:ext uri="{FF2B5EF4-FFF2-40B4-BE49-F238E27FC236}">
                <a16:creationId xmlns:a16="http://schemas.microsoft.com/office/drawing/2014/main" id="{69C6AFF8-42B4-4D05-969B-9F5FB3355555}"/>
              </a:ext>
            </a:extLst>
          </p:cNvPr>
          <p:cNvSpPr>
            <a:spLocks noGrp="1"/>
          </p:cNvSpPr>
          <p:nvPr>
            <p:ph type="sldNum" sz="quarter" idx="12"/>
          </p:nvPr>
        </p:nvSpPr>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sp>
        <p:nvSpPr>
          <p:cNvPr id="12" name="Marcador de posición de imagen 9">
            <a:extLst>
              <a:ext uri="{FF2B5EF4-FFF2-40B4-BE49-F238E27FC236}">
                <a16:creationId xmlns:a16="http://schemas.microsoft.com/office/drawing/2014/main" id="{E76B772A-7600-4ECE-B5A2-34827D4C7103}"/>
              </a:ext>
            </a:extLst>
          </p:cNvPr>
          <p:cNvSpPr>
            <a:spLocks noGrp="1"/>
          </p:cNvSpPr>
          <p:nvPr>
            <p:ph type="pic" sz="quarter" idx="13"/>
          </p:nvPr>
        </p:nvSpPr>
        <p:spPr>
          <a:xfrm>
            <a:off x="0" y="0"/>
            <a:ext cx="6311900" cy="6858000"/>
          </a:xfrm>
        </p:spPr>
        <p:txBody>
          <a:bodyPr rtlCol="0"/>
          <a:lstStyle/>
          <a:p>
            <a:pPr rtl="0"/>
            <a:r>
              <a:rPr lang="es-ES" noProof="0"/>
              <a:t>Haga clic en el icono para agregar una imagen</a:t>
            </a:r>
            <a:endParaRPr lang="es-ES" noProof="0" dirty="0"/>
          </a:p>
        </p:txBody>
      </p:sp>
      <p:sp>
        <p:nvSpPr>
          <p:cNvPr id="13" name="Rectángulo 12">
            <a:extLst>
              <a:ext uri="{FF2B5EF4-FFF2-40B4-BE49-F238E27FC236}">
                <a16:creationId xmlns:a16="http://schemas.microsoft.com/office/drawing/2014/main" id="{33820398-8D1F-4543-ABA0-7A67C38769B3}"/>
              </a:ext>
            </a:extLst>
          </p:cNvPr>
          <p:cNvSpPr/>
          <p:nvPr userDrawn="1"/>
        </p:nvSpPr>
        <p:spPr>
          <a:xfrm>
            <a:off x="2451099" y="3568700"/>
            <a:ext cx="8721725" cy="230822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b"/>
          <a:lstStyle/>
          <a:p>
            <a:pPr algn="ctr" rtl="0"/>
            <a:endParaRPr lang="es-ES" sz="1400" noProof="0" dirty="0"/>
          </a:p>
        </p:txBody>
      </p:sp>
      <p:sp>
        <p:nvSpPr>
          <p:cNvPr id="2" name="Título 1"/>
          <p:cNvSpPr>
            <a:spLocks noGrp="1"/>
          </p:cNvSpPr>
          <p:nvPr>
            <p:ph type="title"/>
          </p:nvPr>
        </p:nvSpPr>
        <p:spPr>
          <a:xfrm>
            <a:off x="2641599" y="3746500"/>
            <a:ext cx="8331202" cy="1308100"/>
          </a:xfrm>
        </p:spPr>
        <p:txBody>
          <a:bodyPr rtlCol="0" anchor="b" anchorCtr="0">
            <a:noAutofit/>
          </a:bodyPr>
          <a:lstStyle>
            <a:lvl1pPr>
              <a:lnSpc>
                <a:spcPct val="90000"/>
              </a:lnSpc>
              <a:defRPr sz="4800" b="1">
                <a:solidFill>
                  <a:schemeClr val="bg1"/>
                </a:solidFill>
                <a:latin typeface="+mn-lt"/>
              </a:defRPr>
            </a:lvl1pPr>
          </a:lstStyle>
          <a:p>
            <a:pPr rtl="0"/>
            <a:r>
              <a:rPr lang="es-ES" noProof="0"/>
              <a:t>Haga clic para modificar el estilo de título del patrón</a:t>
            </a:r>
            <a:endParaRPr lang="es-ES" noProof="0" dirty="0"/>
          </a:p>
        </p:txBody>
      </p:sp>
      <p:sp>
        <p:nvSpPr>
          <p:cNvPr id="3" name="Marcador de posición de texto 2"/>
          <p:cNvSpPr>
            <a:spLocks noGrp="1"/>
          </p:cNvSpPr>
          <p:nvPr>
            <p:ph type="body" idx="1"/>
          </p:nvPr>
        </p:nvSpPr>
        <p:spPr>
          <a:xfrm>
            <a:off x="2641600" y="5219700"/>
            <a:ext cx="8331201" cy="586740"/>
          </a:xfrm>
        </p:spPr>
        <p:txBody>
          <a:bodyPr lIns="91440" rIns="91440" rtlCol="0" anchor="t" anchorCtr="0">
            <a:normAutofit/>
          </a:bodyPr>
          <a:lstStyle>
            <a:lvl1pPr marL="0" indent="0">
              <a:buNone/>
              <a:defRPr sz="2400" cap="all" spc="200" baseline="0">
                <a:solidFill>
                  <a:schemeClr val="bg1"/>
                </a:solidFill>
                <a:latin typeface="+mn-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es-ES" noProof="0"/>
              <a:t>Haga clic para modificar los estilos de texto del patrón</a:t>
            </a:r>
          </a:p>
        </p:txBody>
      </p:sp>
      <p:sp>
        <p:nvSpPr>
          <p:cNvPr id="14" name="Rectángulo 13">
            <a:extLst>
              <a:ext uri="{FF2B5EF4-FFF2-40B4-BE49-F238E27FC236}">
                <a16:creationId xmlns:a16="http://schemas.microsoft.com/office/drawing/2014/main" id="{45757C57-BBBA-44C6-9A4D-12F5D1E400AA}"/>
              </a:ext>
            </a:extLst>
          </p:cNvPr>
          <p:cNvSpPr/>
          <p:nvPr userDrawn="1"/>
        </p:nvSpPr>
        <p:spPr>
          <a:xfrm>
            <a:off x="3752850" y="3469101"/>
            <a:ext cx="5118100" cy="12566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pic>
        <p:nvPicPr>
          <p:cNvPr id="4" name="Imagen 3" descr="Un dibujo de una caricatura&#10;&#10;Descripción generada automáticamente con confianza baja">
            <a:extLst>
              <a:ext uri="{FF2B5EF4-FFF2-40B4-BE49-F238E27FC236}">
                <a16:creationId xmlns:a16="http://schemas.microsoft.com/office/drawing/2014/main" id="{D7FE45B2-A02F-7C55-0250-1B94F53699C6}"/>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40585" y="5638800"/>
            <a:ext cx="819150" cy="990600"/>
          </a:xfrm>
          <a:prstGeom prst="rect">
            <a:avLst/>
          </a:prstGeom>
        </p:spPr>
      </p:pic>
    </p:spTree>
    <p:extLst>
      <p:ext uri="{BB962C8B-B14F-4D97-AF65-F5344CB8AC3E}">
        <p14:creationId xmlns:p14="http://schemas.microsoft.com/office/powerpoint/2010/main" val="25969842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userDrawn="1">
  <p:cSld name="1_Encabezado de sección">
    <p:bg>
      <p:bgPr>
        <a:solidFill>
          <a:schemeClr val="bg1"/>
        </a:solidFill>
        <a:effectLst/>
      </p:bgPr>
    </p:bg>
    <p:spTree>
      <p:nvGrpSpPr>
        <p:cNvPr id="1" name=""/>
        <p:cNvGrpSpPr/>
        <p:nvPr/>
      </p:nvGrpSpPr>
      <p:grpSpPr>
        <a:xfrm>
          <a:off x="0" y="0"/>
          <a:ext cx="0" cy="0"/>
          <a:chOff x="0" y="0"/>
          <a:chExt cx="0" cy="0"/>
        </a:xfrm>
      </p:grpSpPr>
      <p:sp>
        <p:nvSpPr>
          <p:cNvPr id="7" name="Marcador de fecha 6">
            <a:extLst>
              <a:ext uri="{FF2B5EF4-FFF2-40B4-BE49-F238E27FC236}">
                <a16:creationId xmlns:a16="http://schemas.microsoft.com/office/drawing/2014/main" id="{AAF2E137-EC28-48F8-9198-1F02539029B6}"/>
              </a:ext>
            </a:extLst>
          </p:cNvPr>
          <p:cNvSpPr>
            <a:spLocks noGrp="1"/>
          </p:cNvSpPr>
          <p:nvPr>
            <p:ph type="dt" sz="half" idx="10"/>
          </p:nvPr>
        </p:nvSpPr>
        <p:spPr/>
        <p:txBody>
          <a:bodyPr rtlCol="0"/>
          <a:lstStyle>
            <a:lvl1pPr>
              <a:defRPr>
                <a:solidFill>
                  <a:schemeClr val="tx1">
                    <a:lumMod val="75000"/>
                    <a:lumOff val="25000"/>
                  </a:schemeClr>
                </a:solidFill>
              </a:defRPr>
            </a:lvl1pPr>
          </a:lstStyle>
          <a:p>
            <a:pPr rtl="0"/>
            <a:fld id="{E9230D52-0E8C-4B0F-A472-ED12DE719FAA}" type="datetime1">
              <a:rPr lang="es-ES" noProof="0" smtClean="0"/>
              <a:t>19/06/2024</a:t>
            </a:fld>
            <a:endParaRPr lang="es-ES" noProof="0" dirty="0"/>
          </a:p>
        </p:txBody>
      </p:sp>
      <p:sp>
        <p:nvSpPr>
          <p:cNvPr id="8" name="Marcador de pie de página 7">
            <a:extLst>
              <a:ext uri="{FF2B5EF4-FFF2-40B4-BE49-F238E27FC236}">
                <a16:creationId xmlns:a16="http://schemas.microsoft.com/office/drawing/2014/main" id="{189422CD-6F62-4DD6-89EF-07A60B42D219}"/>
              </a:ext>
            </a:extLst>
          </p:cNvPr>
          <p:cNvSpPr>
            <a:spLocks noGrp="1"/>
          </p:cNvSpPr>
          <p:nvPr>
            <p:ph type="ftr" sz="quarter" idx="11"/>
          </p:nvPr>
        </p:nvSpPr>
        <p:spPr/>
        <p:txBody>
          <a:bodyPr rtlCol="0"/>
          <a:lstStyle>
            <a:lvl1pPr>
              <a:defRPr>
                <a:solidFill>
                  <a:schemeClr val="tx1">
                    <a:lumMod val="75000"/>
                    <a:lumOff val="25000"/>
                  </a:schemeClr>
                </a:solidFill>
              </a:defRPr>
            </a:lvl1pPr>
          </a:lstStyle>
          <a:p>
            <a:pPr rtl="0"/>
            <a:r>
              <a:rPr lang="es-ES" noProof="0" dirty="0"/>
              <a:t>Pie de página</a:t>
            </a:r>
          </a:p>
        </p:txBody>
      </p:sp>
      <p:sp>
        <p:nvSpPr>
          <p:cNvPr id="11" name="Marcador de número de diapositiva 10">
            <a:extLst>
              <a:ext uri="{FF2B5EF4-FFF2-40B4-BE49-F238E27FC236}">
                <a16:creationId xmlns:a16="http://schemas.microsoft.com/office/drawing/2014/main" id="{69C6AFF8-42B4-4D05-969B-9F5FB3355555}"/>
              </a:ext>
            </a:extLst>
          </p:cNvPr>
          <p:cNvSpPr>
            <a:spLocks noGrp="1"/>
          </p:cNvSpPr>
          <p:nvPr>
            <p:ph type="sldNum" sz="quarter" idx="12"/>
          </p:nvPr>
        </p:nvSpPr>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sp>
        <p:nvSpPr>
          <p:cNvPr id="12" name="Marcador de posición de imagen 9">
            <a:extLst>
              <a:ext uri="{FF2B5EF4-FFF2-40B4-BE49-F238E27FC236}">
                <a16:creationId xmlns:a16="http://schemas.microsoft.com/office/drawing/2014/main" id="{E76B772A-7600-4ECE-B5A2-34827D4C7103}"/>
              </a:ext>
            </a:extLst>
          </p:cNvPr>
          <p:cNvSpPr>
            <a:spLocks noGrp="1"/>
          </p:cNvSpPr>
          <p:nvPr>
            <p:ph type="pic" sz="quarter" idx="13"/>
          </p:nvPr>
        </p:nvSpPr>
        <p:spPr>
          <a:xfrm>
            <a:off x="0" y="0"/>
            <a:ext cx="12192000" cy="6858000"/>
          </a:xfrm>
        </p:spPr>
        <p:txBody>
          <a:bodyPr rtlCol="0"/>
          <a:lstStyle/>
          <a:p>
            <a:pPr rtl="0"/>
            <a:r>
              <a:rPr lang="es-ES" noProof="0"/>
              <a:t>Haga clic en el icono para agregar una imagen</a:t>
            </a:r>
            <a:endParaRPr lang="es-ES" noProof="0" dirty="0"/>
          </a:p>
        </p:txBody>
      </p:sp>
      <p:sp>
        <p:nvSpPr>
          <p:cNvPr id="13" name="Rectángulo 12">
            <a:extLst>
              <a:ext uri="{FF2B5EF4-FFF2-40B4-BE49-F238E27FC236}">
                <a16:creationId xmlns:a16="http://schemas.microsoft.com/office/drawing/2014/main" id="{33820398-8D1F-4543-ABA0-7A67C38769B3}"/>
              </a:ext>
            </a:extLst>
          </p:cNvPr>
          <p:cNvSpPr/>
          <p:nvPr userDrawn="1"/>
        </p:nvSpPr>
        <p:spPr>
          <a:xfrm>
            <a:off x="1735138" y="3568700"/>
            <a:ext cx="8721725" cy="230822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b"/>
          <a:lstStyle/>
          <a:p>
            <a:pPr algn="ctr" rtl="0"/>
            <a:endParaRPr lang="es-ES" sz="1400" noProof="0" dirty="0"/>
          </a:p>
        </p:txBody>
      </p:sp>
      <p:sp>
        <p:nvSpPr>
          <p:cNvPr id="2" name="Título 1"/>
          <p:cNvSpPr>
            <a:spLocks noGrp="1"/>
          </p:cNvSpPr>
          <p:nvPr>
            <p:ph type="title"/>
          </p:nvPr>
        </p:nvSpPr>
        <p:spPr>
          <a:xfrm>
            <a:off x="1930399" y="3746500"/>
            <a:ext cx="8331202" cy="1308100"/>
          </a:xfrm>
        </p:spPr>
        <p:txBody>
          <a:bodyPr rtlCol="0" anchor="b" anchorCtr="0">
            <a:noAutofit/>
          </a:bodyPr>
          <a:lstStyle>
            <a:lvl1pPr algn="ctr">
              <a:lnSpc>
                <a:spcPct val="90000"/>
              </a:lnSpc>
              <a:defRPr sz="4800" b="1">
                <a:solidFill>
                  <a:schemeClr val="bg1"/>
                </a:solidFill>
                <a:latin typeface="+mn-lt"/>
              </a:defRPr>
            </a:lvl1pPr>
          </a:lstStyle>
          <a:p>
            <a:pPr rtl="0"/>
            <a:r>
              <a:rPr lang="es-ES" noProof="0"/>
              <a:t>Haga clic para modificar el estilo de título del patrón</a:t>
            </a:r>
            <a:endParaRPr lang="es-ES" noProof="0" dirty="0"/>
          </a:p>
        </p:txBody>
      </p:sp>
      <p:sp>
        <p:nvSpPr>
          <p:cNvPr id="3" name="Marcador de posición de texto 2"/>
          <p:cNvSpPr>
            <a:spLocks noGrp="1"/>
          </p:cNvSpPr>
          <p:nvPr>
            <p:ph type="body" idx="1"/>
          </p:nvPr>
        </p:nvSpPr>
        <p:spPr>
          <a:xfrm>
            <a:off x="1930400" y="5219700"/>
            <a:ext cx="8331201" cy="586740"/>
          </a:xfrm>
        </p:spPr>
        <p:txBody>
          <a:bodyPr lIns="91440" rIns="91440" rtlCol="0" anchor="t" anchorCtr="0">
            <a:normAutofit/>
          </a:bodyPr>
          <a:lstStyle>
            <a:lvl1pPr marL="0" indent="0" algn="ctr">
              <a:buNone/>
              <a:defRPr sz="2400" cap="all" spc="200" baseline="0">
                <a:solidFill>
                  <a:schemeClr val="bg1"/>
                </a:solidFill>
                <a:latin typeface="+mn-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es-ES" noProof="0"/>
              <a:t>Haga clic para modificar los estilos de texto del patrón</a:t>
            </a:r>
          </a:p>
        </p:txBody>
      </p:sp>
      <p:sp>
        <p:nvSpPr>
          <p:cNvPr id="14" name="Rectángulo 13">
            <a:extLst>
              <a:ext uri="{FF2B5EF4-FFF2-40B4-BE49-F238E27FC236}">
                <a16:creationId xmlns:a16="http://schemas.microsoft.com/office/drawing/2014/main" id="{45757C57-BBBA-44C6-9A4D-12F5D1E400AA}"/>
              </a:ext>
            </a:extLst>
          </p:cNvPr>
          <p:cNvSpPr/>
          <p:nvPr userDrawn="1"/>
        </p:nvSpPr>
        <p:spPr>
          <a:xfrm>
            <a:off x="3536950" y="3469101"/>
            <a:ext cx="5118100" cy="12566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pic>
        <p:nvPicPr>
          <p:cNvPr id="4" name="Imagen 3" descr="Un dibujo de una caricatura&#10;&#10;Descripción generada automáticamente con confianza baja">
            <a:extLst>
              <a:ext uri="{FF2B5EF4-FFF2-40B4-BE49-F238E27FC236}">
                <a16:creationId xmlns:a16="http://schemas.microsoft.com/office/drawing/2014/main" id="{38BF8A8A-9F4D-CC36-2BA2-6FF5FE0C1F2C}"/>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40585" y="5638800"/>
            <a:ext cx="819150" cy="990600"/>
          </a:xfrm>
          <a:prstGeom prst="rect">
            <a:avLst/>
          </a:prstGeom>
        </p:spPr>
      </p:pic>
    </p:spTree>
    <p:extLst>
      <p:ext uri="{BB962C8B-B14F-4D97-AF65-F5344CB8AC3E}">
        <p14:creationId xmlns:p14="http://schemas.microsoft.com/office/powerpoint/2010/main" val="376648970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8" name="Título 7"/>
          <p:cNvSpPr>
            <a:spLocks noGrp="1"/>
          </p:cNvSpPr>
          <p:nvPr>
            <p:ph type="title"/>
          </p:nvPr>
        </p:nvSpPr>
        <p:spPr>
          <a:xfrm>
            <a:off x="1097280" y="286603"/>
            <a:ext cx="10058400" cy="1450757"/>
          </a:xfrm>
        </p:spPr>
        <p:txBody>
          <a:bodyPr rtlCol="0"/>
          <a:lstStyle/>
          <a:p>
            <a:pPr rtl="0"/>
            <a:r>
              <a:rPr lang="es-ES" noProof="0"/>
              <a:t>Haga clic para modificar el estilo de título del patrón</a:t>
            </a:r>
            <a:endParaRPr lang="es-ES" noProof="0" dirty="0"/>
          </a:p>
        </p:txBody>
      </p:sp>
      <p:sp>
        <p:nvSpPr>
          <p:cNvPr id="3" name="Marcador de posición de contenido 2"/>
          <p:cNvSpPr>
            <a:spLocks noGrp="1"/>
          </p:cNvSpPr>
          <p:nvPr>
            <p:ph sz="half" idx="1"/>
          </p:nvPr>
        </p:nvSpPr>
        <p:spPr>
          <a:xfrm>
            <a:off x="1097280" y="2120900"/>
            <a:ext cx="4639736" cy="3748193"/>
          </a:xfrm>
        </p:spPr>
        <p:txBody>
          <a:bodyPr rtlCol="0"/>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4" name="Marcador de posición de contenido 3"/>
          <p:cNvSpPr>
            <a:spLocks noGrp="1"/>
          </p:cNvSpPr>
          <p:nvPr>
            <p:ph sz="half" idx="2"/>
          </p:nvPr>
        </p:nvSpPr>
        <p:spPr>
          <a:xfrm>
            <a:off x="6515944" y="2120900"/>
            <a:ext cx="4639736" cy="3748194"/>
          </a:xfrm>
        </p:spPr>
        <p:txBody>
          <a:bodyPr rtlCol="0"/>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2" name="Marcador de fecha 1">
            <a:extLst>
              <a:ext uri="{FF2B5EF4-FFF2-40B4-BE49-F238E27FC236}">
                <a16:creationId xmlns:a16="http://schemas.microsoft.com/office/drawing/2014/main" id="{5782D47D-B0DC-4C40-BCC6-BBBA32584A38}"/>
              </a:ext>
            </a:extLst>
          </p:cNvPr>
          <p:cNvSpPr>
            <a:spLocks noGrp="1"/>
          </p:cNvSpPr>
          <p:nvPr>
            <p:ph type="dt" sz="half" idx="10"/>
          </p:nvPr>
        </p:nvSpPr>
        <p:spPr/>
        <p:txBody>
          <a:bodyPr rtlCol="0"/>
          <a:lstStyle/>
          <a:p>
            <a:pPr rtl="0"/>
            <a:fld id="{959F0671-7898-4BD8-8B19-67D3E88DB6EF}" type="datetime1">
              <a:rPr lang="es-ES" noProof="0" smtClean="0"/>
              <a:t>19/06/2024</a:t>
            </a:fld>
            <a:endParaRPr lang="es-ES" noProof="0" dirty="0"/>
          </a:p>
        </p:txBody>
      </p:sp>
      <p:sp>
        <p:nvSpPr>
          <p:cNvPr id="9" name="Marcador de pie de página 8">
            <a:extLst>
              <a:ext uri="{FF2B5EF4-FFF2-40B4-BE49-F238E27FC236}">
                <a16:creationId xmlns:a16="http://schemas.microsoft.com/office/drawing/2014/main" id="{4690D34E-7EBD-44B2-83CA-4C126A18D7EF}"/>
              </a:ext>
            </a:extLst>
          </p:cNvPr>
          <p:cNvSpPr>
            <a:spLocks noGrp="1"/>
          </p:cNvSpPr>
          <p:nvPr>
            <p:ph type="ftr" sz="quarter" idx="11"/>
          </p:nvPr>
        </p:nvSpPr>
        <p:spPr/>
        <p:txBody>
          <a:bodyPr rtlCol="0"/>
          <a:lstStyle/>
          <a:p>
            <a:pPr rtl="0"/>
            <a:r>
              <a:rPr lang="es-ES" noProof="0" dirty="0"/>
              <a:t>Pie de página</a:t>
            </a:r>
          </a:p>
        </p:txBody>
      </p:sp>
      <p:sp>
        <p:nvSpPr>
          <p:cNvPr id="10" name="Marcador de número de diapositiva 9">
            <a:extLst>
              <a:ext uri="{FF2B5EF4-FFF2-40B4-BE49-F238E27FC236}">
                <a16:creationId xmlns:a16="http://schemas.microsoft.com/office/drawing/2014/main" id="{2AC511A1-9BBD-42DE-92FB-2AF44F8E97A9}"/>
              </a:ext>
            </a:extLst>
          </p:cNvPr>
          <p:cNvSpPr>
            <a:spLocks noGrp="1"/>
          </p:cNvSpPr>
          <p:nvPr>
            <p:ph type="sldNum" sz="quarter" idx="12"/>
          </p:nvPr>
        </p:nvSpPr>
        <p:spPr/>
        <p:txBody>
          <a:bodyPr rtlCol="0"/>
          <a:lstStyle/>
          <a:p>
            <a:pPr rtl="0"/>
            <a:fld id="{3A98EE3D-8CD1-4C3F-BD1C-C98C9596463C}" type="slidenum">
              <a:rPr lang="es-ES" noProof="0" smtClean="0"/>
              <a:t>‹Nº›</a:t>
            </a:fld>
            <a:endParaRPr lang="es-ES" noProof="0" dirty="0"/>
          </a:p>
        </p:txBody>
      </p:sp>
      <p:pic>
        <p:nvPicPr>
          <p:cNvPr id="5" name="Imagen 4" descr="Un dibujo de una caricatura&#10;&#10;Descripción generada automáticamente con confianza baja">
            <a:extLst>
              <a:ext uri="{FF2B5EF4-FFF2-40B4-BE49-F238E27FC236}">
                <a16:creationId xmlns:a16="http://schemas.microsoft.com/office/drawing/2014/main" id="{627DFF2F-8EE1-9D1B-FFD8-5B933024CBE5}"/>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40585" y="5638800"/>
            <a:ext cx="819150" cy="990600"/>
          </a:xfrm>
          <a:prstGeom prst="rect">
            <a:avLst/>
          </a:prstGeom>
        </p:spPr>
      </p:pic>
    </p:spTree>
    <p:extLst>
      <p:ext uri="{BB962C8B-B14F-4D97-AF65-F5344CB8AC3E}">
        <p14:creationId xmlns:p14="http://schemas.microsoft.com/office/powerpoint/2010/main" val="338797289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10" name="Título 9"/>
          <p:cNvSpPr>
            <a:spLocks noGrp="1"/>
          </p:cNvSpPr>
          <p:nvPr>
            <p:ph type="title"/>
          </p:nvPr>
        </p:nvSpPr>
        <p:spPr>
          <a:xfrm>
            <a:off x="1097280" y="286603"/>
            <a:ext cx="10058400" cy="1450757"/>
          </a:xfrm>
        </p:spPr>
        <p:txBody>
          <a:bodyPr rtlCol="0"/>
          <a:lstStyle/>
          <a:p>
            <a:pPr rtl="0"/>
            <a:r>
              <a:rPr lang="es-ES" noProof="0"/>
              <a:t>Haga clic para modificar el estilo de título del patrón</a:t>
            </a:r>
            <a:endParaRPr lang="es-ES" noProof="0" dirty="0"/>
          </a:p>
        </p:txBody>
      </p:sp>
      <p:sp>
        <p:nvSpPr>
          <p:cNvPr id="3" name="Marcador de posición de texto 2"/>
          <p:cNvSpPr>
            <a:spLocks noGrp="1"/>
          </p:cNvSpPr>
          <p:nvPr>
            <p:ph type="body" idx="1"/>
          </p:nvPr>
        </p:nvSpPr>
        <p:spPr>
          <a:xfrm>
            <a:off x="1097280" y="2057400"/>
            <a:ext cx="4639736" cy="736282"/>
          </a:xfrm>
        </p:spPr>
        <p:txBody>
          <a:bodyPr lIns="91440" rIns="91440" rtlCol="0" anchor="ctr">
            <a:noAutofit/>
          </a:bodyPr>
          <a:lstStyle>
            <a:lvl1pPr marL="0" indent="0" algn="l">
              <a:buNone/>
              <a:defRPr sz="2400" b="1"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es-ES" noProof="0"/>
              <a:t>Haga clic para modificar los estilos de texto del patrón</a:t>
            </a:r>
          </a:p>
        </p:txBody>
      </p:sp>
      <p:sp>
        <p:nvSpPr>
          <p:cNvPr id="4" name="Marcador de posición de contenido 3"/>
          <p:cNvSpPr>
            <a:spLocks noGrp="1"/>
          </p:cNvSpPr>
          <p:nvPr>
            <p:ph sz="half" idx="2"/>
          </p:nvPr>
        </p:nvSpPr>
        <p:spPr>
          <a:xfrm>
            <a:off x="1186731" y="2958274"/>
            <a:ext cx="4639736" cy="2910821"/>
          </a:xfrm>
        </p:spPr>
        <p:txBody>
          <a:bodyPr rtlCol="0"/>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5" name="Marcador de posición de texto 4"/>
          <p:cNvSpPr>
            <a:spLocks noGrp="1"/>
          </p:cNvSpPr>
          <p:nvPr>
            <p:ph type="body" sz="quarter" idx="3"/>
          </p:nvPr>
        </p:nvSpPr>
        <p:spPr>
          <a:xfrm>
            <a:off x="6515944" y="2057400"/>
            <a:ext cx="4639736" cy="736282"/>
          </a:xfrm>
        </p:spPr>
        <p:txBody>
          <a:bodyPr lIns="91440" rIns="91440" rtlCol="0" anchor="ctr">
            <a:noAutofit/>
          </a:bodyPr>
          <a:lstStyle>
            <a:lvl1pPr marL="0" indent="0">
              <a:buNone/>
              <a:defRPr sz="2400" b="1"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es-ES" noProof="0"/>
              <a:t>Haga clic para modificar los estilos de texto del patrón</a:t>
            </a:r>
          </a:p>
        </p:txBody>
      </p:sp>
      <p:sp>
        <p:nvSpPr>
          <p:cNvPr id="6" name="Marcador de posición de contenido 5"/>
          <p:cNvSpPr>
            <a:spLocks noGrp="1"/>
          </p:cNvSpPr>
          <p:nvPr>
            <p:ph sz="quarter" idx="4"/>
          </p:nvPr>
        </p:nvSpPr>
        <p:spPr>
          <a:xfrm>
            <a:off x="6605395" y="2958273"/>
            <a:ext cx="4639736" cy="2910821"/>
          </a:xfrm>
        </p:spPr>
        <p:txBody>
          <a:bodyPr rtlCol="0"/>
          <a:lstStyle/>
          <a:p>
            <a:pPr lvl="0" rtl="0"/>
            <a:r>
              <a:rPr lang="es-ES" noProof="0"/>
              <a:t>Haga clic para modificar los estilos de texto del patrón</a:t>
            </a:r>
          </a:p>
          <a:p>
            <a:pPr lvl="1" rtl="0"/>
            <a:r>
              <a:rPr lang="es-ES" noProof="0"/>
              <a:t>Segundo nivel</a:t>
            </a:r>
          </a:p>
          <a:p>
            <a:pPr lvl="2" rtl="0"/>
            <a:r>
              <a:rPr lang="es-ES" noProof="0"/>
              <a:t>Tercer nivel</a:t>
            </a:r>
          </a:p>
          <a:p>
            <a:pPr lvl="3" rtl="0"/>
            <a:r>
              <a:rPr lang="es-ES" noProof="0"/>
              <a:t>Cuarto nivel</a:t>
            </a:r>
          </a:p>
          <a:p>
            <a:pPr lvl="4" rtl="0"/>
            <a:r>
              <a:rPr lang="es-ES" noProof="0"/>
              <a:t>Quinto nivel</a:t>
            </a:r>
            <a:endParaRPr lang="es-ES" noProof="0" dirty="0"/>
          </a:p>
        </p:txBody>
      </p:sp>
      <p:sp>
        <p:nvSpPr>
          <p:cNvPr id="2" name="Marcador de fecha 1">
            <a:extLst>
              <a:ext uri="{FF2B5EF4-FFF2-40B4-BE49-F238E27FC236}">
                <a16:creationId xmlns:a16="http://schemas.microsoft.com/office/drawing/2014/main" id="{8AF8A515-AA94-45D1-9223-5C2272618D85}"/>
              </a:ext>
            </a:extLst>
          </p:cNvPr>
          <p:cNvSpPr>
            <a:spLocks noGrp="1"/>
          </p:cNvSpPr>
          <p:nvPr>
            <p:ph type="dt" sz="half" idx="10"/>
          </p:nvPr>
        </p:nvSpPr>
        <p:spPr/>
        <p:txBody>
          <a:bodyPr rtlCol="0"/>
          <a:lstStyle/>
          <a:p>
            <a:pPr rtl="0"/>
            <a:fld id="{AAACF1D0-530C-4FE3-AA47-BEA939D2E7CB}" type="datetime1">
              <a:rPr lang="es-ES" noProof="0" smtClean="0"/>
              <a:t>19/06/2024</a:t>
            </a:fld>
            <a:endParaRPr lang="es-ES" noProof="0" dirty="0"/>
          </a:p>
        </p:txBody>
      </p:sp>
      <p:sp>
        <p:nvSpPr>
          <p:cNvPr id="11" name="Marcador de pie de página 10">
            <a:extLst>
              <a:ext uri="{FF2B5EF4-FFF2-40B4-BE49-F238E27FC236}">
                <a16:creationId xmlns:a16="http://schemas.microsoft.com/office/drawing/2014/main" id="{D052F5BC-98E0-4D60-AD67-9547738B7DD4}"/>
              </a:ext>
            </a:extLst>
          </p:cNvPr>
          <p:cNvSpPr>
            <a:spLocks noGrp="1"/>
          </p:cNvSpPr>
          <p:nvPr>
            <p:ph type="ftr" sz="quarter" idx="11"/>
          </p:nvPr>
        </p:nvSpPr>
        <p:spPr/>
        <p:txBody>
          <a:bodyPr rtlCol="0"/>
          <a:lstStyle/>
          <a:p>
            <a:pPr rtl="0"/>
            <a:r>
              <a:rPr lang="es-ES" noProof="0" dirty="0"/>
              <a:t>Pie de página</a:t>
            </a:r>
          </a:p>
        </p:txBody>
      </p:sp>
      <p:sp>
        <p:nvSpPr>
          <p:cNvPr id="12" name="Marcador de número de diapositiva 11">
            <a:extLst>
              <a:ext uri="{FF2B5EF4-FFF2-40B4-BE49-F238E27FC236}">
                <a16:creationId xmlns:a16="http://schemas.microsoft.com/office/drawing/2014/main" id="{A38552DC-952E-41EA-AAAF-C2187523C0B0}"/>
              </a:ext>
            </a:extLst>
          </p:cNvPr>
          <p:cNvSpPr>
            <a:spLocks noGrp="1"/>
          </p:cNvSpPr>
          <p:nvPr>
            <p:ph type="sldNum" sz="quarter" idx="12"/>
          </p:nvPr>
        </p:nvSpPr>
        <p:spPr/>
        <p:txBody>
          <a:bodyPr rtlCol="0"/>
          <a:lstStyle/>
          <a:p>
            <a:pPr rtl="0"/>
            <a:fld id="{3A98EE3D-8CD1-4C3F-BD1C-C98C9596463C}" type="slidenum">
              <a:rPr lang="es-ES" noProof="0" smtClean="0"/>
              <a:t>‹Nº›</a:t>
            </a:fld>
            <a:endParaRPr lang="es-ES" noProof="0" dirty="0"/>
          </a:p>
        </p:txBody>
      </p:sp>
      <p:pic>
        <p:nvPicPr>
          <p:cNvPr id="7" name="Imagen 6" descr="Un dibujo de una caricatura&#10;&#10;Descripción generada automáticamente con confianza baja">
            <a:extLst>
              <a:ext uri="{FF2B5EF4-FFF2-40B4-BE49-F238E27FC236}">
                <a16:creationId xmlns:a16="http://schemas.microsoft.com/office/drawing/2014/main" id="{4C51B422-CDAB-E426-3E59-7B2BA08896EE}"/>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40585" y="5638800"/>
            <a:ext cx="819150" cy="990600"/>
          </a:xfrm>
          <a:prstGeom prst="rect">
            <a:avLst/>
          </a:prstGeom>
        </p:spPr>
      </p:pic>
    </p:spTree>
    <p:extLst>
      <p:ext uri="{BB962C8B-B14F-4D97-AF65-F5344CB8AC3E}">
        <p14:creationId xmlns:p14="http://schemas.microsoft.com/office/powerpoint/2010/main" val="21959412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ítulo 1"/>
          <p:cNvSpPr>
            <a:spLocks noGrp="1"/>
          </p:cNvSpPr>
          <p:nvPr>
            <p:ph type="title"/>
          </p:nvPr>
        </p:nvSpPr>
        <p:spPr/>
        <p:txBody>
          <a:bodyPr rtlCol="0"/>
          <a:lstStyle/>
          <a:p>
            <a:pPr rtl="0"/>
            <a:r>
              <a:rPr lang="es-ES" noProof="0"/>
              <a:t>Haga clic para modificar el estilo de título del patrón</a:t>
            </a:r>
            <a:endParaRPr lang="es-ES" noProof="0" dirty="0"/>
          </a:p>
        </p:txBody>
      </p:sp>
      <p:sp>
        <p:nvSpPr>
          <p:cNvPr id="6" name="Marcador de fecha 5">
            <a:extLst>
              <a:ext uri="{FF2B5EF4-FFF2-40B4-BE49-F238E27FC236}">
                <a16:creationId xmlns:a16="http://schemas.microsoft.com/office/drawing/2014/main" id="{7392073F-158F-44A3-8913-917AFFC1BC20}"/>
              </a:ext>
            </a:extLst>
          </p:cNvPr>
          <p:cNvSpPr>
            <a:spLocks noGrp="1"/>
          </p:cNvSpPr>
          <p:nvPr>
            <p:ph type="dt" sz="half" idx="10"/>
          </p:nvPr>
        </p:nvSpPr>
        <p:spPr/>
        <p:txBody>
          <a:bodyPr rtlCol="0"/>
          <a:lstStyle/>
          <a:p>
            <a:pPr rtl="0"/>
            <a:fld id="{268CB99F-7ED6-4949-823C-6BEA3754B46B}" type="datetime1">
              <a:rPr lang="es-ES" noProof="0" smtClean="0"/>
              <a:t>19/06/2024</a:t>
            </a:fld>
            <a:endParaRPr lang="es-ES" noProof="0" dirty="0"/>
          </a:p>
        </p:txBody>
      </p:sp>
      <p:sp>
        <p:nvSpPr>
          <p:cNvPr id="7" name="Marcador de pie de página 6">
            <a:extLst>
              <a:ext uri="{FF2B5EF4-FFF2-40B4-BE49-F238E27FC236}">
                <a16:creationId xmlns:a16="http://schemas.microsoft.com/office/drawing/2014/main" id="{EED72207-24CA-42B7-A975-2F8E41CBA904}"/>
              </a:ext>
            </a:extLst>
          </p:cNvPr>
          <p:cNvSpPr>
            <a:spLocks noGrp="1"/>
          </p:cNvSpPr>
          <p:nvPr>
            <p:ph type="ftr" sz="quarter" idx="11"/>
          </p:nvPr>
        </p:nvSpPr>
        <p:spPr/>
        <p:txBody>
          <a:bodyPr rtlCol="0"/>
          <a:lstStyle/>
          <a:p>
            <a:pPr rtl="0"/>
            <a:r>
              <a:rPr lang="es-ES" noProof="0" dirty="0"/>
              <a:t>Pie de página</a:t>
            </a:r>
          </a:p>
        </p:txBody>
      </p:sp>
      <p:sp>
        <p:nvSpPr>
          <p:cNvPr id="8" name="Marcador de número de diapositiva 7">
            <a:extLst>
              <a:ext uri="{FF2B5EF4-FFF2-40B4-BE49-F238E27FC236}">
                <a16:creationId xmlns:a16="http://schemas.microsoft.com/office/drawing/2014/main" id="{D01080F2-251A-4B88-9A62-16F46D724F83}"/>
              </a:ext>
            </a:extLst>
          </p:cNvPr>
          <p:cNvSpPr>
            <a:spLocks noGrp="1"/>
          </p:cNvSpPr>
          <p:nvPr>
            <p:ph type="sldNum" sz="quarter" idx="12"/>
          </p:nvPr>
        </p:nvSpPr>
        <p:spPr/>
        <p:txBody>
          <a:bodyPr rtlCol="0"/>
          <a:lstStyle/>
          <a:p>
            <a:pPr rtl="0"/>
            <a:fld id="{3A98EE3D-8CD1-4C3F-BD1C-C98C9596463C}" type="slidenum">
              <a:rPr lang="es-ES" noProof="0" smtClean="0"/>
              <a:t>‹Nº›</a:t>
            </a:fld>
            <a:endParaRPr lang="es-ES" noProof="0" dirty="0"/>
          </a:p>
        </p:txBody>
      </p:sp>
      <p:pic>
        <p:nvPicPr>
          <p:cNvPr id="3" name="Imagen 2" descr="Un dibujo de una caricatura&#10;&#10;Descripción generada automáticamente con confianza baja">
            <a:extLst>
              <a:ext uri="{FF2B5EF4-FFF2-40B4-BE49-F238E27FC236}">
                <a16:creationId xmlns:a16="http://schemas.microsoft.com/office/drawing/2014/main" id="{A3A770BF-218D-A9EC-340B-63611F286810}"/>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40585" y="5638800"/>
            <a:ext cx="819150" cy="990600"/>
          </a:xfrm>
          <a:prstGeom prst="rect">
            <a:avLst/>
          </a:prstGeom>
        </p:spPr>
      </p:pic>
    </p:spTree>
    <p:extLst>
      <p:ext uri="{BB962C8B-B14F-4D97-AF65-F5344CB8AC3E}">
        <p14:creationId xmlns:p14="http://schemas.microsoft.com/office/powerpoint/2010/main" val="11800130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blank" preserve="1">
  <p:cSld name="En blanco">
    <p:spTree>
      <p:nvGrpSpPr>
        <p:cNvPr id="1" name=""/>
        <p:cNvGrpSpPr/>
        <p:nvPr/>
      </p:nvGrpSpPr>
      <p:grpSpPr>
        <a:xfrm>
          <a:off x="0" y="0"/>
          <a:ext cx="0" cy="0"/>
          <a:chOff x="0" y="0"/>
          <a:chExt cx="0" cy="0"/>
        </a:xfrm>
      </p:grpSpPr>
      <p:sp>
        <p:nvSpPr>
          <p:cNvPr id="6" name="Paralelogramo 14">
            <a:extLst>
              <a:ext uri="{FF2B5EF4-FFF2-40B4-BE49-F238E27FC236}">
                <a16:creationId xmlns:a16="http://schemas.microsoft.com/office/drawing/2014/main" id="{AF082EE3-41AA-4817-A1CC-C33DDB8F675F}"/>
              </a:ext>
            </a:extLst>
          </p:cNvPr>
          <p:cNvSpPr/>
          <p:nvPr userDrawn="1"/>
        </p:nvSpPr>
        <p:spPr>
          <a:xfrm>
            <a:off x="4667250"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2" name="Marcador de fecha 1">
            <a:extLst>
              <a:ext uri="{FF2B5EF4-FFF2-40B4-BE49-F238E27FC236}">
                <a16:creationId xmlns:a16="http://schemas.microsoft.com/office/drawing/2014/main" id="{94E9223F-721F-47BF-9FD5-0F8D12FF0DE1}"/>
              </a:ext>
            </a:extLst>
          </p:cNvPr>
          <p:cNvSpPr>
            <a:spLocks noGrp="1"/>
          </p:cNvSpPr>
          <p:nvPr>
            <p:ph type="dt" sz="half" idx="10"/>
          </p:nvPr>
        </p:nvSpPr>
        <p:spPr/>
        <p:txBody>
          <a:bodyPr rtlCol="0"/>
          <a:lstStyle>
            <a:lvl1pPr>
              <a:defRPr>
                <a:solidFill>
                  <a:schemeClr val="tx1">
                    <a:lumMod val="75000"/>
                    <a:lumOff val="25000"/>
                  </a:schemeClr>
                </a:solidFill>
              </a:defRPr>
            </a:lvl1pPr>
          </a:lstStyle>
          <a:p>
            <a:pPr rtl="0"/>
            <a:fld id="{2557008F-643B-4E03-977F-B71017F47E61}" type="datetime1">
              <a:rPr lang="es-ES" noProof="0" smtClean="0"/>
              <a:t>19/06/2024</a:t>
            </a:fld>
            <a:endParaRPr lang="es-ES" noProof="0" dirty="0"/>
          </a:p>
        </p:txBody>
      </p:sp>
      <p:sp>
        <p:nvSpPr>
          <p:cNvPr id="3" name="Marcador de pie de página 2">
            <a:extLst>
              <a:ext uri="{FF2B5EF4-FFF2-40B4-BE49-F238E27FC236}">
                <a16:creationId xmlns:a16="http://schemas.microsoft.com/office/drawing/2014/main" id="{05915714-6BBA-4593-8591-4E26F7D58D9F}"/>
              </a:ext>
            </a:extLst>
          </p:cNvPr>
          <p:cNvSpPr>
            <a:spLocks noGrp="1"/>
          </p:cNvSpPr>
          <p:nvPr>
            <p:ph type="ftr" sz="quarter" idx="11"/>
          </p:nvPr>
        </p:nvSpPr>
        <p:spPr/>
        <p:txBody>
          <a:bodyPr rtlCol="0"/>
          <a:lstStyle>
            <a:lvl1pPr>
              <a:defRPr>
                <a:solidFill>
                  <a:schemeClr val="tx1">
                    <a:lumMod val="75000"/>
                    <a:lumOff val="25000"/>
                  </a:schemeClr>
                </a:solidFill>
              </a:defRPr>
            </a:lvl1pPr>
          </a:lstStyle>
          <a:p>
            <a:pPr rtl="0"/>
            <a:r>
              <a:rPr lang="es-ES" noProof="0" dirty="0"/>
              <a:t>Pie de página</a:t>
            </a:r>
          </a:p>
        </p:txBody>
      </p:sp>
      <p:sp>
        <p:nvSpPr>
          <p:cNvPr id="4" name="Marcador de número de diapositiva 3">
            <a:extLst>
              <a:ext uri="{FF2B5EF4-FFF2-40B4-BE49-F238E27FC236}">
                <a16:creationId xmlns:a16="http://schemas.microsoft.com/office/drawing/2014/main" id="{BE06F857-D2E1-44DD-ABDD-EBB739645B67}"/>
              </a:ext>
            </a:extLst>
          </p:cNvPr>
          <p:cNvSpPr>
            <a:spLocks noGrp="1"/>
          </p:cNvSpPr>
          <p:nvPr>
            <p:ph type="sldNum" sz="quarter" idx="12"/>
          </p:nvPr>
        </p:nvSpPr>
        <p:spPr/>
        <p:txBody>
          <a:bodyPr rtlCol="0"/>
          <a:lstStyle>
            <a:lvl1pPr>
              <a:defRPr>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pic>
        <p:nvPicPr>
          <p:cNvPr id="5" name="Imagen 4" descr="Un dibujo de una caricatura&#10;&#10;Descripción generada automáticamente con confianza baja">
            <a:extLst>
              <a:ext uri="{FF2B5EF4-FFF2-40B4-BE49-F238E27FC236}">
                <a16:creationId xmlns:a16="http://schemas.microsoft.com/office/drawing/2014/main" id="{71F49CCC-23C3-D405-736A-7F6EF7718B0E}"/>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40585" y="5638800"/>
            <a:ext cx="819150" cy="990600"/>
          </a:xfrm>
          <a:prstGeom prst="rect">
            <a:avLst/>
          </a:prstGeom>
        </p:spPr>
      </p:pic>
    </p:spTree>
    <p:extLst>
      <p:ext uri="{BB962C8B-B14F-4D97-AF65-F5344CB8AC3E}">
        <p14:creationId xmlns:p14="http://schemas.microsoft.com/office/powerpoint/2010/main" val="30105073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theme" Target="../theme/theme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1" name="Paralelogramo 14">
            <a:extLst>
              <a:ext uri="{FF2B5EF4-FFF2-40B4-BE49-F238E27FC236}">
                <a16:creationId xmlns:a16="http://schemas.microsoft.com/office/drawing/2014/main" id="{D20796F3-5674-4AF5-9623-575731F82E52}"/>
              </a:ext>
            </a:extLst>
          </p:cNvPr>
          <p:cNvSpPr/>
          <p:nvPr userDrawn="1"/>
        </p:nvSpPr>
        <p:spPr>
          <a:xfrm>
            <a:off x="4667250" y="0"/>
            <a:ext cx="2857500" cy="6858000"/>
          </a:xfrm>
          <a:prstGeom prst="parallelogram">
            <a:avLst>
              <a:gd name="adj" fmla="val 0"/>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rtl="0"/>
            <a:endParaRPr lang="es-ES" noProof="0" dirty="0"/>
          </a:p>
        </p:txBody>
      </p:sp>
      <p:sp>
        <p:nvSpPr>
          <p:cNvPr id="2" name="Marcador de título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pPr rtl="0"/>
            <a:r>
              <a:rPr lang="es-ES" noProof="0" dirty="0"/>
              <a:t>Haga clic para modificar el estilo de título del patrón</a:t>
            </a:r>
          </a:p>
        </p:txBody>
      </p:sp>
      <p:sp>
        <p:nvSpPr>
          <p:cNvPr id="3" name="Marcador de texto 2"/>
          <p:cNvSpPr>
            <a:spLocks noGrp="1"/>
          </p:cNvSpPr>
          <p:nvPr>
            <p:ph type="body" idx="1"/>
          </p:nvPr>
        </p:nvSpPr>
        <p:spPr>
          <a:xfrm>
            <a:off x="1216548" y="2108201"/>
            <a:ext cx="10058400" cy="3760891"/>
          </a:xfrm>
          <a:prstGeom prst="rect">
            <a:avLst/>
          </a:prstGeom>
        </p:spPr>
        <p:txBody>
          <a:bodyPr vert="horz" lIns="0" tIns="45720" rIns="0" bIns="45720" rtlCol="0">
            <a:normAutofit/>
          </a:bodyPr>
          <a:lstStyle/>
          <a:p>
            <a:pPr lvl="0" rtl="0"/>
            <a:r>
              <a:rPr lang="es-ES" noProof="0" dirty="0"/>
              <a:t>Haga clic para modificar los estilos de texto del patrón</a:t>
            </a:r>
          </a:p>
          <a:p>
            <a:pPr lvl="1" rtl="0"/>
            <a:r>
              <a:rPr lang="es-ES" noProof="0" dirty="0"/>
              <a:t>Segundo nivel</a:t>
            </a:r>
          </a:p>
          <a:p>
            <a:pPr lvl="2" rtl="0"/>
            <a:r>
              <a:rPr lang="es-ES" noProof="0" dirty="0"/>
              <a:t>Tercer nivel</a:t>
            </a:r>
          </a:p>
          <a:p>
            <a:pPr lvl="3" rtl="0"/>
            <a:r>
              <a:rPr lang="es-ES" noProof="0" dirty="0"/>
              <a:t>Cuarto nivel</a:t>
            </a:r>
          </a:p>
          <a:p>
            <a:pPr lvl="4" rtl="0"/>
            <a:r>
              <a:rPr lang="es-ES" noProof="0" dirty="0"/>
              <a:t>Quinto nivel</a:t>
            </a:r>
          </a:p>
        </p:txBody>
      </p:sp>
      <p:sp>
        <p:nvSpPr>
          <p:cNvPr id="4" name="Marcador de fecha 3"/>
          <p:cNvSpPr>
            <a:spLocks noGrp="1"/>
          </p:cNvSpPr>
          <p:nvPr>
            <p:ph type="dt" sz="half" idx="2"/>
          </p:nvPr>
        </p:nvSpPr>
        <p:spPr>
          <a:xfrm>
            <a:off x="6834126" y="6446838"/>
            <a:ext cx="2584850" cy="365125"/>
          </a:xfrm>
          <a:prstGeom prst="rect">
            <a:avLst/>
          </a:prstGeom>
        </p:spPr>
        <p:txBody>
          <a:bodyPr vert="horz" lIns="91440" tIns="45720" rIns="91440" bIns="45720" rtlCol="0" anchor="ctr"/>
          <a:lstStyle>
            <a:lvl1pPr algn="r">
              <a:defRPr sz="900">
                <a:solidFill>
                  <a:schemeClr val="tx1">
                    <a:lumMod val="75000"/>
                    <a:lumOff val="25000"/>
                  </a:schemeClr>
                </a:solidFill>
              </a:defRPr>
            </a:lvl1pPr>
          </a:lstStyle>
          <a:p>
            <a:pPr rtl="0"/>
            <a:fld id="{C0FCDE46-386F-4D8B-915D-AF4E96FAE0AB}" type="datetime1">
              <a:rPr lang="es-ES" noProof="0" smtClean="0"/>
              <a:t>19/06/2024</a:t>
            </a:fld>
            <a:endParaRPr lang="es-ES" noProof="0" dirty="0"/>
          </a:p>
        </p:txBody>
      </p:sp>
      <p:sp>
        <p:nvSpPr>
          <p:cNvPr id="5" name="Marcador de pie de página 4"/>
          <p:cNvSpPr>
            <a:spLocks noGrp="1"/>
          </p:cNvSpPr>
          <p:nvPr>
            <p:ph type="ftr" sz="quarter" idx="3"/>
          </p:nvPr>
        </p:nvSpPr>
        <p:spPr>
          <a:xfrm>
            <a:off x="1097279" y="6446838"/>
            <a:ext cx="4846321" cy="365125"/>
          </a:xfrm>
          <a:prstGeom prst="rect">
            <a:avLst/>
          </a:prstGeom>
        </p:spPr>
        <p:txBody>
          <a:bodyPr vert="horz" lIns="91440" tIns="45720" rIns="91440" bIns="45720" rtlCol="0" anchor="ctr"/>
          <a:lstStyle>
            <a:lvl1pPr algn="l">
              <a:defRPr sz="900" cap="all" baseline="0">
                <a:solidFill>
                  <a:schemeClr val="tx1">
                    <a:lumMod val="75000"/>
                    <a:lumOff val="25000"/>
                  </a:schemeClr>
                </a:solidFill>
              </a:defRPr>
            </a:lvl1pPr>
          </a:lstStyle>
          <a:p>
            <a:pPr rtl="0"/>
            <a:r>
              <a:rPr lang="es-ES" noProof="0" dirty="0"/>
              <a:t>Pie de página</a:t>
            </a:r>
          </a:p>
        </p:txBody>
      </p:sp>
      <p:sp>
        <p:nvSpPr>
          <p:cNvPr id="6" name="Marcador de número de diapositiva 5"/>
          <p:cNvSpPr>
            <a:spLocks noGrp="1"/>
          </p:cNvSpPr>
          <p:nvPr>
            <p:ph type="sldNum" sz="quarter" idx="4"/>
          </p:nvPr>
        </p:nvSpPr>
        <p:spPr>
          <a:xfrm>
            <a:off x="10375670" y="6446838"/>
            <a:ext cx="780010" cy="365125"/>
          </a:xfrm>
          <a:prstGeom prst="rect">
            <a:avLst/>
          </a:prstGeom>
        </p:spPr>
        <p:txBody>
          <a:bodyPr vert="horz" lIns="91440" tIns="45720" rIns="91440" bIns="45720" rtlCol="0" anchor="ctr"/>
          <a:lstStyle>
            <a:lvl1pPr algn="r">
              <a:defRPr sz="1050">
                <a:solidFill>
                  <a:schemeClr val="tx1">
                    <a:lumMod val="75000"/>
                    <a:lumOff val="25000"/>
                  </a:schemeClr>
                </a:solidFill>
              </a:defRPr>
            </a:lvl1pPr>
          </a:lstStyle>
          <a:p>
            <a:pPr rtl="0"/>
            <a:fld id="{3A98EE3D-8CD1-4C3F-BD1C-C98C9596463C}" type="slidenum">
              <a:rPr lang="es-ES" noProof="0" smtClean="0"/>
              <a:pPr rtl="0"/>
              <a:t>‹Nº›</a:t>
            </a:fld>
            <a:endParaRPr lang="es-ES" noProof="0" dirty="0"/>
          </a:p>
        </p:txBody>
      </p:sp>
      <p:sp>
        <p:nvSpPr>
          <p:cNvPr id="8" name="Rectángulo 7">
            <a:extLst>
              <a:ext uri="{FF2B5EF4-FFF2-40B4-BE49-F238E27FC236}">
                <a16:creationId xmlns:a16="http://schemas.microsoft.com/office/drawing/2014/main" id="{0F25E55C-1C16-46C6-B789-A4B2BCEF8F86}"/>
              </a:ext>
            </a:extLst>
          </p:cNvPr>
          <p:cNvSpPr/>
          <p:nvPr userDrawn="1"/>
        </p:nvSpPr>
        <p:spPr>
          <a:xfrm>
            <a:off x="0" y="1011981"/>
            <a:ext cx="1036320" cy="6858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noProof="0" dirty="0"/>
          </a:p>
        </p:txBody>
      </p:sp>
    </p:spTree>
    <p:extLst>
      <p:ext uri="{BB962C8B-B14F-4D97-AF65-F5344CB8AC3E}">
        <p14:creationId xmlns:p14="http://schemas.microsoft.com/office/powerpoint/2010/main" val="1690285712"/>
      </p:ext>
    </p:extLst>
  </p:cSld>
  <p:clrMap bg1="lt1" tx1="dk1" bg2="lt2" tx2="dk2" accent1="accent1" accent2="accent2" accent3="accent3" accent4="accent4" accent5="accent5" accent6="accent6" hlink="hlink" folHlink="folHlink"/>
  <p:sldLayoutIdLst>
    <p:sldLayoutId id="2147483706" r:id="rId1"/>
    <p:sldLayoutId id="2147483718" r:id="rId2"/>
    <p:sldLayoutId id="2147483707" r:id="rId3"/>
    <p:sldLayoutId id="2147483708" r:id="rId4"/>
    <p:sldLayoutId id="2147483719" r:id="rId5"/>
    <p:sldLayoutId id="2147483709" r:id="rId6"/>
    <p:sldLayoutId id="2147483716" r:id="rId7"/>
    <p:sldLayoutId id="2147483710" r:id="rId8"/>
    <p:sldLayoutId id="2147483711" r:id="rId9"/>
    <p:sldLayoutId id="2147483712" r:id="rId10"/>
    <p:sldLayoutId id="2147483727" r:id="rId11"/>
    <p:sldLayoutId id="2147483720" r:id="rId12"/>
    <p:sldLayoutId id="2147483721" r:id="rId13"/>
    <p:sldLayoutId id="2147483725" r:id="rId14"/>
    <p:sldLayoutId id="2147483726" r:id="rId15"/>
    <p:sldLayoutId id="2147483722" r:id="rId16"/>
    <p:sldLayoutId id="2147483723" r:id="rId17"/>
    <p:sldLayoutId id="2147483715" r:id="rId18"/>
    <p:sldLayoutId id="2147483713" r:id="rId19"/>
    <p:sldLayoutId id="2147483714" r:id="rId20"/>
  </p:sldLayoutIdLst>
  <p:hf sldNum="0" hdr="0" ftr="0" dt="0"/>
  <p:txStyles>
    <p:titleStyle>
      <a:lvl1pPr algn="l" defTabSz="914400" rtl="0" eaLnBrk="1" latinLnBrk="0" hangingPunct="1">
        <a:lnSpc>
          <a:spcPct val="90000"/>
        </a:lnSpc>
        <a:spcBef>
          <a:spcPct val="0"/>
        </a:spcBef>
        <a:buNone/>
        <a:defRPr sz="4800" b="1" kern="1200" spc="-50" baseline="0">
          <a:solidFill>
            <a:schemeClr val="tx1">
              <a:lumMod val="75000"/>
              <a:lumOff val="25000"/>
            </a:schemeClr>
          </a:solidFill>
          <a:latin typeface="+mn-lt"/>
          <a:ea typeface="+mj-ea"/>
          <a:cs typeface="+mj-cs"/>
        </a:defRPr>
      </a:lvl1pPr>
    </p:titleStyle>
    <p:bodyStyle>
      <a:lvl1pPr marL="266700" indent="-266700" algn="l" defTabSz="914400" rtl="0" eaLnBrk="1" latinLnBrk="0" hangingPunct="1">
        <a:lnSpc>
          <a:spcPct val="100000"/>
        </a:lnSpc>
        <a:spcBef>
          <a:spcPts val="1200"/>
        </a:spcBef>
        <a:spcAft>
          <a:spcPts val="200"/>
        </a:spcAft>
        <a:buClr>
          <a:schemeClr val="accent1"/>
        </a:buClr>
        <a:buSzPct val="100000"/>
        <a:buFont typeface="Wingdings" panose="05000000000000000000" pitchFamily="2" charset="2"/>
        <a:buChar char="§"/>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100000"/>
        </a:lnSpc>
        <a:spcBef>
          <a:spcPts val="200"/>
        </a:spcBef>
        <a:spcAft>
          <a:spcPts val="400"/>
        </a:spcAft>
        <a:buClr>
          <a:schemeClr val="accent1"/>
        </a:buClr>
        <a:buFont typeface="Wingdings" panose="05000000000000000000" pitchFamily="2" charset="2"/>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100000"/>
        </a:lnSpc>
        <a:spcBef>
          <a:spcPts val="200"/>
        </a:spcBef>
        <a:spcAft>
          <a:spcPts val="400"/>
        </a:spcAft>
        <a:buClr>
          <a:schemeClr val="accent1"/>
        </a:buClr>
        <a:buFont typeface="Wingdings" panose="05000000000000000000" pitchFamily="2" charset="2"/>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100000"/>
        </a:lnSpc>
        <a:spcBef>
          <a:spcPts val="200"/>
        </a:spcBef>
        <a:spcAft>
          <a:spcPts val="400"/>
        </a:spcAft>
        <a:buClr>
          <a:schemeClr val="accent1"/>
        </a:buClr>
        <a:buFont typeface="Wingdings" panose="05000000000000000000" pitchFamily="2" charset="2"/>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100000"/>
        </a:lnSpc>
        <a:spcBef>
          <a:spcPts val="200"/>
        </a:spcBef>
        <a:spcAft>
          <a:spcPts val="400"/>
        </a:spcAft>
        <a:buClr>
          <a:schemeClr val="accent1"/>
        </a:buClr>
        <a:buFont typeface="Wingdings" panose="05000000000000000000" pitchFamily="2" charset="2"/>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87" userDrawn="1">
          <p15:clr>
            <a:srgbClr val="F26B43"/>
          </p15:clr>
        </p15:guide>
        <p15:guide id="2" pos="688" userDrawn="1">
          <p15:clr>
            <a:srgbClr val="F26B43"/>
          </p15:clr>
        </p15:guide>
        <p15:guide id="3" pos="7038" userDrawn="1">
          <p15:clr>
            <a:srgbClr val="F26B43"/>
          </p15:clr>
        </p15:guide>
        <p15:guide id="4" orient="horz" pos="3702" userDrawn="1">
          <p15:clr>
            <a:srgbClr val="F26B43"/>
          </p15:clr>
        </p15:guide>
        <p15:guide id="5" orient="horz" pos="4065" userDrawn="1">
          <p15:clr>
            <a:srgbClr val="F26B43"/>
          </p15:clr>
        </p15:guide>
      </p15:sldGuideLst>
    </p:ext>
  </p:extLst>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Marcador de posición de imagen 5" descr="Personas en un escenario&#10;&#10;Descripción generada automáticamente con confianza baja">
            <a:extLst>
              <a:ext uri="{FF2B5EF4-FFF2-40B4-BE49-F238E27FC236}">
                <a16:creationId xmlns:a16="http://schemas.microsoft.com/office/drawing/2014/main" id="{C7D5F6B1-1228-4C2A-AE2C-950C34054CE4}"/>
              </a:ext>
            </a:extLst>
          </p:cNvPr>
          <p:cNvPicPr>
            <a:picLocks noGrp="1" noChangeAspect="1"/>
          </p:cNvPicPr>
          <p:nvPr>
            <p:ph type="pic" sz="quarter" idx="13"/>
          </p:nvPr>
        </p:nvPicPr>
        <p:blipFill rotWithShape="1">
          <a:blip r:embed="rId3" cstate="print">
            <a:extLst>
              <a:ext uri="{28A0092B-C50C-407E-A947-70E740481C1C}">
                <a14:useLocalDpi xmlns:a14="http://schemas.microsoft.com/office/drawing/2010/main" val="0"/>
              </a:ext>
            </a:extLst>
          </a:blip>
          <a:srcRect l="16647" r="22149"/>
          <a:stretch/>
        </p:blipFill>
        <p:spPr>
          <a:xfrm>
            <a:off x="0" y="0"/>
            <a:ext cx="6311900" cy="6858000"/>
          </a:xfrm>
          <a:noFill/>
        </p:spPr>
      </p:pic>
      <p:sp>
        <p:nvSpPr>
          <p:cNvPr id="3" name="Título 2">
            <a:extLst>
              <a:ext uri="{FF2B5EF4-FFF2-40B4-BE49-F238E27FC236}">
                <a16:creationId xmlns:a16="http://schemas.microsoft.com/office/drawing/2014/main" id="{A017FF9C-6A7E-4A79-81BB-438E8EA9676A}"/>
              </a:ext>
              <a:ext uri="{C183D7F6-B498-43B3-948B-1728B52AA6E4}">
                <adec:decorative xmlns:adec="http://schemas.microsoft.com/office/drawing/2017/decorative" val="0"/>
              </a:ext>
            </a:extLst>
          </p:cNvPr>
          <p:cNvSpPr>
            <a:spLocks noGrp="1"/>
          </p:cNvSpPr>
          <p:nvPr>
            <p:ph type="ctrTitle"/>
          </p:nvPr>
        </p:nvSpPr>
        <p:spPr>
          <a:xfrm>
            <a:off x="6629400" y="758952"/>
            <a:ext cx="4526280" cy="3227514"/>
          </a:xfrm>
        </p:spPr>
        <p:txBody>
          <a:bodyPr rtlCol="0" anchor="b">
            <a:normAutofit/>
          </a:bodyPr>
          <a:lstStyle/>
          <a:p>
            <a:pPr rtl="0"/>
            <a:r>
              <a:rPr lang="es-ES" dirty="0"/>
              <a:t>Curso Tributación Ambiental</a:t>
            </a:r>
          </a:p>
        </p:txBody>
      </p:sp>
      <p:sp>
        <p:nvSpPr>
          <p:cNvPr id="4" name="Subtítulo 3">
            <a:extLst>
              <a:ext uri="{FF2B5EF4-FFF2-40B4-BE49-F238E27FC236}">
                <a16:creationId xmlns:a16="http://schemas.microsoft.com/office/drawing/2014/main" id="{FFFB5E3C-FE17-44EA-B59B-183125D08F7C}"/>
              </a:ext>
            </a:extLst>
          </p:cNvPr>
          <p:cNvSpPr>
            <a:spLocks noGrp="1"/>
          </p:cNvSpPr>
          <p:nvPr>
            <p:ph type="subTitle" idx="1"/>
          </p:nvPr>
        </p:nvSpPr>
        <p:spPr>
          <a:xfrm>
            <a:off x="6632171" y="4508500"/>
            <a:ext cx="4526280" cy="1279652"/>
          </a:xfrm>
        </p:spPr>
        <p:txBody>
          <a:bodyPr rtlCol="0">
            <a:normAutofit fontScale="92500" lnSpcReduction="20000"/>
          </a:bodyPr>
          <a:lstStyle/>
          <a:p>
            <a:pPr rtl="0"/>
            <a:r>
              <a:rPr lang="es-ES" dirty="0"/>
              <a:t>Reunión JULIO: </a:t>
            </a:r>
            <a:br>
              <a:rPr lang="es-ES" dirty="0"/>
            </a:br>
            <a:r>
              <a:rPr lang="es-ES" dirty="0" err="1"/>
              <a:t>miercoles</a:t>
            </a:r>
            <a:r>
              <a:rPr lang="es-ES" dirty="0"/>
              <a:t> 19  de </a:t>
            </a:r>
            <a:r>
              <a:rPr lang="es-ES" dirty="0" err="1"/>
              <a:t>juLio</a:t>
            </a:r>
            <a:r>
              <a:rPr lang="es-ES" dirty="0"/>
              <a:t> 2024 Expositor: KARINA </a:t>
            </a:r>
            <a:r>
              <a:rPr lang="es-ES" dirty="0" err="1"/>
              <a:t>Larranaga</a:t>
            </a:r>
            <a:endParaRPr lang="es-ES" dirty="0"/>
          </a:p>
          <a:p>
            <a:pPr rtl="0"/>
            <a:endParaRPr lang="es-ES" dirty="0"/>
          </a:p>
        </p:txBody>
      </p:sp>
    </p:spTree>
    <p:extLst>
      <p:ext uri="{BB962C8B-B14F-4D97-AF65-F5344CB8AC3E}">
        <p14:creationId xmlns:p14="http://schemas.microsoft.com/office/powerpoint/2010/main" val="417229683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EE4B2E3B-F1D5-4ACF-86B2-C80CB4CBE754}"/>
              </a:ext>
            </a:extLst>
          </p:cNvPr>
          <p:cNvSpPr>
            <a:spLocks noGrp="1"/>
          </p:cNvSpPr>
          <p:nvPr>
            <p:ph type="title"/>
          </p:nvPr>
        </p:nvSpPr>
        <p:spPr/>
        <p:txBody>
          <a:bodyPr/>
          <a:lstStyle/>
          <a:p>
            <a:r>
              <a:rPr lang="es-MX" dirty="0">
                <a:solidFill>
                  <a:srgbClr val="92D050"/>
                </a:solidFill>
              </a:rPr>
              <a:t>INDICE DE GESTION DE RIESGO DE DESASTRE  (GRD-BID)</a:t>
            </a:r>
            <a:r>
              <a:rPr lang="es-MX" dirty="0"/>
              <a:t> </a:t>
            </a:r>
            <a:endParaRPr lang="es-AR" dirty="0"/>
          </a:p>
        </p:txBody>
      </p:sp>
      <p:sp>
        <p:nvSpPr>
          <p:cNvPr id="3" name="Rectángulo 2">
            <a:extLst>
              <a:ext uri="{FF2B5EF4-FFF2-40B4-BE49-F238E27FC236}">
                <a16:creationId xmlns:a16="http://schemas.microsoft.com/office/drawing/2014/main" id="{417C3287-2A12-4C47-B7D8-8C484CCE3E7D}"/>
              </a:ext>
            </a:extLst>
          </p:cNvPr>
          <p:cNvSpPr/>
          <p:nvPr/>
        </p:nvSpPr>
        <p:spPr>
          <a:xfrm>
            <a:off x="1097280" y="2001078"/>
            <a:ext cx="8046720" cy="4247317"/>
          </a:xfrm>
          <a:prstGeom prst="rect">
            <a:avLst/>
          </a:prstGeom>
        </p:spPr>
        <p:txBody>
          <a:bodyPr wrap="square">
            <a:spAutoFit/>
          </a:bodyPr>
          <a:lstStyle/>
          <a:p>
            <a:pPr marL="285750" indent="-285750">
              <a:buFont typeface="Arial" panose="020B0604020202020204" pitchFamily="34" charset="0"/>
              <a:buChar char="•"/>
            </a:pPr>
            <a:r>
              <a:rPr lang="es-MX" dirty="0">
                <a:solidFill>
                  <a:srgbClr val="FF0000"/>
                </a:solidFill>
              </a:rPr>
              <a:t>Los países desconocen muchas veces el impacto del aumento del gasto público como consecuencia de los fenómenos climáticos.</a:t>
            </a:r>
          </a:p>
          <a:p>
            <a:pPr marL="285750" indent="-285750">
              <a:buFont typeface="Arial" panose="020B0604020202020204" pitchFamily="34" charset="0"/>
              <a:buChar char="•"/>
            </a:pPr>
            <a:r>
              <a:rPr lang="es-MX" dirty="0">
                <a:solidFill>
                  <a:srgbClr val="FF0000"/>
                </a:solidFill>
              </a:rPr>
              <a:t>Resulta necesario incorporar metodología que permita cuantificarlo y preverlo en los presupuestos públicos.</a:t>
            </a:r>
          </a:p>
          <a:p>
            <a:pPr marL="285750" indent="-285750">
              <a:buFont typeface="Arial" panose="020B0604020202020204" pitchFamily="34" charset="0"/>
              <a:buChar char="•"/>
            </a:pPr>
            <a:r>
              <a:rPr lang="es-MX" dirty="0">
                <a:solidFill>
                  <a:srgbClr val="FF0000"/>
                </a:solidFill>
              </a:rPr>
              <a:t>El fortalecimiento de la gestión de riesgo de desastres (GRD) entendida como la capacidad de los gobiernos de afrontar un efecto climático forma parte de los compromisos asumidos por los países de América Latina del Marco de Sendai ( 2015-2030).</a:t>
            </a:r>
          </a:p>
          <a:p>
            <a:pPr marL="285750" indent="-285750">
              <a:buFont typeface="Arial" panose="020B0604020202020204" pitchFamily="34" charset="0"/>
              <a:buChar char="•"/>
            </a:pPr>
            <a:r>
              <a:rPr lang="es-MX" dirty="0">
                <a:solidFill>
                  <a:srgbClr val="FF0000"/>
                </a:solidFill>
              </a:rPr>
              <a:t>El índice IGOPP elaborado por el BID consta de 245 indicadores institucionales, normativos y presupuestarios que permite medir la situación de los países en la gestión de riesgo.</a:t>
            </a:r>
          </a:p>
          <a:p>
            <a:pPr marL="285750" indent="-285750">
              <a:buFont typeface="Arial" panose="020B0604020202020204" pitchFamily="34" charset="0"/>
              <a:buChar char="•"/>
            </a:pPr>
            <a:r>
              <a:rPr lang="es-MX" dirty="0">
                <a:solidFill>
                  <a:srgbClr val="FF0000"/>
                </a:solidFill>
              </a:rPr>
              <a:t>Argentina se encuentra ubicado en un 21% sobre un total de 100% lo que indica su fragilidad en la gestión de riesgo.</a:t>
            </a:r>
          </a:p>
          <a:p>
            <a:pPr marL="285750" indent="-285750">
              <a:buFont typeface="Arial" panose="020B0604020202020204" pitchFamily="34" charset="0"/>
              <a:buChar char="•"/>
            </a:pPr>
            <a:r>
              <a:rPr lang="es-MX" dirty="0">
                <a:solidFill>
                  <a:srgbClr val="FF0000"/>
                </a:solidFill>
              </a:rPr>
              <a:t>Este punto no es menor si tenemos en cuenta la dependencia económica de nuestro país al sector agropecuario.</a:t>
            </a:r>
            <a:endParaRPr lang="es-AR" dirty="0">
              <a:solidFill>
                <a:srgbClr val="FF0000"/>
              </a:solidFill>
            </a:endParaRPr>
          </a:p>
        </p:txBody>
      </p:sp>
    </p:spTree>
    <p:extLst>
      <p:ext uri="{BB962C8B-B14F-4D97-AF65-F5344CB8AC3E}">
        <p14:creationId xmlns:p14="http://schemas.microsoft.com/office/powerpoint/2010/main" val="75218022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EFFF1EC1-D9B1-4ADA-BEA1-F753B3D35AD9}"/>
              </a:ext>
            </a:extLst>
          </p:cNvPr>
          <p:cNvSpPr>
            <a:spLocks noGrp="1"/>
          </p:cNvSpPr>
          <p:nvPr>
            <p:ph type="title"/>
          </p:nvPr>
        </p:nvSpPr>
        <p:spPr/>
        <p:txBody>
          <a:bodyPr/>
          <a:lstStyle/>
          <a:p>
            <a:pPr algn="ctr"/>
            <a:r>
              <a:rPr lang="es-MX" dirty="0">
                <a:solidFill>
                  <a:srgbClr val="92D050"/>
                </a:solidFill>
              </a:rPr>
              <a:t>TRIBUTOS  “VERDES”</a:t>
            </a:r>
            <a:endParaRPr lang="es-AR" dirty="0">
              <a:solidFill>
                <a:srgbClr val="92D050"/>
              </a:solidFill>
            </a:endParaRPr>
          </a:p>
        </p:txBody>
      </p:sp>
      <p:sp>
        <p:nvSpPr>
          <p:cNvPr id="3" name="Marcador de contenido 2">
            <a:extLst>
              <a:ext uri="{FF2B5EF4-FFF2-40B4-BE49-F238E27FC236}">
                <a16:creationId xmlns:a16="http://schemas.microsoft.com/office/drawing/2014/main" id="{6DD78CB1-A47E-48CA-9CF2-18066991DC75}"/>
              </a:ext>
            </a:extLst>
          </p:cNvPr>
          <p:cNvSpPr>
            <a:spLocks noGrp="1"/>
          </p:cNvSpPr>
          <p:nvPr>
            <p:ph idx="1"/>
          </p:nvPr>
        </p:nvSpPr>
        <p:spPr/>
        <p:txBody>
          <a:bodyPr>
            <a:normAutofit lnSpcReduction="10000"/>
          </a:bodyPr>
          <a:lstStyle/>
          <a:p>
            <a:r>
              <a:rPr lang="es-MX" dirty="0">
                <a:solidFill>
                  <a:srgbClr val="FF0000"/>
                </a:solidFill>
              </a:rPr>
              <a:t>Internalizan costos de contaminación.</a:t>
            </a:r>
          </a:p>
          <a:p>
            <a:r>
              <a:rPr lang="es-MX" dirty="0">
                <a:solidFill>
                  <a:srgbClr val="FF0000"/>
                </a:solidFill>
              </a:rPr>
              <a:t>Modifican conductas y patrones de consumo de los particulares en el marco de la contaminación tolerada.</a:t>
            </a:r>
          </a:p>
          <a:p>
            <a:r>
              <a:rPr lang="es-MX" dirty="0">
                <a:solidFill>
                  <a:srgbClr val="FF0000"/>
                </a:solidFill>
              </a:rPr>
              <a:t>Guían modificaciones en la formas de producción del sector privado.</a:t>
            </a:r>
          </a:p>
          <a:p>
            <a:r>
              <a:rPr lang="es-MX" dirty="0">
                <a:solidFill>
                  <a:srgbClr val="FF0000"/>
                </a:solidFill>
              </a:rPr>
              <a:t>Aceleran la transformación industrial.</a:t>
            </a:r>
          </a:p>
          <a:p>
            <a:r>
              <a:rPr lang="es-MX" dirty="0">
                <a:solidFill>
                  <a:srgbClr val="FF0000"/>
                </a:solidFill>
              </a:rPr>
              <a:t>Se rigen por el principio quien contamina paga, desplazando el principio de capacidad contributiva sin que ello implique desconocerlo.</a:t>
            </a:r>
          </a:p>
          <a:p>
            <a:r>
              <a:rPr lang="es-MX" dirty="0">
                <a:solidFill>
                  <a:srgbClr val="FF0000"/>
                </a:solidFill>
              </a:rPr>
              <a:t>Se rigen principalmente por motivaciones extrafiscales.</a:t>
            </a:r>
          </a:p>
          <a:p>
            <a:r>
              <a:rPr lang="es-MX" dirty="0">
                <a:solidFill>
                  <a:srgbClr val="FF0000"/>
                </a:solidFill>
              </a:rPr>
              <a:t>Pueden alcanzar el denominado “doble dividendo.”</a:t>
            </a:r>
          </a:p>
          <a:p>
            <a:endParaRPr lang="es-AR" dirty="0"/>
          </a:p>
        </p:txBody>
      </p:sp>
    </p:spTree>
    <p:extLst>
      <p:ext uri="{BB962C8B-B14F-4D97-AF65-F5344CB8AC3E}">
        <p14:creationId xmlns:p14="http://schemas.microsoft.com/office/powerpoint/2010/main" val="27588381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a:extLst>
              <a:ext uri="{FF2B5EF4-FFF2-40B4-BE49-F238E27FC236}">
                <a16:creationId xmlns:a16="http://schemas.microsoft.com/office/drawing/2014/main" id="{0AD1220F-B855-41AF-BC3C-71C3ED291AE7}"/>
              </a:ext>
            </a:extLst>
          </p:cNvPr>
          <p:cNvSpPr>
            <a:spLocks noGrp="1"/>
          </p:cNvSpPr>
          <p:nvPr>
            <p:ph type="title"/>
          </p:nvPr>
        </p:nvSpPr>
        <p:spPr/>
        <p:txBody>
          <a:bodyPr/>
          <a:lstStyle/>
          <a:p>
            <a:r>
              <a:rPr lang="es-MX" dirty="0">
                <a:solidFill>
                  <a:srgbClr val="00B050"/>
                </a:solidFill>
              </a:rPr>
              <a:t>TRIBUTOS VERDES-IMPUESTOS</a:t>
            </a:r>
            <a:endParaRPr lang="es-AR" dirty="0">
              <a:solidFill>
                <a:srgbClr val="00B050"/>
              </a:solidFill>
            </a:endParaRPr>
          </a:p>
        </p:txBody>
      </p:sp>
      <p:sp>
        <p:nvSpPr>
          <p:cNvPr id="5" name="Marcador de contenido 4">
            <a:extLst>
              <a:ext uri="{FF2B5EF4-FFF2-40B4-BE49-F238E27FC236}">
                <a16:creationId xmlns:a16="http://schemas.microsoft.com/office/drawing/2014/main" id="{49BF086C-B678-4EEB-8C72-BEBB144A2786}"/>
              </a:ext>
            </a:extLst>
          </p:cNvPr>
          <p:cNvSpPr>
            <a:spLocks noGrp="1"/>
          </p:cNvSpPr>
          <p:nvPr>
            <p:ph idx="1"/>
          </p:nvPr>
        </p:nvSpPr>
        <p:spPr/>
        <p:txBody>
          <a:bodyPr>
            <a:normAutofit fontScale="85000" lnSpcReduction="20000"/>
          </a:bodyPr>
          <a:lstStyle/>
          <a:p>
            <a:r>
              <a:rPr lang="es-MX" dirty="0">
                <a:solidFill>
                  <a:srgbClr val="FF0000"/>
                </a:solidFill>
              </a:rPr>
              <a:t>LOS IMPUESTOS VERDES –DEBEN- NECESARIAMENTE COINCIDIR EN SU ESTRUCTURA TÉNICA JURIDICA CON LOS IMPUESTOS TRADICIONALES.</a:t>
            </a:r>
          </a:p>
          <a:p>
            <a:r>
              <a:rPr lang="es-MX" dirty="0">
                <a:solidFill>
                  <a:srgbClr val="FF0000"/>
                </a:solidFill>
              </a:rPr>
              <a:t>LA FINALIDAD EXTRAFISCAL DE ESTOS IMPUESTOS PRIMA SOBRE LA FISCAL.</a:t>
            </a:r>
          </a:p>
          <a:p>
            <a:r>
              <a:rPr lang="es-MX" dirty="0">
                <a:solidFill>
                  <a:srgbClr val="FF0000"/>
                </a:solidFill>
              </a:rPr>
              <a:t>ES HABITUAL LA AFECTACIÓN DEL RECURSO QUE GENERAN A LA ACTIVIDAD QUE SE PRETENDE –INCENTIVAR- EN DESMEDRO DE LA QUE SE GRAVA.</a:t>
            </a:r>
          </a:p>
          <a:p>
            <a:r>
              <a:rPr lang="es-MX" dirty="0">
                <a:solidFill>
                  <a:srgbClr val="FF0000"/>
                </a:solidFill>
              </a:rPr>
              <a:t>EL OBJETIVO CENTRAL DE LOS TRIBUTOS VERDES/ECOLOGICOS NO PUEDE SER LA RECAUDACIÓN, PUES SI ELLO SUCEDÍERE FALTARÍA EL ELEMENTO CENTRAL DE LA TRIBUTACIÓN AMBIENTAL. ( Recordemos que  no descansa sobre la capacidad contributiva, sino sobre la capacidad de desincentivar la conducta contaminante).</a:t>
            </a:r>
          </a:p>
          <a:p>
            <a:r>
              <a:rPr lang="es-MX" dirty="0">
                <a:solidFill>
                  <a:srgbClr val="FF0000"/>
                </a:solidFill>
              </a:rPr>
              <a:t>EXISTE UNA –CONTRADICCION TECNICA- ENTRE TRIBUTOS AMBIENTALES Y RECAUDACIÓN FISCAL, EL TRIBUTO AMBIENTAL ESTA DISENADO PARA –EXTIGUIRSE- UNA VEZ MODIFICADA LA CONDUCTA QUE FORMA PARTE DE SU OBJETO.</a:t>
            </a:r>
          </a:p>
          <a:p>
            <a:r>
              <a:rPr lang="es-MX" dirty="0">
                <a:solidFill>
                  <a:srgbClr val="FF0000"/>
                </a:solidFill>
              </a:rPr>
              <a:t>SIN EMBARGO EL FUNDAMENTO JURIDICO DE LA TRIBUTACION AMBIENTAL ES LA CONSTITUCION NACIONAL, Y SUS LIMITES SON CONSTITUCIONALES</a:t>
            </a:r>
            <a:endParaRPr lang="es-AR" dirty="0">
              <a:solidFill>
                <a:srgbClr val="FF0000"/>
              </a:solidFill>
            </a:endParaRPr>
          </a:p>
        </p:txBody>
      </p:sp>
    </p:spTree>
    <p:extLst>
      <p:ext uri="{BB962C8B-B14F-4D97-AF65-F5344CB8AC3E}">
        <p14:creationId xmlns:p14="http://schemas.microsoft.com/office/powerpoint/2010/main" val="210568830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ángulo 3">
            <a:extLst>
              <a:ext uri="{FF2B5EF4-FFF2-40B4-BE49-F238E27FC236}">
                <a16:creationId xmlns:a16="http://schemas.microsoft.com/office/drawing/2014/main" id="{F7BBA01E-94E2-48BB-9225-DC46ED941EB6}"/>
              </a:ext>
            </a:extLst>
          </p:cNvPr>
          <p:cNvSpPr/>
          <p:nvPr/>
        </p:nvSpPr>
        <p:spPr>
          <a:xfrm>
            <a:off x="1033669" y="1974575"/>
            <a:ext cx="9898980" cy="2554545"/>
          </a:xfrm>
          <a:prstGeom prst="rect">
            <a:avLst/>
          </a:prstGeom>
          <a:noFill/>
        </p:spPr>
        <p:txBody>
          <a:bodyPr wrap="square" lIns="91440" tIns="45720" rIns="91440" bIns="45720">
            <a:spAutoFit/>
          </a:bodyPr>
          <a:lstStyle/>
          <a:p>
            <a:pPr algn="ctr"/>
            <a:r>
              <a:rPr lang="es-ES" sz="4000" dirty="0">
                <a:ln w="0"/>
                <a:solidFill>
                  <a:srgbClr val="FF0000"/>
                </a:solidFill>
                <a:effectLst>
                  <a:outerShdw blurRad="38100" dist="19050" dir="2700000" algn="tl" rotWithShape="0">
                    <a:schemeClr val="dk1">
                      <a:alpha val="40000"/>
                    </a:schemeClr>
                  </a:outerShdw>
                </a:effectLst>
              </a:rPr>
              <a:t>PRINCIPIOS CONSTITUCIONALES TRIBUTARIOS</a:t>
            </a:r>
          </a:p>
          <a:p>
            <a:pPr algn="ctr"/>
            <a:r>
              <a:rPr lang="es-ES" sz="4000" dirty="0">
                <a:ln w="0"/>
                <a:solidFill>
                  <a:srgbClr val="FF0000"/>
                </a:solidFill>
                <a:effectLst>
                  <a:outerShdw blurRad="38100" dist="19050" dir="2700000" algn="tl" rotWithShape="0">
                    <a:schemeClr val="dk1">
                      <a:alpha val="40000"/>
                    </a:schemeClr>
                  </a:outerShdw>
                </a:effectLst>
              </a:rPr>
              <a:t>VS</a:t>
            </a:r>
          </a:p>
          <a:p>
            <a:pPr algn="ctr"/>
            <a:r>
              <a:rPr lang="es-ES" sz="4000" dirty="0">
                <a:ln w="0"/>
                <a:solidFill>
                  <a:srgbClr val="FF0000"/>
                </a:solidFill>
                <a:effectLst>
                  <a:outerShdw blurRad="38100" dist="19050" dir="2700000" algn="tl" rotWithShape="0">
                    <a:schemeClr val="dk1">
                      <a:alpha val="40000"/>
                    </a:schemeClr>
                  </a:outerShdw>
                </a:effectLst>
              </a:rPr>
              <a:t>PRINCIPIOS AMBIENTALES</a:t>
            </a:r>
          </a:p>
          <a:p>
            <a:pPr algn="ctr"/>
            <a:endParaRPr lang="es-ES" sz="4000" b="0" cap="none" spc="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58385520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ítulo 7">
            <a:extLst>
              <a:ext uri="{FF2B5EF4-FFF2-40B4-BE49-F238E27FC236}">
                <a16:creationId xmlns:a16="http://schemas.microsoft.com/office/drawing/2014/main" id="{0B39DC95-253A-47C6-88B3-F63D1B78011C}"/>
              </a:ext>
            </a:extLst>
          </p:cNvPr>
          <p:cNvSpPr>
            <a:spLocks noGrp="1"/>
          </p:cNvSpPr>
          <p:nvPr>
            <p:ph type="title"/>
          </p:nvPr>
        </p:nvSpPr>
        <p:spPr/>
        <p:txBody>
          <a:bodyPr/>
          <a:lstStyle/>
          <a:p>
            <a:pPr algn="ctr"/>
            <a:r>
              <a:rPr lang="es-MX" dirty="0">
                <a:solidFill>
                  <a:srgbClr val="00B050"/>
                </a:solidFill>
              </a:rPr>
              <a:t>PRINCIPIOS CONSTITUCIONALES: De que hablamos??</a:t>
            </a:r>
            <a:endParaRPr lang="es-AR" dirty="0">
              <a:solidFill>
                <a:srgbClr val="00B050"/>
              </a:solidFill>
            </a:endParaRPr>
          </a:p>
        </p:txBody>
      </p:sp>
      <p:sp>
        <p:nvSpPr>
          <p:cNvPr id="9" name="Marcador de texto 8">
            <a:extLst>
              <a:ext uri="{FF2B5EF4-FFF2-40B4-BE49-F238E27FC236}">
                <a16:creationId xmlns:a16="http://schemas.microsoft.com/office/drawing/2014/main" id="{31893A9B-2196-45C0-868E-8F24B16F5B9B}"/>
              </a:ext>
            </a:extLst>
          </p:cNvPr>
          <p:cNvSpPr>
            <a:spLocks noGrp="1"/>
          </p:cNvSpPr>
          <p:nvPr>
            <p:ph type="body" idx="1"/>
          </p:nvPr>
        </p:nvSpPr>
        <p:spPr/>
        <p:txBody>
          <a:bodyPr/>
          <a:lstStyle/>
          <a:p>
            <a:r>
              <a:rPr lang="es-MX" dirty="0" err="1">
                <a:solidFill>
                  <a:srgbClr val="FF0000"/>
                </a:solidFill>
              </a:rPr>
              <a:t>Dcho</a:t>
            </a:r>
            <a:r>
              <a:rPr lang="es-MX" dirty="0">
                <a:solidFill>
                  <a:srgbClr val="FF0000"/>
                </a:solidFill>
              </a:rPr>
              <a:t> ambiental</a:t>
            </a:r>
            <a:endParaRPr lang="es-AR" dirty="0">
              <a:solidFill>
                <a:srgbClr val="FF0000"/>
              </a:solidFill>
            </a:endParaRPr>
          </a:p>
        </p:txBody>
      </p:sp>
      <p:sp>
        <p:nvSpPr>
          <p:cNvPr id="10" name="Marcador de contenido 9">
            <a:extLst>
              <a:ext uri="{FF2B5EF4-FFF2-40B4-BE49-F238E27FC236}">
                <a16:creationId xmlns:a16="http://schemas.microsoft.com/office/drawing/2014/main" id="{1840AD1B-54D5-4BF8-AEFC-B2FA90E7A09D}"/>
              </a:ext>
            </a:extLst>
          </p:cNvPr>
          <p:cNvSpPr>
            <a:spLocks noGrp="1"/>
          </p:cNvSpPr>
          <p:nvPr>
            <p:ph sz="half" idx="2"/>
          </p:nvPr>
        </p:nvSpPr>
        <p:spPr>
          <a:xfrm>
            <a:off x="1097280" y="2663688"/>
            <a:ext cx="4729187" cy="3205408"/>
          </a:xfrm>
        </p:spPr>
        <p:txBody>
          <a:bodyPr>
            <a:normAutofit fontScale="85000" lnSpcReduction="20000"/>
          </a:bodyPr>
          <a:lstStyle/>
          <a:p>
            <a:r>
              <a:rPr lang="es-MX" dirty="0"/>
              <a:t>Principio de Congruencia</a:t>
            </a:r>
          </a:p>
          <a:p>
            <a:r>
              <a:rPr lang="es-MX" dirty="0"/>
              <a:t>Principio de </a:t>
            </a:r>
            <a:r>
              <a:rPr lang="es-MX" dirty="0" err="1"/>
              <a:t>Integracion</a:t>
            </a:r>
            <a:endParaRPr lang="es-MX" dirty="0"/>
          </a:p>
          <a:p>
            <a:r>
              <a:rPr lang="es-MX" dirty="0"/>
              <a:t>Principio de Prevención</a:t>
            </a:r>
          </a:p>
          <a:p>
            <a:r>
              <a:rPr lang="es-MX" dirty="0"/>
              <a:t>Principio Precautorio</a:t>
            </a:r>
          </a:p>
          <a:p>
            <a:r>
              <a:rPr lang="es-MX" dirty="0"/>
              <a:t>Principio de solidaridad-Equidad</a:t>
            </a:r>
          </a:p>
          <a:p>
            <a:r>
              <a:rPr lang="es-MX" dirty="0"/>
              <a:t>Principio de cooperación</a:t>
            </a:r>
          </a:p>
          <a:p>
            <a:r>
              <a:rPr lang="es-MX" dirty="0"/>
              <a:t>Principio de Responsabilidad y progresividad.</a:t>
            </a:r>
          </a:p>
          <a:p>
            <a:r>
              <a:rPr lang="es-MX" dirty="0"/>
              <a:t>Principio de subsidiariedad.</a:t>
            </a:r>
          </a:p>
          <a:p>
            <a:endParaRPr lang="es-AR" dirty="0"/>
          </a:p>
        </p:txBody>
      </p:sp>
      <p:sp>
        <p:nvSpPr>
          <p:cNvPr id="11" name="Marcador de texto 10">
            <a:extLst>
              <a:ext uri="{FF2B5EF4-FFF2-40B4-BE49-F238E27FC236}">
                <a16:creationId xmlns:a16="http://schemas.microsoft.com/office/drawing/2014/main" id="{1C5E5800-62B1-45F1-B9FD-06E2BCB04FC1}"/>
              </a:ext>
            </a:extLst>
          </p:cNvPr>
          <p:cNvSpPr>
            <a:spLocks noGrp="1"/>
          </p:cNvSpPr>
          <p:nvPr>
            <p:ph type="body" sz="quarter" idx="3"/>
          </p:nvPr>
        </p:nvSpPr>
        <p:spPr/>
        <p:txBody>
          <a:bodyPr/>
          <a:lstStyle/>
          <a:p>
            <a:r>
              <a:rPr lang="es-MX" dirty="0"/>
              <a:t>DCHO TRIBUTARIO</a:t>
            </a:r>
            <a:endParaRPr lang="es-AR" dirty="0"/>
          </a:p>
        </p:txBody>
      </p:sp>
      <p:sp>
        <p:nvSpPr>
          <p:cNvPr id="12" name="Marcador de contenido 11">
            <a:extLst>
              <a:ext uri="{FF2B5EF4-FFF2-40B4-BE49-F238E27FC236}">
                <a16:creationId xmlns:a16="http://schemas.microsoft.com/office/drawing/2014/main" id="{D3A2AAC4-0ECF-43D4-828D-B47FDE7E9CC4}"/>
              </a:ext>
            </a:extLst>
          </p:cNvPr>
          <p:cNvSpPr>
            <a:spLocks noGrp="1"/>
          </p:cNvSpPr>
          <p:nvPr>
            <p:ph sz="quarter" idx="4"/>
          </p:nvPr>
        </p:nvSpPr>
        <p:spPr/>
        <p:txBody>
          <a:bodyPr>
            <a:normAutofit fontScale="85000" lnSpcReduction="20000"/>
          </a:bodyPr>
          <a:lstStyle/>
          <a:p>
            <a:r>
              <a:rPr lang="es-MX" dirty="0"/>
              <a:t>Principio de capacidad contributiva.</a:t>
            </a:r>
          </a:p>
          <a:p>
            <a:r>
              <a:rPr lang="es-MX" dirty="0"/>
              <a:t>Reserva de ley o Principio de Ley</a:t>
            </a:r>
          </a:p>
          <a:p>
            <a:r>
              <a:rPr lang="es-MX" dirty="0"/>
              <a:t>Principio de igualdad.</a:t>
            </a:r>
          </a:p>
          <a:p>
            <a:r>
              <a:rPr lang="es-MX" dirty="0"/>
              <a:t>Principio de generalidad.</a:t>
            </a:r>
          </a:p>
          <a:p>
            <a:r>
              <a:rPr lang="es-MX" dirty="0"/>
              <a:t>Principio de no confiscatoriedad</a:t>
            </a:r>
          </a:p>
        </p:txBody>
      </p:sp>
    </p:spTree>
    <p:extLst>
      <p:ext uri="{BB962C8B-B14F-4D97-AF65-F5344CB8AC3E}">
        <p14:creationId xmlns:p14="http://schemas.microsoft.com/office/powerpoint/2010/main" val="174517846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38B3373-C215-4122-B0E4-BEC8E9653BCD}"/>
              </a:ext>
            </a:extLst>
          </p:cNvPr>
          <p:cNvSpPr>
            <a:spLocks noGrp="1"/>
          </p:cNvSpPr>
          <p:nvPr>
            <p:ph type="title"/>
          </p:nvPr>
        </p:nvSpPr>
        <p:spPr/>
        <p:txBody>
          <a:bodyPr>
            <a:noAutofit/>
          </a:bodyPr>
          <a:lstStyle/>
          <a:p>
            <a:pPr algn="ctr"/>
            <a:br>
              <a:rPr lang="es-MX" sz="3600" dirty="0">
                <a:solidFill>
                  <a:srgbClr val="00B050"/>
                </a:solidFill>
              </a:rPr>
            </a:br>
            <a:br>
              <a:rPr lang="es-MX" sz="3600" dirty="0">
                <a:solidFill>
                  <a:srgbClr val="00B050"/>
                </a:solidFill>
              </a:rPr>
            </a:br>
            <a:r>
              <a:rPr lang="es-MX" sz="3600" dirty="0">
                <a:solidFill>
                  <a:srgbClr val="00B050"/>
                </a:solidFill>
              </a:rPr>
              <a:t>PRINCIPIOS CONSTITUCIONALES VS PRNCIPIOS AMBIENTALES- EXTRAFISCALIDAD.</a:t>
            </a:r>
            <a:endParaRPr lang="es-AR" sz="3600" dirty="0">
              <a:solidFill>
                <a:srgbClr val="00B050"/>
              </a:solidFill>
            </a:endParaRPr>
          </a:p>
        </p:txBody>
      </p:sp>
      <p:sp>
        <p:nvSpPr>
          <p:cNvPr id="4" name="Marcador de contenido 3">
            <a:extLst>
              <a:ext uri="{FF2B5EF4-FFF2-40B4-BE49-F238E27FC236}">
                <a16:creationId xmlns:a16="http://schemas.microsoft.com/office/drawing/2014/main" id="{272A23B9-228A-42B7-9F79-BBE8F132A8C0}"/>
              </a:ext>
            </a:extLst>
          </p:cNvPr>
          <p:cNvSpPr>
            <a:spLocks noGrp="1"/>
          </p:cNvSpPr>
          <p:nvPr>
            <p:ph sz="half" idx="1"/>
          </p:nvPr>
        </p:nvSpPr>
        <p:spPr>
          <a:xfrm>
            <a:off x="1097280" y="2597978"/>
            <a:ext cx="4639736" cy="3748193"/>
          </a:xfrm>
        </p:spPr>
        <p:txBody>
          <a:bodyPr>
            <a:normAutofit/>
          </a:bodyPr>
          <a:lstStyle/>
          <a:p>
            <a:pPr algn="ctr"/>
            <a:r>
              <a:rPr lang="es-MX" sz="4400" dirty="0">
                <a:solidFill>
                  <a:srgbClr val="FF0000"/>
                </a:solidFill>
              </a:rPr>
              <a:t> QUIEN CONTAMINA PAGA</a:t>
            </a:r>
            <a:endParaRPr lang="es-AR" sz="4400" dirty="0">
              <a:solidFill>
                <a:srgbClr val="FF0000"/>
              </a:solidFill>
            </a:endParaRPr>
          </a:p>
        </p:txBody>
      </p:sp>
      <p:sp>
        <p:nvSpPr>
          <p:cNvPr id="5" name="Marcador de contenido 4">
            <a:extLst>
              <a:ext uri="{FF2B5EF4-FFF2-40B4-BE49-F238E27FC236}">
                <a16:creationId xmlns:a16="http://schemas.microsoft.com/office/drawing/2014/main" id="{04B82B5C-93D0-41E7-B7E6-59FEE74F4346}"/>
              </a:ext>
            </a:extLst>
          </p:cNvPr>
          <p:cNvSpPr>
            <a:spLocks noGrp="1"/>
          </p:cNvSpPr>
          <p:nvPr>
            <p:ph sz="half" idx="2"/>
          </p:nvPr>
        </p:nvSpPr>
        <p:spPr>
          <a:xfrm>
            <a:off x="6454986" y="2597978"/>
            <a:ext cx="4700694" cy="3271116"/>
          </a:xfrm>
        </p:spPr>
        <p:txBody>
          <a:bodyPr>
            <a:normAutofit/>
          </a:bodyPr>
          <a:lstStyle/>
          <a:p>
            <a:pPr algn="ctr"/>
            <a:r>
              <a:rPr lang="es-MX" sz="4400" dirty="0">
                <a:solidFill>
                  <a:srgbClr val="FF0000"/>
                </a:solidFill>
              </a:rPr>
              <a:t>CAPACIDAD CONTRIBUTIVA</a:t>
            </a:r>
            <a:endParaRPr lang="es-AR" sz="4400" dirty="0">
              <a:solidFill>
                <a:srgbClr val="FF0000"/>
              </a:solidFill>
            </a:endParaRPr>
          </a:p>
        </p:txBody>
      </p:sp>
    </p:spTree>
    <p:extLst>
      <p:ext uri="{BB962C8B-B14F-4D97-AF65-F5344CB8AC3E}">
        <p14:creationId xmlns:p14="http://schemas.microsoft.com/office/powerpoint/2010/main" val="210718724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ángulo 4">
            <a:extLst>
              <a:ext uri="{FF2B5EF4-FFF2-40B4-BE49-F238E27FC236}">
                <a16:creationId xmlns:a16="http://schemas.microsoft.com/office/drawing/2014/main" id="{7FC31BCC-BD87-42A1-9174-338C45CA7D7A}"/>
              </a:ext>
            </a:extLst>
          </p:cNvPr>
          <p:cNvSpPr/>
          <p:nvPr/>
        </p:nvSpPr>
        <p:spPr>
          <a:xfrm>
            <a:off x="1179443" y="728870"/>
            <a:ext cx="7911191" cy="954107"/>
          </a:xfrm>
          <a:prstGeom prst="rect">
            <a:avLst/>
          </a:prstGeom>
          <a:noFill/>
        </p:spPr>
        <p:txBody>
          <a:bodyPr wrap="square" lIns="91440" tIns="45720" rIns="91440" bIns="45720">
            <a:spAutoFit/>
          </a:bodyPr>
          <a:lstStyle/>
          <a:p>
            <a:pPr algn="ctr"/>
            <a:r>
              <a:rPr lang="en-US" sz="2800" i="1" dirty="0" err="1">
                <a:solidFill>
                  <a:srgbClr val="92D050"/>
                </a:solidFill>
              </a:rPr>
              <a:t>Bronway</a:t>
            </a:r>
            <a:r>
              <a:rPr lang="en-US" sz="2800" i="1" dirty="0">
                <a:solidFill>
                  <a:srgbClr val="92D050"/>
                </a:solidFill>
              </a:rPr>
              <a:t> Technology S.A. c/ AFIP s/ </a:t>
            </a:r>
            <a:r>
              <a:rPr lang="en-US" sz="2800" i="1" dirty="0" err="1">
                <a:solidFill>
                  <a:srgbClr val="92D050"/>
                </a:solidFill>
              </a:rPr>
              <a:t>inc.</a:t>
            </a:r>
            <a:r>
              <a:rPr lang="en-US" sz="2800" i="1" dirty="0">
                <a:solidFill>
                  <a:srgbClr val="92D050"/>
                </a:solidFill>
              </a:rPr>
              <a:t> apelación.-CSJN-4-6-2024</a:t>
            </a:r>
            <a:endParaRPr lang="es-ES" sz="2800" b="0" i="1" cap="none" spc="0" dirty="0">
              <a:ln w="0"/>
              <a:solidFill>
                <a:srgbClr val="92D050"/>
              </a:solidFill>
              <a:effectLst>
                <a:outerShdw blurRad="38100" dist="19050" dir="2700000" algn="tl" rotWithShape="0">
                  <a:schemeClr val="dk1">
                    <a:alpha val="40000"/>
                  </a:schemeClr>
                </a:outerShdw>
              </a:effectLst>
            </a:endParaRPr>
          </a:p>
        </p:txBody>
      </p:sp>
      <p:sp>
        <p:nvSpPr>
          <p:cNvPr id="6" name="Rectángulo 5">
            <a:extLst>
              <a:ext uri="{FF2B5EF4-FFF2-40B4-BE49-F238E27FC236}">
                <a16:creationId xmlns:a16="http://schemas.microsoft.com/office/drawing/2014/main" id="{5A2161D9-01AD-4A82-8513-C6C844B6D269}"/>
              </a:ext>
            </a:extLst>
          </p:cNvPr>
          <p:cNvSpPr/>
          <p:nvPr/>
        </p:nvSpPr>
        <p:spPr>
          <a:xfrm>
            <a:off x="954157" y="1652201"/>
            <a:ext cx="8189843" cy="4401205"/>
          </a:xfrm>
          <a:prstGeom prst="rect">
            <a:avLst/>
          </a:prstGeom>
        </p:spPr>
        <p:txBody>
          <a:bodyPr wrap="square">
            <a:spAutoFit/>
          </a:bodyPr>
          <a:lstStyle/>
          <a:p>
            <a:r>
              <a:rPr lang="es-MX" sz="2800" i="1" dirty="0">
                <a:solidFill>
                  <a:srgbClr val="FF0000"/>
                </a:solidFill>
              </a:rPr>
              <a:t>“…En la evaluación de los principios de igualdad y capacidad contributiva no deben descartarse los fines </a:t>
            </a:r>
            <a:r>
              <a:rPr lang="es-MX" sz="2800" i="1" dirty="0" err="1">
                <a:solidFill>
                  <a:srgbClr val="FF0000"/>
                </a:solidFill>
              </a:rPr>
              <a:t>extra-fiscales</a:t>
            </a:r>
            <a:r>
              <a:rPr lang="es-MX" sz="2800" i="1" dirty="0">
                <a:solidFill>
                  <a:srgbClr val="FF0000"/>
                </a:solidFill>
              </a:rPr>
              <a:t> que pudiere haber tenido en cuenta el legislador para crear el impuesto. En casos como este, entran en juego los referidos fines </a:t>
            </a:r>
            <a:r>
              <a:rPr lang="es-MX" sz="2800" i="1" dirty="0" err="1">
                <a:solidFill>
                  <a:srgbClr val="FF0000"/>
                </a:solidFill>
              </a:rPr>
              <a:t>extra-fiscales</a:t>
            </a:r>
            <a:r>
              <a:rPr lang="es-MX" sz="2800" i="1" dirty="0">
                <a:solidFill>
                  <a:srgbClr val="FF0000"/>
                </a:solidFill>
              </a:rPr>
              <a:t>, que exceden la mera recaudación y demandan un análisis que contemple los antecedentes de la sanción del impuesto mínimo, las características específicas de dicho mecanismo y los objetivos a los que responde su naturaleza de impuesto selectivo al consumo….” </a:t>
            </a:r>
            <a:endParaRPr lang="es-AR" sz="2800" i="1" dirty="0">
              <a:solidFill>
                <a:srgbClr val="FF0000"/>
              </a:solidFill>
            </a:endParaRPr>
          </a:p>
        </p:txBody>
      </p:sp>
    </p:spTree>
    <p:extLst>
      <p:ext uri="{BB962C8B-B14F-4D97-AF65-F5344CB8AC3E}">
        <p14:creationId xmlns:p14="http://schemas.microsoft.com/office/powerpoint/2010/main" val="135518169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ítulo 4">
            <a:extLst>
              <a:ext uri="{FF2B5EF4-FFF2-40B4-BE49-F238E27FC236}">
                <a16:creationId xmlns:a16="http://schemas.microsoft.com/office/drawing/2014/main" id="{AD3DCF1C-CE00-4190-8081-E8AA19857CDD}"/>
              </a:ext>
            </a:extLst>
          </p:cNvPr>
          <p:cNvSpPr>
            <a:spLocks noGrp="1"/>
          </p:cNvSpPr>
          <p:nvPr>
            <p:ph type="title"/>
          </p:nvPr>
        </p:nvSpPr>
        <p:spPr>
          <a:xfrm>
            <a:off x="887896" y="609601"/>
            <a:ext cx="10031895" cy="1127760"/>
          </a:xfrm>
        </p:spPr>
        <p:txBody>
          <a:bodyPr>
            <a:normAutofit fontScale="90000"/>
          </a:bodyPr>
          <a:lstStyle/>
          <a:p>
            <a:br>
              <a:rPr lang="en-US" i="1" dirty="0">
                <a:solidFill>
                  <a:srgbClr val="92D050"/>
                </a:solidFill>
              </a:rPr>
            </a:br>
            <a:br>
              <a:rPr lang="en-US" i="1" dirty="0">
                <a:solidFill>
                  <a:srgbClr val="92D050"/>
                </a:solidFill>
              </a:rPr>
            </a:br>
            <a:br>
              <a:rPr lang="en-US" i="1" dirty="0">
                <a:solidFill>
                  <a:srgbClr val="92D050"/>
                </a:solidFill>
              </a:rPr>
            </a:br>
            <a:br>
              <a:rPr lang="en-US" i="1" dirty="0">
                <a:solidFill>
                  <a:srgbClr val="92D050"/>
                </a:solidFill>
              </a:rPr>
            </a:br>
            <a:br>
              <a:rPr lang="es-ES" b="0" i="1" spc="0" dirty="0">
                <a:ln w="0"/>
                <a:solidFill>
                  <a:srgbClr val="92D050"/>
                </a:solidFill>
                <a:effectLst>
                  <a:outerShdw blurRad="38100" dist="19050" dir="2700000" algn="tl" rotWithShape="0">
                    <a:schemeClr val="dk1">
                      <a:alpha val="40000"/>
                    </a:schemeClr>
                  </a:outerShdw>
                </a:effectLst>
              </a:rPr>
            </a:br>
            <a:r>
              <a:rPr lang="en-US" sz="2700" i="1" dirty="0" err="1">
                <a:solidFill>
                  <a:srgbClr val="92D050"/>
                </a:solidFill>
              </a:rPr>
              <a:t>Bronway</a:t>
            </a:r>
            <a:r>
              <a:rPr lang="en-US" sz="2700" i="1" dirty="0">
                <a:solidFill>
                  <a:srgbClr val="92D050"/>
                </a:solidFill>
              </a:rPr>
              <a:t> Technology S.A. c/ AFIP s/ </a:t>
            </a:r>
            <a:r>
              <a:rPr lang="en-US" sz="2700" i="1" dirty="0" err="1">
                <a:solidFill>
                  <a:srgbClr val="92D050"/>
                </a:solidFill>
              </a:rPr>
              <a:t>inc.</a:t>
            </a:r>
            <a:r>
              <a:rPr lang="en-US" sz="2700" i="1" dirty="0">
                <a:solidFill>
                  <a:srgbClr val="92D050"/>
                </a:solidFill>
              </a:rPr>
              <a:t> apelación.-CSJN-4-6-2024</a:t>
            </a:r>
            <a:br>
              <a:rPr lang="es-ES" b="0" i="1" spc="0" dirty="0">
                <a:ln w="0"/>
                <a:solidFill>
                  <a:srgbClr val="92D050"/>
                </a:solidFill>
                <a:effectLst>
                  <a:outerShdw blurRad="38100" dist="19050" dir="2700000" algn="tl" rotWithShape="0">
                    <a:schemeClr val="dk1">
                      <a:alpha val="40000"/>
                    </a:schemeClr>
                  </a:outerShdw>
                </a:effectLst>
              </a:rPr>
            </a:br>
            <a:endParaRPr lang="es-AR" dirty="0"/>
          </a:p>
        </p:txBody>
      </p:sp>
      <p:sp>
        <p:nvSpPr>
          <p:cNvPr id="6" name="Rectángulo 5">
            <a:extLst>
              <a:ext uri="{FF2B5EF4-FFF2-40B4-BE49-F238E27FC236}">
                <a16:creationId xmlns:a16="http://schemas.microsoft.com/office/drawing/2014/main" id="{B50097FF-D4AA-47D6-9F15-2673D7212162}"/>
              </a:ext>
            </a:extLst>
          </p:cNvPr>
          <p:cNvSpPr/>
          <p:nvPr/>
        </p:nvSpPr>
        <p:spPr>
          <a:xfrm>
            <a:off x="1097280" y="2411896"/>
            <a:ext cx="10432111" cy="3416320"/>
          </a:xfrm>
          <a:prstGeom prst="rect">
            <a:avLst/>
          </a:prstGeom>
        </p:spPr>
        <p:txBody>
          <a:bodyPr wrap="square">
            <a:spAutoFit/>
          </a:bodyPr>
          <a:lstStyle/>
          <a:p>
            <a:r>
              <a:rPr lang="es-MX" sz="2000" i="1" dirty="0">
                <a:solidFill>
                  <a:srgbClr val="FF0000"/>
                </a:solidFill>
              </a:rPr>
              <a:t>“…</a:t>
            </a:r>
            <a:r>
              <a:rPr lang="es-MX" sz="2400" i="1" dirty="0">
                <a:solidFill>
                  <a:srgbClr val="FF0000"/>
                </a:solidFill>
              </a:rPr>
              <a:t>Los posibles efectos que las leyes tributarias —como sucede con el impuesto mínimo al tabaco aquí impugnado— pudieran tener sobre la competencia y la regulación de los mercados constituyen cuestiones de relevancia constitucional que cuentan con mecanismos específicos de protección, ajenos a la pretensión fiscal. El tratamiento de tales cuestiones, representadas por el agravio de la actora sobre el fortalecimiento del oligopolio del mercado del tabaco que —a su entender— provocaría la convalidación del impuesto impugnado, no podría ser desplazado de su ámbito específico e idóneo de discusión, ni abordado a través de una aplicación matizada de los principios constitucionales de la tributación…”</a:t>
            </a:r>
            <a:endParaRPr lang="es-AR" sz="2400" i="1" dirty="0">
              <a:solidFill>
                <a:srgbClr val="FF0000"/>
              </a:solidFill>
            </a:endParaRPr>
          </a:p>
        </p:txBody>
      </p:sp>
    </p:spTree>
    <p:extLst>
      <p:ext uri="{BB962C8B-B14F-4D97-AF65-F5344CB8AC3E}">
        <p14:creationId xmlns:p14="http://schemas.microsoft.com/office/powerpoint/2010/main" val="391737200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a:extLst>
              <a:ext uri="{FF2B5EF4-FFF2-40B4-BE49-F238E27FC236}">
                <a16:creationId xmlns:a16="http://schemas.microsoft.com/office/drawing/2014/main" id="{5016025C-1143-434F-9869-9AC894A5663B}"/>
              </a:ext>
            </a:extLst>
          </p:cNvPr>
          <p:cNvSpPr/>
          <p:nvPr/>
        </p:nvSpPr>
        <p:spPr>
          <a:xfrm>
            <a:off x="814813" y="552261"/>
            <a:ext cx="8275822" cy="4031873"/>
          </a:xfrm>
          <a:prstGeom prst="rect">
            <a:avLst/>
          </a:prstGeom>
          <a:noFill/>
        </p:spPr>
        <p:txBody>
          <a:bodyPr wrap="square" lIns="91440" tIns="45720" rIns="91440" bIns="45720">
            <a:spAutoFit/>
          </a:bodyPr>
          <a:lstStyle/>
          <a:p>
            <a:pPr algn="ctr"/>
            <a:r>
              <a:rPr lang="es-MX" sz="3200" dirty="0">
                <a:solidFill>
                  <a:srgbClr val="FF0000"/>
                </a:solidFill>
              </a:rPr>
              <a:t>“…</a:t>
            </a:r>
            <a:r>
              <a:rPr lang="es-MX" sz="3200" i="1" dirty="0">
                <a:solidFill>
                  <a:srgbClr val="FF0000"/>
                </a:solidFill>
              </a:rPr>
              <a:t>En casos como este, entran en juego los referidos fines </a:t>
            </a:r>
            <a:r>
              <a:rPr lang="es-MX" sz="3200" i="1" dirty="0" err="1">
                <a:solidFill>
                  <a:srgbClr val="FF0000"/>
                </a:solidFill>
              </a:rPr>
              <a:t>extra-fiscales</a:t>
            </a:r>
            <a:r>
              <a:rPr lang="es-MX" sz="3200" i="1" dirty="0">
                <a:solidFill>
                  <a:srgbClr val="FF0000"/>
                </a:solidFill>
              </a:rPr>
              <a:t>, que exceden la mera recaudación y demandan un análisis que contemple los antecedentes de la sanción del impuesto mínimo, las características específicas de dicho mecanismo y los objetivos a los que responde su naturaleza de impuesto selectivo al consumo….”</a:t>
            </a:r>
            <a:endParaRPr lang="es-ES" sz="3200" b="0" i="1" cap="none" spc="0" dirty="0">
              <a:ln w="0"/>
              <a:solidFill>
                <a:srgbClr val="FF0000"/>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162349448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F2BE6C08-A92C-4CF7-82B5-0D5510C65399}"/>
              </a:ext>
            </a:extLst>
          </p:cNvPr>
          <p:cNvSpPr>
            <a:spLocks noGrp="1"/>
          </p:cNvSpPr>
          <p:nvPr>
            <p:ph type="title"/>
          </p:nvPr>
        </p:nvSpPr>
        <p:spPr/>
        <p:txBody>
          <a:bodyPr/>
          <a:lstStyle/>
          <a:p>
            <a:pPr algn="ctr"/>
            <a:r>
              <a:rPr lang="es-MX" dirty="0">
                <a:solidFill>
                  <a:srgbClr val="FF0000"/>
                </a:solidFill>
              </a:rPr>
              <a:t>IMPUESTOS INDIRECTOS AL CONSUMO</a:t>
            </a:r>
            <a:endParaRPr lang="es-AR" dirty="0">
              <a:solidFill>
                <a:srgbClr val="FF0000"/>
              </a:solidFill>
            </a:endParaRPr>
          </a:p>
        </p:txBody>
      </p:sp>
      <p:sp>
        <p:nvSpPr>
          <p:cNvPr id="3" name="Rectángulo 2">
            <a:extLst>
              <a:ext uri="{FF2B5EF4-FFF2-40B4-BE49-F238E27FC236}">
                <a16:creationId xmlns:a16="http://schemas.microsoft.com/office/drawing/2014/main" id="{F08B2782-A75E-46C5-9998-376145CBEECC}"/>
              </a:ext>
            </a:extLst>
          </p:cNvPr>
          <p:cNvSpPr/>
          <p:nvPr/>
        </p:nvSpPr>
        <p:spPr>
          <a:xfrm>
            <a:off x="2093844" y="1908314"/>
            <a:ext cx="6983896" cy="4247317"/>
          </a:xfrm>
          <a:prstGeom prst="rect">
            <a:avLst/>
          </a:prstGeom>
          <a:noFill/>
        </p:spPr>
        <p:txBody>
          <a:bodyPr wrap="square" lIns="91440" tIns="45720" rIns="91440" bIns="45720">
            <a:spAutoFit/>
          </a:bodyPr>
          <a:lstStyle/>
          <a:p>
            <a:pPr marL="685800" indent="-685800">
              <a:buFont typeface="Arial" panose="020B0604020202020204" pitchFamily="34" charset="0"/>
              <a:buChar char="•"/>
            </a:pPr>
            <a:r>
              <a:rPr lang="es-MX" sz="5400" dirty="0">
                <a:ln w="0"/>
                <a:effectLst>
                  <a:outerShdw blurRad="38100" dist="19050" dir="2700000" algn="tl" rotWithShape="0">
                    <a:schemeClr val="dk1">
                      <a:alpha val="40000"/>
                    </a:schemeClr>
                  </a:outerShdw>
                </a:effectLst>
              </a:rPr>
              <a:t>Patrones de consumo contaminante</a:t>
            </a:r>
          </a:p>
          <a:p>
            <a:pPr marL="685800" indent="-685800">
              <a:buFont typeface="Arial" panose="020B0604020202020204" pitchFamily="34" charset="0"/>
              <a:buChar char="•"/>
            </a:pPr>
            <a:r>
              <a:rPr lang="es-MX" sz="5400" dirty="0">
                <a:ln w="0"/>
                <a:effectLst>
                  <a:outerShdw blurRad="38100" dist="19050" dir="2700000" algn="tl" rotWithShape="0">
                    <a:schemeClr val="dk1">
                      <a:alpha val="40000"/>
                    </a:schemeClr>
                  </a:outerShdw>
                </a:effectLst>
              </a:rPr>
              <a:t>Traslación</a:t>
            </a:r>
            <a:r>
              <a:rPr lang="es-AR" sz="5400" dirty="0">
                <a:ln w="0"/>
                <a:effectLst>
                  <a:outerShdw blurRad="38100" dist="19050" dir="2700000" algn="tl" rotWithShape="0">
                    <a:schemeClr val="dk1">
                      <a:alpha val="40000"/>
                    </a:schemeClr>
                  </a:outerShdw>
                </a:effectLst>
              </a:rPr>
              <a:t>.</a:t>
            </a:r>
          </a:p>
          <a:p>
            <a:pPr marL="685800" indent="-685800">
              <a:buFont typeface="Arial" panose="020B0604020202020204" pitchFamily="34" charset="0"/>
              <a:buChar char="•"/>
            </a:pPr>
            <a:r>
              <a:rPr lang="es-MX" sz="5400" dirty="0">
                <a:ln w="0"/>
                <a:effectLst>
                  <a:outerShdw blurRad="38100" dist="19050" dir="2700000" algn="tl" rotWithShape="0">
                    <a:schemeClr val="dk1">
                      <a:alpha val="40000"/>
                    </a:schemeClr>
                  </a:outerShdw>
                </a:effectLst>
              </a:rPr>
              <a:t>C</a:t>
            </a:r>
            <a:r>
              <a:rPr lang="es-AR" sz="5400" dirty="0">
                <a:ln w="0"/>
                <a:effectLst>
                  <a:outerShdw blurRad="38100" dist="19050" dir="2700000" algn="tl" rotWithShape="0">
                    <a:schemeClr val="dk1">
                      <a:alpha val="40000"/>
                    </a:schemeClr>
                  </a:outerShdw>
                </a:effectLst>
              </a:rPr>
              <a:t>.Contributiva en </a:t>
            </a:r>
            <a:r>
              <a:rPr lang="es-AR" sz="5400" dirty="0" err="1">
                <a:ln w="0"/>
                <a:effectLst>
                  <a:outerShdw blurRad="38100" dist="19050" dir="2700000" algn="tl" rotWithShape="0">
                    <a:schemeClr val="dk1">
                      <a:alpha val="40000"/>
                    </a:schemeClr>
                  </a:outerShdw>
                </a:effectLst>
              </a:rPr>
              <a:t>I.Indirectos</a:t>
            </a:r>
            <a:r>
              <a:rPr lang="es-AR" sz="5400" dirty="0">
                <a:ln w="0"/>
                <a:effectLst>
                  <a:outerShdw blurRad="38100" dist="19050" dir="2700000" algn="tl" rotWithShape="0">
                    <a:schemeClr val="dk1">
                      <a:alpha val="40000"/>
                    </a:schemeClr>
                  </a:outerShdw>
                </a:effectLst>
              </a:rPr>
              <a:t>.</a:t>
            </a:r>
            <a:endParaRPr lang="es-MX" sz="5400" dirty="0">
              <a:ln w="0"/>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116449385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9F9FC92D-9360-5EC3-C585-7A18EDFC2476}"/>
              </a:ext>
            </a:extLst>
          </p:cNvPr>
          <p:cNvSpPr>
            <a:spLocks noGrp="1"/>
          </p:cNvSpPr>
          <p:nvPr>
            <p:ph type="title"/>
          </p:nvPr>
        </p:nvSpPr>
        <p:spPr/>
        <p:txBody>
          <a:bodyPr/>
          <a:lstStyle/>
          <a:p>
            <a:pPr algn="ctr"/>
            <a:r>
              <a:rPr lang="es-MX" dirty="0">
                <a:solidFill>
                  <a:srgbClr val="92D050"/>
                </a:solidFill>
              </a:rPr>
              <a:t>CONCEPTOS INVOLUCRADOS</a:t>
            </a:r>
            <a:endParaRPr lang="es-AR" dirty="0">
              <a:solidFill>
                <a:srgbClr val="92D050"/>
              </a:solidFill>
            </a:endParaRPr>
          </a:p>
        </p:txBody>
      </p:sp>
      <p:sp>
        <p:nvSpPr>
          <p:cNvPr id="3" name="Marcador de contenido 2">
            <a:extLst>
              <a:ext uri="{FF2B5EF4-FFF2-40B4-BE49-F238E27FC236}">
                <a16:creationId xmlns:a16="http://schemas.microsoft.com/office/drawing/2014/main" id="{E832CDCA-349A-A415-7C24-D1E1FC6CAB58}"/>
              </a:ext>
            </a:extLst>
          </p:cNvPr>
          <p:cNvSpPr>
            <a:spLocks noGrp="1"/>
          </p:cNvSpPr>
          <p:nvPr>
            <p:ph idx="1"/>
          </p:nvPr>
        </p:nvSpPr>
        <p:spPr>
          <a:xfrm>
            <a:off x="2316478" y="2267227"/>
            <a:ext cx="10058400" cy="3760891"/>
          </a:xfrm>
        </p:spPr>
        <p:txBody>
          <a:bodyPr>
            <a:normAutofit lnSpcReduction="10000"/>
          </a:bodyPr>
          <a:lstStyle/>
          <a:p>
            <a:pPr marL="742950" indent="-742950">
              <a:buFont typeface="+mj-lt"/>
              <a:buAutoNum type="arabicPeriod"/>
            </a:pPr>
            <a:r>
              <a:rPr lang="es-ES" sz="4000" dirty="0">
                <a:ln w="0"/>
                <a:solidFill>
                  <a:srgbClr val="FF0000"/>
                </a:solidFill>
                <a:effectLst>
                  <a:outerShdw blurRad="38100" dist="19050" dir="2700000" algn="tl" rotWithShape="0">
                    <a:schemeClr val="dk1">
                      <a:alpha val="40000"/>
                    </a:schemeClr>
                  </a:outerShdw>
                </a:effectLst>
              </a:rPr>
              <a:t>DESARROLLO ECONOMICO</a:t>
            </a:r>
          </a:p>
          <a:p>
            <a:pPr marL="742950" indent="-742950">
              <a:buFont typeface="+mj-lt"/>
              <a:buAutoNum type="arabicPeriod"/>
            </a:pPr>
            <a:r>
              <a:rPr lang="es-ES" sz="4000" dirty="0">
                <a:ln w="0"/>
                <a:solidFill>
                  <a:srgbClr val="FF0000"/>
                </a:solidFill>
                <a:effectLst>
                  <a:outerShdw blurRad="38100" dist="19050" dir="2700000" algn="tl" rotWithShape="0">
                    <a:schemeClr val="dk1">
                      <a:alpha val="40000"/>
                    </a:schemeClr>
                  </a:outerShdw>
                </a:effectLst>
              </a:rPr>
              <a:t>SOSTENIBILIDAD</a:t>
            </a:r>
          </a:p>
          <a:p>
            <a:pPr marL="742950" indent="-742950">
              <a:buFont typeface="+mj-lt"/>
              <a:buAutoNum type="arabicPeriod"/>
            </a:pPr>
            <a:r>
              <a:rPr lang="es-ES" sz="4000" dirty="0">
                <a:ln w="0"/>
                <a:solidFill>
                  <a:srgbClr val="FF0000"/>
                </a:solidFill>
                <a:effectLst>
                  <a:outerShdw blurRad="38100" dist="19050" dir="2700000" algn="tl" rotWithShape="0">
                    <a:schemeClr val="dk1">
                      <a:alpha val="40000"/>
                    </a:schemeClr>
                  </a:outerShdw>
                </a:effectLst>
              </a:rPr>
              <a:t>GASTO PUBLICO</a:t>
            </a:r>
          </a:p>
          <a:p>
            <a:pPr marL="742950" indent="-742950">
              <a:buFont typeface="+mj-lt"/>
              <a:buAutoNum type="arabicPeriod"/>
            </a:pPr>
            <a:r>
              <a:rPr lang="es-ES" sz="4000" dirty="0">
                <a:ln w="0"/>
                <a:solidFill>
                  <a:srgbClr val="FF0000"/>
                </a:solidFill>
                <a:effectLst>
                  <a:outerShdw blurRad="38100" dist="19050" dir="2700000" algn="tl" rotWithShape="0">
                    <a:schemeClr val="dk1">
                      <a:alpha val="40000"/>
                    </a:schemeClr>
                  </a:outerShdw>
                </a:effectLst>
              </a:rPr>
              <a:t>PRESUPUESTO PUBLICO</a:t>
            </a:r>
          </a:p>
          <a:p>
            <a:pPr marL="742950" indent="-742950">
              <a:buFont typeface="+mj-lt"/>
              <a:buAutoNum type="arabicPeriod"/>
            </a:pPr>
            <a:r>
              <a:rPr lang="es-ES" sz="4000" dirty="0">
                <a:ln w="0"/>
                <a:solidFill>
                  <a:srgbClr val="FF0000"/>
                </a:solidFill>
                <a:effectLst>
                  <a:outerShdw blurRad="38100" dist="19050" dir="2700000" algn="tl" rotWithShape="0">
                    <a:schemeClr val="dk1">
                      <a:alpha val="40000"/>
                    </a:schemeClr>
                  </a:outerShdw>
                </a:effectLst>
              </a:rPr>
              <a:t>RECURSOS PUBLICOS</a:t>
            </a:r>
          </a:p>
          <a:p>
            <a:endParaRPr lang="es-AR" sz="4000" dirty="0">
              <a:solidFill>
                <a:srgbClr val="FF0000"/>
              </a:solidFill>
            </a:endParaRPr>
          </a:p>
        </p:txBody>
      </p:sp>
    </p:spTree>
    <p:extLst>
      <p:ext uri="{BB962C8B-B14F-4D97-AF65-F5344CB8AC3E}">
        <p14:creationId xmlns:p14="http://schemas.microsoft.com/office/powerpoint/2010/main" val="422004841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E1BB131C-1F1F-4B53-BC32-A944C1EAB29C}"/>
              </a:ext>
            </a:extLst>
          </p:cNvPr>
          <p:cNvSpPr>
            <a:spLocks noGrp="1"/>
          </p:cNvSpPr>
          <p:nvPr>
            <p:ph type="title"/>
          </p:nvPr>
        </p:nvSpPr>
        <p:spPr>
          <a:xfrm>
            <a:off x="316870" y="2009869"/>
            <a:ext cx="9415605" cy="3168713"/>
          </a:xfrm>
        </p:spPr>
        <p:txBody>
          <a:bodyPr>
            <a:noAutofit/>
          </a:bodyPr>
          <a:lstStyle/>
          <a:p>
            <a:r>
              <a:rPr lang="es-MX" sz="2400" b="0" i="1" dirty="0">
                <a:solidFill>
                  <a:srgbClr val="FF0000"/>
                </a:solidFill>
              </a:rPr>
              <a:t>“…Bajo tales premisas, si el legislador ha procurado desalentar el consumo de tabaco, el impacto que esa decisión pudiese tener sobre la oferta en dicho mercado constituiría un aspecto inherente al mecanismo fiscal adoptado. Si el efecto, hipotéticamente, fuese negativo sobre tales actividades y sectores, los jueces no podrían pasar por alto que ese fue justamente el propósito perseguido a fin de tutelar la salud de la población. Dicho efecto no solo impediría descalificar a este tipo de impuestos selectivos al consumo, sino que avalaría el cumplimiento de los fines </a:t>
            </a:r>
            <a:r>
              <a:rPr lang="es-MX" sz="2400" b="0" i="1" dirty="0" err="1">
                <a:solidFill>
                  <a:srgbClr val="FF0000"/>
                </a:solidFill>
              </a:rPr>
              <a:t>extra-fiscales</a:t>
            </a:r>
            <a:r>
              <a:rPr lang="es-MX" sz="2400" b="0" i="1" dirty="0">
                <a:solidFill>
                  <a:srgbClr val="FF0000"/>
                </a:solidFill>
              </a:rPr>
              <a:t> que la ley tuvo en miras alcanzar…”</a:t>
            </a:r>
            <a:endParaRPr lang="es-AR" sz="2400" b="0" i="1" dirty="0">
              <a:solidFill>
                <a:srgbClr val="FF0000"/>
              </a:solidFill>
            </a:endParaRPr>
          </a:p>
        </p:txBody>
      </p:sp>
    </p:spTree>
    <p:extLst>
      <p:ext uri="{BB962C8B-B14F-4D97-AF65-F5344CB8AC3E}">
        <p14:creationId xmlns:p14="http://schemas.microsoft.com/office/powerpoint/2010/main" val="384777135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3" name="Rectángulo 12">
            <a:extLst>
              <a:ext uri="{FF2B5EF4-FFF2-40B4-BE49-F238E27FC236}">
                <a16:creationId xmlns:a16="http://schemas.microsoft.com/office/drawing/2014/main" id="{39E3965E-AC41-4711-9D10-E25ABB132D8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175" y="6400800"/>
            <a:ext cx="12188825" cy="457200"/>
          </a:xfrm>
          <a:prstGeom prst="rect">
            <a:avLst/>
          </a:prstGeom>
          <a:solidFill>
            <a:srgbClr val="262626"/>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s-AR"/>
          </a:p>
        </p:txBody>
      </p:sp>
      <p:cxnSp>
        <p:nvCxnSpPr>
          <p:cNvPr id="15" name="Conector recto 14">
            <a:extLst>
              <a:ext uri="{FF2B5EF4-FFF2-40B4-BE49-F238E27FC236}">
                <a16:creationId xmlns:a16="http://schemas.microsoft.com/office/drawing/2014/main" id="{1F5DC8C3-BA5F-4EED-BB9A-A14272BD82A1}"/>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1207658" y="4474741"/>
            <a:ext cx="9875520" cy="0"/>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17" name="Rectángulo 16">
            <a:extLst>
              <a:ext uri="{FF2B5EF4-FFF2-40B4-BE49-F238E27FC236}">
                <a16:creationId xmlns:a16="http://schemas.microsoft.com/office/drawing/2014/main" id="{FBDCECDC-EEE3-4128-AA5E-82A8C08796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507"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s-ES" dirty="0"/>
          </a:p>
        </p:txBody>
      </p:sp>
      <p:sp>
        <p:nvSpPr>
          <p:cNvPr id="7" name="Título 6">
            <a:extLst>
              <a:ext uri="{FF2B5EF4-FFF2-40B4-BE49-F238E27FC236}">
                <a16:creationId xmlns:a16="http://schemas.microsoft.com/office/drawing/2014/main" id="{5365BF64-4B30-4125-9A30-A1B08C80ED7D}"/>
              </a:ext>
            </a:extLst>
          </p:cNvPr>
          <p:cNvSpPr>
            <a:spLocks noGrp="1"/>
          </p:cNvSpPr>
          <p:nvPr>
            <p:ph type="title"/>
          </p:nvPr>
        </p:nvSpPr>
        <p:spPr>
          <a:xfrm>
            <a:off x="1097280" y="758952"/>
            <a:ext cx="10058400" cy="3892168"/>
          </a:xfrm>
        </p:spPr>
        <p:txBody>
          <a:bodyPr vert="horz" lIns="91440" tIns="45720" rIns="91440" bIns="45720" rtlCol="0" anchor="b">
            <a:normAutofit/>
          </a:bodyPr>
          <a:lstStyle/>
          <a:p>
            <a:pPr rtl="0"/>
            <a:r>
              <a:rPr lang="es-ES" sz="9600" dirty="0">
                <a:solidFill>
                  <a:srgbClr val="FFFFFF"/>
                </a:solidFill>
                <a:latin typeface="+mj-lt"/>
              </a:rPr>
              <a:t>Gracias</a:t>
            </a:r>
          </a:p>
        </p:txBody>
      </p:sp>
      <p:sp>
        <p:nvSpPr>
          <p:cNvPr id="19" name="Rectángulo 18">
            <a:extLst>
              <a:ext uri="{FF2B5EF4-FFF2-40B4-BE49-F238E27FC236}">
                <a16:creationId xmlns:a16="http://schemas.microsoft.com/office/drawing/2014/main" id="{4260EDE0-989C-4E16-AF94-F652294D828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white">
          <a:xfrm>
            <a:off x="1507" y="4953000"/>
            <a:ext cx="12188952" cy="1905000"/>
          </a:xfrm>
          <a:prstGeom prst="rect">
            <a:avLst/>
          </a:prstGeom>
          <a:solidFill>
            <a:srgbClr val="262626"/>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s-AR"/>
          </a:p>
        </p:txBody>
      </p:sp>
      <p:sp>
        <p:nvSpPr>
          <p:cNvPr id="8" name="Marcador de contenido 7">
            <a:extLst>
              <a:ext uri="{FF2B5EF4-FFF2-40B4-BE49-F238E27FC236}">
                <a16:creationId xmlns:a16="http://schemas.microsoft.com/office/drawing/2014/main" id="{D4305886-8ACA-4ED6-AA5B-215F6D741CF0}"/>
              </a:ext>
            </a:extLst>
          </p:cNvPr>
          <p:cNvSpPr>
            <a:spLocks noGrp="1"/>
          </p:cNvSpPr>
          <p:nvPr>
            <p:ph idx="1"/>
          </p:nvPr>
        </p:nvSpPr>
        <p:spPr>
          <a:xfrm>
            <a:off x="1100051" y="5225240"/>
            <a:ext cx="10058400" cy="1143000"/>
          </a:xfrm>
        </p:spPr>
        <p:txBody>
          <a:bodyPr vert="horz" lIns="91440" tIns="45720" rIns="91440" bIns="45720" rtlCol="0">
            <a:normAutofit/>
          </a:bodyPr>
          <a:lstStyle/>
          <a:p>
            <a:pPr marL="0" indent="0" rtl="0">
              <a:buNone/>
            </a:pPr>
            <a:r>
              <a:rPr lang="es-ES" sz="2400" cap="all" spc="200" dirty="0">
                <a:solidFill>
                  <a:srgbClr val="FFFFFF"/>
                </a:solidFill>
              </a:rPr>
              <a:t>¿Alguna pregunta?</a:t>
            </a:r>
          </a:p>
        </p:txBody>
      </p:sp>
      <p:pic>
        <p:nvPicPr>
          <p:cNvPr id="3" name="Imagen 2" descr="Texto&#10;&#10;Descripción generada automáticamente con confianza baja">
            <a:extLst>
              <a:ext uri="{FF2B5EF4-FFF2-40B4-BE49-F238E27FC236}">
                <a16:creationId xmlns:a16="http://schemas.microsoft.com/office/drawing/2014/main" id="{DCBA72F0-192D-BA53-4E2C-A9A1ED11337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2062392" y="118477"/>
            <a:ext cx="8166052" cy="1280949"/>
          </a:xfrm>
          <a:prstGeom prst="rect">
            <a:avLst/>
          </a:prstGeom>
        </p:spPr>
      </p:pic>
    </p:spTree>
    <p:extLst>
      <p:ext uri="{BB962C8B-B14F-4D97-AF65-F5344CB8AC3E}">
        <p14:creationId xmlns:p14="http://schemas.microsoft.com/office/powerpoint/2010/main" val="412797136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1CE197C-0B5F-4E56-9FA5-0CB9919DCFDA}"/>
              </a:ext>
            </a:extLst>
          </p:cNvPr>
          <p:cNvSpPr>
            <a:spLocks noGrp="1"/>
          </p:cNvSpPr>
          <p:nvPr>
            <p:ph type="title"/>
          </p:nvPr>
        </p:nvSpPr>
        <p:spPr/>
        <p:txBody>
          <a:bodyPr/>
          <a:lstStyle/>
          <a:p>
            <a:pPr algn="ctr"/>
            <a:r>
              <a:rPr lang="es-MX" dirty="0">
                <a:solidFill>
                  <a:srgbClr val="92D050"/>
                </a:solidFill>
              </a:rPr>
              <a:t> NORMATIVA PRINCIPAL</a:t>
            </a:r>
            <a:endParaRPr lang="es-AR" dirty="0">
              <a:solidFill>
                <a:srgbClr val="92D050"/>
              </a:solidFill>
            </a:endParaRPr>
          </a:p>
        </p:txBody>
      </p:sp>
      <p:sp>
        <p:nvSpPr>
          <p:cNvPr id="3" name="Marcador de contenido 2">
            <a:extLst>
              <a:ext uri="{FF2B5EF4-FFF2-40B4-BE49-F238E27FC236}">
                <a16:creationId xmlns:a16="http://schemas.microsoft.com/office/drawing/2014/main" id="{4BB44424-7712-4963-BB08-1673A56D9841}"/>
              </a:ext>
            </a:extLst>
          </p:cNvPr>
          <p:cNvSpPr>
            <a:spLocks noGrp="1"/>
          </p:cNvSpPr>
          <p:nvPr>
            <p:ph idx="1"/>
          </p:nvPr>
        </p:nvSpPr>
        <p:spPr>
          <a:xfrm>
            <a:off x="1216548" y="2108201"/>
            <a:ext cx="10058400" cy="4054060"/>
          </a:xfrm>
        </p:spPr>
        <p:txBody>
          <a:bodyPr>
            <a:normAutofit fontScale="77500" lnSpcReduction="20000"/>
          </a:bodyPr>
          <a:lstStyle/>
          <a:p>
            <a:pPr algn="ctr"/>
            <a:r>
              <a:rPr lang="es-ES" sz="2900" dirty="0">
                <a:ln w="22225">
                  <a:solidFill>
                    <a:schemeClr val="accent2"/>
                  </a:solidFill>
                  <a:prstDash val="solid"/>
                </a:ln>
                <a:solidFill>
                  <a:srgbClr val="FFFF00"/>
                </a:solidFill>
              </a:rPr>
              <a:t>- Constitución Nacional</a:t>
            </a:r>
          </a:p>
          <a:p>
            <a:pPr algn="ctr"/>
            <a:r>
              <a:rPr lang="es-ES" sz="2900" dirty="0">
                <a:ln w="22225">
                  <a:solidFill>
                    <a:schemeClr val="accent2"/>
                  </a:solidFill>
                  <a:prstDash val="solid"/>
                </a:ln>
                <a:solidFill>
                  <a:srgbClr val="FFFF00"/>
                </a:solidFill>
              </a:rPr>
              <a:t>-Convención Marco de ONU sobre el Cambio Climático.</a:t>
            </a:r>
          </a:p>
          <a:p>
            <a:pPr algn="ctr"/>
            <a:r>
              <a:rPr lang="es-ES" sz="2900" dirty="0">
                <a:ln w="22225">
                  <a:solidFill>
                    <a:schemeClr val="accent2"/>
                  </a:solidFill>
                  <a:prstDash val="solid"/>
                </a:ln>
                <a:solidFill>
                  <a:srgbClr val="FFFF00"/>
                </a:solidFill>
              </a:rPr>
              <a:t>-Protocolo de Kioto.</a:t>
            </a:r>
          </a:p>
          <a:p>
            <a:pPr algn="ctr"/>
            <a:r>
              <a:rPr lang="es-ES" sz="2900" dirty="0">
                <a:ln w="22225">
                  <a:solidFill>
                    <a:schemeClr val="accent2"/>
                  </a:solidFill>
                  <a:prstDash val="solid"/>
                </a:ln>
                <a:solidFill>
                  <a:srgbClr val="FFFF00"/>
                </a:solidFill>
              </a:rPr>
              <a:t>Ley 25.675</a:t>
            </a:r>
          </a:p>
          <a:p>
            <a:pPr algn="ctr"/>
            <a:r>
              <a:rPr lang="es-ES" sz="2900" dirty="0">
                <a:ln w="22225">
                  <a:solidFill>
                    <a:schemeClr val="accent2"/>
                  </a:solidFill>
                  <a:prstDash val="solid"/>
                </a:ln>
                <a:solidFill>
                  <a:srgbClr val="FFFF00"/>
                </a:solidFill>
              </a:rPr>
              <a:t>-Acuerdo de Paris.</a:t>
            </a:r>
          </a:p>
          <a:p>
            <a:pPr algn="ctr"/>
            <a:r>
              <a:rPr lang="es-ES" sz="2900" dirty="0">
                <a:ln w="22225">
                  <a:solidFill>
                    <a:schemeClr val="accent2"/>
                  </a:solidFill>
                  <a:prstDash val="solid"/>
                </a:ln>
                <a:solidFill>
                  <a:srgbClr val="FFFF00"/>
                </a:solidFill>
              </a:rPr>
              <a:t>-Agenda 2030 (ONU 70/1)</a:t>
            </a:r>
          </a:p>
          <a:p>
            <a:pPr algn="ctr"/>
            <a:r>
              <a:rPr lang="es-ES" sz="2900" dirty="0">
                <a:ln w="22225">
                  <a:solidFill>
                    <a:schemeClr val="accent2"/>
                  </a:solidFill>
                  <a:prstDash val="solid"/>
                </a:ln>
                <a:solidFill>
                  <a:srgbClr val="FFFF00"/>
                </a:solidFill>
              </a:rPr>
              <a:t>-Ley Nro. 27520 de Presupuestos Mínimos.</a:t>
            </a:r>
          </a:p>
          <a:p>
            <a:pPr algn="ctr"/>
            <a:r>
              <a:rPr lang="es-ES" sz="2900" dirty="0">
                <a:ln w="22225">
                  <a:solidFill>
                    <a:schemeClr val="accent2"/>
                  </a:solidFill>
                  <a:prstDash val="solid"/>
                </a:ln>
                <a:solidFill>
                  <a:srgbClr val="FFFF00"/>
                </a:solidFill>
              </a:rPr>
              <a:t>-Acuerdo de Escazú.</a:t>
            </a:r>
          </a:p>
          <a:p>
            <a:pPr algn="ctr"/>
            <a:r>
              <a:rPr lang="es-ES" sz="2900" dirty="0">
                <a:ln w="22225">
                  <a:solidFill>
                    <a:schemeClr val="accent2"/>
                  </a:solidFill>
                  <a:prstDash val="solid"/>
                </a:ln>
                <a:solidFill>
                  <a:srgbClr val="FFFF00"/>
                </a:solidFill>
              </a:rPr>
              <a:t>- Acuerdo Marco sobre Medio Ambiente (Mercosur-Ley 25.841).</a:t>
            </a:r>
          </a:p>
          <a:p>
            <a:endParaRPr lang="es-AR" dirty="0"/>
          </a:p>
        </p:txBody>
      </p:sp>
    </p:spTree>
    <p:extLst>
      <p:ext uri="{BB962C8B-B14F-4D97-AF65-F5344CB8AC3E}">
        <p14:creationId xmlns:p14="http://schemas.microsoft.com/office/powerpoint/2010/main" val="140429453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6AF294A3-FF07-4DCD-9904-77D1B64020BF}"/>
              </a:ext>
            </a:extLst>
          </p:cNvPr>
          <p:cNvSpPr>
            <a:spLocks noGrp="1"/>
          </p:cNvSpPr>
          <p:nvPr>
            <p:ph type="title"/>
          </p:nvPr>
        </p:nvSpPr>
        <p:spPr/>
        <p:txBody>
          <a:bodyPr/>
          <a:lstStyle/>
          <a:p>
            <a:pPr algn="ctr"/>
            <a:r>
              <a:rPr lang="es-MX" dirty="0">
                <a:solidFill>
                  <a:srgbClr val="00B050"/>
                </a:solidFill>
              </a:rPr>
              <a:t>AREAS DE INCUNVENCIA Y VINCULACION DEL CC Y LAS F.PUBLICAS</a:t>
            </a:r>
            <a:endParaRPr lang="es-AR" dirty="0">
              <a:solidFill>
                <a:srgbClr val="00B050"/>
              </a:solidFill>
            </a:endParaRPr>
          </a:p>
        </p:txBody>
      </p:sp>
      <p:sp>
        <p:nvSpPr>
          <p:cNvPr id="3" name="Marcador de contenido 2">
            <a:extLst>
              <a:ext uri="{FF2B5EF4-FFF2-40B4-BE49-F238E27FC236}">
                <a16:creationId xmlns:a16="http://schemas.microsoft.com/office/drawing/2014/main" id="{D1A43C2B-CB59-4E22-84F8-3A53EC54F352}"/>
              </a:ext>
            </a:extLst>
          </p:cNvPr>
          <p:cNvSpPr>
            <a:spLocks noGrp="1"/>
          </p:cNvSpPr>
          <p:nvPr>
            <p:ph idx="1"/>
          </p:nvPr>
        </p:nvSpPr>
        <p:spPr/>
        <p:txBody>
          <a:bodyPr/>
          <a:lstStyle/>
          <a:p>
            <a:endParaRPr lang="es-ES" b="1" dirty="0">
              <a:ln w="22225">
                <a:solidFill>
                  <a:schemeClr val="accent2"/>
                </a:solidFill>
                <a:prstDash val="solid"/>
              </a:ln>
              <a:solidFill>
                <a:schemeClr val="accent2">
                  <a:lumMod val="40000"/>
                  <a:lumOff val="60000"/>
                </a:schemeClr>
              </a:solidFill>
            </a:endParaRPr>
          </a:p>
          <a:p>
            <a:pPr marL="685800" indent="-685800">
              <a:buFont typeface="Arial" panose="020B0604020202020204" pitchFamily="34" charset="0"/>
              <a:buChar char="•"/>
            </a:pPr>
            <a:r>
              <a:rPr lang="es-ES" sz="3200" dirty="0">
                <a:ln w="22225">
                  <a:solidFill>
                    <a:schemeClr val="accent2"/>
                  </a:solidFill>
                  <a:prstDash val="solid"/>
                </a:ln>
                <a:solidFill>
                  <a:srgbClr val="FFC000"/>
                </a:solidFill>
                <a:effectLst>
                  <a:outerShdw blurRad="38100" dist="38100" dir="2700000" algn="tl">
                    <a:srgbClr val="000000">
                      <a:alpha val="43137"/>
                    </a:srgbClr>
                  </a:outerShdw>
                </a:effectLst>
              </a:rPr>
              <a:t>Adaptación (Art. 3 inc. b Ley 27.520)</a:t>
            </a:r>
          </a:p>
          <a:p>
            <a:pPr marL="685800" indent="-685800">
              <a:buFont typeface="Arial" panose="020B0604020202020204" pitchFamily="34" charset="0"/>
              <a:buChar char="•"/>
            </a:pPr>
            <a:r>
              <a:rPr lang="es-ES" sz="3200" dirty="0">
                <a:ln w="22225">
                  <a:solidFill>
                    <a:schemeClr val="accent2"/>
                  </a:solidFill>
                  <a:prstDash val="solid"/>
                </a:ln>
                <a:solidFill>
                  <a:srgbClr val="FFC000"/>
                </a:solidFill>
                <a:effectLst>
                  <a:outerShdw blurRad="38100" dist="38100" dir="2700000" algn="tl">
                    <a:srgbClr val="000000">
                      <a:alpha val="43137"/>
                    </a:srgbClr>
                  </a:outerShdw>
                </a:effectLst>
              </a:rPr>
              <a:t>Mitigación   ( Ídem inc. c)</a:t>
            </a:r>
          </a:p>
          <a:p>
            <a:pPr marL="685800" indent="-685800">
              <a:buFont typeface="Arial" panose="020B0604020202020204" pitchFamily="34" charset="0"/>
              <a:buChar char="•"/>
            </a:pPr>
            <a:r>
              <a:rPr lang="es-ES" sz="3200" dirty="0">
                <a:ln w="22225">
                  <a:solidFill>
                    <a:schemeClr val="accent2"/>
                  </a:solidFill>
                  <a:prstDash val="solid"/>
                </a:ln>
                <a:solidFill>
                  <a:srgbClr val="FFC000"/>
                </a:solidFill>
                <a:effectLst>
                  <a:outerShdw blurRad="38100" dist="38100" dir="2700000" algn="tl">
                    <a:srgbClr val="000000">
                      <a:alpha val="43137"/>
                    </a:srgbClr>
                  </a:outerShdw>
                </a:effectLst>
              </a:rPr>
              <a:t>Transición Energía</a:t>
            </a:r>
          </a:p>
          <a:p>
            <a:endParaRPr lang="es-AR" dirty="0"/>
          </a:p>
        </p:txBody>
      </p:sp>
    </p:spTree>
    <p:extLst>
      <p:ext uri="{BB962C8B-B14F-4D97-AF65-F5344CB8AC3E}">
        <p14:creationId xmlns:p14="http://schemas.microsoft.com/office/powerpoint/2010/main" val="75857193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22ADD49B-68D7-400F-A49C-CD45611143B1}"/>
              </a:ext>
            </a:extLst>
          </p:cNvPr>
          <p:cNvSpPr>
            <a:spLocks noGrp="1"/>
          </p:cNvSpPr>
          <p:nvPr>
            <p:ph type="title"/>
          </p:nvPr>
        </p:nvSpPr>
        <p:spPr/>
        <p:txBody>
          <a:bodyPr/>
          <a:lstStyle/>
          <a:p>
            <a:r>
              <a:rPr lang="es-MX" dirty="0">
                <a:solidFill>
                  <a:srgbClr val="FF0000"/>
                </a:solidFill>
              </a:rPr>
              <a:t>Impacto del CC en las Finanzas Publicas</a:t>
            </a:r>
            <a:endParaRPr lang="es-AR" dirty="0">
              <a:solidFill>
                <a:srgbClr val="FF0000"/>
              </a:solidFill>
            </a:endParaRPr>
          </a:p>
        </p:txBody>
      </p:sp>
      <p:sp>
        <p:nvSpPr>
          <p:cNvPr id="3" name="Marcador de contenido 2">
            <a:extLst>
              <a:ext uri="{FF2B5EF4-FFF2-40B4-BE49-F238E27FC236}">
                <a16:creationId xmlns:a16="http://schemas.microsoft.com/office/drawing/2014/main" id="{477EAC50-F6F7-4962-B6A8-274DC64A8860}"/>
              </a:ext>
            </a:extLst>
          </p:cNvPr>
          <p:cNvSpPr>
            <a:spLocks noGrp="1"/>
          </p:cNvSpPr>
          <p:nvPr>
            <p:ph sz="half" idx="1"/>
          </p:nvPr>
        </p:nvSpPr>
        <p:spPr/>
        <p:txBody>
          <a:bodyPr/>
          <a:lstStyle/>
          <a:p>
            <a:r>
              <a:rPr lang="es-MX" dirty="0">
                <a:solidFill>
                  <a:srgbClr val="92D050"/>
                </a:solidFill>
              </a:rPr>
              <a:t>Baja de recaudación fiscal</a:t>
            </a:r>
          </a:p>
          <a:p>
            <a:r>
              <a:rPr lang="es-MX" dirty="0">
                <a:solidFill>
                  <a:srgbClr val="92D050"/>
                </a:solidFill>
              </a:rPr>
              <a:t>Aumento del gasto público</a:t>
            </a:r>
          </a:p>
          <a:p>
            <a:r>
              <a:rPr lang="es-MX" dirty="0">
                <a:solidFill>
                  <a:srgbClr val="92D050"/>
                </a:solidFill>
              </a:rPr>
              <a:t>Aumento del endeudamiento público.</a:t>
            </a:r>
          </a:p>
          <a:p>
            <a:r>
              <a:rPr lang="es-MX" dirty="0">
                <a:solidFill>
                  <a:srgbClr val="92D050"/>
                </a:solidFill>
              </a:rPr>
              <a:t>Impacto distributivo sobre los sectores más vulnerables afectados tanto por los fenómenos climáticos como por las metas de descarbonización: Ej. Modificaciones laborales, asentamientos en zonas inundadas.</a:t>
            </a:r>
          </a:p>
          <a:p>
            <a:endParaRPr lang="es-AR" dirty="0"/>
          </a:p>
        </p:txBody>
      </p:sp>
      <p:sp>
        <p:nvSpPr>
          <p:cNvPr id="4" name="Marcador de contenido 3">
            <a:extLst>
              <a:ext uri="{FF2B5EF4-FFF2-40B4-BE49-F238E27FC236}">
                <a16:creationId xmlns:a16="http://schemas.microsoft.com/office/drawing/2014/main" id="{707500E4-876E-4B99-8EE9-EEC7B18ED34B}"/>
              </a:ext>
            </a:extLst>
          </p:cNvPr>
          <p:cNvSpPr>
            <a:spLocks noGrp="1"/>
          </p:cNvSpPr>
          <p:nvPr>
            <p:ph sz="half" idx="2"/>
          </p:nvPr>
        </p:nvSpPr>
        <p:spPr/>
        <p:txBody>
          <a:bodyPr/>
          <a:lstStyle/>
          <a:p>
            <a:r>
              <a:rPr lang="es-MX" dirty="0">
                <a:solidFill>
                  <a:srgbClr val="92D050"/>
                </a:solidFill>
              </a:rPr>
              <a:t>Perdidas Humanas.</a:t>
            </a:r>
          </a:p>
          <a:p>
            <a:r>
              <a:rPr lang="es-MX" dirty="0">
                <a:solidFill>
                  <a:srgbClr val="92D050"/>
                </a:solidFill>
              </a:rPr>
              <a:t>Danos económicos (Ej. incendios) </a:t>
            </a:r>
          </a:p>
          <a:p>
            <a:r>
              <a:rPr lang="es-MX" dirty="0">
                <a:solidFill>
                  <a:srgbClr val="92D050"/>
                </a:solidFill>
              </a:rPr>
              <a:t>Danos físicos</a:t>
            </a:r>
            <a:r>
              <a:rPr lang="es-AR" dirty="0">
                <a:solidFill>
                  <a:srgbClr val="92D050"/>
                </a:solidFill>
              </a:rPr>
              <a:t>  (infraestructura).</a:t>
            </a:r>
          </a:p>
          <a:p>
            <a:pPr marL="0" indent="0">
              <a:buNone/>
            </a:pPr>
            <a:r>
              <a:rPr lang="es-MX" dirty="0">
                <a:solidFill>
                  <a:srgbClr val="92D050"/>
                </a:solidFill>
              </a:rPr>
              <a:t>            </a:t>
            </a:r>
            <a:r>
              <a:rPr lang="es-MX" u="sng" dirty="0">
                <a:solidFill>
                  <a:srgbClr val="92D050"/>
                </a:solidFill>
              </a:rPr>
              <a:t> Transición</a:t>
            </a:r>
            <a:endParaRPr lang="es-AR" u="sng" dirty="0">
              <a:solidFill>
                <a:srgbClr val="92D050"/>
              </a:solidFill>
            </a:endParaRPr>
          </a:p>
          <a:p>
            <a:r>
              <a:rPr lang="es-MX" dirty="0">
                <a:solidFill>
                  <a:srgbClr val="92D050"/>
                </a:solidFill>
              </a:rPr>
              <a:t>C</a:t>
            </a:r>
            <a:r>
              <a:rPr lang="es-AR" dirty="0" err="1">
                <a:solidFill>
                  <a:srgbClr val="92D050"/>
                </a:solidFill>
              </a:rPr>
              <a:t>ostos</a:t>
            </a:r>
            <a:r>
              <a:rPr lang="es-AR" dirty="0">
                <a:solidFill>
                  <a:srgbClr val="92D050"/>
                </a:solidFill>
              </a:rPr>
              <a:t> de transición energética.</a:t>
            </a:r>
          </a:p>
          <a:p>
            <a:r>
              <a:rPr lang="es-MX" dirty="0">
                <a:solidFill>
                  <a:srgbClr val="92D050"/>
                </a:solidFill>
              </a:rPr>
              <a:t>Perdidas de mercados internacionales consecuencia de la descarbonización</a:t>
            </a:r>
            <a:endParaRPr lang="es-AR" dirty="0">
              <a:solidFill>
                <a:srgbClr val="92D050"/>
              </a:solidFill>
            </a:endParaRPr>
          </a:p>
          <a:p>
            <a:endParaRPr lang="es-AR" dirty="0"/>
          </a:p>
        </p:txBody>
      </p:sp>
    </p:spTree>
    <p:extLst>
      <p:ext uri="{BB962C8B-B14F-4D97-AF65-F5344CB8AC3E}">
        <p14:creationId xmlns:p14="http://schemas.microsoft.com/office/powerpoint/2010/main" val="21304177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F9E3C4A-0CC1-4811-A9F0-EADA31612AE2}"/>
              </a:ext>
            </a:extLst>
          </p:cNvPr>
          <p:cNvSpPr>
            <a:spLocks noGrp="1"/>
          </p:cNvSpPr>
          <p:nvPr>
            <p:ph type="title"/>
          </p:nvPr>
        </p:nvSpPr>
        <p:spPr/>
        <p:txBody>
          <a:bodyPr/>
          <a:lstStyle/>
          <a:p>
            <a:r>
              <a:rPr lang="es-MX" dirty="0"/>
              <a:t>ROL DEL ESTADO:</a:t>
            </a:r>
            <a:endParaRPr lang="es-AR" dirty="0"/>
          </a:p>
        </p:txBody>
      </p:sp>
      <p:sp>
        <p:nvSpPr>
          <p:cNvPr id="3" name="Marcador de contenido 2">
            <a:extLst>
              <a:ext uri="{FF2B5EF4-FFF2-40B4-BE49-F238E27FC236}">
                <a16:creationId xmlns:a16="http://schemas.microsoft.com/office/drawing/2014/main" id="{F770DF20-4332-43B1-BB9A-69C543CE9582}"/>
              </a:ext>
            </a:extLst>
          </p:cNvPr>
          <p:cNvSpPr>
            <a:spLocks noGrp="1"/>
          </p:cNvSpPr>
          <p:nvPr>
            <p:ph idx="1"/>
          </p:nvPr>
        </p:nvSpPr>
        <p:spPr/>
        <p:txBody>
          <a:bodyPr>
            <a:normAutofit/>
          </a:bodyPr>
          <a:lstStyle/>
          <a:p>
            <a:pPr marL="0" indent="0">
              <a:buNone/>
            </a:pPr>
            <a:endParaRPr lang="es-MX" dirty="0"/>
          </a:p>
          <a:p>
            <a:r>
              <a:rPr lang="es-MX" dirty="0"/>
              <a:t>EL Estado es el encargado de proyectar la política regulatoria que deberá seguir el sector privado con el objeto de adaptarse y contribuir al desarrollo sostenible, esto último involucra las modificaciones en el mercado financiero ( créditos de carbono, bonos verdes) como fiscal ( tributación ambiental).</a:t>
            </a:r>
          </a:p>
          <a:p>
            <a:r>
              <a:rPr lang="es-MX" dirty="0"/>
              <a:t>La Agenda 2030 otorga una función principal al sector privado.</a:t>
            </a:r>
          </a:p>
          <a:p>
            <a:r>
              <a:rPr lang="es-MX" dirty="0"/>
              <a:t>El Estado es el encargado de la coordinación de la política publica en materia de CC tanto a nivel internacional  (COP) como con los distintos niveles de gobierno (en materia de CC rige el federalismo de concertación).</a:t>
            </a:r>
          </a:p>
          <a:p>
            <a:endParaRPr lang="es-AR" dirty="0"/>
          </a:p>
        </p:txBody>
      </p:sp>
    </p:spTree>
    <p:extLst>
      <p:ext uri="{BB962C8B-B14F-4D97-AF65-F5344CB8AC3E}">
        <p14:creationId xmlns:p14="http://schemas.microsoft.com/office/powerpoint/2010/main" val="133205627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ítulo 2">
            <a:extLst>
              <a:ext uri="{FF2B5EF4-FFF2-40B4-BE49-F238E27FC236}">
                <a16:creationId xmlns:a16="http://schemas.microsoft.com/office/drawing/2014/main" id="{42B5F4A7-DAAF-4E3B-97BE-410449AE1006}"/>
              </a:ext>
            </a:extLst>
          </p:cNvPr>
          <p:cNvSpPr>
            <a:spLocks noGrp="1"/>
          </p:cNvSpPr>
          <p:nvPr>
            <p:ph type="title"/>
          </p:nvPr>
        </p:nvSpPr>
        <p:spPr>
          <a:xfrm>
            <a:off x="1216548" y="286604"/>
            <a:ext cx="9939132" cy="1025362"/>
          </a:xfrm>
        </p:spPr>
        <p:txBody>
          <a:bodyPr>
            <a:normAutofit/>
          </a:bodyPr>
          <a:lstStyle/>
          <a:p>
            <a:r>
              <a:rPr lang="es-MX" sz="3600" b="0" dirty="0">
                <a:solidFill>
                  <a:srgbClr val="92D050"/>
                </a:solidFill>
              </a:rPr>
              <a:t>INSTRUMENTOS DE LAS FINANZAS PUBLICAS</a:t>
            </a:r>
            <a:endParaRPr lang="es-AR" sz="3600" b="0" dirty="0">
              <a:solidFill>
                <a:srgbClr val="92D050"/>
              </a:solidFill>
            </a:endParaRPr>
          </a:p>
        </p:txBody>
      </p:sp>
      <p:sp>
        <p:nvSpPr>
          <p:cNvPr id="4" name="Marcador de contenido 3">
            <a:extLst>
              <a:ext uri="{FF2B5EF4-FFF2-40B4-BE49-F238E27FC236}">
                <a16:creationId xmlns:a16="http://schemas.microsoft.com/office/drawing/2014/main" id="{3455E2E8-90C6-4C07-AA2E-4EEF0A6D7684}"/>
              </a:ext>
            </a:extLst>
          </p:cNvPr>
          <p:cNvSpPr>
            <a:spLocks noGrp="1"/>
          </p:cNvSpPr>
          <p:nvPr>
            <p:ph idx="1"/>
          </p:nvPr>
        </p:nvSpPr>
        <p:spPr>
          <a:xfrm>
            <a:off x="1216548" y="1550505"/>
            <a:ext cx="10058400" cy="4876800"/>
          </a:xfrm>
        </p:spPr>
        <p:txBody>
          <a:bodyPr>
            <a:normAutofit fontScale="25000" lnSpcReduction="20000"/>
          </a:bodyPr>
          <a:lstStyle/>
          <a:p>
            <a:r>
              <a:rPr lang="es-MX" sz="7200" b="1" u="sng" dirty="0">
                <a:solidFill>
                  <a:srgbClr val="FF0000"/>
                </a:solidFill>
              </a:rPr>
              <a:t>TRIBUTOS:</a:t>
            </a:r>
            <a:r>
              <a:rPr lang="es-MX" sz="7200" u="sng" dirty="0">
                <a:solidFill>
                  <a:srgbClr val="FF0000"/>
                </a:solidFill>
              </a:rPr>
              <a:t> </a:t>
            </a:r>
          </a:p>
          <a:p>
            <a:r>
              <a:rPr lang="es-MX" sz="7200" dirty="0">
                <a:solidFill>
                  <a:srgbClr val="FF0000"/>
                </a:solidFill>
              </a:rPr>
              <a:t>la característica central de los tributos ambientales es la persecución de un fin extrafiscal, en oposición a la clásica finalidad recaudatoria.</a:t>
            </a:r>
          </a:p>
          <a:p>
            <a:r>
              <a:rPr lang="es-MX" sz="7200" dirty="0">
                <a:solidFill>
                  <a:srgbClr val="FF0000"/>
                </a:solidFill>
              </a:rPr>
              <a:t>De esta forma persiguen directa o indirectamente internalizar externalidades negativas originadas en la contaminación Ej.: Modelo de </a:t>
            </a:r>
            <a:r>
              <a:rPr lang="es-MX" sz="7200" dirty="0" err="1">
                <a:solidFill>
                  <a:srgbClr val="FF0000"/>
                </a:solidFill>
              </a:rPr>
              <a:t>Coace</a:t>
            </a:r>
            <a:r>
              <a:rPr lang="es-MX" sz="7200" dirty="0">
                <a:solidFill>
                  <a:srgbClr val="FF0000"/>
                </a:solidFill>
              </a:rPr>
              <a:t> o </a:t>
            </a:r>
            <a:r>
              <a:rPr lang="es-MX" sz="7200" dirty="0" err="1">
                <a:solidFill>
                  <a:srgbClr val="FF0000"/>
                </a:solidFill>
              </a:rPr>
              <a:t>Pigou</a:t>
            </a:r>
            <a:r>
              <a:rPr lang="es-MX" sz="7200" dirty="0">
                <a:solidFill>
                  <a:srgbClr val="FF0000"/>
                </a:solidFill>
              </a:rPr>
              <a:t>.</a:t>
            </a:r>
          </a:p>
          <a:p>
            <a:r>
              <a:rPr lang="es-MX" sz="7200" dirty="0">
                <a:solidFill>
                  <a:srgbClr val="FF0000"/>
                </a:solidFill>
              </a:rPr>
              <a:t>Se fundan en el principio, “Quien contamina paga” y “desplaza” al principio de capacidad contributiva.</a:t>
            </a:r>
          </a:p>
          <a:p>
            <a:r>
              <a:rPr lang="es-MX" sz="7200" dirty="0">
                <a:solidFill>
                  <a:srgbClr val="FF0000"/>
                </a:solidFill>
              </a:rPr>
              <a:t>Generan recursos públicos (doble dividendo), aunque como dijimos su objetivo central no es recaudatorio sino desincentivar la conducta contaminante en el marco de la contaminación lícita.</a:t>
            </a:r>
          </a:p>
          <a:p>
            <a:r>
              <a:rPr lang="es-MX" sz="7200" b="1" u="sng" dirty="0">
                <a:solidFill>
                  <a:srgbClr val="FF0000"/>
                </a:solidFill>
              </a:rPr>
              <a:t>PRESUPUESTO PUBLICO</a:t>
            </a:r>
          </a:p>
          <a:p>
            <a:r>
              <a:rPr lang="es-MX" sz="7200" dirty="0">
                <a:solidFill>
                  <a:srgbClr val="FF0000"/>
                </a:solidFill>
              </a:rPr>
              <a:t>Gasto Publico ( incluye gastos fiscales como subsidios).</a:t>
            </a:r>
          </a:p>
          <a:p>
            <a:r>
              <a:rPr lang="es-MX" sz="7200" dirty="0">
                <a:solidFill>
                  <a:srgbClr val="FF0000"/>
                </a:solidFill>
              </a:rPr>
              <a:t>Aumento del gasto público para atender gastos de emergencia y  reconstrucción de la infraestructura.</a:t>
            </a:r>
          </a:p>
          <a:p>
            <a:r>
              <a:rPr lang="es-MX" sz="7200" dirty="0">
                <a:solidFill>
                  <a:srgbClr val="FF0000"/>
                </a:solidFill>
              </a:rPr>
              <a:t>En forma simultanea los desastres puede afectar la generación de recursos; EJ Sequía ejercicio 2022 (pérdida estimada 0,9% PBI promedio por evento</a:t>
            </a:r>
            <a:r>
              <a:rPr lang="es-MX" sz="7200" dirty="0"/>
              <a:t>).</a:t>
            </a:r>
          </a:p>
          <a:p>
            <a:endParaRPr lang="es-AR" dirty="0"/>
          </a:p>
        </p:txBody>
      </p:sp>
    </p:spTree>
    <p:extLst>
      <p:ext uri="{BB962C8B-B14F-4D97-AF65-F5344CB8AC3E}">
        <p14:creationId xmlns:p14="http://schemas.microsoft.com/office/powerpoint/2010/main" val="83906407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a:extLst>
              <a:ext uri="{FF2B5EF4-FFF2-40B4-BE49-F238E27FC236}">
                <a16:creationId xmlns:a16="http://schemas.microsoft.com/office/drawing/2014/main" id="{BA68DB19-5593-4742-A9CC-43BE6AE78737}"/>
              </a:ext>
            </a:extLst>
          </p:cNvPr>
          <p:cNvSpPr>
            <a:spLocks noGrp="1"/>
          </p:cNvSpPr>
          <p:nvPr>
            <p:ph type="title"/>
          </p:nvPr>
        </p:nvSpPr>
        <p:spPr/>
        <p:txBody>
          <a:bodyPr>
            <a:normAutofit/>
          </a:bodyPr>
          <a:lstStyle/>
          <a:p>
            <a:pPr algn="ctr"/>
            <a:r>
              <a:rPr lang="es-MX" sz="4000" dirty="0">
                <a:solidFill>
                  <a:srgbClr val="92D050"/>
                </a:solidFill>
              </a:rPr>
              <a:t>PRESUPUESTO POR RESULTADO-ETIQUETADO AMBIENTAL</a:t>
            </a:r>
            <a:endParaRPr lang="es-AR" sz="4000" dirty="0">
              <a:solidFill>
                <a:srgbClr val="92D050"/>
              </a:solidFill>
            </a:endParaRPr>
          </a:p>
        </p:txBody>
      </p:sp>
      <p:sp>
        <p:nvSpPr>
          <p:cNvPr id="5" name="Marcador de texto 4">
            <a:extLst>
              <a:ext uri="{FF2B5EF4-FFF2-40B4-BE49-F238E27FC236}">
                <a16:creationId xmlns:a16="http://schemas.microsoft.com/office/drawing/2014/main" id="{22193021-CDD1-474E-BCC7-1890D281F6CC}"/>
              </a:ext>
            </a:extLst>
          </p:cNvPr>
          <p:cNvSpPr>
            <a:spLocks noGrp="1"/>
          </p:cNvSpPr>
          <p:nvPr>
            <p:ph type="body" idx="1"/>
          </p:nvPr>
        </p:nvSpPr>
        <p:spPr/>
        <p:txBody>
          <a:bodyPr/>
          <a:lstStyle/>
          <a:p>
            <a:r>
              <a:rPr lang="es-MX" dirty="0"/>
              <a:t>Presupuesto por resultado</a:t>
            </a:r>
            <a:endParaRPr lang="es-AR" dirty="0"/>
          </a:p>
        </p:txBody>
      </p:sp>
      <p:sp>
        <p:nvSpPr>
          <p:cNvPr id="6" name="Marcador de contenido 5">
            <a:extLst>
              <a:ext uri="{FF2B5EF4-FFF2-40B4-BE49-F238E27FC236}">
                <a16:creationId xmlns:a16="http://schemas.microsoft.com/office/drawing/2014/main" id="{9D0410C9-95B2-4808-838F-0F92D9550AEC}"/>
              </a:ext>
            </a:extLst>
          </p:cNvPr>
          <p:cNvSpPr>
            <a:spLocks noGrp="1"/>
          </p:cNvSpPr>
          <p:nvPr>
            <p:ph sz="half" idx="2"/>
          </p:nvPr>
        </p:nvSpPr>
        <p:spPr/>
        <p:txBody>
          <a:bodyPr>
            <a:normAutofit fontScale="92500" lnSpcReduction="10000"/>
          </a:bodyPr>
          <a:lstStyle/>
          <a:p>
            <a:r>
              <a:rPr lang="es-MX" dirty="0">
                <a:solidFill>
                  <a:srgbClr val="FF0000"/>
                </a:solidFill>
              </a:rPr>
              <a:t>Desde la etapa de programación del gasto el presupuesto busca como objetivo la ejecución de una política ambiental determinada. </a:t>
            </a:r>
          </a:p>
          <a:p>
            <a:r>
              <a:rPr lang="es-MX" dirty="0">
                <a:solidFill>
                  <a:srgbClr val="FF0000"/>
                </a:solidFill>
              </a:rPr>
              <a:t>El tratamiento se aplica sobre todas las partidas presupuestarias.</a:t>
            </a:r>
          </a:p>
          <a:p>
            <a:r>
              <a:rPr lang="es-MX" dirty="0">
                <a:solidFill>
                  <a:srgbClr val="FF0000"/>
                </a:solidFill>
              </a:rPr>
              <a:t>Se evalúa tanto el impacto del gasto propiamente dicho como de la política publica perseguida</a:t>
            </a:r>
            <a:r>
              <a:rPr lang="es-MX" dirty="0"/>
              <a:t>.</a:t>
            </a:r>
            <a:endParaRPr lang="es-AR" dirty="0"/>
          </a:p>
          <a:p>
            <a:endParaRPr lang="es-AR" dirty="0"/>
          </a:p>
        </p:txBody>
      </p:sp>
      <p:sp>
        <p:nvSpPr>
          <p:cNvPr id="7" name="Marcador de texto 6">
            <a:extLst>
              <a:ext uri="{FF2B5EF4-FFF2-40B4-BE49-F238E27FC236}">
                <a16:creationId xmlns:a16="http://schemas.microsoft.com/office/drawing/2014/main" id="{13BCB07A-3AA0-4F91-8A72-3C4E42C09D08}"/>
              </a:ext>
            </a:extLst>
          </p:cNvPr>
          <p:cNvSpPr>
            <a:spLocks noGrp="1"/>
          </p:cNvSpPr>
          <p:nvPr>
            <p:ph type="body" sz="quarter" idx="3"/>
          </p:nvPr>
        </p:nvSpPr>
        <p:spPr/>
        <p:txBody>
          <a:bodyPr/>
          <a:lstStyle/>
          <a:p>
            <a:r>
              <a:rPr lang="es-MX" dirty="0"/>
              <a:t>ETIQUETADO AMBIENTAL-PNUD-EGC</a:t>
            </a:r>
            <a:endParaRPr lang="es-AR" dirty="0"/>
          </a:p>
        </p:txBody>
      </p:sp>
      <p:sp>
        <p:nvSpPr>
          <p:cNvPr id="8" name="Marcador de contenido 7">
            <a:extLst>
              <a:ext uri="{FF2B5EF4-FFF2-40B4-BE49-F238E27FC236}">
                <a16:creationId xmlns:a16="http://schemas.microsoft.com/office/drawing/2014/main" id="{9C6D4705-1C42-4D46-8A75-25B3676DF540}"/>
              </a:ext>
            </a:extLst>
          </p:cNvPr>
          <p:cNvSpPr>
            <a:spLocks noGrp="1"/>
          </p:cNvSpPr>
          <p:nvPr>
            <p:ph sz="quarter" idx="4"/>
          </p:nvPr>
        </p:nvSpPr>
        <p:spPr/>
        <p:txBody>
          <a:bodyPr>
            <a:normAutofit fontScale="92500" lnSpcReduction="10000"/>
          </a:bodyPr>
          <a:lstStyle/>
          <a:p>
            <a:r>
              <a:rPr lang="es-MX" dirty="0">
                <a:solidFill>
                  <a:srgbClr val="FF0000"/>
                </a:solidFill>
              </a:rPr>
              <a:t>Herramienta que permite identificar y monitorear gastos que se destinan a una determinada finalidad-ambiental-</a:t>
            </a:r>
          </a:p>
          <a:p>
            <a:r>
              <a:rPr lang="es-MX" dirty="0">
                <a:solidFill>
                  <a:srgbClr val="FF0000"/>
                </a:solidFill>
              </a:rPr>
              <a:t>El etiquetamiento permite alinear los gastos con los objetivos ambientales.</a:t>
            </a:r>
          </a:p>
          <a:p>
            <a:r>
              <a:rPr lang="es-MX" dirty="0">
                <a:solidFill>
                  <a:srgbClr val="FF0000"/>
                </a:solidFill>
              </a:rPr>
              <a:t>Utilización de indicadores.</a:t>
            </a:r>
          </a:p>
          <a:p>
            <a:endParaRPr lang="es-AR" dirty="0"/>
          </a:p>
        </p:txBody>
      </p:sp>
    </p:spTree>
    <p:extLst>
      <p:ext uri="{BB962C8B-B14F-4D97-AF65-F5344CB8AC3E}">
        <p14:creationId xmlns:p14="http://schemas.microsoft.com/office/powerpoint/2010/main" val="250948162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79A793A-B990-4FA3-BB08-4950B61B4EE2}"/>
              </a:ext>
            </a:extLst>
          </p:cNvPr>
          <p:cNvSpPr>
            <a:spLocks noGrp="1"/>
          </p:cNvSpPr>
          <p:nvPr>
            <p:ph type="title"/>
          </p:nvPr>
        </p:nvSpPr>
        <p:spPr/>
        <p:txBody>
          <a:bodyPr/>
          <a:lstStyle/>
          <a:p>
            <a:pPr algn="ctr"/>
            <a:r>
              <a:rPr lang="es-MX" dirty="0">
                <a:solidFill>
                  <a:srgbClr val="92D050"/>
                </a:solidFill>
              </a:rPr>
              <a:t>OBJETIVOS DEL PPR-CAMBIO CLIMATICO</a:t>
            </a:r>
            <a:endParaRPr lang="es-AR" dirty="0">
              <a:solidFill>
                <a:srgbClr val="92D050"/>
              </a:solidFill>
            </a:endParaRPr>
          </a:p>
        </p:txBody>
      </p:sp>
      <p:sp>
        <p:nvSpPr>
          <p:cNvPr id="3" name="Rectángulo 2">
            <a:extLst>
              <a:ext uri="{FF2B5EF4-FFF2-40B4-BE49-F238E27FC236}">
                <a16:creationId xmlns:a16="http://schemas.microsoft.com/office/drawing/2014/main" id="{D49AF4E8-6F83-4210-8EC4-BD95BC278E6F}"/>
              </a:ext>
            </a:extLst>
          </p:cNvPr>
          <p:cNvSpPr/>
          <p:nvPr/>
        </p:nvSpPr>
        <p:spPr>
          <a:xfrm>
            <a:off x="1669775" y="1948070"/>
            <a:ext cx="9740348" cy="4401205"/>
          </a:xfrm>
          <a:prstGeom prst="rect">
            <a:avLst/>
          </a:prstGeom>
        </p:spPr>
        <p:txBody>
          <a:bodyPr wrap="square">
            <a:spAutoFit/>
          </a:bodyPr>
          <a:lstStyle/>
          <a:p>
            <a:pPr marL="342900" indent="-342900">
              <a:buFont typeface="Arial" panose="020B0604020202020204" pitchFamily="34" charset="0"/>
              <a:buChar char="•"/>
            </a:pPr>
            <a:r>
              <a:rPr lang="es-MX" sz="2000" dirty="0">
                <a:solidFill>
                  <a:srgbClr val="FF0000"/>
                </a:solidFill>
              </a:rPr>
              <a:t>Cumplimiento de las obligaciones del Estado en materia de CC.</a:t>
            </a:r>
          </a:p>
          <a:p>
            <a:pPr marL="342900" indent="-342900">
              <a:buFont typeface="Arial" panose="020B0604020202020204" pitchFamily="34" charset="0"/>
              <a:buChar char="•"/>
            </a:pPr>
            <a:endParaRPr lang="es-MX" sz="2000" dirty="0">
              <a:solidFill>
                <a:srgbClr val="FF0000"/>
              </a:solidFill>
            </a:endParaRPr>
          </a:p>
          <a:p>
            <a:pPr marL="342900" indent="-342900">
              <a:buFont typeface="Arial" panose="020B0604020202020204" pitchFamily="34" charset="0"/>
              <a:buChar char="•"/>
            </a:pPr>
            <a:r>
              <a:rPr lang="es-MX" sz="2000" dirty="0">
                <a:solidFill>
                  <a:srgbClr val="FF0000"/>
                </a:solidFill>
              </a:rPr>
              <a:t>Brinda información sobre las metas alcanzadas en CC y DS al tiempo que produce datos que permitirán revertir los errores tanto en relación al diseño del gasto como de la política.</a:t>
            </a:r>
          </a:p>
          <a:p>
            <a:pPr marL="342900" indent="-342900">
              <a:buFont typeface="Arial" panose="020B0604020202020204" pitchFamily="34" charset="0"/>
              <a:buChar char="•"/>
            </a:pPr>
            <a:endParaRPr lang="es-MX" sz="2000" dirty="0">
              <a:solidFill>
                <a:srgbClr val="FF0000"/>
              </a:solidFill>
            </a:endParaRPr>
          </a:p>
          <a:p>
            <a:pPr marL="342900" indent="-342900">
              <a:buFont typeface="Arial" panose="020B0604020202020204" pitchFamily="34" charset="0"/>
              <a:buChar char="•"/>
            </a:pPr>
            <a:r>
              <a:rPr lang="es-MX" sz="2000" dirty="0">
                <a:solidFill>
                  <a:srgbClr val="FF0000"/>
                </a:solidFill>
              </a:rPr>
              <a:t>En un régimen federal como el nuestro que aplica tanto a los recursos públicos como a la competencia ambiental, permite evitar la superposición de funciones que afecten la eficiencia tanto del gasto como de la política propiamente dicha.</a:t>
            </a:r>
          </a:p>
          <a:p>
            <a:pPr marL="342900" indent="-342900">
              <a:buFont typeface="Arial" panose="020B0604020202020204" pitchFamily="34" charset="0"/>
              <a:buChar char="•"/>
            </a:pPr>
            <a:endParaRPr lang="es-MX" sz="2000" dirty="0">
              <a:solidFill>
                <a:srgbClr val="FF0000"/>
              </a:solidFill>
            </a:endParaRPr>
          </a:p>
          <a:p>
            <a:pPr marL="342900" indent="-342900">
              <a:buFont typeface="Arial" panose="020B0604020202020204" pitchFamily="34" charset="0"/>
              <a:buChar char="•"/>
            </a:pPr>
            <a:r>
              <a:rPr lang="es-MX" sz="2000" dirty="0">
                <a:solidFill>
                  <a:srgbClr val="FF0000"/>
                </a:solidFill>
              </a:rPr>
              <a:t>Mejora la transparencia y rendición de cuentas.</a:t>
            </a:r>
          </a:p>
          <a:p>
            <a:endParaRPr lang="es-MX" sz="2000" dirty="0">
              <a:solidFill>
                <a:srgbClr val="FF0000"/>
              </a:solidFill>
            </a:endParaRPr>
          </a:p>
          <a:p>
            <a:pPr marL="342900" indent="-342900">
              <a:buFont typeface="Arial" panose="020B0604020202020204" pitchFamily="34" charset="0"/>
              <a:buChar char="•"/>
            </a:pPr>
            <a:r>
              <a:rPr lang="es-MX" sz="2000" dirty="0">
                <a:solidFill>
                  <a:srgbClr val="FF0000"/>
                </a:solidFill>
              </a:rPr>
              <a:t>Genera información para las NDC (Contribuciones determinadas a nivel país) y LTS (Estrategias a Largo Plazo).</a:t>
            </a:r>
          </a:p>
        </p:txBody>
      </p:sp>
    </p:spTree>
    <p:extLst>
      <p:ext uri="{BB962C8B-B14F-4D97-AF65-F5344CB8AC3E}">
        <p14:creationId xmlns:p14="http://schemas.microsoft.com/office/powerpoint/2010/main" val="1370448815"/>
      </p:ext>
    </p:extLst>
  </p:cSld>
  <p:clrMapOvr>
    <a:masterClrMapping/>
  </p:clrMapOvr>
</p:sld>
</file>

<file path=ppt/theme/theme1.xml><?xml version="1.0" encoding="utf-8"?>
<a:theme xmlns:a="http://schemas.openxmlformats.org/drawingml/2006/main" name="RetrospectVTI">
  <a:themeElements>
    <a:clrScheme name="Retrospect">
      <a:dk1>
        <a:sysClr val="windowText" lastClr="000000"/>
      </a:dk1>
      <a:lt1>
        <a:sysClr val="window" lastClr="FFFFFF"/>
      </a:lt1>
      <a:dk2>
        <a:srgbClr val="344068"/>
      </a:dk2>
      <a:lt2>
        <a:srgbClr val="D9E0E6"/>
      </a:lt2>
      <a:accent1>
        <a:srgbClr val="1CADE4"/>
      </a:accent1>
      <a:accent2>
        <a:srgbClr val="2683C6"/>
      </a:accent2>
      <a:accent3>
        <a:srgbClr val="28C4CC"/>
      </a:accent3>
      <a:accent4>
        <a:srgbClr val="42BA97"/>
      </a:accent4>
      <a:accent5>
        <a:srgbClr val="3E8853"/>
      </a:accent5>
      <a:accent6>
        <a:srgbClr val="62A39F"/>
      </a:accent6>
      <a:hlink>
        <a:srgbClr val="6EAC1C"/>
      </a:hlink>
      <a:folHlink>
        <a:srgbClr val="B26B02"/>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Office_42167616_TF33476885.potx" id="{708EA76C-9E4E-427F-92B4-885A41DA5F95}" vid="{FA8C29E4-7913-4A71-888E-42326687ED15}"/>
    </a:ext>
  </a:ext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Tema de la oficin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Status xmlns="71af3243-3dd4-4a8d-8c0d-dd76da1f02a5">Not started</Status>
    <MediaServiceKeyPoints xmlns="71af3243-3dd4-4a8d-8c0d-dd76da1f02a5" xsi:nil="true"/>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79F111ED35F8CC479449609E8A0923A6" ma:contentTypeVersion="12" ma:contentTypeDescription="Create a new document." ma:contentTypeScope="" ma:versionID="fa6e671f1cd7e4d96ff9652be322dd5e">
  <xsd:schema xmlns:xsd="http://www.w3.org/2001/XMLSchema" xmlns:xs="http://www.w3.org/2001/XMLSchema" xmlns:p="http://schemas.microsoft.com/office/2006/metadata/properties" xmlns:ns2="71af3243-3dd4-4a8d-8c0d-dd76da1f02a5" xmlns:ns3="16c05727-aa75-4e4a-9b5f-8a80a1165891" targetNamespace="http://schemas.microsoft.com/office/2006/metadata/properties" ma:root="true" ma:fieldsID="4e2496f70b101db0b8013f30a071bbf7" ns2:_="" ns3:_="">
    <xsd:import namespace="71af3243-3dd4-4a8d-8c0d-dd76da1f02a5"/>
    <xsd:import namespace="16c05727-aa75-4e4a-9b5f-8a80a1165891"/>
    <xsd:element name="properties">
      <xsd:complexType>
        <xsd:sequence>
          <xsd:element name="documentManagement">
            <xsd:complexType>
              <xsd:all>
                <xsd:element ref="ns2:MediaServiceMetadata" minOccurs="0"/>
                <xsd:element ref="ns2:MediaServiceFastMetadata" minOccurs="0"/>
                <xsd:element ref="ns2:MediaServiceOCR" minOccurs="0"/>
                <xsd:element ref="ns2:MediaServiceAutoTags" minOccurs="0"/>
                <xsd:element ref="ns2:MediaServiceEventHashCode" minOccurs="0"/>
                <xsd:element ref="ns2:MediaServiceGenerationTime" minOccurs="0"/>
                <xsd:element ref="ns3:SharedWithUsers" minOccurs="0"/>
                <xsd:element ref="ns3:SharedWithDetails" minOccurs="0"/>
                <xsd:element ref="ns2:MediaServiceAutoKeyPoints" minOccurs="0"/>
                <xsd:element ref="ns2:MediaServiceKeyPoints" minOccurs="0"/>
                <xsd:element ref="ns2:MediaServiceDateTaken" minOccurs="0"/>
                <xsd:element ref="ns2:Statu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71af3243-3dd4-4a8d-8c0d-dd76da1f02a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CR" ma:index="10" nillable="true" ma:displayName="MediaServiceOCR" ma:internalName="MediaServiceOCR" ma:readOnly="true">
      <xsd:simpleType>
        <xsd:restriction base="dms:Note">
          <xsd:maxLength value="255"/>
        </xsd:restriction>
      </xsd:simpleType>
    </xsd:element>
    <xsd:element name="MediaServiceAutoTags" ma:index="11" nillable="true" ma:displayName="MediaServiceAutoTags" ma:internalName="MediaServiceAutoTags"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AutoKeyPoints" ma:index="16" nillable="true" ma:displayName="MediaServiceAutoKeyPoints" ma:hidden="true" ma:internalName="MediaServiceAutoKeyPoints" ma:readOnly="true">
      <xsd:simpleType>
        <xsd:restriction base="dms:Note"/>
      </xsd:simpleType>
    </xsd:element>
    <xsd:element name="MediaServiceKeyPoints" ma:index="17" nillable="true" ma:displayName="KeyPoints" ma:internalName="MediaServiceKeyPoints" ma:readOnly="false">
      <xsd:simpleType>
        <xsd:restriction base="dms:Note">
          <xsd:maxLength value="255"/>
        </xsd:restriction>
      </xsd:simpleType>
    </xsd:element>
    <xsd:element name="MediaServiceDateTaken" ma:index="18" nillable="true" ma:displayName="MediaServiceDateTaken" ma:hidden="true" ma:internalName="MediaServiceDateTaken" ma:readOnly="true">
      <xsd:simpleType>
        <xsd:restriction base="dms:Text"/>
      </xsd:simpleType>
    </xsd:element>
    <xsd:element name="Status" ma:index="19" nillable="true" ma:displayName="Status" ma:default="Not started" ma:format="Dropdown" ma:internalName="Status">
      <xsd:simpleType>
        <xsd:restriction base="dms:Choice">
          <xsd:enumeration value="Not started"/>
          <xsd:enumeration value="In Progress"/>
          <xsd:enumeration value="Completed"/>
        </xsd:restriction>
      </xsd:simpleType>
    </xsd:element>
  </xsd:schema>
  <xsd:schema xmlns:xsd="http://www.w3.org/2001/XMLSchema" xmlns:xs="http://www.w3.org/2001/XMLSchema" xmlns:dms="http://schemas.microsoft.com/office/2006/documentManagement/types" xmlns:pc="http://schemas.microsoft.com/office/infopath/2007/PartnerControls" targetNamespace="16c05727-aa75-4e4a-9b5f-8a80a1165891" elementFormDefault="qualified">
    <xsd:import namespace="http://schemas.microsoft.com/office/2006/documentManagement/types"/>
    <xsd:import namespace="http://schemas.microsoft.com/office/infopath/2007/PartnerControls"/>
    <xsd:element name="SharedWithUsers" ma:index="14"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5"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A4E879E6-8FFE-4154-8F2A-F7518B89B376}">
  <ds:schemaRefs>
    <ds:schemaRef ds:uri="http://purl.org/dc/terms/"/>
    <ds:schemaRef ds:uri="http://schemas.openxmlformats.org/package/2006/metadata/core-properties"/>
    <ds:schemaRef ds:uri="16c05727-aa75-4e4a-9b5f-8a80a1165891"/>
    <ds:schemaRef ds:uri="http://schemas.microsoft.com/office/2006/documentManagement/types"/>
    <ds:schemaRef ds:uri="http://schemas.microsoft.com/office/infopath/2007/PartnerControls"/>
    <ds:schemaRef ds:uri="http://purl.org/dc/elements/1.1/"/>
    <ds:schemaRef ds:uri="http://schemas.microsoft.com/office/2006/metadata/properties"/>
    <ds:schemaRef ds:uri="71af3243-3dd4-4a8d-8c0d-dd76da1f02a5"/>
    <ds:schemaRef ds:uri="http://www.w3.org/XML/1998/namespace"/>
    <ds:schemaRef ds:uri="http://purl.org/dc/dcmitype/"/>
  </ds:schemaRefs>
</ds:datastoreItem>
</file>

<file path=customXml/itemProps2.xml><?xml version="1.0" encoding="utf-8"?>
<ds:datastoreItem xmlns:ds="http://schemas.openxmlformats.org/officeDocument/2006/customXml" ds:itemID="{A941CA7C-A0BF-44EF-B2E5-7539C3B9B0B6}">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71af3243-3dd4-4a8d-8c0d-dd76da1f02a5"/>
    <ds:schemaRef ds:uri="16c05727-aa75-4e4a-9b5f-8a80a116589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7E0A2CB4-6869-426F-8BC4-A32C90CBE263}">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Presentación clásica de todo el personal de la compañía</Template>
  <TotalTime>580</TotalTime>
  <Words>1557</Words>
  <Application>Microsoft Office PowerPoint</Application>
  <PresentationFormat>Panorámica</PresentationFormat>
  <Paragraphs>126</Paragraphs>
  <Slides>21</Slides>
  <Notes>2</Notes>
  <HiddenSlides>0</HiddenSlides>
  <MMClips>0</MMClips>
  <ScaleCrop>false</ScaleCrop>
  <HeadingPairs>
    <vt:vector size="6" baseType="variant">
      <vt:variant>
        <vt:lpstr>Fuentes usadas</vt:lpstr>
      </vt:variant>
      <vt:variant>
        <vt:i4>4</vt:i4>
      </vt:variant>
      <vt:variant>
        <vt:lpstr>Tema</vt:lpstr>
      </vt:variant>
      <vt:variant>
        <vt:i4>1</vt:i4>
      </vt:variant>
      <vt:variant>
        <vt:lpstr>Títulos de diapositiva</vt:lpstr>
      </vt:variant>
      <vt:variant>
        <vt:i4>21</vt:i4>
      </vt:variant>
    </vt:vector>
  </HeadingPairs>
  <TitlesOfParts>
    <vt:vector size="26" baseType="lpstr">
      <vt:lpstr>Arial</vt:lpstr>
      <vt:lpstr>Calibri</vt:lpstr>
      <vt:lpstr>Calibri Light</vt:lpstr>
      <vt:lpstr>Wingdings</vt:lpstr>
      <vt:lpstr>RetrospectVTI</vt:lpstr>
      <vt:lpstr>Curso Tributación Ambiental</vt:lpstr>
      <vt:lpstr>CONCEPTOS INVOLUCRADOS</vt:lpstr>
      <vt:lpstr> NORMATIVA PRINCIPAL</vt:lpstr>
      <vt:lpstr>AREAS DE INCUNVENCIA Y VINCULACION DEL CC Y LAS F.PUBLICAS</vt:lpstr>
      <vt:lpstr>Impacto del CC en las Finanzas Publicas</vt:lpstr>
      <vt:lpstr>ROL DEL ESTADO:</vt:lpstr>
      <vt:lpstr>INSTRUMENTOS DE LAS FINANZAS PUBLICAS</vt:lpstr>
      <vt:lpstr>PRESUPUESTO POR RESULTADO-ETIQUETADO AMBIENTAL</vt:lpstr>
      <vt:lpstr>OBJETIVOS DEL PPR-CAMBIO CLIMATICO</vt:lpstr>
      <vt:lpstr>INDICE DE GESTION DE RIESGO DE DESASTRE  (GRD-BID) </vt:lpstr>
      <vt:lpstr>TRIBUTOS  “VERDES”</vt:lpstr>
      <vt:lpstr>TRIBUTOS VERDES-IMPUESTOS</vt:lpstr>
      <vt:lpstr>Presentación de PowerPoint</vt:lpstr>
      <vt:lpstr>PRINCIPIOS CONSTITUCIONALES: De que hablamos??</vt:lpstr>
      <vt:lpstr>  PRINCIPIOS CONSTITUCIONALES VS PRNCIPIOS AMBIENTALES- EXTRAFISCALIDAD.</vt:lpstr>
      <vt:lpstr>Presentación de PowerPoint</vt:lpstr>
      <vt:lpstr>     Bronway Technology S.A. c/ AFIP s/ inc. apelación.-CSJN-4-6-2024 </vt:lpstr>
      <vt:lpstr>Presentación de PowerPoint</vt:lpstr>
      <vt:lpstr>IMPUESTOS INDIRECTOS AL CONSUMO</vt:lpstr>
      <vt:lpstr>“…Bajo tales premisas, si el legislador ha procurado desalentar el consumo de tabaco, el impacto que esa decisión pudiese tener sobre la oferta en dicho mercado constituiría un aspecto inherente al mecanismo fiscal adoptado. Si el efecto, hipotéticamente, fuese negativo sobre tales actividades y sectores, los jueces no podrían pasar por alto que ese fue justamente el propósito perseguido a fin de tutelar la salud de la población. Dicho efecto no solo impediría descalificar a este tipo de impuestos selectivos al consumo, sino que avalaría el cumplimiento de los fines extra-fiscales que la ley tuvo en miras alcanzar…”</vt:lpstr>
      <vt:lpstr>Gracias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Debates actuales sobre Derecho Aduanero</dc:title>
  <dc:creator>Pablo Garcia</dc:creator>
  <cp:lastModifiedBy>Usuario</cp:lastModifiedBy>
  <cp:revision>24</cp:revision>
  <dcterms:created xsi:type="dcterms:W3CDTF">2023-06-05T16:17:53Z</dcterms:created>
  <dcterms:modified xsi:type="dcterms:W3CDTF">2024-06-20T00:19:33Z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0x01010079F111ED35F8CC479449609E8A0923A6</vt:lpwstr>
  </property>
</Properties>
</file>