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68" r:id="rId6"/>
    <p:sldId id="262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64" r:id="rId15"/>
    <p:sldId id="265" r:id="rId16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  <p:embeddedFont>
      <p:font typeface="Maven Pro" panose="020B0604020202020204" charset="0"/>
      <p:regular r:id="rId22"/>
      <p:bold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5CB"/>
    <a:srgbClr val="777676"/>
    <a:srgbClr val="62B6AE"/>
    <a:srgbClr val="1D7E74"/>
    <a:srgbClr val="C1CFCE"/>
    <a:srgbClr val="83E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214FB-8585-4C85-83D7-47164AAD632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888C3ED4-9510-4000-A70F-AAD75B5EBD43}">
      <dgm:prSet phldrT="[Text]" custT="1"/>
      <dgm:spPr>
        <a:solidFill>
          <a:srgbClr val="1D7E74"/>
        </a:solidFill>
      </dgm:spPr>
      <dgm:t>
        <a:bodyPr rtlCol="0"/>
        <a:lstStyle/>
        <a:p>
          <a:pPr rtl="0"/>
          <a:r>
            <a:rPr lang="es-ES" sz="1400" b="1" noProof="0" dirty="0">
              <a:latin typeface="Garamond" panose="02020404030301010803" pitchFamily="18" charset="0"/>
            </a:rPr>
            <a:t>UNO: </a:t>
          </a:r>
          <a:br>
            <a:rPr lang="es-ES" sz="1800" noProof="0" dirty="0">
              <a:latin typeface="Garamond" panose="02020404030301010803" pitchFamily="18" charset="0"/>
            </a:rPr>
          </a:br>
          <a:r>
            <a:rPr lang="es-ES" sz="1200" noProof="0" dirty="0">
              <a:latin typeface="Garamond" panose="02020404030301010803" pitchFamily="18" charset="0"/>
            </a:rPr>
            <a:t>Valor de transacción</a:t>
          </a:r>
        </a:p>
        <a:p>
          <a:pPr rtl="0"/>
          <a:r>
            <a:rPr lang="es-ES" sz="1200" noProof="0" dirty="0">
              <a:latin typeface="Garamond" panose="02020404030301010803" pitchFamily="18" charset="0"/>
            </a:rPr>
            <a:t>(Art. 1)</a:t>
          </a:r>
        </a:p>
      </dgm:t>
    </dgm:pt>
    <dgm:pt modelId="{4F31B688-999B-4752-86CF-5AFFBDD2FB2C}" type="parTrans" cxnId="{E7A50B49-7597-4D6A-A8AB-E00237D2C558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91778D6F-210D-40E1-9F4A-4CEEC2F76790}" type="sibTrans" cxnId="{E7A50B49-7597-4D6A-A8AB-E00237D2C558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016586D9-2DB5-4AA6-BA9F-9EDDC0510C29}">
      <dgm:prSet phldrT="[Text]" custT="1"/>
      <dgm:spPr>
        <a:solidFill>
          <a:srgbClr val="62B6AE"/>
        </a:solidFill>
      </dgm:spPr>
      <dgm:t>
        <a:bodyPr rtlCol="0"/>
        <a:lstStyle/>
        <a:p>
          <a:pPr rtl="0"/>
          <a:r>
            <a:rPr lang="es-ES" sz="1400" b="1" noProof="0" dirty="0">
              <a:latin typeface="Garamond" panose="02020404030301010803" pitchFamily="18" charset="0"/>
            </a:rPr>
            <a:t>DOS: </a:t>
          </a:r>
          <a:br>
            <a:rPr lang="es-ES" sz="1800" noProof="0" dirty="0">
              <a:latin typeface="Garamond" panose="02020404030301010803" pitchFamily="18" charset="0"/>
            </a:rPr>
          </a:br>
          <a:r>
            <a:rPr lang="es-ES" sz="1200" noProof="0" dirty="0">
              <a:latin typeface="Garamond" panose="02020404030301010803" pitchFamily="18" charset="0"/>
            </a:rPr>
            <a:t>Valor de transacción de mercaderías idénticas</a:t>
          </a:r>
        </a:p>
        <a:p>
          <a:pPr rtl="0"/>
          <a:r>
            <a:rPr lang="es-ES" sz="1200" noProof="0" dirty="0">
              <a:latin typeface="Garamond" panose="02020404030301010803" pitchFamily="18" charset="0"/>
            </a:rPr>
            <a:t>(Art. 2)</a:t>
          </a:r>
        </a:p>
      </dgm:t>
    </dgm:pt>
    <dgm:pt modelId="{D8622124-F306-4E87-AD72-8341309CD39F}" type="parTrans" cxnId="{03FFB34C-F2DE-4D1A-A377-DDE0CA287713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59DA38EC-31CE-4170-A454-97D5E30BDBA8}" type="sibTrans" cxnId="{03FFB34C-F2DE-4D1A-A377-DDE0CA287713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F1A4D444-33C8-420D-922B-B4D83B96C7C2}">
      <dgm:prSet phldrT="[Text]" custT="1"/>
      <dgm:spPr>
        <a:solidFill>
          <a:srgbClr val="75D5CB"/>
        </a:solidFill>
      </dgm:spPr>
      <dgm:t>
        <a:bodyPr rtlCol="0"/>
        <a:lstStyle/>
        <a:p>
          <a:pPr rtl="0"/>
          <a:r>
            <a:rPr lang="es-ES" sz="1400" b="1" noProof="0" dirty="0">
              <a:latin typeface="Garamond" panose="02020404030301010803" pitchFamily="18" charset="0"/>
            </a:rPr>
            <a:t>TRES: </a:t>
          </a:r>
          <a:br>
            <a:rPr lang="es-ES" sz="1800" noProof="0" dirty="0">
              <a:latin typeface="Garamond" panose="02020404030301010803" pitchFamily="18" charset="0"/>
            </a:rPr>
          </a:br>
          <a:r>
            <a:rPr lang="es-ES" sz="1200" noProof="0" dirty="0">
              <a:latin typeface="Garamond" panose="02020404030301010803" pitchFamily="18" charset="0"/>
            </a:rPr>
            <a:t>Valor de transacción de mercaderías similares</a:t>
          </a:r>
        </a:p>
        <a:p>
          <a:pPr rtl="0"/>
          <a:r>
            <a:rPr lang="es-ES" sz="1200" noProof="0" dirty="0">
              <a:latin typeface="Garamond" panose="02020404030301010803" pitchFamily="18" charset="0"/>
            </a:rPr>
            <a:t>(Art. 3)</a:t>
          </a:r>
        </a:p>
      </dgm:t>
    </dgm:pt>
    <dgm:pt modelId="{AFA9A2E5-05CF-4291-BDAC-40FF2BA0C123}" type="parTrans" cxnId="{61F7C260-BB9F-4EAB-A166-C8B477418C19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68A763C5-D2C0-42B7-9415-66617A5D147E}" type="sibTrans" cxnId="{61F7C260-BB9F-4EAB-A166-C8B477418C19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51EB5745-8AAE-421D-874F-13491FF3F307}">
      <dgm:prSet phldrT="[Text]" custT="1"/>
      <dgm:spPr>
        <a:solidFill>
          <a:srgbClr val="1D7E74"/>
        </a:solidFill>
      </dgm:spPr>
      <dgm:t>
        <a:bodyPr rtlCol="0"/>
        <a:lstStyle/>
        <a:p>
          <a:pPr rtl="0"/>
          <a:r>
            <a:rPr lang="es-ES" sz="1400" b="1" noProof="0" dirty="0">
              <a:latin typeface="Garamond" panose="02020404030301010803" pitchFamily="18" charset="0"/>
            </a:rPr>
            <a:t>CUATRO: </a:t>
          </a:r>
          <a:br>
            <a:rPr lang="es-ES" sz="1800" noProof="0" dirty="0">
              <a:latin typeface="Garamond" panose="02020404030301010803" pitchFamily="18" charset="0"/>
            </a:rPr>
          </a:br>
          <a:r>
            <a:rPr lang="es-ES" sz="1200" noProof="0" dirty="0">
              <a:latin typeface="Garamond" panose="02020404030301010803" pitchFamily="18" charset="0"/>
            </a:rPr>
            <a:t>Valor deductivo</a:t>
          </a:r>
        </a:p>
        <a:p>
          <a:pPr rtl="0"/>
          <a:r>
            <a:rPr lang="es-ES" sz="1200" noProof="0" dirty="0">
              <a:latin typeface="Garamond" panose="02020404030301010803" pitchFamily="18" charset="0"/>
            </a:rPr>
            <a:t>(Art. 5)</a:t>
          </a:r>
        </a:p>
      </dgm:t>
    </dgm:pt>
    <dgm:pt modelId="{4809E3DC-C136-4EC2-849F-2394A70DF32F}" type="parTrans" cxnId="{ECCDC5FC-C4CD-4D27-8963-B2FB5DA8B711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CEAC77A3-F019-4EB6-A67A-D01EA028A855}" type="sibTrans" cxnId="{ECCDC5FC-C4CD-4D27-8963-B2FB5DA8B711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10DC8D50-E48F-4C14-846C-4F6CA479EED8}">
      <dgm:prSet phldrT="[Text]" custT="1"/>
      <dgm:spPr>
        <a:solidFill>
          <a:srgbClr val="62B6AE"/>
        </a:solidFill>
      </dgm:spPr>
      <dgm:t>
        <a:bodyPr rtlCol="0"/>
        <a:lstStyle/>
        <a:p>
          <a:pPr rtl="0"/>
          <a:r>
            <a:rPr lang="es-ES" sz="1400" b="1" noProof="0" dirty="0">
              <a:latin typeface="Garamond" panose="02020404030301010803" pitchFamily="18" charset="0"/>
            </a:rPr>
            <a:t>CINCO: </a:t>
          </a:r>
          <a:br>
            <a:rPr lang="es-ES" sz="1800" noProof="0" dirty="0">
              <a:latin typeface="Garamond" panose="02020404030301010803" pitchFamily="18" charset="0"/>
            </a:rPr>
          </a:br>
          <a:r>
            <a:rPr lang="es-ES" sz="1200" noProof="0" dirty="0">
              <a:latin typeface="Garamond" panose="02020404030301010803" pitchFamily="18" charset="0"/>
            </a:rPr>
            <a:t>Valor reconstruido</a:t>
          </a:r>
        </a:p>
        <a:p>
          <a:pPr rtl="0"/>
          <a:r>
            <a:rPr lang="es-ES" sz="1200" noProof="0" dirty="0">
              <a:latin typeface="Garamond" panose="02020404030301010803" pitchFamily="18" charset="0"/>
            </a:rPr>
            <a:t>(Art. 6)</a:t>
          </a:r>
        </a:p>
      </dgm:t>
    </dgm:pt>
    <dgm:pt modelId="{95E9A227-DA0C-4889-BB4B-908CC0896D78}" type="parTrans" cxnId="{396AE40A-4D53-4D1B-9BE5-990817474275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D2C6A091-2138-40DF-902A-DADF7C0A858A}" type="sibTrans" cxnId="{396AE40A-4D53-4D1B-9BE5-990817474275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9AF246AA-09BA-483A-95B2-66DE99600D52}">
      <dgm:prSet phldrT="[Text]" custT="1"/>
      <dgm:spPr>
        <a:solidFill>
          <a:srgbClr val="75D5CB"/>
        </a:solidFill>
      </dgm:spPr>
      <dgm:t>
        <a:bodyPr rtlCol="0"/>
        <a:lstStyle/>
        <a:p>
          <a:pPr rtl="0"/>
          <a:r>
            <a:rPr lang="es-ES" sz="1400" b="1" noProof="0" dirty="0">
              <a:latin typeface="Garamond" panose="02020404030301010803" pitchFamily="18" charset="0"/>
            </a:rPr>
            <a:t>SEIS: </a:t>
          </a:r>
          <a:br>
            <a:rPr lang="es-ES" sz="1800" noProof="0" dirty="0">
              <a:latin typeface="Garamond" panose="02020404030301010803" pitchFamily="18" charset="0"/>
            </a:rPr>
          </a:br>
          <a:r>
            <a:rPr lang="es-ES" sz="1200" noProof="0" dirty="0">
              <a:latin typeface="Garamond" panose="02020404030301010803" pitchFamily="18" charset="0"/>
            </a:rPr>
            <a:t>Método flexible</a:t>
          </a:r>
        </a:p>
        <a:p>
          <a:pPr rtl="0"/>
          <a:r>
            <a:rPr lang="es-ES" sz="1200" noProof="0" dirty="0">
              <a:latin typeface="Garamond" panose="02020404030301010803" pitchFamily="18" charset="0"/>
            </a:rPr>
            <a:t>(Art. 7)</a:t>
          </a:r>
        </a:p>
      </dgm:t>
    </dgm:pt>
    <dgm:pt modelId="{C9CB9CCD-885C-4C1A-9190-7743B83ADCF6}" type="parTrans" cxnId="{96720A22-49E5-42B3-A8B4-CD9BDEE08C00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EE3646C7-4509-45CA-8EEC-BA8F436CA923}" type="sibTrans" cxnId="{96720A22-49E5-42B3-A8B4-CD9BDEE08C00}">
      <dgm:prSet/>
      <dgm:spPr/>
      <dgm:t>
        <a:bodyPr rtlCol="0"/>
        <a:lstStyle/>
        <a:p>
          <a:pPr rtl="0"/>
          <a:endParaRPr lang="es-ES" sz="1600" noProof="0" dirty="0">
            <a:solidFill>
              <a:schemeClr val="tx1"/>
            </a:solidFill>
          </a:endParaRPr>
        </a:p>
      </dgm:t>
    </dgm:pt>
    <dgm:pt modelId="{92654547-E6AF-4C21-813C-FC394A15A681}" type="pres">
      <dgm:prSet presAssocID="{1BF214FB-8585-4C85-83D7-47164AAD632D}" presName="diagram" presStyleCnt="0">
        <dgm:presLayoutVars>
          <dgm:dir/>
          <dgm:resizeHandles val="exact"/>
        </dgm:presLayoutVars>
      </dgm:prSet>
      <dgm:spPr/>
    </dgm:pt>
    <dgm:pt modelId="{250A4AD9-9384-455C-AF51-202B08254D55}" type="pres">
      <dgm:prSet presAssocID="{888C3ED4-9510-4000-A70F-AAD75B5EBD43}" presName="node" presStyleLbl="node1" presStyleIdx="0" presStyleCnt="6">
        <dgm:presLayoutVars>
          <dgm:bulletEnabled val="1"/>
        </dgm:presLayoutVars>
      </dgm:prSet>
      <dgm:spPr/>
    </dgm:pt>
    <dgm:pt modelId="{4651146E-6BCD-4FBD-9BFD-AFBFF51DA873}" type="pres">
      <dgm:prSet presAssocID="{91778D6F-210D-40E1-9F4A-4CEEC2F76790}" presName="sibTrans" presStyleCnt="0"/>
      <dgm:spPr/>
    </dgm:pt>
    <dgm:pt modelId="{7A5B3E65-9777-4EF6-A5E1-C35B895D487A}" type="pres">
      <dgm:prSet presAssocID="{016586D9-2DB5-4AA6-BA9F-9EDDC0510C29}" presName="node" presStyleLbl="node1" presStyleIdx="1" presStyleCnt="6">
        <dgm:presLayoutVars>
          <dgm:bulletEnabled val="1"/>
        </dgm:presLayoutVars>
      </dgm:prSet>
      <dgm:spPr/>
    </dgm:pt>
    <dgm:pt modelId="{8C3FA750-50B3-4A61-AE6A-6E262BD92BF1}" type="pres">
      <dgm:prSet presAssocID="{59DA38EC-31CE-4170-A454-97D5E30BDBA8}" presName="sibTrans" presStyleCnt="0"/>
      <dgm:spPr/>
    </dgm:pt>
    <dgm:pt modelId="{98736366-53F9-49EF-9094-E77CAF66F377}" type="pres">
      <dgm:prSet presAssocID="{F1A4D444-33C8-420D-922B-B4D83B96C7C2}" presName="node" presStyleLbl="node1" presStyleIdx="2" presStyleCnt="6">
        <dgm:presLayoutVars>
          <dgm:bulletEnabled val="1"/>
        </dgm:presLayoutVars>
      </dgm:prSet>
      <dgm:spPr/>
    </dgm:pt>
    <dgm:pt modelId="{184FD239-07E4-4D73-B5DB-F0618A654FA9}" type="pres">
      <dgm:prSet presAssocID="{68A763C5-D2C0-42B7-9415-66617A5D147E}" presName="sibTrans" presStyleCnt="0"/>
      <dgm:spPr/>
    </dgm:pt>
    <dgm:pt modelId="{E111D404-B88B-44E6-839A-F40E9BF97271}" type="pres">
      <dgm:prSet presAssocID="{51EB5745-8AAE-421D-874F-13491FF3F307}" presName="node" presStyleLbl="node1" presStyleIdx="3" presStyleCnt="6">
        <dgm:presLayoutVars>
          <dgm:bulletEnabled val="1"/>
        </dgm:presLayoutVars>
      </dgm:prSet>
      <dgm:spPr/>
    </dgm:pt>
    <dgm:pt modelId="{D747113C-6AAD-4D6D-B469-D8C2782852AE}" type="pres">
      <dgm:prSet presAssocID="{CEAC77A3-F019-4EB6-A67A-D01EA028A855}" presName="sibTrans" presStyleCnt="0"/>
      <dgm:spPr/>
    </dgm:pt>
    <dgm:pt modelId="{8298FD8A-4BE2-4FB3-B18E-E031C2BD42AC}" type="pres">
      <dgm:prSet presAssocID="{10DC8D50-E48F-4C14-846C-4F6CA479EED8}" presName="node" presStyleLbl="node1" presStyleIdx="4" presStyleCnt="6">
        <dgm:presLayoutVars>
          <dgm:bulletEnabled val="1"/>
        </dgm:presLayoutVars>
      </dgm:prSet>
      <dgm:spPr/>
    </dgm:pt>
    <dgm:pt modelId="{40AAEEEF-B0A3-4A11-9E22-47246DBF72EC}" type="pres">
      <dgm:prSet presAssocID="{D2C6A091-2138-40DF-902A-DADF7C0A858A}" presName="sibTrans" presStyleCnt="0"/>
      <dgm:spPr/>
    </dgm:pt>
    <dgm:pt modelId="{F7AE4263-220C-4194-B4E9-8B096817D988}" type="pres">
      <dgm:prSet presAssocID="{9AF246AA-09BA-483A-95B2-66DE99600D52}" presName="node" presStyleLbl="node1" presStyleIdx="5" presStyleCnt="6">
        <dgm:presLayoutVars>
          <dgm:bulletEnabled val="1"/>
        </dgm:presLayoutVars>
      </dgm:prSet>
      <dgm:spPr/>
    </dgm:pt>
  </dgm:ptLst>
  <dgm:cxnLst>
    <dgm:cxn modelId="{7DAD2D03-DF1E-42BF-967E-087CA55A7517}" type="presOf" srcId="{51EB5745-8AAE-421D-874F-13491FF3F307}" destId="{E111D404-B88B-44E6-839A-F40E9BF97271}" srcOrd="0" destOrd="0" presId="urn:microsoft.com/office/officeart/2005/8/layout/default"/>
    <dgm:cxn modelId="{396AE40A-4D53-4D1B-9BE5-990817474275}" srcId="{1BF214FB-8585-4C85-83D7-47164AAD632D}" destId="{10DC8D50-E48F-4C14-846C-4F6CA479EED8}" srcOrd="4" destOrd="0" parTransId="{95E9A227-DA0C-4889-BB4B-908CC0896D78}" sibTransId="{D2C6A091-2138-40DF-902A-DADF7C0A858A}"/>
    <dgm:cxn modelId="{96720A22-49E5-42B3-A8B4-CD9BDEE08C00}" srcId="{1BF214FB-8585-4C85-83D7-47164AAD632D}" destId="{9AF246AA-09BA-483A-95B2-66DE99600D52}" srcOrd="5" destOrd="0" parTransId="{C9CB9CCD-885C-4C1A-9190-7743B83ADCF6}" sibTransId="{EE3646C7-4509-45CA-8EEC-BA8F436CA923}"/>
    <dgm:cxn modelId="{59AEF528-637A-42FE-89B9-BC2D21624135}" type="presOf" srcId="{F1A4D444-33C8-420D-922B-B4D83B96C7C2}" destId="{98736366-53F9-49EF-9094-E77CAF66F377}" srcOrd="0" destOrd="0" presId="urn:microsoft.com/office/officeart/2005/8/layout/default"/>
    <dgm:cxn modelId="{61F7C260-BB9F-4EAB-A166-C8B477418C19}" srcId="{1BF214FB-8585-4C85-83D7-47164AAD632D}" destId="{F1A4D444-33C8-420D-922B-B4D83B96C7C2}" srcOrd="2" destOrd="0" parTransId="{AFA9A2E5-05CF-4291-BDAC-40FF2BA0C123}" sibTransId="{68A763C5-D2C0-42B7-9415-66617A5D147E}"/>
    <dgm:cxn modelId="{E7A50B49-7597-4D6A-A8AB-E00237D2C558}" srcId="{1BF214FB-8585-4C85-83D7-47164AAD632D}" destId="{888C3ED4-9510-4000-A70F-AAD75B5EBD43}" srcOrd="0" destOrd="0" parTransId="{4F31B688-999B-4752-86CF-5AFFBDD2FB2C}" sibTransId="{91778D6F-210D-40E1-9F4A-4CEEC2F76790}"/>
    <dgm:cxn modelId="{03FFB34C-F2DE-4D1A-A377-DDE0CA287713}" srcId="{1BF214FB-8585-4C85-83D7-47164AAD632D}" destId="{016586D9-2DB5-4AA6-BA9F-9EDDC0510C29}" srcOrd="1" destOrd="0" parTransId="{D8622124-F306-4E87-AD72-8341309CD39F}" sibTransId="{59DA38EC-31CE-4170-A454-97D5E30BDBA8}"/>
    <dgm:cxn modelId="{2DB7B44F-8F33-4F07-8CDA-E8701BDA5F48}" type="presOf" srcId="{9AF246AA-09BA-483A-95B2-66DE99600D52}" destId="{F7AE4263-220C-4194-B4E9-8B096817D988}" srcOrd="0" destOrd="0" presId="urn:microsoft.com/office/officeart/2005/8/layout/default"/>
    <dgm:cxn modelId="{5417698C-B81D-43CE-B65E-853E416C5CBF}" type="presOf" srcId="{10DC8D50-E48F-4C14-846C-4F6CA479EED8}" destId="{8298FD8A-4BE2-4FB3-B18E-E031C2BD42AC}" srcOrd="0" destOrd="0" presId="urn:microsoft.com/office/officeart/2005/8/layout/default"/>
    <dgm:cxn modelId="{E6E74F99-5280-40DA-9E91-B5CA0A6346AB}" type="presOf" srcId="{016586D9-2DB5-4AA6-BA9F-9EDDC0510C29}" destId="{7A5B3E65-9777-4EF6-A5E1-C35B895D487A}" srcOrd="0" destOrd="0" presId="urn:microsoft.com/office/officeart/2005/8/layout/default"/>
    <dgm:cxn modelId="{E05021BE-B5A7-46E7-91FD-547B7247C89F}" type="presOf" srcId="{1BF214FB-8585-4C85-83D7-47164AAD632D}" destId="{92654547-E6AF-4C21-813C-FC394A15A681}" srcOrd="0" destOrd="0" presId="urn:microsoft.com/office/officeart/2005/8/layout/default"/>
    <dgm:cxn modelId="{C9A99AF7-ACD7-4108-8B57-DB7178590EB4}" type="presOf" srcId="{888C3ED4-9510-4000-A70F-AAD75B5EBD43}" destId="{250A4AD9-9384-455C-AF51-202B08254D55}" srcOrd="0" destOrd="0" presId="urn:microsoft.com/office/officeart/2005/8/layout/default"/>
    <dgm:cxn modelId="{ECCDC5FC-C4CD-4D27-8963-B2FB5DA8B711}" srcId="{1BF214FB-8585-4C85-83D7-47164AAD632D}" destId="{51EB5745-8AAE-421D-874F-13491FF3F307}" srcOrd="3" destOrd="0" parTransId="{4809E3DC-C136-4EC2-849F-2394A70DF32F}" sibTransId="{CEAC77A3-F019-4EB6-A67A-D01EA028A855}"/>
    <dgm:cxn modelId="{A6017E7B-72B2-4BF3-955B-1883BD7EE2B8}" type="presParOf" srcId="{92654547-E6AF-4C21-813C-FC394A15A681}" destId="{250A4AD9-9384-455C-AF51-202B08254D55}" srcOrd="0" destOrd="0" presId="urn:microsoft.com/office/officeart/2005/8/layout/default"/>
    <dgm:cxn modelId="{255B7F46-ABE6-470D-AA44-251223966F8D}" type="presParOf" srcId="{92654547-E6AF-4C21-813C-FC394A15A681}" destId="{4651146E-6BCD-4FBD-9BFD-AFBFF51DA873}" srcOrd="1" destOrd="0" presId="urn:microsoft.com/office/officeart/2005/8/layout/default"/>
    <dgm:cxn modelId="{CD53A123-40E6-4CC9-95B9-52C5E139CC3B}" type="presParOf" srcId="{92654547-E6AF-4C21-813C-FC394A15A681}" destId="{7A5B3E65-9777-4EF6-A5E1-C35B895D487A}" srcOrd="2" destOrd="0" presId="urn:microsoft.com/office/officeart/2005/8/layout/default"/>
    <dgm:cxn modelId="{A4BB538E-6F9B-49AD-BFF4-9659A15FAF78}" type="presParOf" srcId="{92654547-E6AF-4C21-813C-FC394A15A681}" destId="{8C3FA750-50B3-4A61-AE6A-6E262BD92BF1}" srcOrd="3" destOrd="0" presId="urn:microsoft.com/office/officeart/2005/8/layout/default"/>
    <dgm:cxn modelId="{24900E1C-4414-43CE-9DCA-A2B5BF9C54D9}" type="presParOf" srcId="{92654547-E6AF-4C21-813C-FC394A15A681}" destId="{98736366-53F9-49EF-9094-E77CAF66F377}" srcOrd="4" destOrd="0" presId="urn:microsoft.com/office/officeart/2005/8/layout/default"/>
    <dgm:cxn modelId="{B226722C-D110-484F-B8A6-C72629260C42}" type="presParOf" srcId="{92654547-E6AF-4C21-813C-FC394A15A681}" destId="{184FD239-07E4-4D73-B5DB-F0618A654FA9}" srcOrd="5" destOrd="0" presId="urn:microsoft.com/office/officeart/2005/8/layout/default"/>
    <dgm:cxn modelId="{A731B613-C92F-4045-B8CD-F8D6EE0E6F67}" type="presParOf" srcId="{92654547-E6AF-4C21-813C-FC394A15A681}" destId="{E111D404-B88B-44E6-839A-F40E9BF97271}" srcOrd="6" destOrd="0" presId="urn:microsoft.com/office/officeart/2005/8/layout/default"/>
    <dgm:cxn modelId="{5DB6BD3F-AF14-47AF-B075-AF96B9BED870}" type="presParOf" srcId="{92654547-E6AF-4C21-813C-FC394A15A681}" destId="{D747113C-6AAD-4D6D-B469-D8C2782852AE}" srcOrd="7" destOrd="0" presId="urn:microsoft.com/office/officeart/2005/8/layout/default"/>
    <dgm:cxn modelId="{0BE13472-CCE2-41AA-B714-B81EE5CD8099}" type="presParOf" srcId="{92654547-E6AF-4C21-813C-FC394A15A681}" destId="{8298FD8A-4BE2-4FB3-B18E-E031C2BD42AC}" srcOrd="8" destOrd="0" presId="urn:microsoft.com/office/officeart/2005/8/layout/default"/>
    <dgm:cxn modelId="{F31D8D60-8D45-4CF8-A588-AFEFAFB4923D}" type="presParOf" srcId="{92654547-E6AF-4C21-813C-FC394A15A681}" destId="{40AAEEEF-B0A3-4A11-9E22-47246DBF72EC}" srcOrd="9" destOrd="0" presId="urn:microsoft.com/office/officeart/2005/8/layout/default"/>
    <dgm:cxn modelId="{79DE278C-9500-44C0-A32A-DEFFC3BCFE5F}" type="presParOf" srcId="{92654547-E6AF-4C21-813C-FC394A15A681}" destId="{F7AE4263-220C-4194-B4E9-8B096817D9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2D87A-F63A-4A59-9890-12F7470C52C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4CA1884-E66C-4632-AC59-5547F6715005}">
      <dgm:prSet phldrT="[Texto]" custT="1"/>
      <dgm:spPr>
        <a:solidFill>
          <a:srgbClr val="1D7E74"/>
        </a:solidFill>
      </dgm:spPr>
      <dgm:t>
        <a:bodyPr/>
        <a:lstStyle/>
        <a:p>
          <a:r>
            <a:rPr lang="es-AR" sz="1200" dirty="0">
              <a:latin typeface="Garamond" panose="02020404030301010803" pitchFamily="18" charset="0"/>
            </a:rPr>
            <a:t>1. Precio</a:t>
          </a:r>
        </a:p>
      </dgm:t>
    </dgm:pt>
    <dgm:pt modelId="{2AE67002-F7A4-4F49-B3A5-7BA8B74AE3F0}" type="parTrans" cxnId="{45FE7C45-CCD6-434E-88CE-AB143C9D1FA2}">
      <dgm:prSet/>
      <dgm:spPr/>
      <dgm:t>
        <a:bodyPr/>
        <a:lstStyle/>
        <a:p>
          <a:endParaRPr lang="es-AR"/>
        </a:p>
      </dgm:t>
    </dgm:pt>
    <dgm:pt modelId="{B56F8538-7D99-44C9-A70E-322B754A49E3}" type="sibTrans" cxnId="{45FE7C45-CCD6-434E-88CE-AB143C9D1FA2}">
      <dgm:prSet/>
      <dgm:spPr>
        <a:solidFill>
          <a:srgbClr val="83E3D9"/>
        </a:solidFill>
      </dgm:spPr>
      <dgm:t>
        <a:bodyPr/>
        <a:lstStyle/>
        <a:p>
          <a:endParaRPr lang="es-AR"/>
        </a:p>
      </dgm:t>
    </dgm:pt>
    <dgm:pt modelId="{8250418B-67E5-4898-98C5-447A7D88384E}">
      <dgm:prSet phldrT="[Texto]" custT="1"/>
      <dgm:spPr>
        <a:solidFill>
          <a:srgbClr val="62B6AE"/>
        </a:solidFill>
      </dgm:spPr>
      <dgm:t>
        <a:bodyPr/>
        <a:lstStyle/>
        <a:p>
          <a:r>
            <a:rPr lang="es-AR" sz="1200" dirty="0">
              <a:latin typeface="Garamond" panose="02020404030301010803" pitchFamily="18" charset="0"/>
            </a:rPr>
            <a:t>2. Mercaderías</a:t>
          </a:r>
        </a:p>
      </dgm:t>
    </dgm:pt>
    <dgm:pt modelId="{5093790B-99FA-4040-B878-5EF3C055D879}" type="parTrans" cxnId="{846748F7-AE1C-4271-A43D-5946D5C25AD1}">
      <dgm:prSet/>
      <dgm:spPr/>
      <dgm:t>
        <a:bodyPr/>
        <a:lstStyle/>
        <a:p>
          <a:endParaRPr lang="es-AR"/>
        </a:p>
      </dgm:t>
    </dgm:pt>
    <dgm:pt modelId="{718973FB-2820-4E52-B89F-8D9D45135068}" type="sibTrans" cxnId="{846748F7-AE1C-4271-A43D-5946D5C25AD1}">
      <dgm:prSet/>
      <dgm:spPr>
        <a:solidFill>
          <a:srgbClr val="83E3D9"/>
        </a:solidFill>
      </dgm:spPr>
      <dgm:t>
        <a:bodyPr/>
        <a:lstStyle/>
        <a:p>
          <a:endParaRPr lang="es-AR"/>
        </a:p>
      </dgm:t>
    </dgm:pt>
    <dgm:pt modelId="{1C85890B-ADDB-4615-BDC7-328E85094289}">
      <dgm:prSet phldrT="[Texto]" custT="1"/>
      <dgm:spPr>
        <a:solidFill>
          <a:srgbClr val="1D7E74"/>
        </a:solidFill>
      </dgm:spPr>
      <dgm:t>
        <a:bodyPr/>
        <a:lstStyle/>
        <a:p>
          <a:r>
            <a:rPr lang="es-AR" sz="1200" dirty="0">
              <a:latin typeface="Garamond" panose="02020404030301010803" pitchFamily="18" charset="0"/>
            </a:rPr>
            <a:t>3. Venta para exportación</a:t>
          </a:r>
        </a:p>
      </dgm:t>
    </dgm:pt>
    <dgm:pt modelId="{847569AA-C0F2-46EC-87A1-599DCD4D31E3}" type="parTrans" cxnId="{55F0D71F-E0F3-4503-8C62-91A8D02E246F}">
      <dgm:prSet/>
      <dgm:spPr/>
      <dgm:t>
        <a:bodyPr/>
        <a:lstStyle/>
        <a:p>
          <a:endParaRPr lang="es-AR"/>
        </a:p>
      </dgm:t>
    </dgm:pt>
    <dgm:pt modelId="{3B4FB7AA-5FAD-41AD-B67F-AA164B218474}" type="sibTrans" cxnId="{55F0D71F-E0F3-4503-8C62-91A8D02E246F}">
      <dgm:prSet/>
      <dgm:spPr>
        <a:solidFill>
          <a:srgbClr val="83E3D9"/>
        </a:solidFill>
      </dgm:spPr>
      <dgm:t>
        <a:bodyPr/>
        <a:lstStyle/>
        <a:p>
          <a:endParaRPr lang="es-AR"/>
        </a:p>
      </dgm:t>
    </dgm:pt>
    <dgm:pt modelId="{30C452A4-C7CA-47FD-90B7-E9D46C0BE607}">
      <dgm:prSet phldrT="[Texto]" custT="1"/>
      <dgm:spPr>
        <a:solidFill>
          <a:srgbClr val="62B6AE"/>
        </a:solidFill>
      </dgm:spPr>
      <dgm:t>
        <a:bodyPr/>
        <a:lstStyle/>
        <a:p>
          <a:r>
            <a:rPr lang="es-AR" sz="1200" dirty="0">
              <a:latin typeface="Garamond" panose="02020404030301010803" pitchFamily="18" charset="0"/>
            </a:rPr>
            <a:t>4. País de importación</a:t>
          </a:r>
        </a:p>
      </dgm:t>
    </dgm:pt>
    <dgm:pt modelId="{1C21CF49-91D4-49C5-B6F3-6347CFB762C6}" type="parTrans" cxnId="{7935D26E-8316-4ACC-BA9C-BF9156B08FB9}">
      <dgm:prSet/>
      <dgm:spPr/>
      <dgm:t>
        <a:bodyPr/>
        <a:lstStyle/>
        <a:p>
          <a:endParaRPr lang="es-AR"/>
        </a:p>
      </dgm:t>
    </dgm:pt>
    <dgm:pt modelId="{26AFB77F-B057-4E78-B09F-06A3DA79FE02}" type="sibTrans" cxnId="{7935D26E-8316-4ACC-BA9C-BF9156B08FB9}">
      <dgm:prSet/>
      <dgm:spPr>
        <a:solidFill>
          <a:srgbClr val="83E3D9"/>
        </a:solidFill>
      </dgm:spPr>
      <dgm:t>
        <a:bodyPr/>
        <a:lstStyle/>
        <a:p>
          <a:endParaRPr lang="es-AR"/>
        </a:p>
      </dgm:t>
    </dgm:pt>
    <dgm:pt modelId="{395BC98D-F84A-476B-8987-FB3EFF6418F6}">
      <dgm:prSet phldrT="[Texto]" custT="1"/>
      <dgm:spPr>
        <a:solidFill>
          <a:schemeClr val="bg1"/>
        </a:solidFill>
      </dgm:spPr>
      <dgm:t>
        <a:bodyPr/>
        <a:lstStyle/>
        <a:p>
          <a:r>
            <a:rPr lang="es-AR" sz="1200" b="1" dirty="0">
              <a:solidFill>
                <a:schemeClr val="bg1"/>
              </a:solidFill>
              <a:latin typeface="Garamond" panose="02020404030301010803" pitchFamily="18" charset="0"/>
            </a:rPr>
            <a:t>ELEMENTOS</a:t>
          </a:r>
        </a:p>
      </dgm:t>
    </dgm:pt>
    <dgm:pt modelId="{3DC608E7-07E5-48F9-8139-706A15750E30}" type="sibTrans" cxnId="{7E46FF2D-CF31-49B3-A8E1-42B0B3567809}">
      <dgm:prSet/>
      <dgm:spPr/>
      <dgm:t>
        <a:bodyPr/>
        <a:lstStyle/>
        <a:p>
          <a:endParaRPr lang="es-AR"/>
        </a:p>
      </dgm:t>
    </dgm:pt>
    <dgm:pt modelId="{65436270-33E4-4560-A283-5E2C9DC8C660}" type="parTrans" cxnId="{7E46FF2D-CF31-49B3-A8E1-42B0B3567809}">
      <dgm:prSet/>
      <dgm:spPr/>
      <dgm:t>
        <a:bodyPr/>
        <a:lstStyle/>
        <a:p>
          <a:endParaRPr lang="es-AR"/>
        </a:p>
      </dgm:t>
    </dgm:pt>
    <dgm:pt modelId="{A473A738-6EE4-44C8-A439-6348EDFEC899}" type="pres">
      <dgm:prSet presAssocID="{D0A2D87A-F63A-4A59-9890-12F7470C52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06635C-0928-4729-8926-540AA20EF08C}" type="pres">
      <dgm:prSet presAssocID="{395BC98D-F84A-476B-8987-FB3EFF6418F6}" presName="centerShape" presStyleLbl="node0" presStyleIdx="0" presStyleCnt="1" custScaleX="112062"/>
      <dgm:spPr/>
    </dgm:pt>
    <dgm:pt modelId="{ACCE7738-7C0F-4B76-B3D2-36B1998F257C}" type="pres">
      <dgm:prSet presAssocID="{F4CA1884-E66C-4632-AC59-5547F6715005}" presName="node" presStyleLbl="node1" presStyleIdx="0" presStyleCnt="4" custScaleX="113139" custRadScaleRad="96885">
        <dgm:presLayoutVars>
          <dgm:bulletEnabled val="1"/>
        </dgm:presLayoutVars>
      </dgm:prSet>
      <dgm:spPr/>
    </dgm:pt>
    <dgm:pt modelId="{B16957E8-BD85-4438-87F4-51C9DB8854D6}" type="pres">
      <dgm:prSet presAssocID="{F4CA1884-E66C-4632-AC59-5547F6715005}" presName="dummy" presStyleCnt="0"/>
      <dgm:spPr/>
    </dgm:pt>
    <dgm:pt modelId="{B9C2678E-E5F2-4260-9AB6-4E6AD01820F5}" type="pres">
      <dgm:prSet presAssocID="{B56F8538-7D99-44C9-A70E-322B754A49E3}" presName="sibTrans" presStyleLbl="sibTrans2D1" presStyleIdx="0" presStyleCnt="4"/>
      <dgm:spPr/>
    </dgm:pt>
    <dgm:pt modelId="{93927536-8F69-40C0-A6B0-BD165D55ECCF}" type="pres">
      <dgm:prSet presAssocID="{8250418B-67E5-4898-98C5-447A7D88384E}" presName="node" presStyleLbl="node1" presStyleIdx="1" presStyleCnt="4" custScaleX="105325">
        <dgm:presLayoutVars>
          <dgm:bulletEnabled val="1"/>
        </dgm:presLayoutVars>
      </dgm:prSet>
      <dgm:spPr/>
    </dgm:pt>
    <dgm:pt modelId="{87EE0B0D-D07F-42EC-BCF3-3F42CB743ADF}" type="pres">
      <dgm:prSet presAssocID="{8250418B-67E5-4898-98C5-447A7D88384E}" presName="dummy" presStyleCnt="0"/>
      <dgm:spPr/>
    </dgm:pt>
    <dgm:pt modelId="{281CC3A1-74AB-47B3-915F-E704DFEF92EF}" type="pres">
      <dgm:prSet presAssocID="{718973FB-2820-4E52-B89F-8D9D45135068}" presName="sibTrans" presStyleLbl="sibTrans2D1" presStyleIdx="1" presStyleCnt="4"/>
      <dgm:spPr/>
    </dgm:pt>
    <dgm:pt modelId="{FCE3B25C-5156-4B5D-9821-2CDECA996F58}" type="pres">
      <dgm:prSet presAssocID="{1C85890B-ADDB-4615-BDC7-328E85094289}" presName="node" presStyleLbl="node1" presStyleIdx="2" presStyleCnt="4" custScaleX="110870">
        <dgm:presLayoutVars>
          <dgm:bulletEnabled val="1"/>
        </dgm:presLayoutVars>
      </dgm:prSet>
      <dgm:spPr/>
    </dgm:pt>
    <dgm:pt modelId="{0BAE4EDD-F452-4683-A0D4-C82530D1C25A}" type="pres">
      <dgm:prSet presAssocID="{1C85890B-ADDB-4615-BDC7-328E85094289}" presName="dummy" presStyleCnt="0"/>
      <dgm:spPr/>
    </dgm:pt>
    <dgm:pt modelId="{DAEE1656-3FE3-4B4E-90BE-CA9526BA85A6}" type="pres">
      <dgm:prSet presAssocID="{3B4FB7AA-5FAD-41AD-B67F-AA164B218474}" presName="sibTrans" presStyleLbl="sibTrans2D1" presStyleIdx="2" presStyleCnt="4"/>
      <dgm:spPr/>
    </dgm:pt>
    <dgm:pt modelId="{A7A18C51-B1E2-4316-AC9A-924624A001CA}" type="pres">
      <dgm:prSet presAssocID="{30C452A4-C7CA-47FD-90B7-E9D46C0BE607}" presName="node" presStyleLbl="node1" presStyleIdx="3" presStyleCnt="4" custScaleX="108129">
        <dgm:presLayoutVars>
          <dgm:bulletEnabled val="1"/>
        </dgm:presLayoutVars>
      </dgm:prSet>
      <dgm:spPr/>
    </dgm:pt>
    <dgm:pt modelId="{B3B21AD2-BDF8-4862-A2F4-AEA125CBF0AA}" type="pres">
      <dgm:prSet presAssocID="{30C452A4-C7CA-47FD-90B7-E9D46C0BE607}" presName="dummy" presStyleCnt="0"/>
      <dgm:spPr/>
    </dgm:pt>
    <dgm:pt modelId="{45FF0C83-F5EE-4891-B673-9B124DA2F3E3}" type="pres">
      <dgm:prSet presAssocID="{26AFB77F-B057-4E78-B09F-06A3DA79FE02}" presName="sibTrans" presStyleLbl="sibTrans2D1" presStyleIdx="3" presStyleCnt="4"/>
      <dgm:spPr/>
    </dgm:pt>
  </dgm:ptLst>
  <dgm:cxnLst>
    <dgm:cxn modelId="{2CA7150D-3817-499A-8566-78E04D3E7EBE}" type="presOf" srcId="{395BC98D-F84A-476B-8987-FB3EFF6418F6}" destId="{8C06635C-0928-4729-8926-540AA20EF08C}" srcOrd="0" destOrd="0" presId="urn:microsoft.com/office/officeart/2005/8/layout/radial6"/>
    <dgm:cxn modelId="{55F0D71F-E0F3-4503-8C62-91A8D02E246F}" srcId="{395BC98D-F84A-476B-8987-FB3EFF6418F6}" destId="{1C85890B-ADDB-4615-BDC7-328E85094289}" srcOrd="2" destOrd="0" parTransId="{847569AA-C0F2-46EC-87A1-599DCD4D31E3}" sibTransId="{3B4FB7AA-5FAD-41AD-B67F-AA164B218474}"/>
    <dgm:cxn modelId="{2BDB1326-955E-4F1A-A8BF-38D415D31252}" type="presOf" srcId="{3B4FB7AA-5FAD-41AD-B67F-AA164B218474}" destId="{DAEE1656-3FE3-4B4E-90BE-CA9526BA85A6}" srcOrd="0" destOrd="0" presId="urn:microsoft.com/office/officeart/2005/8/layout/radial6"/>
    <dgm:cxn modelId="{7E46FF2D-CF31-49B3-A8E1-42B0B3567809}" srcId="{D0A2D87A-F63A-4A59-9890-12F7470C52C1}" destId="{395BC98D-F84A-476B-8987-FB3EFF6418F6}" srcOrd="0" destOrd="0" parTransId="{65436270-33E4-4560-A283-5E2C9DC8C660}" sibTransId="{3DC608E7-07E5-48F9-8139-706A15750E30}"/>
    <dgm:cxn modelId="{0BEE105D-5A5B-477D-9B07-073CB8ECEB06}" type="presOf" srcId="{718973FB-2820-4E52-B89F-8D9D45135068}" destId="{281CC3A1-74AB-47B3-915F-E704DFEF92EF}" srcOrd="0" destOrd="0" presId="urn:microsoft.com/office/officeart/2005/8/layout/radial6"/>
    <dgm:cxn modelId="{45FE7C45-CCD6-434E-88CE-AB143C9D1FA2}" srcId="{395BC98D-F84A-476B-8987-FB3EFF6418F6}" destId="{F4CA1884-E66C-4632-AC59-5547F6715005}" srcOrd="0" destOrd="0" parTransId="{2AE67002-F7A4-4F49-B3A5-7BA8B74AE3F0}" sibTransId="{B56F8538-7D99-44C9-A70E-322B754A49E3}"/>
    <dgm:cxn modelId="{7935D26E-8316-4ACC-BA9C-BF9156B08FB9}" srcId="{395BC98D-F84A-476B-8987-FB3EFF6418F6}" destId="{30C452A4-C7CA-47FD-90B7-E9D46C0BE607}" srcOrd="3" destOrd="0" parTransId="{1C21CF49-91D4-49C5-B6F3-6347CFB762C6}" sibTransId="{26AFB77F-B057-4E78-B09F-06A3DA79FE02}"/>
    <dgm:cxn modelId="{33457173-60CD-436D-9791-0AC1E179D01A}" type="presOf" srcId="{8250418B-67E5-4898-98C5-447A7D88384E}" destId="{93927536-8F69-40C0-A6B0-BD165D55ECCF}" srcOrd="0" destOrd="0" presId="urn:microsoft.com/office/officeart/2005/8/layout/radial6"/>
    <dgm:cxn modelId="{3FBD2058-E707-4FC1-B4D3-189339C98E36}" type="presOf" srcId="{1C85890B-ADDB-4615-BDC7-328E85094289}" destId="{FCE3B25C-5156-4B5D-9821-2CDECA996F58}" srcOrd="0" destOrd="0" presId="urn:microsoft.com/office/officeart/2005/8/layout/radial6"/>
    <dgm:cxn modelId="{FDF09958-5184-4C21-9945-5DB001C78402}" type="presOf" srcId="{30C452A4-C7CA-47FD-90B7-E9D46C0BE607}" destId="{A7A18C51-B1E2-4316-AC9A-924624A001CA}" srcOrd="0" destOrd="0" presId="urn:microsoft.com/office/officeart/2005/8/layout/radial6"/>
    <dgm:cxn modelId="{8C9ED1B8-F873-45E5-84F5-64FF6E90371D}" type="presOf" srcId="{26AFB77F-B057-4E78-B09F-06A3DA79FE02}" destId="{45FF0C83-F5EE-4891-B673-9B124DA2F3E3}" srcOrd="0" destOrd="0" presId="urn:microsoft.com/office/officeart/2005/8/layout/radial6"/>
    <dgm:cxn modelId="{7F0872E6-93B3-4402-BB6E-098730A5A973}" type="presOf" srcId="{D0A2D87A-F63A-4A59-9890-12F7470C52C1}" destId="{A473A738-6EE4-44C8-A439-6348EDFEC899}" srcOrd="0" destOrd="0" presId="urn:microsoft.com/office/officeart/2005/8/layout/radial6"/>
    <dgm:cxn modelId="{12E464EA-4232-4953-A661-B47BB68577FA}" type="presOf" srcId="{B56F8538-7D99-44C9-A70E-322B754A49E3}" destId="{B9C2678E-E5F2-4260-9AB6-4E6AD01820F5}" srcOrd="0" destOrd="0" presId="urn:microsoft.com/office/officeart/2005/8/layout/radial6"/>
    <dgm:cxn modelId="{D82BC8F4-4D2B-49C6-A145-42E879C20617}" type="presOf" srcId="{F4CA1884-E66C-4632-AC59-5547F6715005}" destId="{ACCE7738-7C0F-4B76-B3D2-36B1998F257C}" srcOrd="0" destOrd="0" presId="urn:microsoft.com/office/officeart/2005/8/layout/radial6"/>
    <dgm:cxn modelId="{846748F7-AE1C-4271-A43D-5946D5C25AD1}" srcId="{395BC98D-F84A-476B-8987-FB3EFF6418F6}" destId="{8250418B-67E5-4898-98C5-447A7D88384E}" srcOrd="1" destOrd="0" parTransId="{5093790B-99FA-4040-B878-5EF3C055D879}" sibTransId="{718973FB-2820-4E52-B89F-8D9D45135068}"/>
    <dgm:cxn modelId="{960C1439-EE82-46B3-8054-E3B3C10D1087}" type="presParOf" srcId="{A473A738-6EE4-44C8-A439-6348EDFEC899}" destId="{8C06635C-0928-4729-8926-540AA20EF08C}" srcOrd="0" destOrd="0" presId="urn:microsoft.com/office/officeart/2005/8/layout/radial6"/>
    <dgm:cxn modelId="{35A08C61-4E9B-4494-8D11-F609F390A605}" type="presParOf" srcId="{A473A738-6EE4-44C8-A439-6348EDFEC899}" destId="{ACCE7738-7C0F-4B76-B3D2-36B1998F257C}" srcOrd="1" destOrd="0" presId="urn:microsoft.com/office/officeart/2005/8/layout/radial6"/>
    <dgm:cxn modelId="{BF662615-A75A-4622-951F-A6525F92BC09}" type="presParOf" srcId="{A473A738-6EE4-44C8-A439-6348EDFEC899}" destId="{B16957E8-BD85-4438-87F4-51C9DB8854D6}" srcOrd="2" destOrd="0" presId="urn:microsoft.com/office/officeart/2005/8/layout/radial6"/>
    <dgm:cxn modelId="{BC588C68-B4C9-49D4-9BE1-F5E4B1A36AE5}" type="presParOf" srcId="{A473A738-6EE4-44C8-A439-6348EDFEC899}" destId="{B9C2678E-E5F2-4260-9AB6-4E6AD01820F5}" srcOrd="3" destOrd="0" presId="urn:microsoft.com/office/officeart/2005/8/layout/radial6"/>
    <dgm:cxn modelId="{01D43BA3-B04A-45FB-AFA7-D43457102339}" type="presParOf" srcId="{A473A738-6EE4-44C8-A439-6348EDFEC899}" destId="{93927536-8F69-40C0-A6B0-BD165D55ECCF}" srcOrd="4" destOrd="0" presId="urn:microsoft.com/office/officeart/2005/8/layout/radial6"/>
    <dgm:cxn modelId="{33BE5DF9-F5BF-48D3-850D-93F22AFFCEB1}" type="presParOf" srcId="{A473A738-6EE4-44C8-A439-6348EDFEC899}" destId="{87EE0B0D-D07F-42EC-BCF3-3F42CB743ADF}" srcOrd="5" destOrd="0" presId="urn:microsoft.com/office/officeart/2005/8/layout/radial6"/>
    <dgm:cxn modelId="{C6DBCFF3-BF28-48DB-9993-0913868C0E92}" type="presParOf" srcId="{A473A738-6EE4-44C8-A439-6348EDFEC899}" destId="{281CC3A1-74AB-47B3-915F-E704DFEF92EF}" srcOrd="6" destOrd="0" presId="urn:microsoft.com/office/officeart/2005/8/layout/radial6"/>
    <dgm:cxn modelId="{27AAD8EE-0ECD-4426-9C1F-2AE30C9EBB11}" type="presParOf" srcId="{A473A738-6EE4-44C8-A439-6348EDFEC899}" destId="{FCE3B25C-5156-4B5D-9821-2CDECA996F58}" srcOrd="7" destOrd="0" presId="urn:microsoft.com/office/officeart/2005/8/layout/radial6"/>
    <dgm:cxn modelId="{6088FA34-1011-4DF2-97D6-6D15A7EB8D25}" type="presParOf" srcId="{A473A738-6EE4-44C8-A439-6348EDFEC899}" destId="{0BAE4EDD-F452-4683-A0D4-C82530D1C25A}" srcOrd="8" destOrd="0" presId="urn:microsoft.com/office/officeart/2005/8/layout/radial6"/>
    <dgm:cxn modelId="{6FA83E21-E72F-4CF7-91B6-02188A602826}" type="presParOf" srcId="{A473A738-6EE4-44C8-A439-6348EDFEC899}" destId="{DAEE1656-3FE3-4B4E-90BE-CA9526BA85A6}" srcOrd="9" destOrd="0" presId="urn:microsoft.com/office/officeart/2005/8/layout/radial6"/>
    <dgm:cxn modelId="{82945692-B55B-448A-8415-D770EE698E5F}" type="presParOf" srcId="{A473A738-6EE4-44C8-A439-6348EDFEC899}" destId="{A7A18C51-B1E2-4316-AC9A-924624A001CA}" srcOrd="10" destOrd="0" presId="urn:microsoft.com/office/officeart/2005/8/layout/radial6"/>
    <dgm:cxn modelId="{B66A8EDD-AF98-450F-9F2D-3E39CAD0186F}" type="presParOf" srcId="{A473A738-6EE4-44C8-A439-6348EDFEC899}" destId="{B3B21AD2-BDF8-4862-A2F4-AEA125CBF0AA}" srcOrd="11" destOrd="0" presId="urn:microsoft.com/office/officeart/2005/8/layout/radial6"/>
    <dgm:cxn modelId="{997E568D-937D-4699-9F0A-3A8B8E4580E0}" type="presParOf" srcId="{A473A738-6EE4-44C8-A439-6348EDFEC899}" destId="{45FF0C83-F5EE-4891-B673-9B124DA2F3E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62E54-4A83-4C09-8943-FD9628CED6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4DB3860-1A90-4BA7-B91B-7A5A70DB4218}">
      <dgm:prSet phldrT="[Texto]" custT="1"/>
      <dgm:spPr>
        <a:solidFill>
          <a:srgbClr val="1D7E74"/>
        </a:solidFill>
      </dgm:spPr>
      <dgm:t>
        <a:bodyPr/>
        <a:lstStyle/>
        <a:p>
          <a:r>
            <a:rPr lang="es-AR" sz="1200" b="0" dirty="0">
              <a:latin typeface="Garamond" panose="02020404030301010803" pitchFamily="18" charset="0"/>
            </a:rPr>
            <a:t>Responsables o directivos comunes</a:t>
          </a:r>
        </a:p>
      </dgm:t>
    </dgm:pt>
    <dgm:pt modelId="{CEF5E3B1-9534-42C1-885D-45A984C6BFDD}" type="parTrans" cxnId="{8E364A15-AF89-44B2-972A-2007DBDAA11B}">
      <dgm:prSet/>
      <dgm:spPr/>
      <dgm:t>
        <a:bodyPr/>
        <a:lstStyle/>
        <a:p>
          <a:endParaRPr lang="es-AR"/>
        </a:p>
      </dgm:t>
    </dgm:pt>
    <dgm:pt modelId="{EFAF1AB1-A2B9-4BA9-87C0-5ADCD56C31CE}" type="sibTrans" cxnId="{8E364A15-AF89-44B2-972A-2007DBDAA11B}">
      <dgm:prSet/>
      <dgm:spPr/>
      <dgm:t>
        <a:bodyPr/>
        <a:lstStyle/>
        <a:p>
          <a:endParaRPr lang="es-AR"/>
        </a:p>
      </dgm:t>
    </dgm:pt>
    <dgm:pt modelId="{8F16AF32-B8E6-425E-8716-ECC60634A80B}">
      <dgm:prSet phldrT="[Texto]" custT="1"/>
      <dgm:spPr>
        <a:solidFill>
          <a:srgbClr val="62B6AE"/>
        </a:solidFill>
      </dgm:spPr>
      <dgm:t>
        <a:bodyPr/>
        <a:lstStyle/>
        <a:p>
          <a:r>
            <a:rPr lang="es-AR" sz="1200" dirty="0">
              <a:latin typeface="Garamond" panose="02020404030301010803" pitchFamily="18" charset="0"/>
            </a:rPr>
            <a:t>Asociación en negocios</a:t>
          </a:r>
        </a:p>
      </dgm:t>
    </dgm:pt>
    <dgm:pt modelId="{48540E1B-1F47-4B6F-A2E1-AB5A87A9661D}" type="parTrans" cxnId="{88B4D3E9-FFAF-4199-900D-F06736AB2A18}">
      <dgm:prSet/>
      <dgm:spPr/>
      <dgm:t>
        <a:bodyPr/>
        <a:lstStyle/>
        <a:p>
          <a:endParaRPr lang="es-AR"/>
        </a:p>
      </dgm:t>
    </dgm:pt>
    <dgm:pt modelId="{BDAC45BD-E7DA-442E-BE78-9D8B0CE17084}" type="sibTrans" cxnId="{88B4D3E9-FFAF-4199-900D-F06736AB2A18}">
      <dgm:prSet/>
      <dgm:spPr/>
      <dgm:t>
        <a:bodyPr/>
        <a:lstStyle/>
        <a:p>
          <a:endParaRPr lang="es-AR"/>
        </a:p>
      </dgm:t>
    </dgm:pt>
    <dgm:pt modelId="{19EA7CFB-69E0-405D-8DD8-6E027828E845}">
      <dgm:prSet phldrT="[Texto]" custT="1"/>
      <dgm:spPr>
        <a:solidFill>
          <a:srgbClr val="75D5CB"/>
        </a:solidFill>
      </dgm:spPr>
      <dgm:t>
        <a:bodyPr/>
        <a:lstStyle/>
        <a:p>
          <a:r>
            <a:rPr lang="es-AR" sz="1200" dirty="0">
              <a:latin typeface="Garamond" panose="02020404030301010803" pitchFamily="18" charset="0"/>
            </a:rPr>
            <a:t>Relaciones de empleo</a:t>
          </a:r>
        </a:p>
      </dgm:t>
    </dgm:pt>
    <dgm:pt modelId="{93F39262-440D-46B7-B9D2-049FAC188BD5}" type="parTrans" cxnId="{74EB1A55-E42A-4504-9B6A-FE37E578F3C7}">
      <dgm:prSet/>
      <dgm:spPr/>
      <dgm:t>
        <a:bodyPr/>
        <a:lstStyle/>
        <a:p>
          <a:endParaRPr lang="es-AR"/>
        </a:p>
      </dgm:t>
    </dgm:pt>
    <dgm:pt modelId="{6FA82405-F970-4788-A1A8-B0979E1866AA}" type="sibTrans" cxnId="{74EB1A55-E42A-4504-9B6A-FE37E578F3C7}">
      <dgm:prSet/>
      <dgm:spPr/>
      <dgm:t>
        <a:bodyPr/>
        <a:lstStyle/>
        <a:p>
          <a:endParaRPr lang="es-AR"/>
        </a:p>
      </dgm:t>
    </dgm:pt>
    <dgm:pt modelId="{25D806E4-D849-4267-9A36-B406A1416898}" type="pres">
      <dgm:prSet presAssocID="{1B062E54-4A83-4C09-8943-FD9628CED6D5}" presName="linear" presStyleCnt="0">
        <dgm:presLayoutVars>
          <dgm:dir/>
          <dgm:animLvl val="lvl"/>
          <dgm:resizeHandles val="exact"/>
        </dgm:presLayoutVars>
      </dgm:prSet>
      <dgm:spPr/>
    </dgm:pt>
    <dgm:pt modelId="{1398821F-C155-45C3-BB04-9F589FF82BEA}" type="pres">
      <dgm:prSet presAssocID="{B4DB3860-1A90-4BA7-B91B-7A5A70DB4218}" presName="parentLin" presStyleCnt="0"/>
      <dgm:spPr/>
    </dgm:pt>
    <dgm:pt modelId="{D5AA2A86-0059-4C1C-BA77-8A1FE3251713}" type="pres">
      <dgm:prSet presAssocID="{B4DB3860-1A90-4BA7-B91B-7A5A70DB4218}" presName="parentLeftMargin" presStyleLbl="node1" presStyleIdx="0" presStyleCnt="3"/>
      <dgm:spPr/>
    </dgm:pt>
    <dgm:pt modelId="{282AE900-4DAF-41AE-9A4A-8864F2B7CD88}" type="pres">
      <dgm:prSet presAssocID="{B4DB3860-1A90-4BA7-B91B-7A5A70DB42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1344EA-76C7-4D5B-B923-793DAA573C01}" type="pres">
      <dgm:prSet presAssocID="{B4DB3860-1A90-4BA7-B91B-7A5A70DB4218}" presName="negativeSpace" presStyleCnt="0"/>
      <dgm:spPr/>
    </dgm:pt>
    <dgm:pt modelId="{92E88363-BAF0-4CC9-BC37-92C7535BCE54}" type="pres">
      <dgm:prSet presAssocID="{B4DB3860-1A90-4BA7-B91B-7A5A70DB4218}" presName="childText" presStyleLbl="conFgAcc1" presStyleIdx="0" presStyleCnt="3" custLinFactNeighborX="326">
        <dgm:presLayoutVars>
          <dgm:bulletEnabled val="1"/>
        </dgm:presLayoutVars>
      </dgm:prSet>
      <dgm:spPr/>
    </dgm:pt>
    <dgm:pt modelId="{88F3004B-E25E-47B6-A226-3747FE76D746}" type="pres">
      <dgm:prSet presAssocID="{EFAF1AB1-A2B9-4BA9-87C0-5ADCD56C31CE}" presName="spaceBetweenRectangles" presStyleCnt="0"/>
      <dgm:spPr/>
    </dgm:pt>
    <dgm:pt modelId="{8832FB62-6225-4989-AE16-4ADD1811C9F6}" type="pres">
      <dgm:prSet presAssocID="{8F16AF32-B8E6-425E-8716-ECC60634A80B}" presName="parentLin" presStyleCnt="0"/>
      <dgm:spPr/>
    </dgm:pt>
    <dgm:pt modelId="{886C5C0C-A8C1-44A5-A20B-836CC4CA25E4}" type="pres">
      <dgm:prSet presAssocID="{8F16AF32-B8E6-425E-8716-ECC60634A80B}" presName="parentLeftMargin" presStyleLbl="node1" presStyleIdx="0" presStyleCnt="3"/>
      <dgm:spPr/>
    </dgm:pt>
    <dgm:pt modelId="{A0667875-34B8-4FAB-A10D-017879234244}" type="pres">
      <dgm:prSet presAssocID="{8F16AF32-B8E6-425E-8716-ECC60634A8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2D4BE-22EE-4FB5-8ADB-9CE7F8477991}" type="pres">
      <dgm:prSet presAssocID="{8F16AF32-B8E6-425E-8716-ECC60634A80B}" presName="negativeSpace" presStyleCnt="0"/>
      <dgm:spPr/>
    </dgm:pt>
    <dgm:pt modelId="{1107113A-F6DF-4C6E-8DF8-2665135F1070}" type="pres">
      <dgm:prSet presAssocID="{8F16AF32-B8E6-425E-8716-ECC60634A80B}" presName="childText" presStyleLbl="conFgAcc1" presStyleIdx="1" presStyleCnt="3">
        <dgm:presLayoutVars>
          <dgm:bulletEnabled val="1"/>
        </dgm:presLayoutVars>
      </dgm:prSet>
      <dgm:spPr/>
    </dgm:pt>
    <dgm:pt modelId="{5BC2DA61-D36D-4B1A-8E7B-061082D8D97B}" type="pres">
      <dgm:prSet presAssocID="{BDAC45BD-E7DA-442E-BE78-9D8B0CE17084}" presName="spaceBetweenRectangles" presStyleCnt="0"/>
      <dgm:spPr/>
    </dgm:pt>
    <dgm:pt modelId="{49A744C8-86EA-435A-B0F5-D08C5EA12B39}" type="pres">
      <dgm:prSet presAssocID="{19EA7CFB-69E0-405D-8DD8-6E027828E845}" presName="parentLin" presStyleCnt="0"/>
      <dgm:spPr/>
    </dgm:pt>
    <dgm:pt modelId="{28DDD4CB-C529-4566-8ED4-BB919492E3DB}" type="pres">
      <dgm:prSet presAssocID="{19EA7CFB-69E0-405D-8DD8-6E027828E845}" presName="parentLeftMargin" presStyleLbl="node1" presStyleIdx="1" presStyleCnt="3"/>
      <dgm:spPr/>
    </dgm:pt>
    <dgm:pt modelId="{DFAF8250-172B-40EB-8599-F465477C67E7}" type="pres">
      <dgm:prSet presAssocID="{19EA7CFB-69E0-405D-8DD8-6E027828E8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ACF3A7-E045-4B66-A141-C39B0ED4F6C1}" type="pres">
      <dgm:prSet presAssocID="{19EA7CFB-69E0-405D-8DD8-6E027828E845}" presName="negativeSpace" presStyleCnt="0"/>
      <dgm:spPr/>
    </dgm:pt>
    <dgm:pt modelId="{55263A19-BD7D-4CB6-BAFC-4B120EFA4BDA}" type="pres">
      <dgm:prSet presAssocID="{19EA7CFB-69E0-405D-8DD8-6E027828E8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64F002-B858-4238-A58C-E67C008F23AE}" type="presOf" srcId="{19EA7CFB-69E0-405D-8DD8-6E027828E845}" destId="{DFAF8250-172B-40EB-8599-F465477C67E7}" srcOrd="1" destOrd="0" presId="urn:microsoft.com/office/officeart/2005/8/layout/list1"/>
    <dgm:cxn modelId="{8E364A15-AF89-44B2-972A-2007DBDAA11B}" srcId="{1B062E54-4A83-4C09-8943-FD9628CED6D5}" destId="{B4DB3860-1A90-4BA7-B91B-7A5A70DB4218}" srcOrd="0" destOrd="0" parTransId="{CEF5E3B1-9534-42C1-885D-45A984C6BFDD}" sibTransId="{EFAF1AB1-A2B9-4BA9-87C0-5ADCD56C31CE}"/>
    <dgm:cxn modelId="{11CA0332-EB0E-4B48-BC01-0C5F4A4C65D7}" type="presOf" srcId="{B4DB3860-1A90-4BA7-B91B-7A5A70DB4218}" destId="{D5AA2A86-0059-4C1C-BA77-8A1FE3251713}" srcOrd="0" destOrd="0" presId="urn:microsoft.com/office/officeart/2005/8/layout/list1"/>
    <dgm:cxn modelId="{85D72A4E-B2D1-4624-ABC0-FD4EF47668A9}" type="presOf" srcId="{1B062E54-4A83-4C09-8943-FD9628CED6D5}" destId="{25D806E4-D849-4267-9A36-B406A1416898}" srcOrd="0" destOrd="0" presId="urn:microsoft.com/office/officeart/2005/8/layout/list1"/>
    <dgm:cxn modelId="{74EB1A55-E42A-4504-9B6A-FE37E578F3C7}" srcId="{1B062E54-4A83-4C09-8943-FD9628CED6D5}" destId="{19EA7CFB-69E0-405D-8DD8-6E027828E845}" srcOrd="2" destOrd="0" parTransId="{93F39262-440D-46B7-B9D2-049FAC188BD5}" sibTransId="{6FA82405-F970-4788-A1A8-B0979E1866AA}"/>
    <dgm:cxn modelId="{4BA6C888-3D5E-4859-B784-D07FEAD049E4}" type="presOf" srcId="{B4DB3860-1A90-4BA7-B91B-7A5A70DB4218}" destId="{282AE900-4DAF-41AE-9A4A-8864F2B7CD88}" srcOrd="1" destOrd="0" presId="urn:microsoft.com/office/officeart/2005/8/layout/list1"/>
    <dgm:cxn modelId="{E501DAB6-C0C4-40EE-9877-AB7B9E227123}" type="presOf" srcId="{19EA7CFB-69E0-405D-8DD8-6E027828E845}" destId="{28DDD4CB-C529-4566-8ED4-BB919492E3DB}" srcOrd="0" destOrd="0" presId="urn:microsoft.com/office/officeart/2005/8/layout/list1"/>
    <dgm:cxn modelId="{C62861D9-1CE4-42F8-A860-DBE94441C192}" type="presOf" srcId="{8F16AF32-B8E6-425E-8716-ECC60634A80B}" destId="{A0667875-34B8-4FAB-A10D-017879234244}" srcOrd="1" destOrd="0" presId="urn:microsoft.com/office/officeart/2005/8/layout/list1"/>
    <dgm:cxn modelId="{88B4D3E9-FFAF-4199-900D-F06736AB2A18}" srcId="{1B062E54-4A83-4C09-8943-FD9628CED6D5}" destId="{8F16AF32-B8E6-425E-8716-ECC60634A80B}" srcOrd="1" destOrd="0" parTransId="{48540E1B-1F47-4B6F-A2E1-AB5A87A9661D}" sibTransId="{BDAC45BD-E7DA-442E-BE78-9D8B0CE17084}"/>
    <dgm:cxn modelId="{91237AF9-1176-494D-8E25-6CCDDEB9F4D2}" type="presOf" srcId="{8F16AF32-B8E6-425E-8716-ECC60634A80B}" destId="{886C5C0C-A8C1-44A5-A20B-836CC4CA25E4}" srcOrd="0" destOrd="0" presId="urn:microsoft.com/office/officeart/2005/8/layout/list1"/>
    <dgm:cxn modelId="{B292C484-93E8-42BA-9464-08141937130A}" type="presParOf" srcId="{25D806E4-D849-4267-9A36-B406A1416898}" destId="{1398821F-C155-45C3-BB04-9F589FF82BEA}" srcOrd="0" destOrd="0" presId="urn:microsoft.com/office/officeart/2005/8/layout/list1"/>
    <dgm:cxn modelId="{E8F243FE-5501-4EA0-8C0D-823FE8CC1B5A}" type="presParOf" srcId="{1398821F-C155-45C3-BB04-9F589FF82BEA}" destId="{D5AA2A86-0059-4C1C-BA77-8A1FE3251713}" srcOrd="0" destOrd="0" presId="urn:microsoft.com/office/officeart/2005/8/layout/list1"/>
    <dgm:cxn modelId="{D64727DE-4EE3-49CE-92FC-DC12C22A8E03}" type="presParOf" srcId="{1398821F-C155-45C3-BB04-9F589FF82BEA}" destId="{282AE900-4DAF-41AE-9A4A-8864F2B7CD88}" srcOrd="1" destOrd="0" presId="urn:microsoft.com/office/officeart/2005/8/layout/list1"/>
    <dgm:cxn modelId="{E27FF73C-5FB7-400C-8C59-1FC2A0414E93}" type="presParOf" srcId="{25D806E4-D849-4267-9A36-B406A1416898}" destId="{4B1344EA-76C7-4D5B-B923-793DAA573C01}" srcOrd="1" destOrd="0" presId="urn:microsoft.com/office/officeart/2005/8/layout/list1"/>
    <dgm:cxn modelId="{033898E4-B0D5-4499-B792-D0A3E9EECD43}" type="presParOf" srcId="{25D806E4-D849-4267-9A36-B406A1416898}" destId="{92E88363-BAF0-4CC9-BC37-92C7535BCE54}" srcOrd="2" destOrd="0" presId="urn:microsoft.com/office/officeart/2005/8/layout/list1"/>
    <dgm:cxn modelId="{4FFFA65A-1851-43EB-A735-24E427506C84}" type="presParOf" srcId="{25D806E4-D849-4267-9A36-B406A1416898}" destId="{88F3004B-E25E-47B6-A226-3747FE76D746}" srcOrd="3" destOrd="0" presId="urn:microsoft.com/office/officeart/2005/8/layout/list1"/>
    <dgm:cxn modelId="{FDE2ACFC-66F6-4389-8585-6C76237C65B3}" type="presParOf" srcId="{25D806E4-D849-4267-9A36-B406A1416898}" destId="{8832FB62-6225-4989-AE16-4ADD1811C9F6}" srcOrd="4" destOrd="0" presId="urn:microsoft.com/office/officeart/2005/8/layout/list1"/>
    <dgm:cxn modelId="{3D304E21-F9E3-491B-88A1-1D512C324970}" type="presParOf" srcId="{8832FB62-6225-4989-AE16-4ADD1811C9F6}" destId="{886C5C0C-A8C1-44A5-A20B-836CC4CA25E4}" srcOrd="0" destOrd="0" presId="urn:microsoft.com/office/officeart/2005/8/layout/list1"/>
    <dgm:cxn modelId="{895A2124-0E45-4D35-B66D-7AE89F7136B7}" type="presParOf" srcId="{8832FB62-6225-4989-AE16-4ADD1811C9F6}" destId="{A0667875-34B8-4FAB-A10D-017879234244}" srcOrd="1" destOrd="0" presId="urn:microsoft.com/office/officeart/2005/8/layout/list1"/>
    <dgm:cxn modelId="{67C16136-EBC9-4556-A59E-2917E39B7A3D}" type="presParOf" srcId="{25D806E4-D849-4267-9A36-B406A1416898}" destId="{3FE2D4BE-22EE-4FB5-8ADB-9CE7F8477991}" srcOrd="5" destOrd="0" presId="urn:microsoft.com/office/officeart/2005/8/layout/list1"/>
    <dgm:cxn modelId="{AD207355-B630-41FF-ABC7-6DF3950D286E}" type="presParOf" srcId="{25D806E4-D849-4267-9A36-B406A1416898}" destId="{1107113A-F6DF-4C6E-8DF8-2665135F1070}" srcOrd="6" destOrd="0" presId="urn:microsoft.com/office/officeart/2005/8/layout/list1"/>
    <dgm:cxn modelId="{54244C50-231A-4750-95C0-F6B9776F0C8B}" type="presParOf" srcId="{25D806E4-D849-4267-9A36-B406A1416898}" destId="{5BC2DA61-D36D-4B1A-8E7B-061082D8D97B}" srcOrd="7" destOrd="0" presId="urn:microsoft.com/office/officeart/2005/8/layout/list1"/>
    <dgm:cxn modelId="{71CECF40-FD92-475B-8C17-28A31AD6AAD6}" type="presParOf" srcId="{25D806E4-D849-4267-9A36-B406A1416898}" destId="{49A744C8-86EA-435A-B0F5-D08C5EA12B39}" srcOrd="8" destOrd="0" presId="urn:microsoft.com/office/officeart/2005/8/layout/list1"/>
    <dgm:cxn modelId="{3B89B5FD-A7F0-4528-9FEA-B0E6D240D2C9}" type="presParOf" srcId="{49A744C8-86EA-435A-B0F5-D08C5EA12B39}" destId="{28DDD4CB-C529-4566-8ED4-BB919492E3DB}" srcOrd="0" destOrd="0" presId="urn:microsoft.com/office/officeart/2005/8/layout/list1"/>
    <dgm:cxn modelId="{588C4A0D-D1E9-4604-8913-7C17D111F952}" type="presParOf" srcId="{49A744C8-86EA-435A-B0F5-D08C5EA12B39}" destId="{DFAF8250-172B-40EB-8599-F465477C67E7}" srcOrd="1" destOrd="0" presId="urn:microsoft.com/office/officeart/2005/8/layout/list1"/>
    <dgm:cxn modelId="{BDD218F6-197A-49D5-8593-8B834226EBD8}" type="presParOf" srcId="{25D806E4-D849-4267-9A36-B406A1416898}" destId="{C4ACF3A7-E045-4B66-A141-C39B0ED4F6C1}" srcOrd="9" destOrd="0" presId="urn:microsoft.com/office/officeart/2005/8/layout/list1"/>
    <dgm:cxn modelId="{627C4DA7-DAA7-44C8-B736-3B6A56FAC649}" type="presParOf" srcId="{25D806E4-D849-4267-9A36-B406A1416898}" destId="{55263A19-BD7D-4CB6-BAFC-4B120EFA4B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62E54-4A83-4C09-8943-FD9628CED6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4DB3860-1A90-4BA7-B91B-7A5A70DB4218}">
      <dgm:prSet phldrT="[Texto]" custT="1"/>
      <dgm:spPr>
        <a:solidFill>
          <a:srgbClr val="1D7E74"/>
        </a:solidFill>
      </dgm:spPr>
      <dgm:t>
        <a:bodyPr/>
        <a:lstStyle/>
        <a:p>
          <a:r>
            <a:rPr lang="es-AR" sz="1200" b="0" dirty="0">
              <a:latin typeface="Garamond" panose="02020404030301010803" pitchFamily="18" charset="0"/>
            </a:rPr>
            <a:t>Control accionario</a:t>
          </a:r>
        </a:p>
      </dgm:t>
    </dgm:pt>
    <dgm:pt modelId="{CEF5E3B1-9534-42C1-885D-45A984C6BFDD}" type="parTrans" cxnId="{8E364A15-AF89-44B2-972A-2007DBDAA11B}">
      <dgm:prSet/>
      <dgm:spPr/>
      <dgm:t>
        <a:bodyPr/>
        <a:lstStyle/>
        <a:p>
          <a:endParaRPr lang="es-AR"/>
        </a:p>
      </dgm:t>
    </dgm:pt>
    <dgm:pt modelId="{EFAF1AB1-A2B9-4BA9-87C0-5ADCD56C31CE}" type="sibTrans" cxnId="{8E364A15-AF89-44B2-972A-2007DBDAA11B}">
      <dgm:prSet/>
      <dgm:spPr/>
      <dgm:t>
        <a:bodyPr/>
        <a:lstStyle/>
        <a:p>
          <a:endParaRPr lang="es-AR"/>
        </a:p>
      </dgm:t>
    </dgm:pt>
    <dgm:pt modelId="{8F16AF32-B8E6-425E-8716-ECC60634A80B}">
      <dgm:prSet phldrT="[Texto]" custT="1"/>
      <dgm:spPr>
        <a:solidFill>
          <a:srgbClr val="62B6AE"/>
        </a:solidFill>
      </dgm:spPr>
      <dgm:t>
        <a:bodyPr/>
        <a:lstStyle/>
        <a:p>
          <a:r>
            <a:rPr lang="es-AR" sz="1200" b="0" dirty="0">
              <a:latin typeface="Garamond" panose="02020404030301010803" pitchFamily="18" charset="0"/>
            </a:rPr>
            <a:t>Control directo o indirecto de una sobre la otra</a:t>
          </a:r>
        </a:p>
      </dgm:t>
    </dgm:pt>
    <dgm:pt modelId="{48540E1B-1F47-4B6F-A2E1-AB5A87A9661D}" type="parTrans" cxnId="{88B4D3E9-FFAF-4199-900D-F06736AB2A18}">
      <dgm:prSet/>
      <dgm:spPr/>
      <dgm:t>
        <a:bodyPr/>
        <a:lstStyle/>
        <a:p>
          <a:endParaRPr lang="es-AR"/>
        </a:p>
      </dgm:t>
    </dgm:pt>
    <dgm:pt modelId="{BDAC45BD-E7DA-442E-BE78-9D8B0CE17084}" type="sibTrans" cxnId="{88B4D3E9-FFAF-4199-900D-F06736AB2A18}">
      <dgm:prSet/>
      <dgm:spPr/>
      <dgm:t>
        <a:bodyPr/>
        <a:lstStyle/>
        <a:p>
          <a:endParaRPr lang="es-AR"/>
        </a:p>
      </dgm:t>
    </dgm:pt>
    <dgm:pt modelId="{19EA7CFB-69E0-405D-8DD8-6E027828E845}">
      <dgm:prSet phldrT="[Texto]" custT="1"/>
      <dgm:spPr>
        <a:solidFill>
          <a:srgbClr val="75D5CB"/>
        </a:solidFill>
      </dgm:spPr>
      <dgm:t>
        <a:bodyPr/>
        <a:lstStyle/>
        <a:p>
          <a:r>
            <a:rPr lang="es-AR" sz="1200" b="0" dirty="0">
              <a:latin typeface="Garamond" panose="02020404030301010803" pitchFamily="18" charset="0"/>
            </a:rPr>
            <a:t>Control mutuo de terceros o sobre terceros</a:t>
          </a:r>
        </a:p>
      </dgm:t>
    </dgm:pt>
    <dgm:pt modelId="{93F39262-440D-46B7-B9D2-049FAC188BD5}" type="parTrans" cxnId="{74EB1A55-E42A-4504-9B6A-FE37E578F3C7}">
      <dgm:prSet/>
      <dgm:spPr/>
      <dgm:t>
        <a:bodyPr/>
        <a:lstStyle/>
        <a:p>
          <a:endParaRPr lang="es-AR"/>
        </a:p>
      </dgm:t>
    </dgm:pt>
    <dgm:pt modelId="{6FA82405-F970-4788-A1A8-B0979E1866AA}" type="sibTrans" cxnId="{74EB1A55-E42A-4504-9B6A-FE37E578F3C7}">
      <dgm:prSet/>
      <dgm:spPr/>
      <dgm:t>
        <a:bodyPr/>
        <a:lstStyle/>
        <a:p>
          <a:endParaRPr lang="es-AR"/>
        </a:p>
      </dgm:t>
    </dgm:pt>
    <dgm:pt modelId="{25D806E4-D849-4267-9A36-B406A1416898}" type="pres">
      <dgm:prSet presAssocID="{1B062E54-4A83-4C09-8943-FD9628CED6D5}" presName="linear" presStyleCnt="0">
        <dgm:presLayoutVars>
          <dgm:dir/>
          <dgm:animLvl val="lvl"/>
          <dgm:resizeHandles val="exact"/>
        </dgm:presLayoutVars>
      </dgm:prSet>
      <dgm:spPr/>
    </dgm:pt>
    <dgm:pt modelId="{1398821F-C155-45C3-BB04-9F589FF82BEA}" type="pres">
      <dgm:prSet presAssocID="{B4DB3860-1A90-4BA7-B91B-7A5A70DB4218}" presName="parentLin" presStyleCnt="0"/>
      <dgm:spPr/>
    </dgm:pt>
    <dgm:pt modelId="{D5AA2A86-0059-4C1C-BA77-8A1FE3251713}" type="pres">
      <dgm:prSet presAssocID="{B4DB3860-1A90-4BA7-B91B-7A5A70DB4218}" presName="parentLeftMargin" presStyleLbl="node1" presStyleIdx="0" presStyleCnt="3"/>
      <dgm:spPr/>
    </dgm:pt>
    <dgm:pt modelId="{282AE900-4DAF-41AE-9A4A-8864F2B7CD88}" type="pres">
      <dgm:prSet presAssocID="{B4DB3860-1A90-4BA7-B91B-7A5A70DB42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1344EA-76C7-4D5B-B923-793DAA573C01}" type="pres">
      <dgm:prSet presAssocID="{B4DB3860-1A90-4BA7-B91B-7A5A70DB4218}" presName="negativeSpace" presStyleCnt="0"/>
      <dgm:spPr/>
    </dgm:pt>
    <dgm:pt modelId="{92E88363-BAF0-4CC9-BC37-92C7535BCE54}" type="pres">
      <dgm:prSet presAssocID="{B4DB3860-1A90-4BA7-B91B-7A5A70DB4218}" presName="childText" presStyleLbl="conFgAcc1" presStyleIdx="0" presStyleCnt="3" custLinFactNeighborX="327">
        <dgm:presLayoutVars>
          <dgm:bulletEnabled val="1"/>
        </dgm:presLayoutVars>
      </dgm:prSet>
      <dgm:spPr/>
    </dgm:pt>
    <dgm:pt modelId="{88F3004B-E25E-47B6-A226-3747FE76D746}" type="pres">
      <dgm:prSet presAssocID="{EFAF1AB1-A2B9-4BA9-87C0-5ADCD56C31CE}" presName="spaceBetweenRectangles" presStyleCnt="0"/>
      <dgm:spPr/>
    </dgm:pt>
    <dgm:pt modelId="{8832FB62-6225-4989-AE16-4ADD1811C9F6}" type="pres">
      <dgm:prSet presAssocID="{8F16AF32-B8E6-425E-8716-ECC60634A80B}" presName="parentLin" presStyleCnt="0"/>
      <dgm:spPr/>
    </dgm:pt>
    <dgm:pt modelId="{886C5C0C-A8C1-44A5-A20B-836CC4CA25E4}" type="pres">
      <dgm:prSet presAssocID="{8F16AF32-B8E6-425E-8716-ECC60634A80B}" presName="parentLeftMargin" presStyleLbl="node1" presStyleIdx="0" presStyleCnt="3"/>
      <dgm:spPr/>
    </dgm:pt>
    <dgm:pt modelId="{A0667875-34B8-4FAB-A10D-017879234244}" type="pres">
      <dgm:prSet presAssocID="{8F16AF32-B8E6-425E-8716-ECC60634A8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2D4BE-22EE-4FB5-8ADB-9CE7F8477991}" type="pres">
      <dgm:prSet presAssocID="{8F16AF32-B8E6-425E-8716-ECC60634A80B}" presName="negativeSpace" presStyleCnt="0"/>
      <dgm:spPr/>
    </dgm:pt>
    <dgm:pt modelId="{1107113A-F6DF-4C6E-8DF8-2665135F1070}" type="pres">
      <dgm:prSet presAssocID="{8F16AF32-B8E6-425E-8716-ECC60634A80B}" presName="childText" presStyleLbl="conFgAcc1" presStyleIdx="1" presStyleCnt="3">
        <dgm:presLayoutVars>
          <dgm:bulletEnabled val="1"/>
        </dgm:presLayoutVars>
      </dgm:prSet>
      <dgm:spPr/>
    </dgm:pt>
    <dgm:pt modelId="{5BC2DA61-D36D-4B1A-8E7B-061082D8D97B}" type="pres">
      <dgm:prSet presAssocID="{BDAC45BD-E7DA-442E-BE78-9D8B0CE17084}" presName="spaceBetweenRectangles" presStyleCnt="0"/>
      <dgm:spPr/>
    </dgm:pt>
    <dgm:pt modelId="{49A744C8-86EA-435A-B0F5-D08C5EA12B39}" type="pres">
      <dgm:prSet presAssocID="{19EA7CFB-69E0-405D-8DD8-6E027828E845}" presName="parentLin" presStyleCnt="0"/>
      <dgm:spPr/>
    </dgm:pt>
    <dgm:pt modelId="{28DDD4CB-C529-4566-8ED4-BB919492E3DB}" type="pres">
      <dgm:prSet presAssocID="{19EA7CFB-69E0-405D-8DD8-6E027828E845}" presName="parentLeftMargin" presStyleLbl="node1" presStyleIdx="1" presStyleCnt="3"/>
      <dgm:spPr/>
    </dgm:pt>
    <dgm:pt modelId="{DFAF8250-172B-40EB-8599-F465477C67E7}" type="pres">
      <dgm:prSet presAssocID="{19EA7CFB-69E0-405D-8DD8-6E027828E8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ACF3A7-E045-4B66-A141-C39B0ED4F6C1}" type="pres">
      <dgm:prSet presAssocID="{19EA7CFB-69E0-405D-8DD8-6E027828E845}" presName="negativeSpace" presStyleCnt="0"/>
      <dgm:spPr/>
    </dgm:pt>
    <dgm:pt modelId="{55263A19-BD7D-4CB6-BAFC-4B120EFA4BDA}" type="pres">
      <dgm:prSet presAssocID="{19EA7CFB-69E0-405D-8DD8-6E027828E8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64F002-B858-4238-A58C-E67C008F23AE}" type="presOf" srcId="{19EA7CFB-69E0-405D-8DD8-6E027828E845}" destId="{DFAF8250-172B-40EB-8599-F465477C67E7}" srcOrd="1" destOrd="0" presId="urn:microsoft.com/office/officeart/2005/8/layout/list1"/>
    <dgm:cxn modelId="{8E364A15-AF89-44B2-972A-2007DBDAA11B}" srcId="{1B062E54-4A83-4C09-8943-FD9628CED6D5}" destId="{B4DB3860-1A90-4BA7-B91B-7A5A70DB4218}" srcOrd="0" destOrd="0" parTransId="{CEF5E3B1-9534-42C1-885D-45A984C6BFDD}" sibTransId="{EFAF1AB1-A2B9-4BA9-87C0-5ADCD56C31CE}"/>
    <dgm:cxn modelId="{11CA0332-EB0E-4B48-BC01-0C5F4A4C65D7}" type="presOf" srcId="{B4DB3860-1A90-4BA7-B91B-7A5A70DB4218}" destId="{D5AA2A86-0059-4C1C-BA77-8A1FE3251713}" srcOrd="0" destOrd="0" presId="urn:microsoft.com/office/officeart/2005/8/layout/list1"/>
    <dgm:cxn modelId="{85D72A4E-B2D1-4624-ABC0-FD4EF47668A9}" type="presOf" srcId="{1B062E54-4A83-4C09-8943-FD9628CED6D5}" destId="{25D806E4-D849-4267-9A36-B406A1416898}" srcOrd="0" destOrd="0" presId="urn:microsoft.com/office/officeart/2005/8/layout/list1"/>
    <dgm:cxn modelId="{74EB1A55-E42A-4504-9B6A-FE37E578F3C7}" srcId="{1B062E54-4A83-4C09-8943-FD9628CED6D5}" destId="{19EA7CFB-69E0-405D-8DD8-6E027828E845}" srcOrd="2" destOrd="0" parTransId="{93F39262-440D-46B7-B9D2-049FAC188BD5}" sibTransId="{6FA82405-F970-4788-A1A8-B0979E1866AA}"/>
    <dgm:cxn modelId="{4BA6C888-3D5E-4859-B784-D07FEAD049E4}" type="presOf" srcId="{B4DB3860-1A90-4BA7-B91B-7A5A70DB4218}" destId="{282AE900-4DAF-41AE-9A4A-8864F2B7CD88}" srcOrd="1" destOrd="0" presId="urn:microsoft.com/office/officeart/2005/8/layout/list1"/>
    <dgm:cxn modelId="{E501DAB6-C0C4-40EE-9877-AB7B9E227123}" type="presOf" srcId="{19EA7CFB-69E0-405D-8DD8-6E027828E845}" destId="{28DDD4CB-C529-4566-8ED4-BB919492E3DB}" srcOrd="0" destOrd="0" presId="urn:microsoft.com/office/officeart/2005/8/layout/list1"/>
    <dgm:cxn modelId="{C62861D9-1CE4-42F8-A860-DBE94441C192}" type="presOf" srcId="{8F16AF32-B8E6-425E-8716-ECC60634A80B}" destId="{A0667875-34B8-4FAB-A10D-017879234244}" srcOrd="1" destOrd="0" presId="urn:microsoft.com/office/officeart/2005/8/layout/list1"/>
    <dgm:cxn modelId="{88B4D3E9-FFAF-4199-900D-F06736AB2A18}" srcId="{1B062E54-4A83-4C09-8943-FD9628CED6D5}" destId="{8F16AF32-B8E6-425E-8716-ECC60634A80B}" srcOrd="1" destOrd="0" parTransId="{48540E1B-1F47-4B6F-A2E1-AB5A87A9661D}" sibTransId="{BDAC45BD-E7DA-442E-BE78-9D8B0CE17084}"/>
    <dgm:cxn modelId="{91237AF9-1176-494D-8E25-6CCDDEB9F4D2}" type="presOf" srcId="{8F16AF32-B8E6-425E-8716-ECC60634A80B}" destId="{886C5C0C-A8C1-44A5-A20B-836CC4CA25E4}" srcOrd="0" destOrd="0" presId="urn:microsoft.com/office/officeart/2005/8/layout/list1"/>
    <dgm:cxn modelId="{B292C484-93E8-42BA-9464-08141937130A}" type="presParOf" srcId="{25D806E4-D849-4267-9A36-B406A1416898}" destId="{1398821F-C155-45C3-BB04-9F589FF82BEA}" srcOrd="0" destOrd="0" presId="urn:microsoft.com/office/officeart/2005/8/layout/list1"/>
    <dgm:cxn modelId="{E8F243FE-5501-4EA0-8C0D-823FE8CC1B5A}" type="presParOf" srcId="{1398821F-C155-45C3-BB04-9F589FF82BEA}" destId="{D5AA2A86-0059-4C1C-BA77-8A1FE3251713}" srcOrd="0" destOrd="0" presId="urn:microsoft.com/office/officeart/2005/8/layout/list1"/>
    <dgm:cxn modelId="{D64727DE-4EE3-49CE-92FC-DC12C22A8E03}" type="presParOf" srcId="{1398821F-C155-45C3-BB04-9F589FF82BEA}" destId="{282AE900-4DAF-41AE-9A4A-8864F2B7CD88}" srcOrd="1" destOrd="0" presId="urn:microsoft.com/office/officeart/2005/8/layout/list1"/>
    <dgm:cxn modelId="{E27FF73C-5FB7-400C-8C59-1FC2A0414E93}" type="presParOf" srcId="{25D806E4-D849-4267-9A36-B406A1416898}" destId="{4B1344EA-76C7-4D5B-B923-793DAA573C01}" srcOrd="1" destOrd="0" presId="urn:microsoft.com/office/officeart/2005/8/layout/list1"/>
    <dgm:cxn modelId="{033898E4-B0D5-4499-B792-D0A3E9EECD43}" type="presParOf" srcId="{25D806E4-D849-4267-9A36-B406A1416898}" destId="{92E88363-BAF0-4CC9-BC37-92C7535BCE54}" srcOrd="2" destOrd="0" presId="urn:microsoft.com/office/officeart/2005/8/layout/list1"/>
    <dgm:cxn modelId="{4FFFA65A-1851-43EB-A735-24E427506C84}" type="presParOf" srcId="{25D806E4-D849-4267-9A36-B406A1416898}" destId="{88F3004B-E25E-47B6-A226-3747FE76D746}" srcOrd="3" destOrd="0" presId="urn:microsoft.com/office/officeart/2005/8/layout/list1"/>
    <dgm:cxn modelId="{FDE2ACFC-66F6-4389-8585-6C76237C65B3}" type="presParOf" srcId="{25D806E4-D849-4267-9A36-B406A1416898}" destId="{8832FB62-6225-4989-AE16-4ADD1811C9F6}" srcOrd="4" destOrd="0" presId="urn:microsoft.com/office/officeart/2005/8/layout/list1"/>
    <dgm:cxn modelId="{3D304E21-F9E3-491B-88A1-1D512C324970}" type="presParOf" srcId="{8832FB62-6225-4989-AE16-4ADD1811C9F6}" destId="{886C5C0C-A8C1-44A5-A20B-836CC4CA25E4}" srcOrd="0" destOrd="0" presId="urn:microsoft.com/office/officeart/2005/8/layout/list1"/>
    <dgm:cxn modelId="{895A2124-0E45-4D35-B66D-7AE89F7136B7}" type="presParOf" srcId="{8832FB62-6225-4989-AE16-4ADD1811C9F6}" destId="{A0667875-34B8-4FAB-A10D-017879234244}" srcOrd="1" destOrd="0" presId="urn:microsoft.com/office/officeart/2005/8/layout/list1"/>
    <dgm:cxn modelId="{67C16136-EBC9-4556-A59E-2917E39B7A3D}" type="presParOf" srcId="{25D806E4-D849-4267-9A36-B406A1416898}" destId="{3FE2D4BE-22EE-4FB5-8ADB-9CE7F8477991}" srcOrd="5" destOrd="0" presId="urn:microsoft.com/office/officeart/2005/8/layout/list1"/>
    <dgm:cxn modelId="{AD207355-B630-41FF-ABC7-6DF3950D286E}" type="presParOf" srcId="{25D806E4-D849-4267-9A36-B406A1416898}" destId="{1107113A-F6DF-4C6E-8DF8-2665135F1070}" srcOrd="6" destOrd="0" presId="urn:microsoft.com/office/officeart/2005/8/layout/list1"/>
    <dgm:cxn modelId="{54244C50-231A-4750-95C0-F6B9776F0C8B}" type="presParOf" srcId="{25D806E4-D849-4267-9A36-B406A1416898}" destId="{5BC2DA61-D36D-4B1A-8E7B-061082D8D97B}" srcOrd="7" destOrd="0" presId="urn:microsoft.com/office/officeart/2005/8/layout/list1"/>
    <dgm:cxn modelId="{71CECF40-FD92-475B-8C17-28A31AD6AAD6}" type="presParOf" srcId="{25D806E4-D849-4267-9A36-B406A1416898}" destId="{49A744C8-86EA-435A-B0F5-D08C5EA12B39}" srcOrd="8" destOrd="0" presId="urn:microsoft.com/office/officeart/2005/8/layout/list1"/>
    <dgm:cxn modelId="{3B89B5FD-A7F0-4528-9FEA-B0E6D240D2C9}" type="presParOf" srcId="{49A744C8-86EA-435A-B0F5-D08C5EA12B39}" destId="{28DDD4CB-C529-4566-8ED4-BB919492E3DB}" srcOrd="0" destOrd="0" presId="urn:microsoft.com/office/officeart/2005/8/layout/list1"/>
    <dgm:cxn modelId="{588C4A0D-D1E9-4604-8913-7C17D111F952}" type="presParOf" srcId="{49A744C8-86EA-435A-B0F5-D08C5EA12B39}" destId="{DFAF8250-172B-40EB-8599-F465477C67E7}" srcOrd="1" destOrd="0" presId="urn:microsoft.com/office/officeart/2005/8/layout/list1"/>
    <dgm:cxn modelId="{BDD218F6-197A-49D5-8593-8B834226EBD8}" type="presParOf" srcId="{25D806E4-D849-4267-9A36-B406A1416898}" destId="{C4ACF3A7-E045-4B66-A141-C39B0ED4F6C1}" srcOrd="9" destOrd="0" presId="urn:microsoft.com/office/officeart/2005/8/layout/list1"/>
    <dgm:cxn modelId="{627C4DA7-DAA7-44C8-B736-3B6A56FAC649}" type="presParOf" srcId="{25D806E4-D849-4267-9A36-B406A1416898}" destId="{55263A19-BD7D-4CB6-BAFC-4B120EFA4B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A5820-3DB5-403A-94D3-1B132501312F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349E281-A8EF-44DB-B296-6A8DDF5EFC09}">
      <dgm:prSet phldrT="[Texto]" custT="1"/>
      <dgm:spPr>
        <a:solidFill>
          <a:srgbClr val="1D7E74"/>
        </a:solidFill>
      </dgm:spPr>
      <dgm:t>
        <a:bodyPr/>
        <a:lstStyle/>
        <a:p>
          <a:r>
            <a:rPr lang="es-AR" sz="1400" b="1" dirty="0">
              <a:latin typeface="Garamond" panose="02020404030301010803" pitchFamily="18" charset="0"/>
            </a:rPr>
            <a:t>Empresa A</a:t>
          </a:r>
        </a:p>
        <a:p>
          <a:r>
            <a:rPr lang="es-AR" sz="1200" dirty="0">
              <a:latin typeface="Garamond" panose="02020404030301010803" pitchFamily="18" charset="0"/>
            </a:rPr>
            <a:t>(primer vendedor)</a:t>
          </a:r>
        </a:p>
      </dgm:t>
    </dgm:pt>
    <dgm:pt modelId="{C1126C59-8615-4D24-9ED7-442ECDEA5137}" type="parTrans" cxnId="{0FF87D94-6588-4DC9-92F1-F5AF5AAD7E44}">
      <dgm:prSet/>
      <dgm:spPr/>
      <dgm:t>
        <a:bodyPr/>
        <a:lstStyle/>
        <a:p>
          <a:endParaRPr lang="es-AR"/>
        </a:p>
      </dgm:t>
    </dgm:pt>
    <dgm:pt modelId="{C09B76B4-A1D4-4A80-AE44-FAF809F5ED2E}" type="sibTrans" cxnId="{0FF87D94-6588-4DC9-92F1-F5AF5AAD7E44}">
      <dgm:prSet/>
      <dgm:spPr/>
      <dgm:t>
        <a:bodyPr/>
        <a:lstStyle/>
        <a:p>
          <a:endParaRPr lang="es-AR" dirty="0"/>
        </a:p>
      </dgm:t>
    </dgm:pt>
    <dgm:pt modelId="{423F286C-B149-4047-BA81-503652E3FD30}">
      <dgm:prSet phldrT="[Texto]" custT="1"/>
      <dgm:spPr>
        <a:solidFill>
          <a:srgbClr val="62B6AE"/>
        </a:solidFill>
      </dgm:spPr>
      <dgm:t>
        <a:bodyPr/>
        <a:lstStyle/>
        <a:p>
          <a:r>
            <a:rPr lang="es-AR" sz="1400" b="1" dirty="0">
              <a:latin typeface="Garamond" panose="02020404030301010803" pitchFamily="18" charset="0"/>
            </a:rPr>
            <a:t>Empresa B</a:t>
          </a:r>
        </a:p>
        <a:p>
          <a:r>
            <a:rPr lang="es-AR" sz="1200" dirty="0">
              <a:latin typeface="Garamond" panose="02020404030301010803" pitchFamily="18" charset="0"/>
            </a:rPr>
            <a:t>(primer comprador)</a:t>
          </a:r>
        </a:p>
        <a:p>
          <a:r>
            <a:rPr lang="es-AR" sz="1200" dirty="0">
              <a:latin typeface="Garamond" panose="02020404030301010803" pitchFamily="18" charset="0"/>
            </a:rPr>
            <a:t>(segundo vendedor)</a:t>
          </a:r>
        </a:p>
      </dgm:t>
    </dgm:pt>
    <dgm:pt modelId="{6336CFF2-2ECD-450B-A2F5-6A266A6D51CD}" type="parTrans" cxnId="{EFA1B835-13C1-4B7E-80A5-F06E62A7F54E}">
      <dgm:prSet/>
      <dgm:spPr/>
      <dgm:t>
        <a:bodyPr/>
        <a:lstStyle/>
        <a:p>
          <a:endParaRPr lang="es-AR"/>
        </a:p>
      </dgm:t>
    </dgm:pt>
    <dgm:pt modelId="{BE6AF409-965A-439E-9212-691D231C6979}" type="sibTrans" cxnId="{EFA1B835-13C1-4B7E-80A5-F06E62A7F54E}">
      <dgm:prSet/>
      <dgm:spPr/>
      <dgm:t>
        <a:bodyPr/>
        <a:lstStyle/>
        <a:p>
          <a:endParaRPr lang="es-AR" dirty="0"/>
        </a:p>
      </dgm:t>
    </dgm:pt>
    <dgm:pt modelId="{164690C7-6DD8-4287-99AE-11AD144FB754}">
      <dgm:prSet phldrT="[Texto]" custT="1"/>
      <dgm:spPr>
        <a:solidFill>
          <a:srgbClr val="75D5CB"/>
        </a:solidFill>
      </dgm:spPr>
      <dgm:t>
        <a:bodyPr/>
        <a:lstStyle/>
        <a:p>
          <a:r>
            <a:rPr lang="es-AR" sz="1400" b="1" dirty="0">
              <a:latin typeface="Garamond" panose="02020404030301010803" pitchFamily="18" charset="0"/>
            </a:rPr>
            <a:t>Empresa C</a:t>
          </a:r>
        </a:p>
        <a:p>
          <a:r>
            <a:rPr lang="es-AR" sz="1200" dirty="0">
              <a:latin typeface="Garamond" panose="02020404030301010803" pitchFamily="18" charset="0"/>
            </a:rPr>
            <a:t>(último comprador)</a:t>
          </a:r>
        </a:p>
      </dgm:t>
    </dgm:pt>
    <dgm:pt modelId="{8552F801-3696-4047-8F80-B857BBE9CBAD}" type="parTrans" cxnId="{9D0A894A-F4DD-4016-BB4D-123C7552E083}">
      <dgm:prSet/>
      <dgm:spPr/>
      <dgm:t>
        <a:bodyPr/>
        <a:lstStyle/>
        <a:p>
          <a:endParaRPr lang="es-AR"/>
        </a:p>
      </dgm:t>
    </dgm:pt>
    <dgm:pt modelId="{F37568D3-0BC8-4811-9D11-50C350C20A5E}" type="sibTrans" cxnId="{9D0A894A-F4DD-4016-BB4D-123C7552E083}">
      <dgm:prSet/>
      <dgm:spPr/>
      <dgm:t>
        <a:bodyPr/>
        <a:lstStyle/>
        <a:p>
          <a:endParaRPr lang="es-AR"/>
        </a:p>
      </dgm:t>
    </dgm:pt>
    <dgm:pt modelId="{EF0166A8-6932-4A4E-A298-7D1C83E414ED}" type="pres">
      <dgm:prSet presAssocID="{ECAA5820-3DB5-403A-94D3-1B132501312F}" presName="Name0" presStyleCnt="0">
        <dgm:presLayoutVars>
          <dgm:dir/>
          <dgm:resizeHandles val="exact"/>
        </dgm:presLayoutVars>
      </dgm:prSet>
      <dgm:spPr/>
    </dgm:pt>
    <dgm:pt modelId="{BD43EFAB-2470-48F3-AEC3-11FE27E3400B}" type="pres">
      <dgm:prSet presAssocID="{3349E281-A8EF-44DB-B296-6A8DDF5EFC09}" presName="composite" presStyleCnt="0"/>
      <dgm:spPr/>
    </dgm:pt>
    <dgm:pt modelId="{D540850D-8555-4714-A7CA-B105061961D6}" type="pres">
      <dgm:prSet presAssocID="{3349E281-A8EF-44DB-B296-6A8DDF5EFC09}" presName="imagSh" presStyleLbl="bgImgPlace1" presStyleIdx="0" presStyleCnt="3"/>
      <dgm:spPr>
        <a:solidFill>
          <a:schemeClr val="bg1"/>
        </a:solidFill>
      </dgm:spPr>
    </dgm:pt>
    <dgm:pt modelId="{1C91DAAD-D703-4223-978C-A476E15E9AD7}" type="pres">
      <dgm:prSet presAssocID="{3349E281-A8EF-44DB-B296-6A8DDF5EFC09}" presName="txNode" presStyleLbl="node1" presStyleIdx="0" presStyleCnt="3">
        <dgm:presLayoutVars>
          <dgm:bulletEnabled val="1"/>
        </dgm:presLayoutVars>
      </dgm:prSet>
      <dgm:spPr/>
    </dgm:pt>
    <dgm:pt modelId="{87299450-F5A4-4123-80E2-5942591A1914}" type="pres">
      <dgm:prSet presAssocID="{C09B76B4-A1D4-4A80-AE44-FAF809F5ED2E}" presName="sibTrans" presStyleLbl="sibTrans2D1" presStyleIdx="0" presStyleCnt="2" custLinFactY="100000" custLinFactNeighborX="91292" custLinFactNeighborY="143090"/>
      <dgm:spPr/>
    </dgm:pt>
    <dgm:pt modelId="{928B1245-6C3D-40CE-BBCF-A6331ED62F42}" type="pres">
      <dgm:prSet presAssocID="{C09B76B4-A1D4-4A80-AE44-FAF809F5ED2E}" presName="connTx" presStyleLbl="sibTrans2D1" presStyleIdx="0" presStyleCnt="2"/>
      <dgm:spPr/>
    </dgm:pt>
    <dgm:pt modelId="{CBADB2EE-851D-4E07-829D-19A409D66135}" type="pres">
      <dgm:prSet presAssocID="{423F286C-B149-4047-BA81-503652E3FD30}" presName="composite" presStyleCnt="0"/>
      <dgm:spPr/>
    </dgm:pt>
    <dgm:pt modelId="{254BE39E-5AE5-4507-950F-0E60E346DB0A}" type="pres">
      <dgm:prSet presAssocID="{423F286C-B149-4047-BA81-503652E3FD30}" presName="imagSh" presStyleLbl="bgImgPlace1" presStyleIdx="1" presStyleCnt="3"/>
      <dgm:spPr>
        <a:solidFill>
          <a:schemeClr val="bg1"/>
        </a:solidFill>
      </dgm:spPr>
    </dgm:pt>
    <dgm:pt modelId="{DB021C76-0F0E-424A-A9DE-34938919A91A}" type="pres">
      <dgm:prSet presAssocID="{423F286C-B149-4047-BA81-503652E3FD30}" presName="txNode" presStyleLbl="node1" presStyleIdx="1" presStyleCnt="3">
        <dgm:presLayoutVars>
          <dgm:bulletEnabled val="1"/>
        </dgm:presLayoutVars>
      </dgm:prSet>
      <dgm:spPr/>
    </dgm:pt>
    <dgm:pt modelId="{582F0D44-E522-47C2-8799-437D601E399C}" type="pres">
      <dgm:prSet presAssocID="{BE6AF409-965A-439E-9212-691D231C6979}" presName="sibTrans" presStyleLbl="sibTrans2D1" presStyleIdx="1" presStyleCnt="2" custLinFactX="5311" custLinFactY="100000" custLinFactNeighborX="100000" custLinFactNeighborY="148806"/>
      <dgm:spPr/>
    </dgm:pt>
    <dgm:pt modelId="{752959EB-0259-4CF3-AC27-9E627024B9CA}" type="pres">
      <dgm:prSet presAssocID="{BE6AF409-965A-439E-9212-691D231C6979}" presName="connTx" presStyleLbl="sibTrans2D1" presStyleIdx="1" presStyleCnt="2"/>
      <dgm:spPr/>
    </dgm:pt>
    <dgm:pt modelId="{80CCA12B-49B7-49E7-826A-9D6D1B73AFC7}" type="pres">
      <dgm:prSet presAssocID="{164690C7-6DD8-4287-99AE-11AD144FB754}" presName="composite" presStyleCnt="0"/>
      <dgm:spPr/>
    </dgm:pt>
    <dgm:pt modelId="{B66C222E-6794-4E91-98F4-9C58F0218015}" type="pres">
      <dgm:prSet presAssocID="{164690C7-6DD8-4287-99AE-11AD144FB754}" presName="imagSh" presStyleLbl="bgImgPlace1" presStyleIdx="2" presStyleCnt="3"/>
      <dgm:spPr>
        <a:solidFill>
          <a:schemeClr val="bg1"/>
        </a:solidFill>
      </dgm:spPr>
    </dgm:pt>
    <dgm:pt modelId="{5D5F52A3-8FE7-4C1E-9CA9-FEF94B40507F}" type="pres">
      <dgm:prSet presAssocID="{164690C7-6DD8-4287-99AE-11AD144FB754}" presName="txNode" presStyleLbl="node1" presStyleIdx="2" presStyleCnt="3">
        <dgm:presLayoutVars>
          <dgm:bulletEnabled val="1"/>
        </dgm:presLayoutVars>
      </dgm:prSet>
      <dgm:spPr/>
    </dgm:pt>
  </dgm:ptLst>
  <dgm:cxnLst>
    <dgm:cxn modelId="{EFA1B835-13C1-4B7E-80A5-F06E62A7F54E}" srcId="{ECAA5820-3DB5-403A-94D3-1B132501312F}" destId="{423F286C-B149-4047-BA81-503652E3FD30}" srcOrd="1" destOrd="0" parTransId="{6336CFF2-2ECD-450B-A2F5-6A266A6D51CD}" sibTransId="{BE6AF409-965A-439E-9212-691D231C6979}"/>
    <dgm:cxn modelId="{782F3560-9E66-49E1-A1E5-19687A52BD30}" type="presOf" srcId="{3349E281-A8EF-44DB-B296-6A8DDF5EFC09}" destId="{1C91DAAD-D703-4223-978C-A476E15E9AD7}" srcOrd="0" destOrd="0" presId="urn:microsoft.com/office/officeart/2005/8/layout/hProcess10"/>
    <dgm:cxn modelId="{5C712764-53E4-44BD-B3CC-6CBD1E635EDB}" type="presOf" srcId="{164690C7-6DD8-4287-99AE-11AD144FB754}" destId="{5D5F52A3-8FE7-4C1E-9CA9-FEF94B40507F}" srcOrd="0" destOrd="0" presId="urn:microsoft.com/office/officeart/2005/8/layout/hProcess10"/>
    <dgm:cxn modelId="{8F89B244-156E-4A21-BB2A-2632AA4D52EF}" type="presOf" srcId="{ECAA5820-3DB5-403A-94D3-1B132501312F}" destId="{EF0166A8-6932-4A4E-A298-7D1C83E414ED}" srcOrd="0" destOrd="0" presId="urn:microsoft.com/office/officeart/2005/8/layout/hProcess10"/>
    <dgm:cxn modelId="{9D0A894A-F4DD-4016-BB4D-123C7552E083}" srcId="{ECAA5820-3DB5-403A-94D3-1B132501312F}" destId="{164690C7-6DD8-4287-99AE-11AD144FB754}" srcOrd="2" destOrd="0" parTransId="{8552F801-3696-4047-8F80-B857BBE9CBAD}" sibTransId="{F37568D3-0BC8-4811-9D11-50C350C20A5E}"/>
    <dgm:cxn modelId="{6CAC536D-49A7-40CE-9135-34FE4CF38738}" type="presOf" srcId="{C09B76B4-A1D4-4A80-AE44-FAF809F5ED2E}" destId="{928B1245-6C3D-40CE-BBCF-A6331ED62F42}" srcOrd="1" destOrd="0" presId="urn:microsoft.com/office/officeart/2005/8/layout/hProcess10"/>
    <dgm:cxn modelId="{4DEED670-915F-4F4C-9E99-92E8291C69A4}" type="presOf" srcId="{C09B76B4-A1D4-4A80-AE44-FAF809F5ED2E}" destId="{87299450-F5A4-4123-80E2-5942591A1914}" srcOrd="0" destOrd="0" presId="urn:microsoft.com/office/officeart/2005/8/layout/hProcess10"/>
    <dgm:cxn modelId="{0FF87D94-6588-4DC9-92F1-F5AF5AAD7E44}" srcId="{ECAA5820-3DB5-403A-94D3-1B132501312F}" destId="{3349E281-A8EF-44DB-B296-6A8DDF5EFC09}" srcOrd="0" destOrd="0" parTransId="{C1126C59-8615-4D24-9ED7-442ECDEA5137}" sibTransId="{C09B76B4-A1D4-4A80-AE44-FAF809F5ED2E}"/>
    <dgm:cxn modelId="{49A937AE-6F0A-4894-85B1-56D72BAF9214}" type="presOf" srcId="{423F286C-B149-4047-BA81-503652E3FD30}" destId="{DB021C76-0F0E-424A-A9DE-34938919A91A}" srcOrd="0" destOrd="0" presId="urn:microsoft.com/office/officeart/2005/8/layout/hProcess10"/>
    <dgm:cxn modelId="{708BB9CF-F611-44CC-A718-E2674A428098}" type="presOf" srcId="{BE6AF409-965A-439E-9212-691D231C6979}" destId="{752959EB-0259-4CF3-AC27-9E627024B9CA}" srcOrd="1" destOrd="0" presId="urn:microsoft.com/office/officeart/2005/8/layout/hProcess10"/>
    <dgm:cxn modelId="{D02A03EB-5CC6-47C0-870A-2E4F63289E1A}" type="presOf" srcId="{BE6AF409-965A-439E-9212-691D231C6979}" destId="{582F0D44-E522-47C2-8799-437D601E399C}" srcOrd="0" destOrd="0" presId="urn:microsoft.com/office/officeart/2005/8/layout/hProcess10"/>
    <dgm:cxn modelId="{C3341A39-723C-458C-B235-BCEA99313DFE}" type="presParOf" srcId="{EF0166A8-6932-4A4E-A298-7D1C83E414ED}" destId="{BD43EFAB-2470-48F3-AEC3-11FE27E3400B}" srcOrd="0" destOrd="0" presId="urn:microsoft.com/office/officeart/2005/8/layout/hProcess10"/>
    <dgm:cxn modelId="{BC04905F-361B-4B3A-B1E6-6B8044A33699}" type="presParOf" srcId="{BD43EFAB-2470-48F3-AEC3-11FE27E3400B}" destId="{D540850D-8555-4714-A7CA-B105061961D6}" srcOrd="0" destOrd="0" presId="urn:microsoft.com/office/officeart/2005/8/layout/hProcess10"/>
    <dgm:cxn modelId="{FA4AE3DA-61AE-4D84-A550-D73240C99743}" type="presParOf" srcId="{BD43EFAB-2470-48F3-AEC3-11FE27E3400B}" destId="{1C91DAAD-D703-4223-978C-A476E15E9AD7}" srcOrd="1" destOrd="0" presId="urn:microsoft.com/office/officeart/2005/8/layout/hProcess10"/>
    <dgm:cxn modelId="{4F40ED35-6B63-4B17-98C9-7AC264D38DB3}" type="presParOf" srcId="{EF0166A8-6932-4A4E-A298-7D1C83E414ED}" destId="{87299450-F5A4-4123-80E2-5942591A1914}" srcOrd="1" destOrd="0" presId="urn:microsoft.com/office/officeart/2005/8/layout/hProcess10"/>
    <dgm:cxn modelId="{DD9F0CB6-1FAB-4494-AE4A-DD631AAD298F}" type="presParOf" srcId="{87299450-F5A4-4123-80E2-5942591A1914}" destId="{928B1245-6C3D-40CE-BBCF-A6331ED62F42}" srcOrd="0" destOrd="0" presId="urn:microsoft.com/office/officeart/2005/8/layout/hProcess10"/>
    <dgm:cxn modelId="{BCE341A6-0736-4C02-B36E-771DED52398C}" type="presParOf" srcId="{EF0166A8-6932-4A4E-A298-7D1C83E414ED}" destId="{CBADB2EE-851D-4E07-829D-19A409D66135}" srcOrd="2" destOrd="0" presId="urn:microsoft.com/office/officeart/2005/8/layout/hProcess10"/>
    <dgm:cxn modelId="{0FFA9B54-1131-482D-8EAD-D184889A38AC}" type="presParOf" srcId="{CBADB2EE-851D-4E07-829D-19A409D66135}" destId="{254BE39E-5AE5-4507-950F-0E60E346DB0A}" srcOrd="0" destOrd="0" presId="urn:microsoft.com/office/officeart/2005/8/layout/hProcess10"/>
    <dgm:cxn modelId="{9EDFA7B8-F14D-4935-BFA4-BFA0183BFB8E}" type="presParOf" srcId="{CBADB2EE-851D-4E07-829D-19A409D66135}" destId="{DB021C76-0F0E-424A-A9DE-34938919A91A}" srcOrd="1" destOrd="0" presId="urn:microsoft.com/office/officeart/2005/8/layout/hProcess10"/>
    <dgm:cxn modelId="{A8DF806F-3DB9-4D9E-A54E-8846BDBCC66E}" type="presParOf" srcId="{EF0166A8-6932-4A4E-A298-7D1C83E414ED}" destId="{582F0D44-E522-47C2-8799-437D601E399C}" srcOrd="3" destOrd="0" presId="urn:microsoft.com/office/officeart/2005/8/layout/hProcess10"/>
    <dgm:cxn modelId="{5A5DA4FD-DBBA-49F5-8D1E-D9C8D97C6BA8}" type="presParOf" srcId="{582F0D44-E522-47C2-8799-437D601E399C}" destId="{752959EB-0259-4CF3-AC27-9E627024B9CA}" srcOrd="0" destOrd="0" presId="urn:microsoft.com/office/officeart/2005/8/layout/hProcess10"/>
    <dgm:cxn modelId="{DAD08162-3EFA-4D00-8E79-14C50A105360}" type="presParOf" srcId="{EF0166A8-6932-4A4E-A298-7D1C83E414ED}" destId="{80CCA12B-49B7-49E7-826A-9D6D1B73AFC7}" srcOrd="4" destOrd="0" presId="urn:microsoft.com/office/officeart/2005/8/layout/hProcess10"/>
    <dgm:cxn modelId="{128A3A8E-DD19-4DA8-98FA-556A6B08213D}" type="presParOf" srcId="{80CCA12B-49B7-49E7-826A-9D6D1B73AFC7}" destId="{B66C222E-6794-4E91-98F4-9C58F0218015}" srcOrd="0" destOrd="0" presId="urn:microsoft.com/office/officeart/2005/8/layout/hProcess10"/>
    <dgm:cxn modelId="{3C4D06A2-03A0-48FF-8DF5-F08E059B733F}" type="presParOf" srcId="{80CCA12B-49B7-49E7-826A-9D6D1B73AFC7}" destId="{5D5F52A3-8FE7-4C1E-9CA9-FEF94B40507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6B6575-F69D-4013-909F-881D94870B0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034BFF0-3DE3-4266-85EE-11CB264530CA}">
      <dgm:prSet phldrT="[Texto]"/>
      <dgm:spPr/>
      <dgm:t>
        <a:bodyPr/>
        <a:lstStyle/>
        <a:p>
          <a:r>
            <a:rPr lang="es-AR" dirty="0"/>
            <a:t>Los hechos</a:t>
          </a:r>
        </a:p>
      </dgm:t>
    </dgm:pt>
    <dgm:pt modelId="{B93C1CA5-5F72-4810-85B2-0234459DB810}" type="parTrans" cxnId="{6D87C6C1-CA6B-464E-A0EE-EC24055235EB}">
      <dgm:prSet/>
      <dgm:spPr/>
      <dgm:t>
        <a:bodyPr/>
        <a:lstStyle/>
        <a:p>
          <a:endParaRPr lang="es-AR"/>
        </a:p>
      </dgm:t>
    </dgm:pt>
    <dgm:pt modelId="{55FA5A7C-1E23-496B-9D12-85179CC83691}" type="sibTrans" cxnId="{6D87C6C1-CA6B-464E-A0EE-EC24055235EB}">
      <dgm:prSet/>
      <dgm:spPr/>
      <dgm:t>
        <a:bodyPr/>
        <a:lstStyle/>
        <a:p>
          <a:endParaRPr lang="es-AR"/>
        </a:p>
      </dgm:t>
    </dgm:pt>
    <dgm:pt modelId="{ACADD505-1365-49BB-BA13-94CA19A7CF4A}">
      <dgm:prSet phldrT="[Texto]" custT="1"/>
      <dgm:spPr>
        <a:solidFill>
          <a:srgbClr val="1D7E74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Compra en 2010 a compañía vinculada localizada en EE.UU. De semillas de maíz híbrido parental producido en Brasil.</a:t>
          </a:r>
        </a:p>
      </dgm:t>
    </dgm:pt>
    <dgm:pt modelId="{432DDE78-3D6D-4D55-ADD2-F37E1A1DAF76}" type="parTrans" cxnId="{C695CFD3-7476-4619-9D87-04A90C24EBDE}">
      <dgm:prSet/>
      <dgm:spPr/>
      <dgm:t>
        <a:bodyPr/>
        <a:lstStyle/>
        <a:p>
          <a:endParaRPr lang="es-AR"/>
        </a:p>
      </dgm:t>
    </dgm:pt>
    <dgm:pt modelId="{E8920F05-3372-4EF8-8416-F3399DEA1CA7}" type="sibTrans" cxnId="{C695CFD3-7476-4619-9D87-04A90C24EBDE}">
      <dgm:prSet/>
      <dgm:spPr/>
      <dgm:t>
        <a:bodyPr/>
        <a:lstStyle/>
        <a:p>
          <a:endParaRPr lang="es-AR"/>
        </a:p>
      </dgm:t>
    </dgm:pt>
    <dgm:pt modelId="{91DD4B7D-A954-4F6C-B23A-C1AB200CF9EC}">
      <dgm:prSet phldrT="[Texto]" custT="1"/>
      <dgm:spPr>
        <a:solidFill>
          <a:srgbClr val="1D7E74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Venta anterior del productor brasileño a compañía americana, con obligación de exportar semillas directamente a Argentina.</a:t>
          </a:r>
        </a:p>
      </dgm:t>
    </dgm:pt>
    <dgm:pt modelId="{FEA5D1D3-0AEC-4C1B-A926-C98AEA10DF11}" type="parTrans" cxnId="{14B7818C-40D6-4DEA-826C-CC0DDFD9A1C0}">
      <dgm:prSet/>
      <dgm:spPr/>
      <dgm:t>
        <a:bodyPr/>
        <a:lstStyle/>
        <a:p>
          <a:endParaRPr lang="es-AR"/>
        </a:p>
      </dgm:t>
    </dgm:pt>
    <dgm:pt modelId="{730388DE-6947-4D77-9D79-3B8AC0085ADC}" type="sibTrans" cxnId="{14B7818C-40D6-4DEA-826C-CC0DDFD9A1C0}">
      <dgm:prSet/>
      <dgm:spPr/>
      <dgm:t>
        <a:bodyPr/>
        <a:lstStyle/>
        <a:p>
          <a:endParaRPr lang="es-AR"/>
        </a:p>
      </dgm:t>
    </dgm:pt>
    <dgm:pt modelId="{41A9C30A-833B-4BB6-B0B5-7E3D5EED08E5}">
      <dgm:prSet phldrT="[Texto]"/>
      <dgm:spPr/>
      <dgm:t>
        <a:bodyPr/>
        <a:lstStyle/>
        <a:p>
          <a:r>
            <a:rPr lang="es-AR" dirty="0"/>
            <a:t>La decisión de la Sala E </a:t>
          </a:r>
        </a:p>
      </dgm:t>
    </dgm:pt>
    <dgm:pt modelId="{D7AFC608-0922-4C22-91E8-12A9B5E0E39C}" type="parTrans" cxnId="{E2AC1DB4-45CD-4404-80A7-296C54936984}">
      <dgm:prSet/>
      <dgm:spPr/>
      <dgm:t>
        <a:bodyPr/>
        <a:lstStyle/>
        <a:p>
          <a:endParaRPr lang="es-AR"/>
        </a:p>
      </dgm:t>
    </dgm:pt>
    <dgm:pt modelId="{66805158-0FCE-4D90-B103-DAF0CD0A1D75}" type="sibTrans" cxnId="{E2AC1DB4-45CD-4404-80A7-296C54936984}">
      <dgm:prSet/>
      <dgm:spPr/>
      <dgm:t>
        <a:bodyPr/>
        <a:lstStyle/>
        <a:p>
          <a:endParaRPr lang="es-AR"/>
        </a:p>
      </dgm:t>
    </dgm:pt>
    <dgm:pt modelId="{4413D357-D554-4FF8-A254-B5422013AA36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Precio declarado en Argentina en pugna con lo dispuesto en el art. 1 del Acuerdo de Valoración. </a:t>
          </a:r>
        </a:p>
      </dgm:t>
    </dgm:pt>
    <dgm:pt modelId="{B58C0D60-BAB9-4FCF-8C74-0125B7E735DA}" type="parTrans" cxnId="{12ACEDBC-EAB1-43F9-AD9C-4B6437EC6468}">
      <dgm:prSet/>
      <dgm:spPr/>
      <dgm:t>
        <a:bodyPr/>
        <a:lstStyle/>
        <a:p>
          <a:endParaRPr lang="es-AR"/>
        </a:p>
      </dgm:t>
    </dgm:pt>
    <dgm:pt modelId="{812BA36E-780A-4CB7-99A3-027E77E1EF16}" type="sibTrans" cxnId="{12ACEDBC-EAB1-43F9-AD9C-4B6437EC6468}">
      <dgm:prSet/>
      <dgm:spPr/>
      <dgm:t>
        <a:bodyPr/>
        <a:lstStyle/>
        <a:p>
          <a:endParaRPr lang="es-AR"/>
        </a:p>
      </dgm:t>
    </dgm:pt>
    <dgm:pt modelId="{B698B7F6-79E1-4C73-BFA7-284361462D7A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Vinculación entre las partes hacía presumir que precio estaba influido por la vinculación.</a:t>
          </a:r>
        </a:p>
      </dgm:t>
    </dgm:pt>
    <dgm:pt modelId="{A7ADF4DA-3510-4682-BBB8-43458D9493F9}" type="parTrans" cxnId="{4C0AEEF4-3CC3-4EFD-9104-00F3D0E83564}">
      <dgm:prSet/>
      <dgm:spPr/>
      <dgm:t>
        <a:bodyPr/>
        <a:lstStyle/>
        <a:p>
          <a:endParaRPr lang="es-AR"/>
        </a:p>
      </dgm:t>
    </dgm:pt>
    <dgm:pt modelId="{41D034E1-08F2-4C29-9E02-3525793DD229}" type="sibTrans" cxnId="{4C0AEEF4-3CC3-4EFD-9104-00F3D0E83564}">
      <dgm:prSet/>
      <dgm:spPr/>
      <dgm:t>
        <a:bodyPr/>
        <a:lstStyle/>
        <a:p>
          <a:endParaRPr lang="es-AR"/>
        </a:p>
      </dgm:t>
    </dgm:pt>
    <dgm:pt modelId="{99D9AE73-F47C-489E-BD35-4BEA7D572C11}">
      <dgm:prSet phldrT="[Texto]" custT="1"/>
      <dgm:spPr>
        <a:solidFill>
          <a:srgbClr val="1D7E74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Pago de precios que superaban entre un 25% y un 226% los precios de la primera venta.</a:t>
          </a:r>
        </a:p>
      </dgm:t>
    </dgm:pt>
    <dgm:pt modelId="{38A0C45C-FBA4-42A8-B40A-E2BFFC4ECAE4}" type="parTrans" cxnId="{7C6CEB37-10BC-48BA-903D-6BA0DC3F6FCB}">
      <dgm:prSet/>
      <dgm:spPr/>
      <dgm:t>
        <a:bodyPr/>
        <a:lstStyle/>
        <a:p>
          <a:endParaRPr lang="es-AR"/>
        </a:p>
      </dgm:t>
    </dgm:pt>
    <dgm:pt modelId="{72D092CA-201D-489A-895D-4E3B883F5AE8}" type="sibTrans" cxnId="{7C6CEB37-10BC-48BA-903D-6BA0DC3F6FCB}">
      <dgm:prSet/>
      <dgm:spPr/>
      <dgm:t>
        <a:bodyPr/>
        <a:lstStyle/>
        <a:p>
          <a:endParaRPr lang="es-AR"/>
        </a:p>
      </dgm:t>
    </dgm:pt>
    <dgm:pt modelId="{2F987978-3798-4787-B22E-A639936F8C2D}">
      <dgm:prSet phldrT="[Texto]" custT="1"/>
      <dgm:spPr>
        <a:solidFill>
          <a:srgbClr val="1D7E74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Imputación infracción al art. 954 inc. c). Pruebas aportadas por importador</a:t>
          </a:r>
        </a:p>
      </dgm:t>
    </dgm:pt>
    <dgm:pt modelId="{9E69CDBA-B35A-456D-8640-7A8EE49672BE}" type="parTrans" cxnId="{9D7872C0-CAA5-4975-9AD0-1C23632AF94C}">
      <dgm:prSet/>
      <dgm:spPr/>
      <dgm:t>
        <a:bodyPr/>
        <a:lstStyle/>
        <a:p>
          <a:endParaRPr lang="es-AR"/>
        </a:p>
      </dgm:t>
    </dgm:pt>
    <dgm:pt modelId="{0E41E3DB-51AA-49D8-866E-5CA5AC1E9637}" type="sibTrans" cxnId="{9D7872C0-CAA5-4975-9AD0-1C23632AF94C}">
      <dgm:prSet/>
      <dgm:spPr/>
      <dgm:t>
        <a:bodyPr/>
        <a:lstStyle/>
        <a:p>
          <a:endParaRPr lang="es-AR"/>
        </a:p>
      </dgm:t>
    </dgm:pt>
    <dgm:pt modelId="{8CCECEDE-FDC2-4F53-A98B-55D8D6CCF1EB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Falta de demostración de que los precios declarados eran genuinos y que no estaban influidos por la vinculación</a:t>
          </a:r>
        </a:p>
      </dgm:t>
    </dgm:pt>
    <dgm:pt modelId="{289FB626-899F-4C20-A0CF-F754EB42EF29}" type="parTrans" cxnId="{427FA0B2-F58D-4CBE-953A-0DDA6BE22195}">
      <dgm:prSet/>
      <dgm:spPr/>
      <dgm:t>
        <a:bodyPr/>
        <a:lstStyle/>
        <a:p>
          <a:endParaRPr lang="es-AR"/>
        </a:p>
      </dgm:t>
    </dgm:pt>
    <dgm:pt modelId="{527C1D0A-199C-4F24-8C45-5DCC7F3701C6}" type="sibTrans" cxnId="{427FA0B2-F58D-4CBE-953A-0DDA6BE22195}">
      <dgm:prSet/>
      <dgm:spPr/>
      <dgm:t>
        <a:bodyPr/>
        <a:lstStyle/>
        <a:p>
          <a:endParaRPr lang="es-AR"/>
        </a:p>
      </dgm:t>
    </dgm:pt>
    <dgm:pt modelId="{65BB6AEF-8716-41BD-8322-3F60A65E1279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Falta de pruebas convincentes.</a:t>
          </a:r>
        </a:p>
      </dgm:t>
    </dgm:pt>
    <dgm:pt modelId="{51B5F1EA-E2C4-480E-AAD2-3B1E7ACB0260}" type="parTrans" cxnId="{61BD1B92-5F3B-47D9-BC1A-392884F03D1B}">
      <dgm:prSet/>
      <dgm:spPr/>
      <dgm:t>
        <a:bodyPr/>
        <a:lstStyle/>
        <a:p>
          <a:endParaRPr lang="es-AR"/>
        </a:p>
      </dgm:t>
    </dgm:pt>
    <dgm:pt modelId="{0B3E4D4A-FA45-4A04-957D-110AB3185FC8}" type="sibTrans" cxnId="{61BD1B92-5F3B-47D9-BC1A-392884F03D1B}">
      <dgm:prSet/>
      <dgm:spPr/>
      <dgm:t>
        <a:bodyPr/>
        <a:lstStyle/>
        <a:p>
          <a:endParaRPr lang="es-AR"/>
        </a:p>
      </dgm:t>
    </dgm:pt>
    <dgm:pt modelId="{D552842B-E19D-4AD6-92FD-27C0EED8A8C2}">
      <dgm:prSet phldrT="[Texto]" custT="1"/>
      <dgm:spPr>
        <a:solidFill>
          <a:srgbClr val="1D7E74"/>
        </a:solidFill>
      </dgm:spPr>
      <dgm:t>
        <a:bodyPr/>
        <a:lstStyle/>
        <a:p>
          <a:pPr algn="just"/>
          <a:endParaRPr lang="es-AR" sz="1100" dirty="0">
            <a:latin typeface="Garamond" panose="02020404030301010803" pitchFamily="18" charset="0"/>
          </a:endParaRPr>
        </a:p>
      </dgm:t>
    </dgm:pt>
    <dgm:pt modelId="{DBF3B3B2-B3AD-4027-ADC5-711905D992DF}" type="parTrans" cxnId="{9B7469DA-E731-4369-82B4-FEEDD8EE723A}">
      <dgm:prSet/>
      <dgm:spPr/>
      <dgm:t>
        <a:bodyPr/>
        <a:lstStyle/>
        <a:p>
          <a:endParaRPr lang="es-AR"/>
        </a:p>
      </dgm:t>
    </dgm:pt>
    <dgm:pt modelId="{B2921113-B359-4A0E-AF0A-92286C8E758D}" type="sibTrans" cxnId="{9B7469DA-E731-4369-82B4-FEEDD8EE723A}">
      <dgm:prSet/>
      <dgm:spPr/>
      <dgm:t>
        <a:bodyPr/>
        <a:lstStyle/>
        <a:p>
          <a:endParaRPr lang="es-AR"/>
        </a:p>
      </dgm:t>
    </dgm:pt>
    <dgm:pt modelId="{067EA5A5-429A-4B76-A6B8-1ED187FFE225}">
      <dgm:prSet phldrT="[Texto]" custT="1"/>
      <dgm:spPr>
        <a:solidFill>
          <a:srgbClr val="1D7E74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805AC9D5-D541-48EA-AA3A-41D15B33C98F}" type="parTrans" cxnId="{0A1FF503-8183-4433-8901-3EC984EECA2D}">
      <dgm:prSet/>
      <dgm:spPr/>
      <dgm:t>
        <a:bodyPr/>
        <a:lstStyle/>
        <a:p>
          <a:endParaRPr lang="es-AR"/>
        </a:p>
      </dgm:t>
    </dgm:pt>
    <dgm:pt modelId="{57B127FE-A7F0-4CE4-B78A-D0C48982B942}" type="sibTrans" cxnId="{0A1FF503-8183-4433-8901-3EC984EECA2D}">
      <dgm:prSet/>
      <dgm:spPr/>
      <dgm:t>
        <a:bodyPr/>
        <a:lstStyle/>
        <a:p>
          <a:endParaRPr lang="es-AR"/>
        </a:p>
      </dgm:t>
    </dgm:pt>
    <dgm:pt modelId="{D2B7CB5B-998E-4221-884B-230FA322464B}">
      <dgm:prSet phldrT="[Texto]" custT="1"/>
      <dgm:spPr>
        <a:solidFill>
          <a:srgbClr val="1D7E74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CB54A6C5-CAF4-4DF1-9BFE-608577F6D2C6}" type="parTrans" cxnId="{C2924B8D-3EDF-49B8-92D7-627CFF3E21FE}">
      <dgm:prSet/>
      <dgm:spPr/>
      <dgm:t>
        <a:bodyPr/>
        <a:lstStyle/>
        <a:p>
          <a:endParaRPr lang="es-AR"/>
        </a:p>
      </dgm:t>
    </dgm:pt>
    <dgm:pt modelId="{20A2BD15-942E-4EE6-873B-D3F88166710A}" type="sibTrans" cxnId="{C2924B8D-3EDF-49B8-92D7-627CFF3E21FE}">
      <dgm:prSet/>
      <dgm:spPr/>
      <dgm:t>
        <a:bodyPr/>
        <a:lstStyle/>
        <a:p>
          <a:endParaRPr lang="es-AR"/>
        </a:p>
      </dgm:t>
    </dgm:pt>
    <dgm:pt modelId="{5B89542E-DC71-49D3-BDBA-BFB980444307}">
      <dgm:prSet phldrT="[Texto]" custT="1"/>
      <dgm:spPr>
        <a:solidFill>
          <a:srgbClr val="62B6AE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75D33409-7C6B-4453-BF38-75D651109CC3}" type="parTrans" cxnId="{F5322ADD-CCF7-465B-BCB9-BC1B11E5ABE6}">
      <dgm:prSet/>
      <dgm:spPr/>
      <dgm:t>
        <a:bodyPr/>
        <a:lstStyle/>
        <a:p>
          <a:endParaRPr lang="es-AR"/>
        </a:p>
      </dgm:t>
    </dgm:pt>
    <dgm:pt modelId="{EB7155D9-2E86-4047-AD08-52D1EFC6A3C9}" type="sibTrans" cxnId="{F5322ADD-CCF7-465B-BCB9-BC1B11E5ABE6}">
      <dgm:prSet/>
      <dgm:spPr/>
      <dgm:t>
        <a:bodyPr/>
        <a:lstStyle/>
        <a:p>
          <a:endParaRPr lang="es-AR"/>
        </a:p>
      </dgm:t>
    </dgm:pt>
    <dgm:pt modelId="{D23498DE-831A-4941-995E-5C7DD02DF381}">
      <dgm:prSet phldrT="[Texto]" custT="1"/>
      <dgm:spPr>
        <a:solidFill>
          <a:srgbClr val="62B6AE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C5990DCC-6A51-4A9E-9143-AF3A0883AD6B}" type="parTrans" cxnId="{20FFAD5B-FFA1-4853-A336-BEFCFD699216}">
      <dgm:prSet/>
      <dgm:spPr/>
      <dgm:t>
        <a:bodyPr/>
        <a:lstStyle/>
        <a:p>
          <a:endParaRPr lang="es-AR"/>
        </a:p>
      </dgm:t>
    </dgm:pt>
    <dgm:pt modelId="{94F053B6-310E-4388-9CCE-6A7F45F96798}" type="sibTrans" cxnId="{20FFAD5B-FFA1-4853-A336-BEFCFD699216}">
      <dgm:prSet/>
      <dgm:spPr/>
      <dgm:t>
        <a:bodyPr/>
        <a:lstStyle/>
        <a:p>
          <a:endParaRPr lang="es-AR"/>
        </a:p>
      </dgm:t>
    </dgm:pt>
    <dgm:pt modelId="{FB0AF124-7228-45FA-98B3-FDA60FF7ED31}">
      <dgm:prSet phldrT="[Texto]" custT="1"/>
      <dgm:spPr>
        <a:solidFill>
          <a:srgbClr val="62B6AE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CAB32809-3564-44C4-B713-25625426ABBB}" type="parTrans" cxnId="{9B554F8C-F391-46B6-BCCA-AD3B9597F8AD}">
      <dgm:prSet/>
      <dgm:spPr/>
      <dgm:t>
        <a:bodyPr/>
        <a:lstStyle/>
        <a:p>
          <a:endParaRPr lang="es-AR"/>
        </a:p>
      </dgm:t>
    </dgm:pt>
    <dgm:pt modelId="{67B9DE1B-BABA-430B-A054-178C93E29CB7}" type="sibTrans" cxnId="{9B554F8C-F391-46B6-BCCA-AD3B9597F8AD}">
      <dgm:prSet/>
      <dgm:spPr/>
      <dgm:t>
        <a:bodyPr/>
        <a:lstStyle/>
        <a:p>
          <a:endParaRPr lang="es-AR"/>
        </a:p>
      </dgm:t>
    </dgm:pt>
    <dgm:pt modelId="{25D299A9-5483-4B18-B154-9689CAAE51C5}" type="pres">
      <dgm:prSet presAssocID="{916B6575-F69D-4013-909F-881D94870B09}" presName="linearFlow" presStyleCnt="0">
        <dgm:presLayoutVars>
          <dgm:dir/>
          <dgm:animLvl val="lvl"/>
          <dgm:resizeHandles/>
        </dgm:presLayoutVars>
      </dgm:prSet>
      <dgm:spPr/>
    </dgm:pt>
    <dgm:pt modelId="{1BB99264-5E21-4B84-9D88-A8894C36B339}" type="pres">
      <dgm:prSet presAssocID="{4034BFF0-3DE3-4266-85EE-11CB264530CA}" presName="compositeNode" presStyleCnt="0">
        <dgm:presLayoutVars>
          <dgm:bulletEnabled val="1"/>
        </dgm:presLayoutVars>
      </dgm:prSet>
      <dgm:spPr/>
    </dgm:pt>
    <dgm:pt modelId="{C530B3EC-72A7-4294-9A0D-FFD94B3B3293}" type="pres">
      <dgm:prSet presAssocID="{4034BFF0-3DE3-4266-85EE-11CB264530CA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ítulos RTL"/>
        </a:ext>
      </dgm:extLst>
    </dgm:pt>
    <dgm:pt modelId="{A14D2FB6-59D8-479B-BAD2-DAF8EFF714C6}" type="pres">
      <dgm:prSet presAssocID="{4034BFF0-3DE3-4266-85EE-11CB264530CA}" presName="childNode" presStyleLbl="node1" presStyleIdx="0" presStyleCnt="2" custScaleY="103957">
        <dgm:presLayoutVars>
          <dgm:bulletEnabled val="1"/>
        </dgm:presLayoutVars>
      </dgm:prSet>
      <dgm:spPr/>
    </dgm:pt>
    <dgm:pt modelId="{A55E54E3-30B9-4883-87B3-5EAB68A6D753}" type="pres">
      <dgm:prSet presAssocID="{4034BFF0-3DE3-4266-85EE-11CB264530C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024E9668-DB5B-4A24-AD4B-3B7F23917DCD}" type="pres">
      <dgm:prSet presAssocID="{55FA5A7C-1E23-496B-9D12-85179CC83691}" presName="sibTrans" presStyleCnt="0"/>
      <dgm:spPr/>
    </dgm:pt>
    <dgm:pt modelId="{D9454743-0319-4310-8BE8-108626A4B119}" type="pres">
      <dgm:prSet presAssocID="{41A9C30A-833B-4BB6-B0B5-7E3D5EED08E5}" presName="compositeNode" presStyleCnt="0">
        <dgm:presLayoutVars>
          <dgm:bulletEnabled val="1"/>
        </dgm:presLayoutVars>
      </dgm:prSet>
      <dgm:spPr/>
    </dgm:pt>
    <dgm:pt modelId="{346CBE22-8FD6-480C-86F2-35F60561FCFF}" type="pres">
      <dgm:prSet presAssocID="{41A9C30A-833B-4BB6-B0B5-7E3D5EED08E5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3DAE4CE6-8297-4CAD-900E-35FB033F80B1}" type="pres">
      <dgm:prSet presAssocID="{41A9C30A-833B-4BB6-B0B5-7E3D5EED08E5}" presName="childNode" presStyleLbl="node1" presStyleIdx="1" presStyleCnt="2">
        <dgm:presLayoutVars>
          <dgm:bulletEnabled val="1"/>
        </dgm:presLayoutVars>
      </dgm:prSet>
      <dgm:spPr/>
    </dgm:pt>
    <dgm:pt modelId="{39D8AD8D-77AA-4F0D-9221-A6C8A9B1E992}" type="pres">
      <dgm:prSet presAssocID="{41A9C30A-833B-4BB6-B0B5-7E3D5EED08E5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A1FF503-8183-4433-8901-3EC984EECA2D}" srcId="{4034BFF0-3DE3-4266-85EE-11CB264530CA}" destId="{067EA5A5-429A-4B76-A6B8-1ED187FFE225}" srcOrd="3" destOrd="0" parTransId="{805AC9D5-D541-48EA-AA3A-41D15B33C98F}" sibTransId="{57B127FE-A7F0-4CE4-B78A-D0C48982B942}"/>
    <dgm:cxn modelId="{5D936526-2079-400A-8BEC-129A030ABB89}" type="presOf" srcId="{D2B7CB5B-998E-4221-884B-230FA322464B}" destId="{A14D2FB6-59D8-479B-BAD2-DAF8EFF714C6}" srcOrd="0" destOrd="5" presId="urn:microsoft.com/office/officeart/2005/8/layout/hList2"/>
    <dgm:cxn modelId="{345DE429-11CE-48C3-8A05-22757A1E3C10}" type="presOf" srcId="{D23498DE-831A-4941-995E-5C7DD02DF381}" destId="{3DAE4CE6-8297-4CAD-900E-35FB033F80B1}" srcOrd="0" destOrd="3" presId="urn:microsoft.com/office/officeart/2005/8/layout/hList2"/>
    <dgm:cxn modelId="{3879DF37-A1DB-41F8-A92B-1B8DAB11C222}" type="presOf" srcId="{916B6575-F69D-4013-909F-881D94870B09}" destId="{25D299A9-5483-4B18-B154-9689CAAE51C5}" srcOrd="0" destOrd="0" presId="urn:microsoft.com/office/officeart/2005/8/layout/hList2"/>
    <dgm:cxn modelId="{7C6CEB37-10BC-48BA-903D-6BA0DC3F6FCB}" srcId="{4034BFF0-3DE3-4266-85EE-11CB264530CA}" destId="{99D9AE73-F47C-489E-BD35-4BEA7D572C11}" srcOrd="4" destOrd="0" parTransId="{38A0C45C-FBA4-42A8-B40A-E2BFFC4ECAE4}" sibTransId="{72D092CA-201D-489A-895D-4E3B883F5AE8}"/>
    <dgm:cxn modelId="{9955E13C-2A54-41CF-8FD5-4DE6B78A149E}" type="presOf" srcId="{41A9C30A-833B-4BB6-B0B5-7E3D5EED08E5}" destId="{39D8AD8D-77AA-4F0D-9221-A6C8A9B1E992}" srcOrd="0" destOrd="0" presId="urn:microsoft.com/office/officeart/2005/8/layout/hList2"/>
    <dgm:cxn modelId="{DBB8EF40-DB78-473D-8FC6-A587DC5626F7}" type="presOf" srcId="{ACADD505-1365-49BB-BA13-94CA19A7CF4A}" destId="{A14D2FB6-59D8-479B-BAD2-DAF8EFF714C6}" srcOrd="0" destOrd="0" presId="urn:microsoft.com/office/officeart/2005/8/layout/hList2"/>
    <dgm:cxn modelId="{20FFAD5B-FFA1-4853-A336-BEFCFD699216}" srcId="{41A9C30A-833B-4BB6-B0B5-7E3D5EED08E5}" destId="{D23498DE-831A-4941-995E-5C7DD02DF381}" srcOrd="3" destOrd="0" parTransId="{C5990DCC-6A51-4A9E-9143-AF3A0883AD6B}" sibTransId="{94F053B6-310E-4388-9CCE-6A7F45F96798}"/>
    <dgm:cxn modelId="{56266873-E3E3-4AB5-B04D-A33AFC9181F8}" type="presOf" srcId="{5B89542E-DC71-49D3-BDBA-BFB980444307}" destId="{3DAE4CE6-8297-4CAD-900E-35FB033F80B1}" srcOrd="0" destOrd="1" presId="urn:microsoft.com/office/officeart/2005/8/layout/hList2"/>
    <dgm:cxn modelId="{9B554F8C-F391-46B6-BCCA-AD3B9597F8AD}" srcId="{41A9C30A-833B-4BB6-B0B5-7E3D5EED08E5}" destId="{FB0AF124-7228-45FA-98B3-FDA60FF7ED31}" srcOrd="5" destOrd="0" parTransId="{CAB32809-3564-44C4-B713-25625426ABBB}" sibTransId="{67B9DE1B-BABA-430B-A054-178C93E29CB7}"/>
    <dgm:cxn modelId="{6C1D7C8C-69F1-4656-A666-1648656A6C00}" type="presOf" srcId="{FB0AF124-7228-45FA-98B3-FDA60FF7ED31}" destId="{3DAE4CE6-8297-4CAD-900E-35FB033F80B1}" srcOrd="0" destOrd="5" presId="urn:microsoft.com/office/officeart/2005/8/layout/hList2"/>
    <dgm:cxn modelId="{14B7818C-40D6-4DEA-826C-CC0DDFD9A1C0}" srcId="{4034BFF0-3DE3-4266-85EE-11CB264530CA}" destId="{91DD4B7D-A954-4F6C-B23A-C1AB200CF9EC}" srcOrd="2" destOrd="0" parTransId="{FEA5D1D3-0AEC-4C1B-A926-C98AEA10DF11}" sibTransId="{730388DE-6947-4D77-9D79-3B8AC0085ADC}"/>
    <dgm:cxn modelId="{E4B8A28C-E103-437A-948A-2AC0DA252C0D}" type="presOf" srcId="{4413D357-D554-4FF8-A254-B5422013AA36}" destId="{3DAE4CE6-8297-4CAD-900E-35FB033F80B1}" srcOrd="0" destOrd="0" presId="urn:microsoft.com/office/officeart/2005/8/layout/hList2"/>
    <dgm:cxn modelId="{C2924B8D-3EDF-49B8-92D7-627CFF3E21FE}" srcId="{4034BFF0-3DE3-4266-85EE-11CB264530CA}" destId="{D2B7CB5B-998E-4221-884B-230FA322464B}" srcOrd="5" destOrd="0" parTransId="{CB54A6C5-CAF4-4DF1-9BFE-608577F6D2C6}" sibTransId="{20A2BD15-942E-4EE6-873B-D3F88166710A}"/>
    <dgm:cxn modelId="{61BD1B92-5F3B-47D9-BC1A-392884F03D1B}" srcId="{41A9C30A-833B-4BB6-B0B5-7E3D5EED08E5}" destId="{65BB6AEF-8716-41BD-8322-3F60A65E1279}" srcOrd="4" destOrd="0" parTransId="{51B5F1EA-E2C4-480E-AAD2-3B1E7ACB0260}" sibTransId="{0B3E4D4A-FA45-4A04-957D-110AB3185FC8}"/>
    <dgm:cxn modelId="{FF46B498-686A-4E51-B8DD-065FCE67082F}" type="presOf" srcId="{B698B7F6-79E1-4C73-BFA7-284361462D7A}" destId="{3DAE4CE6-8297-4CAD-900E-35FB033F80B1}" srcOrd="0" destOrd="2" presId="urn:microsoft.com/office/officeart/2005/8/layout/hList2"/>
    <dgm:cxn modelId="{57C9A3A5-BD0F-464B-A9D8-32CC6432D523}" type="presOf" srcId="{D552842B-E19D-4AD6-92FD-27C0EED8A8C2}" destId="{A14D2FB6-59D8-479B-BAD2-DAF8EFF714C6}" srcOrd="0" destOrd="1" presId="urn:microsoft.com/office/officeart/2005/8/layout/hList2"/>
    <dgm:cxn modelId="{812D74AA-270D-46B7-9279-5D3C07840D9A}" type="presOf" srcId="{99D9AE73-F47C-489E-BD35-4BEA7D572C11}" destId="{A14D2FB6-59D8-479B-BAD2-DAF8EFF714C6}" srcOrd="0" destOrd="4" presId="urn:microsoft.com/office/officeart/2005/8/layout/hList2"/>
    <dgm:cxn modelId="{427FA0B2-F58D-4CBE-953A-0DDA6BE22195}" srcId="{41A9C30A-833B-4BB6-B0B5-7E3D5EED08E5}" destId="{8CCECEDE-FDC2-4F53-A98B-55D8D6CCF1EB}" srcOrd="6" destOrd="0" parTransId="{289FB626-899F-4C20-A0CF-F754EB42EF29}" sibTransId="{527C1D0A-199C-4F24-8C45-5DCC7F3701C6}"/>
    <dgm:cxn modelId="{E2AC1DB4-45CD-4404-80A7-296C54936984}" srcId="{916B6575-F69D-4013-909F-881D94870B09}" destId="{41A9C30A-833B-4BB6-B0B5-7E3D5EED08E5}" srcOrd="1" destOrd="0" parTransId="{D7AFC608-0922-4C22-91E8-12A9B5E0E39C}" sibTransId="{66805158-0FCE-4D90-B103-DAF0CD0A1D75}"/>
    <dgm:cxn modelId="{AC5164BB-CBB2-41AD-AA92-A6C691EEBF9C}" type="presOf" srcId="{067EA5A5-429A-4B76-A6B8-1ED187FFE225}" destId="{A14D2FB6-59D8-479B-BAD2-DAF8EFF714C6}" srcOrd="0" destOrd="3" presId="urn:microsoft.com/office/officeart/2005/8/layout/hList2"/>
    <dgm:cxn modelId="{12ACEDBC-EAB1-43F9-AD9C-4B6437EC6468}" srcId="{41A9C30A-833B-4BB6-B0B5-7E3D5EED08E5}" destId="{4413D357-D554-4FF8-A254-B5422013AA36}" srcOrd="0" destOrd="0" parTransId="{B58C0D60-BAB9-4FCF-8C74-0125B7E735DA}" sibTransId="{812BA36E-780A-4CB7-99A3-027E77E1EF16}"/>
    <dgm:cxn modelId="{35362CC0-4FCF-44ED-8649-98D268F8FB3B}" type="presOf" srcId="{8CCECEDE-FDC2-4F53-A98B-55D8D6CCF1EB}" destId="{3DAE4CE6-8297-4CAD-900E-35FB033F80B1}" srcOrd="0" destOrd="6" presId="urn:microsoft.com/office/officeart/2005/8/layout/hList2"/>
    <dgm:cxn modelId="{9D7872C0-CAA5-4975-9AD0-1C23632AF94C}" srcId="{4034BFF0-3DE3-4266-85EE-11CB264530CA}" destId="{2F987978-3798-4787-B22E-A639936F8C2D}" srcOrd="6" destOrd="0" parTransId="{9E69CDBA-B35A-456D-8640-7A8EE49672BE}" sibTransId="{0E41E3DB-51AA-49D8-866E-5CA5AC1E9637}"/>
    <dgm:cxn modelId="{6D87C6C1-CA6B-464E-A0EE-EC24055235EB}" srcId="{916B6575-F69D-4013-909F-881D94870B09}" destId="{4034BFF0-3DE3-4266-85EE-11CB264530CA}" srcOrd="0" destOrd="0" parTransId="{B93C1CA5-5F72-4810-85B2-0234459DB810}" sibTransId="{55FA5A7C-1E23-496B-9D12-85179CC83691}"/>
    <dgm:cxn modelId="{0BB550C3-2E68-4ABE-82E1-9FC3FA5463F4}" type="presOf" srcId="{2F987978-3798-4787-B22E-A639936F8C2D}" destId="{A14D2FB6-59D8-479B-BAD2-DAF8EFF714C6}" srcOrd="0" destOrd="6" presId="urn:microsoft.com/office/officeart/2005/8/layout/hList2"/>
    <dgm:cxn modelId="{C695CFD3-7476-4619-9D87-04A90C24EBDE}" srcId="{4034BFF0-3DE3-4266-85EE-11CB264530CA}" destId="{ACADD505-1365-49BB-BA13-94CA19A7CF4A}" srcOrd="0" destOrd="0" parTransId="{432DDE78-3D6D-4D55-ADD2-F37E1A1DAF76}" sibTransId="{E8920F05-3372-4EF8-8416-F3399DEA1CA7}"/>
    <dgm:cxn modelId="{9B7469DA-E731-4369-82B4-FEEDD8EE723A}" srcId="{4034BFF0-3DE3-4266-85EE-11CB264530CA}" destId="{D552842B-E19D-4AD6-92FD-27C0EED8A8C2}" srcOrd="1" destOrd="0" parTransId="{DBF3B3B2-B3AD-4027-ADC5-711905D992DF}" sibTransId="{B2921113-B359-4A0E-AF0A-92286C8E758D}"/>
    <dgm:cxn modelId="{F5322ADD-CCF7-465B-BCB9-BC1B11E5ABE6}" srcId="{41A9C30A-833B-4BB6-B0B5-7E3D5EED08E5}" destId="{5B89542E-DC71-49D3-BDBA-BFB980444307}" srcOrd="1" destOrd="0" parTransId="{75D33409-7C6B-4453-BF38-75D651109CC3}" sibTransId="{EB7155D9-2E86-4047-AD08-52D1EFC6A3C9}"/>
    <dgm:cxn modelId="{B61DD2DF-FBCE-4194-9A77-3D30C33A1F55}" type="presOf" srcId="{4034BFF0-3DE3-4266-85EE-11CB264530CA}" destId="{A55E54E3-30B9-4883-87B3-5EAB68A6D753}" srcOrd="0" destOrd="0" presId="urn:microsoft.com/office/officeart/2005/8/layout/hList2"/>
    <dgm:cxn modelId="{E53CA4E2-9413-4ACA-8E79-B43352490BB8}" type="presOf" srcId="{91DD4B7D-A954-4F6C-B23A-C1AB200CF9EC}" destId="{A14D2FB6-59D8-479B-BAD2-DAF8EFF714C6}" srcOrd="0" destOrd="2" presId="urn:microsoft.com/office/officeart/2005/8/layout/hList2"/>
    <dgm:cxn modelId="{2AAE92F2-157B-4D14-8BE7-0FE8AE71F0FD}" type="presOf" srcId="{65BB6AEF-8716-41BD-8322-3F60A65E1279}" destId="{3DAE4CE6-8297-4CAD-900E-35FB033F80B1}" srcOrd="0" destOrd="4" presId="urn:microsoft.com/office/officeart/2005/8/layout/hList2"/>
    <dgm:cxn modelId="{4C0AEEF4-3CC3-4EFD-9104-00F3D0E83564}" srcId="{41A9C30A-833B-4BB6-B0B5-7E3D5EED08E5}" destId="{B698B7F6-79E1-4C73-BFA7-284361462D7A}" srcOrd="2" destOrd="0" parTransId="{A7ADF4DA-3510-4682-BBB8-43458D9493F9}" sibTransId="{41D034E1-08F2-4C29-9E02-3525793DD229}"/>
    <dgm:cxn modelId="{618DCCFF-46DF-408B-8364-D831FA6CB711}" type="presParOf" srcId="{25D299A9-5483-4B18-B154-9689CAAE51C5}" destId="{1BB99264-5E21-4B84-9D88-A8894C36B339}" srcOrd="0" destOrd="0" presId="urn:microsoft.com/office/officeart/2005/8/layout/hList2"/>
    <dgm:cxn modelId="{D369393C-32F1-4F46-B2E7-7074E1C1E912}" type="presParOf" srcId="{1BB99264-5E21-4B84-9D88-A8894C36B339}" destId="{C530B3EC-72A7-4294-9A0D-FFD94B3B3293}" srcOrd="0" destOrd="0" presId="urn:microsoft.com/office/officeart/2005/8/layout/hList2"/>
    <dgm:cxn modelId="{5A6595F9-AC2A-48ED-9EC4-60E80609F422}" type="presParOf" srcId="{1BB99264-5E21-4B84-9D88-A8894C36B339}" destId="{A14D2FB6-59D8-479B-BAD2-DAF8EFF714C6}" srcOrd="1" destOrd="0" presId="urn:microsoft.com/office/officeart/2005/8/layout/hList2"/>
    <dgm:cxn modelId="{F66056A6-3236-4EF4-930E-DF48CD91023E}" type="presParOf" srcId="{1BB99264-5E21-4B84-9D88-A8894C36B339}" destId="{A55E54E3-30B9-4883-87B3-5EAB68A6D753}" srcOrd="2" destOrd="0" presId="urn:microsoft.com/office/officeart/2005/8/layout/hList2"/>
    <dgm:cxn modelId="{F772A88E-34BC-4F40-A538-D83CFB157551}" type="presParOf" srcId="{25D299A9-5483-4B18-B154-9689CAAE51C5}" destId="{024E9668-DB5B-4A24-AD4B-3B7F23917DCD}" srcOrd="1" destOrd="0" presId="urn:microsoft.com/office/officeart/2005/8/layout/hList2"/>
    <dgm:cxn modelId="{0E1B6444-E7D6-4CF3-AEFF-9646FF61CA03}" type="presParOf" srcId="{25D299A9-5483-4B18-B154-9689CAAE51C5}" destId="{D9454743-0319-4310-8BE8-108626A4B119}" srcOrd="2" destOrd="0" presId="urn:microsoft.com/office/officeart/2005/8/layout/hList2"/>
    <dgm:cxn modelId="{4D55D291-7343-486D-847B-1591BA7ACFB0}" type="presParOf" srcId="{D9454743-0319-4310-8BE8-108626A4B119}" destId="{346CBE22-8FD6-480C-86F2-35F60561FCFF}" srcOrd="0" destOrd="0" presId="urn:microsoft.com/office/officeart/2005/8/layout/hList2"/>
    <dgm:cxn modelId="{F811C505-34B3-48C7-BC58-A3760C5EA06F}" type="presParOf" srcId="{D9454743-0319-4310-8BE8-108626A4B119}" destId="{3DAE4CE6-8297-4CAD-900E-35FB033F80B1}" srcOrd="1" destOrd="0" presId="urn:microsoft.com/office/officeart/2005/8/layout/hList2"/>
    <dgm:cxn modelId="{D913508A-69F6-4238-A940-CA663C175E88}" type="presParOf" srcId="{D9454743-0319-4310-8BE8-108626A4B119}" destId="{39D8AD8D-77AA-4F0D-9221-A6C8A9B1E99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6B6575-F69D-4013-909F-881D94870B0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034BFF0-3DE3-4266-85EE-11CB264530CA}">
      <dgm:prSet phldrT="[Texto]"/>
      <dgm:spPr/>
      <dgm:t>
        <a:bodyPr/>
        <a:lstStyle/>
        <a:p>
          <a:r>
            <a:rPr lang="es-AR" dirty="0"/>
            <a:t>La decisión de la Sala III</a:t>
          </a:r>
        </a:p>
      </dgm:t>
    </dgm:pt>
    <dgm:pt modelId="{B93C1CA5-5F72-4810-85B2-0234459DB810}" type="parTrans" cxnId="{6D87C6C1-CA6B-464E-A0EE-EC24055235EB}">
      <dgm:prSet/>
      <dgm:spPr/>
      <dgm:t>
        <a:bodyPr/>
        <a:lstStyle/>
        <a:p>
          <a:endParaRPr lang="es-AR"/>
        </a:p>
      </dgm:t>
    </dgm:pt>
    <dgm:pt modelId="{55FA5A7C-1E23-496B-9D12-85179CC83691}" type="sibTrans" cxnId="{6D87C6C1-CA6B-464E-A0EE-EC24055235EB}">
      <dgm:prSet/>
      <dgm:spPr/>
      <dgm:t>
        <a:bodyPr/>
        <a:lstStyle/>
        <a:p>
          <a:endParaRPr lang="es-AR"/>
        </a:p>
      </dgm:t>
    </dgm:pt>
    <dgm:pt modelId="{ACADD505-1365-49BB-BA13-94CA19A7CF4A}">
      <dgm:prSet phldrT="[Texto]" custT="1"/>
      <dgm:spPr>
        <a:solidFill>
          <a:srgbClr val="75D5CB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Revocación de sentencia del TFN.</a:t>
          </a:r>
        </a:p>
      </dgm:t>
    </dgm:pt>
    <dgm:pt modelId="{432DDE78-3D6D-4D55-ADD2-F37E1A1DAF76}" type="parTrans" cxnId="{C695CFD3-7476-4619-9D87-04A90C24EBDE}">
      <dgm:prSet/>
      <dgm:spPr/>
      <dgm:t>
        <a:bodyPr/>
        <a:lstStyle/>
        <a:p>
          <a:endParaRPr lang="es-AR"/>
        </a:p>
      </dgm:t>
    </dgm:pt>
    <dgm:pt modelId="{E8920F05-3372-4EF8-8416-F3399DEA1CA7}" type="sibTrans" cxnId="{C695CFD3-7476-4619-9D87-04A90C24EBDE}">
      <dgm:prSet/>
      <dgm:spPr/>
      <dgm:t>
        <a:bodyPr/>
        <a:lstStyle/>
        <a:p>
          <a:endParaRPr lang="es-AR"/>
        </a:p>
      </dgm:t>
    </dgm:pt>
    <dgm:pt modelId="{91DD4B7D-A954-4F6C-B23A-C1AB200CF9EC}">
      <dgm:prSet phldrT="[Texto]" custT="1"/>
      <dgm:spPr>
        <a:solidFill>
          <a:srgbClr val="75D5CB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Acreditación fehaciente de que precios declarados por el importador se correspondían con los efectivamente pagados por él.</a:t>
          </a:r>
        </a:p>
      </dgm:t>
    </dgm:pt>
    <dgm:pt modelId="{FEA5D1D3-0AEC-4C1B-A926-C98AEA10DF11}" type="parTrans" cxnId="{14B7818C-40D6-4DEA-826C-CC0DDFD9A1C0}">
      <dgm:prSet/>
      <dgm:spPr/>
      <dgm:t>
        <a:bodyPr/>
        <a:lstStyle/>
        <a:p>
          <a:endParaRPr lang="es-AR"/>
        </a:p>
      </dgm:t>
    </dgm:pt>
    <dgm:pt modelId="{730388DE-6947-4D77-9D79-3B8AC0085ADC}" type="sibTrans" cxnId="{14B7818C-40D6-4DEA-826C-CC0DDFD9A1C0}">
      <dgm:prSet/>
      <dgm:spPr/>
      <dgm:t>
        <a:bodyPr/>
        <a:lstStyle/>
        <a:p>
          <a:endParaRPr lang="es-AR"/>
        </a:p>
      </dgm:t>
    </dgm:pt>
    <dgm:pt modelId="{41A9C30A-833B-4BB6-B0B5-7E3D5EED08E5}">
      <dgm:prSet phldrT="[Texto]"/>
      <dgm:spPr/>
      <dgm:t>
        <a:bodyPr/>
        <a:lstStyle/>
        <a:p>
          <a:r>
            <a:rPr lang="es-AR" dirty="0"/>
            <a:t>El Dictamen de la PGN</a:t>
          </a:r>
        </a:p>
      </dgm:t>
    </dgm:pt>
    <dgm:pt modelId="{D7AFC608-0922-4C22-91E8-12A9B5E0E39C}" type="parTrans" cxnId="{E2AC1DB4-45CD-4404-80A7-296C54936984}">
      <dgm:prSet/>
      <dgm:spPr/>
      <dgm:t>
        <a:bodyPr/>
        <a:lstStyle/>
        <a:p>
          <a:endParaRPr lang="es-AR"/>
        </a:p>
      </dgm:t>
    </dgm:pt>
    <dgm:pt modelId="{66805158-0FCE-4D90-B103-DAF0CD0A1D75}" type="sibTrans" cxnId="{E2AC1DB4-45CD-4404-80A7-296C54936984}">
      <dgm:prSet/>
      <dgm:spPr/>
      <dgm:t>
        <a:bodyPr/>
        <a:lstStyle/>
        <a:p>
          <a:endParaRPr lang="es-AR"/>
        </a:p>
      </dgm:t>
    </dgm:pt>
    <dgm:pt modelId="{4413D357-D554-4FF8-A254-B5422013AA36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Precios declarados por importador se correspondían con los efectivamente pagados a compañía americana, lo que eliminaba toda posibilidad de configuración de la infracción imputada. </a:t>
          </a:r>
        </a:p>
      </dgm:t>
    </dgm:pt>
    <dgm:pt modelId="{B58C0D60-BAB9-4FCF-8C74-0125B7E735DA}" type="parTrans" cxnId="{12ACEDBC-EAB1-43F9-AD9C-4B6437EC6468}">
      <dgm:prSet/>
      <dgm:spPr/>
      <dgm:t>
        <a:bodyPr/>
        <a:lstStyle/>
        <a:p>
          <a:endParaRPr lang="es-AR"/>
        </a:p>
      </dgm:t>
    </dgm:pt>
    <dgm:pt modelId="{812BA36E-780A-4CB7-99A3-027E77E1EF16}" type="sibTrans" cxnId="{12ACEDBC-EAB1-43F9-AD9C-4B6437EC6468}">
      <dgm:prSet/>
      <dgm:spPr/>
      <dgm:t>
        <a:bodyPr/>
        <a:lstStyle/>
        <a:p>
          <a:endParaRPr lang="es-AR"/>
        </a:p>
      </dgm:t>
    </dgm:pt>
    <dgm:pt modelId="{99D9AE73-F47C-489E-BD35-4BEA7D572C11}">
      <dgm:prSet phldrT="[Texto]" custT="1"/>
      <dgm:spPr>
        <a:solidFill>
          <a:srgbClr val="75D5CB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Error al evaluar la prueba producida en la causa. No discusión de un ajuste de valor sino inexactitud de declaración jurada.</a:t>
          </a:r>
        </a:p>
      </dgm:t>
    </dgm:pt>
    <dgm:pt modelId="{38A0C45C-FBA4-42A8-B40A-E2BFFC4ECAE4}" type="parTrans" cxnId="{7C6CEB37-10BC-48BA-903D-6BA0DC3F6FCB}">
      <dgm:prSet/>
      <dgm:spPr/>
      <dgm:t>
        <a:bodyPr/>
        <a:lstStyle/>
        <a:p>
          <a:endParaRPr lang="es-AR"/>
        </a:p>
      </dgm:t>
    </dgm:pt>
    <dgm:pt modelId="{72D092CA-201D-489A-895D-4E3B883F5AE8}" type="sibTrans" cxnId="{7C6CEB37-10BC-48BA-903D-6BA0DC3F6FCB}">
      <dgm:prSet/>
      <dgm:spPr/>
      <dgm:t>
        <a:bodyPr/>
        <a:lstStyle/>
        <a:p>
          <a:endParaRPr lang="es-AR"/>
        </a:p>
      </dgm:t>
    </dgm:pt>
    <dgm:pt modelId="{8CCECEDE-FDC2-4F53-A98B-55D8D6CCF1EB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endParaRPr lang="es-AR" sz="1100" dirty="0">
            <a:latin typeface="Garamond" panose="02020404030301010803" pitchFamily="18" charset="0"/>
          </a:endParaRPr>
        </a:p>
      </dgm:t>
    </dgm:pt>
    <dgm:pt modelId="{289FB626-899F-4C20-A0CF-F754EB42EF29}" type="parTrans" cxnId="{427FA0B2-F58D-4CBE-953A-0DDA6BE22195}">
      <dgm:prSet/>
      <dgm:spPr/>
      <dgm:t>
        <a:bodyPr/>
        <a:lstStyle/>
        <a:p>
          <a:endParaRPr lang="es-AR"/>
        </a:p>
      </dgm:t>
    </dgm:pt>
    <dgm:pt modelId="{527C1D0A-199C-4F24-8C45-5DCC7F3701C6}" type="sibTrans" cxnId="{427FA0B2-F58D-4CBE-953A-0DDA6BE22195}">
      <dgm:prSet/>
      <dgm:spPr/>
      <dgm:t>
        <a:bodyPr/>
        <a:lstStyle/>
        <a:p>
          <a:endParaRPr lang="es-AR"/>
        </a:p>
      </dgm:t>
    </dgm:pt>
    <dgm:pt modelId="{D552842B-E19D-4AD6-92FD-27C0EED8A8C2}">
      <dgm:prSet phldrT="[Texto]" custT="1"/>
      <dgm:spPr>
        <a:solidFill>
          <a:srgbClr val="75D5CB"/>
        </a:solidFill>
      </dgm:spPr>
      <dgm:t>
        <a:bodyPr/>
        <a:lstStyle/>
        <a:p>
          <a:pPr algn="just"/>
          <a:endParaRPr lang="es-AR" sz="1100" dirty="0">
            <a:latin typeface="Garamond" panose="02020404030301010803" pitchFamily="18" charset="0"/>
          </a:endParaRPr>
        </a:p>
      </dgm:t>
    </dgm:pt>
    <dgm:pt modelId="{DBF3B3B2-B3AD-4027-ADC5-711905D992DF}" type="parTrans" cxnId="{9B7469DA-E731-4369-82B4-FEEDD8EE723A}">
      <dgm:prSet/>
      <dgm:spPr/>
      <dgm:t>
        <a:bodyPr/>
        <a:lstStyle/>
        <a:p>
          <a:endParaRPr lang="es-AR"/>
        </a:p>
      </dgm:t>
    </dgm:pt>
    <dgm:pt modelId="{B2921113-B359-4A0E-AF0A-92286C8E758D}" type="sibTrans" cxnId="{9B7469DA-E731-4369-82B4-FEEDD8EE723A}">
      <dgm:prSet/>
      <dgm:spPr/>
      <dgm:t>
        <a:bodyPr/>
        <a:lstStyle/>
        <a:p>
          <a:endParaRPr lang="es-AR"/>
        </a:p>
      </dgm:t>
    </dgm:pt>
    <dgm:pt modelId="{067EA5A5-429A-4B76-A6B8-1ED187FFE225}">
      <dgm:prSet phldrT="[Texto]" custT="1"/>
      <dgm:spPr>
        <a:solidFill>
          <a:srgbClr val="75D5CB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805AC9D5-D541-48EA-AA3A-41D15B33C98F}" type="parTrans" cxnId="{0A1FF503-8183-4433-8901-3EC984EECA2D}">
      <dgm:prSet/>
      <dgm:spPr/>
      <dgm:t>
        <a:bodyPr/>
        <a:lstStyle/>
        <a:p>
          <a:endParaRPr lang="es-AR"/>
        </a:p>
      </dgm:t>
    </dgm:pt>
    <dgm:pt modelId="{57B127FE-A7F0-4CE4-B78A-D0C48982B942}" type="sibTrans" cxnId="{0A1FF503-8183-4433-8901-3EC984EECA2D}">
      <dgm:prSet/>
      <dgm:spPr/>
      <dgm:t>
        <a:bodyPr/>
        <a:lstStyle/>
        <a:p>
          <a:endParaRPr lang="es-AR"/>
        </a:p>
      </dgm:t>
    </dgm:pt>
    <dgm:pt modelId="{5B89542E-DC71-49D3-BDBA-BFB980444307}">
      <dgm:prSet phldrT="[Texto]" custT="1"/>
      <dgm:spPr>
        <a:solidFill>
          <a:srgbClr val="62B6AE"/>
        </a:solidFill>
      </dgm:spPr>
      <dgm:t>
        <a:bodyPr/>
        <a:lstStyle/>
        <a:p>
          <a:pPr algn="just">
            <a:buNone/>
          </a:pPr>
          <a:endParaRPr lang="es-AR" sz="1100" dirty="0">
            <a:latin typeface="Garamond" panose="02020404030301010803" pitchFamily="18" charset="0"/>
          </a:endParaRPr>
        </a:p>
      </dgm:t>
    </dgm:pt>
    <dgm:pt modelId="{75D33409-7C6B-4453-BF38-75D651109CC3}" type="parTrans" cxnId="{F5322ADD-CCF7-465B-BCB9-BC1B11E5ABE6}">
      <dgm:prSet/>
      <dgm:spPr/>
      <dgm:t>
        <a:bodyPr/>
        <a:lstStyle/>
        <a:p>
          <a:endParaRPr lang="es-AR"/>
        </a:p>
      </dgm:t>
    </dgm:pt>
    <dgm:pt modelId="{EB7155D9-2E86-4047-AD08-52D1EFC6A3C9}" type="sibTrans" cxnId="{F5322ADD-CCF7-465B-BCB9-BC1B11E5ABE6}">
      <dgm:prSet/>
      <dgm:spPr/>
      <dgm:t>
        <a:bodyPr/>
        <a:lstStyle/>
        <a:p>
          <a:endParaRPr lang="es-AR"/>
        </a:p>
      </dgm:t>
    </dgm:pt>
    <dgm:pt modelId="{034389E6-45E0-4F60-BB1A-0F3CBE272EA5}">
      <dgm:prSet phldrT="[Texto]" custT="1"/>
      <dgm:spPr>
        <a:solidFill>
          <a:srgbClr val="75D5CB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Utilización de un esquema de ventas trianguladas (sucesivas) y existencia de vinculación entre empresas no es suficiente para considerar que se trata de una maniobra simulada.</a:t>
          </a:r>
        </a:p>
      </dgm:t>
    </dgm:pt>
    <dgm:pt modelId="{4668BD22-1765-4EA7-ABD5-17D6971B6696}" type="parTrans" cxnId="{621B1DE8-3788-46ED-8F0D-AE3E842C4A61}">
      <dgm:prSet/>
      <dgm:spPr/>
      <dgm:t>
        <a:bodyPr/>
        <a:lstStyle/>
        <a:p>
          <a:endParaRPr lang="es-AR"/>
        </a:p>
      </dgm:t>
    </dgm:pt>
    <dgm:pt modelId="{B826D821-A91C-420C-8EB2-B43E64607E5A}" type="sibTrans" cxnId="{621B1DE8-3788-46ED-8F0D-AE3E842C4A61}">
      <dgm:prSet/>
      <dgm:spPr/>
      <dgm:t>
        <a:bodyPr/>
        <a:lstStyle/>
        <a:p>
          <a:endParaRPr lang="es-AR"/>
        </a:p>
      </dgm:t>
    </dgm:pt>
    <dgm:pt modelId="{4F462E2C-7E3B-4981-8F51-8CE9B94F2E3B}">
      <dgm:prSet phldrT="[Texto]" custT="1"/>
      <dgm:spPr>
        <a:solidFill>
          <a:srgbClr val="75D5CB"/>
        </a:solidFill>
      </dgm:spPr>
      <dgm:t>
        <a:bodyPr/>
        <a:lstStyle/>
        <a:p>
          <a:pPr algn="just"/>
          <a:endParaRPr lang="es-AR" sz="1100" dirty="0">
            <a:latin typeface="Garamond" panose="02020404030301010803" pitchFamily="18" charset="0"/>
          </a:endParaRPr>
        </a:p>
      </dgm:t>
    </dgm:pt>
    <dgm:pt modelId="{79BC1F40-6728-46AC-8FDE-000DAFC444D0}" type="parTrans" cxnId="{8539DCD5-78E7-40FE-B714-066348CD5E61}">
      <dgm:prSet/>
      <dgm:spPr/>
      <dgm:t>
        <a:bodyPr/>
        <a:lstStyle/>
        <a:p>
          <a:endParaRPr lang="es-AR"/>
        </a:p>
      </dgm:t>
    </dgm:pt>
    <dgm:pt modelId="{8C1658FB-DAE2-4E61-802B-224A8A359258}" type="sibTrans" cxnId="{8539DCD5-78E7-40FE-B714-066348CD5E61}">
      <dgm:prSet/>
      <dgm:spPr/>
      <dgm:t>
        <a:bodyPr/>
        <a:lstStyle/>
        <a:p>
          <a:endParaRPr lang="es-AR"/>
        </a:p>
      </dgm:t>
    </dgm:pt>
    <dgm:pt modelId="{5EB73A23-A794-4179-82B4-5945DD5FBC10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r>
            <a:rPr lang="es-AR" sz="1100" dirty="0">
              <a:latin typeface="Garamond" panose="02020404030301010803" pitchFamily="18" charset="0"/>
            </a:rPr>
            <a:t>Inexistencia de diferencias entre declaración comprometida por importador y resultado de comprobación de sus pagos a su proveedor.</a:t>
          </a:r>
        </a:p>
      </dgm:t>
    </dgm:pt>
    <dgm:pt modelId="{52043957-2A25-44F7-B5AC-A3D47163A416}" type="parTrans" cxnId="{57F6ED0D-F14B-4AEA-89A4-B4668B7E27E6}">
      <dgm:prSet/>
      <dgm:spPr/>
      <dgm:t>
        <a:bodyPr/>
        <a:lstStyle/>
        <a:p>
          <a:endParaRPr lang="es-AR"/>
        </a:p>
      </dgm:t>
    </dgm:pt>
    <dgm:pt modelId="{E9B834C6-5E3D-4716-B1B5-D1798EA04079}" type="sibTrans" cxnId="{57F6ED0D-F14B-4AEA-89A4-B4668B7E27E6}">
      <dgm:prSet/>
      <dgm:spPr/>
      <dgm:t>
        <a:bodyPr/>
        <a:lstStyle/>
        <a:p>
          <a:endParaRPr lang="es-AR"/>
        </a:p>
      </dgm:t>
    </dgm:pt>
    <dgm:pt modelId="{5C1E7B16-B6F2-4CD3-8E85-6EF0CC7D8FDF}">
      <dgm:prSet phldrT="[Texto]" custT="1"/>
      <dgm:spPr>
        <a:solidFill>
          <a:srgbClr val="62B6AE"/>
        </a:solidFill>
      </dgm:spPr>
      <dgm:t>
        <a:bodyPr/>
        <a:lstStyle/>
        <a:p>
          <a:pPr algn="just"/>
          <a:endParaRPr lang="es-AR" sz="1100" dirty="0">
            <a:latin typeface="Garamond" panose="02020404030301010803" pitchFamily="18" charset="0"/>
          </a:endParaRPr>
        </a:p>
      </dgm:t>
    </dgm:pt>
    <dgm:pt modelId="{74575928-D3B3-4305-83CC-1311D56E8F47}" type="parTrans" cxnId="{8677B98A-A51A-4755-9B23-E5AC98E9AEC3}">
      <dgm:prSet/>
      <dgm:spPr/>
      <dgm:t>
        <a:bodyPr/>
        <a:lstStyle/>
        <a:p>
          <a:endParaRPr lang="es-AR"/>
        </a:p>
      </dgm:t>
    </dgm:pt>
    <dgm:pt modelId="{39BF1837-CE2B-4914-A71E-51631B7094E9}" type="sibTrans" cxnId="{8677B98A-A51A-4755-9B23-E5AC98E9AEC3}">
      <dgm:prSet/>
      <dgm:spPr/>
      <dgm:t>
        <a:bodyPr/>
        <a:lstStyle/>
        <a:p>
          <a:endParaRPr lang="es-AR"/>
        </a:p>
      </dgm:t>
    </dgm:pt>
    <dgm:pt modelId="{25D299A9-5483-4B18-B154-9689CAAE51C5}" type="pres">
      <dgm:prSet presAssocID="{916B6575-F69D-4013-909F-881D94870B09}" presName="linearFlow" presStyleCnt="0">
        <dgm:presLayoutVars>
          <dgm:dir/>
          <dgm:animLvl val="lvl"/>
          <dgm:resizeHandles/>
        </dgm:presLayoutVars>
      </dgm:prSet>
      <dgm:spPr/>
    </dgm:pt>
    <dgm:pt modelId="{1BB99264-5E21-4B84-9D88-A8894C36B339}" type="pres">
      <dgm:prSet presAssocID="{4034BFF0-3DE3-4266-85EE-11CB264530CA}" presName="compositeNode" presStyleCnt="0">
        <dgm:presLayoutVars>
          <dgm:bulletEnabled val="1"/>
        </dgm:presLayoutVars>
      </dgm:prSet>
      <dgm:spPr/>
    </dgm:pt>
    <dgm:pt modelId="{C530B3EC-72A7-4294-9A0D-FFD94B3B3293}" type="pres">
      <dgm:prSet presAssocID="{4034BFF0-3DE3-4266-85EE-11CB264530CA}" presName="image" presStyleLbl="fgImgPlace1" presStyleIdx="0" presStyleCnt="2" custLinFactNeighborY="-987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ítulos RTL"/>
        </a:ext>
      </dgm:extLst>
    </dgm:pt>
    <dgm:pt modelId="{A14D2FB6-59D8-479B-BAD2-DAF8EFF714C6}" type="pres">
      <dgm:prSet presAssocID="{4034BFF0-3DE3-4266-85EE-11CB264530CA}" presName="childNode" presStyleLbl="node1" presStyleIdx="0" presStyleCnt="2" custScaleY="107382">
        <dgm:presLayoutVars>
          <dgm:bulletEnabled val="1"/>
        </dgm:presLayoutVars>
      </dgm:prSet>
      <dgm:spPr/>
    </dgm:pt>
    <dgm:pt modelId="{A55E54E3-30B9-4883-87B3-5EAB68A6D753}" type="pres">
      <dgm:prSet presAssocID="{4034BFF0-3DE3-4266-85EE-11CB264530CA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024E9668-DB5B-4A24-AD4B-3B7F23917DCD}" type="pres">
      <dgm:prSet presAssocID="{55FA5A7C-1E23-496B-9D12-85179CC83691}" presName="sibTrans" presStyleCnt="0"/>
      <dgm:spPr/>
    </dgm:pt>
    <dgm:pt modelId="{D9454743-0319-4310-8BE8-108626A4B119}" type="pres">
      <dgm:prSet presAssocID="{41A9C30A-833B-4BB6-B0B5-7E3D5EED08E5}" presName="compositeNode" presStyleCnt="0">
        <dgm:presLayoutVars>
          <dgm:bulletEnabled val="1"/>
        </dgm:presLayoutVars>
      </dgm:prSet>
      <dgm:spPr/>
    </dgm:pt>
    <dgm:pt modelId="{346CBE22-8FD6-480C-86F2-35F60561FCFF}" type="pres">
      <dgm:prSet presAssocID="{41A9C30A-833B-4BB6-B0B5-7E3D5EED08E5}" presName="image" presStyleLbl="fgImgPlace1" presStyleIdx="1" presStyleCnt="2" custLinFactNeighborY="-98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3DAE4CE6-8297-4CAD-900E-35FB033F80B1}" type="pres">
      <dgm:prSet presAssocID="{41A9C30A-833B-4BB6-B0B5-7E3D5EED08E5}" presName="childNode" presStyleLbl="node1" presStyleIdx="1" presStyleCnt="2">
        <dgm:presLayoutVars>
          <dgm:bulletEnabled val="1"/>
        </dgm:presLayoutVars>
      </dgm:prSet>
      <dgm:spPr/>
    </dgm:pt>
    <dgm:pt modelId="{39D8AD8D-77AA-4F0D-9221-A6C8A9B1E992}" type="pres">
      <dgm:prSet presAssocID="{41A9C30A-833B-4BB6-B0B5-7E3D5EED08E5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A1FF503-8183-4433-8901-3EC984EECA2D}" srcId="{4034BFF0-3DE3-4266-85EE-11CB264530CA}" destId="{067EA5A5-429A-4B76-A6B8-1ED187FFE225}" srcOrd="3" destOrd="0" parTransId="{805AC9D5-D541-48EA-AA3A-41D15B33C98F}" sibTransId="{57B127FE-A7F0-4CE4-B78A-D0C48982B942}"/>
    <dgm:cxn modelId="{57F6ED0D-F14B-4AEA-89A4-B4668B7E27E6}" srcId="{41A9C30A-833B-4BB6-B0B5-7E3D5EED08E5}" destId="{5EB73A23-A794-4179-82B4-5945DD5FBC10}" srcOrd="2" destOrd="0" parTransId="{52043957-2A25-44F7-B5AC-A3D47163A416}" sibTransId="{E9B834C6-5E3D-4716-B1B5-D1798EA04079}"/>
    <dgm:cxn modelId="{E7F4A414-1B08-4010-A8EF-C46C69194FA4}" type="presOf" srcId="{034389E6-45E0-4F60-BB1A-0F3CBE272EA5}" destId="{A14D2FB6-59D8-479B-BAD2-DAF8EFF714C6}" srcOrd="0" destOrd="6" presId="urn:microsoft.com/office/officeart/2005/8/layout/hList2"/>
    <dgm:cxn modelId="{145D5D15-C258-414E-9239-9E590243B575}" type="presOf" srcId="{5C1E7B16-B6F2-4CD3-8E85-6EF0CC7D8FDF}" destId="{3DAE4CE6-8297-4CAD-900E-35FB033F80B1}" srcOrd="0" destOrd="1" presId="urn:microsoft.com/office/officeart/2005/8/layout/hList2"/>
    <dgm:cxn modelId="{83D4D02B-C775-401F-A0BA-97B38BABACAC}" type="presOf" srcId="{4F462E2C-7E3B-4981-8F51-8CE9B94F2E3B}" destId="{A14D2FB6-59D8-479B-BAD2-DAF8EFF714C6}" srcOrd="0" destOrd="5" presId="urn:microsoft.com/office/officeart/2005/8/layout/hList2"/>
    <dgm:cxn modelId="{3879DF37-A1DB-41F8-A92B-1B8DAB11C222}" type="presOf" srcId="{916B6575-F69D-4013-909F-881D94870B09}" destId="{25D299A9-5483-4B18-B154-9689CAAE51C5}" srcOrd="0" destOrd="0" presId="urn:microsoft.com/office/officeart/2005/8/layout/hList2"/>
    <dgm:cxn modelId="{7C6CEB37-10BC-48BA-903D-6BA0DC3F6FCB}" srcId="{4034BFF0-3DE3-4266-85EE-11CB264530CA}" destId="{99D9AE73-F47C-489E-BD35-4BEA7D572C11}" srcOrd="4" destOrd="0" parTransId="{38A0C45C-FBA4-42A8-B40A-E2BFFC4ECAE4}" sibTransId="{72D092CA-201D-489A-895D-4E3B883F5AE8}"/>
    <dgm:cxn modelId="{9955E13C-2A54-41CF-8FD5-4DE6B78A149E}" type="presOf" srcId="{41A9C30A-833B-4BB6-B0B5-7E3D5EED08E5}" destId="{39D8AD8D-77AA-4F0D-9221-A6C8A9B1E992}" srcOrd="0" destOrd="0" presId="urn:microsoft.com/office/officeart/2005/8/layout/hList2"/>
    <dgm:cxn modelId="{DBB8EF40-DB78-473D-8FC6-A587DC5626F7}" type="presOf" srcId="{ACADD505-1365-49BB-BA13-94CA19A7CF4A}" destId="{A14D2FB6-59D8-479B-BAD2-DAF8EFF714C6}" srcOrd="0" destOrd="0" presId="urn:microsoft.com/office/officeart/2005/8/layout/hList2"/>
    <dgm:cxn modelId="{56266873-E3E3-4AB5-B04D-A33AFC9181F8}" type="presOf" srcId="{5B89542E-DC71-49D3-BDBA-BFB980444307}" destId="{3DAE4CE6-8297-4CAD-900E-35FB033F80B1}" srcOrd="0" destOrd="3" presId="urn:microsoft.com/office/officeart/2005/8/layout/hList2"/>
    <dgm:cxn modelId="{5EFDD984-6F9A-43EE-B454-F5A6695282BD}" type="presOf" srcId="{5EB73A23-A794-4179-82B4-5945DD5FBC10}" destId="{3DAE4CE6-8297-4CAD-900E-35FB033F80B1}" srcOrd="0" destOrd="2" presId="urn:microsoft.com/office/officeart/2005/8/layout/hList2"/>
    <dgm:cxn modelId="{8677B98A-A51A-4755-9B23-E5AC98E9AEC3}" srcId="{41A9C30A-833B-4BB6-B0B5-7E3D5EED08E5}" destId="{5C1E7B16-B6F2-4CD3-8E85-6EF0CC7D8FDF}" srcOrd="1" destOrd="0" parTransId="{74575928-D3B3-4305-83CC-1311D56E8F47}" sibTransId="{39BF1837-CE2B-4914-A71E-51631B7094E9}"/>
    <dgm:cxn modelId="{14B7818C-40D6-4DEA-826C-CC0DDFD9A1C0}" srcId="{4034BFF0-3DE3-4266-85EE-11CB264530CA}" destId="{91DD4B7D-A954-4F6C-B23A-C1AB200CF9EC}" srcOrd="2" destOrd="0" parTransId="{FEA5D1D3-0AEC-4C1B-A926-C98AEA10DF11}" sibTransId="{730388DE-6947-4D77-9D79-3B8AC0085ADC}"/>
    <dgm:cxn modelId="{E4B8A28C-E103-437A-948A-2AC0DA252C0D}" type="presOf" srcId="{4413D357-D554-4FF8-A254-B5422013AA36}" destId="{3DAE4CE6-8297-4CAD-900E-35FB033F80B1}" srcOrd="0" destOrd="0" presId="urn:microsoft.com/office/officeart/2005/8/layout/hList2"/>
    <dgm:cxn modelId="{57C9A3A5-BD0F-464B-A9D8-32CC6432D523}" type="presOf" srcId="{D552842B-E19D-4AD6-92FD-27C0EED8A8C2}" destId="{A14D2FB6-59D8-479B-BAD2-DAF8EFF714C6}" srcOrd="0" destOrd="1" presId="urn:microsoft.com/office/officeart/2005/8/layout/hList2"/>
    <dgm:cxn modelId="{812D74AA-270D-46B7-9279-5D3C07840D9A}" type="presOf" srcId="{99D9AE73-F47C-489E-BD35-4BEA7D572C11}" destId="{A14D2FB6-59D8-479B-BAD2-DAF8EFF714C6}" srcOrd="0" destOrd="4" presId="urn:microsoft.com/office/officeart/2005/8/layout/hList2"/>
    <dgm:cxn modelId="{427FA0B2-F58D-4CBE-953A-0DDA6BE22195}" srcId="{41A9C30A-833B-4BB6-B0B5-7E3D5EED08E5}" destId="{8CCECEDE-FDC2-4F53-A98B-55D8D6CCF1EB}" srcOrd="4" destOrd="0" parTransId="{289FB626-899F-4C20-A0CF-F754EB42EF29}" sibTransId="{527C1D0A-199C-4F24-8C45-5DCC7F3701C6}"/>
    <dgm:cxn modelId="{E2AC1DB4-45CD-4404-80A7-296C54936984}" srcId="{916B6575-F69D-4013-909F-881D94870B09}" destId="{41A9C30A-833B-4BB6-B0B5-7E3D5EED08E5}" srcOrd="1" destOrd="0" parTransId="{D7AFC608-0922-4C22-91E8-12A9B5E0E39C}" sibTransId="{66805158-0FCE-4D90-B103-DAF0CD0A1D75}"/>
    <dgm:cxn modelId="{AC5164BB-CBB2-41AD-AA92-A6C691EEBF9C}" type="presOf" srcId="{067EA5A5-429A-4B76-A6B8-1ED187FFE225}" destId="{A14D2FB6-59D8-479B-BAD2-DAF8EFF714C6}" srcOrd="0" destOrd="3" presId="urn:microsoft.com/office/officeart/2005/8/layout/hList2"/>
    <dgm:cxn modelId="{12ACEDBC-EAB1-43F9-AD9C-4B6437EC6468}" srcId="{41A9C30A-833B-4BB6-B0B5-7E3D5EED08E5}" destId="{4413D357-D554-4FF8-A254-B5422013AA36}" srcOrd="0" destOrd="0" parTransId="{B58C0D60-BAB9-4FCF-8C74-0125B7E735DA}" sibTransId="{812BA36E-780A-4CB7-99A3-027E77E1EF16}"/>
    <dgm:cxn modelId="{35362CC0-4FCF-44ED-8649-98D268F8FB3B}" type="presOf" srcId="{8CCECEDE-FDC2-4F53-A98B-55D8D6CCF1EB}" destId="{3DAE4CE6-8297-4CAD-900E-35FB033F80B1}" srcOrd="0" destOrd="4" presId="urn:microsoft.com/office/officeart/2005/8/layout/hList2"/>
    <dgm:cxn modelId="{6D87C6C1-CA6B-464E-A0EE-EC24055235EB}" srcId="{916B6575-F69D-4013-909F-881D94870B09}" destId="{4034BFF0-3DE3-4266-85EE-11CB264530CA}" srcOrd="0" destOrd="0" parTransId="{B93C1CA5-5F72-4810-85B2-0234459DB810}" sibTransId="{55FA5A7C-1E23-496B-9D12-85179CC83691}"/>
    <dgm:cxn modelId="{C695CFD3-7476-4619-9D87-04A90C24EBDE}" srcId="{4034BFF0-3DE3-4266-85EE-11CB264530CA}" destId="{ACADD505-1365-49BB-BA13-94CA19A7CF4A}" srcOrd="0" destOrd="0" parTransId="{432DDE78-3D6D-4D55-ADD2-F37E1A1DAF76}" sibTransId="{E8920F05-3372-4EF8-8416-F3399DEA1CA7}"/>
    <dgm:cxn modelId="{8539DCD5-78E7-40FE-B714-066348CD5E61}" srcId="{4034BFF0-3DE3-4266-85EE-11CB264530CA}" destId="{4F462E2C-7E3B-4981-8F51-8CE9B94F2E3B}" srcOrd="5" destOrd="0" parTransId="{79BC1F40-6728-46AC-8FDE-000DAFC444D0}" sibTransId="{8C1658FB-DAE2-4E61-802B-224A8A359258}"/>
    <dgm:cxn modelId="{9B7469DA-E731-4369-82B4-FEEDD8EE723A}" srcId="{4034BFF0-3DE3-4266-85EE-11CB264530CA}" destId="{D552842B-E19D-4AD6-92FD-27C0EED8A8C2}" srcOrd="1" destOrd="0" parTransId="{DBF3B3B2-B3AD-4027-ADC5-711905D992DF}" sibTransId="{B2921113-B359-4A0E-AF0A-92286C8E758D}"/>
    <dgm:cxn modelId="{F5322ADD-CCF7-465B-BCB9-BC1B11E5ABE6}" srcId="{41A9C30A-833B-4BB6-B0B5-7E3D5EED08E5}" destId="{5B89542E-DC71-49D3-BDBA-BFB980444307}" srcOrd="3" destOrd="0" parTransId="{75D33409-7C6B-4453-BF38-75D651109CC3}" sibTransId="{EB7155D9-2E86-4047-AD08-52D1EFC6A3C9}"/>
    <dgm:cxn modelId="{B61DD2DF-FBCE-4194-9A77-3D30C33A1F55}" type="presOf" srcId="{4034BFF0-3DE3-4266-85EE-11CB264530CA}" destId="{A55E54E3-30B9-4883-87B3-5EAB68A6D753}" srcOrd="0" destOrd="0" presId="urn:microsoft.com/office/officeart/2005/8/layout/hList2"/>
    <dgm:cxn modelId="{E53CA4E2-9413-4ACA-8E79-B43352490BB8}" type="presOf" srcId="{91DD4B7D-A954-4F6C-B23A-C1AB200CF9EC}" destId="{A14D2FB6-59D8-479B-BAD2-DAF8EFF714C6}" srcOrd="0" destOrd="2" presId="urn:microsoft.com/office/officeart/2005/8/layout/hList2"/>
    <dgm:cxn modelId="{621B1DE8-3788-46ED-8F0D-AE3E842C4A61}" srcId="{4034BFF0-3DE3-4266-85EE-11CB264530CA}" destId="{034389E6-45E0-4F60-BB1A-0F3CBE272EA5}" srcOrd="6" destOrd="0" parTransId="{4668BD22-1765-4EA7-ABD5-17D6971B6696}" sibTransId="{B826D821-A91C-420C-8EB2-B43E64607E5A}"/>
    <dgm:cxn modelId="{618DCCFF-46DF-408B-8364-D831FA6CB711}" type="presParOf" srcId="{25D299A9-5483-4B18-B154-9689CAAE51C5}" destId="{1BB99264-5E21-4B84-9D88-A8894C36B339}" srcOrd="0" destOrd="0" presId="urn:microsoft.com/office/officeart/2005/8/layout/hList2"/>
    <dgm:cxn modelId="{D369393C-32F1-4F46-B2E7-7074E1C1E912}" type="presParOf" srcId="{1BB99264-5E21-4B84-9D88-A8894C36B339}" destId="{C530B3EC-72A7-4294-9A0D-FFD94B3B3293}" srcOrd="0" destOrd="0" presId="urn:microsoft.com/office/officeart/2005/8/layout/hList2"/>
    <dgm:cxn modelId="{5A6595F9-AC2A-48ED-9EC4-60E80609F422}" type="presParOf" srcId="{1BB99264-5E21-4B84-9D88-A8894C36B339}" destId="{A14D2FB6-59D8-479B-BAD2-DAF8EFF714C6}" srcOrd="1" destOrd="0" presId="urn:microsoft.com/office/officeart/2005/8/layout/hList2"/>
    <dgm:cxn modelId="{F66056A6-3236-4EF4-930E-DF48CD91023E}" type="presParOf" srcId="{1BB99264-5E21-4B84-9D88-A8894C36B339}" destId="{A55E54E3-30B9-4883-87B3-5EAB68A6D753}" srcOrd="2" destOrd="0" presId="urn:microsoft.com/office/officeart/2005/8/layout/hList2"/>
    <dgm:cxn modelId="{F772A88E-34BC-4F40-A538-D83CFB157551}" type="presParOf" srcId="{25D299A9-5483-4B18-B154-9689CAAE51C5}" destId="{024E9668-DB5B-4A24-AD4B-3B7F23917DCD}" srcOrd="1" destOrd="0" presId="urn:microsoft.com/office/officeart/2005/8/layout/hList2"/>
    <dgm:cxn modelId="{0E1B6444-E7D6-4CF3-AEFF-9646FF61CA03}" type="presParOf" srcId="{25D299A9-5483-4B18-B154-9689CAAE51C5}" destId="{D9454743-0319-4310-8BE8-108626A4B119}" srcOrd="2" destOrd="0" presId="urn:microsoft.com/office/officeart/2005/8/layout/hList2"/>
    <dgm:cxn modelId="{4D55D291-7343-486D-847B-1591BA7ACFB0}" type="presParOf" srcId="{D9454743-0319-4310-8BE8-108626A4B119}" destId="{346CBE22-8FD6-480C-86F2-35F60561FCFF}" srcOrd="0" destOrd="0" presId="urn:microsoft.com/office/officeart/2005/8/layout/hList2"/>
    <dgm:cxn modelId="{F811C505-34B3-48C7-BC58-A3760C5EA06F}" type="presParOf" srcId="{D9454743-0319-4310-8BE8-108626A4B119}" destId="{3DAE4CE6-8297-4CAD-900E-35FB033F80B1}" srcOrd="1" destOrd="0" presId="urn:microsoft.com/office/officeart/2005/8/layout/hList2"/>
    <dgm:cxn modelId="{D913508A-69F6-4238-A940-CA663C175E88}" type="presParOf" srcId="{D9454743-0319-4310-8BE8-108626A4B119}" destId="{39D8AD8D-77AA-4F0D-9221-A6C8A9B1E99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4AD9-9384-455C-AF51-202B08254D55}">
      <dsp:nvSpPr>
        <dsp:cNvPr id="0" name=""/>
        <dsp:cNvSpPr/>
      </dsp:nvSpPr>
      <dsp:spPr>
        <a:xfrm>
          <a:off x="273668" y="282"/>
          <a:ext cx="1785296" cy="1071177"/>
        </a:xfrm>
        <a:prstGeom prst="rect">
          <a:avLst/>
        </a:prstGeom>
        <a:solidFill>
          <a:srgbClr val="1D7E7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Garamond" panose="02020404030301010803" pitchFamily="18" charset="0"/>
            </a:rPr>
            <a:t>UNO: </a:t>
          </a:r>
          <a:br>
            <a:rPr lang="es-ES" sz="1800" kern="1200" noProof="0" dirty="0">
              <a:latin typeface="Garamond" panose="02020404030301010803" pitchFamily="18" charset="0"/>
            </a:rPr>
          </a:br>
          <a:r>
            <a:rPr lang="es-ES" sz="1200" kern="1200" noProof="0" dirty="0">
              <a:latin typeface="Garamond" panose="02020404030301010803" pitchFamily="18" charset="0"/>
            </a:rPr>
            <a:t>Valor de transacción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>
              <a:latin typeface="Garamond" panose="02020404030301010803" pitchFamily="18" charset="0"/>
            </a:rPr>
            <a:t>(Art. 1)</a:t>
          </a:r>
        </a:p>
      </dsp:txBody>
      <dsp:txXfrm>
        <a:off x="273668" y="282"/>
        <a:ext cx="1785296" cy="1071177"/>
      </dsp:txXfrm>
    </dsp:sp>
    <dsp:sp modelId="{7A5B3E65-9777-4EF6-A5E1-C35B895D487A}">
      <dsp:nvSpPr>
        <dsp:cNvPr id="0" name=""/>
        <dsp:cNvSpPr/>
      </dsp:nvSpPr>
      <dsp:spPr>
        <a:xfrm>
          <a:off x="2237494" y="282"/>
          <a:ext cx="1785296" cy="1071177"/>
        </a:xfrm>
        <a:prstGeom prst="rect">
          <a:avLst/>
        </a:prstGeom>
        <a:solidFill>
          <a:srgbClr val="62B6A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Garamond" panose="02020404030301010803" pitchFamily="18" charset="0"/>
            </a:rPr>
            <a:t>DOS: </a:t>
          </a:r>
          <a:br>
            <a:rPr lang="es-ES" sz="1800" kern="1200" noProof="0" dirty="0">
              <a:latin typeface="Garamond" panose="02020404030301010803" pitchFamily="18" charset="0"/>
            </a:rPr>
          </a:br>
          <a:r>
            <a:rPr lang="es-ES" sz="1200" kern="1200" noProof="0" dirty="0">
              <a:latin typeface="Garamond" panose="02020404030301010803" pitchFamily="18" charset="0"/>
            </a:rPr>
            <a:t>Valor de transacción de mercaderías idénticas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>
              <a:latin typeface="Garamond" panose="02020404030301010803" pitchFamily="18" charset="0"/>
            </a:rPr>
            <a:t>(Art. 2)</a:t>
          </a:r>
        </a:p>
      </dsp:txBody>
      <dsp:txXfrm>
        <a:off x="2237494" y="282"/>
        <a:ext cx="1785296" cy="1071177"/>
      </dsp:txXfrm>
    </dsp:sp>
    <dsp:sp modelId="{98736366-53F9-49EF-9094-E77CAF66F377}">
      <dsp:nvSpPr>
        <dsp:cNvPr id="0" name=""/>
        <dsp:cNvSpPr/>
      </dsp:nvSpPr>
      <dsp:spPr>
        <a:xfrm>
          <a:off x="273668" y="1249989"/>
          <a:ext cx="1785296" cy="1071177"/>
        </a:xfrm>
        <a:prstGeom prst="rect">
          <a:avLst/>
        </a:prstGeom>
        <a:solidFill>
          <a:srgbClr val="75D5C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Garamond" panose="02020404030301010803" pitchFamily="18" charset="0"/>
            </a:rPr>
            <a:t>TRES: </a:t>
          </a:r>
          <a:br>
            <a:rPr lang="es-ES" sz="1800" kern="1200" noProof="0" dirty="0">
              <a:latin typeface="Garamond" panose="02020404030301010803" pitchFamily="18" charset="0"/>
            </a:rPr>
          </a:br>
          <a:r>
            <a:rPr lang="es-ES" sz="1200" kern="1200" noProof="0" dirty="0">
              <a:latin typeface="Garamond" panose="02020404030301010803" pitchFamily="18" charset="0"/>
            </a:rPr>
            <a:t>Valor de transacción de mercaderías similares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>
              <a:latin typeface="Garamond" panose="02020404030301010803" pitchFamily="18" charset="0"/>
            </a:rPr>
            <a:t>(Art. 3)</a:t>
          </a:r>
        </a:p>
      </dsp:txBody>
      <dsp:txXfrm>
        <a:off x="273668" y="1249989"/>
        <a:ext cx="1785296" cy="1071177"/>
      </dsp:txXfrm>
    </dsp:sp>
    <dsp:sp modelId="{E111D404-B88B-44E6-839A-F40E9BF97271}">
      <dsp:nvSpPr>
        <dsp:cNvPr id="0" name=""/>
        <dsp:cNvSpPr/>
      </dsp:nvSpPr>
      <dsp:spPr>
        <a:xfrm>
          <a:off x="2237494" y="1249989"/>
          <a:ext cx="1785296" cy="1071177"/>
        </a:xfrm>
        <a:prstGeom prst="rect">
          <a:avLst/>
        </a:prstGeom>
        <a:solidFill>
          <a:srgbClr val="1D7E7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Garamond" panose="02020404030301010803" pitchFamily="18" charset="0"/>
            </a:rPr>
            <a:t>CUATRO: </a:t>
          </a:r>
          <a:br>
            <a:rPr lang="es-ES" sz="1800" kern="1200" noProof="0" dirty="0">
              <a:latin typeface="Garamond" panose="02020404030301010803" pitchFamily="18" charset="0"/>
            </a:rPr>
          </a:br>
          <a:r>
            <a:rPr lang="es-ES" sz="1200" kern="1200" noProof="0" dirty="0">
              <a:latin typeface="Garamond" panose="02020404030301010803" pitchFamily="18" charset="0"/>
            </a:rPr>
            <a:t>Valor deductivo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>
              <a:latin typeface="Garamond" panose="02020404030301010803" pitchFamily="18" charset="0"/>
            </a:rPr>
            <a:t>(Art. 5)</a:t>
          </a:r>
        </a:p>
      </dsp:txBody>
      <dsp:txXfrm>
        <a:off x="2237494" y="1249989"/>
        <a:ext cx="1785296" cy="1071177"/>
      </dsp:txXfrm>
    </dsp:sp>
    <dsp:sp modelId="{8298FD8A-4BE2-4FB3-B18E-E031C2BD42AC}">
      <dsp:nvSpPr>
        <dsp:cNvPr id="0" name=""/>
        <dsp:cNvSpPr/>
      </dsp:nvSpPr>
      <dsp:spPr>
        <a:xfrm>
          <a:off x="273668" y="2499696"/>
          <a:ext cx="1785296" cy="1071177"/>
        </a:xfrm>
        <a:prstGeom prst="rect">
          <a:avLst/>
        </a:prstGeom>
        <a:solidFill>
          <a:srgbClr val="62B6A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Garamond" panose="02020404030301010803" pitchFamily="18" charset="0"/>
            </a:rPr>
            <a:t>CINCO: </a:t>
          </a:r>
          <a:br>
            <a:rPr lang="es-ES" sz="1800" kern="1200" noProof="0" dirty="0">
              <a:latin typeface="Garamond" panose="02020404030301010803" pitchFamily="18" charset="0"/>
            </a:rPr>
          </a:br>
          <a:r>
            <a:rPr lang="es-ES" sz="1200" kern="1200" noProof="0" dirty="0">
              <a:latin typeface="Garamond" panose="02020404030301010803" pitchFamily="18" charset="0"/>
            </a:rPr>
            <a:t>Valor reconstruido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>
              <a:latin typeface="Garamond" panose="02020404030301010803" pitchFamily="18" charset="0"/>
            </a:rPr>
            <a:t>(Art. 6)</a:t>
          </a:r>
        </a:p>
      </dsp:txBody>
      <dsp:txXfrm>
        <a:off x="273668" y="2499696"/>
        <a:ext cx="1785296" cy="1071177"/>
      </dsp:txXfrm>
    </dsp:sp>
    <dsp:sp modelId="{F7AE4263-220C-4194-B4E9-8B096817D988}">
      <dsp:nvSpPr>
        <dsp:cNvPr id="0" name=""/>
        <dsp:cNvSpPr/>
      </dsp:nvSpPr>
      <dsp:spPr>
        <a:xfrm>
          <a:off x="2237494" y="2499696"/>
          <a:ext cx="1785296" cy="1071177"/>
        </a:xfrm>
        <a:prstGeom prst="rect">
          <a:avLst/>
        </a:prstGeom>
        <a:solidFill>
          <a:srgbClr val="75D5C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Garamond" panose="02020404030301010803" pitchFamily="18" charset="0"/>
            </a:rPr>
            <a:t>SEIS: </a:t>
          </a:r>
          <a:br>
            <a:rPr lang="es-ES" sz="1800" kern="1200" noProof="0" dirty="0">
              <a:latin typeface="Garamond" panose="02020404030301010803" pitchFamily="18" charset="0"/>
            </a:rPr>
          </a:br>
          <a:r>
            <a:rPr lang="es-ES" sz="1200" kern="1200" noProof="0" dirty="0">
              <a:latin typeface="Garamond" panose="02020404030301010803" pitchFamily="18" charset="0"/>
            </a:rPr>
            <a:t>Método flexible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>
              <a:latin typeface="Garamond" panose="02020404030301010803" pitchFamily="18" charset="0"/>
            </a:rPr>
            <a:t>(Art. 7)</a:t>
          </a:r>
        </a:p>
      </dsp:txBody>
      <dsp:txXfrm>
        <a:off x="2237494" y="2499696"/>
        <a:ext cx="1785296" cy="1071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C83-F5EE-4891-B673-9B124DA2F3E3}">
      <dsp:nvSpPr>
        <dsp:cNvPr id="0" name=""/>
        <dsp:cNvSpPr/>
      </dsp:nvSpPr>
      <dsp:spPr>
        <a:xfrm>
          <a:off x="1611068" y="515416"/>
          <a:ext cx="3128355" cy="3128355"/>
        </a:xfrm>
        <a:prstGeom prst="blockArc">
          <a:avLst>
            <a:gd name="adj1" fmla="val 10907103"/>
            <a:gd name="adj2" fmla="val 16201668"/>
            <a:gd name="adj3" fmla="val 4637"/>
          </a:avLst>
        </a:prstGeom>
        <a:solidFill>
          <a:srgbClr val="83E3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1656-3FE3-4B4E-90BE-CA9526BA85A6}">
      <dsp:nvSpPr>
        <dsp:cNvPr id="0" name=""/>
        <dsp:cNvSpPr/>
      </dsp:nvSpPr>
      <dsp:spPr>
        <a:xfrm>
          <a:off x="1611809" y="467822"/>
          <a:ext cx="3128355" cy="3128355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rgbClr val="83E3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C3A1-74AB-47B3-915F-E704DFEF92EF}">
      <dsp:nvSpPr>
        <dsp:cNvPr id="0" name=""/>
        <dsp:cNvSpPr/>
      </dsp:nvSpPr>
      <dsp:spPr>
        <a:xfrm>
          <a:off x="1611809" y="467822"/>
          <a:ext cx="3128355" cy="3128355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rgbClr val="83E3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2678E-E5F2-4260-9AB6-4E6AD01820F5}">
      <dsp:nvSpPr>
        <dsp:cNvPr id="0" name=""/>
        <dsp:cNvSpPr/>
      </dsp:nvSpPr>
      <dsp:spPr>
        <a:xfrm>
          <a:off x="1612551" y="515416"/>
          <a:ext cx="3128355" cy="3128355"/>
        </a:xfrm>
        <a:prstGeom prst="blockArc">
          <a:avLst>
            <a:gd name="adj1" fmla="val 16198332"/>
            <a:gd name="adj2" fmla="val 21492897"/>
            <a:gd name="adj3" fmla="val 4637"/>
          </a:avLst>
        </a:prstGeom>
        <a:solidFill>
          <a:srgbClr val="83E3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6635C-0928-4729-8926-540AA20EF08C}">
      <dsp:nvSpPr>
        <dsp:cNvPr id="0" name=""/>
        <dsp:cNvSpPr/>
      </dsp:nvSpPr>
      <dsp:spPr>
        <a:xfrm>
          <a:off x="2369693" y="1312492"/>
          <a:ext cx="1612588" cy="14390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1" kern="1200" dirty="0">
              <a:solidFill>
                <a:schemeClr val="bg1"/>
              </a:solidFill>
              <a:latin typeface="Garamond" panose="02020404030301010803" pitchFamily="18" charset="0"/>
            </a:rPr>
            <a:t>ELEMENTOS</a:t>
          </a:r>
        </a:p>
      </dsp:txBody>
      <dsp:txXfrm>
        <a:off x="2605851" y="1523231"/>
        <a:ext cx="1140272" cy="1017536"/>
      </dsp:txXfrm>
    </dsp:sp>
    <dsp:sp modelId="{ACCE7738-7C0F-4B76-B3D2-36B1998F257C}">
      <dsp:nvSpPr>
        <dsp:cNvPr id="0" name=""/>
        <dsp:cNvSpPr/>
      </dsp:nvSpPr>
      <dsp:spPr>
        <a:xfrm>
          <a:off x="2606157" y="48025"/>
          <a:ext cx="1139660" cy="1007309"/>
        </a:xfrm>
        <a:prstGeom prst="ellipse">
          <a:avLst/>
        </a:prstGeom>
        <a:solidFill>
          <a:srgbClr val="1D7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1. Precio</a:t>
          </a:r>
        </a:p>
      </dsp:txBody>
      <dsp:txXfrm>
        <a:off x="2773056" y="195542"/>
        <a:ext cx="805862" cy="712275"/>
      </dsp:txXfrm>
    </dsp:sp>
    <dsp:sp modelId="{93927536-8F69-40C0-A6B0-BD165D55ECCF}">
      <dsp:nvSpPr>
        <dsp:cNvPr id="0" name=""/>
        <dsp:cNvSpPr/>
      </dsp:nvSpPr>
      <dsp:spPr>
        <a:xfrm>
          <a:off x="4173427" y="1528345"/>
          <a:ext cx="1060949" cy="1007309"/>
        </a:xfrm>
        <a:prstGeom prst="ellipse">
          <a:avLst/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2. Mercaderías</a:t>
          </a:r>
        </a:p>
      </dsp:txBody>
      <dsp:txXfrm>
        <a:off x="4328799" y="1675862"/>
        <a:ext cx="750205" cy="712275"/>
      </dsp:txXfrm>
    </dsp:sp>
    <dsp:sp modelId="{FCE3B25C-5156-4B5D-9821-2CDECA996F58}">
      <dsp:nvSpPr>
        <dsp:cNvPr id="0" name=""/>
        <dsp:cNvSpPr/>
      </dsp:nvSpPr>
      <dsp:spPr>
        <a:xfrm>
          <a:off x="2617584" y="3056259"/>
          <a:ext cx="1116804" cy="1007309"/>
        </a:xfrm>
        <a:prstGeom prst="ellipse">
          <a:avLst/>
        </a:prstGeom>
        <a:solidFill>
          <a:srgbClr val="1D7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3. Venta para exportación</a:t>
          </a:r>
        </a:p>
      </dsp:txBody>
      <dsp:txXfrm>
        <a:off x="2781136" y="3203776"/>
        <a:ext cx="789700" cy="712275"/>
      </dsp:txXfrm>
    </dsp:sp>
    <dsp:sp modelId="{A7A18C51-B1E2-4316-AC9A-924624A001CA}">
      <dsp:nvSpPr>
        <dsp:cNvPr id="0" name=""/>
        <dsp:cNvSpPr/>
      </dsp:nvSpPr>
      <dsp:spPr>
        <a:xfrm>
          <a:off x="1103475" y="1528345"/>
          <a:ext cx="1089194" cy="1007309"/>
        </a:xfrm>
        <a:prstGeom prst="ellipse">
          <a:avLst/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4. País de importación</a:t>
          </a:r>
        </a:p>
      </dsp:txBody>
      <dsp:txXfrm>
        <a:off x="1262984" y="1675862"/>
        <a:ext cx="770176" cy="712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88363-BAF0-4CC9-BC37-92C7535BCE54}">
      <dsp:nvSpPr>
        <dsp:cNvPr id="0" name=""/>
        <dsp:cNvSpPr/>
      </dsp:nvSpPr>
      <dsp:spPr>
        <a:xfrm>
          <a:off x="0" y="233525"/>
          <a:ext cx="29172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E900-4DAF-41AE-9A4A-8864F2B7CD88}">
      <dsp:nvSpPr>
        <dsp:cNvPr id="0" name=""/>
        <dsp:cNvSpPr/>
      </dsp:nvSpPr>
      <dsp:spPr>
        <a:xfrm>
          <a:off x="145864" y="41645"/>
          <a:ext cx="2042107" cy="383760"/>
        </a:xfrm>
        <a:prstGeom prst="roundRect">
          <a:avLst/>
        </a:prstGeom>
        <a:solidFill>
          <a:srgbClr val="1D7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7" tIns="0" rIns="7718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dirty="0">
              <a:latin typeface="Garamond" panose="02020404030301010803" pitchFamily="18" charset="0"/>
            </a:rPr>
            <a:t>Responsables o directivos comunes</a:t>
          </a:r>
        </a:p>
      </dsp:txBody>
      <dsp:txXfrm>
        <a:off x="164598" y="60379"/>
        <a:ext cx="2004639" cy="346292"/>
      </dsp:txXfrm>
    </dsp:sp>
    <dsp:sp modelId="{1107113A-F6DF-4C6E-8DF8-2665135F1070}">
      <dsp:nvSpPr>
        <dsp:cNvPr id="0" name=""/>
        <dsp:cNvSpPr/>
      </dsp:nvSpPr>
      <dsp:spPr>
        <a:xfrm>
          <a:off x="0" y="823206"/>
          <a:ext cx="29172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7875-34B8-4FAB-A10D-017879234244}">
      <dsp:nvSpPr>
        <dsp:cNvPr id="0" name=""/>
        <dsp:cNvSpPr/>
      </dsp:nvSpPr>
      <dsp:spPr>
        <a:xfrm>
          <a:off x="145864" y="631326"/>
          <a:ext cx="2042107" cy="383760"/>
        </a:xfrm>
        <a:prstGeom prst="roundRect">
          <a:avLst/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7" tIns="0" rIns="7718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Asociación en negocios</a:t>
          </a:r>
        </a:p>
      </dsp:txBody>
      <dsp:txXfrm>
        <a:off x="164598" y="650060"/>
        <a:ext cx="2004639" cy="346292"/>
      </dsp:txXfrm>
    </dsp:sp>
    <dsp:sp modelId="{55263A19-BD7D-4CB6-BAFC-4B120EFA4BDA}">
      <dsp:nvSpPr>
        <dsp:cNvPr id="0" name=""/>
        <dsp:cNvSpPr/>
      </dsp:nvSpPr>
      <dsp:spPr>
        <a:xfrm>
          <a:off x="0" y="1412886"/>
          <a:ext cx="29172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F8250-172B-40EB-8599-F465477C67E7}">
      <dsp:nvSpPr>
        <dsp:cNvPr id="0" name=""/>
        <dsp:cNvSpPr/>
      </dsp:nvSpPr>
      <dsp:spPr>
        <a:xfrm>
          <a:off x="145864" y="1221006"/>
          <a:ext cx="2042107" cy="383760"/>
        </a:xfrm>
        <a:prstGeom prst="roundRect">
          <a:avLst/>
        </a:prstGeom>
        <a:solidFill>
          <a:srgbClr val="75D5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7" tIns="0" rIns="7718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Relaciones de empleo</a:t>
          </a:r>
        </a:p>
      </dsp:txBody>
      <dsp:txXfrm>
        <a:off x="164598" y="1239740"/>
        <a:ext cx="2004639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88363-BAF0-4CC9-BC37-92C7535BCE54}">
      <dsp:nvSpPr>
        <dsp:cNvPr id="0" name=""/>
        <dsp:cNvSpPr/>
      </dsp:nvSpPr>
      <dsp:spPr>
        <a:xfrm>
          <a:off x="0" y="229494"/>
          <a:ext cx="2913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AE900-4DAF-41AE-9A4A-8864F2B7CD88}">
      <dsp:nvSpPr>
        <dsp:cNvPr id="0" name=""/>
        <dsp:cNvSpPr/>
      </dsp:nvSpPr>
      <dsp:spPr>
        <a:xfrm>
          <a:off x="145687" y="22854"/>
          <a:ext cx="2039627" cy="413280"/>
        </a:xfrm>
        <a:prstGeom prst="roundRect">
          <a:avLst/>
        </a:prstGeom>
        <a:solidFill>
          <a:srgbClr val="1D7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93" tIns="0" rIns="770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dirty="0">
              <a:latin typeface="Garamond" panose="02020404030301010803" pitchFamily="18" charset="0"/>
            </a:rPr>
            <a:t>Control accionario</a:t>
          </a:r>
        </a:p>
      </dsp:txBody>
      <dsp:txXfrm>
        <a:off x="165862" y="43029"/>
        <a:ext cx="1999277" cy="372930"/>
      </dsp:txXfrm>
    </dsp:sp>
    <dsp:sp modelId="{1107113A-F6DF-4C6E-8DF8-2665135F1070}">
      <dsp:nvSpPr>
        <dsp:cNvPr id="0" name=""/>
        <dsp:cNvSpPr/>
      </dsp:nvSpPr>
      <dsp:spPr>
        <a:xfrm>
          <a:off x="0" y="864534"/>
          <a:ext cx="2913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7875-34B8-4FAB-A10D-017879234244}">
      <dsp:nvSpPr>
        <dsp:cNvPr id="0" name=""/>
        <dsp:cNvSpPr/>
      </dsp:nvSpPr>
      <dsp:spPr>
        <a:xfrm>
          <a:off x="145687" y="657894"/>
          <a:ext cx="2039627" cy="413280"/>
        </a:xfrm>
        <a:prstGeom prst="roundRect">
          <a:avLst/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93" tIns="0" rIns="770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dirty="0">
              <a:latin typeface="Garamond" panose="02020404030301010803" pitchFamily="18" charset="0"/>
            </a:rPr>
            <a:t>Control directo o indirecto de una sobre la otra</a:t>
          </a:r>
        </a:p>
      </dsp:txBody>
      <dsp:txXfrm>
        <a:off x="165862" y="678069"/>
        <a:ext cx="1999277" cy="372930"/>
      </dsp:txXfrm>
    </dsp:sp>
    <dsp:sp modelId="{55263A19-BD7D-4CB6-BAFC-4B120EFA4BDA}">
      <dsp:nvSpPr>
        <dsp:cNvPr id="0" name=""/>
        <dsp:cNvSpPr/>
      </dsp:nvSpPr>
      <dsp:spPr>
        <a:xfrm>
          <a:off x="0" y="1499574"/>
          <a:ext cx="291375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F8250-172B-40EB-8599-F465477C67E7}">
      <dsp:nvSpPr>
        <dsp:cNvPr id="0" name=""/>
        <dsp:cNvSpPr/>
      </dsp:nvSpPr>
      <dsp:spPr>
        <a:xfrm>
          <a:off x="145687" y="1292934"/>
          <a:ext cx="2039627" cy="413280"/>
        </a:xfrm>
        <a:prstGeom prst="roundRect">
          <a:avLst/>
        </a:prstGeom>
        <a:solidFill>
          <a:srgbClr val="75D5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93" tIns="0" rIns="770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b="0" kern="1200" dirty="0">
              <a:latin typeface="Garamond" panose="02020404030301010803" pitchFamily="18" charset="0"/>
            </a:rPr>
            <a:t>Control mutuo de terceros o sobre terceros</a:t>
          </a:r>
        </a:p>
      </dsp:txBody>
      <dsp:txXfrm>
        <a:off x="165862" y="1313109"/>
        <a:ext cx="1999277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0850D-8555-4714-A7CA-B105061961D6}">
      <dsp:nvSpPr>
        <dsp:cNvPr id="0" name=""/>
        <dsp:cNvSpPr/>
      </dsp:nvSpPr>
      <dsp:spPr>
        <a:xfrm>
          <a:off x="2838" y="732773"/>
          <a:ext cx="1337238" cy="133723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1DAAD-D703-4223-978C-A476E15E9AD7}">
      <dsp:nvSpPr>
        <dsp:cNvPr id="0" name=""/>
        <dsp:cNvSpPr/>
      </dsp:nvSpPr>
      <dsp:spPr>
        <a:xfrm>
          <a:off x="220528" y="1535116"/>
          <a:ext cx="1337238" cy="1337238"/>
        </a:xfrm>
        <a:prstGeom prst="roundRect">
          <a:avLst>
            <a:gd name="adj" fmla="val 10000"/>
          </a:avLst>
        </a:prstGeom>
        <a:solidFill>
          <a:srgbClr val="1D7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Garamond" panose="02020404030301010803" pitchFamily="18" charset="0"/>
            </a:rPr>
            <a:t>Empresa 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(primer vendedor)</a:t>
          </a:r>
        </a:p>
      </dsp:txBody>
      <dsp:txXfrm>
        <a:off x="259694" y="1574282"/>
        <a:ext cx="1258906" cy="1258906"/>
      </dsp:txXfrm>
    </dsp:sp>
    <dsp:sp modelId="{87299450-F5A4-4123-80E2-5942591A1914}">
      <dsp:nvSpPr>
        <dsp:cNvPr id="0" name=""/>
        <dsp:cNvSpPr/>
      </dsp:nvSpPr>
      <dsp:spPr>
        <a:xfrm>
          <a:off x="1832810" y="2021829"/>
          <a:ext cx="257581" cy="321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/>
        </a:p>
      </dsp:txBody>
      <dsp:txXfrm>
        <a:off x="1832810" y="2086093"/>
        <a:ext cx="180307" cy="192791"/>
      </dsp:txXfrm>
    </dsp:sp>
    <dsp:sp modelId="{254BE39E-5AE5-4507-950F-0E60E346DB0A}">
      <dsp:nvSpPr>
        <dsp:cNvPr id="0" name=""/>
        <dsp:cNvSpPr/>
      </dsp:nvSpPr>
      <dsp:spPr>
        <a:xfrm>
          <a:off x="2076025" y="732773"/>
          <a:ext cx="1337238" cy="133723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21C76-0F0E-424A-A9DE-34938919A91A}">
      <dsp:nvSpPr>
        <dsp:cNvPr id="0" name=""/>
        <dsp:cNvSpPr/>
      </dsp:nvSpPr>
      <dsp:spPr>
        <a:xfrm>
          <a:off x="2293715" y="1535116"/>
          <a:ext cx="1337238" cy="1337238"/>
        </a:xfrm>
        <a:prstGeom prst="roundRect">
          <a:avLst>
            <a:gd name="adj" fmla="val 10000"/>
          </a:avLst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Garamond" panose="02020404030301010803" pitchFamily="18" charset="0"/>
            </a:rPr>
            <a:t>Empresa 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(primer comprador)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(segundo vendedor)</a:t>
          </a:r>
        </a:p>
      </dsp:txBody>
      <dsp:txXfrm>
        <a:off x="2332881" y="1574282"/>
        <a:ext cx="1258906" cy="1258906"/>
      </dsp:txXfrm>
    </dsp:sp>
    <dsp:sp modelId="{582F0D44-E522-47C2-8799-437D601E399C}">
      <dsp:nvSpPr>
        <dsp:cNvPr id="0" name=""/>
        <dsp:cNvSpPr/>
      </dsp:nvSpPr>
      <dsp:spPr>
        <a:xfrm>
          <a:off x="3942107" y="2040195"/>
          <a:ext cx="257581" cy="321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kern="1200" dirty="0"/>
        </a:p>
      </dsp:txBody>
      <dsp:txXfrm>
        <a:off x="3942107" y="2104459"/>
        <a:ext cx="180307" cy="192791"/>
      </dsp:txXfrm>
    </dsp:sp>
    <dsp:sp modelId="{B66C222E-6794-4E91-98F4-9C58F0218015}">
      <dsp:nvSpPr>
        <dsp:cNvPr id="0" name=""/>
        <dsp:cNvSpPr/>
      </dsp:nvSpPr>
      <dsp:spPr>
        <a:xfrm>
          <a:off x="4149211" y="732773"/>
          <a:ext cx="1337238" cy="133723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F52A3-8FE7-4C1E-9CA9-FEF94B40507F}">
      <dsp:nvSpPr>
        <dsp:cNvPr id="0" name=""/>
        <dsp:cNvSpPr/>
      </dsp:nvSpPr>
      <dsp:spPr>
        <a:xfrm>
          <a:off x="4366901" y="1535116"/>
          <a:ext cx="1337238" cy="1337238"/>
        </a:xfrm>
        <a:prstGeom prst="roundRect">
          <a:avLst>
            <a:gd name="adj" fmla="val 10000"/>
          </a:avLst>
        </a:prstGeom>
        <a:solidFill>
          <a:srgbClr val="75D5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Garamond" panose="02020404030301010803" pitchFamily="18" charset="0"/>
            </a:rPr>
            <a:t>Empresa 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Garamond" panose="02020404030301010803" pitchFamily="18" charset="0"/>
            </a:rPr>
            <a:t>(último comprador)</a:t>
          </a:r>
        </a:p>
      </dsp:txBody>
      <dsp:txXfrm>
        <a:off x="4406067" y="1574282"/>
        <a:ext cx="1258906" cy="1258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E54E3-30B9-4883-87B3-5EAB68A6D753}">
      <dsp:nvSpPr>
        <dsp:cNvPr id="0" name=""/>
        <dsp:cNvSpPr/>
      </dsp:nvSpPr>
      <dsp:spPr>
        <a:xfrm rot="16200000">
          <a:off x="-1199879" y="1896239"/>
          <a:ext cx="2896462" cy="426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85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Los hechos</a:t>
          </a:r>
        </a:p>
      </dsp:txBody>
      <dsp:txXfrm>
        <a:off x="-1199879" y="1896239"/>
        <a:ext cx="2896462" cy="426165"/>
      </dsp:txXfrm>
    </dsp:sp>
    <dsp:sp modelId="{A14D2FB6-59D8-479B-BAD2-DAF8EFF714C6}">
      <dsp:nvSpPr>
        <dsp:cNvPr id="0" name=""/>
        <dsp:cNvSpPr/>
      </dsp:nvSpPr>
      <dsp:spPr>
        <a:xfrm>
          <a:off x="461434" y="603784"/>
          <a:ext cx="2122756" cy="3011075"/>
        </a:xfrm>
        <a:prstGeom prst="rect">
          <a:avLst/>
        </a:prstGeom>
        <a:solidFill>
          <a:srgbClr val="1D7E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75854" rIns="78232" bIns="78232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Compra en 2010 a compañía vinculada localizada en EE.UU. De semillas de maíz híbrido parental producido en Brasil.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Venta anterior del productor brasileño a compañía americana, con obligación de exportar semillas directamente a Argentina.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Pago de precios que superaban entre un 25% y un 226% los precios de la primera venta.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Imputación infracción al art. 954 inc. c). Pruebas aportadas por importador</a:t>
          </a:r>
        </a:p>
      </dsp:txBody>
      <dsp:txXfrm>
        <a:off x="461434" y="603784"/>
        <a:ext cx="2122756" cy="3011075"/>
      </dsp:txXfrm>
    </dsp:sp>
    <dsp:sp modelId="{C530B3EC-72A7-4294-9A0D-FFD94B3B3293}">
      <dsp:nvSpPr>
        <dsp:cNvPr id="0" name=""/>
        <dsp:cNvSpPr/>
      </dsp:nvSpPr>
      <dsp:spPr>
        <a:xfrm>
          <a:off x="35269" y="98552"/>
          <a:ext cx="852330" cy="852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8AD8D-77AA-4F0D-9221-A6C8A9B1E992}">
      <dsp:nvSpPr>
        <dsp:cNvPr id="0" name=""/>
        <dsp:cNvSpPr/>
      </dsp:nvSpPr>
      <dsp:spPr>
        <a:xfrm rot="16200000">
          <a:off x="1888623" y="1896239"/>
          <a:ext cx="2896462" cy="426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85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La decisión de la Sala E </a:t>
          </a:r>
        </a:p>
      </dsp:txBody>
      <dsp:txXfrm>
        <a:off x="1888623" y="1896239"/>
        <a:ext cx="2896462" cy="426165"/>
      </dsp:txXfrm>
    </dsp:sp>
    <dsp:sp modelId="{3DAE4CE6-8297-4CAD-900E-35FB033F80B1}">
      <dsp:nvSpPr>
        <dsp:cNvPr id="0" name=""/>
        <dsp:cNvSpPr/>
      </dsp:nvSpPr>
      <dsp:spPr>
        <a:xfrm>
          <a:off x="3549936" y="661091"/>
          <a:ext cx="2122756" cy="2896462"/>
        </a:xfrm>
        <a:prstGeom prst="rect">
          <a:avLst/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75854" rIns="78232" bIns="78232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Precio declarado en Argentina en pugna con lo dispuesto en el art. 1 del Acuerdo de Valoración.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Vinculación entre las partes hacía presumir que precio estaba influido por la vinculación.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Falta de pruebas convincentes.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Falta de demostración de que los precios declarados eran genuinos y que no estaban influidos por la vinculación</a:t>
          </a:r>
        </a:p>
      </dsp:txBody>
      <dsp:txXfrm>
        <a:off x="3549936" y="661091"/>
        <a:ext cx="2122756" cy="2896462"/>
      </dsp:txXfrm>
    </dsp:sp>
    <dsp:sp modelId="{346CBE22-8FD6-480C-86F2-35F60561FCFF}">
      <dsp:nvSpPr>
        <dsp:cNvPr id="0" name=""/>
        <dsp:cNvSpPr/>
      </dsp:nvSpPr>
      <dsp:spPr>
        <a:xfrm>
          <a:off x="3123771" y="98552"/>
          <a:ext cx="852330" cy="852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E54E3-30B9-4883-87B3-5EAB68A6D753}">
      <dsp:nvSpPr>
        <dsp:cNvPr id="0" name=""/>
        <dsp:cNvSpPr/>
      </dsp:nvSpPr>
      <dsp:spPr>
        <a:xfrm rot="16200000">
          <a:off x="-1326095" y="2030331"/>
          <a:ext cx="3151628" cy="42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03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La decisión de la Sala III</a:t>
          </a:r>
        </a:p>
      </dsp:txBody>
      <dsp:txXfrm>
        <a:off x="-1326095" y="2030331"/>
        <a:ext cx="3151628" cy="426373"/>
      </dsp:txXfrm>
    </dsp:sp>
    <dsp:sp modelId="{A14D2FB6-59D8-479B-BAD2-DAF8EFF714C6}">
      <dsp:nvSpPr>
        <dsp:cNvPr id="0" name=""/>
        <dsp:cNvSpPr/>
      </dsp:nvSpPr>
      <dsp:spPr>
        <a:xfrm>
          <a:off x="462905" y="551377"/>
          <a:ext cx="2123793" cy="3384282"/>
        </a:xfrm>
        <a:prstGeom prst="rect">
          <a:avLst/>
        </a:prstGeom>
        <a:solidFill>
          <a:srgbClr val="75D5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76038" rIns="78232" bIns="78232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Revocación de sentencia del TFN.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Acreditación fehaciente de que precios declarados por el importador se correspondían con los efectivamente pagados por él.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Error al evaluar la prueba producida en la causa. No discusión de un ajuste de valor sino inexactitud de declaración jurada.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Utilización de un esquema de ventas trianguladas (sucesivas) y existencia de vinculación entre empresas no es suficiente para considerar que se trata de una maniobra simulada.</a:t>
          </a:r>
        </a:p>
      </dsp:txBody>
      <dsp:txXfrm>
        <a:off x="462905" y="551377"/>
        <a:ext cx="2123793" cy="3384282"/>
      </dsp:txXfrm>
    </dsp:sp>
    <dsp:sp modelId="{C530B3EC-72A7-4294-9A0D-FFD94B3B3293}">
      <dsp:nvSpPr>
        <dsp:cNvPr id="0" name=""/>
        <dsp:cNvSpPr/>
      </dsp:nvSpPr>
      <dsp:spPr>
        <a:xfrm>
          <a:off x="36532" y="20664"/>
          <a:ext cx="852747" cy="85274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8AD8D-77AA-4F0D-9221-A6C8A9B1E992}">
      <dsp:nvSpPr>
        <dsp:cNvPr id="0" name=""/>
        <dsp:cNvSpPr/>
      </dsp:nvSpPr>
      <dsp:spPr>
        <a:xfrm rot="16200000">
          <a:off x="1758635" y="2030331"/>
          <a:ext cx="3151628" cy="42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038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El Dictamen de la PGN</a:t>
          </a:r>
        </a:p>
      </dsp:txBody>
      <dsp:txXfrm>
        <a:off x="1758635" y="2030331"/>
        <a:ext cx="3151628" cy="426373"/>
      </dsp:txXfrm>
    </dsp:sp>
    <dsp:sp modelId="{3DAE4CE6-8297-4CAD-900E-35FB033F80B1}">
      <dsp:nvSpPr>
        <dsp:cNvPr id="0" name=""/>
        <dsp:cNvSpPr/>
      </dsp:nvSpPr>
      <dsp:spPr>
        <a:xfrm>
          <a:off x="3547636" y="667703"/>
          <a:ext cx="2123793" cy="3151629"/>
        </a:xfrm>
        <a:prstGeom prst="rect">
          <a:avLst/>
        </a:prstGeom>
        <a:solidFill>
          <a:srgbClr val="62B6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76038" rIns="78232" bIns="78232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Precios declarados por importador se correspondían con los efectivamente pagados a compañía americana, lo que eliminaba toda posibilidad de configuración de la infracción imputada.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100" kern="1200" dirty="0">
              <a:latin typeface="Garamond" panose="02020404030301010803" pitchFamily="18" charset="0"/>
            </a:rPr>
            <a:t>Inexistencia de diferencias entre declaración comprometida por importador y resultado de comprobación de sus pagos a su proveedor.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AR" sz="1100" kern="1200" dirty="0">
            <a:latin typeface="Garamond" panose="02020404030301010803" pitchFamily="18" charset="0"/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>
            <a:latin typeface="Garamond" panose="02020404030301010803" pitchFamily="18" charset="0"/>
          </a:endParaRPr>
        </a:p>
      </dsp:txBody>
      <dsp:txXfrm>
        <a:off x="3547636" y="667703"/>
        <a:ext cx="2123793" cy="3151629"/>
      </dsp:txXfrm>
    </dsp:sp>
    <dsp:sp modelId="{346CBE22-8FD6-480C-86F2-35F60561FCFF}">
      <dsp:nvSpPr>
        <dsp:cNvPr id="0" name=""/>
        <dsp:cNvSpPr/>
      </dsp:nvSpPr>
      <dsp:spPr>
        <a:xfrm>
          <a:off x="3121263" y="20664"/>
          <a:ext cx="852747" cy="852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6f80d1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6f80d1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333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0f17e3bb4_0_1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20f17e3bb4_0_1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330180fc93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330180fc93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230c51b050_0_1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230c51b050_0_1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92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845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2914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f7fad24a5_0_2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1f7fad24a5_0_2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AUTOLAYOUT_31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13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76" name="Google Shape;276;p13"/>
          <p:cNvCxnSpPr/>
          <p:nvPr/>
        </p:nvCxnSpPr>
        <p:spPr>
          <a:xfrm>
            <a:off x="372950" y="511683"/>
            <a:ext cx="6423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13"/>
          <p:cNvSpPr txBox="1">
            <a:spLocks noGrp="1"/>
          </p:cNvSpPr>
          <p:nvPr>
            <p:ph type="title"/>
          </p:nvPr>
        </p:nvSpPr>
        <p:spPr>
          <a:xfrm>
            <a:off x="321825" y="694100"/>
            <a:ext cx="2143800" cy="314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AUTOLAYOUT_32"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4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82" name="Google Shape;282;p14"/>
          <p:cNvCxnSpPr/>
          <p:nvPr/>
        </p:nvCxnSpPr>
        <p:spPr>
          <a:xfrm>
            <a:off x="372950" y="511683"/>
            <a:ext cx="6423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321825" y="694100"/>
            <a:ext cx="2143800" cy="314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_37">
    <p:bg>
      <p:bgPr>
        <a:solidFill>
          <a:srgbClr val="FFFFFF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body" idx="1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 operaciones de importación entre empresas vinculadas. Cuestiones actuales</a:t>
            </a:r>
            <a:endParaRPr sz="25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aramond"/>
              <a:buNone/>
            </a:pPr>
            <a:r>
              <a:rPr lang="es-419" sz="2100" dirty="0">
                <a:solidFill>
                  <a:srgbClr val="EFEFEF"/>
                </a:solidFill>
                <a:latin typeface="Garamond"/>
                <a:ea typeface="Garamond"/>
                <a:cs typeface="Garamond"/>
                <a:sym typeface="Garamond"/>
              </a:rPr>
              <a:t>Noel Lascano</a:t>
            </a:r>
            <a:br>
              <a:rPr lang="es-419" sz="2400" dirty="0">
                <a:latin typeface="Garamond"/>
                <a:ea typeface="Garamond"/>
                <a:cs typeface="Garamond"/>
                <a:sym typeface="Garamond"/>
              </a:rPr>
            </a:br>
            <a:endParaRPr sz="21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subTitle" idx="4294967295"/>
          </p:nvPr>
        </p:nvSpPr>
        <p:spPr>
          <a:xfrm>
            <a:off x="761824" y="3572000"/>
            <a:ext cx="5919976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-AR" sz="1800" dirty="0">
                <a:solidFill>
                  <a:srgbClr val="D9D9D9"/>
                </a:solidFill>
                <a:latin typeface="Garamond"/>
                <a:ea typeface="Garamond"/>
                <a:cs typeface="Garamond"/>
                <a:sym typeface="Garamond"/>
              </a:rPr>
              <a:t>Curso “Debates actuales sobre Derecho Aduanero”</a:t>
            </a: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s-AR" sz="1800" dirty="0">
                <a:solidFill>
                  <a:srgbClr val="D9D9D9"/>
                </a:solidFill>
                <a:latin typeface="Garamond"/>
                <a:ea typeface="Garamond"/>
                <a:cs typeface="Garamond"/>
                <a:sym typeface="Garamond"/>
              </a:rPr>
              <a:t>Asociación Argentina de Estudios Fiscales- Junio 2023</a:t>
            </a:r>
            <a:endParaRPr sz="1800" dirty="0">
              <a:solidFill>
                <a:srgbClr val="D9D9D9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s-419" sz="16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6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97" name="Google Shape;297;p16"/>
          <p:cNvCxnSpPr/>
          <p:nvPr/>
        </p:nvCxnSpPr>
        <p:spPr>
          <a:xfrm rot="10800000" flipH="1">
            <a:off x="792728" y="3465068"/>
            <a:ext cx="5707200" cy="21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A947A-E530-52AE-08EB-00B7DFD0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4" y="694100"/>
            <a:ext cx="2878576" cy="3149400"/>
          </a:xfrm>
        </p:spPr>
        <p:txBody>
          <a:bodyPr/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Jurisprudencia</a:t>
            </a:r>
            <a:br>
              <a:rPr lang="es-419" sz="28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8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0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Vinculación</a:t>
            </a:r>
            <a:br>
              <a:rPr lang="es-419" sz="28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s-AR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79A528-3E20-26B5-4379-DAB65966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31" y="1167063"/>
            <a:ext cx="7199753" cy="3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203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8E90D-BEB6-742E-FAFE-AC609807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Ventas trianguladas</a:t>
            </a:r>
            <a:endParaRPr lang="es-AR" sz="24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45101E-3A24-AADB-5659-3BA2F0B2C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263928"/>
              </p:ext>
            </p:extLst>
          </p:nvPr>
        </p:nvGraphicFramePr>
        <p:xfrm>
          <a:off x="2715126" y="84226"/>
          <a:ext cx="5706979" cy="360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5D0724B5-C213-54CC-7FC5-19939C046D9D}"/>
              </a:ext>
            </a:extLst>
          </p:cNvPr>
          <p:cNvSpPr/>
          <p:nvPr/>
        </p:nvSpPr>
        <p:spPr>
          <a:xfrm>
            <a:off x="3703547" y="3049404"/>
            <a:ext cx="3996663" cy="752563"/>
          </a:xfrm>
          <a:prstGeom prst="curvedUpArrow">
            <a:avLst/>
          </a:prstGeom>
          <a:solidFill>
            <a:srgbClr val="C1CFCE"/>
          </a:solidFill>
          <a:ln>
            <a:solidFill>
              <a:srgbClr val="C1C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B7B4BA-6524-540B-F7ED-4E3CDFB921FF}"/>
              </a:ext>
            </a:extLst>
          </p:cNvPr>
          <p:cNvSpPr txBox="1"/>
          <p:nvPr/>
        </p:nvSpPr>
        <p:spPr>
          <a:xfrm>
            <a:off x="5160457" y="3874159"/>
            <a:ext cx="1082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Exportación directa</a:t>
            </a:r>
            <a:endParaRPr lang="es-AR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312EA6-6739-361F-ECD3-21A63E352EFC}"/>
              </a:ext>
            </a:extLst>
          </p:cNvPr>
          <p:cNvSpPr txBox="1"/>
          <p:nvPr/>
        </p:nvSpPr>
        <p:spPr>
          <a:xfrm>
            <a:off x="4077615" y="1795823"/>
            <a:ext cx="1082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Venta</a:t>
            </a:r>
            <a:endParaRPr lang="es-AR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F4D1A2-35FE-5ED3-2898-2CC69F2D8A8F}"/>
              </a:ext>
            </a:extLst>
          </p:cNvPr>
          <p:cNvSpPr txBox="1"/>
          <p:nvPr/>
        </p:nvSpPr>
        <p:spPr>
          <a:xfrm>
            <a:off x="6243299" y="1795822"/>
            <a:ext cx="1082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Venta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66336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78851-FEC7-975B-7A35-903A951D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5" y="694100"/>
            <a:ext cx="2469501" cy="3149400"/>
          </a:xfrm>
        </p:spPr>
        <p:txBody>
          <a:bodyPr>
            <a:normAutofit/>
          </a:bodyPr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Jurisprudencia</a:t>
            </a:r>
            <a:br>
              <a:rPr lang="es-419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0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Ventas trianguladas entre empresas vinculadas</a:t>
            </a:r>
            <a:endParaRPr lang="es-AR" sz="2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D93D3DE-075E-35B9-9A78-66279ED98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314283"/>
              </p:ext>
            </p:extLst>
          </p:nvPr>
        </p:nvGraphicFramePr>
        <p:xfrm>
          <a:off x="2887579" y="735987"/>
          <a:ext cx="5707962" cy="371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4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78851-FEC7-975B-7A35-903A951D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5" y="694100"/>
            <a:ext cx="2469501" cy="3149400"/>
          </a:xfrm>
        </p:spPr>
        <p:txBody>
          <a:bodyPr>
            <a:normAutofit/>
          </a:bodyPr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Jurisprudencia</a:t>
            </a:r>
            <a:br>
              <a:rPr lang="es-419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36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0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Ventas trianguladas entre empresas vinculadas</a:t>
            </a:r>
            <a:endParaRPr lang="es-AR" sz="2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D93D3DE-075E-35B9-9A78-66279ED98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25517"/>
              </p:ext>
            </p:extLst>
          </p:nvPr>
        </p:nvGraphicFramePr>
        <p:xfrm>
          <a:off x="2887579" y="735987"/>
          <a:ext cx="5707962" cy="404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>
            <a:spLocks noGrp="1"/>
          </p:cNvSpPr>
          <p:nvPr>
            <p:ph type="title"/>
          </p:nvPr>
        </p:nvSpPr>
        <p:spPr>
          <a:xfrm>
            <a:off x="321825" y="694100"/>
            <a:ext cx="2143800" cy="31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Algunas reflexiones</a:t>
            </a:r>
            <a:endParaRPr sz="24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3859962" y="2158488"/>
            <a:ext cx="14241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ASESORAMIENTO INTEGRAL</a:t>
            </a:r>
            <a:endParaRPr sz="9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52" name="Google Shape;452;p24"/>
          <p:cNvGrpSpPr/>
          <p:nvPr/>
        </p:nvGrpSpPr>
        <p:grpSpPr>
          <a:xfrm>
            <a:off x="2412929" y="448515"/>
            <a:ext cx="3884190" cy="3865476"/>
            <a:chOff x="2408967" y="677103"/>
            <a:chExt cx="3884190" cy="3865476"/>
          </a:xfrm>
        </p:grpSpPr>
        <p:sp>
          <p:nvSpPr>
            <p:cNvPr id="453" name="Google Shape;453;p24"/>
            <p:cNvSpPr/>
            <p:nvPr/>
          </p:nvSpPr>
          <p:spPr>
            <a:xfrm rot="-6597333">
              <a:off x="4296826" y="3873827"/>
              <a:ext cx="586303" cy="586303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4"/>
            <p:cNvSpPr/>
            <p:nvPr/>
          </p:nvSpPr>
          <p:spPr>
            <a:xfrm rot="-6599386">
              <a:off x="2470996" y="1407533"/>
              <a:ext cx="440541" cy="440541"/>
            </a:xfrm>
            <a:prstGeom prst="ellipse">
              <a:avLst/>
            </a:prstGeom>
            <a:solidFill>
              <a:srgbClr val="75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4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4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4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559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4"/>
            <p:cNvSpPr/>
            <p:nvPr/>
          </p:nvSpPr>
          <p:spPr>
            <a:xfrm rot="-6597701">
              <a:off x="3420025" y="1113818"/>
              <a:ext cx="274172" cy="27417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9" name="Google Shape;459;p24"/>
          <p:cNvGrpSpPr/>
          <p:nvPr/>
        </p:nvGrpSpPr>
        <p:grpSpPr>
          <a:xfrm>
            <a:off x="4447194" y="1587166"/>
            <a:ext cx="2440200" cy="2440200"/>
            <a:chOff x="4447194" y="1815766"/>
            <a:chExt cx="2440200" cy="2440200"/>
          </a:xfrm>
        </p:grpSpPr>
        <p:sp>
          <p:nvSpPr>
            <p:cNvPr id="460" name="Google Shape;460;p24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4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OPERACIONES ENTRE EMPRESAS VINCULADAS</a:t>
              </a:r>
              <a:endParaRPr sz="1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62" name="Google Shape;462;p24"/>
          <p:cNvGrpSpPr/>
          <p:nvPr/>
        </p:nvGrpSpPr>
        <p:grpSpPr>
          <a:xfrm>
            <a:off x="3566937" y="1145453"/>
            <a:ext cx="1423800" cy="1423800"/>
            <a:chOff x="3490737" y="1221653"/>
            <a:chExt cx="1423800" cy="1423800"/>
          </a:xfrm>
        </p:grpSpPr>
        <p:sp>
          <p:nvSpPr>
            <p:cNvPr id="463" name="Google Shape;463;p24"/>
            <p:cNvSpPr/>
            <p:nvPr/>
          </p:nvSpPr>
          <p:spPr>
            <a:xfrm>
              <a:off x="3490737" y="1221653"/>
              <a:ext cx="1423800" cy="1423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4"/>
            <p:cNvSpPr txBox="1"/>
            <p:nvPr/>
          </p:nvSpPr>
          <p:spPr>
            <a:xfrm>
              <a:off x="3674625" y="1530500"/>
              <a:ext cx="1049700" cy="826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r>
                <a:rPr lang="es-419" sz="90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.Métodos de valoración</a:t>
              </a:r>
              <a:endParaRPr sz="9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65" name="Google Shape;465;p24"/>
          <p:cNvGrpSpPr/>
          <p:nvPr/>
        </p:nvGrpSpPr>
        <p:grpSpPr>
          <a:xfrm>
            <a:off x="3225753" y="2709689"/>
            <a:ext cx="1498800" cy="1498800"/>
            <a:chOff x="644203" y="3718814"/>
            <a:chExt cx="1498800" cy="1498800"/>
          </a:xfrm>
        </p:grpSpPr>
        <p:sp>
          <p:nvSpPr>
            <p:cNvPr id="466" name="Google Shape;466;p24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4"/>
            <p:cNvSpPr txBox="1"/>
            <p:nvPr/>
          </p:nvSpPr>
          <p:spPr>
            <a:xfrm>
              <a:off x="878500" y="4054975"/>
              <a:ext cx="1030200" cy="826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 dirty="0">
                  <a:solidFill>
                    <a:schemeClr val="bg1"/>
                  </a:solidFill>
                  <a:latin typeface="Garamond" panose="02020404030301010803" pitchFamily="18" charset="0"/>
                  <a:ea typeface="Garamond"/>
                  <a:cs typeface="Garamond"/>
                  <a:sym typeface="Garamond"/>
                </a:rPr>
                <a:t>5. </a:t>
              </a:r>
              <a:r>
                <a:rPr lang="es-419" sz="900" dirty="0">
                  <a:solidFill>
                    <a:schemeClr val="bg1"/>
                  </a:solidFill>
                  <a:latin typeface="Garamond" panose="02020404030301010803" pitchFamily="18" charset="0"/>
                  <a:ea typeface="Garamond"/>
                  <a:cs typeface="Garamond"/>
                  <a:sym typeface="Garamond"/>
                </a:rPr>
                <a:t>Test de admisibilidad del precio para que </a:t>
              </a:r>
              <a:r>
                <a:rPr lang="es-ES" sz="900" dirty="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sea admitido aduaneramente como un </a:t>
              </a:r>
              <a:r>
                <a:rPr lang="es-ES_tradnl" sz="900" i="1" dirty="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precio normal de mercado</a:t>
              </a:r>
              <a:r>
                <a:rPr lang="es-ES_tradnl" sz="900" dirty="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 </a:t>
              </a:r>
              <a:endParaRPr sz="900" dirty="0">
                <a:solidFill>
                  <a:schemeClr val="bg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68" name="Google Shape;468;p24"/>
          <p:cNvSpPr/>
          <p:nvPr/>
        </p:nvSpPr>
        <p:spPr>
          <a:xfrm>
            <a:off x="5700537" y="916853"/>
            <a:ext cx="1423800" cy="14238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24"/>
          <p:cNvSpPr txBox="1"/>
          <p:nvPr/>
        </p:nvSpPr>
        <p:spPr>
          <a:xfrm>
            <a:off x="5855500" y="1264950"/>
            <a:ext cx="1178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es-AR" sz="9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Método del valor de transacción como método principal</a:t>
            </a:r>
            <a:endParaRPr sz="9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6464912" y="2343153"/>
            <a:ext cx="1423800" cy="14238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1" name="Google Shape;471;p24"/>
          <p:cNvSpPr txBox="1"/>
          <p:nvPr/>
        </p:nvSpPr>
        <p:spPr>
          <a:xfrm>
            <a:off x="6678375" y="2777200"/>
            <a:ext cx="1049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</a:t>
            </a:r>
            <a:r>
              <a:rPr lang="es-419" sz="9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Circunstancias que impiden aplicación del método principal</a:t>
            </a:r>
            <a:endParaRPr sz="90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2" name="Google Shape;472;p24"/>
          <p:cNvSpPr/>
          <p:nvPr/>
        </p:nvSpPr>
        <p:spPr>
          <a:xfrm>
            <a:off x="5321912" y="3486153"/>
            <a:ext cx="1423800" cy="14238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3" name="Google Shape;473;p24"/>
          <p:cNvSpPr/>
          <p:nvPr/>
        </p:nvSpPr>
        <p:spPr>
          <a:xfrm rot="-6599386">
            <a:off x="7810159" y="3901571"/>
            <a:ext cx="440541" cy="440541"/>
          </a:xfrm>
          <a:prstGeom prst="ellipse">
            <a:avLst/>
          </a:prstGeom>
          <a:solidFill>
            <a:srgbClr val="75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4" name="Google Shape;474;p24"/>
          <p:cNvSpPr/>
          <p:nvPr/>
        </p:nvSpPr>
        <p:spPr>
          <a:xfrm rot="-6597701">
            <a:off x="7186938" y="4200155"/>
            <a:ext cx="274172" cy="27417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5" name="Google Shape;475;p24"/>
          <p:cNvSpPr txBox="1"/>
          <p:nvPr/>
        </p:nvSpPr>
        <p:spPr>
          <a:xfrm>
            <a:off x="5552738" y="3683850"/>
            <a:ext cx="9621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es-419" sz="9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Precio de venta entre empresas vinculadas no es motivo de cuestionamiento </a:t>
            </a:r>
            <a:r>
              <a:rPr lang="es-419" sz="900" i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per se</a:t>
            </a:r>
            <a:endParaRPr sz="800" i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>
            <a:spLocks noGrp="1"/>
          </p:cNvSpPr>
          <p:nvPr>
            <p:ph type="title"/>
          </p:nvPr>
        </p:nvSpPr>
        <p:spPr>
          <a:xfrm>
            <a:off x="1696900" y="80575"/>
            <a:ext cx="5857800" cy="15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latin typeface="Garamond"/>
                <a:ea typeface="Garamond"/>
                <a:cs typeface="Garamond"/>
                <a:sym typeface="Garamond"/>
              </a:rPr>
              <a:t>¡Muchas gracias!</a:t>
            </a:r>
            <a:endParaRPr sz="2400" dirty="0"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81" name="Google Shape;481;p25"/>
          <p:cNvGrpSpPr/>
          <p:nvPr/>
        </p:nvGrpSpPr>
        <p:grpSpPr>
          <a:xfrm>
            <a:off x="501684" y="1314668"/>
            <a:ext cx="4562657" cy="3932989"/>
            <a:chOff x="0" y="480"/>
            <a:chExt cx="4562657" cy="3932989"/>
          </a:xfrm>
        </p:grpSpPr>
        <p:sp>
          <p:nvSpPr>
            <p:cNvPr id="482" name="Google Shape;482;p25"/>
            <p:cNvSpPr/>
            <p:nvPr/>
          </p:nvSpPr>
          <p:spPr>
            <a:xfrm>
              <a:off x="0" y="480"/>
              <a:ext cx="45354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608065" y="256486"/>
              <a:ext cx="441262" cy="4266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1297845" y="480"/>
              <a:ext cx="32376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5"/>
            <p:cNvSpPr txBox="1"/>
            <p:nvPr/>
          </p:nvSpPr>
          <p:spPr>
            <a:xfrm>
              <a:off x="1297845" y="480"/>
              <a:ext cx="32376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900" tIns="118900" rIns="118900" bIns="11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aramond"/>
                <a:buNone/>
              </a:pPr>
              <a:r>
                <a:rPr lang="es-419" sz="1800" b="1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LinkedIn</a:t>
              </a:r>
              <a:br>
                <a:rPr lang="es-419" sz="2000" b="0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es-419" b="0" i="0" u="sng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https://www.linkedin.com/in/noel-lascano-5b4a919b/</a:t>
              </a:r>
              <a:endParaRPr b="0" i="0" u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0" y="1405074"/>
              <a:ext cx="45354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608090" y="1599411"/>
              <a:ext cx="441237" cy="3736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297845" y="1405074"/>
              <a:ext cx="32376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1325057" y="1230499"/>
              <a:ext cx="32376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900" tIns="118900" rIns="118900" bIns="11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aramond"/>
                <a:buNone/>
              </a:pPr>
              <a:r>
                <a:rPr lang="es-419" sz="1800" b="1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Correo electrónico</a:t>
              </a:r>
              <a:br>
                <a:rPr lang="es-419" sz="2000" b="0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es-419" b="0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nl@noellascano.com</a:t>
              </a:r>
              <a:endParaRPr sz="1200" dirty="0"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0" y="2809669"/>
              <a:ext cx="45354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625890" y="2869089"/>
              <a:ext cx="423437" cy="34242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1297845" y="2809669"/>
              <a:ext cx="32376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5"/>
            <p:cNvSpPr txBox="1"/>
            <p:nvPr/>
          </p:nvSpPr>
          <p:spPr>
            <a:xfrm>
              <a:off x="1325057" y="2460494"/>
              <a:ext cx="3237600" cy="11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900" tIns="118900" rIns="118900" bIns="118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aramond"/>
                <a:buNone/>
              </a:pPr>
              <a:r>
                <a:rPr lang="es-419" sz="1800" b="1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Teléfono</a:t>
              </a:r>
              <a:br>
                <a:rPr lang="es-419" sz="2000" b="0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es-419" b="0" i="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+54 9 11 5804 5291</a:t>
              </a:r>
              <a:endParaRPr sz="1200" dirty="0"/>
            </a:p>
          </p:txBody>
        </p:sp>
      </p:grpSp>
      <p:pic>
        <p:nvPicPr>
          <p:cNvPr id="494" name="Google Shape;49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7875" y="872500"/>
            <a:ext cx="1911300" cy="228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7"/>
          <p:cNvPicPr preferRelativeResize="0"/>
          <p:nvPr/>
        </p:nvPicPr>
        <p:blipFill rotWithShape="1">
          <a:blip r:embed="rId3">
            <a:alphaModFix amt="72000"/>
          </a:blip>
          <a:srcRect l="5555" r="5555"/>
          <a:stretch/>
        </p:blipFill>
        <p:spPr>
          <a:xfrm>
            <a:off x="0" y="0"/>
            <a:ext cx="4571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4852825" y="716625"/>
            <a:ext cx="4016400" cy="11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Acuerdo de Valoración del GATT</a:t>
            </a:r>
            <a:endParaRPr sz="32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4852825" y="2350150"/>
            <a:ext cx="4191784" cy="17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●"/>
            </a:pPr>
            <a:r>
              <a:rPr lang="es-AR" dirty="0">
                <a:latin typeface="Garamond"/>
                <a:ea typeface="Garamond"/>
                <a:cs typeface="Garamond"/>
                <a:sym typeface="Garamond"/>
              </a:rPr>
              <a:t>El </a:t>
            </a:r>
            <a:r>
              <a:rPr lang="es-AR" i="1" dirty="0">
                <a:latin typeface="Garamond"/>
                <a:ea typeface="Garamond"/>
                <a:cs typeface="Garamond"/>
                <a:sym typeface="Garamond"/>
              </a:rPr>
              <a:t>“valor en aduana” </a:t>
            </a:r>
            <a:r>
              <a:rPr lang="es-AR" dirty="0">
                <a:latin typeface="Garamond"/>
                <a:ea typeface="Garamond"/>
                <a:cs typeface="Garamond"/>
                <a:sym typeface="Garamond"/>
              </a:rPr>
              <a:t>como concepto fundamental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●"/>
            </a:pPr>
            <a:endParaRPr lang="es-AR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●"/>
            </a:pPr>
            <a:r>
              <a:rPr lang="es-AR" dirty="0">
                <a:latin typeface="Garamond"/>
                <a:ea typeface="Garamond"/>
                <a:cs typeface="Garamond"/>
                <a:sym typeface="Garamond"/>
              </a:rPr>
              <a:t>Sus implicancias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FFE53-BBE6-F3CA-6B20-F67C6FF3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Los métodos de valoración</a:t>
            </a:r>
            <a:endParaRPr lang="es-AR" sz="2400" dirty="0"/>
          </a:p>
        </p:txBody>
      </p:sp>
      <p:graphicFrame>
        <p:nvGraphicFramePr>
          <p:cNvPr id="6" name="Marcador de contenido 3" descr="Marcador de posición de SmartArt: lista de bloqueados">
            <a:extLst>
              <a:ext uri="{FF2B5EF4-FFF2-40B4-BE49-F238E27FC236}">
                <a16:creationId xmlns:a16="http://schemas.microsoft.com/office/drawing/2014/main" id="{4902CCAC-F60F-9549-0CF5-331295B00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18038"/>
              </p:ext>
            </p:extLst>
          </p:nvPr>
        </p:nvGraphicFramePr>
        <p:xfrm>
          <a:off x="3361100" y="884581"/>
          <a:ext cx="4296459" cy="357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3025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title"/>
          </p:nvPr>
        </p:nvSpPr>
        <p:spPr>
          <a:xfrm>
            <a:off x="321825" y="694100"/>
            <a:ext cx="2751420" cy="31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método del valor de transacción</a:t>
            </a: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10" name="Google Shape;310;p18"/>
          <p:cNvGrpSpPr/>
          <p:nvPr/>
        </p:nvGrpSpPr>
        <p:grpSpPr>
          <a:xfrm>
            <a:off x="3207288" y="1283232"/>
            <a:ext cx="3339000" cy="3339000"/>
            <a:chOff x="2902488" y="902232"/>
            <a:chExt cx="3339000" cy="3339000"/>
          </a:xfrm>
        </p:grpSpPr>
        <p:sp>
          <p:nvSpPr>
            <p:cNvPr id="311" name="Google Shape;311;p18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name="adj1" fmla="val 2689583"/>
                <a:gd name="adj2" fmla="val 13510993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3" name="Google Shape;313;p18"/>
          <p:cNvGrpSpPr/>
          <p:nvPr/>
        </p:nvGrpSpPr>
        <p:grpSpPr>
          <a:xfrm>
            <a:off x="3968838" y="2044782"/>
            <a:ext cx="1815900" cy="1815900"/>
            <a:chOff x="3664038" y="2044782"/>
            <a:chExt cx="1815900" cy="1815900"/>
          </a:xfrm>
        </p:grpSpPr>
        <p:sp>
          <p:nvSpPr>
            <p:cNvPr id="314" name="Google Shape;314;p18"/>
            <p:cNvSpPr/>
            <p:nvPr/>
          </p:nvSpPr>
          <p:spPr>
            <a:xfrm>
              <a:off x="3664038" y="2044782"/>
              <a:ext cx="1815900" cy="18159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18"/>
            <p:cNvSpPr txBox="1"/>
            <p:nvPr/>
          </p:nvSpPr>
          <p:spPr>
            <a:xfrm>
              <a:off x="3899988" y="2539482"/>
              <a:ext cx="1344000" cy="8265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Valor de transacción</a:t>
              </a:r>
              <a:endParaRPr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3164673" y="1084521"/>
            <a:ext cx="1205308" cy="1142850"/>
            <a:chOff x="2859873" y="853971"/>
            <a:chExt cx="1068600" cy="1068600"/>
          </a:xfrm>
        </p:grpSpPr>
        <p:sp>
          <p:nvSpPr>
            <p:cNvPr id="317" name="Google Shape;317;p18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3003373" y="1022197"/>
              <a:ext cx="762600" cy="732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Definición </a:t>
              </a:r>
              <a:endParaRPr sz="12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19" name="Google Shape;319;p18"/>
          <p:cNvGrpSpPr/>
          <p:nvPr/>
        </p:nvGrpSpPr>
        <p:grpSpPr>
          <a:xfrm>
            <a:off x="5519247" y="3498112"/>
            <a:ext cx="1248427" cy="1185766"/>
            <a:chOff x="5214448" y="3234278"/>
            <a:chExt cx="1068600" cy="1068600"/>
          </a:xfrm>
        </p:grpSpPr>
        <p:sp>
          <p:nvSpPr>
            <p:cNvPr id="320" name="Google Shape;320;p18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18"/>
            <p:cNvSpPr txBox="1"/>
            <p:nvPr/>
          </p:nvSpPr>
          <p:spPr>
            <a:xfrm>
              <a:off x="5267038" y="3584274"/>
              <a:ext cx="941248" cy="33972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Conformación</a:t>
              </a:r>
              <a:endParaRPr sz="12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F1B0F-023C-5E75-9B1C-0E134EB0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3" y="694100"/>
            <a:ext cx="2782883" cy="3149400"/>
          </a:xfrm>
        </p:spPr>
        <p:txBody>
          <a:bodyPr>
            <a:normAutofit/>
          </a:bodyPr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método del valor de transacción</a:t>
            </a: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0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Elementos</a:t>
            </a:r>
            <a:endParaRPr lang="es-AR"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AA1DD2A-4AD2-59BC-7E46-204C87DDE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303562"/>
              </p:ext>
            </p:extLst>
          </p:nvPr>
        </p:nvGraphicFramePr>
        <p:xfrm>
          <a:off x="2046150" y="646075"/>
          <a:ext cx="63378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3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2"/>
          <p:cNvGrpSpPr/>
          <p:nvPr/>
        </p:nvGrpSpPr>
        <p:grpSpPr>
          <a:xfrm>
            <a:off x="2688745" y="1265419"/>
            <a:ext cx="3768522" cy="3774409"/>
            <a:chOff x="2675582" y="676586"/>
            <a:chExt cx="3793942" cy="3790328"/>
          </a:xfrm>
        </p:grpSpPr>
        <p:sp>
          <p:nvSpPr>
            <p:cNvPr id="389" name="Google Shape;389;p22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2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2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2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3" name="Google Shape;393;p22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394" name="Google Shape;394;p2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96" name="Google Shape;396;p22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397" name="Google Shape;397;p2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99" name="Google Shape;399;p22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400" name="Google Shape;400;p2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02" name="Google Shape;402;p22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3" name="Google Shape;403;p22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22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05" name="Google Shape;405;p22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406" name="Google Shape;406;p2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08" name="Google Shape;408;p22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9" name="Google Shape;409;p22"/>
          <p:cNvGrpSpPr/>
          <p:nvPr/>
        </p:nvGrpSpPr>
        <p:grpSpPr>
          <a:xfrm>
            <a:off x="323500" y="2125639"/>
            <a:ext cx="3341447" cy="1289700"/>
            <a:chOff x="323500" y="1973239"/>
            <a:chExt cx="3341447" cy="1289700"/>
          </a:xfrm>
        </p:grpSpPr>
        <p:sp>
          <p:nvSpPr>
            <p:cNvPr id="410" name="Google Shape;410;p22"/>
            <p:cNvSpPr txBox="1"/>
            <p:nvPr/>
          </p:nvSpPr>
          <p:spPr>
            <a:xfrm>
              <a:off x="323500" y="1973239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419" sz="11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algn="just"/>
              <a:r>
                <a:rPr lang="es-AR" sz="1100" dirty="0">
                  <a:solidFill>
                    <a:schemeClr val="bg1">
                      <a:lumMod val="50000"/>
                    </a:schemeClr>
                  </a:solidFill>
                  <a:latin typeface="Garamond" panose="02020404030301010803" pitchFamily="18" charset="0"/>
                  <a:ea typeface="Times New Roman" panose="02020603050405020304" pitchFamily="18" charset="0"/>
                </a:rPr>
                <a:t>Q</a:t>
              </a:r>
              <a:r>
                <a:rPr lang="es-AR" sz="1100" dirty="0">
                  <a:solidFill>
                    <a:schemeClr val="bg1">
                      <a:lumMod val="50000"/>
                    </a:schemeClr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ue no existan restricciones impuestas al comprador para la cesión o utilización de las mercaderías con posterioridad a la importación</a:t>
              </a:r>
              <a:r>
                <a:rPr lang="es-AR" sz="1100" dirty="0">
                  <a:solidFill>
                    <a:schemeClr val="bg1">
                      <a:lumMod val="50000"/>
                    </a:schemeClr>
                  </a:solidFill>
                  <a:latin typeface="Garamond" panose="02020404030301010803" pitchFamily="18" charset="0"/>
                  <a:ea typeface="Garamond"/>
                  <a:cs typeface="Garamond"/>
                  <a:sym typeface="Garamond"/>
                </a:rPr>
                <a:t>.</a:t>
              </a:r>
            </a:p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s-419" sz="11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411" name="Google Shape;411;p22"/>
            <p:cNvCxnSpPr/>
            <p:nvPr/>
          </p:nvCxnSpPr>
          <p:spPr>
            <a:xfrm rot="10800000">
              <a:off x="2620647" y="2444782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12" name="Google Shape;412;p22"/>
          <p:cNvGrpSpPr/>
          <p:nvPr/>
        </p:nvGrpSpPr>
        <p:grpSpPr>
          <a:xfrm>
            <a:off x="323500" y="3285475"/>
            <a:ext cx="3629413" cy="1289700"/>
            <a:chOff x="323500" y="3285475"/>
            <a:chExt cx="3629413" cy="1289700"/>
          </a:xfrm>
        </p:grpSpPr>
        <p:sp>
          <p:nvSpPr>
            <p:cNvPr id="413" name="Google Shape;413;p22"/>
            <p:cNvSpPr txBox="1"/>
            <p:nvPr/>
          </p:nvSpPr>
          <p:spPr>
            <a:xfrm>
              <a:off x="323500" y="3285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100" dirty="0">
                  <a:solidFill>
                    <a:schemeClr val="bg1">
                      <a:lumMod val="50000"/>
                    </a:schemeClr>
                  </a:solidFill>
                  <a:latin typeface="Garamond" panose="02020404030301010803" pitchFamily="18" charset="0"/>
                  <a:ea typeface="Times New Roman" panose="02020603050405020304" pitchFamily="18" charset="0"/>
                </a:rPr>
                <a:t>Q</a:t>
              </a:r>
              <a:r>
                <a:rPr lang="es-ES_tradnl" sz="1100" dirty="0">
                  <a:solidFill>
                    <a:schemeClr val="bg1">
                      <a:lumMod val="50000"/>
                    </a:schemeClr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ue la venta o el precio no dependan de ninguna condición o contraprestación cuyo valor no se pueda determinar </a:t>
              </a:r>
              <a:endParaRPr sz="11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414" name="Google Shape;414;p22"/>
            <p:cNvCxnSpPr/>
            <p:nvPr/>
          </p:nvCxnSpPr>
          <p:spPr>
            <a:xfrm rot="10800000">
              <a:off x="2641913" y="39466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15" name="Google Shape;415;p22"/>
          <p:cNvGrpSpPr/>
          <p:nvPr/>
        </p:nvGrpSpPr>
        <p:grpSpPr>
          <a:xfrm>
            <a:off x="5209825" y="2162400"/>
            <a:ext cx="3610650" cy="2518875"/>
            <a:chOff x="5209825" y="1857600"/>
            <a:chExt cx="3610650" cy="2518875"/>
          </a:xfrm>
        </p:grpSpPr>
        <p:sp>
          <p:nvSpPr>
            <p:cNvPr id="416" name="Google Shape;416;p22"/>
            <p:cNvSpPr txBox="1"/>
            <p:nvPr/>
          </p:nvSpPr>
          <p:spPr>
            <a:xfrm>
              <a:off x="6696475" y="30867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100" dirty="0">
                  <a:solidFill>
                    <a:schemeClr val="bg1">
                      <a:lumMod val="50000"/>
                    </a:schemeClr>
                  </a:solidFill>
                  <a:latin typeface="Garamond" panose="02020404030301010803" pitchFamily="18" charset="0"/>
                  <a:ea typeface="Times New Roman" panose="02020603050405020304" pitchFamily="18" charset="0"/>
                </a:rPr>
                <a:t>Q</a:t>
              </a:r>
              <a:r>
                <a:rPr lang="es-ES_tradnl" sz="1100" dirty="0">
                  <a:solidFill>
                    <a:schemeClr val="bg1">
                      <a:lumMod val="50000"/>
                    </a:schemeClr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ue no revierta directa o indirectamente del comprador al vendedor parte alguna del producto de la reventa, cesión o utilización de las mercaderías</a:t>
              </a:r>
              <a:endParaRPr sz="1100" b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417" name="Google Shape;417;p22"/>
            <p:cNvCxnSpPr/>
            <p:nvPr/>
          </p:nvCxnSpPr>
          <p:spPr>
            <a:xfrm>
              <a:off x="5209825" y="18576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18" name="Google Shape;418;p22"/>
          <p:cNvGrpSpPr/>
          <p:nvPr/>
        </p:nvGrpSpPr>
        <p:grpSpPr>
          <a:xfrm>
            <a:off x="5209825" y="1690375"/>
            <a:ext cx="3610650" cy="2415125"/>
            <a:chOff x="5209825" y="1385575"/>
            <a:chExt cx="3610650" cy="2415125"/>
          </a:xfrm>
        </p:grpSpPr>
        <p:sp>
          <p:nvSpPr>
            <p:cNvPr id="419" name="Google Shape;419;p22"/>
            <p:cNvSpPr txBox="1"/>
            <p:nvPr/>
          </p:nvSpPr>
          <p:spPr>
            <a:xfrm>
              <a:off x="6696475" y="13855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1100" dirty="0">
                  <a:solidFill>
                    <a:schemeClr val="bg1">
                      <a:lumMod val="50000"/>
                    </a:schemeClr>
                  </a:solidFill>
                  <a:latin typeface="Garamond" panose="02020404030301010803" pitchFamily="18" charset="0"/>
                  <a:ea typeface="Times New Roman" panose="02020603050405020304" pitchFamily="18" charset="0"/>
                </a:rPr>
                <a:t>Q</a:t>
              </a:r>
              <a:r>
                <a:rPr lang="es-ES_tradnl" sz="1100" dirty="0">
                  <a:solidFill>
                    <a:schemeClr val="bg1">
                      <a:lumMod val="50000"/>
                    </a:schemeClr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ue no exista vinculación entre el comprador y el vendedor que haya influido en el precio</a:t>
              </a:r>
              <a:endParaRPr lang="es-AR" sz="11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endParaRPr>
            </a:p>
          </p:txBody>
        </p:sp>
        <p:cxnSp>
          <p:nvCxnSpPr>
            <p:cNvPr id="420" name="Google Shape;420;p22"/>
            <p:cNvCxnSpPr/>
            <p:nvPr/>
          </p:nvCxnSpPr>
          <p:spPr>
            <a:xfrm>
              <a:off x="5209825" y="38007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421" name="Google Shape;421;p22"/>
          <p:cNvSpPr txBox="1"/>
          <p:nvPr/>
        </p:nvSpPr>
        <p:spPr>
          <a:xfrm>
            <a:off x="323500" y="594608"/>
            <a:ext cx="3341447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método del valor de transacción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2400" b="1" i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Condiciones</a:t>
            </a:r>
            <a:endParaRPr sz="20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67D50-3661-15FB-5F30-F70F6D16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4" y="694100"/>
            <a:ext cx="2719087" cy="3149400"/>
          </a:xfrm>
        </p:spPr>
        <p:txBody>
          <a:bodyPr>
            <a:normAutofit/>
          </a:bodyPr>
          <a:lstStyle/>
          <a:p>
            <a:r>
              <a:rPr lang="es-419" sz="2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método del valor de transacción</a:t>
            </a:r>
            <a:br>
              <a:rPr lang="es-419" sz="2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4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0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Hipótesis de vinculación</a:t>
            </a:r>
            <a:endParaRPr lang="es-AR" sz="20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F7B8419-2912-5817-153F-D4E67D361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209551"/>
              </p:ext>
            </p:extLst>
          </p:nvPr>
        </p:nvGraphicFramePr>
        <p:xfrm>
          <a:off x="3866273" y="587775"/>
          <a:ext cx="2917297" cy="178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6E5BBBF-F811-69D8-E40C-FC90D0E5F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44837"/>
              </p:ext>
            </p:extLst>
          </p:nvPr>
        </p:nvGraphicFramePr>
        <p:xfrm>
          <a:off x="3848552" y="2390823"/>
          <a:ext cx="2913753" cy="187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8695C85C-6DD3-F3A1-4AB3-EC9BB4F46CFA}"/>
              </a:ext>
            </a:extLst>
          </p:cNvPr>
          <p:cNvSpPr/>
          <p:nvPr/>
        </p:nvSpPr>
        <p:spPr>
          <a:xfrm>
            <a:off x="3848552" y="4522325"/>
            <a:ext cx="2935018" cy="3528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5C1AFA8-21F2-F054-8027-16BA61514FA0}"/>
              </a:ext>
            </a:extLst>
          </p:cNvPr>
          <p:cNvGrpSpPr/>
          <p:nvPr/>
        </p:nvGrpSpPr>
        <p:grpSpPr>
          <a:xfrm>
            <a:off x="3956231" y="4347994"/>
            <a:ext cx="2093695" cy="414371"/>
            <a:chOff x="145687" y="21763"/>
            <a:chExt cx="2039627" cy="414371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F1846360-6573-A987-CC04-0403AF66135F}"/>
                </a:ext>
              </a:extLst>
            </p:cNvPr>
            <p:cNvSpPr/>
            <p:nvPr/>
          </p:nvSpPr>
          <p:spPr>
            <a:xfrm>
              <a:off x="145687" y="22854"/>
              <a:ext cx="2039627" cy="413280"/>
            </a:xfrm>
            <a:prstGeom prst="roundRect">
              <a:avLst/>
            </a:prstGeom>
            <a:solidFill>
              <a:srgbClr val="1D7E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3059A680-80E5-5635-3219-04589FADED7D}"/>
                </a:ext>
              </a:extLst>
            </p:cNvPr>
            <p:cNvSpPr txBox="1"/>
            <p:nvPr/>
          </p:nvSpPr>
          <p:spPr>
            <a:xfrm>
              <a:off x="165862" y="21763"/>
              <a:ext cx="1999277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093" tIns="0" rIns="77093" bIns="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AR" sz="1200" b="0" kern="1200" dirty="0">
                  <a:latin typeface="Garamond" panose="02020404030301010803" pitchFamily="18" charset="0"/>
                </a:rPr>
                <a:t>Relaciones familiares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99959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321824" y="694100"/>
            <a:ext cx="3058261" cy="31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El método del valor de transacción</a:t>
            </a:r>
            <a:br>
              <a:rPr lang="es-419" sz="3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3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0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Los test de admisibilidad del precio</a:t>
            </a:r>
            <a:endParaRPr sz="2000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56" name="Google Shape;356;p20"/>
          <p:cNvGrpSpPr/>
          <p:nvPr/>
        </p:nvGrpSpPr>
        <p:grpSpPr>
          <a:xfrm>
            <a:off x="3295102" y="2140362"/>
            <a:ext cx="1669458" cy="1205852"/>
            <a:chOff x="1351625" y="2256385"/>
            <a:chExt cx="1451702" cy="1048567"/>
          </a:xfrm>
        </p:grpSpPr>
        <p:sp>
          <p:nvSpPr>
            <p:cNvPr id="357" name="Google Shape;357;p20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ASESORAMIENTO INTEGRAL</a:t>
              </a:r>
              <a:endParaRPr sz="1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8" name="Google Shape;358;p20"/>
            <p:cNvSpPr txBox="1"/>
            <p:nvPr/>
          </p:nvSpPr>
          <p:spPr>
            <a:xfrm>
              <a:off x="1351625" y="27925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En todas las áreas del Derecho Aduanero y el Comercio Exterior</a:t>
              </a:r>
              <a:endParaRPr sz="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0" name="Google Shape;360;p20"/>
          <p:cNvGrpSpPr/>
          <p:nvPr/>
        </p:nvGrpSpPr>
        <p:grpSpPr>
          <a:xfrm>
            <a:off x="3131089" y="2198318"/>
            <a:ext cx="3040276" cy="1381175"/>
            <a:chOff x="1759489" y="2198318"/>
            <a:chExt cx="3040276" cy="1381175"/>
          </a:xfrm>
        </p:grpSpPr>
        <p:sp>
          <p:nvSpPr>
            <p:cNvPr id="361" name="Google Shape;361;p20"/>
            <p:cNvSpPr/>
            <p:nvPr/>
          </p:nvSpPr>
          <p:spPr>
            <a:xfrm rot="2700000">
              <a:off x="299876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2212508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rgbClr val="155B54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dirty="0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20"/>
            <p:cNvSpPr txBox="1"/>
            <p:nvPr/>
          </p:nvSpPr>
          <p:spPr>
            <a:xfrm rot="18900000">
              <a:off x="2200357" y="2198318"/>
              <a:ext cx="2424245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100" b="1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Examen de las circunstancias de la venta</a:t>
              </a:r>
              <a:endParaRPr sz="7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64" name="Google Shape;364;p20"/>
          <p:cNvGrpSpPr/>
          <p:nvPr/>
        </p:nvGrpSpPr>
        <p:grpSpPr>
          <a:xfrm>
            <a:off x="5404789" y="1296500"/>
            <a:ext cx="2547000" cy="2547000"/>
            <a:chOff x="3203958" y="1258050"/>
            <a:chExt cx="2547000" cy="2547000"/>
          </a:xfrm>
        </p:grpSpPr>
        <p:sp>
          <p:nvSpPr>
            <p:cNvPr id="365" name="Google Shape;365;p2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2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100" b="1" dirty="0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Valores criterio</a:t>
              </a:r>
              <a:endParaRPr sz="11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68" name="Google Shape;368;p20"/>
          <p:cNvSpPr txBox="1"/>
          <p:nvPr/>
        </p:nvSpPr>
        <p:spPr>
          <a:xfrm rot="-2700000">
            <a:off x="3966208" y="2602913"/>
            <a:ext cx="2393274" cy="50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9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Art. 1.2.a)</a:t>
            </a:r>
            <a:endParaRPr sz="900" b="1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9" name="Google Shape;369;p20"/>
          <p:cNvSpPr txBox="1"/>
          <p:nvPr/>
        </p:nvSpPr>
        <p:spPr>
          <a:xfrm rot="-2700000">
            <a:off x="5938686" y="2643963"/>
            <a:ext cx="2419154" cy="50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900" b="1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Art. 1.2.b)</a:t>
            </a:r>
            <a:endParaRPr sz="900" b="1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59852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A947A-E530-52AE-08EB-00B7DFD0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4" y="694100"/>
            <a:ext cx="6006787" cy="3149400"/>
          </a:xfrm>
        </p:spPr>
        <p:txBody>
          <a:bodyPr>
            <a:normAutofit/>
          </a:bodyPr>
          <a:lstStyle/>
          <a:p>
            <a: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Jurisprudencia</a:t>
            </a: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Valor de </a:t>
            </a:r>
            <a:br>
              <a:rPr lang="es-419" sz="2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s-419" sz="22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transacción</a:t>
            </a: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4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8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s-419" sz="2800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s-AR" sz="20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0F11501-0D27-7DFC-2857-E7028B6F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39" y="1191133"/>
            <a:ext cx="6698345" cy="33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63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mentum">
  <a:themeElements>
    <a:clrScheme name="Momentum">
      <a:dk1>
        <a:srgbClr val="62B6AE"/>
      </a:dk1>
      <a:lt1>
        <a:srgbClr val="FFFFFF"/>
      </a:lt1>
      <a:dk2>
        <a:srgbClr val="777676"/>
      </a:dk2>
      <a:lt2>
        <a:srgbClr val="8DD8D3"/>
      </a:lt2>
      <a:accent1>
        <a:srgbClr val="4A8A84"/>
      </a:accent1>
      <a:accent2>
        <a:srgbClr val="FD5B58"/>
      </a:accent2>
      <a:accent3>
        <a:srgbClr val="599191"/>
      </a:accent3>
      <a:accent4>
        <a:srgbClr val="50807B"/>
      </a:accent4>
      <a:accent5>
        <a:srgbClr val="4A8A84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769</Words>
  <Application>Microsoft Office PowerPoint</Application>
  <PresentationFormat>Presentación en pantalla (16:9)</PresentationFormat>
  <Paragraphs>107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Nunito</vt:lpstr>
      <vt:lpstr>Maven Pro</vt:lpstr>
      <vt:lpstr>Garamond</vt:lpstr>
      <vt:lpstr>Verdana</vt:lpstr>
      <vt:lpstr>Arial</vt:lpstr>
      <vt:lpstr>Roboto</vt:lpstr>
      <vt:lpstr>Momentum</vt:lpstr>
      <vt:lpstr>La operaciones de importación entre empresas vinculadas. Cuestiones actuales  Noel Lascano </vt:lpstr>
      <vt:lpstr>El Acuerdo de Valoración del GATT</vt:lpstr>
      <vt:lpstr>Los métodos de valoración</vt:lpstr>
      <vt:lpstr>El método del valor de transacción  </vt:lpstr>
      <vt:lpstr>El método del valor de transacción  Elementos</vt:lpstr>
      <vt:lpstr>Presentación de PowerPoint</vt:lpstr>
      <vt:lpstr>El método del valor de transacción  Hipótesis de vinculación</vt:lpstr>
      <vt:lpstr>El método del valor de transacción  Los test de admisibilidad del precio</vt:lpstr>
      <vt:lpstr>Jurisprudencia  Valor de  transacción    </vt:lpstr>
      <vt:lpstr>Jurisprudencia  Vinculación </vt:lpstr>
      <vt:lpstr>Ventas trianguladas</vt:lpstr>
      <vt:lpstr>Jurisprudencia  Ventas trianguladas entre empresas vinculadas</vt:lpstr>
      <vt:lpstr>Jurisprudencia  Ventas trianguladas entre empresas vinculadas</vt:lpstr>
      <vt:lpstr>Algunas reflexiones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mora en los procedimientos aduaneros frente a circunstancias excepcionales  Noel Lascano</dc:title>
  <dc:creator>Noel Lascano</dc:creator>
  <cp:lastModifiedBy>Noel Lascano</cp:lastModifiedBy>
  <cp:revision>31</cp:revision>
  <dcterms:modified xsi:type="dcterms:W3CDTF">2023-06-06T12:51:10Z</dcterms:modified>
</cp:coreProperties>
</file>