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sldIdLst>
    <p:sldId id="256" r:id="rId2"/>
    <p:sldId id="257" r:id="rId3"/>
    <p:sldId id="260" r:id="rId4"/>
    <p:sldId id="259" r:id="rId5"/>
    <p:sldId id="261" r:id="rId6"/>
    <p:sldId id="258" r:id="rId7"/>
    <p:sldId id="263" r:id="rId8"/>
    <p:sldId id="264" r:id="rId9"/>
    <p:sldId id="265" r:id="rId10"/>
    <p:sldId id="266" r:id="rId11"/>
    <p:sldId id="267" r:id="rId12"/>
    <p:sldId id="268" r:id="rId13"/>
    <p:sldId id="271" r:id="rId14"/>
    <p:sldId id="270" r:id="rId15"/>
    <p:sldId id="272" r:id="rId16"/>
    <p:sldId id="276" r:id="rId17"/>
    <p:sldId id="277" r:id="rId18"/>
    <p:sldId id="278" r:id="rId19"/>
    <p:sldId id="279" r:id="rId20"/>
    <p:sldId id="280" r:id="rId21"/>
    <p:sldId id="281" r:id="rId22"/>
    <p:sldId id="282" r:id="rId23"/>
    <p:sldId id="284" r:id="rId24"/>
    <p:sldId id="273" r:id="rId25"/>
    <p:sldId id="285" r:id="rId26"/>
    <p:sldId id="286" r:id="rId27"/>
    <p:sldId id="274" r:id="rId28"/>
    <p:sldId id="275" r:id="rId29"/>
    <p:sldId id="287" r:id="rId30"/>
    <p:sldId id="288" r:id="rId31"/>
    <p:sldId id="289" r:id="rId32"/>
    <p:sldId id="283" r:id="rId33"/>
  </p:sldIdLst>
  <p:sldSz cx="12192000" cy="6858000"/>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85">
          <p15:clr>
            <a:srgbClr val="A4A3A4"/>
          </p15:clr>
        </p15:guide>
        <p15:guide id="2" pos="737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77"/>
      </p:cViewPr>
      <p:guideLst>
        <p:guide orient="horz" pos="1185"/>
        <p:guide pos="7378"/>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6.jp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apa sin logo">
    <p:bg>
      <p:bgRef idx="1001">
        <a:schemeClr val="bg1"/>
      </p:bgRef>
    </p:bg>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FF7EAFA5-6B3A-4025-8603-44F3E1040488}"/>
              </a:ext>
            </a:extLst>
          </p:cNvPr>
          <p:cNvPicPr>
            <a:picLocks noChangeAspect="1"/>
          </p:cNvPicPr>
          <p:nvPr/>
        </p:nvPicPr>
        <p:blipFill>
          <a:blip r:embed="rId2"/>
          <a:stretch>
            <a:fillRect/>
          </a:stretch>
        </p:blipFill>
        <p:spPr>
          <a:xfrm>
            <a:off x="0" y="-9331"/>
            <a:ext cx="5057192" cy="6858000"/>
          </a:xfrm>
          <a:prstGeom prst="rect">
            <a:avLst/>
          </a:prstGeom>
        </p:spPr>
      </p:pic>
      <p:sp>
        <p:nvSpPr>
          <p:cNvPr id="3" name="Marcador de posición de imagen 2">
            <a:extLst>
              <a:ext uri="{FF2B5EF4-FFF2-40B4-BE49-F238E27FC236}">
                <a16:creationId xmlns:a16="http://schemas.microsoft.com/office/drawing/2014/main" id="{534135E0-6E7B-47C9-A587-68669C680FA2}"/>
              </a:ext>
            </a:extLst>
          </p:cNvPr>
          <p:cNvSpPr>
            <a:spLocks noGrp="1"/>
          </p:cNvSpPr>
          <p:nvPr>
            <p:ph type="pic" sz="quarter" idx="12" hasCustomPrompt="1"/>
          </p:nvPr>
        </p:nvSpPr>
        <p:spPr>
          <a:xfrm>
            <a:off x="524941" y="2503487"/>
            <a:ext cx="3876675" cy="1851025"/>
          </a:xfrm>
          <a:prstGeom prst="rect">
            <a:avLst/>
          </a:prstGeom>
        </p:spPr>
        <p:txBody>
          <a:bodyPr anchor="t"/>
          <a:lstStyle>
            <a:lvl1pPr marL="0" indent="0" algn="ctr">
              <a:buNone/>
              <a:defRPr>
                <a:solidFill>
                  <a:schemeClr val="bg1"/>
                </a:solidFill>
              </a:defRPr>
            </a:lvl1pPr>
          </a:lstStyle>
          <a:p>
            <a:r>
              <a:rPr lang="es-AR" dirty="0"/>
              <a:t>Logo</a:t>
            </a:r>
          </a:p>
        </p:txBody>
      </p:sp>
      <p:sp>
        <p:nvSpPr>
          <p:cNvPr id="16" name="Marcador de texto 15">
            <a:extLst>
              <a:ext uri="{FF2B5EF4-FFF2-40B4-BE49-F238E27FC236}">
                <a16:creationId xmlns:a16="http://schemas.microsoft.com/office/drawing/2014/main" id="{A94AB23A-F009-177C-349F-318205FB15FA}"/>
              </a:ext>
            </a:extLst>
          </p:cNvPr>
          <p:cNvSpPr>
            <a:spLocks noGrp="1"/>
          </p:cNvSpPr>
          <p:nvPr>
            <p:ph type="body" sz="quarter" idx="10"/>
          </p:nvPr>
        </p:nvSpPr>
        <p:spPr>
          <a:xfrm>
            <a:off x="6005156" y="2850265"/>
            <a:ext cx="5314950" cy="1828800"/>
          </a:xfrm>
          <a:prstGeom prst="rect">
            <a:avLst/>
          </a:prstGeom>
        </p:spPr>
        <p:txBody>
          <a:bodyPr/>
          <a:lstStyle>
            <a:lvl1pPr marL="0" indent="0" algn="l" defTabSz="914400" rtl="0" eaLnBrk="1" latinLnBrk="0" hangingPunct="1">
              <a:buNone/>
              <a:defRPr lang="es-ES" sz="3200" kern="1200" dirty="0" smtClean="0">
                <a:solidFill>
                  <a:srgbClr val="87898C"/>
                </a:solidFill>
                <a:latin typeface="Sofia Pro Light" pitchFamily="2" charset="0"/>
                <a:ea typeface="+mn-ea"/>
                <a:cs typeface="+mn-cs"/>
              </a:defRPr>
            </a:lvl1pPr>
            <a:lvl2pPr marL="0" indent="0" algn="l" defTabSz="914400" rtl="0" eaLnBrk="1" latinLnBrk="0" hangingPunct="1">
              <a:buNone/>
              <a:defRPr lang="es-ES" sz="3200" kern="1200" dirty="0" smtClean="0">
                <a:solidFill>
                  <a:srgbClr val="87898C"/>
                </a:solidFill>
                <a:latin typeface="Sofia Pro Light" pitchFamily="2" charset="0"/>
                <a:ea typeface="+mn-ea"/>
                <a:cs typeface="+mn-cs"/>
              </a:defRPr>
            </a:lvl2pPr>
            <a:lvl3pPr marL="0" algn="l" defTabSz="914400" rtl="0" eaLnBrk="1" latinLnBrk="0" hangingPunct="1">
              <a:defRPr lang="es-ES" sz="3200" kern="1200" dirty="0" smtClean="0">
                <a:solidFill>
                  <a:srgbClr val="87898C"/>
                </a:solidFill>
                <a:latin typeface="Sofia Pro Light" pitchFamily="2" charset="0"/>
                <a:ea typeface="+mn-ea"/>
                <a:cs typeface="+mn-cs"/>
              </a:defRPr>
            </a:lvl3pPr>
            <a:lvl4pPr marL="0" algn="l" defTabSz="914400" rtl="0" eaLnBrk="1" latinLnBrk="0" hangingPunct="1">
              <a:defRPr lang="es-ES" sz="3200" kern="1200" dirty="0" smtClean="0">
                <a:solidFill>
                  <a:srgbClr val="87898C"/>
                </a:solidFill>
                <a:latin typeface="Sofia Pro Light" pitchFamily="2" charset="0"/>
                <a:ea typeface="+mn-ea"/>
                <a:cs typeface="+mn-cs"/>
              </a:defRPr>
            </a:lvl4pPr>
            <a:lvl5pPr marL="0" algn="l" defTabSz="914400" rtl="0" eaLnBrk="1" latinLnBrk="0" hangingPunct="1">
              <a:defRPr lang="es-AR" sz="3200" kern="1200" dirty="0">
                <a:solidFill>
                  <a:srgbClr val="87898C"/>
                </a:solidFill>
                <a:latin typeface="Sofia Pro Light" pitchFamily="2" charset="0"/>
                <a:ea typeface="+mn-ea"/>
                <a:cs typeface="+mn-cs"/>
              </a:defRPr>
            </a:lvl5pPr>
          </a:lstStyle>
          <a:p>
            <a:pPr lvl="0"/>
            <a:r>
              <a:rPr lang="es-ES"/>
              <a:t>Haga clic para modificar los estilos de texto del patrón</a:t>
            </a:r>
          </a:p>
        </p:txBody>
      </p:sp>
      <p:sp>
        <p:nvSpPr>
          <p:cNvPr id="18" name="Marcador de texto 17">
            <a:extLst>
              <a:ext uri="{FF2B5EF4-FFF2-40B4-BE49-F238E27FC236}">
                <a16:creationId xmlns:a16="http://schemas.microsoft.com/office/drawing/2014/main" id="{31618AFF-2AA0-DDEE-9450-E056D30854E4}"/>
              </a:ext>
            </a:extLst>
          </p:cNvPr>
          <p:cNvSpPr>
            <a:spLocks noGrp="1"/>
          </p:cNvSpPr>
          <p:nvPr>
            <p:ph type="body" sz="quarter" idx="11"/>
          </p:nvPr>
        </p:nvSpPr>
        <p:spPr>
          <a:xfrm>
            <a:off x="6005513" y="2320091"/>
            <a:ext cx="5247205" cy="400050"/>
          </a:xfrm>
          <a:prstGeom prst="rect">
            <a:avLst/>
          </a:prstGeom>
        </p:spPr>
        <p:txBody>
          <a:bodyPr/>
          <a:lstStyle>
            <a:lvl1pPr marL="0" indent="0">
              <a:buNone/>
              <a:defRPr lang="es-ES" sz="2000" kern="1200" dirty="0" smtClean="0">
                <a:solidFill>
                  <a:srgbClr val="E32D20"/>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a:t>Haga clic para modificar los estilos de texto del patrón</a:t>
            </a:r>
          </a:p>
        </p:txBody>
      </p:sp>
      <p:sp>
        <p:nvSpPr>
          <p:cNvPr id="6" name="Marcador de posición de imagen 2">
            <a:extLst>
              <a:ext uri="{FF2B5EF4-FFF2-40B4-BE49-F238E27FC236}">
                <a16:creationId xmlns:a16="http://schemas.microsoft.com/office/drawing/2014/main" id="{F359B0C5-59F6-460B-ABE8-84BEB37A714B}"/>
              </a:ext>
            </a:extLst>
          </p:cNvPr>
          <p:cNvSpPr>
            <a:spLocks noGrp="1"/>
          </p:cNvSpPr>
          <p:nvPr>
            <p:ph type="pic" idx="1"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7" name="CuadroTexto 6">
            <a:extLst>
              <a:ext uri="{FF2B5EF4-FFF2-40B4-BE49-F238E27FC236}">
                <a16:creationId xmlns:a16="http://schemas.microsoft.com/office/drawing/2014/main" id="{A52ADE31-8CA9-4E10-9C5E-FE72E73B311E}"/>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Tree>
    <p:extLst>
      <p:ext uri="{BB962C8B-B14F-4D97-AF65-F5344CB8AC3E}">
        <p14:creationId xmlns:p14="http://schemas.microsoft.com/office/powerpoint/2010/main" val="26868272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grande con texto derecha">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CB298948-32BD-4B6F-9CA9-0A864767A0DE}"/>
              </a:ext>
            </a:extLst>
          </p:cNvPr>
          <p:cNvPicPr>
            <a:picLocks noChangeAspect="1"/>
          </p:cNvPicPr>
          <p:nvPr/>
        </p:nvPicPr>
        <p:blipFill>
          <a:blip r:embed="rId2"/>
          <a:stretch>
            <a:fillRect/>
          </a:stretch>
        </p:blipFill>
        <p:spPr>
          <a:xfrm>
            <a:off x="8031480" y="0"/>
            <a:ext cx="4160520" cy="6857999"/>
          </a:xfrm>
          <a:prstGeom prst="rect">
            <a:avLst/>
          </a:prstGeom>
        </p:spPr>
      </p:pic>
      <p:sp>
        <p:nvSpPr>
          <p:cNvPr id="4" name="Marcador de texto 5">
            <a:extLst>
              <a:ext uri="{FF2B5EF4-FFF2-40B4-BE49-F238E27FC236}">
                <a16:creationId xmlns:a16="http://schemas.microsoft.com/office/drawing/2014/main" id="{5BD2B02F-969B-4B0B-AFDE-8DDB15F53D33}"/>
              </a:ext>
            </a:extLst>
          </p:cNvPr>
          <p:cNvSpPr>
            <a:spLocks noGrp="1"/>
          </p:cNvSpPr>
          <p:nvPr>
            <p:ph type="body" sz="quarter" idx="10" hasCustomPrompt="1"/>
          </p:nvPr>
        </p:nvSpPr>
        <p:spPr>
          <a:xfrm>
            <a:off x="8420100" y="2554604"/>
            <a:ext cx="3371850" cy="1748790"/>
          </a:xfrm>
          <a:prstGeom prst="rect">
            <a:avLst/>
          </a:prstGeom>
        </p:spPr>
        <p:txBody>
          <a:bodyPr anchor="ctr"/>
          <a:lstStyle>
            <a:lvl1pPr marL="0" indent="0" algn="ctr">
              <a:buNone/>
              <a:defRPr>
                <a:solidFill>
                  <a:schemeClr val="bg1"/>
                </a:solidFill>
              </a:defRPr>
            </a:lvl1pPr>
          </a:lstStyle>
          <a:p>
            <a:pPr lvl="0"/>
            <a:r>
              <a:rPr lang="es-AR" dirty="0"/>
              <a:t>Texto</a:t>
            </a:r>
          </a:p>
        </p:txBody>
      </p:sp>
      <p:sp>
        <p:nvSpPr>
          <p:cNvPr id="5" name="Marcador de posición de imagen 7">
            <a:extLst>
              <a:ext uri="{FF2B5EF4-FFF2-40B4-BE49-F238E27FC236}">
                <a16:creationId xmlns:a16="http://schemas.microsoft.com/office/drawing/2014/main" id="{86D108AE-1BDE-4EF4-BFA8-B9DE02B82933}"/>
              </a:ext>
            </a:extLst>
          </p:cNvPr>
          <p:cNvSpPr>
            <a:spLocks noGrp="1"/>
          </p:cNvSpPr>
          <p:nvPr>
            <p:ph type="pic" sz="quarter" idx="11" hasCustomPrompt="1"/>
          </p:nvPr>
        </p:nvSpPr>
        <p:spPr>
          <a:xfrm>
            <a:off x="318" y="0"/>
            <a:ext cx="8031162" cy="6858000"/>
          </a:xfrm>
          <a:prstGeom prst="rect">
            <a:avLst/>
          </a:prstGeom>
        </p:spPr>
        <p:txBody>
          <a:bodyPr anchor="ctr"/>
          <a:lstStyle>
            <a:lvl1pPr marL="0" indent="0" algn="ctr">
              <a:buNone/>
              <a:defRPr sz="3600"/>
            </a:lvl1pPr>
          </a:lstStyle>
          <a:p>
            <a:r>
              <a:rPr lang="es-AR" dirty="0"/>
              <a:t>Imagen (se puede insertar círculo vacío)</a:t>
            </a:r>
          </a:p>
        </p:txBody>
      </p:sp>
      <p:sp>
        <p:nvSpPr>
          <p:cNvPr id="6" name="CuadroTexto 5">
            <a:extLst>
              <a:ext uri="{FF2B5EF4-FFF2-40B4-BE49-F238E27FC236}">
                <a16:creationId xmlns:a16="http://schemas.microsoft.com/office/drawing/2014/main" id="{CBBC94EF-FB07-4A05-B6D8-B428362F9ADD}"/>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chemeClr val="bg1"/>
                </a:solidFill>
                <a:latin typeface="Sofia Pro Light"/>
              </a:rPr>
              <a:pPr algn="r"/>
              <a:t>‹Nº›</a:t>
            </a:fld>
            <a:endParaRPr lang="es-AR" dirty="0">
              <a:solidFill>
                <a:schemeClr val="bg1"/>
              </a:solidFill>
              <a:latin typeface="Sofia Pro Light"/>
            </a:endParaRPr>
          </a:p>
        </p:txBody>
      </p:sp>
      <p:sp>
        <p:nvSpPr>
          <p:cNvPr id="7" name="Marcador de posición de imagen 2">
            <a:extLst>
              <a:ext uri="{FF2B5EF4-FFF2-40B4-BE49-F238E27FC236}">
                <a16:creationId xmlns:a16="http://schemas.microsoft.com/office/drawing/2014/main" id="{9E210BFC-53EF-4156-9A91-DFE16181D810}"/>
              </a:ext>
            </a:extLst>
          </p:cNvPr>
          <p:cNvSpPr>
            <a:spLocks noGrp="1"/>
          </p:cNvSpPr>
          <p:nvPr>
            <p:ph type="pic" idx="12" hasCustomPrompt="1"/>
          </p:nvPr>
        </p:nvSpPr>
        <p:spPr>
          <a:xfrm>
            <a:off x="340330"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Tree>
    <p:extLst>
      <p:ext uri="{BB962C8B-B14F-4D97-AF65-F5344CB8AC3E}">
        <p14:creationId xmlns:p14="http://schemas.microsoft.com/office/powerpoint/2010/main" val="3765526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Imagen fondo">
    <p:spTree>
      <p:nvGrpSpPr>
        <p:cNvPr id="1" name=""/>
        <p:cNvGrpSpPr/>
        <p:nvPr/>
      </p:nvGrpSpPr>
      <p:grpSpPr>
        <a:xfrm>
          <a:off x="0" y="0"/>
          <a:ext cx="0" cy="0"/>
          <a:chOff x="0" y="0"/>
          <a:chExt cx="0" cy="0"/>
        </a:xfrm>
      </p:grpSpPr>
      <p:sp>
        <p:nvSpPr>
          <p:cNvPr id="3" name="Marcador de posición de imagen 3">
            <a:extLst>
              <a:ext uri="{FF2B5EF4-FFF2-40B4-BE49-F238E27FC236}">
                <a16:creationId xmlns:a16="http://schemas.microsoft.com/office/drawing/2014/main" id="{0BB13148-9A0A-4432-BECB-9053C6FDDA0D}"/>
              </a:ext>
            </a:extLst>
          </p:cNvPr>
          <p:cNvSpPr>
            <a:spLocks noGrp="1"/>
          </p:cNvSpPr>
          <p:nvPr>
            <p:ph type="pic" sz="quarter" idx="10" hasCustomPrompt="1"/>
          </p:nvPr>
        </p:nvSpPr>
        <p:spPr>
          <a:xfrm>
            <a:off x="0" y="0"/>
            <a:ext cx="12192000" cy="6858000"/>
          </a:xfrm>
          <a:prstGeom prst="rect">
            <a:avLst/>
          </a:prstGeom>
        </p:spPr>
        <p:txBody>
          <a:bodyPr anchor="t"/>
          <a:lstStyle>
            <a:lvl1pPr marL="0" indent="0" algn="ctr">
              <a:buNone/>
              <a:defRPr/>
            </a:lvl1pPr>
          </a:lstStyle>
          <a:p>
            <a:r>
              <a:rPr lang="es-AR" dirty="0"/>
              <a:t>2)Imagen grande fondo (de ser necesario insertarla nuevamente, agrandar y recortar para ocupar todo el fondo)</a:t>
            </a:r>
          </a:p>
        </p:txBody>
      </p:sp>
      <p:sp>
        <p:nvSpPr>
          <p:cNvPr id="4" name="Marcador de posición de imagen 7">
            <a:extLst>
              <a:ext uri="{FF2B5EF4-FFF2-40B4-BE49-F238E27FC236}">
                <a16:creationId xmlns:a16="http://schemas.microsoft.com/office/drawing/2014/main" id="{D2032E3F-BF8E-4617-918F-156F2B746945}"/>
              </a:ext>
            </a:extLst>
          </p:cNvPr>
          <p:cNvSpPr>
            <a:spLocks noGrp="1"/>
          </p:cNvSpPr>
          <p:nvPr>
            <p:ph type="pic" sz="quarter" idx="11" hasCustomPrompt="1"/>
          </p:nvPr>
        </p:nvSpPr>
        <p:spPr>
          <a:xfrm>
            <a:off x="4140200" y="1479550"/>
            <a:ext cx="3911600" cy="3898900"/>
          </a:xfrm>
          <a:prstGeom prst="rect">
            <a:avLst/>
          </a:prstGeom>
        </p:spPr>
        <p:txBody>
          <a:bodyPr/>
          <a:lstStyle>
            <a:lvl1pPr marL="0" indent="0" algn="ctr">
              <a:buNone/>
              <a:defRPr/>
            </a:lvl1pPr>
          </a:lstStyle>
          <a:p>
            <a:r>
              <a:rPr lang="es-AR" dirty="0"/>
              <a:t>3)Insertar círculo vacío blanco y modificar a conveniencia transparencia, color, brillo y contraste</a:t>
            </a:r>
          </a:p>
        </p:txBody>
      </p:sp>
      <p:sp>
        <p:nvSpPr>
          <p:cNvPr id="5" name="Marcador de posición de imagen 2">
            <a:extLst>
              <a:ext uri="{FF2B5EF4-FFF2-40B4-BE49-F238E27FC236}">
                <a16:creationId xmlns:a16="http://schemas.microsoft.com/office/drawing/2014/main" id="{28CA94E4-ED15-4A14-819F-8C2AA2688058}"/>
              </a:ext>
            </a:extLst>
          </p:cNvPr>
          <p:cNvSpPr>
            <a:spLocks noGrp="1"/>
          </p:cNvSpPr>
          <p:nvPr>
            <p:ph type="pic" idx="12" hasCustomPrompt="1"/>
          </p:nvPr>
        </p:nvSpPr>
        <p:spPr>
          <a:xfrm>
            <a:off x="10967892" y="345232"/>
            <a:ext cx="900000" cy="900000"/>
          </a:xfrm>
          <a:prstGeom prst="rect">
            <a:avLst/>
          </a:prstGeom>
        </p:spPr>
        <p:txBody>
          <a:bodyPr>
            <a:norm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1)Logo</a:t>
            </a:r>
          </a:p>
        </p:txBody>
      </p:sp>
      <p:sp>
        <p:nvSpPr>
          <p:cNvPr id="6" name="Marcador de texto 10">
            <a:extLst>
              <a:ext uri="{FF2B5EF4-FFF2-40B4-BE49-F238E27FC236}">
                <a16:creationId xmlns:a16="http://schemas.microsoft.com/office/drawing/2014/main" id="{DA26C35E-1AAF-468A-BB2B-2F572D1294FE}"/>
              </a:ext>
            </a:extLst>
          </p:cNvPr>
          <p:cNvSpPr>
            <a:spLocks noGrp="1"/>
          </p:cNvSpPr>
          <p:nvPr>
            <p:ph type="body" sz="quarter" idx="13" hasCustomPrompt="1"/>
          </p:nvPr>
        </p:nvSpPr>
        <p:spPr>
          <a:xfrm>
            <a:off x="4140200" y="2062163"/>
            <a:ext cx="3911600" cy="2798762"/>
          </a:xfrm>
          <a:prstGeom prst="rect">
            <a:avLst/>
          </a:prstGeom>
        </p:spPr>
        <p:txBody>
          <a:bodyPr anchor="ctr"/>
          <a:lstStyle>
            <a:lvl1pPr marL="0" indent="0" algn="ctr">
              <a:buNone/>
              <a:defRPr sz="2000">
                <a:solidFill>
                  <a:schemeClr val="tx1"/>
                </a:solidFill>
              </a:defRPr>
            </a:lvl1pPr>
          </a:lstStyle>
          <a:p>
            <a:pPr lvl="0"/>
            <a:r>
              <a:rPr lang="es-AR" dirty="0"/>
              <a:t>4)Texto dentro del círculo (modificar color para que sea observable)</a:t>
            </a:r>
          </a:p>
        </p:txBody>
      </p:sp>
    </p:spTree>
    <p:extLst>
      <p:ext uri="{BB962C8B-B14F-4D97-AF65-F5344CB8AC3E}">
        <p14:creationId xmlns:p14="http://schemas.microsoft.com/office/powerpoint/2010/main" val="39906261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Frase - Sub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831867-D750-6241-A77D-E57A981D4BEF}"/>
              </a:ext>
            </a:extLst>
          </p:cNvPr>
          <p:cNvSpPr>
            <a:spLocks noGrp="1"/>
          </p:cNvSpPr>
          <p:nvPr>
            <p:ph type="title" hasCustomPrompt="1"/>
          </p:nvPr>
        </p:nvSpPr>
        <p:spPr>
          <a:xfrm>
            <a:off x="831850" y="1950099"/>
            <a:ext cx="10515600" cy="1478902"/>
          </a:xfrm>
          <a:prstGeom prst="rect">
            <a:avLst/>
          </a:prstGeom>
        </p:spPr>
        <p:txBody>
          <a:bodyPr anchor="ctr">
            <a:normAutofit/>
          </a:bodyPr>
          <a:lstStyle>
            <a:lvl1pPr algn="ctr">
              <a:defRPr sz="3200">
                <a:solidFill>
                  <a:schemeClr val="bg1"/>
                </a:solidFill>
              </a:defRPr>
            </a:lvl1pPr>
          </a:lstStyle>
          <a:p>
            <a:r>
              <a:rPr lang="es-ES" dirty="0"/>
              <a:t>Haga clic para agregar frase destacada</a:t>
            </a:r>
            <a:endParaRPr lang="es-AR" dirty="0"/>
          </a:p>
        </p:txBody>
      </p:sp>
      <p:sp>
        <p:nvSpPr>
          <p:cNvPr id="7" name="Marcador de posición de imagen 2">
            <a:extLst>
              <a:ext uri="{FF2B5EF4-FFF2-40B4-BE49-F238E27FC236}">
                <a16:creationId xmlns:a16="http://schemas.microsoft.com/office/drawing/2014/main" id="{A980D971-4422-4013-A2D6-4D9E603D3141}"/>
              </a:ext>
            </a:extLst>
          </p:cNvPr>
          <p:cNvSpPr>
            <a:spLocks noGrp="1"/>
          </p:cNvSpPr>
          <p:nvPr>
            <p:ph type="pic" idx="13" hasCustomPrompt="1"/>
          </p:nvPr>
        </p:nvSpPr>
        <p:spPr>
          <a:xfrm>
            <a:off x="10967892" y="345232"/>
            <a:ext cx="900000" cy="900000"/>
          </a:xfrm>
          <a:prstGeom prst="rect">
            <a:avLst/>
          </a:prstGeom>
        </p:spPr>
        <p:txBody>
          <a:bodyPr>
            <a:normAutofit/>
          </a:bodyPr>
          <a:lstStyle>
            <a:lvl1pPr marL="0" indent="0" algn="ctr">
              <a:buNone/>
              <a:defRPr sz="20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4" name="CuadroTexto 3">
            <a:extLst>
              <a:ext uri="{FF2B5EF4-FFF2-40B4-BE49-F238E27FC236}">
                <a16:creationId xmlns:a16="http://schemas.microsoft.com/office/drawing/2014/main" id="{45834496-5F14-4BAD-BF62-FC2F7DF4BE50}"/>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chemeClr val="bg1"/>
                </a:solidFill>
                <a:latin typeface="Sofia Pro Light"/>
              </a:rPr>
              <a:pPr algn="r"/>
              <a:t>‹Nº›</a:t>
            </a:fld>
            <a:endParaRPr lang="es-AR" dirty="0">
              <a:solidFill>
                <a:schemeClr val="bg1"/>
              </a:solidFill>
              <a:latin typeface="Sofia Pro Light"/>
            </a:endParaRPr>
          </a:p>
        </p:txBody>
      </p:sp>
    </p:spTree>
    <p:extLst>
      <p:ext uri="{BB962C8B-B14F-4D97-AF65-F5344CB8AC3E}">
        <p14:creationId xmlns:p14="http://schemas.microsoft.com/office/powerpoint/2010/main" val="41631432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res objetos + Texto Rojo">
    <p:bg>
      <p:bgPr>
        <a:solidFill>
          <a:schemeClr val="bg1"/>
        </a:solidFill>
        <a:effectLst/>
      </p:bgPr>
    </p:bg>
    <p:spTree>
      <p:nvGrpSpPr>
        <p:cNvPr id="1" name=""/>
        <p:cNvGrpSpPr/>
        <p:nvPr/>
      </p:nvGrpSpPr>
      <p:grpSpPr>
        <a:xfrm>
          <a:off x="0" y="0"/>
          <a:ext cx="0" cy="0"/>
          <a:chOff x="0" y="0"/>
          <a:chExt cx="0" cy="0"/>
        </a:xfrm>
      </p:grpSpPr>
      <p:pic>
        <p:nvPicPr>
          <p:cNvPr id="17" name="Imagen 16">
            <a:extLst>
              <a:ext uri="{FF2B5EF4-FFF2-40B4-BE49-F238E27FC236}">
                <a16:creationId xmlns:a16="http://schemas.microsoft.com/office/drawing/2014/main" id="{D360EA8B-035A-4064-AE4F-3858FFF12C9D}"/>
              </a:ext>
            </a:extLst>
          </p:cNvPr>
          <p:cNvPicPr>
            <a:picLocks noChangeAspect="1"/>
          </p:cNvPicPr>
          <p:nvPr/>
        </p:nvPicPr>
        <p:blipFill>
          <a:blip r:embed="rId2"/>
          <a:stretch>
            <a:fillRect/>
          </a:stretch>
        </p:blipFill>
        <p:spPr>
          <a:xfrm>
            <a:off x="0" y="-9331"/>
            <a:ext cx="12192000" cy="6858000"/>
          </a:xfrm>
          <a:prstGeom prst="rect">
            <a:avLst/>
          </a:prstGeom>
          <a:solidFill>
            <a:srgbClr val="E11E19"/>
          </a:solidFill>
        </p:spPr>
      </p:pic>
      <p:pic>
        <p:nvPicPr>
          <p:cNvPr id="4" name="Imagen 3">
            <a:extLst>
              <a:ext uri="{FF2B5EF4-FFF2-40B4-BE49-F238E27FC236}">
                <a16:creationId xmlns:a16="http://schemas.microsoft.com/office/drawing/2014/main" id="{7016AA7B-0157-4BD2-8E08-551EB670444C}"/>
              </a:ext>
            </a:extLst>
          </p:cNvPr>
          <p:cNvPicPr>
            <a:picLocks noChangeAspect="1"/>
          </p:cNvPicPr>
          <p:nvPr/>
        </p:nvPicPr>
        <p:blipFill>
          <a:blip r:embed="rId3">
            <a:duotone>
              <a:prstClr val="black"/>
              <a:schemeClr val="bg1">
                <a:tint val="45000"/>
                <a:satMod val="400000"/>
              </a:schemeClr>
            </a:duotone>
          </a:blip>
          <a:stretch>
            <a:fillRect/>
          </a:stretch>
        </p:blipFill>
        <p:spPr>
          <a:xfrm>
            <a:off x="4571412" y="2454275"/>
            <a:ext cx="1956197" cy="1949449"/>
          </a:xfrm>
          <a:prstGeom prst="rect">
            <a:avLst/>
          </a:prstGeom>
        </p:spPr>
      </p:pic>
      <p:pic>
        <p:nvPicPr>
          <p:cNvPr id="5" name="Imagen 4">
            <a:extLst>
              <a:ext uri="{FF2B5EF4-FFF2-40B4-BE49-F238E27FC236}">
                <a16:creationId xmlns:a16="http://schemas.microsoft.com/office/drawing/2014/main" id="{21DDDD01-83A1-4368-A982-178A1C7532A3}"/>
              </a:ext>
            </a:extLst>
          </p:cNvPr>
          <p:cNvPicPr>
            <a:picLocks noChangeAspect="1"/>
          </p:cNvPicPr>
          <p:nvPr/>
        </p:nvPicPr>
        <p:blipFill>
          <a:blip r:embed="rId3">
            <a:duotone>
              <a:prstClr val="black"/>
              <a:schemeClr val="bg1">
                <a:tint val="45000"/>
                <a:satMod val="400000"/>
              </a:schemeClr>
            </a:duotone>
          </a:blip>
          <a:stretch>
            <a:fillRect/>
          </a:stretch>
        </p:blipFill>
        <p:spPr>
          <a:xfrm>
            <a:off x="8990646" y="2454275"/>
            <a:ext cx="1956197" cy="1949449"/>
          </a:xfrm>
          <a:prstGeom prst="rect">
            <a:avLst/>
          </a:prstGeom>
        </p:spPr>
      </p:pic>
      <p:pic>
        <p:nvPicPr>
          <p:cNvPr id="6" name="Imagen 5">
            <a:extLst>
              <a:ext uri="{FF2B5EF4-FFF2-40B4-BE49-F238E27FC236}">
                <a16:creationId xmlns:a16="http://schemas.microsoft.com/office/drawing/2014/main" id="{32B5141E-81CB-4049-B9FA-8DFBF9136FDA}"/>
              </a:ext>
            </a:extLst>
          </p:cNvPr>
          <p:cNvPicPr>
            <a:picLocks noChangeAspect="1"/>
          </p:cNvPicPr>
          <p:nvPr/>
        </p:nvPicPr>
        <p:blipFill>
          <a:blip r:embed="rId3">
            <a:duotone>
              <a:prstClr val="black"/>
              <a:schemeClr val="bg1">
                <a:tint val="45000"/>
                <a:satMod val="400000"/>
              </a:schemeClr>
            </a:duotone>
          </a:blip>
          <a:stretch>
            <a:fillRect/>
          </a:stretch>
        </p:blipFill>
        <p:spPr>
          <a:xfrm>
            <a:off x="6781029" y="2454275"/>
            <a:ext cx="1956197" cy="1949449"/>
          </a:xfrm>
          <a:prstGeom prst="rect">
            <a:avLst/>
          </a:prstGeom>
        </p:spPr>
      </p:pic>
      <p:sp>
        <p:nvSpPr>
          <p:cNvPr id="7" name="CuadroTexto 6">
            <a:extLst>
              <a:ext uri="{FF2B5EF4-FFF2-40B4-BE49-F238E27FC236}">
                <a16:creationId xmlns:a16="http://schemas.microsoft.com/office/drawing/2014/main" id="{5F2E28E1-B742-4D70-B627-1196556E60F4}"/>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chemeClr val="bg1"/>
                </a:solidFill>
                <a:latin typeface="Sofia Pro Light"/>
              </a:rPr>
              <a:pPr algn="r"/>
              <a:t>‹Nº›</a:t>
            </a:fld>
            <a:endParaRPr lang="es-AR" dirty="0">
              <a:solidFill>
                <a:schemeClr val="bg1"/>
              </a:solidFill>
              <a:latin typeface="Sofia Pro Light"/>
            </a:endParaRPr>
          </a:p>
        </p:txBody>
      </p:sp>
      <p:sp>
        <p:nvSpPr>
          <p:cNvPr id="8" name="Marcador de texto 17">
            <a:extLst>
              <a:ext uri="{FF2B5EF4-FFF2-40B4-BE49-F238E27FC236}">
                <a16:creationId xmlns:a16="http://schemas.microsoft.com/office/drawing/2014/main" id="{846BCC0A-D4E2-42A1-8265-132898832DC0}"/>
              </a:ext>
            </a:extLst>
          </p:cNvPr>
          <p:cNvSpPr>
            <a:spLocks noGrp="1"/>
          </p:cNvSpPr>
          <p:nvPr>
            <p:ph type="body" sz="quarter" idx="14" hasCustomPrompt="1"/>
          </p:nvPr>
        </p:nvSpPr>
        <p:spPr>
          <a:xfrm>
            <a:off x="488181" y="1641225"/>
            <a:ext cx="3633444" cy="469475"/>
          </a:xfrm>
          <a:prstGeom prst="rect">
            <a:avLst/>
          </a:prstGeom>
        </p:spPr>
        <p:txBody>
          <a:bodyPr>
            <a:noAutofit/>
          </a:bodyPr>
          <a:lstStyle>
            <a:lvl1pPr marL="0" indent="0">
              <a:buNone/>
              <a:defRPr lang="es-ES" sz="2400" b="1" kern="1200" dirty="0" smtClean="0">
                <a:solidFill>
                  <a:schemeClr val="bg1"/>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dirty="0"/>
              <a:t>TITULO DIAPOSITIVA</a:t>
            </a:r>
            <a:endParaRPr lang="es-AR" dirty="0"/>
          </a:p>
        </p:txBody>
      </p:sp>
      <p:sp>
        <p:nvSpPr>
          <p:cNvPr id="9" name="Marcador de texto 17">
            <a:extLst>
              <a:ext uri="{FF2B5EF4-FFF2-40B4-BE49-F238E27FC236}">
                <a16:creationId xmlns:a16="http://schemas.microsoft.com/office/drawing/2014/main" id="{EEFBCE02-892B-45C7-B33E-DCE5AB516EEC}"/>
              </a:ext>
            </a:extLst>
          </p:cNvPr>
          <p:cNvSpPr>
            <a:spLocks noGrp="1"/>
          </p:cNvSpPr>
          <p:nvPr>
            <p:ph type="body" sz="quarter" idx="16" hasCustomPrompt="1"/>
          </p:nvPr>
        </p:nvSpPr>
        <p:spPr>
          <a:xfrm>
            <a:off x="488180" y="2454275"/>
            <a:ext cx="3633445" cy="1949449"/>
          </a:xfrm>
          <a:prstGeom prst="rect">
            <a:avLst/>
          </a:prstGeom>
        </p:spPr>
        <p:txBody>
          <a:bodyPr>
            <a:noAutofit/>
          </a:bodyPr>
          <a:lstStyle>
            <a:lvl1pPr marL="0" indent="0">
              <a:buNone/>
              <a:defRPr lang="es-ES" sz="1800" kern="1200" dirty="0" smtClean="0">
                <a:solidFill>
                  <a:schemeClr val="bg1"/>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dirty="0"/>
              <a:t>Texto central</a:t>
            </a:r>
            <a:endParaRPr lang="es-AR" dirty="0"/>
          </a:p>
        </p:txBody>
      </p:sp>
      <p:sp>
        <p:nvSpPr>
          <p:cNvPr id="10" name="Marcador de texto 12">
            <a:extLst>
              <a:ext uri="{FF2B5EF4-FFF2-40B4-BE49-F238E27FC236}">
                <a16:creationId xmlns:a16="http://schemas.microsoft.com/office/drawing/2014/main" id="{9179D841-06E8-4BEA-8976-8E57054ACD5F}"/>
              </a:ext>
            </a:extLst>
          </p:cNvPr>
          <p:cNvSpPr>
            <a:spLocks noGrp="1"/>
          </p:cNvSpPr>
          <p:nvPr>
            <p:ph type="body" sz="quarter" idx="17" hasCustomPrompt="1"/>
          </p:nvPr>
        </p:nvSpPr>
        <p:spPr>
          <a:xfrm>
            <a:off x="4572000" y="3101974"/>
            <a:ext cx="1955800" cy="654050"/>
          </a:xfrm>
          <a:prstGeom prst="rect">
            <a:avLst/>
          </a:prstGeom>
        </p:spPr>
        <p:txBody>
          <a:bodyPr anchor="ctr"/>
          <a:lstStyle>
            <a:lvl1pPr marL="0" indent="0" algn="ctr">
              <a:buNone/>
              <a:defRPr b="1">
                <a:solidFill>
                  <a:schemeClr val="bg1"/>
                </a:solidFill>
              </a:defRPr>
            </a:lvl1pPr>
          </a:lstStyle>
          <a:p>
            <a:pPr lvl="0"/>
            <a:r>
              <a:rPr lang="es-AR" dirty="0"/>
              <a:t>PALABRA 1</a:t>
            </a:r>
          </a:p>
        </p:txBody>
      </p:sp>
      <p:sp>
        <p:nvSpPr>
          <p:cNvPr id="11" name="Marcador de texto 12">
            <a:extLst>
              <a:ext uri="{FF2B5EF4-FFF2-40B4-BE49-F238E27FC236}">
                <a16:creationId xmlns:a16="http://schemas.microsoft.com/office/drawing/2014/main" id="{97AB34AB-388A-4842-A9F5-919AD5BD5947}"/>
              </a:ext>
            </a:extLst>
          </p:cNvPr>
          <p:cNvSpPr>
            <a:spLocks noGrp="1"/>
          </p:cNvSpPr>
          <p:nvPr>
            <p:ph type="body" sz="quarter" idx="18" hasCustomPrompt="1"/>
          </p:nvPr>
        </p:nvSpPr>
        <p:spPr>
          <a:xfrm>
            <a:off x="6780838" y="3101974"/>
            <a:ext cx="1955800" cy="654050"/>
          </a:xfrm>
          <a:prstGeom prst="rect">
            <a:avLst/>
          </a:prstGeom>
        </p:spPr>
        <p:txBody>
          <a:bodyPr anchor="ctr"/>
          <a:lstStyle>
            <a:lvl1pPr marL="0" indent="0" algn="ctr">
              <a:buNone/>
              <a:defRPr b="1">
                <a:solidFill>
                  <a:schemeClr val="bg1"/>
                </a:solidFill>
              </a:defRPr>
            </a:lvl1pPr>
          </a:lstStyle>
          <a:p>
            <a:pPr lvl="0"/>
            <a:r>
              <a:rPr lang="es-AR" dirty="0"/>
              <a:t>PALABRA 2</a:t>
            </a:r>
          </a:p>
        </p:txBody>
      </p:sp>
      <p:sp>
        <p:nvSpPr>
          <p:cNvPr id="12" name="Marcador de texto 12">
            <a:extLst>
              <a:ext uri="{FF2B5EF4-FFF2-40B4-BE49-F238E27FC236}">
                <a16:creationId xmlns:a16="http://schemas.microsoft.com/office/drawing/2014/main" id="{02247D20-86DD-41F8-AABC-93E634389368}"/>
              </a:ext>
            </a:extLst>
          </p:cNvPr>
          <p:cNvSpPr>
            <a:spLocks noGrp="1"/>
          </p:cNvSpPr>
          <p:nvPr>
            <p:ph type="body" sz="quarter" idx="19" hasCustomPrompt="1"/>
          </p:nvPr>
        </p:nvSpPr>
        <p:spPr>
          <a:xfrm>
            <a:off x="8986641" y="3115969"/>
            <a:ext cx="1955800" cy="654050"/>
          </a:xfrm>
          <a:prstGeom prst="rect">
            <a:avLst/>
          </a:prstGeom>
        </p:spPr>
        <p:txBody>
          <a:bodyPr anchor="ctr"/>
          <a:lstStyle>
            <a:lvl1pPr marL="0" indent="0" algn="ctr">
              <a:buNone/>
              <a:defRPr b="1">
                <a:solidFill>
                  <a:schemeClr val="bg1"/>
                </a:solidFill>
              </a:defRPr>
            </a:lvl1pPr>
          </a:lstStyle>
          <a:p>
            <a:pPr lvl="0"/>
            <a:r>
              <a:rPr lang="es-AR" dirty="0"/>
              <a:t>PALABRA 3</a:t>
            </a:r>
          </a:p>
        </p:txBody>
      </p:sp>
      <p:sp>
        <p:nvSpPr>
          <p:cNvPr id="13" name="Marcador de texto 17">
            <a:extLst>
              <a:ext uri="{FF2B5EF4-FFF2-40B4-BE49-F238E27FC236}">
                <a16:creationId xmlns:a16="http://schemas.microsoft.com/office/drawing/2014/main" id="{3B74F458-B45A-46C2-B5D0-8F0381D17799}"/>
              </a:ext>
            </a:extLst>
          </p:cNvPr>
          <p:cNvSpPr>
            <a:spLocks noGrp="1"/>
          </p:cNvSpPr>
          <p:nvPr>
            <p:ph type="body" sz="quarter" idx="20" hasCustomPrompt="1"/>
          </p:nvPr>
        </p:nvSpPr>
        <p:spPr>
          <a:xfrm>
            <a:off x="4572001" y="4556124"/>
            <a:ext cx="1955800" cy="1732709"/>
          </a:xfrm>
          <a:prstGeom prst="rect">
            <a:avLst/>
          </a:prstGeom>
        </p:spPr>
        <p:txBody>
          <a:bodyPr>
            <a:noAutofit/>
          </a:bodyPr>
          <a:lstStyle>
            <a:lvl1pPr marL="0" indent="0" algn="ctr">
              <a:buNone/>
              <a:defRPr lang="es-ES" sz="1600" kern="1200" dirty="0" smtClean="0">
                <a:solidFill>
                  <a:schemeClr val="bg1"/>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dirty="0"/>
              <a:t>Texto central</a:t>
            </a:r>
            <a:endParaRPr lang="es-AR" dirty="0"/>
          </a:p>
        </p:txBody>
      </p:sp>
      <p:sp>
        <p:nvSpPr>
          <p:cNvPr id="14" name="Marcador de texto 17">
            <a:extLst>
              <a:ext uri="{FF2B5EF4-FFF2-40B4-BE49-F238E27FC236}">
                <a16:creationId xmlns:a16="http://schemas.microsoft.com/office/drawing/2014/main" id="{29B5EB8E-3EA3-463A-8AB6-9495AF577EBF}"/>
              </a:ext>
            </a:extLst>
          </p:cNvPr>
          <p:cNvSpPr>
            <a:spLocks noGrp="1"/>
          </p:cNvSpPr>
          <p:nvPr>
            <p:ph type="body" sz="quarter" idx="21" hasCustomPrompt="1"/>
          </p:nvPr>
        </p:nvSpPr>
        <p:spPr>
          <a:xfrm>
            <a:off x="6781426" y="4556124"/>
            <a:ext cx="1955800" cy="1732709"/>
          </a:xfrm>
          <a:prstGeom prst="rect">
            <a:avLst/>
          </a:prstGeom>
        </p:spPr>
        <p:txBody>
          <a:bodyPr>
            <a:noAutofit/>
          </a:bodyPr>
          <a:lstStyle>
            <a:lvl1pPr marL="0" indent="0" algn="ctr">
              <a:buNone/>
              <a:defRPr lang="es-ES" sz="1600" kern="1200" dirty="0" smtClean="0">
                <a:solidFill>
                  <a:schemeClr val="bg1"/>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dirty="0"/>
              <a:t>Texto central</a:t>
            </a:r>
            <a:endParaRPr lang="es-AR" dirty="0"/>
          </a:p>
        </p:txBody>
      </p:sp>
      <p:sp>
        <p:nvSpPr>
          <p:cNvPr id="15" name="Marcador de texto 17">
            <a:extLst>
              <a:ext uri="{FF2B5EF4-FFF2-40B4-BE49-F238E27FC236}">
                <a16:creationId xmlns:a16="http://schemas.microsoft.com/office/drawing/2014/main" id="{FDB39837-9601-429E-BC98-AD82F3305E6B}"/>
              </a:ext>
            </a:extLst>
          </p:cNvPr>
          <p:cNvSpPr>
            <a:spLocks noGrp="1"/>
          </p:cNvSpPr>
          <p:nvPr>
            <p:ph type="body" sz="quarter" idx="22" hasCustomPrompt="1"/>
          </p:nvPr>
        </p:nvSpPr>
        <p:spPr>
          <a:xfrm>
            <a:off x="8986641" y="4556124"/>
            <a:ext cx="1955800" cy="1732709"/>
          </a:xfrm>
          <a:prstGeom prst="rect">
            <a:avLst/>
          </a:prstGeom>
        </p:spPr>
        <p:txBody>
          <a:bodyPr>
            <a:noAutofit/>
          </a:bodyPr>
          <a:lstStyle>
            <a:lvl1pPr marL="0" indent="0" algn="ctr">
              <a:buNone/>
              <a:defRPr lang="es-ES" sz="1600" kern="1200" dirty="0" smtClean="0">
                <a:solidFill>
                  <a:schemeClr val="bg1"/>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dirty="0"/>
              <a:t>Texto central</a:t>
            </a:r>
            <a:endParaRPr lang="es-AR" dirty="0"/>
          </a:p>
        </p:txBody>
      </p:sp>
      <p:sp>
        <p:nvSpPr>
          <p:cNvPr id="16" name="Marcador de texto 17">
            <a:extLst>
              <a:ext uri="{FF2B5EF4-FFF2-40B4-BE49-F238E27FC236}">
                <a16:creationId xmlns:a16="http://schemas.microsoft.com/office/drawing/2014/main" id="{11341C35-B770-46BC-996D-72E0DC524CCC}"/>
              </a:ext>
            </a:extLst>
          </p:cNvPr>
          <p:cNvSpPr>
            <a:spLocks noGrp="1"/>
          </p:cNvSpPr>
          <p:nvPr>
            <p:ph type="body" sz="quarter" idx="15" hasCustomPrompt="1"/>
          </p:nvPr>
        </p:nvSpPr>
        <p:spPr>
          <a:xfrm>
            <a:off x="488181" y="446242"/>
            <a:ext cx="5256212" cy="245849"/>
          </a:xfrm>
          <a:prstGeom prst="rect">
            <a:avLst/>
          </a:prstGeom>
        </p:spPr>
        <p:txBody>
          <a:bodyPr>
            <a:noAutofit/>
          </a:bodyPr>
          <a:lstStyle>
            <a:lvl1pPr marL="0" indent="0">
              <a:buNone/>
              <a:defRPr lang="es-ES" sz="1200" kern="1200" dirty="0" smtClean="0">
                <a:solidFill>
                  <a:schemeClr val="bg1"/>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18" name="Marcador de posición de imagen 2">
            <a:extLst>
              <a:ext uri="{FF2B5EF4-FFF2-40B4-BE49-F238E27FC236}">
                <a16:creationId xmlns:a16="http://schemas.microsoft.com/office/drawing/2014/main" id="{1E6AE691-7E8C-43F6-83E7-32ABCDEBC225}"/>
              </a:ext>
            </a:extLst>
          </p:cNvPr>
          <p:cNvSpPr>
            <a:spLocks noGrp="1"/>
          </p:cNvSpPr>
          <p:nvPr>
            <p:ph type="pic" idx="13" hasCustomPrompt="1"/>
          </p:nvPr>
        </p:nvSpPr>
        <p:spPr>
          <a:xfrm>
            <a:off x="10967892" y="345232"/>
            <a:ext cx="900000" cy="900000"/>
          </a:xfrm>
          <a:prstGeom prst="rect">
            <a:avLst/>
          </a:prstGeom>
        </p:spPr>
        <p:txBody>
          <a:bodyPr>
            <a:normAutofit/>
          </a:bodyPr>
          <a:lstStyle>
            <a:lvl1pPr marL="0" indent="0" algn="ctr">
              <a:buNone/>
              <a:defRPr sz="20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Tree>
    <p:extLst>
      <p:ext uri="{BB962C8B-B14F-4D97-AF65-F5344CB8AC3E}">
        <p14:creationId xmlns:p14="http://schemas.microsoft.com/office/powerpoint/2010/main" val="6389058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es objetos + Texto Blanco">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4FBFF368-84E6-496F-BCE8-02A08DA32CFD}"/>
              </a:ext>
            </a:extLst>
          </p:cNvPr>
          <p:cNvPicPr>
            <a:picLocks noChangeAspect="1"/>
          </p:cNvPicPr>
          <p:nvPr/>
        </p:nvPicPr>
        <p:blipFill>
          <a:blip r:embed="rId2"/>
          <a:stretch>
            <a:fillRect/>
          </a:stretch>
        </p:blipFill>
        <p:spPr>
          <a:xfrm>
            <a:off x="0" y="0"/>
            <a:ext cx="4160520" cy="6857999"/>
          </a:xfrm>
          <a:prstGeom prst="rect">
            <a:avLst/>
          </a:prstGeom>
        </p:spPr>
      </p:pic>
      <p:pic>
        <p:nvPicPr>
          <p:cNvPr id="5" name="Imagen 4">
            <a:extLst>
              <a:ext uri="{FF2B5EF4-FFF2-40B4-BE49-F238E27FC236}">
                <a16:creationId xmlns:a16="http://schemas.microsoft.com/office/drawing/2014/main" id="{8F232E44-FC77-4A05-90F4-36D2050C15EB}"/>
              </a:ext>
            </a:extLst>
          </p:cNvPr>
          <p:cNvPicPr>
            <a:picLocks noChangeAspect="1"/>
          </p:cNvPicPr>
          <p:nvPr/>
        </p:nvPicPr>
        <p:blipFill>
          <a:blip r:embed="rId3"/>
          <a:srcRect/>
          <a:stretch/>
        </p:blipFill>
        <p:spPr>
          <a:xfrm>
            <a:off x="4572937" y="2454275"/>
            <a:ext cx="1953147" cy="1949449"/>
          </a:xfrm>
          <a:prstGeom prst="rect">
            <a:avLst/>
          </a:prstGeom>
        </p:spPr>
      </p:pic>
      <p:pic>
        <p:nvPicPr>
          <p:cNvPr id="6" name="Imagen 5">
            <a:extLst>
              <a:ext uri="{FF2B5EF4-FFF2-40B4-BE49-F238E27FC236}">
                <a16:creationId xmlns:a16="http://schemas.microsoft.com/office/drawing/2014/main" id="{8D224F65-629A-4759-B112-4A0348E9FA10}"/>
              </a:ext>
            </a:extLst>
          </p:cNvPr>
          <p:cNvPicPr>
            <a:picLocks noChangeAspect="1"/>
          </p:cNvPicPr>
          <p:nvPr/>
        </p:nvPicPr>
        <p:blipFill>
          <a:blip r:embed="rId3"/>
          <a:srcRect/>
          <a:stretch/>
        </p:blipFill>
        <p:spPr>
          <a:xfrm>
            <a:off x="8992171" y="2454275"/>
            <a:ext cx="1953147" cy="1949449"/>
          </a:xfrm>
          <a:prstGeom prst="rect">
            <a:avLst/>
          </a:prstGeom>
        </p:spPr>
      </p:pic>
      <p:pic>
        <p:nvPicPr>
          <p:cNvPr id="7" name="Imagen 6">
            <a:extLst>
              <a:ext uri="{FF2B5EF4-FFF2-40B4-BE49-F238E27FC236}">
                <a16:creationId xmlns:a16="http://schemas.microsoft.com/office/drawing/2014/main" id="{845378FD-8D20-41A0-9F2E-4210A09606F1}"/>
              </a:ext>
            </a:extLst>
          </p:cNvPr>
          <p:cNvPicPr>
            <a:picLocks noChangeAspect="1"/>
          </p:cNvPicPr>
          <p:nvPr/>
        </p:nvPicPr>
        <p:blipFill>
          <a:blip r:embed="rId3"/>
          <a:srcRect/>
          <a:stretch/>
        </p:blipFill>
        <p:spPr>
          <a:xfrm>
            <a:off x="6782554" y="2454275"/>
            <a:ext cx="1953147" cy="1949449"/>
          </a:xfrm>
          <a:prstGeom prst="rect">
            <a:avLst/>
          </a:prstGeom>
        </p:spPr>
      </p:pic>
      <p:sp>
        <p:nvSpPr>
          <p:cNvPr id="8" name="CuadroTexto 7">
            <a:extLst>
              <a:ext uri="{FF2B5EF4-FFF2-40B4-BE49-F238E27FC236}">
                <a16:creationId xmlns:a16="http://schemas.microsoft.com/office/drawing/2014/main" id="{32EEAC8A-9952-411D-8715-6AF3FA1A6715}"/>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E11E19"/>
                </a:solidFill>
                <a:latin typeface="Sofia Pro Light"/>
              </a:rPr>
              <a:pPr algn="r"/>
              <a:t>‹Nº›</a:t>
            </a:fld>
            <a:endParaRPr lang="es-AR" dirty="0">
              <a:solidFill>
                <a:srgbClr val="E11E19"/>
              </a:solidFill>
              <a:latin typeface="Sofia Pro Light"/>
            </a:endParaRPr>
          </a:p>
        </p:txBody>
      </p:sp>
      <p:sp>
        <p:nvSpPr>
          <p:cNvPr id="9" name="Marcador de texto 17">
            <a:extLst>
              <a:ext uri="{FF2B5EF4-FFF2-40B4-BE49-F238E27FC236}">
                <a16:creationId xmlns:a16="http://schemas.microsoft.com/office/drawing/2014/main" id="{B489884D-3B29-4906-B570-B808C5DE789A}"/>
              </a:ext>
            </a:extLst>
          </p:cNvPr>
          <p:cNvSpPr>
            <a:spLocks noGrp="1"/>
          </p:cNvSpPr>
          <p:nvPr>
            <p:ph type="body" sz="quarter" idx="14" hasCustomPrompt="1"/>
          </p:nvPr>
        </p:nvSpPr>
        <p:spPr>
          <a:xfrm>
            <a:off x="488180" y="1641225"/>
            <a:ext cx="3533313" cy="469475"/>
          </a:xfrm>
          <a:prstGeom prst="rect">
            <a:avLst/>
          </a:prstGeom>
        </p:spPr>
        <p:txBody>
          <a:bodyPr>
            <a:noAutofit/>
          </a:bodyPr>
          <a:lstStyle>
            <a:lvl1pPr marL="0" indent="0">
              <a:buNone/>
              <a:defRPr lang="es-ES" sz="2400" b="1" kern="1200" dirty="0" smtClean="0">
                <a:solidFill>
                  <a:schemeClr val="bg1"/>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dirty="0"/>
              <a:t>TITULO DIAPOSITIVA</a:t>
            </a:r>
            <a:endParaRPr lang="es-AR" dirty="0"/>
          </a:p>
        </p:txBody>
      </p:sp>
      <p:sp>
        <p:nvSpPr>
          <p:cNvPr id="10" name="Marcador de texto 17">
            <a:extLst>
              <a:ext uri="{FF2B5EF4-FFF2-40B4-BE49-F238E27FC236}">
                <a16:creationId xmlns:a16="http://schemas.microsoft.com/office/drawing/2014/main" id="{6B9D1BDA-B442-4618-9243-E1E317BAB52D}"/>
              </a:ext>
            </a:extLst>
          </p:cNvPr>
          <p:cNvSpPr>
            <a:spLocks noGrp="1"/>
          </p:cNvSpPr>
          <p:nvPr>
            <p:ph type="body" sz="quarter" idx="16" hasCustomPrompt="1"/>
          </p:nvPr>
        </p:nvSpPr>
        <p:spPr>
          <a:xfrm>
            <a:off x="488180" y="2454275"/>
            <a:ext cx="3533313" cy="1949449"/>
          </a:xfrm>
          <a:prstGeom prst="rect">
            <a:avLst/>
          </a:prstGeom>
        </p:spPr>
        <p:txBody>
          <a:bodyPr>
            <a:noAutofit/>
          </a:bodyPr>
          <a:lstStyle>
            <a:lvl1pPr marL="0" indent="0">
              <a:buNone/>
              <a:defRPr lang="es-ES" sz="1800" kern="1200" dirty="0" smtClean="0">
                <a:solidFill>
                  <a:schemeClr val="bg1"/>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dirty="0"/>
              <a:t>Texto central</a:t>
            </a:r>
            <a:endParaRPr lang="es-AR" dirty="0"/>
          </a:p>
        </p:txBody>
      </p:sp>
      <p:sp>
        <p:nvSpPr>
          <p:cNvPr id="11" name="Marcador de texto 12">
            <a:extLst>
              <a:ext uri="{FF2B5EF4-FFF2-40B4-BE49-F238E27FC236}">
                <a16:creationId xmlns:a16="http://schemas.microsoft.com/office/drawing/2014/main" id="{9472F3DD-14FF-4722-A65D-E4D0FF656581}"/>
              </a:ext>
            </a:extLst>
          </p:cNvPr>
          <p:cNvSpPr>
            <a:spLocks noGrp="1"/>
          </p:cNvSpPr>
          <p:nvPr>
            <p:ph type="body" sz="quarter" idx="17" hasCustomPrompt="1"/>
          </p:nvPr>
        </p:nvSpPr>
        <p:spPr>
          <a:xfrm>
            <a:off x="4572000" y="3101974"/>
            <a:ext cx="1955800" cy="654050"/>
          </a:xfrm>
          <a:prstGeom prst="rect">
            <a:avLst/>
          </a:prstGeom>
        </p:spPr>
        <p:txBody>
          <a:bodyPr anchor="ctr"/>
          <a:lstStyle>
            <a:lvl1pPr marL="0" indent="0" algn="ctr">
              <a:buNone/>
              <a:defRPr b="1">
                <a:solidFill>
                  <a:srgbClr val="E11E19"/>
                </a:solidFill>
              </a:defRPr>
            </a:lvl1pPr>
          </a:lstStyle>
          <a:p>
            <a:pPr lvl="0"/>
            <a:r>
              <a:rPr lang="es-AR" dirty="0"/>
              <a:t>PALABRA 1</a:t>
            </a:r>
          </a:p>
        </p:txBody>
      </p:sp>
      <p:sp>
        <p:nvSpPr>
          <p:cNvPr id="12" name="Marcador de texto 12">
            <a:extLst>
              <a:ext uri="{FF2B5EF4-FFF2-40B4-BE49-F238E27FC236}">
                <a16:creationId xmlns:a16="http://schemas.microsoft.com/office/drawing/2014/main" id="{9427A40D-D7F2-49AF-BA0F-1939379720BE}"/>
              </a:ext>
            </a:extLst>
          </p:cNvPr>
          <p:cNvSpPr>
            <a:spLocks noGrp="1"/>
          </p:cNvSpPr>
          <p:nvPr>
            <p:ph type="body" sz="quarter" idx="18" hasCustomPrompt="1"/>
          </p:nvPr>
        </p:nvSpPr>
        <p:spPr>
          <a:xfrm>
            <a:off x="6780838" y="3101974"/>
            <a:ext cx="1955800" cy="654050"/>
          </a:xfrm>
          <a:prstGeom prst="rect">
            <a:avLst/>
          </a:prstGeom>
        </p:spPr>
        <p:txBody>
          <a:bodyPr anchor="ctr"/>
          <a:lstStyle>
            <a:lvl1pPr marL="0" indent="0" algn="ctr">
              <a:buNone/>
              <a:defRPr b="1">
                <a:solidFill>
                  <a:srgbClr val="E11E19"/>
                </a:solidFill>
              </a:defRPr>
            </a:lvl1pPr>
          </a:lstStyle>
          <a:p>
            <a:pPr lvl="0"/>
            <a:r>
              <a:rPr lang="es-AR" dirty="0"/>
              <a:t>PALABRA 2</a:t>
            </a:r>
          </a:p>
        </p:txBody>
      </p:sp>
      <p:sp>
        <p:nvSpPr>
          <p:cNvPr id="13" name="Marcador de texto 12">
            <a:extLst>
              <a:ext uri="{FF2B5EF4-FFF2-40B4-BE49-F238E27FC236}">
                <a16:creationId xmlns:a16="http://schemas.microsoft.com/office/drawing/2014/main" id="{E4EDA74A-003F-47C9-9517-8ED5E37D54D8}"/>
              </a:ext>
            </a:extLst>
          </p:cNvPr>
          <p:cNvSpPr>
            <a:spLocks noGrp="1"/>
          </p:cNvSpPr>
          <p:nvPr>
            <p:ph type="body" sz="quarter" idx="19" hasCustomPrompt="1"/>
          </p:nvPr>
        </p:nvSpPr>
        <p:spPr>
          <a:xfrm>
            <a:off x="8986641" y="3115969"/>
            <a:ext cx="1955800" cy="654050"/>
          </a:xfrm>
          <a:prstGeom prst="rect">
            <a:avLst/>
          </a:prstGeom>
        </p:spPr>
        <p:txBody>
          <a:bodyPr anchor="ctr"/>
          <a:lstStyle>
            <a:lvl1pPr marL="0" indent="0" algn="ctr">
              <a:buNone/>
              <a:defRPr b="1">
                <a:solidFill>
                  <a:srgbClr val="E11E19"/>
                </a:solidFill>
              </a:defRPr>
            </a:lvl1pPr>
          </a:lstStyle>
          <a:p>
            <a:pPr lvl="0"/>
            <a:r>
              <a:rPr lang="es-AR" dirty="0"/>
              <a:t>PALABRA 3</a:t>
            </a:r>
          </a:p>
        </p:txBody>
      </p:sp>
      <p:sp>
        <p:nvSpPr>
          <p:cNvPr id="14" name="Marcador de texto 17">
            <a:extLst>
              <a:ext uri="{FF2B5EF4-FFF2-40B4-BE49-F238E27FC236}">
                <a16:creationId xmlns:a16="http://schemas.microsoft.com/office/drawing/2014/main" id="{B46CEDEA-E76F-45C6-89B2-EBFCDC611584}"/>
              </a:ext>
            </a:extLst>
          </p:cNvPr>
          <p:cNvSpPr>
            <a:spLocks noGrp="1"/>
          </p:cNvSpPr>
          <p:nvPr>
            <p:ph type="body" sz="quarter" idx="20" hasCustomPrompt="1"/>
          </p:nvPr>
        </p:nvSpPr>
        <p:spPr>
          <a:xfrm>
            <a:off x="4572001" y="4556124"/>
            <a:ext cx="1955800" cy="1732709"/>
          </a:xfrm>
          <a:prstGeom prst="rect">
            <a:avLst/>
          </a:prstGeom>
        </p:spPr>
        <p:txBody>
          <a:bodyPr>
            <a:noAutofit/>
          </a:bodyPr>
          <a:lstStyle>
            <a:lvl1pPr marL="0" indent="0" algn="ctr">
              <a:buNone/>
              <a:defRPr lang="es-ES" sz="1600" kern="1200" dirty="0" smtClean="0">
                <a:solidFill>
                  <a:srgbClr val="E11E19"/>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dirty="0"/>
              <a:t>Texto central</a:t>
            </a:r>
            <a:endParaRPr lang="es-AR" dirty="0"/>
          </a:p>
        </p:txBody>
      </p:sp>
      <p:sp>
        <p:nvSpPr>
          <p:cNvPr id="15" name="Marcador de texto 17">
            <a:extLst>
              <a:ext uri="{FF2B5EF4-FFF2-40B4-BE49-F238E27FC236}">
                <a16:creationId xmlns:a16="http://schemas.microsoft.com/office/drawing/2014/main" id="{F036938C-A6E4-48D7-9F3A-74CED6B62481}"/>
              </a:ext>
            </a:extLst>
          </p:cNvPr>
          <p:cNvSpPr>
            <a:spLocks noGrp="1"/>
          </p:cNvSpPr>
          <p:nvPr>
            <p:ph type="body" sz="quarter" idx="21" hasCustomPrompt="1"/>
          </p:nvPr>
        </p:nvSpPr>
        <p:spPr>
          <a:xfrm>
            <a:off x="6781426" y="4556124"/>
            <a:ext cx="1955800" cy="1732709"/>
          </a:xfrm>
          <a:prstGeom prst="rect">
            <a:avLst/>
          </a:prstGeom>
        </p:spPr>
        <p:txBody>
          <a:bodyPr>
            <a:noAutofit/>
          </a:bodyPr>
          <a:lstStyle>
            <a:lvl1pPr marL="0" indent="0" algn="ctr">
              <a:buNone/>
              <a:defRPr lang="es-ES" sz="1600" kern="1200" dirty="0" smtClean="0">
                <a:solidFill>
                  <a:srgbClr val="E11E19"/>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dirty="0"/>
              <a:t>Texto central</a:t>
            </a:r>
            <a:endParaRPr lang="es-AR" dirty="0"/>
          </a:p>
        </p:txBody>
      </p:sp>
      <p:sp>
        <p:nvSpPr>
          <p:cNvPr id="16" name="Marcador de texto 17">
            <a:extLst>
              <a:ext uri="{FF2B5EF4-FFF2-40B4-BE49-F238E27FC236}">
                <a16:creationId xmlns:a16="http://schemas.microsoft.com/office/drawing/2014/main" id="{BAC0527F-856C-4EA0-98F3-9445FFEA2ED1}"/>
              </a:ext>
            </a:extLst>
          </p:cNvPr>
          <p:cNvSpPr>
            <a:spLocks noGrp="1"/>
          </p:cNvSpPr>
          <p:nvPr>
            <p:ph type="body" sz="quarter" idx="22" hasCustomPrompt="1"/>
          </p:nvPr>
        </p:nvSpPr>
        <p:spPr>
          <a:xfrm>
            <a:off x="8986641" y="4556124"/>
            <a:ext cx="1955800" cy="1732709"/>
          </a:xfrm>
          <a:prstGeom prst="rect">
            <a:avLst/>
          </a:prstGeom>
        </p:spPr>
        <p:txBody>
          <a:bodyPr>
            <a:noAutofit/>
          </a:bodyPr>
          <a:lstStyle>
            <a:lvl1pPr marL="0" indent="0" algn="ctr">
              <a:buNone/>
              <a:defRPr lang="es-ES" sz="1600" kern="1200" dirty="0" smtClean="0">
                <a:solidFill>
                  <a:srgbClr val="E11E19"/>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dirty="0"/>
              <a:t>Texto central</a:t>
            </a:r>
            <a:endParaRPr lang="es-AR" dirty="0"/>
          </a:p>
        </p:txBody>
      </p:sp>
      <p:sp>
        <p:nvSpPr>
          <p:cNvPr id="17" name="Marcador de texto 17">
            <a:extLst>
              <a:ext uri="{FF2B5EF4-FFF2-40B4-BE49-F238E27FC236}">
                <a16:creationId xmlns:a16="http://schemas.microsoft.com/office/drawing/2014/main" id="{AE4E13A9-F3DA-4029-8CC3-8F675854E71B}"/>
              </a:ext>
            </a:extLst>
          </p:cNvPr>
          <p:cNvSpPr>
            <a:spLocks noGrp="1"/>
          </p:cNvSpPr>
          <p:nvPr>
            <p:ph type="body" sz="quarter" idx="15" hasCustomPrompt="1"/>
          </p:nvPr>
        </p:nvSpPr>
        <p:spPr>
          <a:xfrm>
            <a:off x="488181" y="446242"/>
            <a:ext cx="3533313" cy="245849"/>
          </a:xfrm>
          <a:prstGeom prst="rect">
            <a:avLst/>
          </a:prstGeom>
        </p:spPr>
        <p:txBody>
          <a:bodyPr>
            <a:noAutofit/>
          </a:bodyPr>
          <a:lstStyle>
            <a:lvl1pPr marL="0" indent="0">
              <a:buNone/>
              <a:defRPr lang="es-ES" sz="1200" kern="1200" dirty="0" smtClean="0">
                <a:solidFill>
                  <a:schemeClr val="bg1"/>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18" name="Marcador de posición de imagen 2">
            <a:extLst>
              <a:ext uri="{FF2B5EF4-FFF2-40B4-BE49-F238E27FC236}">
                <a16:creationId xmlns:a16="http://schemas.microsoft.com/office/drawing/2014/main" id="{70C4B570-62D5-433B-A07A-9FEEA40B2730}"/>
              </a:ext>
            </a:extLst>
          </p:cNvPr>
          <p:cNvSpPr>
            <a:spLocks noGrp="1"/>
          </p:cNvSpPr>
          <p:nvPr>
            <p:ph type="pic" idx="13" hasCustomPrompt="1"/>
          </p:nvPr>
        </p:nvSpPr>
        <p:spPr>
          <a:xfrm>
            <a:off x="10967892" y="345232"/>
            <a:ext cx="900000" cy="900000"/>
          </a:xfrm>
          <a:prstGeom prst="rect">
            <a:avLst/>
          </a:prstGeom>
        </p:spPr>
        <p:txBody>
          <a:bodyPr>
            <a:normAutofit/>
          </a:bodyPr>
          <a:lstStyle>
            <a:lvl1pPr marL="0" indent="0" algn="ctr">
              <a:buNone/>
              <a:defRPr sz="20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Tree>
    <p:extLst>
      <p:ext uri="{BB962C8B-B14F-4D97-AF65-F5344CB8AC3E}">
        <p14:creationId xmlns:p14="http://schemas.microsoft.com/office/powerpoint/2010/main" val="32493399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ítulo y texto blanco">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A6B3AF6D-212F-4F0C-9B6D-BA62AA4B052F}"/>
              </a:ext>
            </a:extLst>
          </p:cNvPr>
          <p:cNvPicPr>
            <a:picLocks noChangeAspect="1"/>
          </p:cNvPicPr>
          <p:nvPr/>
        </p:nvPicPr>
        <p:blipFill rotWithShape="1">
          <a:blip r:embed="rId2"/>
          <a:srcRect l="1613" t="680" r="-1" b="409"/>
          <a:stretch/>
        </p:blipFill>
        <p:spPr>
          <a:xfrm>
            <a:off x="0" y="0"/>
            <a:ext cx="4264565" cy="6858000"/>
          </a:xfrm>
          <a:prstGeom prst="rect">
            <a:avLst/>
          </a:prstGeom>
        </p:spPr>
      </p:pic>
      <p:sp>
        <p:nvSpPr>
          <p:cNvPr id="5" name="CuadroTexto 4">
            <a:extLst>
              <a:ext uri="{FF2B5EF4-FFF2-40B4-BE49-F238E27FC236}">
                <a16:creationId xmlns:a16="http://schemas.microsoft.com/office/drawing/2014/main" id="{385D2602-179B-4FB0-A2BA-779CF4E16550}"/>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E11E19"/>
                </a:solidFill>
                <a:latin typeface="Sofia Pro Light"/>
              </a:rPr>
              <a:pPr algn="r"/>
              <a:t>‹Nº›</a:t>
            </a:fld>
            <a:endParaRPr lang="es-AR" dirty="0">
              <a:solidFill>
                <a:srgbClr val="E11E19"/>
              </a:solidFill>
              <a:latin typeface="Sofia Pro Light"/>
            </a:endParaRPr>
          </a:p>
        </p:txBody>
      </p:sp>
      <p:sp>
        <p:nvSpPr>
          <p:cNvPr id="6" name="Marcador de texto 17">
            <a:extLst>
              <a:ext uri="{FF2B5EF4-FFF2-40B4-BE49-F238E27FC236}">
                <a16:creationId xmlns:a16="http://schemas.microsoft.com/office/drawing/2014/main" id="{CFBD7424-B8ED-4603-A6FD-1DFD4E5F8AC7}"/>
              </a:ext>
            </a:extLst>
          </p:cNvPr>
          <p:cNvSpPr>
            <a:spLocks noGrp="1"/>
          </p:cNvSpPr>
          <p:nvPr>
            <p:ph type="body" sz="quarter" idx="14" hasCustomPrompt="1"/>
          </p:nvPr>
        </p:nvSpPr>
        <p:spPr>
          <a:xfrm>
            <a:off x="6096000" y="1641224"/>
            <a:ext cx="4061791" cy="469475"/>
          </a:xfrm>
          <a:prstGeom prst="rect">
            <a:avLst/>
          </a:prstGeom>
        </p:spPr>
        <p:txBody>
          <a:bodyPr>
            <a:noAutofit/>
          </a:bodyPr>
          <a:lstStyle>
            <a:lvl1pPr marL="0" indent="0">
              <a:buNone/>
              <a:defRPr lang="es-ES" sz="2400" b="1" kern="1200" dirty="0" smtClean="0">
                <a:solidFill>
                  <a:srgbClr val="FB0000"/>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dirty="0"/>
              <a:t>TITULO DIAPOSITIVA</a:t>
            </a:r>
            <a:endParaRPr lang="es-AR" dirty="0"/>
          </a:p>
        </p:txBody>
      </p:sp>
      <p:sp>
        <p:nvSpPr>
          <p:cNvPr id="7" name="Marcador de texto 17">
            <a:extLst>
              <a:ext uri="{FF2B5EF4-FFF2-40B4-BE49-F238E27FC236}">
                <a16:creationId xmlns:a16="http://schemas.microsoft.com/office/drawing/2014/main" id="{B4FC1534-5B2F-4384-9643-E298CA70AD31}"/>
              </a:ext>
            </a:extLst>
          </p:cNvPr>
          <p:cNvSpPr>
            <a:spLocks noGrp="1"/>
          </p:cNvSpPr>
          <p:nvPr>
            <p:ph type="body" sz="quarter" idx="16" hasCustomPrompt="1"/>
          </p:nvPr>
        </p:nvSpPr>
        <p:spPr>
          <a:xfrm>
            <a:off x="6095999" y="2454274"/>
            <a:ext cx="4061791" cy="2762502"/>
          </a:xfrm>
          <a:prstGeom prst="rect">
            <a:avLst/>
          </a:prstGeom>
        </p:spPr>
        <p:txBody>
          <a:bodyPr>
            <a:noAutofit/>
          </a:bodyPr>
          <a:lstStyle>
            <a:lvl1pPr marL="0" indent="0">
              <a:buNone/>
              <a:defRPr lang="es-ES" sz="1800" kern="1200" dirty="0" smtClean="0">
                <a:solidFill>
                  <a:srgbClr val="FB0000"/>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dirty="0"/>
              <a:t>Texto central</a:t>
            </a:r>
            <a:endParaRPr lang="es-AR" dirty="0"/>
          </a:p>
        </p:txBody>
      </p:sp>
      <p:sp>
        <p:nvSpPr>
          <p:cNvPr id="8" name="Marcador de posición de imagen 2">
            <a:extLst>
              <a:ext uri="{FF2B5EF4-FFF2-40B4-BE49-F238E27FC236}">
                <a16:creationId xmlns:a16="http://schemas.microsoft.com/office/drawing/2014/main" id="{0908E6C0-8E59-4854-8333-D7C82D632C7D}"/>
              </a:ext>
            </a:extLst>
          </p:cNvPr>
          <p:cNvSpPr>
            <a:spLocks noGrp="1"/>
          </p:cNvSpPr>
          <p:nvPr>
            <p:ph type="pic" idx="13" hasCustomPrompt="1"/>
          </p:nvPr>
        </p:nvSpPr>
        <p:spPr>
          <a:xfrm>
            <a:off x="10967892" y="345232"/>
            <a:ext cx="900000" cy="900000"/>
          </a:xfrm>
          <a:prstGeom prst="rect">
            <a:avLst/>
          </a:prstGeom>
        </p:spPr>
        <p:txBody>
          <a:bodyPr>
            <a:normAutofit/>
          </a:bodyPr>
          <a:lstStyle>
            <a:lvl1pPr marL="0" indent="0" algn="ctr">
              <a:buNone/>
              <a:defRPr sz="20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Tree>
    <p:extLst>
      <p:ext uri="{BB962C8B-B14F-4D97-AF65-F5344CB8AC3E}">
        <p14:creationId xmlns:p14="http://schemas.microsoft.com/office/powerpoint/2010/main" val="37665817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ítulo y texto rojo">
    <p:bg>
      <p:bgPr>
        <a:solidFill>
          <a:srgbClr val="FB0000"/>
        </a:solidFill>
        <a:effectLst/>
      </p:bgPr>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F64CB76F-1483-4BFB-A075-C5EEA812E29F}"/>
              </a:ext>
            </a:extLst>
          </p:cNvPr>
          <p:cNvPicPr>
            <a:picLocks noChangeAspect="1"/>
          </p:cNvPicPr>
          <p:nvPr/>
        </p:nvPicPr>
        <p:blipFill rotWithShape="1">
          <a:blip r:embed="rId2"/>
          <a:srcRect l="3562" t="1328" b="1485"/>
          <a:stretch/>
        </p:blipFill>
        <p:spPr>
          <a:xfrm>
            <a:off x="0" y="0"/>
            <a:ext cx="4284360" cy="6858000"/>
          </a:xfrm>
          <a:prstGeom prst="rect">
            <a:avLst/>
          </a:prstGeom>
        </p:spPr>
      </p:pic>
      <p:sp>
        <p:nvSpPr>
          <p:cNvPr id="5" name="CuadroTexto 4">
            <a:extLst>
              <a:ext uri="{FF2B5EF4-FFF2-40B4-BE49-F238E27FC236}">
                <a16:creationId xmlns:a16="http://schemas.microsoft.com/office/drawing/2014/main" id="{4961A9E4-4DA3-4950-A66D-4BF67882F9A9}"/>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chemeClr val="bg1"/>
                </a:solidFill>
                <a:latin typeface="Sofia Pro Light"/>
              </a:rPr>
              <a:pPr algn="r"/>
              <a:t>‹Nº›</a:t>
            </a:fld>
            <a:endParaRPr lang="es-AR" dirty="0">
              <a:solidFill>
                <a:schemeClr val="bg1"/>
              </a:solidFill>
              <a:latin typeface="Sofia Pro Light"/>
            </a:endParaRPr>
          </a:p>
        </p:txBody>
      </p:sp>
      <p:sp>
        <p:nvSpPr>
          <p:cNvPr id="6" name="Marcador de texto 17">
            <a:extLst>
              <a:ext uri="{FF2B5EF4-FFF2-40B4-BE49-F238E27FC236}">
                <a16:creationId xmlns:a16="http://schemas.microsoft.com/office/drawing/2014/main" id="{B624B4A6-C129-41C6-83F3-A77CC9CE7FF9}"/>
              </a:ext>
            </a:extLst>
          </p:cNvPr>
          <p:cNvSpPr>
            <a:spLocks noGrp="1"/>
          </p:cNvSpPr>
          <p:nvPr>
            <p:ph type="body" sz="quarter" idx="14" hasCustomPrompt="1"/>
          </p:nvPr>
        </p:nvSpPr>
        <p:spPr>
          <a:xfrm>
            <a:off x="6096000" y="1641224"/>
            <a:ext cx="4061791" cy="469475"/>
          </a:xfrm>
          <a:prstGeom prst="rect">
            <a:avLst/>
          </a:prstGeom>
        </p:spPr>
        <p:txBody>
          <a:bodyPr>
            <a:noAutofit/>
          </a:bodyPr>
          <a:lstStyle>
            <a:lvl1pPr marL="0" indent="0">
              <a:buNone/>
              <a:defRPr lang="es-ES" sz="2400" b="1" kern="1200" dirty="0" smtClean="0">
                <a:solidFill>
                  <a:schemeClr val="bg1"/>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dirty="0"/>
              <a:t>TITULO DIAPOSITIVA</a:t>
            </a:r>
            <a:endParaRPr lang="es-AR" dirty="0"/>
          </a:p>
        </p:txBody>
      </p:sp>
      <p:sp>
        <p:nvSpPr>
          <p:cNvPr id="7" name="Marcador de texto 17">
            <a:extLst>
              <a:ext uri="{FF2B5EF4-FFF2-40B4-BE49-F238E27FC236}">
                <a16:creationId xmlns:a16="http://schemas.microsoft.com/office/drawing/2014/main" id="{AB9E851B-0A22-4999-8A52-4CC9F8AC5322}"/>
              </a:ext>
            </a:extLst>
          </p:cNvPr>
          <p:cNvSpPr>
            <a:spLocks noGrp="1"/>
          </p:cNvSpPr>
          <p:nvPr>
            <p:ph type="body" sz="quarter" idx="16" hasCustomPrompt="1"/>
          </p:nvPr>
        </p:nvSpPr>
        <p:spPr>
          <a:xfrm>
            <a:off x="6095999" y="2454274"/>
            <a:ext cx="4061791" cy="2762502"/>
          </a:xfrm>
          <a:prstGeom prst="rect">
            <a:avLst/>
          </a:prstGeom>
        </p:spPr>
        <p:txBody>
          <a:bodyPr>
            <a:noAutofit/>
          </a:bodyPr>
          <a:lstStyle>
            <a:lvl1pPr marL="0" indent="0">
              <a:buNone/>
              <a:defRPr lang="es-ES" sz="1800" kern="1200" dirty="0" smtClean="0">
                <a:solidFill>
                  <a:schemeClr val="bg1"/>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dirty="0"/>
              <a:t>Texto central</a:t>
            </a:r>
            <a:endParaRPr lang="es-AR" dirty="0"/>
          </a:p>
        </p:txBody>
      </p:sp>
      <p:sp>
        <p:nvSpPr>
          <p:cNvPr id="8" name="Marcador de posición de imagen 2">
            <a:extLst>
              <a:ext uri="{FF2B5EF4-FFF2-40B4-BE49-F238E27FC236}">
                <a16:creationId xmlns:a16="http://schemas.microsoft.com/office/drawing/2014/main" id="{1A00BDDF-B0F2-48A2-9DCC-5DC1F2483445}"/>
              </a:ext>
            </a:extLst>
          </p:cNvPr>
          <p:cNvSpPr>
            <a:spLocks noGrp="1"/>
          </p:cNvSpPr>
          <p:nvPr>
            <p:ph type="pic" idx="13" hasCustomPrompt="1"/>
          </p:nvPr>
        </p:nvSpPr>
        <p:spPr>
          <a:xfrm>
            <a:off x="10967892" y="345232"/>
            <a:ext cx="900000" cy="900000"/>
          </a:xfrm>
          <a:prstGeom prst="rect">
            <a:avLst/>
          </a:prstGeom>
        </p:spPr>
        <p:txBody>
          <a:bodyPr>
            <a:normAutofit/>
          </a:bodyPr>
          <a:lstStyle>
            <a:lvl1pPr marL="0" indent="0" algn="ctr">
              <a:buNone/>
              <a:defRPr sz="20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Tree>
    <p:extLst>
      <p:ext uri="{BB962C8B-B14F-4D97-AF65-F5344CB8AC3E}">
        <p14:creationId xmlns:p14="http://schemas.microsoft.com/office/powerpoint/2010/main" val="5396982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Gráfico con título">
    <p:bg>
      <p:bgRef idx="1001">
        <a:schemeClr val="bg1"/>
      </p:bgRef>
    </p:bg>
    <p:spTree>
      <p:nvGrpSpPr>
        <p:cNvPr id="1" name=""/>
        <p:cNvGrpSpPr/>
        <p:nvPr/>
      </p:nvGrpSpPr>
      <p:grpSpPr>
        <a:xfrm>
          <a:off x="0" y="0"/>
          <a:ext cx="0" cy="0"/>
          <a:chOff x="0" y="0"/>
          <a:chExt cx="0" cy="0"/>
        </a:xfrm>
      </p:grpSpPr>
      <p:sp>
        <p:nvSpPr>
          <p:cNvPr id="5" name="Marcador de gráfico 4">
            <a:extLst>
              <a:ext uri="{FF2B5EF4-FFF2-40B4-BE49-F238E27FC236}">
                <a16:creationId xmlns:a16="http://schemas.microsoft.com/office/drawing/2014/main" id="{5A7B1F5F-3A30-499A-94F0-C327297EB7FA}"/>
              </a:ext>
            </a:extLst>
          </p:cNvPr>
          <p:cNvSpPr>
            <a:spLocks noGrp="1"/>
          </p:cNvSpPr>
          <p:nvPr>
            <p:ph type="chart" sz="quarter" idx="16"/>
          </p:nvPr>
        </p:nvSpPr>
        <p:spPr>
          <a:xfrm>
            <a:off x="7439025" y="1719263"/>
            <a:ext cx="3529013" cy="4090987"/>
          </a:xfrm>
          <a:prstGeom prst="rect">
            <a:avLst/>
          </a:prstGeom>
        </p:spPr>
        <p:txBody>
          <a:bodyPr>
            <a:normAutofit/>
          </a:bodyPr>
          <a:lstStyle>
            <a:lvl1pPr marL="0" indent="0">
              <a:buNone/>
              <a:defRPr sz="3200"/>
            </a:lvl1pPr>
          </a:lstStyle>
          <a:p>
            <a:r>
              <a:rPr lang="es-ES"/>
              <a:t>Haga clic en el icono para agregar un gráfico</a:t>
            </a:r>
            <a:endParaRPr lang="es-AR" dirty="0"/>
          </a:p>
        </p:txBody>
      </p:sp>
      <p:sp>
        <p:nvSpPr>
          <p:cNvPr id="2" name="Título 1">
            <a:extLst>
              <a:ext uri="{FF2B5EF4-FFF2-40B4-BE49-F238E27FC236}">
                <a16:creationId xmlns:a16="http://schemas.microsoft.com/office/drawing/2014/main" id="{DF5A1E74-A03E-444F-BD08-E8470FD730AF}"/>
              </a:ext>
            </a:extLst>
          </p:cNvPr>
          <p:cNvSpPr>
            <a:spLocks noGrp="1"/>
          </p:cNvSpPr>
          <p:nvPr>
            <p:ph type="title"/>
          </p:nvPr>
        </p:nvSpPr>
        <p:spPr>
          <a:xfrm>
            <a:off x="839788" y="1719164"/>
            <a:ext cx="5256212" cy="676469"/>
          </a:xfrm>
          <a:prstGeom prst="rect">
            <a:avLst/>
          </a:prstGeom>
        </p:spPr>
        <p:txBody>
          <a:bodyPr anchor="b">
            <a:normAutofit/>
          </a:bodyPr>
          <a:lstStyle>
            <a:lvl1pPr>
              <a:defRPr sz="2400">
                <a:solidFill>
                  <a:srgbClr val="E22216"/>
                </a:solidFill>
              </a:defRPr>
            </a:lvl1pPr>
          </a:lstStyle>
          <a:p>
            <a:r>
              <a:rPr lang="es-ES"/>
              <a:t>Haga clic para modificar el estilo de título del patrón</a:t>
            </a:r>
            <a:endParaRPr lang="es-AR" dirty="0"/>
          </a:p>
        </p:txBody>
      </p:sp>
      <p:sp>
        <p:nvSpPr>
          <p:cNvPr id="10" name="Marcador de texto 15">
            <a:extLst>
              <a:ext uri="{FF2B5EF4-FFF2-40B4-BE49-F238E27FC236}">
                <a16:creationId xmlns:a16="http://schemas.microsoft.com/office/drawing/2014/main" id="{2B57E8A7-67B4-4680-A3C6-DF38AD339F1C}"/>
              </a:ext>
            </a:extLst>
          </p:cNvPr>
          <p:cNvSpPr>
            <a:spLocks noGrp="1"/>
          </p:cNvSpPr>
          <p:nvPr>
            <p:ph type="body" sz="quarter" idx="13"/>
          </p:nvPr>
        </p:nvSpPr>
        <p:spPr>
          <a:xfrm>
            <a:off x="839788" y="2803848"/>
            <a:ext cx="5256212" cy="2309327"/>
          </a:xfrm>
          <a:prstGeom prst="rect">
            <a:avLst/>
          </a:prstGeom>
        </p:spPr>
        <p:txBody>
          <a:bodyPr>
            <a:normAutofit/>
          </a:bodyPr>
          <a:lstStyle>
            <a:lvl1pPr marL="0" indent="0" algn="l" defTabSz="914400" rtl="0" eaLnBrk="1" latinLnBrk="0" hangingPunct="1">
              <a:buNone/>
              <a:defRPr lang="es-ES" sz="2000" b="0" kern="1200" dirty="0" smtClean="0">
                <a:solidFill>
                  <a:srgbClr val="87898C"/>
                </a:solidFill>
                <a:latin typeface="Sofia Pro Light" pitchFamily="2" charset="0"/>
                <a:ea typeface="+mn-ea"/>
                <a:cs typeface="+mn-cs"/>
              </a:defRPr>
            </a:lvl1pPr>
            <a:lvl2pPr marL="0" indent="0" algn="l" defTabSz="914400" rtl="0" eaLnBrk="1" latinLnBrk="0" hangingPunct="1">
              <a:buNone/>
              <a:defRPr lang="es-ES" sz="3200" kern="1200" dirty="0" smtClean="0">
                <a:solidFill>
                  <a:srgbClr val="87898C"/>
                </a:solidFill>
                <a:latin typeface="Sofia Pro Light" pitchFamily="2" charset="0"/>
                <a:ea typeface="+mn-ea"/>
                <a:cs typeface="+mn-cs"/>
              </a:defRPr>
            </a:lvl2pPr>
            <a:lvl3pPr marL="0" algn="l" defTabSz="914400" rtl="0" eaLnBrk="1" latinLnBrk="0" hangingPunct="1">
              <a:defRPr lang="es-ES" sz="3200" kern="1200" dirty="0" smtClean="0">
                <a:solidFill>
                  <a:srgbClr val="87898C"/>
                </a:solidFill>
                <a:latin typeface="Sofia Pro Light" pitchFamily="2" charset="0"/>
                <a:ea typeface="+mn-ea"/>
                <a:cs typeface="+mn-cs"/>
              </a:defRPr>
            </a:lvl3pPr>
            <a:lvl4pPr marL="0" algn="l" defTabSz="914400" rtl="0" eaLnBrk="1" latinLnBrk="0" hangingPunct="1">
              <a:defRPr lang="es-ES" sz="3200" kern="1200" dirty="0" smtClean="0">
                <a:solidFill>
                  <a:srgbClr val="87898C"/>
                </a:solidFill>
                <a:latin typeface="Sofia Pro Light" pitchFamily="2" charset="0"/>
                <a:ea typeface="+mn-ea"/>
                <a:cs typeface="+mn-cs"/>
              </a:defRPr>
            </a:lvl4pPr>
            <a:lvl5pPr marL="0" algn="l" defTabSz="914400" rtl="0" eaLnBrk="1" latinLnBrk="0" hangingPunct="1">
              <a:defRPr lang="es-AR" sz="3200" kern="1200" dirty="0">
                <a:solidFill>
                  <a:srgbClr val="87898C"/>
                </a:solidFill>
                <a:latin typeface="Sofia Pro Light" pitchFamily="2" charset="0"/>
                <a:ea typeface="+mn-ea"/>
                <a:cs typeface="+mn-cs"/>
              </a:defRPr>
            </a:lvl5pPr>
          </a:lstStyle>
          <a:p>
            <a:pPr lvl="0"/>
            <a:r>
              <a:rPr lang="es-ES"/>
              <a:t>Haga clic para modificar los estilos de texto del patrón</a:t>
            </a:r>
          </a:p>
        </p:txBody>
      </p:sp>
      <p:sp>
        <p:nvSpPr>
          <p:cNvPr id="11" name="Marcador de texto 17">
            <a:extLst>
              <a:ext uri="{FF2B5EF4-FFF2-40B4-BE49-F238E27FC236}">
                <a16:creationId xmlns:a16="http://schemas.microsoft.com/office/drawing/2014/main" id="{BA94E87C-4CE0-45F9-89AE-6CCEE2D8125B}"/>
              </a:ext>
            </a:extLst>
          </p:cNvPr>
          <p:cNvSpPr>
            <a:spLocks noGrp="1"/>
          </p:cNvSpPr>
          <p:nvPr>
            <p:ph type="body" sz="quarter" idx="15" hasCustomPrompt="1"/>
          </p:nvPr>
        </p:nvSpPr>
        <p:spPr>
          <a:xfrm>
            <a:off x="839788" y="345232"/>
            <a:ext cx="5256212" cy="245849"/>
          </a:xfrm>
          <a:prstGeom prst="rect">
            <a:avLst/>
          </a:prstGeom>
        </p:spPr>
        <p:txBody>
          <a:bodyPr>
            <a:noAutofit/>
          </a:bodyPr>
          <a:lstStyle>
            <a:lvl1pPr marL="0" indent="0">
              <a:buNone/>
              <a:defRPr lang="es-ES" sz="12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9" name="Marcador de posición de imagen 2">
            <a:extLst>
              <a:ext uri="{FF2B5EF4-FFF2-40B4-BE49-F238E27FC236}">
                <a16:creationId xmlns:a16="http://schemas.microsoft.com/office/drawing/2014/main" id="{0E3027B6-8AB7-4351-BC4C-9D8F08957628}"/>
              </a:ext>
            </a:extLst>
          </p:cNvPr>
          <p:cNvSpPr>
            <a:spLocks noGrp="1"/>
          </p:cNvSpPr>
          <p:nvPr>
            <p:ph type="pic" idx="10"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7" name="CuadroTexto 6">
            <a:extLst>
              <a:ext uri="{FF2B5EF4-FFF2-40B4-BE49-F238E27FC236}">
                <a16:creationId xmlns:a16="http://schemas.microsoft.com/office/drawing/2014/main" id="{7DD4EB79-D4F1-45C0-B0A2-2026DE2BC2C6}"/>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Tree>
    <p:extLst>
      <p:ext uri="{BB962C8B-B14F-4D97-AF65-F5344CB8AC3E}">
        <p14:creationId xmlns:p14="http://schemas.microsoft.com/office/powerpoint/2010/main" val="2968053911"/>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Listado de elementos 2 columnas">
    <p:bg>
      <p:bgRef idx="1001">
        <a:schemeClr val="bg1"/>
      </p:bgRef>
    </p:bg>
    <p:spTree>
      <p:nvGrpSpPr>
        <p:cNvPr id="1" name=""/>
        <p:cNvGrpSpPr/>
        <p:nvPr/>
      </p:nvGrpSpPr>
      <p:grpSpPr>
        <a:xfrm>
          <a:off x="0" y="0"/>
          <a:ext cx="0" cy="0"/>
          <a:chOff x="0" y="0"/>
          <a:chExt cx="0" cy="0"/>
        </a:xfrm>
      </p:grpSpPr>
      <p:sp>
        <p:nvSpPr>
          <p:cNvPr id="37" name="Marcador de texto 36">
            <a:extLst>
              <a:ext uri="{FF2B5EF4-FFF2-40B4-BE49-F238E27FC236}">
                <a16:creationId xmlns:a16="http://schemas.microsoft.com/office/drawing/2014/main" id="{4B4658D7-33B3-440A-A3F3-335239008E27}"/>
              </a:ext>
            </a:extLst>
          </p:cNvPr>
          <p:cNvSpPr>
            <a:spLocks noGrp="1"/>
          </p:cNvSpPr>
          <p:nvPr>
            <p:ph type="body" sz="quarter" idx="16" hasCustomPrompt="1"/>
          </p:nvPr>
        </p:nvSpPr>
        <p:spPr>
          <a:xfrm>
            <a:off x="1130762" y="3107266"/>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1</a:t>
            </a:r>
          </a:p>
        </p:txBody>
      </p:sp>
      <p:sp>
        <p:nvSpPr>
          <p:cNvPr id="9" name="Marcador de texto 17">
            <a:extLst>
              <a:ext uri="{FF2B5EF4-FFF2-40B4-BE49-F238E27FC236}">
                <a16:creationId xmlns:a16="http://schemas.microsoft.com/office/drawing/2014/main" id="{E2539CAB-8920-4A55-BFE8-EE9A27C6B7A2}"/>
              </a:ext>
            </a:extLst>
          </p:cNvPr>
          <p:cNvSpPr>
            <a:spLocks noGrp="1"/>
          </p:cNvSpPr>
          <p:nvPr>
            <p:ph type="body" sz="quarter" idx="15" hasCustomPrompt="1"/>
          </p:nvPr>
        </p:nvSpPr>
        <p:spPr>
          <a:xfrm>
            <a:off x="839788" y="345232"/>
            <a:ext cx="5256212" cy="245849"/>
          </a:xfrm>
          <a:prstGeom prst="rect">
            <a:avLst/>
          </a:prstGeom>
        </p:spPr>
        <p:txBody>
          <a:bodyPr>
            <a:noAutofit/>
          </a:bodyPr>
          <a:lstStyle>
            <a:lvl1pPr marL="0" indent="0">
              <a:buNone/>
              <a:defRPr lang="es-ES" sz="12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pic>
        <p:nvPicPr>
          <p:cNvPr id="15" name="Imagen 14">
            <a:extLst>
              <a:ext uri="{FF2B5EF4-FFF2-40B4-BE49-F238E27FC236}">
                <a16:creationId xmlns:a16="http://schemas.microsoft.com/office/drawing/2014/main" id="{7F3AEAAA-5EE2-4B00-B646-F052F870D216}"/>
              </a:ext>
            </a:extLst>
          </p:cNvPr>
          <p:cNvPicPr>
            <a:picLocks noChangeAspect="1"/>
          </p:cNvPicPr>
          <p:nvPr/>
        </p:nvPicPr>
        <p:blipFill>
          <a:blip r:embed="rId2"/>
          <a:stretch>
            <a:fillRect/>
          </a:stretch>
        </p:blipFill>
        <p:spPr>
          <a:xfrm rot="16200000">
            <a:off x="538980" y="3858348"/>
            <a:ext cx="386311" cy="386311"/>
          </a:xfrm>
          <a:prstGeom prst="rect">
            <a:avLst/>
          </a:prstGeom>
        </p:spPr>
      </p:pic>
      <p:pic>
        <p:nvPicPr>
          <p:cNvPr id="18" name="Imagen 17">
            <a:extLst>
              <a:ext uri="{FF2B5EF4-FFF2-40B4-BE49-F238E27FC236}">
                <a16:creationId xmlns:a16="http://schemas.microsoft.com/office/drawing/2014/main" id="{FFB97E25-A726-4BF6-AC9C-F8FEECE2FB3E}"/>
              </a:ext>
            </a:extLst>
          </p:cNvPr>
          <p:cNvPicPr>
            <a:picLocks noChangeAspect="1"/>
          </p:cNvPicPr>
          <p:nvPr/>
        </p:nvPicPr>
        <p:blipFill>
          <a:blip r:embed="rId2"/>
          <a:stretch>
            <a:fillRect/>
          </a:stretch>
        </p:blipFill>
        <p:spPr>
          <a:xfrm rot="16200000">
            <a:off x="538980" y="4665541"/>
            <a:ext cx="386311" cy="386311"/>
          </a:xfrm>
          <a:prstGeom prst="rect">
            <a:avLst/>
          </a:prstGeom>
        </p:spPr>
      </p:pic>
      <p:pic>
        <p:nvPicPr>
          <p:cNvPr id="21" name="Imagen 20">
            <a:extLst>
              <a:ext uri="{FF2B5EF4-FFF2-40B4-BE49-F238E27FC236}">
                <a16:creationId xmlns:a16="http://schemas.microsoft.com/office/drawing/2014/main" id="{F5396FBC-8AE2-4E21-A80C-BD09BA58C3A3}"/>
              </a:ext>
            </a:extLst>
          </p:cNvPr>
          <p:cNvPicPr>
            <a:picLocks noChangeAspect="1"/>
          </p:cNvPicPr>
          <p:nvPr/>
        </p:nvPicPr>
        <p:blipFill>
          <a:blip r:embed="rId2"/>
          <a:stretch>
            <a:fillRect/>
          </a:stretch>
        </p:blipFill>
        <p:spPr>
          <a:xfrm rot="16200000">
            <a:off x="538980" y="5472735"/>
            <a:ext cx="386311" cy="386311"/>
          </a:xfrm>
          <a:prstGeom prst="rect">
            <a:avLst/>
          </a:prstGeom>
        </p:spPr>
      </p:pic>
      <p:pic>
        <p:nvPicPr>
          <p:cNvPr id="24" name="Imagen 23">
            <a:extLst>
              <a:ext uri="{FF2B5EF4-FFF2-40B4-BE49-F238E27FC236}">
                <a16:creationId xmlns:a16="http://schemas.microsoft.com/office/drawing/2014/main" id="{BD4B1297-2CE5-4958-AD4F-873ADF4D42E1}"/>
              </a:ext>
            </a:extLst>
          </p:cNvPr>
          <p:cNvPicPr>
            <a:picLocks noChangeAspect="1"/>
          </p:cNvPicPr>
          <p:nvPr/>
        </p:nvPicPr>
        <p:blipFill>
          <a:blip r:embed="rId2"/>
          <a:stretch>
            <a:fillRect/>
          </a:stretch>
        </p:blipFill>
        <p:spPr>
          <a:xfrm rot="16200000">
            <a:off x="5919537" y="3051155"/>
            <a:ext cx="386311" cy="386311"/>
          </a:xfrm>
          <a:prstGeom prst="rect">
            <a:avLst/>
          </a:prstGeom>
        </p:spPr>
      </p:pic>
      <p:pic>
        <p:nvPicPr>
          <p:cNvPr id="27" name="Imagen 26">
            <a:extLst>
              <a:ext uri="{FF2B5EF4-FFF2-40B4-BE49-F238E27FC236}">
                <a16:creationId xmlns:a16="http://schemas.microsoft.com/office/drawing/2014/main" id="{C7DABA04-69B5-483B-8D30-F5CB8E6DDBD9}"/>
              </a:ext>
            </a:extLst>
          </p:cNvPr>
          <p:cNvPicPr>
            <a:picLocks noChangeAspect="1"/>
          </p:cNvPicPr>
          <p:nvPr/>
        </p:nvPicPr>
        <p:blipFill>
          <a:blip r:embed="rId2"/>
          <a:stretch>
            <a:fillRect/>
          </a:stretch>
        </p:blipFill>
        <p:spPr>
          <a:xfrm rot="16200000">
            <a:off x="5919537" y="3858348"/>
            <a:ext cx="386311" cy="386311"/>
          </a:xfrm>
          <a:prstGeom prst="rect">
            <a:avLst/>
          </a:prstGeom>
        </p:spPr>
      </p:pic>
      <p:pic>
        <p:nvPicPr>
          <p:cNvPr id="30" name="Imagen 29">
            <a:extLst>
              <a:ext uri="{FF2B5EF4-FFF2-40B4-BE49-F238E27FC236}">
                <a16:creationId xmlns:a16="http://schemas.microsoft.com/office/drawing/2014/main" id="{6E4BA1C9-59AD-49E9-99D0-12363C119EE5}"/>
              </a:ext>
            </a:extLst>
          </p:cNvPr>
          <p:cNvPicPr>
            <a:picLocks noChangeAspect="1"/>
          </p:cNvPicPr>
          <p:nvPr/>
        </p:nvPicPr>
        <p:blipFill>
          <a:blip r:embed="rId2"/>
          <a:stretch>
            <a:fillRect/>
          </a:stretch>
        </p:blipFill>
        <p:spPr>
          <a:xfrm rot="16200000">
            <a:off x="5919537" y="4665541"/>
            <a:ext cx="386311" cy="386311"/>
          </a:xfrm>
          <a:prstGeom prst="rect">
            <a:avLst/>
          </a:prstGeom>
        </p:spPr>
      </p:pic>
      <p:pic>
        <p:nvPicPr>
          <p:cNvPr id="33" name="Imagen 32">
            <a:extLst>
              <a:ext uri="{FF2B5EF4-FFF2-40B4-BE49-F238E27FC236}">
                <a16:creationId xmlns:a16="http://schemas.microsoft.com/office/drawing/2014/main" id="{127ADB79-1808-4089-BAD6-F02B53E8F88E}"/>
              </a:ext>
            </a:extLst>
          </p:cNvPr>
          <p:cNvPicPr>
            <a:picLocks noChangeAspect="1"/>
          </p:cNvPicPr>
          <p:nvPr/>
        </p:nvPicPr>
        <p:blipFill>
          <a:blip r:embed="rId2"/>
          <a:stretch>
            <a:fillRect/>
          </a:stretch>
        </p:blipFill>
        <p:spPr>
          <a:xfrm rot="16200000">
            <a:off x="5919537" y="5472735"/>
            <a:ext cx="386311" cy="386311"/>
          </a:xfrm>
          <a:prstGeom prst="rect">
            <a:avLst/>
          </a:prstGeom>
        </p:spPr>
      </p:pic>
      <p:sp>
        <p:nvSpPr>
          <p:cNvPr id="35" name="Título 1">
            <a:extLst>
              <a:ext uri="{FF2B5EF4-FFF2-40B4-BE49-F238E27FC236}">
                <a16:creationId xmlns:a16="http://schemas.microsoft.com/office/drawing/2014/main" id="{009B730D-8EAC-4CE0-9DE4-1CA9A7677780}"/>
              </a:ext>
            </a:extLst>
          </p:cNvPr>
          <p:cNvSpPr>
            <a:spLocks noGrp="1"/>
          </p:cNvSpPr>
          <p:nvPr>
            <p:ph type="title" hasCustomPrompt="1"/>
          </p:nvPr>
        </p:nvSpPr>
        <p:spPr>
          <a:xfrm>
            <a:off x="839787" y="1790387"/>
            <a:ext cx="8282719" cy="676469"/>
          </a:xfrm>
          <a:prstGeom prst="rect">
            <a:avLst/>
          </a:prstGeom>
        </p:spPr>
        <p:txBody>
          <a:bodyPr anchor="b">
            <a:normAutofit/>
          </a:bodyPr>
          <a:lstStyle>
            <a:lvl1pPr>
              <a:defRPr sz="2400">
                <a:solidFill>
                  <a:srgbClr val="E22216"/>
                </a:solidFill>
              </a:defRPr>
            </a:lvl1pPr>
          </a:lstStyle>
          <a:p>
            <a:r>
              <a:rPr lang="es-ES" dirty="0"/>
              <a:t>Enunciar elementos en 2 columnas</a:t>
            </a:r>
            <a:endParaRPr lang="es-AR" dirty="0"/>
          </a:p>
        </p:txBody>
      </p:sp>
      <p:sp>
        <p:nvSpPr>
          <p:cNvPr id="38" name="Marcador de texto 36">
            <a:extLst>
              <a:ext uri="{FF2B5EF4-FFF2-40B4-BE49-F238E27FC236}">
                <a16:creationId xmlns:a16="http://schemas.microsoft.com/office/drawing/2014/main" id="{CA997BFE-2805-4411-98DD-CD8975BDBBD1}"/>
              </a:ext>
            </a:extLst>
          </p:cNvPr>
          <p:cNvSpPr>
            <a:spLocks noGrp="1"/>
          </p:cNvSpPr>
          <p:nvPr>
            <p:ph type="body" sz="quarter" idx="17" hasCustomPrompt="1"/>
          </p:nvPr>
        </p:nvSpPr>
        <p:spPr>
          <a:xfrm>
            <a:off x="1130512" y="3906105"/>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2</a:t>
            </a:r>
          </a:p>
        </p:txBody>
      </p:sp>
      <p:sp>
        <p:nvSpPr>
          <p:cNvPr id="39" name="Marcador de texto 36">
            <a:extLst>
              <a:ext uri="{FF2B5EF4-FFF2-40B4-BE49-F238E27FC236}">
                <a16:creationId xmlns:a16="http://schemas.microsoft.com/office/drawing/2014/main" id="{D5346607-FA9B-4FFD-8BE8-C0A0DEE417C7}"/>
              </a:ext>
            </a:extLst>
          </p:cNvPr>
          <p:cNvSpPr>
            <a:spLocks noGrp="1"/>
          </p:cNvSpPr>
          <p:nvPr>
            <p:ph type="body" sz="quarter" idx="18" hasCustomPrompt="1"/>
          </p:nvPr>
        </p:nvSpPr>
        <p:spPr>
          <a:xfrm>
            <a:off x="1131012" y="4704202"/>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3</a:t>
            </a:r>
          </a:p>
        </p:txBody>
      </p:sp>
      <p:sp>
        <p:nvSpPr>
          <p:cNvPr id="40" name="Marcador de texto 36">
            <a:extLst>
              <a:ext uri="{FF2B5EF4-FFF2-40B4-BE49-F238E27FC236}">
                <a16:creationId xmlns:a16="http://schemas.microsoft.com/office/drawing/2014/main" id="{B29EB815-E1F0-49A3-9D26-39A9E4C9F004}"/>
              </a:ext>
            </a:extLst>
          </p:cNvPr>
          <p:cNvSpPr>
            <a:spLocks noGrp="1"/>
          </p:cNvSpPr>
          <p:nvPr>
            <p:ph type="body" sz="quarter" idx="19" hasCustomPrompt="1"/>
          </p:nvPr>
        </p:nvSpPr>
        <p:spPr>
          <a:xfrm>
            <a:off x="1130762" y="5503041"/>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4</a:t>
            </a:r>
          </a:p>
        </p:txBody>
      </p:sp>
      <p:sp>
        <p:nvSpPr>
          <p:cNvPr id="41" name="Marcador de texto 36">
            <a:extLst>
              <a:ext uri="{FF2B5EF4-FFF2-40B4-BE49-F238E27FC236}">
                <a16:creationId xmlns:a16="http://schemas.microsoft.com/office/drawing/2014/main" id="{5B9D755B-88BE-4E66-BB07-1F431584D2C6}"/>
              </a:ext>
            </a:extLst>
          </p:cNvPr>
          <p:cNvSpPr>
            <a:spLocks noGrp="1"/>
          </p:cNvSpPr>
          <p:nvPr>
            <p:ph type="body" sz="quarter" idx="20" hasCustomPrompt="1"/>
          </p:nvPr>
        </p:nvSpPr>
        <p:spPr>
          <a:xfrm>
            <a:off x="6510818" y="3110548"/>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1</a:t>
            </a:r>
          </a:p>
        </p:txBody>
      </p:sp>
      <p:sp>
        <p:nvSpPr>
          <p:cNvPr id="42" name="Marcador de texto 36">
            <a:extLst>
              <a:ext uri="{FF2B5EF4-FFF2-40B4-BE49-F238E27FC236}">
                <a16:creationId xmlns:a16="http://schemas.microsoft.com/office/drawing/2014/main" id="{767ABC3B-9B22-4B89-8B50-496DC8E08575}"/>
              </a:ext>
            </a:extLst>
          </p:cNvPr>
          <p:cNvSpPr>
            <a:spLocks noGrp="1"/>
          </p:cNvSpPr>
          <p:nvPr>
            <p:ph type="body" sz="quarter" idx="21" hasCustomPrompt="1"/>
          </p:nvPr>
        </p:nvSpPr>
        <p:spPr>
          <a:xfrm>
            <a:off x="6510568" y="3909387"/>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2</a:t>
            </a:r>
          </a:p>
        </p:txBody>
      </p:sp>
      <p:sp>
        <p:nvSpPr>
          <p:cNvPr id="43" name="Marcador de texto 36">
            <a:extLst>
              <a:ext uri="{FF2B5EF4-FFF2-40B4-BE49-F238E27FC236}">
                <a16:creationId xmlns:a16="http://schemas.microsoft.com/office/drawing/2014/main" id="{FC12B2A6-B736-4692-BA59-2621CD68F903}"/>
              </a:ext>
            </a:extLst>
          </p:cNvPr>
          <p:cNvSpPr>
            <a:spLocks noGrp="1"/>
          </p:cNvSpPr>
          <p:nvPr>
            <p:ph type="body" sz="quarter" idx="22" hasCustomPrompt="1"/>
          </p:nvPr>
        </p:nvSpPr>
        <p:spPr>
          <a:xfrm>
            <a:off x="6511068" y="4707484"/>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3</a:t>
            </a:r>
          </a:p>
        </p:txBody>
      </p:sp>
      <p:sp>
        <p:nvSpPr>
          <p:cNvPr id="44" name="Marcador de texto 36">
            <a:extLst>
              <a:ext uri="{FF2B5EF4-FFF2-40B4-BE49-F238E27FC236}">
                <a16:creationId xmlns:a16="http://schemas.microsoft.com/office/drawing/2014/main" id="{2249D6A9-9DA8-4B5C-B395-F4F2767BB4BE}"/>
              </a:ext>
            </a:extLst>
          </p:cNvPr>
          <p:cNvSpPr>
            <a:spLocks noGrp="1"/>
          </p:cNvSpPr>
          <p:nvPr>
            <p:ph type="body" sz="quarter" idx="23" hasCustomPrompt="1"/>
          </p:nvPr>
        </p:nvSpPr>
        <p:spPr>
          <a:xfrm>
            <a:off x="6510818" y="5506323"/>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4</a:t>
            </a:r>
          </a:p>
        </p:txBody>
      </p:sp>
      <p:sp>
        <p:nvSpPr>
          <p:cNvPr id="22" name="CuadroTexto 21">
            <a:extLst>
              <a:ext uri="{FF2B5EF4-FFF2-40B4-BE49-F238E27FC236}">
                <a16:creationId xmlns:a16="http://schemas.microsoft.com/office/drawing/2014/main" id="{E8365142-B025-4015-A1D6-14633C5A2882}"/>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pic>
        <p:nvPicPr>
          <p:cNvPr id="25" name="Imagen 24">
            <a:extLst>
              <a:ext uri="{FF2B5EF4-FFF2-40B4-BE49-F238E27FC236}">
                <a16:creationId xmlns:a16="http://schemas.microsoft.com/office/drawing/2014/main" id="{F592398F-AA05-47C0-A131-86656CFE04A6}"/>
              </a:ext>
            </a:extLst>
          </p:cNvPr>
          <p:cNvPicPr>
            <a:picLocks noChangeAspect="1"/>
          </p:cNvPicPr>
          <p:nvPr/>
        </p:nvPicPr>
        <p:blipFill>
          <a:blip r:embed="rId2"/>
          <a:stretch>
            <a:fillRect/>
          </a:stretch>
        </p:blipFill>
        <p:spPr>
          <a:xfrm rot="16200000">
            <a:off x="538980" y="3054437"/>
            <a:ext cx="386311" cy="386311"/>
          </a:xfrm>
          <a:prstGeom prst="rect">
            <a:avLst/>
          </a:prstGeom>
        </p:spPr>
      </p:pic>
      <p:sp>
        <p:nvSpPr>
          <p:cNvPr id="23" name="Marcador de posición de imagen 2">
            <a:extLst>
              <a:ext uri="{FF2B5EF4-FFF2-40B4-BE49-F238E27FC236}">
                <a16:creationId xmlns:a16="http://schemas.microsoft.com/office/drawing/2014/main" id="{F7A07ED9-517B-4C76-BA8E-C9220C80C324}"/>
              </a:ext>
            </a:extLst>
          </p:cNvPr>
          <p:cNvSpPr>
            <a:spLocks noGrp="1"/>
          </p:cNvSpPr>
          <p:nvPr>
            <p:ph type="pic" idx="10"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Tree>
    <p:extLst>
      <p:ext uri="{BB962C8B-B14F-4D97-AF65-F5344CB8AC3E}">
        <p14:creationId xmlns:p14="http://schemas.microsoft.com/office/powerpoint/2010/main" val="40657404"/>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Listado de elementos 3 columnas">
    <p:bg>
      <p:bgRef idx="1001">
        <a:schemeClr val="bg1"/>
      </p:bgRef>
    </p:bg>
    <p:spTree>
      <p:nvGrpSpPr>
        <p:cNvPr id="1" name=""/>
        <p:cNvGrpSpPr/>
        <p:nvPr/>
      </p:nvGrpSpPr>
      <p:grpSpPr>
        <a:xfrm>
          <a:off x="0" y="0"/>
          <a:ext cx="0" cy="0"/>
          <a:chOff x="0" y="0"/>
          <a:chExt cx="0" cy="0"/>
        </a:xfrm>
      </p:grpSpPr>
      <p:sp>
        <p:nvSpPr>
          <p:cNvPr id="37" name="Marcador de texto 36">
            <a:extLst>
              <a:ext uri="{FF2B5EF4-FFF2-40B4-BE49-F238E27FC236}">
                <a16:creationId xmlns:a16="http://schemas.microsoft.com/office/drawing/2014/main" id="{4B4658D7-33B3-440A-A3F3-335239008E27}"/>
              </a:ext>
            </a:extLst>
          </p:cNvPr>
          <p:cNvSpPr>
            <a:spLocks noGrp="1"/>
          </p:cNvSpPr>
          <p:nvPr>
            <p:ph type="body" sz="quarter" idx="16" hasCustomPrompt="1"/>
          </p:nvPr>
        </p:nvSpPr>
        <p:spPr>
          <a:xfrm>
            <a:off x="1130762" y="3107266"/>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1</a:t>
            </a:r>
          </a:p>
        </p:txBody>
      </p:sp>
      <p:sp>
        <p:nvSpPr>
          <p:cNvPr id="9" name="Marcador de texto 17">
            <a:extLst>
              <a:ext uri="{FF2B5EF4-FFF2-40B4-BE49-F238E27FC236}">
                <a16:creationId xmlns:a16="http://schemas.microsoft.com/office/drawing/2014/main" id="{E2539CAB-8920-4A55-BFE8-EE9A27C6B7A2}"/>
              </a:ext>
            </a:extLst>
          </p:cNvPr>
          <p:cNvSpPr>
            <a:spLocks noGrp="1"/>
          </p:cNvSpPr>
          <p:nvPr>
            <p:ph type="body" sz="quarter" idx="15" hasCustomPrompt="1"/>
          </p:nvPr>
        </p:nvSpPr>
        <p:spPr>
          <a:xfrm>
            <a:off x="839788" y="345232"/>
            <a:ext cx="5256212" cy="245849"/>
          </a:xfrm>
          <a:prstGeom prst="rect">
            <a:avLst/>
          </a:prstGeom>
        </p:spPr>
        <p:txBody>
          <a:bodyPr>
            <a:noAutofit/>
          </a:bodyPr>
          <a:lstStyle>
            <a:lvl1pPr marL="0" indent="0">
              <a:buNone/>
              <a:defRPr lang="es-ES" sz="12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pic>
        <p:nvPicPr>
          <p:cNvPr id="12" name="Imagen 11">
            <a:extLst>
              <a:ext uri="{FF2B5EF4-FFF2-40B4-BE49-F238E27FC236}">
                <a16:creationId xmlns:a16="http://schemas.microsoft.com/office/drawing/2014/main" id="{96D9DD43-6A89-4648-AE7F-3FF3D1B395F5}"/>
              </a:ext>
            </a:extLst>
          </p:cNvPr>
          <p:cNvPicPr>
            <a:picLocks noChangeAspect="1"/>
          </p:cNvPicPr>
          <p:nvPr/>
        </p:nvPicPr>
        <p:blipFill>
          <a:blip r:embed="rId2"/>
          <a:stretch>
            <a:fillRect/>
          </a:stretch>
        </p:blipFill>
        <p:spPr>
          <a:xfrm rot="16200000">
            <a:off x="538980" y="3051155"/>
            <a:ext cx="386311" cy="386311"/>
          </a:xfrm>
          <a:prstGeom prst="rect">
            <a:avLst/>
          </a:prstGeom>
        </p:spPr>
      </p:pic>
      <p:pic>
        <p:nvPicPr>
          <p:cNvPr id="15" name="Imagen 14">
            <a:extLst>
              <a:ext uri="{FF2B5EF4-FFF2-40B4-BE49-F238E27FC236}">
                <a16:creationId xmlns:a16="http://schemas.microsoft.com/office/drawing/2014/main" id="{7F3AEAAA-5EE2-4B00-B646-F052F870D216}"/>
              </a:ext>
            </a:extLst>
          </p:cNvPr>
          <p:cNvPicPr>
            <a:picLocks noChangeAspect="1"/>
          </p:cNvPicPr>
          <p:nvPr/>
        </p:nvPicPr>
        <p:blipFill>
          <a:blip r:embed="rId2"/>
          <a:stretch>
            <a:fillRect/>
          </a:stretch>
        </p:blipFill>
        <p:spPr>
          <a:xfrm rot="16200000">
            <a:off x="538980" y="3858348"/>
            <a:ext cx="386311" cy="386311"/>
          </a:xfrm>
          <a:prstGeom prst="rect">
            <a:avLst/>
          </a:prstGeom>
        </p:spPr>
      </p:pic>
      <p:pic>
        <p:nvPicPr>
          <p:cNvPr id="18" name="Imagen 17">
            <a:extLst>
              <a:ext uri="{FF2B5EF4-FFF2-40B4-BE49-F238E27FC236}">
                <a16:creationId xmlns:a16="http://schemas.microsoft.com/office/drawing/2014/main" id="{FFB97E25-A726-4BF6-AC9C-F8FEECE2FB3E}"/>
              </a:ext>
            </a:extLst>
          </p:cNvPr>
          <p:cNvPicPr>
            <a:picLocks noChangeAspect="1"/>
          </p:cNvPicPr>
          <p:nvPr/>
        </p:nvPicPr>
        <p:blipFill>
          <a:blip r:embed="rId2"/>
          <a:stretch>
            <a:fillRect/>
          </a:stretch>
        </p:blipFill>
        <p:spPr>
          <a:xfrm rot="16200000">
            <a:off x="538980" y="4665541"/>
            <a:ext cx="386311" cy="386311"/>
          </a:xfrm>
          <a:prstGeom prst="rect">
            <a:avLst/>
          </a:prstGeom>
        </p:spPr>
      </p:pic>
      <p:pic>
        <p:nvPicPr>
          <p:cNvPr id="21" name="Imagen 20">
            <a:extLst>
              <a:ext uri="{FF2B5EF4-FFF2-40B4-BE49-F238E27FC236}">
                <a16:creationId xmlns:a16="http://schemas.microsoft.com/office/drawing/2014/main" id="{F5396FBC-8AE2-4E21-A80C-BD09BA58C3A3}"/>
              </a:ext>
            </a:extLst>
          </p:cNvPr>
          <p:cNvPicPr>
            <a:picLocks noChangeAspect="1"/>
          </p:cNvPicPr>
          <p:nvPr/>
        </p:nvPicPr>
        <p:blipFill>
          <a:blip r:embed="rId2"/>
          <a:stretch>
            <a:fillRect/>
          </a:stretch>
        </p:blipFill>
        <p:spPr>
          <a:xfrm rot="16200000">
            <a:off x="538980" y="5472735"/>
            <a:ext cx="386311" cy="386311"/>
          </a:xfrm>
          <a:prstGeom prst="rect">
            <a:avLst/>
          </a:prstGeom>
        </p:spPr>
      </p:pic>
      <p:pic>
        <p:nvPicPr>
          <p:cNvPr id="24" name="Imagen 23">
            <a:extLst>
              <a:ext uri="{FF2B5EF4-FFF2-40B4-BE49-F238E27FC236}">
                <a16:creationId xmlns:a16="http://schemas.microsoft.com/office/drawing/2014/main" id="{BD4B1297-2CE5-4958-AD4F-873ADF4D42E1}"/>
              </a:ext>
            </a:extLst>
          </p:cNvPr>
          <p:cNvPicPr>
            <a:picLocks noChangeAspect="1"/>
          </p:cNvPicPr>
          <p:nvPr/>
        </p:nvPicPr>
        <p:blipFill>
          <a:blip r:embed="rId2"/>
          <a:stretch>
            <a:fillRect/>
          </a:stretch>
        </p:blipFill>
        <p:spPr>
          <a:xfrm rot="16200000">
            <a:off x="4494141" y="3054899"/>
            <a:ext cx="386311" cy="386311"/>
          </a:xfrm>
          <a:prstGeom prst="rect">
            <a:avLst/>
          </a:prstGeom>
        </p:spPr>
      </p:pic>
      <p:pic>
        <p:nvPicPr>
          <p:cNvPr id="27" name="Imagen 26">
            <a:extLst>
              <a:ext uri="{FF2B5EF4-FFF2-40B4-BE49-F238E27FC236}">
                <a16:creationId xmlns:a16="http://schemas.microsoft.com/office/drawing/2014/main" id="{C7DABA04-69B5-483B-8D30-F5CB8E6DDBD9}"/>
              </a:ext>
            </a:extLst>
          </p:cNvPr>
          <p:cNvPicPr>
            <a:picLocks noChangeAspect="1"/>
          </p:cNvPicPr>
          <p:nvPr/>
        </p:nvPicPr>
        <p:blipFill>
          <a:blip r:embed="rId2"/>
          <a:stretch>
            <a:fillRect/>
          </a:stretch>
        </p:blipFill>
        <p:spPr>
          <a:xfrm rot="16200000">
            <a:off x="4494141" y="3862092"/>
            <a:ext cx="386311" cy="386311"/>
          </a:xfrm>
          <a:prstGeom prst="rect">
            <a:avLst/>
          </a:prstGeom>
        </p:spPr>
      </p:pic>
      <p:pic>
        <p:nvPicPr>
          <p:cNvPr id="30" name="Imagen 29">
            <a:extLst>
              <a:ext uri="{FF2B5EF4-FFF2-40B4-BE49-F238E27FC236}">
                <a16:creationId xmlns:a16="http://schemas.microsoft.com/office/drawing/2014/main" id="{6E4BA1C9-59AD-49E9-99D0-12363C119EE5}"/>
              </a:ext>
            </a:extLst>
          </p:cNvPr>
          <p:cNvPicPr>
            <a:picLocks noChangeAspect="1"/>
          </p:cNvPicPr>
          <p:nvPr/>
        </p:nvPicPr>
        <p:blipFill>
          <a:blip r:embed="rId2"/>
          <a:stretch>
            <a:fillRect/>
          </a:stretch>
        </p:blipFill>
        <p:spPr>
          <a:xfrm rot="16200000">
            <a:off x="4494141" y="4669285"/>
            <a:ext cx="386311" cy="386311"/>
          </a:xfrm>
          <a:prstGeom prst="rect">
            <a:avLst/>
          </a:prstGeom>
        </p:spPr>
      </p:pic>
      <p:pic>
        <p:nvPicPr>
          <p:cNvPr id="33" name="Imagen 32">
            <a:extLst>
              <a:ext uri="{FF2B5EF4-FFF2-40B4-BE49-F238E27FC236}">
                <a16:creationId xmlns:a16="http://schemas.microsoft.com/office/drawing/2014/main" id="{127ADB79-1808-4089-BAD6-F02B53E8F88E}"/>
              </a:ext>
            </a:extLst>
          </p:cNvPr>
          <p:cNvPicPr>
            <a:picLocks noChangeAspect="1"/>
          </p:cNvPicPr>
          <p:nvPr/>
        </p:nvPicPr>
        <p:blipFill>
          <a:blip r:embed="rId2"/>
          <a:stretch>
            <a:fillRect/>
          </a:stretch>
        </p:blipFill>
        <p:spPr>
          <a:xfrm rot="16200000">
            <a:off x="4494141" y="5476479"/>
            <a:ext cx="386311" cy="386311"/>
          </a:xfrm>
          <a:prstGeom prst="rect">
            <a:avLst/>
          </a:prstGeom>
        </p:spPr>
      </p:pic>
      <p:sp>
        <p:nvSpPr>
          <p:cNvPr id="35" name="Título 1">
            <a:extLst>
              <a:ext uri="{FF2B5EF4-FFF2-40B4-BE49-F238E27FC236}">
                <a16:creationId xmlns:a16="http://schemas.microsoft.com/office/drawing/2014/main" id="{009B730D-8EAC-4CE0-9DE4-1CA9A7677780}"/>
              </a:ext>
            </a:extLst>
          </p:cNvPr>
          <p:cNvSpPr>
            <a:spLocks noGrp="1"/>
          </p:cNvSpPr>
          <p:nvPr>
            <p:ph type="title" hasCustomPrompt="1"/>
          </p:nvPr>
        </p:nvSpPr>
        <p:spPr>
          <a:xfrm>
            <a:off x="839788" y="1790387"/>
            <a:ext cx="7996326" cy="676469"/>
          </a:xfrm>
          <a:prstGeom prst="rect">
            <a:avLst/>
          </a:prstGeom>
        </p:spPr>
        <p:txBody>
          <a:bodyPr anchor="b">
            <a:normAutofit/>
          </a:bodyPr>
          <a:lstStyle>
            <a:lvl1pPr>
              <a:defRPr sz="2400">
                <a:solidFill>
                  <a:srgbClr val="E22216"/>
                </a:solidFill>
              </a:defRPr>
            </a:lvl1pPr>
          </a:lstStyle>
          <a:p>
            <a:r>
              <a:rPr lang="es-ES" dirty="0"/>
              <a:t>Enunciar elementos en 3 columnas</a:t>
            </a:r>
            <a:endParaRPr lang="es-AR" dirty="0"/>
          </a:p>
        </p:txBody>
      </p:sp>
      <p:sp>
        <p:nvSpPr>
          <p:cNvPr id="38" name="Marcador de texto 36">
            <a:extLst>
              <a:ext uri="{FF2B5EF4-FFF2-40B4-BE49-F238E27FC236}">
                <a16:creationId xmlns:a16="http://schemas.microsoft.com/office/drawing/2014/main" id="{CA997BFE-2805-4411-98DD-CD8975BDBBD1}"/>
              </a:ext>
            </a:extLst>
          </p:cNvPr>
          <p:cNvSpPr>
            <a:spLocks noGrp="1"/>
          </p:cNvSpPr>
          <p:nvPr>
            <p:ph type="body" sz="quarter" idx="17" hasCustomPrompt="1"/>
          </p:nvPr>
        </p:nvSpPr>
        <p:spPr>
          <a:xfrm>
            <a:off x="1130512" y="3906105"/>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2</a:t>
            </a:r>
          </a:p>
        </p:txBody>
      </p:sp>
      <p:sp>
        <p:nvSpPr>
          <p:cNvPr id="39" name="Marcador de texto 36">
            <a:extLst>
              <a:ext uri="{FF2B5EF4-FFF2-40B4-BE49-F238E27FC236}">
                <a16:creationId xmlns:a16="http://schemas.microsoft.com/office/drawing/2014/main" id="{D5346607-FA9B-4FFD-8BE8-C0A0DEE417C7}"/>
              </a:ext>
            </a:extLst>
          </p:cNvPr>
          <p:cNvSpPr>
            <a:spLocks noGrp="1"/>
          </p:cNvSpPr>
          <p:nvPr>
            <p:ph type="body" sz="quarter" idx="18" hasCustomPrompt="1"/>
          </p:nvPr>
        </p:nvSpPr>
        <p:spPr>
          <a:xfrm>
            <a:off x="1131012" y="4704202"/>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3</a:t>
            </a:r>
          </a:p>
        </p:txBody>
      </p:sp>
      <p:sp>
        <p:nvSpPr>
          <p:cNvPr id="40" name="Marcador de texto 36">
            <a:extLst>
              <a:ext uri="{FF2B5EF4-FFF2-40B4-BE49-F238E27FC236}">
                <a16:creationId xmlns:a16="http://schemas.microsoft.com/office/drawing/2014/main" id="{B29EB815-E1F0-49A3-9D26-39A9E4C9F004}"/>
              </a:ext>
            </a:extLst>
          </p:cNvPr>
          <p:cNvSpPr>
            <a:spLocks noGrp="1"/>
          </p:cNvSpPr>
          <p:nvPr>
            <p:ph type="body" sz="quarter" idx="19" hasCustomPrompt="1"/>
          </p:nvPr>
        </p:nvSpPr>
        <p:spPr>
          <a:xfrm>
            <a:off x="1130762" y="5503041"/>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4</a:t>
            </a:r>
          </a:p>
        </p:txBody>
      </p:sp>
      <p:sp>
        <p:nvSpPr>
          <p:cNvPr id="41" name="Marcador de texto 36">
            <a:extLst>
              <a:ext uri="{FF2B5EF4-FFF2-40B4-BE49-F238E27FC236}">
                <a16:creationId xmlns:a16="http://schemas.microsoft.com/office/drawing/2014/main" id="{5B9D755B-88BE-4E66-BB07-1F431584D2C6}"/>
              </a:ext>
            </a:extLst>
          </p:cNvPr>
          <p:cNvSpPr>
            <a:spLocks noGrp="1"/>
          </p:cNvSpPr>
          <p:nvPr>
            <p:ph type="body" sz="quarter" idx="20" hasCustomPrompt="1"/>
          </p:nvPr>
        </p:nvSpPr>
        <p:spPr>
          <a:xfrm>
            <a:off x="5085422" y="3114292"/>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1</a:t>
            </a:r>
          </a:p>
        </p:txBody>
      </p:sp>
      <p:sp>
        <p:nvSpPr>
          <p:cNvPr id="42" name="Marcador de texto 36">
            <a:extLst>
              <a:ext uri="{FF2B5EF4-FFF2-40B4-BE49-F238E27FC236}">
                <a16:creationId xmlns:a16="http://schemas.microsoft.com/office/drawing/2014/main" id="{767ABC3B-9B22-4B89-8B50-496DC8E08575}"/>
              </a:ext>
            </a:extLst>
          </p:cNvPr>
          <p:cNvSpPr>
            <a:spLocks noGrp="1"/>
          </p:cNvSpPr>
          <p:nvPr>
            <p:ph type="body" sz="quarter" idx="21" hasCustomPrompt="1"/>
          </p:nvPr>
        </p:nvSpPr>
        <p:spPr>
          <a:xfrm>
            <a:off x="5085172" y="3913131"/>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2</a:t>
            </a:r>
          </a:p>
        </p:txBody>
      </p:sp>
      <p:sp>
        <p:nvSpPr>
          <p:cNvPr id="43" name="Marcador de texto 36">
            <a:extLst>
              <a:ext uri="{FF2B5EF4-FFF2-40B4-BE49-F238E27FC236}">
                <a16:creationId xmlns:a16="http://schemas.microsoft.com/office/drawing/2014/main" id="{FC12B2A6-B736-4692-BA59-2621CD68F903}"/>
              </a:ext>
            </a:extLst>
          </p:cNvPr>
          <p:cNvSpPr>
            <a:spLocks noGrp="1"/>
          </p:cNvSpPr>
          <p:nvPr>
            <p:ph type="body" sz="quarter" idx="22" hasCustomPrompt="1"/>
          </p:nvPr>
        </p:nvSpPr>
        <p:spPr>
          <a:xfrm>
            <a:off x="5085672" y="4711228"/>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3</a:t>
            </a:r>
          </a:p>
        </p:txBody>
      </p:sp>
      <p:sp>
        <p:nvSpPr>
          <p:cNvPr id="44" name="Marcador de texto 36">
            <a:extLst>
              <a:ext uri="{FF2B5EF4-FFF2-40B4-BE49-F238E27FC236}">
                <a16:creationId xmlns:a16="http://schemas.microsoft.com/office/drawing/2014/main" id="{2249D6A9-9DA8-4B5C-B395-F4F2767BB4BE}"/>
              </a:ext>
            </a:extLst>
          </p:cNvPr>
          <p:cNvSpPr>
            <a:spLocks noGrp="1"/>
          </p:cNvSpPr>
          <p:nvPr>
            <p:ph type="body" sz="quarter" idx="23" hasCustomPrompt="1"/>
          </p:nvPr>
        </p:nvSpPr>
        <p:spPr>
          <a:xfrm>
            <a:off x="5085422" y="5510067"/>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4</a:t>
            </a:r>
          </a:p>
        </p:txBody>
      </p:sp>
      <p:pic>
        <p:nvPicPr>
          <p:cNvPr id="22" name="Imagen 21">
            <a:extLst>
              <a:ext uri="{FF2B5EF4-FFF2-40B4-BE49-F238E27FC236}">
                <a16:creationId xmlns:a16="http://schemas.microsoft.com/office/drawing/2014/main" id="{07659ACD-BEF7-4AE0-91AC-5256BCF371E2}"/>
              </a:ext>
            </a:extLst>
          </p:cNvPr>
          <p:cNvPicPr>
            <a:picLocks noChangeAspect="1"/>
          </p:cNvPicPr>
          <p:nvPr/>
        </p:nvPicPr>
        <p:blipFill>
          <a:blip r:embed="rId2"/>
          <a:stretch>
            <a:fillRect/>
          </a:stretch>
        </p:blipFill>
        <p:spPr>
          <a:xfrm rot="16200000">
            <a:off x="8449802" y="2998277"/>
            <a:ext cx="386311" cy="386311"/>
          </a:xfrm>
          <a:prstGeom prst="rect">
            <a:avLst/>
          </a:prstGeom>
        </p:spPr>
      </p:pic>
      <p:pic>
        <p:nvPicPr>
          <p:cNvPr id="23" name="Imagen 22">
            <a:extLst>
              <a:ext uri="{FF2B5EF4-FFF2-40B4-BE49-F238E27FC236}">
                <a16:creationId xmlns:a16="http://schemas.microsoft.com/office/drawing/2014/main" id="{F8E8B0D0-FF41-419D-919A-96D3412FE642}"/>
              </a:ext>
            </a:extLst>
          </p:cNvPr>
          <p:cNvPicPr>
            <a:picLocks noChangeAspect="1"/>
          </p:cNvPicPr>
          <p:nvPr/>
        </p:nvPicPr>
        <p:blipFill>
          <a:blip r:embed="rId2"/>
          <a:stretch>
            <a:fillRect/>
          </a:stretch>
        </p:blipFill>
        <p:spPr>
          <a:xfrm rot="16200000">
            <a:off x="8449802" y="3805470"/>
            <a:ext cx="386311" cy="386311"/>
          </a:xfrm>
          <a:prstGeom prst="rect">
            <a:avLst/>
          </a:prstGeom>
        </p:spPr>
      </p:pic>
      <p:pic>
        <p:nvPicPr>
          <p:cNvPr id="25" name="Imagen 24">
            <a:extLst>
              <a:ext uri="{FF2B5EF4-FFF2-40B4-BE49-F238E27FC236}">
                <a16:creationId xmlns:a16="http://schemas.microsoft.com/office/drawing/2014/main" id="{A35A5BED-39A2-466C-B158-4F37E895E762}"/>
              </a:ext>
            </a:extLst>
          </p:cNvPr>
          <p:cNvPicPr>
            <a:picLocks noChangeAspect="1"/>
          </p:cNvPicPr>
          <p:nvPr/>
        </p:nvPicPr>
        <p:blipFill>
          <a:blip r:embed="rId2"/>
          <a:stretch>
            <a:fillRect/>
          </a:stretch>
        </p:blipFill>
        <p:spPr>
          <a:xfrm rot="16200000">
            <a:off x="8449802" y="4612663"/>
            <a:ext cx="386311" cy="386311"/>
          </a:xfrm>
          <a:prstGeom prst="rect">
            <a:avLst/>
          </a:prstGeom>
        </p:spPr>
      </p:pic>
      <p:pic>
        <p:nvPicPr>
          <p:cNvPr id="26" name="Imagen 25">
            <a:extLst>
              <a:ext uri="{FF2B5EF4-FFF2-40B4-BE49-F238E27FC236}">
                <a16:creationId xmlns:a16="http://schemas.microsoft.com/office/drawing/2014/main" id="{23362E26-5EA8-4863-8EE5-3CC088C6BC87}"/>
              </a:ext>
            </a:extLst>
          </p:cNvPr>
          <p:cNvPicPr>
            <a:picLocks noChangeAspect="1"/>
          </p:cNvPicPr>
          <p:nvPr/>
        </p:nvPicPr>
        <p:blipFill>
          <a:blip r:embed="rId2"/>
          <a:stretch>
            <a:fillRect/>
          </a:stretch>
        </p:blipFill>
        <p:spPr>
          <a:xfrm rot="16200000">
            <a:off x="8449802" y="5419857"/>
            <a:ext cx="386311" cy="386311"/>
          </a:xfrm>
          <a:prstGeom prst="rect">
            <a:avLst/>
          </a:prstGeom>
        </p:spPr>
      </p:pic>
      <p:sp>
        <p:nvSpPr>
          <p:cNvPr id="28" name="Marcador de texto 36">
            <a:extLst>
              <a:ext uri="{FF2B5EF4-FFF2-40B4-BE49-F238E27FC236}">
                <a16:creationId xmlns:a16="http://schemas.microsoft.com/office/drawing/2014/main" id="{BFADEB60-1CAB-4D8A-B44E-2FC4670C4915}"/>
              </a:ext>
            </a:extLst>
          </p:cNvPr>
          <p:cNvSpPr>
            <a:spLocks noGrp="1"/>
          </p:cNvSpPr>
          <p:nvPr>
            <p:ph type="body" sz="quarter" idx="24" hasCustomPrompt="1"/>
          </p:nvPr>
        </p:nvSpPr>
        <p:spPr>
          <a:xfrm>
            <a:off x="9041083" y="3057670"/>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1</a:t>
            </a:r>
          </a:p>
        </p:txBody>
      </p:sp>
      <p:sp>
        <p:nvSpPr>
          <p:cNvPr id="29" name="Marcador de texto 36">
            <a:extLst>
              <a:ext uri="{FF2B5EF4-FFF2-40B4-BE49-F238E27FC236}">
                <a16:creationId xmlns:a16="http://schemas.microsoft.com/office/drawing/2014/main" id="{EDE03D8B-B46C-4B60-98DF-DCC1DD7641B9}"/>
              </a:ext>
            </a:extLst>
          </p:cNvPr>
          <p:cNvSpPr>
            <a:spLocks noGrp="1"/>
          </p:cNvSpPr>
          <p:nvPr>
            <p:ph type="body" sz="quarter" idx="25" hasCustomPrompt="1"/>
          </p:nvPr>
        </p:nvSpPr>
        <p:spPr>
          <a:xfrm>
            <a:off x="9040833" y="3856509"/>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2</a:t>
            </a:r>
          </a:p>
        </p:txBody>
      </p:sp>
      <p:sp>
        <p:nvSpPr>
          <p:cNvPr id="31" name="Marcador de texto 36">
            <a:extLst>
              <a:ext uri="{FF2B5EF4-FFF2-40B4-BE49-F238E27FC236}">
                <a16:creationId xmlns:a16="http://schemas.microsoft.com/office/drawing/2014/main" id="{C59D78DB-F99F-4F0C-BF79-08589ED9B8A5}"/>
              </a:ext>
            </a:extLst>
          </p:cNvPr>
          <p:cNvSpPr>
            <a:spLocks noGrp="1"/>
          </p:cNvSpPr>
          <p:nvPr>
            <p:ph type="body" sz="quarter" idx="26" hasCustomPrompt="1"/>
          </p:nvPr>
        </p:nvSpPr>
        <p:spPr>
          <a:xfrm>
            <a:off x="9041333" y="4654606"/>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3</a:t>
            </a:r>
          </a:p>
        </p:txBody>
      </p:sp>
      <p:sp>
        <p:nvSpPr>
          <p:cNvPr id="32" name="Marcador de texto 36">
            <a:extLst>
              <a:ext uri="{FF2B5EF4-FFF2-40B4-BE49-F238E27FC236}">
                <a16:creationId xmlns:a16="http://schemas.microsoft.com/office/drawing/2014/main" id="{C4B81DED-078E-430A-9CC7-1872DCE0814F}"/>
              </a:ext>
            </a:extLst>
          </p:cNvPr>
          <p:cNvSpPr>
            <a:spLocks noGrp="1"/>
          </p:cNvSpPr>
          <p:nvPr>
            <p:ph type="body" sz="quarter" idx="27" hasCustomPrompt="1"/>
          </p:nvPr>
        </p:nvSpPr>
        <p:spPr>
          <a:xfrm>
            <a:off x="9041083" y="5453445"/>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4</a:t>
            </a:r>
          </a:p>
        </p:txBody>
      </p:sp>
      <p:sp>
        <p:nvSpPr>
          <p:cNvPr id="34" name="CuadroTexto 33">
            <a:extLst>
              <a:ext uri="{FF2B5EF4-FFF2-40B4-BE49-F238E27FC236}">
                <a16:creationId xmlns:a16="http://schemas.microsoft.com/office/drawing/2014/main" id="{A20D0088-3D48-4B34-AC6C-C8A753DF3D84}"/>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
        <p:nvSpPr>
          <p:cNvPr id="45" name="Marcador de posición de imagen 2">
            <a:extLst>
              <a:ext uri="{FF2B5EF4-FFF2-40B4-BE49-F238E27FC236}">
                <a16:creationId xmlns:a16="http://schemas.microsoft.com/office/drawing/2014/main" id="{F5CD06F0-C1BC-443A-9BBD-016A5D28071D}"/>
              </a:ext>
            </a:extLst>
          </p:cNvPr>
          <p:cNvSpPr>
            <a:spLocks noGrp="1"/>
          </p:cNvSpPr>
          <p:nvPr>
            <p:ph type="pic" idx="10"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Tree>
    <p:extLst>
      <p:ext uri="{BB962C8B-B14F-4D97-AF65-F5344CB8AC3E}">
        <p14:creationId xmlns:p14="http://schemas.microsoft.com/office/powerpoint/2010/main" val="1971379894"/>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apa">
    <p:bg>
      <p:bgRef idx="1001">
        <a:schemeClr val="bg1"/>
      </p:bgRef>
    </p:bg>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FF7EAFA5-6B3A-4025-8603-44F3E1040488}"/>
              </a:ext>
            </a:extLst>
          </p:cNvPr>
          <p:cNvPicPr>
            <a:picLocks noChangeAspect="1"/>
          </p:cNvPicPr>
          <p:nvPr/>
        </p:nvPicPr>
        <p:blipFill>
          <a:blip r:embed="rId2"/>
          <a:stretch>
            <a:fillRect/>
          </a:stretch>
        </p:blipFill>
        <p:spPr>
          <a:xfrm>
            <a:off x="0" y="-9331"/>
            <a:ext cx="5057192" cy="6858000"/>
          </a:xfrm>
          <a:prstGeom prst="rect">
            <a:avLst/>
          </a:prstGeom>
        </p:spPr>
      </p:pic>
      <p:pic>
        <p:nvPicPr>
          <p:cNvPr id="3" name="Imagen 2" descr="Imagen que contiene Logotipo&#10;&#10;Descripción generada automáticamente">
            <a:extLst>
              <a:ext uri="{FF2B5EF4-FFF2-40B4-BE49-F238E27FC236}">
                <a16:creationId xmlns:a16="http://schemas.microsoft.com/office/drawing/2014/main" id="{B5D91FCE-2112-45A8-A8D0-76D65397A584}"/>
              </a:ext>
            </a:extLst>
          </p:cNvPr>
          <p:cNvPicPr>
            <a:picLocks noChangeAspect="1"/>
          </p:cNvPicPr>
          <p:nvPr/>
        </p:nvPicPr>
        <p:blipFill>
          <a:blip r:embed="rId3"/>
          <a:stretch>
            <a:fillRect/>
          </a:stretch>
        </p:blipFill>
        <p:spPr>
          <a:xfrm>
            <a:off x="32139" y="1993555"/>
            <a:ext cx="4894424" cy="2870889"/>
          </a:xfrm>
          <a:prstGeom prst="rect">
            <a:avLst/>
          </a:prstGeom>
        </p:spPr>
      </p:pic>
      <p:sp>
        <p:nvSpPr>
          <p:cNvPr id="16" name="Marcador de texto 15">
            <a:extLst>
              <a:ext uri="{FF2B5EF4-FFF2-40B4-BE49-F238E27FC236}">
                <a16:creationId xmlns:a16="http://schemas.microsoft.com/office/drawing/2014/main" id="{A94AB23A-F009-177C-349F-318205FB15FA}"/>
              </a:ext>
            </a:extLst>
          </p:cNvPr>
          <p:cNvSpPr>
            <a:spLocks noGrp="1"/>
          </p:cNvSpPr>
          <p:nvPr>
            <p:ph type="body" sz="quarter" idx="10"/>
          </p:nvPr>
        </p:nvSpPr>
        <p:spPr>
          <a:xfrm>
            <a:off x="6005156" y="2850265"/>
            <a:ext cx="5314950" cy="1828800"/>
          </a:xfrm>
          <a:prstGeom prst="rect">
            <a:avLst/>
          </a:prstGeom>
        </p:spPr>
        <p:txBody>
          <a:bodyPr/>
          <a:lstStyle>
            <a:lvl1pPr marL="0" indent="0" algn="l" defTabSz="914400" rtl="0" eaLnBrk="1" latinLnBrk="0" hangingPunct="1">
              <a:buNone/>
              <a:defRPr lang="es-ES" sz="3200" kern="1200" dirty="0" smtClean="0">
                <a:solidFill>
                  <a:srgbClr val="87898C"/>
                </a:solidFill>
                <a:latin typeface="Sofia Pro Light" pitchFamily="2" charset="0"/>
                <a:ea typeface="+mn-ea"/>
                <a:cs typeface="+mn-cs"/>
              </a:defRPr>
            </a:lvl1pPr>
            <a:lvl2pPr marL="0" indent="0" algn="l" defTabSz="914400" rtl="0" eaLnBrk="1" latinLnBrk="0" hangingPunct="1">
              <a:buNone/>
              <a:defRPr lang="es-ES" sz="3200" kern="1200" dirty="0" smtClean="0">
                <a:solidFill>
                  <a:srgbClr val="87898C"/>
                </a:solidFill>
                <a:latin typeface="Sofia Pro Light" pitchFamily="2" charset="0"/>
                <a:ea typeface="+mn-ea"/>
                <a:cs typeface="+mn-cs"/>
              </a:defRPr>
            </a:lvl2pPr>
            <a:lvl3pPr marL="0" algn="l" defTabSz="914400" rtl="0" eaLnBrk="1" latinLnBrk="0" hangingPunct="1">
              <a:defRPr lang="es-ES" sz="3200" kern="1200" dirty="0" smtClean="0">
                <a:solidFill>
                  <a:srgbClr val="87898C"/>
                </a:solidFill>
                <a:latin typeface="Sofia Pro Light" pitchFamily="2" charset="0"/>
                <a:ea typeface="+mn-ea"/>
                <a:cs typeface="+mn-cs"/>
              </a:defRPr>
            </a:lvl3pPr>
            <a:lvl4pPr marL="0" algn="l" defTabSz="914400" rtl="0" eaLnBrk="1" latinLnBrk="0" hangingPunct="1">
              <a:defRPr lang="es-ES" sz="3200" kern="1200" dirty="0" smtClean="0">
                <a:solidFill>
                  <a:srgbClr val="87898C"/>
                </a:solidFill>
                <a:latin typeface="Sofia Pro Light" pitchFamily="2" charset="0"/>
                <a:ea typeface="+mn-ea"/>
                <a:cs typeface="+mn-cs"/>
              </a:defRPr>
            </a:lvl4pPr>
            <a:lvl5pPr marL="0" algn="l" defTabSz="914400" rtl="0" eaLnBrk="1" latinLnBrk="0" hangingPunct="1">
              <a:defRPr lang="es-AR" sz="3200" kern="1200" dirty="0">
                <a:solidFill>
                  <a:srgbClr val="87898C"/>
                </a:solidFill>
                <a:latin typeface="Sofia Pro Light" pitchFamily="2" charset="0"/>
                <a:ea typeface="+mn-ea"/>
                <a:cs typeface="+mn-cs"/>
              </a:defRPr>
            </a:lvl5pPr>
          </a:lstStyle>
          <a:p>
            <a:pPr lvl="0"/>
            <a:r>
              <a:rPr lang="es-ES"/>
              <a:t>Haga clic para modificar los estilos de texto del patrón</a:t>
            </a:r>
          </a:p>
        </p:txBody>
      </p:sp>
      <p:sp>
        <p:nvSpPr>
          <p:cNvPr id="18" name="Marcador de texto 17">
            <a:extLst>
              <a:ext uri="{FF2B5EF4-FFF2-40B4-BE49-F238E27FC236}">
                <a16:creationId xmlns:a16="http://schemas.microsoft.com/office/drawing/2014/main" id="{31618AFF-2AA0-DDEE-9450-E056D30854E4}"/>
              </a:ext>
            </a:extLst>
          </p:cNvPr>
          <p:cNvSpPr>
            <a:spLocks noGrp="1"/>
          </p:cNvSpPr>
          <p:nvPr>
            <p:ph type="body" sz="quarter" idx="11"/>
          </p:nvPr>
        </p:nvSpPr>
        <p:spPr>
          <a:xfrm>
            <a:off x="6005513" y="2320091"/>
            <a:ext cx="5314593" cy="400050"/>
          </a:xfrm>
          <a:prstGeom prst="rect">
            <a:avLst/>
          </a:prstGeom>
        </p:spPr>
        <p:txBody>
          <a:bodyPr/>
          <a:lstStyle>
            <a:lvl1pPr marL="0" indent="0">
              <a:buNone/>
              <a:defRPr lang="es-ES" sz="2000" kern="1200" dirty="0" smtClean="0">
                <a:solidFill>
                  <a:srgbClr val="E32D20"/>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a:t>Haga clic para modificar los estilos de texto del patrón</a:t>
            </a:r>
          </a:p>
        </p:txBody>
      </p:sp>
      <p:sp>
        <p:nvSpPr>
          <p:cNvPr id="6" name="Marcador de posición de imagen 2">
            <a:extLst>
              <a:ext uri="{FF2B5EF4-FFF2-40B4-BE49-F238E27FC236}">
                <a16:creationId xmlns:a16="http://schemas.microsoft.com/office/drawing/2014/main" id="{F359B0C5-59F6-460B-ABE8-84BEB37A714B}"/>
              </a:ext>
            </a:extLst>
          </p:cNvPr>
          <p:cNvSpPr>
            <a:spLocks noGrp="1"/>
          </p:cNvSpPr>
          <p:nvPr>
            <p:ph type="pic" idx="1"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8" name="CuadroTexto 7">
            <a:extLst>
              <a:ext uri="{FF2B5EF4-FFF2-40B4-BE49-F238E27FC236}">
                <a16:creationId xmlns:a16="http://schemas.microsoft.com/office/drawing/2014/main" id="{04CD783B-6099-43F4-B44E-BB5160F1DCA2}"/>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
        <p:nvSpPr>
          <p:cNvPr id="9" name="CuadroTexto 8">
            <a:extLst>
              <a:ext uri="{FF2B5EF4-FFF2-40B4-BE49-F238E27FC236}">
                <a16:creationId xmlns:a16="http://schemas.microsoft.com/office/drawing/2014/main" id="{099B44D2-65BF-407F-B59D-B303331223B2}"/>
              </a:ext>
            </a:extLst>
          </p:cNvPr>
          <p:cNvSpPr txBox="1"/>
          <p:nvPr/>
        </p:nvSpPr>
        <p:spPr>
          <a:xfrm>
            <a:off x="570141" y="6155424"/>
            <a:ext cx="3916907" cy="629418"/>
          </a:xfrm>
          <a:prstGeom prst="rect">
            <a:avLst/>
          </a:prstGeom>
        </p:spPr>
        <p:txBody>
          <a:bodyPr vert="horz" wrap="square" lIns="91440" tIns="45720" rIns="91440" bIns="45720" rtlCol="0" anchor="ctr">
            <a:noAutofit/>
          </a:bodyPr>
          <a:lstStyle/>
          <a:p>
            <a:pPr marL="0" marR="0" indent="0" algn="ctr" defTabSz="914400" rtl="0" eaLnBrk="1" fontAlgn="auto" latinLnBrk="0" hangingPunct="1">
              <a:lnSpc>
                <a:spcPct val="100000"/>
              </a:lnSpc>
              <a:spcBef>
                <a:spcPts val="120"/>
              </a:spcBef>
              <a:spcAft>
                <a:spcPts val="0"/>
              </a:spcAft>
              <a:buClrTx/>
              <a:buSzTx/>
              <a:buFont typeface="Arial" pitchFamily="34" charset="0"/>
              <a:buNone/>
              <a:tabLst/>
            </a:pPr>
            <a:r>
              <a:rPr kumimoji="0" lang="es-AR" sz="1200" b="0" i="0" u="none" strike="noStrike" kern="1200" cap="none" spc="0" normalizeH="0" baseline="0" noProof="0" dirty="0">
                <a:ln>
                  <a:noFill/>
                </a:ln>
                <a:solidFill>
                  <a:schemeClr val="bg1"/>
                </a:solidFill>
                <a:effectLst/>
                <a:uLnTx/>
                <a:uFillTx/>
                <a:latin typeface="Sofia Pro Light"/>
                <a:ea typeface="+mn-ea"/>
                <a:cs typeface="+mn-cs"/>
              </a:rPr>
              <a:t>Fray Justo Santa María de Oro 2150 Piso 5, C1425FOD CABA, Argentina | +54 11 5236-9990 | lfs.tax</a:t>
            </a:r>
          </a:p>
        </p:txBody>
      </p:sp>
    </p:spTree>
    <p:extLst>
      <p:ext uri="{BB962C8B-B14F-4D97-AF65-F5344CB8AC3E}">
        <p14:creationId xmlns:p14="http://schemas.microsoft.com/office/powerpoint/2010/main" val="2783695450"/>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Listado elementos en 2 columnas sin items">
    <p:bg>
      <p:bgRef idx="1001">
        <a:schemeClr val="bg1"/>
      </p:bgRef>
    </p:bg>
    <p:spTree>
      <p:nvGrpSpPr>
        <p:cNvPr id="1" name=""/>
        <p:cNvGrpSpPr/>
        <p:nvPr/>
      </p:nvGrpSpPr>
      <p:grpSpPr>
        <a:xfrm>
          <a:off x="0" y="0"/>
          <a:ext cx="0" cy="0"/>
          <a:chOff x="0" y="0"/>
          <a:chExt cx="0" cy="0"/>
        </a:xfrm>
      </p:grpSpPr>
      <p:sp>
        <p:nvSpPr>
          <p:cNvPr id="37" name="Marcador de texto 36">
            <a:extLst>
              <a:ext uri="{FF2B5EF4-FFF2-40B4-BE49-F238E27FC236}">
                <a16:creationId xmlns:a16="http://schemas.microsoft.com/office/drawing/2014/main" id="{4B4658D7-33B3-440A-A3F3-335239008E27}"/>
              </a:ext>
            </a:extLst>
          </p:cNvPr>
          <p:cNvSpPr>
            <a:spLocks noGrp="1"/>
          </p:cNvSpPr>
          <p:nvPr>
            <p:ph type="body" sz="quarter" idx="16" hasCustomPrompt="1"/>
          </p:nvPr>
        </p:nvSpPr>
        <p:spPr>
          <a:xfrm>
            <a:off x="1130762" y="3107266"/>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1</a:t>
            </a:r>
          </a:p>
        </p:txBody>
      </p:sp>
      <p:sp>
        <p:nvSpPr>
          <p:cNvPr id="9" name="Marcador de texto 17">
            <a:extLst>
              <a:ext uri="{FF2B5EF4-FFF2-40B4-BE49-F238E27FC236}">
                <a16:creationId xmlns:a16="http://schemas.microsoft.com/office/drawing/2014/main" id="{E2539CAB-8920-4A55-BFE8-EE9A27C6B7A2}"/>
              </a:ext>
            </a:extLst>
          </p:cNvPr>
          <p:cNvSpPr>
            <a:spLocks noGrp="1"/>
          </p:cNvSpPr>
          <p:nvPr>
            <p:ph type="body" sz="quarter" idx="15" hasCustomPrompt="1"/>
          </p:nvPr>
        </p:nvSpPr>
        <p:spPr>
          <a:xfrm>
            <a:off x="839788" y="345232"/>
            <a:ext cx="5256212" cy="245849"/>
          </a:xfrm>
          <a:prstGeom prst="rect">
            <a:avLst/>
          </a:prstGeom>
        </p:spPr>
        <p:txBody>
          <a:bodyPr>
            <a:noAutofit/>
          </a:bodyPr>
          <a:lstStyle>
            <a:lvl1pPr marL="0" indent="0">
              <a:buNone/>
              <a:defRPr lang="es-ES" sz="12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10" name="Marcador de posición de imagen 2">
            <a:extLst>
              <a:ext uri="{FF2B5EF4-FFF2-40B4-BE49-F238E27FC236}">
                <a16:creationId xmlns:a16="http://schemas.microsoft.com/office/drawing/2014/main" id="{8D451E17-FF68-4232-9F4B-31DF5C0E3EBA}"/>
              </a:ext>
            </a:extLst>
          </p:cNvPr>
          <p:cNvSpPr>
            <a:spLocks noGrp="1"/>
          </p:cNvSpPr>
          <p:nvPr>
            <p:ph type="pic" idx="10"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35" name="Título 1">
            <a:extLst>
              <a:ext uri="{FF2B5EF4-FFF2-40B4-BE49-F238E27FC236}">
                <a16:creationId xmlns:a16="http://schemas.microsoft.com/office/drawing/2014/main" id="{009B730D-8EAC-4CE0-9DE4-1CA9A7677780}"/>
              </a:ext>
            </a:extLst>
          </p:cNvPr>
          <p:cNvSpPr>
            <a:spLocks noGrp="1"/>
          </p:cNvSpPr>
          <p:nvPr>
            <p:ph type="title" hasCustomPrompt="1"/>
          </p:nvPr>
        </p:nvSpPr>
        <p:spPr>
          <a:xfrm>
            <a:off x="839787" y="1790387"/>
            <a:ext cx="8282719" cy="676469"/>
          </a:xfrm>
          <a:prstGeom prst="rect">
            <a:avLst/>
          </a:prstGeom>
        </p:spPr>
        <p:txBody>
          <a:bodyPr anchor="b">
            <a:normAutofit/>
          </a:bodyPr>
          <a:lstStyle>
            <a:lvl1pPr>
              <a:defRPr sz="2400">
                <a:solidFill>
                  <a:srgbClr val="E22216"/>
                </a:solidFill>
              </a:defRPr>
            </a:lvl1pPr>
          </a:lstStyle>
          <a:p>
            <a:r>
              <a:rPr lang="es-ES" dirty="0"/>
              <a:t>Comparación de dos elementos</a:t>
            </a:r>
            <a:endParaRPr lang="es-AR" dirty="0"/>
          </a:p>
        </p:txBody>
      </p:sp>
      <p:sp>
        <p:nvSpPr>
          <p:cNvPr id="38" name="Marcador de texto 36">
            <a:extLst>
              <a:ext uri="{FF2B5EF4-FFF2-40B4-BE49-F238E27FC236}">
                <a16:creationId xmlns:a16="http://schemas.microsoft.com/office/drawing/2014/main" id="{CA997BFE-2805-4411-98DD-CD8975BDBBD1}"/>
              </a:ext>
            </a:extLst>
          </p:cNvPr>
          <p:cNvSpPr>
            <a:spLocks noGrp="1"/>
          </p:cNvSpPr>
          <p:nvPr>
            <p:ph type="body" sz="quarter" idx="17" hasCustomPrompt="1"/>
          </p:nvPr>
        </p:nvSpPr>
        <p:spPr>
          <a:xfrm>
            <a:off x="1130512" y="3906105"/>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2</a:t>
            </a:r>
          </a:p>
        </p:txBody>
      </p:sp>
      <p:sp>
        <p:nvSpPr>
          <p:cNvPr id="39" name="Marcador de texto 36">
            <a:extLst>
              <a:ext uri="{FF2B5EF4-FFF2-40B4-BE49-F238E27FC236}">
                <a16:creationId xmlns:a16="http://schemas.microsoft.com/office/drawing/2014/main" id="{D5346607-FA9B-4FFD-8BE8-C0A0DEE417C7}"/>
              </a:ext>
            </a:extLst>
          </p:cNvPr>
          <p:cNvSpPr>
            <a:spLocks noGrp="1"/>
          </p:cNvSpPr>
          <p:nvPr>
            <p:ph type="body" sz="quarter" idx="18" hasCustomPrompt="1"/>
          </p:nvPr>
        </p:nvSpPr>
        <p:spPr>
          <a:xfrm>
            <a:off x="1131012" y="4704202"/>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3</a:t>
            </a:r>
          </a:p>
        </p:txBody>
      </p:sp>
      <p:sp>
        <p:nvSpPr>
          <p:cNvPr id="40" name="Marcador de texto 36">
            <a:extLst>
              <a:ext uri="{FF2B5EF4-FFF2-40B4-BE49-F238E27FC236}">
                <a16:creationId xmlns:a16="http://schemas.microsoft.com/office/drawing/2014/main" id="{B29EB815-E1F0-49A3-9D26-39A9E4C9F004}"/>
              </a:ext>
            </a:extLst>
          </p:cNvPr>
          <p:cNvSpPr>
            <a:spLocks noGrp="1"/>
          </p:cNvSpPr>
          <p:nvPr>
            <p:ph type="body" sz="quarter" idx="19" hasCustomPrompt="1"/>
          </p:nvPr>
        </p:nvSpPr>
        <p:spPr>
          <a:xfrm>
            <a:off x="1130762" y="5503041"/>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4</a:t>
            </a:r>
          </a:p>
        </p:txBody>
      </p:sp>
      <p:sp>
        <p:nvSpPr>
          <p:cNvPr id="41" name="Marcador de texto 36">
            <a:extLst>
              <a:ext uri="{FF2B5EF4-FFF2-40B4-BE49-F238E27FC236}">
                <a16:creationId xmlns:a16="http://schemas.microsoft.com/office/drawing/2014/main" id="{5B9D755B-88BE-4E66-BB07-1F431584D2C6}"/>
              </a:ext>
            </a:extLst>
          </p:cNvPr>
          <p:cNvSpPr>
            <a:spLocks noGrp="1"/>
          </p:cNvSpPr>
          <p:nvPr>
            <p:ph type="body" sz="quarter" idx="20" hasCustomPrompt="1"/>
          </p:nvPr>
        </p:nvSpPr>
        <p:spPr>
          <a:xfrm>
            <a:off x="6510818" y="3110548"/>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1</a:t>
            </a:r>
          </a:p>
        </p:txBody>
      </p:sp>
      <p:sp>
        <p:nvSpPr>
          <p:cNvPr id="42" name="Marcador de texto 36">
            <a:extLst>
              <a:ext uri="{FF2B5EF4-FFF2-40B4-BE49-F238E27FC236}">
                <a16:creationId xmlns:a16="http://schemas.microsoft.com/office/drawing/2014/main" id="{767ABC3B-9B22-4B89-8B50-496DC8E08575}"/>
              </a:ext>
            </a:extLst>
          </p:cNvPr>
          <p:cNvSpPr>
            <a:spLocks noGrp="1"/>
          </p:cNvSpPr>
          <p:nvPr>
            <p:ph type="body" sz="quarter" idx="21" hasCustomPrompt="1"/>
          </p:nvPr>
        </p:nvSpPr>
        <p:spPr>
          <a:xfrm>
            <a:off x="6510568" y="3909387"/>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2</a:t>
            </a:r>
          </a:p>
        </p:txBody>
      </p:sp>
      <p:sp>
        <p:nvSpPr>
          <p:cNvPr id="43" name="Marcador de texto 36">
            <a:extLst>
              <a:ext uri="{FF2B5EF4-FFF2-40B4-BE49-F238E27FC236}">
                <a16:creationId xmlns:a16="http://schemas.microsoft.com/office/drawing/2014/main" id="{FC12B2A6-B736-4692-BA59-2621CD68F903}"/>
              </a:ext>
            </a:extLst>
          </p:cNvPr>
          <p:cNvSpPr>
            <a:spLocks noGrp="1"/>
          </p:cNvSpPr>
          <p:nvPr>
            <p:ph type="body" sz="quarter" idx="22" hasCustomPrompt="1"/>
          </p:nvPr>
        </p:nvSpPr>
        <p:spPr>
          <a:xfrm>
            <a:off x="6511068" y="4707484"/>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3</a:t>
            </a:r>
          </a:p>
        </p:txBody>
      </p:sp>
      <p:sp>
        <p:nvSpPr>
          <p:cNvPr id="44" name="Marcador de texto 36">
            <a:extLst>
              <a:ext uri="{FF2B5EF4-FFF2-40B4-BE49-F238E27FC236}">
                <a16:creationId xmlns:a16="http://schemas.microsoft.com/office/drawing/2014/main" id="{2249D6A9-9DA8-4B5C-B395-F4F2767BB4BE}"/>
              </a:ext>
            </a:extLst>
          </p:cNvPr>
          <p:cNvSpPr>
            <a:spLocks noGrp="1"/>
          </p:cNvSpPr>
          <p:nvPr>
            <p:ph type="body" sz="quarter" idx="23" hasCustomPrompt="1"/>
          </p:nvPr>
        </p:nvSpPr>
        <p:spPr>
          <a:xfrm>
            <a:off x="6510818" y="5506323"/>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4</a:t>
            </a:r>
          </a:p>
        </p:txBody>
      </p:sp>
      <p:sp>
        <p:nvSpPr>
          <p:cNvPr id="22" name="CuadroTexto 21">
            <a:extLst>
              <a:ext uri="{FF2B5EF4-FFF2-40B4-BE49-F238E27FC236}">
                <a16:creationId xmlns:a16="http://schemas.microsoft.com/office/drawing/2014/main" id="{E8365142-B025-4015-A1D6-14633C5A2882}"/>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
        <p:nvSpPr>
          <p:cNvPr id="5" name="Marcador de posición de imagen 4">
            <a:extLst>
              <a:ext uri="{FF2B5EF4-FFF2-40B4-BE49-F238E27FC236}">
                <a16:creationId xmlns:a16="http://schemas.microsoft.com/office/drawing/2014/main" id="{C0AF7BB5-CEB0-4416-BBF3-5448C6DED805}"/>
              </a:ext>
            </a:extLst>
          </p:cNvPr>
          <p:cNvSpPr>
            <a:spLocks noGrp="1"/>
          </p:cNvSpPr>
          <p:nvPr>
            <p:ph type="pic" sz="quarter" idx="24" hasCustomPrompt="1"/>
          </p:nvPr>
        </p:nvSpPr>
        <p:spPr>
          <a:xfrm>
            <a:off x="5920085" y="3853824"/>
            <a:ext cx="385763" cy="385763"/>
          </a:xfrm>
          <a:prstGeom prst="rect">
            <a:avLst/>
          </a:prstGeom>
        </p:spPr>
        <p:txBody>
          <a:bodyPr anchor="ctr"/>
          <a:lstStyle>
            <a:lvl1pPr marL="0" indent="0" algn="ctr">
              <a:buNone/>
              <a:defRPr sz="700"/>
            </a:lvl1pPr>
          </a:lstStyle>
          <a:p>
            <a:r>
              <a:rPr lang="es-AR" dirty="0"/>
              <a:t>ITEM</a:t>
            </a:r>
          </a:p>
        </p:txBody>
      </p:sp>
      <p:sp>
        <p:nvSpPr>
          <p:cNvPr id="28" name="Marcador de posición de imagen 4">
            <a:extLst>
              <a:ext uri="{FF2B5EF4-FFF2-40B4-BE49-F238E27FC236}">
                <a16:creationId xmlns:a16="http://schemas.microsoft.com/office/drawing/2014/main" id="{1E6E3E6C-692B-4C81-919A-F29CD5FA3555}"/>
              </a:ext>
            </a:extLst>
          </p:cNvPr>
          <p:cNvSpPr>
            <a:spLocks noGrp="1"/>
          </p:cNvSpPr>
          <p:nvPr>
            <p:ph type="pic" sz="quarter" idx="25" hasCustomPrompt="1"/>
          </p:nvPr>
        </p:nvSpPr>
        <p:spPr>
          <a:xfrm>
            <a:off x="5920667" y="3054985"/>
            <a:ext cx="385763" cy="385763"/>
          </a:xfrm>
          <a:prstGeom prst="rect">
            <a:avLst/>
          </a:prstGeom>
        </p:spPr>
        <p:txBody>
          <a:bodyPr anchor="ctr"/>
          <a:lstStyle>
            <a:lvl1pPr marL="0" indent="0" algn="ctr">
              <a:buNone/>
              <a:defRPr sz="700"/>
            </a:lvl1pPr>
          </a:lstStyle>
          <a:p>
            <a:r>
              <a:rPr lang="es-AR" dirty="0"/>
              <a:t>ITEM</a:t>
            </a:r>
          </a:p>
        </p:txBody>
      </p:sp>
      <p:sp>
        <p:nvSpPr>
          <p:cNvPr id="29" name="Marcador de posición de imagen 4">
            <a:extLst>
              <a:ext uri="{FF2B5EF4-FFF2-40B4-BE49-F238E27FC236}">
                <a16:creationId xmlns:a16="http://schemas.microsoft.com/office/drawing/2014/main" id="{26C030AD-4E0D-48AC-AC96-A0825C7C7D6E}"/>
              </a:ext>
            </a:extLst>
          </p:cNvPr>
          <p:cNvSpPr>
            <a:spLocks noGrp="1"/>
          </p:cNvSpPr>
          <p:nvPr>
            <p:ph type="pic" sz="quarter" idx="26" hasCustomPrompt="1"/>
          </p:nvPr>
        </p:nvSpPr>
        <p:spPr>
          <a:xfrm>
            <a:off x="5926263" y="4648639"/>
            <a:ext cx="385763" cy="385763"/>
          </a:xfrm>
          <a:prstGeom prst="rect">
            <a:avLst/>
          </a:prstGeom>
        </p:spPr>
        <p:txBody>
          <a:bodyPr anchor="ctr"/>
          <a:lstStyle>
            <a:lvl1pPr marL="0" indent="0" algn="ctr">
              <a:buNone/>
              <a:defRPr sz="700"/>
            </a:lvl1pPr>
          </a:lstStyle>
          <a:p>
            <a:r>
              <a:rPr lang="es-AR" dirty="0"/>
              <a:t>ITEM</a:t>
            </a:r>
          </a:p>
        </p:txBody>
      </p:sp>
      <p:sp>
        <p:nvSpPr>
          <p:cNvPr id="31" name="Marcador de posición de imagen 4">
            <a:extLst>
              <a:ext uri="{FF2B5EF4-FFF2-40B4-BE49-F238E27FC236}">
                <a16:creationId xmlns:a16="http://schemas.microsoft.com/office/drawing/2014/main" id="{53FE43C7-9201-401B-8753-6BFE7F935FD2}"/>
              </a:ext>
            </a:extLst>
          </p:cNvPr>
          <p:cNvSpPr>
            <a:spLocks noGrp="1"/>
          </p:cNvSpPr>
          <p:nvPr>
            <p:ph type="pic" sz="quarter" idx="27" hasCustomPrompt="1"/>
          </p:nvPr>
        </p:nvSpPr>
        <p:spPr>
          <a:xfrm>
            <a:off x="5920667" y="5472735"/>
            <a:ext cx="385763" cy="385763"/>
          </a:xfrm>
          <a:prstGeom prst="rect">
            <a:avLst/>
          </a:prstGeom>
        </p:spPr>
        <p:txBody>
          <a:bodyPr anchor="ctr"/>
          <a:lstStyle>
            <a:lvl1pPr marL="0" indent="0" algn="ctr">
              <a:buNone/>
              <a:defRPr sz="700"/>
            </a:lvl1pPr>
          </a:lstStyle>
          <a:p>
            <a:r>
              <a:rPr lang="es-AR" dirty="0"/>
              <a:t>ITEM</a:t>
            </a:r>
          </a:p>
        </p:txBody>
      </p:sp>
      <p:sp>
        <p:nvSpPr>
          <p:cNvPr id="32" name="Marcador de posición de imagen 4">
            <a:extLst>
              <a:ext uri="{FF2B5EF4-FFF2-40B4-BE49-F238E27FC236}">
                <a16:creationId xmlns:a16="http://schemas.microsoft.com/office/drawing/2014/main" id="{856E9A93-5FC2-4EB8-A3EA-8A6CD764537C}"/>
              </a:ext>
            </a:extLst>
          </p:cNvPr>
          <p:cNvSpPr>
            <a:spLocks noGrp="1"/>
          </p:cNvSpPr>
          <p:nvPr>
            <p:ph type="pic" sz="quarter" idx="28" hasCustomPrompt="1"/>
          </p:nvPr>
        </p:nvSpPr>
        <p:spPr>
          <a:xfrm>
            <a:off x="539447" y="3853824"/>
            <a:ext cx="385763" cy="385763"/>
          </a:xfrm>
          <a:prstGeom prst="rect">
            <a:avLst/>
          </a:prstGeom>
        </p:spPr>
        <p:txBody>
          <a:bodyPr anchor="ctr"/>
          <a:lstStyle>
            <a:lvl1pPr marL="0" indent="0" algn="ctr">
              <a:buNone/>
              <a:defRPr sz="700"/>
            </a:lvl1pPr>
          </a:lstStyle>
          <a:p>
            <a:r>
              <a:rPr lang="es-AR" dirty="0"/>
              <a:t>ITEM</a:t>
            </a:r>
          </a:p>
        </p:txBody>
      </p:sp>
      <p:sp>
        <p:nvSpPr>
          <p:cNvPr id="34" name="Marcador de posición de imagen 4">
            <a:extLst>
              <a:ext uri="{FF2B5EF4-FFF2-40B4-BE49-F238E27FC236}">
                <a16:creationId xmlns:a16="http://schemas.microsoft.com/office/drawing/2014/main" id="{9812F4C8-D22E-4AD9-B82F-22310D0D0489}"/>
              </a:ext>
            </a:extLst>
          </p:cNvPr>
          <p:cNvSpPr>
            <a:spLocks noGrp="1"/>
          </p:cNvSpPr>
          <p:nvPr>
            <p:ph type="pic" sz="quarter" idx="29" hasCustomPrompt="1"/>
          </p:nvPr>
        </p:nvSpPr>
        <p:spPr>
          <a:xfrm>
            <a:off x="540029" y="3054985"/>
            <a:ext cx="385763" cy="385763"/>
          </a:xfrm>
          <a:prstGeom prst="rect">
            <a:avLst/>
          </a:prstGeom>
        </p:spPr>
        <p:txBody>
          <a:bodyPr anchor="ctr"/>
          <a:lstStyle>
            <a:lvl1pPr marL="0" indent="0" algn="ctr">
              <a:buNone/>
              <a:defRPr sz="700"/>
            </a:lvl1pPr>
          </a:lstStyle>
          <a:p>
            <a:r>
              <a:rPr lang="es-AR" dirty="0"/>
              <a:t>ITEM</a:t>
            </a:r>
          </a:p>
        </p:txBody>
      </p:sp>
      <p:sp>
        <p:nvSpPr>
          <p:cNvPr id="36" name="Marcador de posición de imagen 4">
            <a:extLst>
              <a:ext uri="{FF2B5EF4-FFF2-40B4-BE49-F238E27FC236}">
                <a16:creationId xmlns:a16="http://schemas.microsoft.com/office/drawing/2014/main" id="{7BB9A43E-C01A-4A3C-837A-482A22431E85}"/>
              </a:ext>
            </a:extLst>
          </p:cNvPr>
          <p:cNvSpPr>
            <a:spLocks noGrp="1"/>
          </p:cNvSpPr>
          <p:nvPr>
            <p:ph type="pic" sz="quarter" idx="30" hasCustomPrompt="1"/>
          </p:nvPr>
        </p:nvSpPr>
        <p:spPr>
          <a:xfrm>
            <a:off x="545625" y="4648639"/>
            <a:ext cx="385763" cy="385763"/>
          </a:xfrm>
          <a:prstGeom prst="rect">
            <a:avLst/>
          </a:prstGeom>
        </p:spPr>
        <p:txBody>
          <a:bodyPr anchor="ctr"/>
          <a:lstStyle>
            <a:lvl1pPr marL="0" indent="0" algn="ctr">
              <a:buNone/>
              <a:defRPr sz="700"/>
            </a:lvl1pPr>
          </a:lstStyle>
          <a:p>
            <a:r>
              <a:rPr lang="es-AR" dirty="0"/>
              <a:t>ITEM</a:t>
            </a:r>
          </a:p>
        </p:txBody>
      </p:sp>
      <p:sp>
        <p:nvSpPr>
          <p:cNvPr id="45" name="Marcador de posición de imagen 4">
            <a:extLst>
              <a:ext uri="{FF2B5EF4-FFF2-40B4-BE49-F238E27FC236}">
                <a16:creationId xmlns:a16="http://schemas.microsoft.com/office/drawing/2014/main" id="{46F79A42-E3DE-4CEE-9C87-06E97A7B619F}"/>
              </a:ext>
            </a:extLst>
          </p:cNvPr>
          <p:cNvSpPr>
            <a:spLocks noGrp="1"/>
          </p:cNvSpPr>
          <p:nvPr>
            <p:ph type="pic" sz="quarter" idx="31" hasCustomPrompt="1"/>
          </p:nvPr>
        </p:nvSpPr>
        <p:spPr>
          <a:xfrm>
            <a:off x="540029" y="5472735"/>
            <a:ext cx="385763" cy="385763"/>
          </a:xfrm>
          <a:prstGeom prst="rect">
            <a:avLst/>
          </a:prstGeom>
        </p:spPr>
        <p:txBody>
          <a:bodyPr anchor="ctr"/>
          <a:lstStyle>
            <a:lvl1pPr marL="0" indent="0" algn="ctr">
              <a:buNone/>
              <a:defRPr sz="700"/>
            </a:lvl1pPr>
          </a:lstStyle>
          <a:p>
            <a:r>
              <a:rPr lang="es-AR" dirty="0"/>
              <a:t>ITEM</a:t>
            </a:r>
          </a:p>
        </p:txBody>
      </p:sp>
    </p:spTree>
    <p:extLst>
      <p:ext uri="{BB962C8B-B14F-4D97-AF65-F5344CB8AC3E}">
        <p14:creationId xmlns:p14="http://schemas.microsoft.com/office/powerpoint/2010/main" val="944603724"/>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Listado elementos en 3 columnas sin items">
    <p:bg>
      <p:bgRef idx="1001">
        <a:schemeClr val="bg1"/>
      </p:bgRef>
    </p:bg>
    <p:spTree>
      <p:nvGrpSpPr>
        <p:cNvPr id="1" name=""/>
        <p:cNvGrpSpPr/>
        <p:nvPr/>
      </p:nvGrpSpPr>
      <p:grpSpPr>
        <a:xfrm>
          <a:off x="0" y="0"/>
          <a:ext cx="0" cy="0"/>
          <a:chOff x="0" y="0"/>
          <a:chExt cx="0" cy="0"/>
        </a:xfrm>
      </p:grpSpPr>
      <p:sp>
        <p:nvSpPr>
          <p:cNvPr id="37" name="Marcador de texto 36">
            <a:extLst>
              <a:ext uri="{FF2B5EF4-FFF2-40B4-BE49-F238E27FC236}">
                <a16:creationId xmlns:a16="http://schemas.microsoft.com/office/drawing/2014/main" id="{4B4658D7-33B3-440A-A3F3-335239008E27}"/>
              </a:ext>
            </a:extLst>
          </p:cNvPr>
          <p:cNvSpPr>
            <a:spLocks noGrp="1"/>
          </p:cNvSpPr>
          <p:nvPr>
            <p:ph type="body" sz="quarter" idx="16" hasCustomPrompt="1"/>
          </p:nvPr>
        </p:nvSpPr>
        <p:spPr>
          <a:xfrm>
            <a:off x="1130762" y="3107266"/>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1</a:t>
            </a:r>
          </a:p>
        </p:txBody>
      </p:sp>
      <p:sp>
        <p:nvSpPr>
          <p:cNvPr id="9" name="Marcador de texto 17">
            <a:extLst>
              <a:ext uri="{FF2B5EF4-FFF2-40B4-BE49-F238E27FC236}">
                <a16:creationId xmlns:a16="http://schemas.microsoft.com/office/drawing/2014/main" id="{E2539CAB-8920-4A55-BFE8-EE9A27C6B7A2}"/>
              </a:ext>
            </a:extLst>
          </p:cNvPr>
          <p:cNvSpPr>
            <a:spLocks noGrp="1"/>
          </p:cNvSpPr>
          <p:nvPr>
            <p:ph type="body" sz="quarter" idx="15" hasCustomPrompt="1"/>
          </p:nvPr>
        </p:nvSpPr>
        <p:spPr>
          <a:xfrm>
            <a:off x="839788" y="345232"/>
            <a:ext cx="5256212" cy="245849"/>
          </a:xfrm>
          <a:prstGeom prst="rect">
            <a:avLst/>
          </a:prstGeom>
        </p:spPr>
        <p:txBody>
          <a:bodyPr>
            <a:noAutofit/>
          </a:bodyPr>
          <a:lstStyle>
            <a:lvl1pPr marL="0" indent="0">
              <a:buNone/>
              <a:defRPr lang="es-ES" sz="12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10" name="Marcador de posición de imagen 2">
            <a:extLst>
              <a:ext uri="{FF2B5EF4-FFF2-40B4-BE49-F238E27FC236}">
                <a16:creationId xmlns:a16="http://schemas.microsoft.com/office/drawing/2014/main" id="{8D451E17-FF68-4232-9F4B-31DF5C0E3EBA}"/>
              </a:ext>
            </a:extLst>
          </p:cNvPr>
          <p:cNvSpPr>
            <a:spLocks noGrp="1"/>
          </p:cNvSpPr>
          <p:nvPr>
            <p:ph type="pic" idx="10"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35" name="Título 1">
            <a:extLst>
              <a:ext uri="{FF2B5EF4-FFF2-40B4-BE49-F238E27FC236}">
                <a16:creationId xmlns:a16="http://schemas.microsoft.com/office/drawing/2014/main" id="{009B730D-8EAC-4CE0-9DE4-1CA9A7677780}"/>
              </a:ext>
            </a:extLst>
          </p:cNvPr>
          <p:cNvSpPr>
            <a:spLocks noGrp="1"/>
          </p:cNvSpPr>
          <p:nvPr>
            <p:ph type="title" hasCustomPrompt="1"/>
          </p:nvPr>
        </p:nvSpPr>
        <p:spPr>
          <a:xfrm>
            <a:off x="839788" y="1790387"/>
            <a:ext cx="7996326" cy="676469"/>
          </a:xfrm>
          <a:prstGeom prst="rect">
            <a:avLst/>
          </a:prstGeom>
        </p:spPr>
        <p:txBody>
          <a:bodyPr anchor="b">
            <a:normAutofit/>
          </a:bodyPr>
          <a:lstStyle>
            <a:lvl1pPr>
              <a:defRPr sz="2400">
                <a:solidFill>
                  <a:srgbClr val="E22216"/>
                </a:solidFill>
              </a:defRPr>
            </a:lvl1pPr>
          </a:lstStyle>
          <a:p>
            <a:r>
              <a:rPr lang="es-ES" dirty="0"/>
              <a:t>Comparación de tres elementos</a:t>
            </a:r>
            <a:endParaRPr lang="es-AR" dirty="0"/>
          </a:p>
        </p:txBody>
      </p:sp>
      <p:sp>
        <p:nvSpPr>
          <p:cNvPr id="38" name="Marcador de texto 36">
            <a:extLst>
              <a:ext uri="{FF2B5EF4-FFF2-40B4-BE49-F238E27FC236}">
                <a16:creationId xmlns:a16="http://schemas.microsoft.com/office/drawing/2014/main" id="{CA997BFE-2805-4411-98DD-CD8975BDBBD1}"/>
              </a:ext>
            </a:extLst>
          </p:cNvPr>
          <p:cNvSpPr>
            <a:spLocks noGrp="1"/>
          </p:cNvSpPr>
          <p:nvPr>
            <p:ph type="body" sz="quarter" idx="17" hasCustomPrompt="1"/>
          </p:nvPr>
        </p:nvSpPr>
        <p:spPr>
          <a:xfrm>
            <a:off x="1130512" y="3906105"/>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2</a:t>
            </a:r>
          </a:p>
        </p:txBody>
      </p:sp>
      <p:sp>
        <p:nvSpPr>
          <p:cNvPr id="39" name="Marcador de texto 36">
            <a:extLst>
              <a:ext uri="{FF2B5EF4-FFF2-40B4-BE49-F238E27FC236}">
                <a16:creationId xmlns:a16="http://schemas.microsoft.com/office/drawing/2014/main" id="{D5346607-FA9B-4FFD-8BE8-C0A0DEE417C7}"/>
              </a:ext>
            </a:extLst>
          </p:cNvPr>
          <p:cNvSpPr>
            <a:spLocks noGrp="1"/>
          </p:cNvSpPr>
          <p:nvPr>
            <p:ph type="body" sz="quarter" idx="18" hasCustomPrompt="1"/>
          </p:nvPr>
        </p:nvSpPr>
        <p:spPr>
          <a:xfrm>
            <a:off x="1131012" y="4704202"/>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3</a:t>
            </a:r>
          </a:p>
        </p:txBody>
      </p:sp>
      <p:sp>
        <p:nvSpPr>
          <p:cNvPr id="40" name="Marcador de texto 36">
            <a:extLst>
              <a:ext uri="{FF2B5EF4-FFF2-40B4-BE49-F238E27FC236}">
                <a16:creationId xmlns:a16="http://schemas.microsoft.com/office/drawing/2014/main" id="{B29EB815-E1F0-49A3-9D26-39A9E4C9F004}"/>
              </a:ext>
            </a:extLst>
          </p:cNvPr>
          <p:cNvSpPr>
            <a:spLocks noGrp="1"/>
          </p:cNvSpPr>
          <p:nvPr>
            <p:ph type="body" sz="quarter" idx="19" hasCustomPrompt="1"/>
          </p:nvPr>
        </p:nvSpPr>
        <p:spPr>
          <a:xfrm>
            <a:off x="1130762" y="5503041"/>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4</a:t>
            </a:r>
          </a:p>
        </p:txBody>
      </p:sp>
      <p:sp>
        <p:nvSpPr>
          <p:cNvPr id="41" name="Marcador de texto 36">
            <a:extLst>
              <a:ext uri="{FF2B5EF4-FFF2-40B4-BE49-F238E27FC236}">
                <a16:creationId xmlns:a16="http://schemas.microsoft.com/office/drawing/2014/main" id="{5B9D755B-88BE-4E66-BB07-1F431584D2C6}"/>
              </a:ext>
            </a:extLst>
          </p:cNvPr>
          <p:cNvSpPr>
            <a:spLocks noGrp="1"/>
          </p:cNvSpPr>
          <p:nvPr>
            <p:ph type="body" sz="quarter" idx="20" hasCustomPrompt="1"/>
          </p:nvPr>
        </p:nvSpPr>
        <p:spPr>
          <a:xfrm>
            <a:off x="5085422" y="3114292"/>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1</a:t>
            </a:r>
          </a:p>
        </p:txBody>
      </p:sp>
      <p:sp>
        <p:nvSpPr>
          <p:cNvPr id="42" name="Marcador de texto 36">
            <a:extLst>
              <a:ext uri="{FF2B5EF4-FFF2-40B4-BE49-F238E27FC236}">
                <a16:creationId xmlns:a16="http://schemas.microsoft.com/office/drawing/2014/main" id="{767ABC3B-9B22-4B89-8B50-496DC8E08575}"/>
              </a:ext>
            </a:extLst>
          </p:cNvPr>
          <p:cNvSpPr>
            <a:spLocks noGrp="1"/>
          </p:cNvSpPr>
          <p:nvPr>
            <p:ph type="body" sz="quarter" idx="21" hasCustomPrompt="1"/>
          </p:nvPr>
        </p:nvSpPr>
        <p:spPr>
          <a:xfrm>
            <a:off x="5085172" y="3913131"/>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2</a:t>
            </a:r>
          </a:p>
        </p:txBody>
      </p:sp>
      <p:sp>
        <p:nvSpPr>
          <p:cNvPr id="43" name="Marcador de texto 36">
            <a:extLst>
              <a:ext uri="{FF2B5EF4-FFF2-40B4-BE49-F238E27FC236}">
                <a16:creationId xmlns:a16="http://schemas.microsoft.com/office/drawing/2014/main" id="{FC12B2A6-B736-4692-BA59-2621CD68F903}"/>
              </a:ext>
            </a:extLst>
          </p:cNvPr>
          <p:cNvSpPr>
            <a:spLocks noGrp="1"/>
          </p:cNvSpPr>
          <p:nvPr>
            <p:ph type="body" sz="quarter" idx="22" hasCustomPrompt="1"/>
          </p:nvPr>
        </p:nvSpPr>
        <p:spPr>
          <a:xfrm>
            <a:off x="5085672" y="4711228"/>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3</a:t>
            </a:r>
          </a:p>
        </p:txBody>
      </p:sp>
      <p:sp>
        <p:nvSpPr>
          <p:cNvPr id="44" name="Marcador de texto 36">
            <a:extLst>
              <a:ext uri="{FF2B5EF4-FFF2-40B4-BE49-F238E27FC236}">
                <a16:creationId xmlns:a16="http://schemas.microsoft.com/office/drawing/2014/main" id="{2249D6A9-9DA8-4B5C-B395-F4F2767BB4BE}"/>
              </a:ext>
            </a:extLst>
          </p:cNvPr>
          <p:cNvSpPr>
            <a:spLocks noGrp="1"/>
          </p:cNvSpPr>
          <p:nvPr>
            <p:ph type="body" sz="quarter" idx="23" hasCustomPrompt="1"/>
          </p:nvPr>
        </p:nvSpPr>
        <p:spPr>
          <a:xfrm>
            <a:off x="5085422" y="5510067"/>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4</a:t>
            </a:r>
          </a:p>
        </p:txBody>
      </p:sp>
      <p:sp>
        <p:nvSpPr>
          <p:cNvPr id="28" name="Marcador de texto 36">
            <a:extLst>
              <a:ext uri="{FF2B5EF4-FFF2-40B4-BE49-F238E27FC236}">
                <a16:creationId xmlns:a16="http://schemas.microsoft.com/office/drawing/2014/main" id="{BFADEB60-1CAB-4D8A-B44E-2FC4670C4915}"/>
              </a:ext>
            </a:extLst>
          </p:cNvPr>
          <p:cNvSpPr>
            <a:spLocks noGrp="1"/>
          </p:cNvSpPr>
          <p:nvPr>
            <p:ph type="body" sz="quarter" idx="24" hasCustomPrompt="1"/>
          </p:nvPr>
        </p:nvSpPr>
        <p:spPr>
          <a:xfrm>
            <a:off x="9034937" y="3110548"/>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1</a:t>
            </a:r>
          </a:p>
        </p:txBody>
      </p:sp>
      <p:sp>
        <p:nvSpPr>
          <p:cNvPr id="29" name="Marcador de texto 36">
            <a:extLst>
              <a:ext uri="{FF2B5EF4-FFF2-40B4-BE49-F238E27FC236}">
                <a16:creationId xmlns:a16="http://schemas.microsoft.com/office/drawing/2014/main" id="{EDE03D8B-B46C-4B60-98DF-DCC1DD7641B9}"/>
              </a:ext>
            </a:extLst>
          </p:cNvPr>
          <p:cNvSpPr>
            <a:spLocks noGrp="1"/>
          </p:cNvSpPr>
          <p:nvPr>
            <p:ph type="body" sz="quarter" idx="25" hasCustomPrompt="1"/>
          </p:nvPr>
        </p:nvSpPr>
        <p:spPr>
          <a:xfrm>
            <a:off x="9034687" y="3909387"/>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2</a:t>
            </a:r>
          </a:p>
        </p:txBody>
      </p:sp>
      <p:sp>
        <p:nvSpPr>
          <p:cNvPr id="31" name="Marcador de texto 36">
            <a:extLst>
              <a:ext uri="{FF2B5EF4-FFF2-40B4-BE49-F238E27FC236}">
                <a16:creationId xmlns:a16="http://schemas.microsoft.com/office/drawing/2014/main" id="{C59D78DB-F99F-4F0C-BF79-08589ED9B8A5}"/>
              </a:ext>
            </a:extLst>
          </p:cNvPr>
          <p:cNvSpPr>
            <a:spLocks noGrp="1"/>
          </p:cNvSpPr>
          <p:nvPr>
            <p:ph type="body" sz="quarter" idx="26" hasCustomPrompt="1"/>
          </p:nvPr>
        </p:nvSpPr>
        <p:spPr>
          <a:xfrm>
            <a:off x="9035187" y="4707484"/>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3</a:t>
            </a:r>
          </a:p>
        </p:txBody>
      </p:sp>
      <p:sp>
        <p:nvSpPr>
          <p:cNvPr id="32" name="Marcador de texto 36">
            <a:extLst>
              <a:ext uri="{FF2B5EF4-FFF2-40B4-BE49-F238E27FC236}">
                <a16:creationId xmlns:a16="http://schemas.microsoft.com/office/drawing/2014/main" id="{C4B81DED-078E-430A-9CC7-1872DCE0814F}"/>
              </a:ext>
            </a:extLst>
          </p:cNvPr>
          <p:cNvSpPr>
            <a:spLocks noGrp="1"/>
          </p:cNvSpPr>
          <p:nvPr>
            <p:ph type="body" sz="quarter" idx="27" hasCustomPrompt="1"/>
          </p:nvPr>
        </p:nvSpPr>
        <p:spPr>
          <a:xfrm>
            <a:off x="9034937" y="5506323"/>
            <a:ext cx="2611438" cy="330200"/>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4</a:t>
            </a:r>
          </a:p>
        </p:txBody>
      </p:sp>
      <p:sp>
        <p:nvSpPr>
          <p:cNvPr id="34" name="CuadroTexto 33">
            <a:extLst>
              <a:ext uri="{FF2B5EF4-FFF2-40B4-BE49-F238E27FC236}">
                <a16:creationId xmlns:a16="http://schemas.microsoft.com/office/drawing/2014/main" id="{A20D0088-3D48-4B34-AC6C-C8A753DF3D84}"/>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
        <p:nvSpPr>
          <p:cNvPr id="36" name="Marcador de posición de imagen 4">
            <a:extLst>
              <a:ext uri="{FF2B5EF4-FFF2-40B4-BE49-F238E27FC236}">
                <a16:creationId xmlns:a16="http://schemas.microsoft.com/office/drawing/2014/main" id="{9665B4BB-2832-408D-9C8D-CDFF576D5C94}"/>
              </a:ext>
            </a:extLst>
          </p:cNvPr>
          <p:cNvSpPr>
            <a:spLocks noGrp="1"/>
          </p:cNvSpPr>
          <p:nvPr>
            <p:ph type="pic" sz="quarter" idx="28" hasCustomPrompt="1"/>
          </p:nvPr>
        </p:nvSpPr>
        <p:spPr>
          <a:xfrm>
            <a:off x="539447" y="3853824"/>
            <a:ext cx="385763" cy="385763"/>
          </a:xfrm>
          <a:prstGeom prst="rect">
            <a:avLst/>
          </a:prstGeom>
        </p:spPr>
        <p:txBody>
          <a:bodyPr anchor="ctr"/>
          <a:lstStyle>
            <a:lvl1pPr marL="0" indent="0" algn="ctr">
              <a:buNone/>
              <a:defRPr sz="700"/>
            </a:lvl1pPr>
          </a:lstStyle>
          <a:p>
            <a:r>
              <a:rPr lang="es-AR" dirty="0"/>
              <a:t>ITEM</a:t>
            </a:r>
          </a:p>
        </p:txBody>
      </p:sp>
      <p:sp>
        <p:nvSpPr>
          <p:cNvPr id="45" name="Marcador de posición de imagen 4">
            <a:extLst>
              <a:ext uri="{FF2B5EF4-FFF2-40B4-BE49-F238E27FC236}">
                <a16:creationId xmlns:a16="http://schemas.microsoft.com/office/drawing/2014/main" id="{4BB40A6F-2061-4389-81D7-9EAB3B71E131}"/>
              </a:ext>
            </a:extLst>
          </p:cNvPr>
          <p:cNvSpPr>
            <a:spLocks noGrp="1"/>
          </p:cNvSpPr>
          <p:nvPr>
            <p:ph type="pic" sz="quarter" idx="29" hasCustomPrompt="1"/>
          </p:nvPr>
        </p:nvSpPr>
        <p:spPr>
          <a:xfrm>
            <a:off x="540029" y="3054985"/>
            <a:ext cx="385763" cy="385763"/>
          </a:xfrm>
          <a:prstGeom prst="rect">
            <a:avLst/>
          </a:prstGeom>
        </p:spPr>
        <p:txBody>
          <a:bodyPr anchor="ctr"/>
          <a:lstStyle>
            <a:lvl1pPr marL="0" indent="0" algn="ctr">
              <a:buNone/>
              <a:defRPr sz="700"/>
            </a:lvl1pPr>
          </a:lstStyle>
          <a:p>
            <a:r>
              <a:rPr lang="es-AR" dirty="0"/>
              <a:t>ITEM</a:t>
            </a:r>
          </a:p>
        </p:txBody>
      </p:sp>
      <p:sp>
        <p:nvSpPr>
          <p:cNvPr id="46" name="Marcador de posición de imagen 4">
            <a:extLst>
              <a:ext uri="{FF2B5EF4-FFF2-40B4-BE49-F238E27FC236}">
                <a16:creationId xmlns:a16="http://schemas.microsoft.com/office/drawing/2014/main" id="{5FB872CF-2B07-4A7E-8D17-862FBB283688}"/>
              </a:ext>
            </a:extLst>
          </p:cNvPr>
          <p:cNvSpPr>
            <a:spLocks noGrp="1"/>
          </p:cNvSpPr>
          <p:nvPr>
            <p:ph type="pic" sz="quarter" idx="30" hasCustomPrompt="1"/>
          </p:nvPr>
        </p:nvSpPr>
        <p:spPr>
          <a:xfrm>
            <a:off x="545625" y="4648639"/>
            <a:ext cx="385763" cy="385763"/>
          </a:xfrm>
          <a:prstGeom prst="rect">
            <a:avLst/>
          </a:prstGeom>
        </p:spPr>
        <p:txBody>
          <a:bodyPr anchor="ctr"/>
          <a:lstStyle>
            <a:lvl1pPr marL="0" indent="0" algn="ctr">
              <a:buNone/>
              <a:defRPr sz="700"/>
            </a:lvl1pPr>
          </a:lstStyle>
          <a:p>
            <a:r>
              <a:rPr lang="es-AR" dirty="0"/>
              <a:t>ITEM</a:t>
            </a:r>
          </a:p>
        </p:txBody>
      </p:sp>
      <p:sp>
        <p:nvSpPr>
          <p:cNvPr id="47" name="Marcador de posición de imagen 4">
            <a:extLst>
              <a:ext uri="{FF2B5EF4-FFF2-40B4-BE49-F238E27FC236}">
                <a16:creationId xmlns:a16="http://schemas.microsoft.com/office/drawing/2014/main" id="{81E073FF-87AE-4834-B000-BB05080C616B}"/>
              </a:ext>
            </a:extLst>
          </p:cNvPr>
          <p:cNvSpPr>
            <a:spLocks noGrp="1"/>
          </p:cNvSpPr>
          <p:nvPr>
            <p:ph type="pic" sz="quarter" idx="31" hasCustomPrompt="1"/>
          </p:nvPr>
        </p:nvSpPr>
        <p:spPr>
          <a:xfrm>
            <a:off x="540029" y="5472735"/>
            <a:ext cx="385763" cy="385763"/>
          </a:xfrm>
          <a:prstGeom prst="rect">
            <a:avLst/>
          </a:prstGeom>
        </p:spPr>
        <p:txBody>
          <a:bodyPr anchor="ctr"/>
          <a:lstStyle>
            <a:lvl1pPr marL="0" indent="0" algn="ctr">
              <a:buNone/>
              <a:defRPr sz="700"/>
            </a:lvl1pPr>
          </a:lstStyle>
          <a:p>
            <a:r>
              <a:rPr lang="es-AR" dirty="0"/>
              <a:t>ITEM</a:t>
            </a:r>
          </a:p>
        </p:txBody>
      </p:sp>
      <p:sp>
        <p:nvSpPr>
          <p:cNvPr id="48" name="Marcador de posición de imagen 4">
            <a:extLst>
              <a:ext uri="{FF2B5EF4-FFF2-40B4-BE49-F238E27FC236}">
                <a16:creationId xmlns:a16="http://schemas.microsoft.com/office/drawing/2014/main" id="{9AA64E1C-A034-4B1E-9D19-4ADD70354785}"/>
              </a:ext>
            </a:extLst>
          </p:cNvPr>
          <p:cNvSpPr>
            <a:spLocks noGrp="1"/>
          </p:cNvSpPr>
          <p:nvPr>
            <p:ph type="pic" sz="quarter" idx="32" hasCustomPrompt="1"/>
          </p:nvPr>
        </p:nvSpPr>
        <p:spPr>
          <a:xfrm>
            <a:off x="4499256" y="3853824"/>
            <a:ext cx="385763" cy="385763"/>
          </a:xfrm>
          <a:prstGeom prst="rect">
            <a:avLst/>
          </a:prstGeom>
        </p:spPr>
        <p:txBody>
          <a:bodyPr anchor="ctr"/>
          <a:lstStyle>
            <a:lvl1pPr marL="0" indent="0" algn="ctr">
              <a:buNone/>
              <a:defRPr sz="700"/>
            </a:lvl1pPr>
          </a:lstStyle>
          <a:p>
            <a:r>
              <a:rPr lang="es-AR" dirty="0"/>
              <a:t>ITEM</a:t>
            </a:r>
          </a:p>
        </p:txBody>
      </p:sp>
      <p:sp>
        <p:nvSpPr>
          <p:cNvPr id="49" name="Marcador de posición de imagen 4">
            <a:extLst>
              <a:ext uri="{FF2B5EF4-FFF2-40B4-BE49-F238E27FC236}">
                <a16:creationId xmlns:a16="http://schemas.microsoft.com/office/drawing/2014/main" id="{70E18671-2E78-4641-96FB-188EC035747E}"/>
              </a:ext>
            </a:extLst>
          </p:cNvPr>
          <p:cNvSpPr>
            <a:spLocks noGrp="1"/>
          </p:cNvSpPr>
          <p:nvPr>
            <p:ph type="pic" sz="quarter" idx="33" hasCustomPrompt="1"/>
          </p:nvPr>
        </p:nvSpPr>
        <p:spPr>
          <a:xfrm>
            <a:off x="4499838" y="3054985"/>
            <a:ext cx="385763" cy="385763"/>
          </a:xfrm>
          <a:prstGeom prst="rect">
            <a:avLst/>
          </a:prstGeom>
        </p:spPr>
        <p:txBody>
          <a:bodyPr anchor="ctr"/>
          <a:lstStyle>
            <a:lvl1pPr marL="0" indent="0" algn="ctr">
              <a:buNone/>
              <a:defRPr sz="700"/>
            </a:lvl1pPr>
          </a:lstStyle>
          <a:p>
            <a:r>
              <a:rPr lang="es-AR" dirty="0"/>
              <a:t>ITEM</a:t>
            </a:r>
          </a:p>
        </p:txBody>
      </p:sp>
      <p:sp>
        <p:nvSpPr>
          <p:cNvPr id="50" name="Marcador de posición de imagen 4">
            <a:extLst>
              <a:ext uri="{FF2B5EF4-FFF2-40B4-BE49-F238E27FC236}">
                <a16:creationId xmlns:a16="http://schemas.microsoft.com/office/drawing/2014/main" id="{5260761F-DBE1-4FE6-8361-C57D1F2BC227}"/>
              </a:ext>
            </a:extLst>
          </p:cNvPr>
          <p:cNvSpPr>
            <a:spLocks noGrp="1"/>
          </p:cNvSpPr>
          <p:nvPr>
            <p:ph type="pic" sz="quarter" idx="34" hasCustomPrompt="1"/>
          </p:nvPr>
        </p:nvSpPr>
        <p:spPr>
          <a:xfrm>
            <a:off x="4505434" y="4648639"/>
            <a:ext cx="385763" cy="385763"/>
          </a:xfrm>
          <a:prstGeom prst="rect">
            <a:avLst/>
          </a:prstGeom>
        </p:spPr>
        <p:txBody>
          <a:bodyPr anchor="ctr"/>
          <a:lstStyle>
            <a:lvl1pPr marL="0" indent="0" algn="ctr">
              <a:buNone/>
              <a:defRPr sz="700"/>
            </a:lvl1pPr>
          </a:lstStyle>
          <a:p>
            <a:r>
              <a:rPr lang="es-AR" dirty="0"/>
              <a:t>ITEM</a:t>
            </a:r>
          </a:p>
        </p:txBody>
      </p:sp>
      <p:sp>
        <p:nvSpPr>
          <p:cNvPr id="51" name="Marcador de posición de imagen 4">
            <a:extLst>
              <a:ext uri="{FF2B5EF4-FFF2-40B4-BE49-F238E27FC236}">
                <a16:creationId xmlns:a16="http://schemas.microsoft.com/office/drawing/2014/main" id="{9D2290FE-1971-43AF-873D-B06E5E48869D}"/>
              </a:ext>
            </a:extLst>
          </p:cNvPr>
          <p:cNvSpPr>
            <a:spLocks noGrp="1"/>
          </p:cNvSpPr>
          <p:nvPr>
            <p:ph type="pic" sz="quarter" idx="35" hasCustomPrompt="1"/>
          </p:nvPr>
        </p:nvSpPr>
        <p:spPr>
          <a:xfrm>
            <a:off x="4499838" y="5472735"/>
            <a:ext cx="385763" cy="385763"/>
          </a:xfrm>
          <a:prstGeom prst="rect">
            <a:avLst/>
          </a:prstGeom>
        </p:spPr>
        <p:txBody>
          <a:bodyPr anchor="ctr"/>
          <a:lstStyle>
            <a:lvl1pPr marL="0" indent="0" algn="ctr">
              <a:buNone/>
              <a:defRPr sz="700"/>
            </a:lvl1pPr>
          </a:lstStyle>
          <a:p>
            <a:r>
              <a:rPr lang="es-AR" dirty="0"/>
              <a:t>ITEM</a:t>
            </a:r>
          </a:p>
        </p:txBody>
      </p:sp>
      <p:sp>
        <p:nvSpPr>
          <p:cNvPr id="52" name="Marcador de posición de imagen 4">
            <a:extLst>
              <a:ext uri="{FF2B5EF4-FFF2-40B4-BE49-F238E27FC236}">
                <a16:creationId xmlns:a16="http://schemas.microsoft.com/office/drawing/2014/main" id="{E5245D78-ED43-4AB5-A3C7-85C0B276E786}"/>
              </a:ext>
            </a:extLst>
          </p:cNvPr>
          <p:cNvSpPr>
            <a:spLocks noGrp="1"/>
          </p:cNvSpPr>
          <p:nvPr>
            <p:ph type="pic" sz="quarter" idx="36" hasCustomPrompt="1"/>
          </p:nvPr>
        </p:nvSpPr>
        <p:spPr>
          <a:xfrm>
            <a:off x="8441917" y="3853824"/>
            <a:ext cx="385763" cy="385763"/>
          </a:xfrm>
          <a:prstGeom prst="rect">
            <a:avLst/>
          </a:prstGeom>
        </p:spPr>
        <p:txBody>
          <a:bodyPr anchor="ctr"/>
          <a:lstStyle>
            <a:lvl1pPr marL="0" indent="0" algn="ctr">
              <a:buNone/>
              <a:defRPr sz="700"/>
            </a:lvl1pPr>
          </a:lstStyle>
          <a:p>
            <a:r>
              <a:rPr lang="es-AR" dirty="0"/>
              <a:t>ITEM</a:t>
            </a:r>
          </a:p>
        </p:txBody>
      </p:sp>
      <p:sp>
        <p:nvSpPr>
          <p:cNvPr id="53" name="Marcador de posición de imagen 4">
            <a:extLst>
              <a:ext uri="{FF2B5EF4-FFF2-40B4-BE49-F238E27FC236}">
                <a16:creationId xmlns:a16="http://schemas.microsoft.com/office/drawing/2014/main" id="{60ADCE2D-79EC-4723-A8F3-D1F1A39223A0}"/>
              </a:ext>
            </a:extLst>
          </p:cNvPr>
          <p:cNvSpPr>
            <a:spLocks noGrp="1"/>
          </p:cNvSpPr>
          <p:nvPr>
            <p:ph type="pic" sz="quarter" idx="37" hasCustomPrompt="1"/>
          </p:nvPr>
        </p:nvSpPr>
        <p:spPr>
          <a:xfrm>
            <a:off x="8442499" y="3054985"/>
            <a:ext cx="385763" cy="385763"/>
          </a:xfrm>
          <a:prstGeom prst="rect">
            <a:avLst/>
          </a:prstGeom>
        </p:spPr>
        <p:txBody>
          <a:bodyPr anchor="ctr"/>
          <a:lstStyle>
            <a:lvl1pPr marL="0" indent="0" algn="ctr">
              <a:buNone/>
              <a:defRPr sz="700"/>
            </a:lvl1pPr>
          </a:lstStyle>
          <a:p>
            <a:r>
              <a:rPr lang="es-AR" dirty="0"/>
              <a:t>ITEM</a:t>
            </a:r>
          </a:p>
        </p:txBody>
      </p:sp>
      <p:sp>
        <p:nvSpPr>
          <p:cNvPr id="54" name="Marcador de posición de imagen 4">
            <a:extLst>
              <a:ext uri="{FF2B5EF4-FFF2-40B4-BE49-F238E27FC236}">
                <a16:creationId xmlns:a16="http://schemas.microsoft.com/office/drawing/2014/main" id="{8B900413-35A3-474A-8659-57C1A3423FE0}"/>
              </a:ext>
            </a:extLst>
          </p:cNvPr>
          <p:cNvSpPr>
            <a:spLocks noGrp="1"/>
          </p:cNvSpPr>
          <p:nvPr>
            <p:ph type="pic" sz="quarter" idx="38" hasCustomPrompt="1"/>
          </p:nvPr>
        </p:nvSpPr>
        <p:spPr>
          <a:xfrm>
            <a:off x="8448095" y="4648639"/>
            <a:ext cx="385763" cy="385763"/>
          </a:xfrm>
          <a:prstGeom prst="rect">
            <a:avLst/>
          </a:prstGeom>
        </p:spPr>
        <p:txBody>
          <a:bodyPr anchor="ctr"/>
          <a:lstStyle>
            <a:lvl1pPr marL="0" indent="0" algn="ctr">
              <a:buNone/>
              <a:defRPr sz="700"/>
            </a:lvl1pPr>
          </a:lstStyle>
          <a:p>
            <a:r>
              <a:rPr lang="es-AR" dirty="0"/>
              <a:t>ITEM</a:t>
            </a:r>
          </a:p>
        </p:txBody>
      </p:sp>
      <p:sp>
        <p:nvSpPr>
          <p:cNvPr id="55" name="Marcador de posición de imagen 4">
            <a:extLst>
              <a:ext uri="{FF2B5EF4-FFF2-40B4-BE49-F238E27FC236}">
                <a16:creationId xmlns:a16="http://schemas.microsoft.com/office/drawing/2014/main" id="{6935EDA9-9BAE-470A-9712-00EB65F9F14E}"/>
              </a:ext>
            </a:extLst>
          </p:cNvPr>
          <p:cNvSpPr>
            <a:spLocks noGrp="1"/>
          </p:cNvSpPr>
          <p:nvPr>
            <p:ph type="pic" sz="quarter" idx="39" hasCustomPrompt="1"/>
          </p:nvPr>
        </p:nvSpPr>
        <p:spPr>
          <a:xfrm>
            <a:off x="8442499" y="5472735"/>
            <a:ext cx="385763" cy="385763"/>
          </a:xfrm>
          <a:prstGeom prst="rect">
            <a:avLst/>
          </a:prstGeom>
        </p:spPr>
        <p:txBody>
          <a:bodyPr anchor="ctr"/>
          <a:lstStyle>
            <a:lvl1pPr marL="0" indent="0" algn="ctr">
              <a:buNone/>
              <a:defRPr sz="700"/>
            </a:lvl1pPr>
          </a:lstStyle>
          <a:p>
            <a:r>
              <a:rPr lang="es-AR" dirty="0"/>
              <a:t>ITEM</a:t>
            </a:r>
          </a:p>
        </p:txBody>
      </p:sp>
    </p:spTree>
    <p:extLst>
      <p:ext uri="{BB962C8B-B14F-4D97-AF65-F5344CB8AC3E}">
        <p14:creationId xmlns:p14="http://schemas.microsoft.com/office/powerpoint/2010/main" val="3491517459"/>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Un objeto + Descripción">
    <p:bg>
      <p:bgRef idx="1001">
        <a:schemeClr val="bg1"/>
      </p:bgRef>
    </p:bg>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1C219F50-F3A1-4BE5-B0BA-28EF4EE78162}"/>
              </a:ext>
            </a:extLst>
          </p:cNvPr>
          <p:cNvPicPr>
            <a:picLocks noChangeAspect="1"/>
          </p:cNvPicPr>
          <p:nvPr/>
        </p:nvPicPr>
        <p:blipFill>
          <a:blip r:embed="rId2"/>
          <a:stretch>
            <a:fillRect/>
          </a:stretch>
        </p:blipFill>
        <p:spPr>
          <a:xfrm>
            <a:off x="4152900" y="1485899"/>
            <a:ext cx="3886200" cy="3886200"/>
          </a:xfrm>
          <a:prstGeom prst="rect">
            <a:avLst/>
          </a:prstGeom>
        </p:spPr>
      </p:pic>
      <p:sp>
        <p:nvSpPr>
          <p:cNvPr id="14" name="Marcador de texto 13">
            <a:extLst>
              <a:ext uri="{FF2B5EF4-FFF2-40B4-BE49-F238E27FC236}">
                <a16:creationId xmlns:a16="http://schemas.microsoft.com/office/drawing/2014/main" id="{4992EB41-71ED-4243-B4FC-432BB06480F9}"/>
              </a:ext>
            </a:extLst>
          </p:cNvPr>
          <p:cNvSpPr>
            <a:spLocks noGrp="1"/>
          </p:cNvSpPr>
          <p:nvPr>
            <p:ph type="body" sz="quarter" idx="13" hasCustomPrompt="1"/>
          </p:nvPr>
        </p:nvSpPr>
        <p:spPr>
          <a:xfrm>
            <a:off x="4144722" y="2314594"/>
            <a:ext cx="3886200" cy="2228811"/>
          </a:xfrm>
          <a:prstGeom prst="rect">
            <a:avLst/>
          </a:prstGeom>
        </p:spPr>
        <p:txBody>
          <a:bodyPr anchor="ctr"/>
          <a:lstStyle>
            <a:lvl1pPr marL="0" indent="0" algn="ctr">
              <a:buNone/>
              <a:defRPr sz="2000" b="1">
                <a:solidFill>
                  <a:srgbClr val="87898C"/>
                </a:solidFill>
              </a:defRPr>
            </a:lvl1pPr>
          </a:lstStyle>
          <a:p>
            <a:pPr lvl="0"/>
            <a:r>
              <a:rPr lang="es-AR" dirty="0"/>
              <a:t>Texto Central</a:t>
            </a:r>
          </a:p>
        </p:txBody>
      </p:sp>
      <p:sp>
        <p:nvSpPr>
          <p:cNvPr id="16" name="Marcador de texto 13">
            <a:extLst>
              <a:ext uri="{FF2B5EF4-FFF2-40B4-BE49-F238E27FC236}">
                <a16:creationId xmlns:a16="http://schemas.microsoft.com/office/drawing/2014/main" id="{C5A016DB-8DE6-4454-A547-ECF51E1D1D62}"/>
              </a:ext>
            </a:extLst>
          </p:cNvPr>
          <p:cNvSpPr>
            <a:spLocks noGrp="1"/>
          </p:cNvSpPr>
          <p:nvPr>
            <p:ph type="body" sz="quarter" idx="14" hasCustomPrompt="1"/>
          </p:nvPr>
        </p:nvSpPr>
        <p:spPr>
          <a:xfrm>
            <a:off x="8611530" y="1828801"/>
            <a:ext cx="2507352" cy="1439544"/>
          </a:xfrm>
          <a:prstGeom prst="rect">
            <a:avLst/>
          </a:prstGeom>
        </p:spPr>
        <p:txBody>
          <a:bodyPr/>
          <a:lstStyle>
            <a:lvl1pPr marL="0" indent="0" algn="ctr">
              <a:buNone/>
              <a:defRPr sz="1600">
                <a:solidFill>
                  <a:srgbClr val="87898C"/>
                </a:solidFill>
              </a:defRPr>
            </a:lvl1pPr>
          </a:lstStyle>
          <a:p>
            <a:pPr lvl="0"/>
            <a:r>
              <a:rPr lang="es-AR" dirty="0"/>
              <a:t>Descripción 2</a:t>
            </a:r>
          </a:p>
          <a:p>
            <a:pPr lvl="0"/>
            <a:endParaRPr lang="es-AR" dirty="0"/>
          </a:p>
        </p:txBody>
      </p:sp>
      <p:sp>
        <p:nvSpPr>
          <p:cNvPr id="17" name="Marcador de texto 17">
            <a:extLst>
              <a:ext uri="{FF2B5EF4-FFF2-40B4-BE49-F238E27FC236}">
                <a16:creationId xmlns:a16="http://schemas.microsoft.com/office/drawing/2014/main" id="{7DC396C1-BC43-4CE5-88C8-3CCEAA3327F7}"/>
              </a:ext>
            </a:extLst>
          </p:cNvPr>
          <p:cNvSpPr>
            <a:spLocks noGrp="1"/>
          </p:cNvSpPr>
          <p:nvPr>
            <p:ph type="body" sz="quarter" idx="15" hasCustomPrompt="1"/>
          </p:nvPr>
        </p:nvSpPr>
        <p:spPr>
          <a:xfrm>
            <a:off x="839788" y="345232"/>
            <a:ext cx="5256212" cy="245849"/>
          </a:xfrm>
          <a:prstGeom prst="rect">
            <a:avLst/>
          </a:prstGeom>
        </p:spPr>
        <p:txBody>
          <a:bodyPr>
            <a:noAutofit/>
          </a:bodyPr>
          <a:lstStyle>
            <a:lvl1pPr marL="0" indent="0">
              <a:buNone/>
              <a:defRPr lang="es-ES" sz="12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18" name="Marcador de posición de imagen 2">
            <a:extLst>
              <a:ext uri="{FF2B5EF4-FFF2-40B4-BE49-F238E27FC236}">
                <a16:creationId xmlns:a16="http://schemas.microsoft.com/office/drawing/2014/main" id="{DD5D8D99-F098-40CA-A70E-CF25A536989F}"/>
              </a:ext>
            </a:extLst>
          </p:cNvPr>
          <p:cNvSpPr>
            <a:spLocks noGrp="1"/>
          </p:cNvSpPr>
          <p:nvPr>
            <p:ph type="pic" idx="16"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21" name="Marcador de texto 13">
            <a:extLst>
              <a:ext uri="{FF2B5EF4-FFF2-40B4-BE49-F238E27FC236}">
                <a16:creationId xmlns:a16="http://schemas.microsoft.com/office/drawing/2014/main" id="{10B62DE8-84DC-4D72-BA1A-2458A926D81B}"/>
              </a:ext>
            </a:extLst>
          </p:cNvPr>
          <p:cNvSpPr>
            <a:spLocks noGrp="1"/>
          </p:cNvSpPr>
          <p:nvPr>
            <p:ph type="body" sz="quarter" idx="17" hasCustomPrompt="1"/>
          </p:nvPr>
        </p:nvSpPr>
        <p:spPr>
          <a:xfrm>
            <a:off x="8611530" y="3589656"/>
            <a:ext cx="2507352" cy="1450974"/>
          </a:xfrm>
          <a:prstGeom prst="rect">
            <a:avLst/>
          </a:prstGeom>
        </p:spPr>
        <p:txBody>
          <a:bodyPr/>
          <a:lstStyle>
            <a:lvl1pPr marL="0" indent="0" algn="ctr">
              <a:buNone/>
              <a:defRPr sz="1600">
                <a:solidFill>
                  <a:srgbClr val="E22216"/>
                </a:solidFill>
              </a:defRPr>
            </a:lvl1pPr>
          </a:lstStyle>
          <a:p>
            <a:pPr lvl="0"/>
            <a:r>
              <a:rPr lang="es-AR" dirty="0"/>
              <a:t>Descripción 4 – Otro color</a:t>
            </a:r>
          </a:p>
          <a:p>
            <a:pPr lvl="0"/>
            <a:endParaRPr lang="es-AR" dirty="0"/>
          </a:p>
        </p:txBody>
      </p:sp>
      <p:sp>
        <p:nvSpPr>
          <p:cNvPr id="12" name="Marcador de texto 13">
            <a:extLst>
              <a:ext uri="{FF2B5EF4-FFF2-40B4-BE49-F238E27FC236}">
                <a16:creationId xmlns:a16="http://schemas.microsoft.com/office/drawing/2014/main" id="{E99A850F-AAC2-4588-A70B-7F1F37FA7CCB}"/>
              </a:ext>
            </a:extLst>
          </p:cNvPr>
          <p:cNvSpPr>
            <a:spLocks noGrp="1"/>
          </p:cNvSpPr>
          <p:nvPr>
            <p:ph type="body" sz="quarter" idx="18" hasCustomPrompt="1"/>
          </p:nvPr>
        </p:nvSpPr>
        <p:spPr>
          <a:xfrm>
            <a:off x="1073118" y="1828801"/>
            <a:ext cx="2507352" cy="1439544"/>
          </a:xfrm>
          <a:prstGeom prst="rect">
            <a:avLst/>
          </a:prstGeom>
        </p:spPr>
        <p:txBody>
          <a:bodyPr/>
          <a:lstStyle>
            <a:lvl1pPr marL="0" indent="0" algn="ctr">
              <a:buNone/>
              <a:defRPr sz="1600">
                <a:solidFill>
                  <a:srgbClr val="87898C"/>
                </a:solidFill>
              </a:defRPr>
            </a:lvl1pPr>
          </a:lstStyle>
          <a:p>
            <a:pPr lvl="0"/>
            <a:r>
              <a:rPr lang="es-AR" dirty="0"/>
              <a:t>Descripción 1</a:t>
            </a:r>
          </a:p>
          <a:p>
            <a:pPr lvl="0"/>
            <a:endParaRPr lang="es-AR" dirty="0"/>
          </a:p>
        </p:txBody>
      </p:sp>
      <p:sp>
        <p:nvSpPr>
          <p:cNvPr id="13" name="Marcador de texto 13">
            <a:extLst>
              <a:ext uri="{FF2B5EF4-FFF2-40B4-BE49-F238E27FC236}">
                <a16:creationId xmlns:a16="http://schemas.microsoft.com/office/drawing/2014/main" id="{F3B3F2EA-243F-49B9-9167-014C98A1B48D}"/>
              </a:ext>
            </a:extLst>
          </p:cNvPr>
          <p:cNvSpPr>
            <a:spLocks noGrp="1"/>
          </p:cNvSpPr>
          <p:nvPr>
            <p:ph type="body" sz="quarter" idx="19" hasCustomPrompt="1"/>
          </p:nvPr>
        </p:nvSpPr>
        <p:spPr>
          <a:xfrm>
            <a:off x="1073118" y="3589656"/>
            <a:ext cx="2507352" cy="1450974"/>
          </a:xfrm>
          <a:prstGeom prst="rect">
            <a:avLst/>
          </a:prstGeom>
        </p:spPr>
        <p:txBody>
          <a:bodyPr/>
          <a:lstStyle>
            <a:lvl1pPr marL="0" indent="0" algn="ctr">
              <a:buNone/>
              <a:defRPr sz="1600">
                <a:solidFill>
                  <a:srgbClr val="87898C"/>
                </a:solidFill>
              </a:defRPr>
            </a:lvl1pPr>
          </a:lstStyle>
          <a:p>
            <a:pPr lvl="0"/>
            <a:r>
              <a:rPr lang="es-AR" dirty="0"/>
              <a:t>Descripción 3</a:t>
            </a:r>
          </a:p>
          <a:p>
            <a:pPr lvl="0"/>
            <a:endParaRPr lang="es-AR" dirty="0"/>
          </a:p>
        </p:txBody>
      </p:sp>
      <p:sp>
        <p:nvSpPr>
          <p:cNvPr id="11" name="CuadroTexto 10">
            <a:extLst>
              <a:ext uri="{FF2B5EF4-FFF2-40B4-BE49-F238E27FC236}">
                <a16:creationId xmlns:a16="http://schemas.microsoft.com/office/drawing/2014/main" id="{0789FEE4-F328-4CAA-9D9A-002F69E6E18B}"/>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Tree>
    <p:extLst>
      <p:ext uri="{BB962C8B-B14F-4D97-AF65-F5344CB8AC3E}">
        <p14:creationId xmlns:p14="http://schemas.microsoft.com/office/powerpoint/2010/main" val="1914126413"/>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Dos objetos">
    <p:bg>
      <p:bgRef idx="1001">
        <a:schemeClr val="bg1"/>
      </p:bgRef>
    </p:bg>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1C219F50-F3A1-4BE5-B0BA-28EF4EE78162}"/>
              </a:ext>
            </a:extLst>
          </p:cNvPr>
          <p:cNvPicPr>
            <a:picLocks noChangeAspect="1"/>
          </p:cNvPicPr>
          <p:nvPr/>
        </p:nvPicPr>
        <p:blipFill>
          <a:blip r:embed="rId2"/>
          <a:stretch>
            <a:fillRect/>
          </a:stretch>
        </p:blipFill>
        <p:spPr>
          <a:xfrm>
            <a:off x="3051810" y="2137410"/>
            <a:ext cx="2507352" cy="2507352"/>
          </a:xfrm>
          <a:prstGeom prst="rect">
            <a:avLst/>
          </a:prstGeom>
        </p:spPr>
      </p:pic>
      <p:pic>
        <p:nvPicPr>
          <p:cNvPr id="11" name="Imagen 10">
            <a:extLst>
              <a:ext uri="{FF2B5EF4-FFF2-40B4-BE49-F238E27FC236}">
                <a16:creationId xmlns:a16="http://schemas.microsoft.com/office/drawing/2014/main" id="{2319C152-46D4-494B-AEFD-51CF22146D0F}"/>
              </a:ext>
            </a:extLst>
          </p:cNvPr>
          <p:cNvPicPr>
            <a:picLocks noChangeAspect="1"/>
          </p:cNvPicPr>
          <p:nvPr/>
        </p:nvPicPr>
        <p:blipFill>
          <a:blip r:embed="rId2"/>
          <a:stretch>
            <a:fillRect/>
          </a:stretch>
        </p:blipFill>
        <p:spPr>
          <a:xfrm>
            <a:off x="6632840" y="2137410"/>
            <a:ext cx="2507352" cy="2507352"/>
          </a:xfrm>
          <a:prstGeom prst="rect">
            <a:avLst/>
          </a:prstGeom>
        </p:spPr>
      </p:pic>
      <p:sp>
        <p:nvSpPr>
          <p:cNvPr id="14" name="Marcador de texto 13">
            <a:extLst>
              <a:ext uri="{FF2B5EF4-FFF2-40B4-BE49-F238E27FC236}">
                <a16:creationId xmlns:a16="http://schemas.microsoft.com/office/drawing/2014/main" id="{4992EB41-71ED-4243-B4FC-432BB06480F9}"/>
              </a:ext>
            </a:extLst>
          </p:cNvPr>
          <p:cNvSpPr>
            <a:spLocks noGrp="1"/>
          </p:cNvSpPr>
          <p:nvPr>
            <p:ph type="body" sz="quarter" idx="13" hasCustomPrompt="1"/>
          </p:nvPr>
        </p:nvSpPr>
        <p:spPr>
          <a:xfrm>
            <a:off x="3050912" y="2686050"/>
            <a:ext cx="2507352" cy="1450975"/>
          </a:xfrm>
          <a:prstGeom prst="rect">
            <a:avLst/>
          </a:prstGeom>
        </p:spPr>
        <p:txBody>
          <a:bodyPr anchor="ctr"/>
          <a:lstStyle>
            <a:lvl1pPr marL="0" indent="0" algn="ctr">
              <a:buNone/>
              <a:defRPr sz="1600">
                <a:solidFill>
                  <a:srgbClr val="87898C"/>
                </a:solidFill>
              </a:defRPr>
            </a:lvl1pPr>
          </a:lstStyle>
          <a:p>
            <a:pPr lvl="0"/>
            <a:r>
              <a:rPr lang="es-AR" dirty="0"/>
              <a:t>Texto 1</a:t>
            </a:r>
          </a:p>
        </p:txBody>
      </p:sp>
      <p:sp>
        <p:nvSpPr>
          <p:cNvPr id="16" name="Marcador de texto 13">
            <a:extLst>
              <a:ext uri="{FF2B5EF4-FFF2-40B4-BE49-F238E27FC236}">
                <a16:creationId xmlns:a16="http://schemas.microsoft.com/office/drawing/2014/main" id="{C5A016DB-8DE6-4454-A547-ECF51E1D1D62}"/>
              </a:ext>
            </a:extLst>
          </p:cNvPr>
          <p:cNvSpPr>
            <a:spLocks noGrp="1"/>
          </p:cNvSpPr>
          <p:nvPr>
            <p:ph type="body" sz="quarter" idx="14" hasCustomPrompt="1"/>
          </p:nvPr>
        </p:nvSpPr>
        <p:spPr>
          <a:xfrm>
            <a:off x="6631942" y="2703512"/>
            <a:ext cx="2507352" cy="1450975"/>
          </a:xfrm>
          <a:prstGeom prst="rect">
            <a:avLst/>
          </a:prstGeom>
        </p:spPr>
        <p:txBody>
          <a:bodyPr anchor="ctr"/>
          <a:lstStyle>
            <a:lvl1pPr marL="0" indent="0" algn="ctr">
              <a:buNone/>
              <a:defRPr sz="1600">
                <a:solidFill>
                  <a:srgbClr val="87898C"/>
                </a:solidFill>
              </a:defRPr>
            </a:lvl1pPr>
          </a:lstStyle>
          <a:p>
            <a:pPr lvl="0"/>
            <a:r>
              <a:rPr lang="es-AR" dirty="0"/>
              <a:t>Texto 2</a:t>
            </a:r>
          </a:p>
        </p:txBody>
      </p:sp>
      <p:sp>
        <p:nvSpPr>
          <p:cNvPr id="17" name="Marcador de texto 17">
            <a:extLst>
              <a:ext uri="{FF2B5EF4-FFF2-40B4-BE49-F238E27FC236}">
                <a16:creationId xmlns:a16="http://schemas.microsoft.com/office/drawing/2014/main" id="{7DC396C1-BC43-4CE5-88C8-3CCEAA3327F7}"/>
              </a:ext>
            </a:extLst>
          </p:cNvPr>
          <p:cNvSpPr>
            <a:spLocks noGrp="1"/>
          </p:cNvSpPr>
          <p:nvPr>
            <p:ph type="body" sz="quarter" idx="15" hasCustomPrompt="1"/>
          </p:nvPr>
        </p:nvSpPr>
        <p:spPr>
          <a:xfrm>
            <a:off x="839788" y="345232"/>
            <a:ext cx="5256212" cy="245849"/>
          </a:xfrm>
          <a:prstGeom prst="rect">
            <a:avLst/>
          </a:prstGeom>
        </p:spPr>
        <p:txBody>
          <a:bodyPr>
            <a:noAutofit/>
          </a:bodyPr>
          <a:lstStyle>
            <a:lvl1pPr marL="0" indent="0">
              <a:buNone/>
              <a:defRPr lang="es-ES" sz="12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18" name="Marcador de posición de imagen 2">
            <a:extLst>
              <a:ext uri="{FF2B5EF4-FFF2-40B4-BE49-F238E27FC236}">
                <a16:creationId xmlns:a16="http://schemas.microsoft.com/office/drawing/2014/main" id="{DD5D8D99-F098-40CA-A70E-CF25A536989F}"/>
              </a:ext>
            </a:extLst>
          </p:cNvPr>
          <p:cNvSpPr>
            <a:spLocks noGrp="1"/>
          </p:cNvSpPr>
          <p:nvPr>
            <p:ph type="pic" idx="16"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21" name="Marcador de texto 13">
            <a:extLst>
              <a:ext uri="{FF2B5EF4-FFF2-40B4-BE49-F238E27FC236}">
                <a16:creationId xmlns:a16="http://schemas.microsoft.com/office/drawing/2014/main" id="{10B62DE8-84DC-4D72-BA1A-2458A926D81B}"/>
              </a:ext>
            </a:extLst>
          </p:cNvPr>
          <p:cNvSpPr>
            <a:spLocks noGrp="1"/>
          </p:cNvSpPr>
          <p:nvPr>
            <p:ph type="body" sz="quarter" idx="17" hasCustomPrompt="1"/>
          </p:nvPr>
        </p:nvSpPr>
        <p:spPr>
          <a:xfrm>
            <a:off x="6632840" y="4834890"/>
            <a:ext cx="2507352" cy="651510"/>
          </a:xfrm>
          <a:prstGeom prst="rect">
            <a:avLst/>
          </a:prstGeom>
        </p:spPr>
        <p:txBody>
          <a:bodyPr/>
          <a:lstStyle>
            <a:lvl1pPr marL="0" indent="0" algn="ctr">
              <a:buNone/>
              <a:defRPr sz="1600">
                <a:solidFill>
                  <a:srgbClr val="E22216"/>
                </a:solidFill>
              </a:defRPr>
            </a:lvl1pPr>
          </a:lstStyle>
          <a:p>
            <a:pPr lvl="0"/>
            <a:r>
              <a:rPr lang="es-AR" dirty="0"/>
              <a:t>Texto extra 2</a:t>
            </a:r>
          </a:p>
          <a:p>
            <a:pPr lvl="0"/>
            <a:endParaRPr lang="es-AR" dirty="0"/>
          </a:p>
        </p:txBody>
      </p:sp>
      <p:sp>
        <p:nvSpPr>
          <p:cNvPr id="22" name="Marcador de texto 13">
            <a:extLst>
              <a:ext uri="{FF2B5EF4-FFF2-40B4-BE49-F238E27FC236}">
                <a16:creationId xmlns:a16="http://schemas.microsoft.com/office/drawing/2014/main" id="{410576FD-C2E0-47D9-B3C2-0450C227BFEF}"/>
              </a:ext>
            </a:extLst>
          </p:cNvPr>
          <p:cNvSpPr>
            <a:spLocks noGrp="1"/>
          </p:cNvSpPr>
          <p:nvPr>
            <p:ph type="body" sz="quarter" idx="18" hasCustomPrompt="1"/>
          </p:nvPr>
        </p:nvSpPr>
        <p:spPr>
          <a:xfrm>
            <a:off x="3050912" y="4834890"/>
            <a:ext cx="2507352" cy="651510"/>
          </a:xfrm>
          <a:prstGeom prst="rect">
            <a:avLst/>
          </a:prstGeom>
        </p:spPr>
        <p:txBody>
          <a:bodyPr/>
          <a:lstStyle>
            <a:lvl1pPr marL="0" indent="0" algn="ctr">
              <a:buNone/>
              <a:defRPr sz="1600">
                <a:solidFill>
                  <a:srgbClr val="E22216"/>
                </a:solidFill>
              </a:defRPr>
            </a:lvl1pPr>
          </a:lstStyle>
          <a:p>
            <a:pPr lvl="0"/>
            <a:r>
              <a:rPr lang="es-AR" dirty="0"/>
              <a:t>Texto extra 1</a:t>
            </a:r>
          </a:p>
          <a:p>
            <a:pPr lvl="0"/>
            <a:endParaRPr lang="es-AR" dirty="0"/>
          </a:p>
        </p:txBody>
      </p:sp>
      <p:sp>
        <p:nvSpPr>
          <p:cNvPr id="12" name="Título 1">
            <a:extLst>
              <a:ext uri="{FF2B5EF4-FFF2-40B4-BE49-F238E27FC236}">
                <a16:creationId xmlns:a16="http://schemas.microsoft.com/office/drawing/2014/main" id="{1DCC6FB1-ECA9-4EB8-BE68-647CD66155C7}"/>
              </a:ext>
            </a:extLst>
          </p:cNvPr>
          <p:cNvSpPr>
            <a:spLocks noGrp="1"/>
          </p:cNvSpPr>
          <p:nvPr>
            <p:ph type="title" hasCustomPrompt="1"/>
          </p:nvPr>
        </p:nvSpPr>
        <p:spPr>
          <a:xfrm>
            <a:off x="2097837" y="906997"/>
            <a:ext cx="7996326" cy="676469"/>
          </a:xfrm>
          <a:prstGeom prst="rect">
            <a:avLst/>
          </a:prstGeom>
        </p:spPr>
        <p:txBody>
          <a:bodyPr anchor="b">
            <a:normAutofit/>
          </a:bodyPr>
          <a:lstStyle>
            <a:lvl1pPr algn="ctr">
              <a:defRPr sz="2400">
                <a:solidFill>
                  <a:srgbClr val="E22216"/>
                </a:solidFill>
              </a:defRPr>
            </a:lvl1pPr>
          </a:lstStyle>
          <a:p>
            <a:r>
              <a:rPr lang="es-ES" dirty="0"/>
              <a:t>Texto </a:t>
            </a:r>
            <a:r>
              <a:rPr lang="es-ES" dirty="0" err="1"/>
              <a:t>intro</a:t>
            </a:r>
            <a:endParaRPr lang="es-AR" dirty="0"/>
          </a:p>
        </p:txBody>
      </p:sp>
      <p:sp>
        <p:nvSpPr>
          <p:cNvPr id="13" name="CuadroTexto 12">
            <a:extLst>
              <a:ext uri="{FF2B5EF4-FFF2-40B4-BE49-F238E27FC236}">
                <a16:creationId xmlns:a16="http://schemas.microsoft.com/office/drawing/2014/main" id="{CF758F3A-C016-451F-B6E1-DC7DBCE5527D}"/>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Tree>
    <p:extLst>
      <p:ext uri="{BB962C8B-B14F-4D97-AF65-F5344CB8AC3E}">
        <p14:creationId xmlns:p14="http://schemas.microsoft.com/office/powerpoint/2010/main" val="861852073"/>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res objetos">
    <p:bg>
      <p:bgRef idx="1001">
        <a:schemeClr val="bg1"/>
      </p:bgRef>
    </p:bg>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1C219F50-F3A1-4BE5-B0BA-28EF4EE78162}"/>
              </a:ext>
            </a:extLst>
          </p:cNvPr>
          <p:cNvPicPr>
            <a:picLocks noChangeAspect="1"/>
          </p:cNvPicPr>
          <p:nvPr/>
        </p:nvPicPr>
        <p:blipFill>
          <a:blip r:embed="rId2"/>
          <a:stretch>
            <a:fillRect/>
          </a:stretch>
        </p:blipFill>
        <p:spPr>
          <a:xfrm>
            <a:off x="1269190" y="2125797"/>
            <a:ext cx="2507352" cy="2507352"/>
          </a:xfrm>
          <a:prstGeom prst="rect">
            <a:avLst/>
          </a:prstGeom>
        </p:spPr>
      </p:pic>
      <p:pic>
        <p:nvPicPr>
          <p:cNvPr id="11" name="Imagen 10">
            <a:extLst>
              <a:ext uri="{FF2B5EF4-FFF2-40B4-BE49-F238E27FC236}">
                <a16:creationId xmlns:a16="http://schemas.microsoft.com/office/drawing/2014/main" id="{2319C152-46D4-494B-AEFD-51CF22146D0F}"/>
              </a:ext>
            </a:extLst>
          </p:cNvPr>
          <p:cNvPicPr>
            <a:picLocks noChangeAspect="1"/>
          </p:cNvPicPr>
          <p:nvPr/>
        </p:nvPicPr>
        <p:blipFill>
          <a:blip r:embed="rId2"/>
          <a:stretch>
            <a:fillRect/>
          </a:stretch>
        </p:blipFill>
        <p:spPr>
          <a:xfrm>
            <a:off x="4842324" y="2143012"/>
            <a:ext cx="2507352" cy="2507352"/>
          </a:xfrm>
          <a:prstGeom prst="rect">
            <a:avLst/>
          </a:prstGeom>
        </p:spPr>
      </p:pic>
      <p:sp>
        <p:nvSpPr>
          <p:cNvPr id="17" name="Marcador de texto 17">
            <a:extLst>
              <a:ext uri="{FF2B5EF4-FFF2-40B4-BE49-F238E27FC236}">
                <a16:creationId xmlns:a16="http://schemas.microsoft.com/office/drawing/2014/main" id="{7DC396C1-BC43-4CE5-88C8-3CCEAA3327F7}"/>
              </a:ext>
            </a:extLst>
          </p:cNvPr>
          <p:cNvSpPr>
            <a:spLocks noGrp="1"/>
          </p:cNvSpPr>
          <p:nvPr>
            <p:ph type="body" sz="quarter" idx="15" hasCustomPrompt="1"/>
          </p:nvPr>
        </p:nvSpPr>
        <p:spPr>
          <a:xfrm>
            <a:off x="839788" y="345232"/>
            <a:ext cx="5256212" cy="245849"/>
          </a:xfrm>
          <a:prstGeom prst="rect">
            <a:avLst/>
          </a:prstGeom>
        </p:spPr>
        <p:txBody>
          <a:bodyPr>
            <a:noAutofit/>
          </a:bodyPr>
          <a:lstStyle>
            <a:lvl1pPr marL="0" indent="0">
              <a:buNone/>
              <a:defRPr lang="es-ES" sz="12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16" name="Marcador de texto 13">
            <a:extLst>
              <a:ext uri="{FF2B5EF4-FFF2-40B4-BE49-F238E27FC236}">
                <a16:creationId xmlns:a16="http://schemas.microsoft.com/office/drawing/2014/main" id="{C5A016DB-8DE6-4454-A547-ECF51E1D1D62}"/>
              </a:ext>
            </a:extLst>
          </p:cNvPr>
          <p:cNvSpPr>
            <a:spLocks noGrp="1"/>
          </p:cNvSpPr>
          <p:nvPr>
            <p:ph type="body" sz="quarter" idx="14" hasCustomPrompt="1"/>
          </p:nvPr>
        </p:nvSpPr>
        <p:spPr>
          <a:xfrm>
            <a:off x="4842324" y="2688663"/>
            <a:ext cx="2507352" cy="1450975"/>
          </a:xfrm>
          <a:prstGeom prst="rect">
            <a:avLst/>
          </a:prstGeom>
        </p:spPr>
        <p:txBody>
          <a:bodyPr anchor="ctr"/>
          <a:lstStyle>
            <a:lvl1pPr marL="0" indent="0" algn="ctr">
              <a:buNone/>
              <a:defRPr sz="1600">
                <a:solidFill>
                  <a:srgbClr val="87898C"/>
                </a:solidFill>
              </a:defRPr>
            </a:lvl1pPr>
          </a:lstStyle>
          <a:p>
            <a:pPr lvl="0"/>
            <a:r>
              <a:rPr lang="es-AR" dirty="0"/>
              <a:t>Texto 2</a:t>
            </a:r>
          </a:p>
        </p:txBody>
      </p:sp>
      <p:sp>
        <p:nvSpPr>
          <p:cNvPr id="18" name="Marcador de posición de imagen 2">
            <a:extLst>
              <a:ext uri="{FF2B5EF4-FFF2-40B4-BE49-F238E27FC236}">
                <a16:creationId xmlns:a16="http://schemas.microsoft.com/office/drawing/2014/main" id="{DD5D8D99-F098-40CA-A70E-CF25A536989F}"/>
              </a:ext>
            </a:extLst>
          </p:cNvPr>
          <p:cNvSpPr>
            <a:spLocks noGrp="1"/>
          </p:cNvSpPr>
          <p:nvPr>
            <p:ph type="pic" idx="16"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21" name="Marcador de texto 13">
            <a:extLst>
              <a:ext uri="{FF2B5EF4-FFF2-40B4-BE49-F238E27FC236}">
                <a16:creationId xmlns:a16="http://schemas.microsoft.com/office/drawing/2014/main" id="{10B62DE8-84DC-4D72-BA1A-2458A926D81B}"/>
              </a:ext>
            </a:extLst>
          </p:cNvPr>
          <p:cNvSpPr>
            <a:spLocks noGrp="1"/>
          </p:cNvSpPr>
          <p:nvPr>
            <p:ph type="body" sz="quarter" idx="17" hasCustomPrompt="1"/>
          </p:nvPr>
        </p:nvSpPr>
        <p:spPr>
          <a:xfrm>
            <a:off x="4842324" y="4816155"/>
            <a:ext cx="2507352" cy="651510"/>
          </a:xfrm>
          <a:prstGeom prst="rect">
            <a:avLst/>
          </a:prstGeom>
        </p:spPr>
        <p:txBody>
          <a:bodyPr/>
          <a:lstStyle>
            <a:lvl1pPr marL="0" indent="0" algn="ctr">
              <a:buNone/>
              <a:defRPr sz="1600">
                <a:solidFill>
                  <a:srgbClr val="E22216"/>
                </a:solidFill>
              </a:defRPr>
            </a:lvl1pPr>
          </a:lstStyle>
          <a:p>
            <a:pPr lvl="0"/>
            <a:r>
              <a:rPr lang="es-AR" dirty="0"/>
              <a:t>Texto extra 2</a:t>
            </a:r>
          </a:p>
          <a:p>
            <a:pPr lvl="0"/>
            <a:endParaRPr lang="es-AR" dirty="0"/>
          </a:p>
        </p:txBody>
      </p:sp>
      <p:sp>
        <p:nvSpPr>
          <p:cNvPr id="22" name="Marcador de texto 13">
            <a:extLst>
              <a:ext uri="{FF2B5EF4-FFF2-40B4-BE49-F238E27FC236}">
                <a16:creationId xmlns:a16="http://schemas.microsoft.com/office/drawing/2014/main" id="{410576FD-C2E0-47D9-B3C2-0450C227BFEF}"/>
              </a:ext>
            </a:extLst>
          </p:cNvPr>
          <p:cNvSpPr>
            <a:spLocks noGrp="1"/>
          </p:cNvSpPr>
          <p:nvPr>
            <p:ph type="body" sz="quarter" idx="18" hasCustomPrompt="1"/>
          </p:nvPr>
        </p:nvSpPr>
        <p:spPr>
          <a:xfrm>
            <a:off x="1269030" y="4820041"/>
            <a:ext cx="2507352" cy="651510"/>
          </a:xfrm>
          <a:prstGeom prst="rect">
            <a:avLst/>
          </a:prstGeom>
        </p:spPr>
        <p:txBody>
          <a:bodyPr/>
          <a:lstStyle>
            <a:lvl1pPr marL="0" indent="0" algn="ctr">
              <a:buNone/>
              <a:defRPr sz="1600">
                <a:solidFill>
                  <a:srgbClr val="E22216"/>
                </a:solidFill>
              </a:defRPr>
            </a:lvl1pPr>
          </a:lstStyle>
          <a:p>
            <a:pPr lvl="0"/>
            <a:r>
              <a:rPr lang="es-AR" dirty="0"/>
              <a:t>Texto extra 1</a:t>
            </a:r>
          </a:p>
          <a:p>
            <a:pPr lvl="0"/>
            <a:endParaRPr lang="es-AR" dirty="0"/>
          </a:p>
        </p:txBody>
      </p:sp>
      <p:sp>
        <p:nvSpPr>
          <p:cNvPr id="12" name="Título 1">
            <a:extLst>
              <a:ext uri="{FF2B5EF4-FFF2-40B4-BE49-F238E27FC236}">
                <a16:creationId xmlns:a16="http://schemas.microsoft.com/office/drawing/2014/main" id="{1DCC6FB1-ECA9-4EB8-BE68-647CD66155C7}"/>
              </a:ext>
            </a:extLst>
          </p:cNvPr>
          <p:cNvSpPr>
            <a:spLocks noGrp="1"/>
          </p:cNvSpPr>
          <p:nvPr>
            <p:ph type="title" hasCustomPrompt="1"/>
          </p:nvPr>
        </p:nvSpPr>
        <p:spPr>
          <a:xfrm>
            <a:off x="2097837" y="906997"/>
            <a:ext cx="7996326" cy="676469"/>
          </a:xfrm>
          <a:prstGeom prst="rect">
            <a:avLst/>
          </a:prstGeom>
        </p:spPr>
        <p:txBody>
          <a:bodyPr anchor="b">
            <a:normAutofit/>
          </a:bodyPr>
          <a:lstStyle>
            <a:lvl1pPr algn="ctr">
              <a:defRPr sz="2400">
                <a:solidFill>
                  <a:srgbClr val="E22216"/>
                </a:solidFill>
              </a:defRPr>
            </a:lvl1pPr>
          </a:lstStyle>
          <a:p>
            <a:r>
              <a:rPr lang="es-ES" dirty="0"/>
              <a:t>Texto </a:t>
            </a:r>
            <a:r>
              <a:rPr lang="es-ES" dirty="0" err="1"/>
              <a:t>intro</a:t>
            </a:r>
            <a:endParaRPr lang="es-AR" dirty="0"/>
          </a:p>
        </p:txBody>
      </p:sp>
      <p:pic>
        <p:nvPicPr>
          <p:cNvPr id="13" name="Imagen 12">
            <a:extLst>
              <a:ext uri="{FF2B5EF4-FFF2-40B4-BE49-F238E27FC236}">
                <a16:creationId xmlns:a16="http://schemas.microsoft.com/office/drawing/2014/main" id="{860876D4-BCFB-41F6-B4E2-CD99CF2CE2BF}"/>
              </a:ext>
            </a:extLst>
          </p:cNvPr>
          <p:cNvPicPr>
            <a:picLocks noChangeAspect="1"/>
          </p:cNvPicPr>
          <p:nvPr/>
        </p:nvPicPr>
        <p:blipFill>
          <a:blip r:embed="rId2"/>
          <a:stretch>
            <a:fillRect/>
          </a:stretch>
        </p:blipFill>
        <p:spPr>
          <a:xfrm>
            <a:off x="8415458" y="2125673"/>
            <a:ext cx="2507352" cy="2507352"/>
          </a:xfrm>
          <a:prstGeom prst="rect">
            <a:avLst/>
          </a:prstGeom>
        </p:spPr>
      </p:pic>
      <p:sp>
        <p:nvSpPr>
          <p:cNvPr id="19" name="Marcador de texto 13">
            <a:extLst>
              <a:ext uri="{FF2B5EF4-FFF2-40B4-BE49-F238E27FC236}">
                <a16:creationId xmlns:a16="http://schemas.microsoft.com/office/drawing/2014/main" id="{84B1ED06-EC4A-442C-AC20-EDDFBB696C9B}"/>
              </a:ext>
            </a:extLst>
          </p:cNvPr>
          <p:cNvSpPr>
            <a:spLocks noGrp="1"/>
          </p:cNvSpPr>
          <p:nvPr>
            <p:ph type="body" sz="quarter" idx="20" hasCustomPrompt="1"/>
          </p:nvPr>
        </p:nvSpPr>
        <p:spPr>
          <a:xfrm>
            <a:off x="8415458" y="4830931"/>
            <a:ext cx="2507352" cy="651510"/>
          </a:xfrm>
          <a:prstGeom prst="rect">
            <a:avLst/>
          </a:prstGeom>
        </p:spPr>
        <p:txBody>
          <a:bodyPr/>
          <a:lstStyle>
            <a:lvl1pPr marL="0" indent="0" algn="ctr">
              <a:buNone/>
              <a:defRPr sz="1600">
                <a:solidFill>
                  <a:srgbClr val="E22216"/>
                </a:solidFill>
              </a:defRPr>
            </a:lvl1pPr>
          </a:lstStyle>
          <a:p>
            <a:pPr lvl="0"/>
            <a:r>
              <a:rPr lang="es-AR" dirty="0"/>
              <a:t>Texto extra 3</a:t>
            </a:r>
          </a:p>
          <a:p>
            <a:pPr lvl="0"/>
            <a:endParaRPr lang="es-AR" dirty="0"/>
          </a:p>
        </p:txBody>
      </p:sp>
      <p:sp>
        <p:nvSpPr>
          <p:cNvPr id="15" name="Marcador de texto 13">
            <a:extLst>
              <a:ext uri="{FF2B5EF4-FFF2-40B4-BE49-F238E27FC236}">
                <a16:creationId xmlns:a16="http://schemas.microsoft.com/office/drawing/2014/main" id="{59AB0C38-3241-473A-B525-8BFC01E30022}"/>
              </a:ext>
            </a:extLst>
          </p:cNvPr>
          <p:cNvSpPr>
            <a:spLocks noGrp="1"/>
          </p:cNvSpPr>
          <p:nvPr>
            <p:ph type="body" sz="quarter" idx="19" hasCustomPrompt="1"/>
          </p:nvPr>
        </p:nvSpPr>
        <p:spPr>
          <a:xfrm>
            <a:off x="8415458" y="2688662"/>
            <a:ext cx="2507352" cy="1450975"/>
          </a:xfrm>
          <a:prstGeom prst="rect">
            <a:avLst/>
          </a:prstGeom>
        </p:spPr>
        <p:txBody>
          <a:bodyPr anchor="ctr"/>
          <a:lstStyle>
            <a:lvl1pPr marL="0" indent="0" algn="ctr">
              <a:buNone/>
              <a:defRPr sz="1600">
                <a:solidFill>
                  <a:srgbClr val="87898C"/>
                </a:solidFill>
              </a:defRPr>
            </a:lvl1pPr>
          </a:lstStyle>
          <a:p>
            <a:pPr lvl="0"/>
            <a:r>
              <a:rPr lang="es-AR" dirty="0"/>
              <a:t>Texto 3</a:t>
            </a:r>
          </a:p>
        </p:txBody>
      </p:sp>
      <p:sp>
        <p:nvSpPr>
          <p:cNvPr id="14" name="Marcador de texto 13">
            <a:extLst>
              <a:ext uri="{FF2B5EF4-FFF2-40B4-BE49-F238E27FC236}">
                <a16:creationId xmlns:a16="http://schemas.microsoft.com/office/drawing/2014/main" id="{4992EB41-71ED-4243-B4FC-432BB06480F9}"/>
              </a:ext>
            </a:extLst>
          </p:cNvPr>
          <p:cNvSpPr>
            <a:spLocks noGrp="1"/>
          </p:cNvSpPr>
          <p:nvPr>
            <p:ph type="body" sz="quarter" idx="13" hasCustomPrompt="1"/>
          </p:nvPr>
        </p:nvSpPr>
        <p:spPr>
          <a:xfrm>
            <a:off x="1269030" y="2653861"/>
            <a:ext cx="2507352" cy="1450975"/>
          </a:xfrm>
          <a:prstGeom prst="rect">
            <a:avLst/>
          </a:prstGeom>
        </p:spPr>
        <p:txBody>
          <a:bodyPr anchor="ctr"/>
          <a:lstStyle>
            <a:lvl1pPr marL="0" indent="0" algn="ctr">
              <a:buNone/>
              <a:defRPr sz="1600">
                <a:solidFill>
                  <a:srgbClr val="87898C"/>
                </a:solidFill>
              </a:defRPr>
            </a:lvl1pPr>
          </a:lstStyle>
          <a:p>
            <a:pPr lvl="0"/>
            <a:r>
              <a:rPr lang="es-AR" dirty="0"/>
              <a:t>Texto 1</a:t>
            </a:r>
          </a:p>
        </p:txBody>
      </p:sp>
      <p:sp>
        <p:nvSpPr>
          <p:cNvPr id="20" name="CuadroTexto 19">
            <a:extLst>
              <a:ext uri="{FF2B5EF4-FFF2-40B4-BE49-F238E27FC236}">
                <a16:creationId xmlns:a16="http://schemas.microsoft.com/office/drawing/2014/main" id="{D6F7680E-9D8B-4181-A1A9-DE2B3B23048B}"/>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Tree>
    <p:extLst>
      <p:ext uri="{BB962C8B-B14F-4D97-AF65-F5344CB8AC3E}">
        <p14:creationId xmlns:p14="http://schemas.microsoft.com/office/powerpoint/2010/main" val="4111346043"/>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iconos">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F4E0CFC0-3B45-4339-BFCD-9BBC1478A2C1}"/>
              </a:ext>
            </a:extLst>
          </p:cNvPr>
          <p:cNvPicPr>
            <a:picLocks noChangeAspect="1"/>
          </p:cNvPicPr>
          <p:nvPr/>
        </p:nvPicPr>
        <p:blipFill>
          <a:blip r:embed="rId2"/>
          <a:stretch>
            <a:fillRect/>
          </a:stretch>
        </p:blipFill>
        <p:spPr>
          <a:xfrm>
            <a:off x="0" y="3733558"/>
            <a:ext cx="12192000" cy="3124441"/>
          </a:xfrm>
          <a:prstGeom prst="rect">
            <a:avLst/>
          </a:prstGeom>
        </p:spPr>
      </p:pic>
      <p:sp>
        <p:nvSpPr>
          <p:cNvPr id="4" name="Marcador de texto 17">
            <a:extLst>
              <a:ext uri="{FF2B5EF4-FFF2-40B4-BE49-F238E27FC236}">
                <a16:creationId xmlns:a16="http://schemas.microsoft.com/office/drawing/2014/main" id="{E41E62E8-E29C-4BC2-AE18-A47C517F0847}"/>
              </a:ext>
            </a:extLst>
          </p:cNvPr>
          <p:cNvSpPr>
            <a:spLocks noGrp="1"/>
          </p:cNvSpPr>
          <p:nvPr>
            <p:ph type="body" sz="quarter" idx="15" hasCustomPrompt="1"/>
          </p:nvPr>
        </p:nvSpPr>
        <p:spPr>
          <a:xfrm>
            <a:off x="839788" y="345232"/>
            <a:ext cx="5256212" cy="245849"/>
          </a:xfrm>
          <a:prstGeom prst="rect">
            <a:avLst/>
          </a:prstGeom>
        </p:spPr>
        <p:txBody>
          <a:bodyPr>
            <a:noAutofit/>
          </a:bodyPr>
          <a:lstStyle>
            <a:lvl1pPr marL="0" indent="0">
              <a:buNone/>
              <a:defRPr lang="es-ES" sz="12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5" name="CuadroTexto 4">
            <a:extLst>
              <a:ext uri="{FF2B5EF4-FFF2-40B4-BE49-F238E27FC236}">
                <a16:creationId xmlns:a16="http://schemas.microsoft.com/office/drawing/2014/main" id="{3776F310-1727-4D9E-9432-5C9FDA7B01E8}"/>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chemeClr val="bg1"/>
                </a:solidFill>
                <a:latin typeface="Sofia Pro Light"/>
              </a:rPr>
              <a:pPr algn="r"/>
              <a:t>‹Nº›</a:t>
            </a:fld>
            <a:endParaRPr lang="es-AR" dirty="0">
              <a:solidFill>
                <a:schemeClr val="bg1"/>
              </a:solidFill>
              <a:latin typeface="Sofia Pro Light"/>
            </a:endParaRPr>
          </a:p>
        </p:txBody>
      </p:sp>
      <p:pic>
        <p:nvPicPr>
          <p:cNvPr id="6" name="Picture 3">
            <a:extLst>
              <a:ext uri="{FF2B5EF4-FFF2-40B4-BE49-F238E27FC236}">
                <a16:creationId xmlns:a16="http://schemas.microsoft.com/office/drawing/2014/main" id="{0B95DA51-C6CD-4005-9F48-0764B89CFCB5}"/>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375089" y="3479100"/>
            <a:ext cx="508916" cy="508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Marcador de texto 17">
            <a:extLst>
              <a:ext uri="{FF2B5EF4-FFF2-40B4-BE49-F238E27FC236}">
                <a16:creationId xmlns:a16="http://schemas.microsoft.com/office/drawing/2014/main" id="{DE9E129D-D4C9-41D2-8216-350AA689461F}"/>
              </a:ext>
            </a:extLst>
          </p:cNvPr>
          <p:cNvSpPr>
            <a:spLocks noGrp="1"/>
          </p:cNvSpPr>
          <p:nvPr>
            <p:ph type="body" sz="quarter" idx="21" hasCustomPrompt="1"/>
          </p:nvPr>
        </p:nvSpPr>
        <p:spPr>
          <a:xfrm>
            <a:off x="2629547" y="1181130"/>
            <a:ext cx="6572707" cy="469475"/>
          </a:xfrm>
          <a:prstGeom prst="rect">
            <a:avLst/>
          </a:prstGeom>
        </p:spPr>
        <p:txBody>
          <a:bodyPr>
            <a:noAutofit/>
          </a:bodyPr>
          <a:lstStyle>
            <a:lvl1pPr marL="0" indent="0" algn="ctr">
              <a:buNone/>
              <a:defRPr lang="es-ES" sz="2400" b="1" kern="1200" dirty="0" smtClean="0">
                <a:solidFill>
                  <a:srgbClr val="E11E19"/>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dirty="0"/>
              <a:t>TITULO DIAPOSITIVA</a:t>
            </a:r>
            <a:endParaRPr lang="es-AR" dirty="0"/>
          </a:p>
        </p:txBody>
      </p:sp>
      <p:pic>
        <p:nvPicPr>
          <p:cNvPr id="8" name="Picture 3">
            <a:extLst>
              <a:ext uri="{FF2B5EF4-FFF2-40B4-BE49-F238E27FC236}">
                <a16:creationId xmlns:a16="http://schemas.microsoft.com/office/drawing/2014/main" id="{053C246D-C066-437F-89DC-A4798B58A086}"/>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841541" y="3479100"/>
            <a:ext cx="508916" cy="508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a:extLst>
              <a:ext uri="{FF2B5EF4-FFF2-40B4-BE49-F238E27FC236}">
                <a16:creationId xmlns:a16="http://schemas.microsoft.com/office/drawing/2014/main" id="{C75A5756-1297-4AF6-9B43-BD08C8B18741}"/>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307995" y="3479100"/>
            <a:ext cx="508916" cy="508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Marcador de texto 20">
            <a:extLst>
              <a:ext uri="{FF2B5EF4-FFF2-40B4-BE49-F238E27FC236}">
                <a16:creationId xmlns:a16="http://schemas.microsoft.com/office/drawing/2014/main" id="{DDE1C176-0CA5-490D-A32E-DA9D6563171C}"/>
              </a:ext>
            </a:extLst>
          </p:cNvPr>
          <p:cNvSpPr>
            <a:spLocks noGrp="1"/>
          </p:cNvSpPr>
          <p:nvPr>
            <p:ph type="body" sz="quarter" idx="22" hasCustomPrompt="1"/>
          </p:nvPr>
        </p:nvSpPr>
        <p:spPr>
          <a:xfrm>
            <a:off x="2628900" y="1814513"/>
            <a:ext cx="6573838" cy="604837"/>
          </a:xfrm>
          <a:prstGeom prst="rect">
            <a:avLst/>
          </a:prstGeom>
        </p:spPr>
        <p:txBody>
          <a:bodyPr/>
          <a:lstStyle>
            <a:lvl1pPr marL="0" indent="0" algn="ctr">
              <a:buNone/>
              <a:defRPr b="0">
                <a:solidFill>
                  <a:srgbClr val="E11E19"/>
                </a:solidFill>
              </a:defRPr>
            </a:lvl1pPr>
          </a:lstStyle>
          <a:p>
            <a:pPr lvl="0"/>
            <a:r>
              <a:rPr lang="es-AR" dirty="0"/>
              <a:t>SUBTÍTULO</a:t>
            </a:r>
          </a:p>
        </p:txBody>
      </p:sp>
      <p:sp>
        <p:nvSpPr>
          <p:cNvPr id="11" name="Título 1">
            <a:extLst>
              <a:ext uri="{FF2B5EF4-FFF2-40B4-BE49-F238E27FC236}">
                <a16:creationId xmlns:a16="http://schemas.microsoft.com/office/drawing/2014/main" id="{9868881C-A67E-40BD-9E6B-51FC2B992978}"/>
              </a:ext>
            </a:extLst>
          </p:cNvPr>
          <p:cNvSpPr>
            <a:spLocks noGrp="1"/>
          </p:cNvSpPr>
          <p:nvPr>
            <p:ph type="title" hasCustomPrompt="1"/>
          </p:nvPr>
        </p:nvSpPr>
        <p:spPr>
          <a:xfrm>
            <a:off x="2629547" y="2626578"/>
            <a:ext cx="6573191" cy="676469"/>
          </a:xfrm>
          <a:prstGeom prst="rect">
            <a:avLst/>
          </a:prstGeom>
        </p:spPr>
        <p:txBody>
          <a:bodyPr anchor="t">
            <a:normAutofit/>
          </a:bodyPr>
          <a:lstStyle>
            <a:lvl1pPr algn="ctr">
              <a:defRPr sz="2400">
                <a:solidFill>
                  <a:srgbClr val="B9B9B9"/>
                </a:solidFill>
              </a:defRPr>
            </a:lvl1pPr>
          </a:lstStyle>
          <a:p>
            <a:r>
              <a:rPr lang="es-ES" dirty="0"/>
              <a:t>Texto introducción</a:t>
            </a:r>
            <a:endParaRPr lang="es-AR" dirty="0"/>
          </a:p>
        </p:txBody>
      </p:sp>
      <p:sp>
        <p:nvSpPr>
          <p:cNvPr id="12" name="Marcador de texto 13">
            <a:extLst>
              <a:ext uri="{FF2B5EF4-FFF2-40B4-BE49-F238E27FC236}">
                <a16:creationId xmlns:a16="http://schemas.microsoft.com/office/drawing/2014/main" id="{41B039A7-1F07-41FF-8846-0C46CC79C6D6}"/>
              </a:ext>
            </a:extLst>
          </p:cNvPr>
          <p:cNvSpPr>
            <a:spLocks noGrp="1"/>
          </p:cNvSpPr>
          <p:nvPr>
            <p:ph type="body" sz="quarter" idx="13" hasCustomPrompt="1"/>
          </p:nvPr>
        </p:nvSpPr>
        <p:spPr>
          <a:xfrm>
            <a:off x="1652599" y="4359006"/>
            <a:ext cx="1952601" cy="1892300"/>
          </a:xfrm>
          <a:prstGeom prst="rect">
            <a:avLst/>
          </a:prstGeom>
        </p:spPr>
        <p:txBody>
          <a:bodyPr anchor="ctr"/>
          <a:lstStyle>
            <a:lvl1pPr marL="0" indent="0" algn="ctr">
              <a:buNone/>
              <a:defRPr sz="1600">
                <a:solidFill>
                  <a:schemeClr val="bg1"/>
                </a:solidFill>
              </a:defRPr>
            </a:lvl1pPr>
          </a:lstStyle>
          <a:p>
            <a:pPr lvl="0"/>
            <a:r>
              <a:rPr lang="es-AR" dirty="0"/>
              <a:t>Texto 1</a:t>
            </a:r>
          </a:p>
        </p:txBody>
      </p:sp>
      <p:sp>
        <p:nvSpPr>
          <p:cNvPr id="13" name="Marcador de texto 13">
            <a:extLst>
              <a:ext uri="{FF2B5EF4-FFF2-40B4-BE49-F238E27FC236}">
                <a16:creationId xmlns:a16="http://schemas.microsoft.com/office/drawing/2014/main" id="{25275277-FACA-42BA-A070-08789B96F88F}"/>
              </a:ext>
            </a:extLst>
          </p:cNvPr>
          <p:cNvSpPr>
            <a:spLocks noGrp="1"/>
          </p:cNvSpPr>
          <p:nvPr>
            <p:ph type="body" sz="quarter" idx="23" hasCustomPrompt="1"/>
          </p:nvPr>
        </p:nvSpPr>
        <p:spPr>
          <a:xfrm>
            <a:off x="8586152" y="4359006"/>
            <a:ext cx="1952601" cy="1892300"/>
          </a:xfrm>
          <a:prstGeom prst="rect">
            <a:avLst/>
          </a:prstGeom>
        </p:spPr>
        <p:txBody>
          <a:bodyPr anchor="ctr"/>
          <a:lstStyle>
            <a:lvl1pPr marL="0" indent="0" algn="ctr">
              <a:buNone/>
              <a:defRPr sz="1600">
                <a:solidFill>
                  <a:schemeClr val="bg1"/>
                </a:solidFill>
              </a:defRPr>
            </a:lvl1pPr>
          </a:lstStyle>
          <a:p>
            <a:pPr lvl="0"/>
            <a:r>
              <a:rPr lang="es-AR" dirty="0"/>
              <a:t>Texto 3</a:t>
            </a:r>
          </a:p>
        </p:txBody>
      </p:sp>
      <p:sp>
        <p:nvSpPr>
          <p:cNvPr id="14" name="Marcador de texto 13">
            <a:extLst>
              <a:ext uri="{FF2B5EF4-FFF2-40B4-BE49-F238E27FC236}">
                <a16:creationId xmlns:a16="http://schemas.microsoft.com/office/drawing/2014/main" id="{C59EB4DE-30CE-4C7B-BF6C-6D14E9CFC70B}"/>
              </a:ext>
            </a:extLst>
          </p:cNvPr>
          <p:cNvSpPr>
            <a:spLocks noGrp="1"/>
          </p:cNvSpPr>
          <p:nvPr>
            <p:ph type="body" sz="quarter" idx="24" hasCustomPrompt="1"/>
          </p:nvPr>
        </p:nvSpPr>
        <p:spPr>
          <a:xfrm>
            <a:off x="5119699" y="4349628"/>
            <a:ext cx="1952601" cy="1892300"/>
          </a:xfrm>
          <a:prstGeom prst="rect">
            <a:avLst/>
          </a:prstGeom>
        </p:spPr>
        <p:txBody>
          <a:bodyPr anchor="ctr"/>
          <a:lstStyle>
            <a:lvl1pPr marL="0" indent="0" algn="ctr">
              <a:buNone/>
              <a:defRPr sz="1600">
                <a:solidFill>
                  <a:schemeClr val="bg1"/>
                </a:solidFill>
              </a:defRPr>
            </a:lvl1pPr>
          </a:lstStyle>
          <a:p>
            <a:pPr lvl="0"/>
            <a:r>
              <a:rPr lang="es-AR" dirty="0"/>
              <a:t>Texto 2</a:t>
            </a:r>
          </a:p>
        </p:txBody>
      </p:sp>
      <p:sp>
        <p:nvSpPr>
          <p:cNvPr id="15" name="Marcador de posición de imagen 2">
            <a:extLst>
              <a:ext uri="{FF2B5EF4-FFF2-40B4-BE49-F238E27FC236}">
                <a16:creationId xmlns:a16="http://schemas.microsoft.com/office/drawing/2014/main" id="{71C0B1D5-E136-4589-8433-6DD35C22D837}"/>
              </a:ext>
            </a:extLst>
          </p:cNvPr>
          <p:cNvSpPr>
            <a:spLocks noGrp="1"/>
          </p:cNvSpPr>
          <p:nvPr>
            <p:ph type="pic" idx="16"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Tree>
    <p:extLst>
      <p:ext uri="{BB962C8B-B14F-4D97-AF65-F5344CB8AC3E}">
        <p14:creationId xmlns:p14="http://schemas.microsoft.com/office/powerpoint/2010/main" val="36684675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4 íconos">
    <p:spTree>
      <p:nvGrpSpPr>
        <p:cNvPr id="1" name=""/>
        <p:cNvGrpSpPr/>
        <p:nvPr/>
      </p:nvGrpSpPr>
      <p:grpSpPr>
        <a:xfrm>
          <a:off x="0" y="0"/>
          <a:ext cx="0" cy="0"/>
          <a:chOff x="0" y="0"/>
          <a:chExt cx="0" cy="0"/>
        </a:xfrm>
      </p:grpSpPr>
      <p:pic>
        <p:nvPicPr>
          <p:cNvPr id="16" name="Imagen 15">
            <a:extLst>
              <a:ext uri="{FF2B5EF4-FFF2-40B4-BE49-F238E27FC236}">
                <a16:creationId xmlns:a16="http://schemas.microsoft.com/office/drawing/2014/main" id="{CCF24CAC-470C-470F-A12C-5B69371255BC}"/>
              </a:ext>
            </a:extLst>
          </p:cNvPr>
          <p:cNvPicPr>
            <a:picLocks noChangeAspect="1"/>
          </p:cNvPicPr>
          <p:nvPr/>
        </p:nvPicPr>
        <p:blipFill>
          <a:blip r:embed="rId2"/>
          <a:stretch>
            <a:fillRect/>
          </a:stretch>
        </p:blipFill>
        <p:spPr>
          <a:xfrm>
            <a:off x="0" y="3733558"/>
            <a:ext cx="12192000" cy="3124441"/>
          </a:xfrm>
          <a:prstGeom prst="rect">
            <a:avLst/>
          </a:prstGeom>
        </p:spPr>
      </p:pic>
      <p:sp>
        <p:nvSpPr>
          <p:cNvPr id="3" name="Marcador de texto 17">
            <a:extLst>
              <a:ext uri="{FF2B5EF4-FFF2-40B4-BE49-F238E27FC236}">
                <a16:creationId xmlns:a16="http://schemas.microsoft.com/office/drawing/2014/main" id="{99104B37-0A88-4395-A0E7-CA2D436ACA56}"/>
              </a:ext>
            </a:extLst>
          </p:cNvPr>
          <p:cNvSpPr>
            <a:spLocks noGrp="1"/>
          </p:cNvSpPr>
          <p:nvPr>
            <p:ph type="body" sz="quarter" idx="15" hasCustomPrompt="1"/>
          </p:nvPr>
        </p:nvSpPr>
        <p:spPr>
          <a:xfrm>
            <a:off x="839788" y="345232"/>
            <a:ext cx="5256212" cy="245849"/>
          </a:xfrm>
          <a:prstGeom prst="rect">
            <a:avLst/>
          </a:prstGeom>
        </p:spPr>
        <p:txBody>
          <a:bodyPr>
            <a:noAutofit/>
          </a:bodyPr>
          <a:lstStyle>
            <a:lvl1pPr marL="0" indent="0">
              <a:buNone/>
              <a:defRPr lang="es-ES" sz="12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4" name="CuadroTexto 3">
            <a:extLst>
              <a:ext uri="{FF2B5EF4-FFF2-40B4-BE49-F238E27FC236}">
                <a16:creationId xmlns:a16="http://schemas.microsoft.com/office/drawing/2014/main" id="{E5B756E9-1BE9-4473-9D37-B94C4E301E71}"/>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chemeClr val="bg1"/>
                </a:solidFill>
                <a:latin typeface="Sofia Pro Light"/>
              </a:rPr>
              <a:pPr algn="r"/>
              <a:t>‹Nº›</a:t>
            </a:fld>
            <a:endParaRPr lang="es-AR" dirty="0">
              <a:solidFill>
                <a:schemeClr val="bg1"/>
              </a:solidFill>
              <a:latin typeface="Sofia Pro Light"/>
            </a:endParaRPr>
          </a:p>
        </p:txBody>
      </p:sp>
      <p:pic>
        <p:nvPicPr>
          <p:cNvPr id="8" name="Picture 3">
            <a:extLst>
              <a:ext uri="{FF2B5EF4-FFF2-40B4-BE49-F238E27FC236}">
                <a16:creationId xmlns:a16="http://schemas.microsoft.com/office/drawing/2014/main" id="{99EF6928-42CC-45C6-BEFC-5AE9FDC7B722}"/>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46193" y="3465849"/>
            <a:ext cx="508916" cy="508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Marcador de texto 17">
            <a:extLst>
              <a:ext uri="{FF2B5EF4-FFF2-40B4-BE49-F238E27FC236}">
                <a16:creationId xmlns:a16="http://schemas.microsoft.com/office/drawing/2014/main" id="{E4BBE949-753D-498A-BA0D-F84AD308A2AE}"/>
              </a:ext>
            </a:extLst>
          </p:cNvPr>
          <p:cNvSpPr>
            <a:spLocks noGrp="1"/>
          </p:cNvSpPr>
          <p:nvPr>
            <p:ph type="body" sz="quarter" idx="21" hasCustomPrompt="1"/>
          </p:nvPr>
        </p:nvSpPr>
        <p:spPr>
          <a:xfrm>
            <a:off x="2629547" y="1181130"/>
            <a:ext cx="6572707" cy="469475"/>
          </a:xfrm>
          <a:prstGeom prst="rect">
            <a:avLst/>
          </a:prstGeom>
        </p:spPr>
        <p:txBody>
          <a:bodyPr>
            <a:noAutofit/>
          </a:bodyPr>
          <a:lstStyle>
            <a:lvl1pPr marL="0" indent="0" algn="ctr">
              <a:buNone/>
              <a:defRPr lang="es-ES" sz="2400" b="1" kern="1200" dirty="0" smtClean="0">
                <a:solidFill>
                  <a:srgbClr val="E11E19"/>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dirty="0"/>
              <a:t>TITULO DIAPOSITIVA</a:t>
            </a:r>
            <a:endParaRPr lang="es-AR" dirty="0"/>
          </a:p>
        </p:txBody>
      </p:sp>
      <p:pic>
        <p:nvPicPr>
          <p:cNvPr id="17" name="Picture 3">
            <a:extLst>
              <a:ext uri="{FF2B5EF4-FFF2-40B4-BE49-F238E27FC236}">
                <a16:creationId xmlns:a16="http://schemas.microsoft.com/office/drawing/2014/main" id="{E27B0530-0FD9-44DE-B3C6-2067B6F62A79}"/>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739642" y="3464450"/>
            <a:ext cx="508916" cy="508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3">
            <a:extLst>
              <a:ext uri="{FF2B5EF4-FFF2-40B4-BE49-F238E27FC236}">
                <a16:creationId xmlns:a16="http://schemas.microsoft.com/office/drawing/2014/main" id="{DC2886FC-F835-4882-BFA2-E6CE36DF4FAA}"/>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36889" y="3465849"/>
            <a:ext cx="508916" cy="508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Marcador de texto 20">
            <a:extLst>
              <a:ext uri="{FF2B5EF4-FFF2-40B4-BE49-F238E27FC236}">
                <a16:creationId xmlns:a16="http://schemas.microsoft.com/office/drawing/2014/main" id="{891D43E8-ED03-4931-BAA7-F06CC41BBBB1}"/>
              </a:ext>
            </a:extLst>
          </p:cNvPr>
          <p:cNvSpPr>
            <a:spLocks noGrp="1"/>
          </p:cNvSpPr>
          <p:nvPr>
            <p:ph type="body" sz="quarter" idx="22" hasCustomPrompt="1"/>
          </p:nvPr>
        </p:nvSpPr>
        <p:spPr>
          <a:xfrm>
            <a:off x="2628900" y="1814513"/>
            <a:ext cx="6573838" cy="604837"/>
          </a:xfrm>
          <a:prstGeom prst="rect">
            <a:avLst/>
          </a:prstGeom>
        </p:spPr>
        <p:txBody>
          <a:bodyPr/>
          <a:lstStyle>
            <a:lvl1pPr marL="0" indent="0" algn="ctr">
              <a:buNone/>
              <a:defRPr b="0">
                <a:solidFill>
                  <a:srgbClr val="E11E19"/>
                </a:solidFill>
              </a:defRPr>
            </a:lvl1pPr>
          </a:lstStyle>
          <a:p>
            <a:pPr lvl="0"/>
            <a:r>
              <a:rPr lang="es-AR" dirty="0"/>
              <a:t>SUBTÍTULO</a:t>
            </a:r>
          </a:p>
        </p:txBody>
      </p:sp>
      <p:sp>
        <p:nvSpPr>
          <p:cNvPr id="22" name="Título 1">
            <a:extLst>
              <a:ext uri="{FF2B5EF4-FFF2-40B4-BE49-F238E27FC236}">
                <a16:creationId xmlns:a16="http://schemas.microsoft.com/office/drawing/2014/main" id="{728C68DB-6490-4167-9796-C5C8646AD38B}"/>
              </a:ext>
            </a:extLst>
          </p:cNvPr>
          <p:cNvSpPr>
            <a:spLocks noGrp="1"/>
          </p:cNvSpPr>
          <p:nvPr>
            <p:ph type="title" hasCustomPrompt="1"/>
          </p:nvPr>
        </p:nvSpPr>
        <p:spPr>
          <a:xfrm>
            <a:off x="2629547" y="2626578"/>
            <a:ext cx="6573191" cy="676469"/>
          </a:xfrm>
          <a:prstGeom prst="rect">
            <a:avLst/>
          </a:prstGeom>
        </p:spPr>
        <p:txBody>
          <a:bodyPr anchor="t">
            <a:normAutofit/>
          </a:bodyPr>
          <a:lstStyle>
            <a:lvl1pPr algn="ctr">
              <a:defRPr sz="2400">
                <a:solidFill>
                  <a:srgbClr val="B9B9B9"/>
                </a:solidFill>
              </a:defRPr>
            </a:lvl1pPr>
          </a:lstStyle>
          <a:p>
            <a:r>
              <a:rPr lang="es-ES" dirty="0"/>
              <a:t>Texto introducción</a:t>
            </a:r>
            <a:endParaRPr lang="es-AR" dirty="0"/>
          </a:p>
        </p:txBody>
      </p:sp>
      <p:sp>
        <p:nvSpPr>
          <p:cNvPr id="23" name="Marcador de texto 13">
            <a:extLst>
              <a:ext uri="{FF2B5EF4-FFF2-40B4-BE49-F238E27FC236}">
                <a16:creationId xmlns:a16="http://schemas.microsoft.com/office/drawing/2014/main" id="{923DB461-5CA2-4011-996D-139B53CAC717}"/>
              </a:ext>
            </a:extLst>
          </p:cNvPr>
          <p:cNvSpPr>
            <a:spLocks noGrp="1"/>
          </p:cNvSpPr>
          <p:nvPr>
            <p:ph type="body" sz="quarter" idx="13" hasCustomPrompt="1"/>
          </p:nvPr>
        </p:nvSpPr>
        <p:spPr>
          <a:xfrm>
            <a:off x="1221601" y="4120632"/>
            <a:ext cx="1952601" cy="1892300"/>
          </a:xfrm>
          <a:prstGeom prst="rect">
            <a:avLst/>
          </a:prstGeom>
        </p:spPr>
        <p:txBody>
          <a:bodyPr anchor="ctr"/>
          <a:lstStyle>
            <a:lvl1pPr marL="0" indent="0" algn="ctr">
              <a:buNone/>
              <a:defRPr sz="1600">
                <a:solidFill>
                  <a:schemeClr val="bg1"/>
                </a:solidFill>
              </a:defRPr>
            </a:lvl1pPr>
          </a:lstStyle>
          <a:p>
            <a:pPr lvl="0"/>
            <a:r>
              <a:rPr lang="es-AR" dirty="0"/>
              <a:t>Texto 1</a:t>
            </a:r>
          </a:p>
        </p:txBody>
      </p:sp>
      <p:sp>
        <p:nvSpPr>
          <p:cNvPr id="25" name="Marcador de texto 13">
            <a:extLst>
              <a:ext uri="{FF2B5EF4-FFF2-40B4-BE49-F238E27FC236}">
                <a16:creationId xmlns:a16="http://schemas.microsoft.com/office/drawing/2014/main" id="{F9BFFB89-71F1-4303-B4E2-DF2FBCD20839}"/>
              </a:ext>
            </a:extLst>
          </p:cNvPr>
          <p:cNvSpPr>
            <a:spLocks noGrp="1"/>
          </p:cNvSpPr>
          <p:nvPr>
            <p:ph type="body" sz="quarter" idx="23" hasCustomPrompt="1"/>
          </p:nvPr>
        </p:nvSpPr>
        <p:spPr>
          <a:xfrm>
            <a:off x="6419067" y="4126491"/>
            <a:ext cx="1952601" cy="1892300"/>
          </a:xfrm>
          <a:prstGeom prst="rect">
            <a:avLst/>
          </a:prstGeom>
        </p:spPr>
        <p:txBody>
          <a:bodyPr anchor="ctr"/>
          <a:lstStyle>
            <a:lvl1pPr marL="0" indent="0" algn="ctr">
              <a:buNone/>
              <a:defRPr sz="1600">
                <a:solidFill>
                  <a:schemeClr val="bg1"/>
                </a:solidFill>
              </a:defRPr>
            </a:lvl1pPr>
          </a:lstStyle>
          <a:p>
            <a:pPr lvl="0"/>
            <a:r>
              <a:rPr lang="es-AR" dirty="0"/>
              <a:t>Texto 3</a:t>
            </a:r>
          </a:p>
        </p:txBody>
      </p:sp>
      <p:sp>
        <p:nvSpPr>
          <p:cNvPr id="26" name="Marcador de texto 13">
            <a:extLst>
              <a:ext uri="{FF2B5EF4-FFF2-40B4-BE49-F238E27FC236}">
                <a16:creationId xmlns:a16="http://schemas.microsoft.com/office/drawing/2014/main" id="{DDE3587A-9E14-46E8-8ECE-6EDA20C2AA07}"/>
              </a:ext>
            </a:extLst>
          </p:cNvPr>
          <p:cNvSpPr>
            <a:spLocks noGrp="1"/>
          </p:cNvSpPr>
          <p:nvPr>
            <p:ph type="body" sz="quarter" idx="24" hasCustomPrompt="1"/>
          </p:nvPr>
        </p:nvSpPr>
        <p:spPr>
          <a:xfrm>
            <a:off x="3820334" y="4138931"/>
            <a:ext cx="1952601" cy="1892300"/>
          </a:xfrm>
          <a:prstGeom prst="rect">
            <a:avLst/>
          </a:prstGeom>
        </p:spPr>
        <p:txBody>
          <a:bodyPr anchor="ctr"/>
          <a:lstStyle>
            <a:lvl1pPr marL="0" indent="0" algn="ctr">
              <a:buNone/>
              <a:defRPr sz="1600">
                <a:solidFill>
                  <a:schemeClr val="bg1"/>
                </a:solidFill>
              </a:defRPr>
            </a:lvl1pPr>
          </a:lstStyle>
          <a:p>
            <a:pPr lvl="0"/>
            <a:r>
              <a:rPr lang="es-AR" dirty="0"/>
              <a:t>Texto 2</a:t>
            </a:r>
          </a:p>
        </p:txBody>
      </p:sp>
      <p:pic>
        <p:nvPicPr>
          <p:cNvPr id="19" name="Picture 3">
            <a:extLst>
              <a:ext uri="{FF2B5EF4-FFF2-40B4-BE49-F238E27FC236}">
                <a16:creationId xmlns:a16="http://schemas.microsoft.com/office/drawing/2014/main" id="{733E2189-14D4-4E20-BC04-DA798E0978D2}"/>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943440" y="3464450"/>
            <a:ext cx="508916" cy="508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Marcador de texto 13">
            <a:extLst>
              <a:ext uri="{FF2B5EF4-FFF2-40B4-BE49-F238E27FC236}">
                <a16:creationId xmlns:a16="http://schemas.microsoft.com/office/drawing/2014/main" id="{28BC4424-5C01-49F1-B1E0-8DE612EAB8C8}"/>
              </a:ext>
            </a:extLst>
          </p:cNvPr>
          <p:cNvSpPr>
            <a:spLocks noGrp="1"/>
          </p:cNvSpPr>
          <p:nvPr>
            <p:ph type="body" sz="quarter" idx="25" hasCustomPrompt="1"/>
          </p:nvPr>
        </p:nvSpPr>
        <p:spPr>
          <a:xfrm>
            <a:off x="9017800" y="4120632"/>
            <a:ext cx="1952601" cy="1892300"/>
          </a:xfrm>
          <a:prstGeom prst="rect">
            <a:avLst/>
          </a:prstGeom>
        </p:spPr>
        <p:txBody>
          <a:bodyPr anchor="ctr"/>
          <a:lstStyle>
            <a:lvl1pPr marL="0" indent="0" algn="ctr">
              <a:buNone/>
              <a:defRPr sz="1600">
                <a:solidFill>
                  <a:schemeClr val="bg1"/>
                </a:solidFill>
              </a:defRPr>
            </a:lvl1pPr>
          </a:lstStyle>
          <a:p>
            <a:pPr lvl="0"/>
            <a:r>
              <a:rPr lang="es-AR" dirty="0"/>
              <a:t>Texto 4</a:t>
            </a:r>
          </a:p>
        </p:txBody>
      </p:sp>
      <p:sp>
        <p:nvSpPr>
          <p:cNvPr id="24" name="Marcador de posición de imagen 2">
            <a:extLst>
              <a:ext uri="{FF2B5EF4-FFF2-40B4-BE49-F238E27FC236}">
                <a16:creationId xmlns:a16="http://schemas.microsoft.com/office/drawing/2014/main" id="{E4A2F9E9-C4E7-4B65-8CC7-AE1CA444624D}"/>
              </a:ext>
            </a:extLst>
          </p:cNvPr>
          <p:cNvSpPr>
            <a:spLocks noGrp="1"/>
          </p:cNvSpPr>
          <p:nvPr>
            <p:ph type="pic" idx="16"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Tree>
    <p:extLst>
      <p:ext uri="{BB962C8B-B14F-4D97-AF65-F5344CB8AC3E}">
        <p14:creationId xmlns:p14="http://schemas.microsoft.com/office/powerpoint/2010/main" val="22213551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Enumeración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1B95A651-5868-4576-8596-D290D2DB8156}"/>
              </a:ext>
            </a:extLst>
          </p:cNvPr>
          <p:cNvSpPr>
            <a:spLocks noGrp="1"/>
          </p:cNvSpPr>
          <p:nvPr>
            <p:ph type="title"/>
          </p:nvPr>
        </p:nvSpPr>
        <p:spPr>
          <a:xfrm>
            <a:off x="839788" y="1719164"/>
            <a:ext cx="4950341" cy="676469"/>
          </a:xfrm>
          <a:prstGeom prst="rect">
            <a:avLst/>
          </a:prstGeom>
        </p:spPr>
        <p:txBody>
          <a:bodyPr anchor="b">
            <a:normAutofit/>
          </a:bodyPr>
          <a:lstStyle>
            <a:lvl1pPr>
              <a:defRPr sz="2400">
                <a:solidFill>
                  <a:srgbClr val="E22216"/>
                </a:solidFill>
              </a:defRPr>
            </a:lvl1pPr>
          </a:lstStyle>
          <a:p>
            <a:r>
              <a:rPr lang="es-ES"/>
              <a:t>Haga clic para modificar el estilo de título del patrón</a:t>
            </a:r>
            <a:endParaRPr lang="es-AR" dirty="0"/>
          </a:p>
        </p:txBody>
      </p:sp>
      <p:sp>
        <p:nvSpPr>
          <p:cNvPr id="6" name="Marcador de texto 17">
            <a:extLst>
              <a:ext uri="{FF2B5EF4-FFF2-40B4-BE49-F238E27FC236}">
                <a16:creationId xmlns:a16="http://schemas.microsoft.com/office/drawing/2014/main" id="{74C70F59-1DE1-47B1-9B00-53C9850F77D3}"/>
              </a:ext>
            </a:extLst>
          </p:cNvPr>
          <p:cNvSpPr>
            <a:spLocks noGrp="1"/>
          </p:cNvSpPr>
          <p:nvPr>
            <p:ph type="body" sz="quarter" idx="15" hasCustomPrompt="1"/>
          </p:nvPr>
        </p:nvSpPr>
        <p:spPr>
          <a:xfrm>
            <a:off x="839788" y="345232"/>
            <a:ext cx="4167285" cy="245849"/>
          </a:xfrm>
          <a:prstGeom prst="rect">
            <a:avLst/>
          </a:prstGeom>
        </p:spPr>
        <p:txBody>
          <a:bodyPr>
            <a:noAutofit/>
          </a:bodyPr>
          <a:lstStyle>
            <a:lvl1pPr marL="0" indent="0">
              <a:buNone/>
              <a:defRPr lang="es-ES" sz="12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7" name="Marcador de posición de imagen 2">
            <a:extLst>
              <a:ext uri="{FF2B5EF4-FFF2-40B4-BE49-F238E27FC236}">
                <a16:creationId xmlns:a16="http://schemas.microsoft.com/office/drawing/2014/main" id="{31DD89ED-949C-41E5-9270-A99F6C80DA76}"/>
              </a:ext>
            </a:extLst>
          </p:cNvPr>
          <p:cNvSpPr>
            <a:spLocks noGrp="1"/>
          </p:cNvSpPr>
          <p:nvPr>
            <p:ph type="pic" idx="16"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8" name="Marcador de texto 36">
            <a:extLst>
              <a:ext uri="{FF2B5EF4-FFF2-40B4-BE49-F238E27FC236}">
                <a16:creationId xmlns:a16="http://schemas.microsoft.com/office/drawing/2014/main" id="{F98EB0E0-5DB7-4403-B9C7-D7D8A9675DFA}"/>
              </a:ext>
            </a:extLst>
          </p:cNvPr>
          <p:cNvSpPr>
            <a:spLocks noGrp="1"/>
          </p:cNvSpPr>
          <p:nvPr>
            <p:ph type="body" sz="quarter" idx="17" hasCustomPrompt="1"/>
          </p:nvPr>
        </p:nvSpPr>
        <p:spPr>
          <a:xfrm>
            <a:off x="839788" y="4193116"/>
            <a:ext cx="2611438" cy="1361864"/>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1</a:t>
            </a:r>
          </a:p>
        </p:txBody>
      </p:sp>
      <p:sp>
        <p:nvSpPr>
          <p:cNvPr id="9" name="Marcador de texto 36">
            <a:extLst>
              <a:ext uri="{FF2B5EF4-FFF2-40B4-BE49-F238E27FC236}">
                <a16:creationId xmlns:a16="http://schemas.microsoft.com/office/drawing/2014/main" id="{250B69CB-5610-43AC-A50C-18A0CAA8AC02}"/>
              </a:ext>
            </a:extLst>
          </p:cNvPr>
          <p:cNvSpPr>
            <a:spLocks noGrp="1"/>
          </p:cNvSpPr>
          <p:nvPr>
            <p:ph type="body" sz="quarter" idx="20" hasCustomPrompt="1"/>
          </p:nvPr>
        </p:nvSpPr>
        <p:spPr>
          <a:xfrm>
            <a:off x="4599229" y="4179272"/>
            <a:ext cx="2611438" cy="1361864"/>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2</a:t>
            </a:r>
          </a:p>
        </p:txBody>
      </p:sp>
      <p:sp>
        <p:nvSpPr>
          <p:cNvPr id="10" name="Marcador de texto 36">
            <a:extLst>
              <a:ext uri="{FF2B5EF4-FFF2-40B4-BE49-F238E27FC236}">
                <a16:creationId xmlns:a16="http://schemas.microsoft.com/office/drawing/2014/main" id="{8C9FA39F-D46A-4F01-B94F-83EE4BA6733E}"/>
              </a:ext>
            </a:extLst>
          </p:cNvPr>
          <p:cNvSpPr>
            <a:spLocks noGrp="1"/>
          </p:cNvSpPr>
          <p:nvPr>
            <p:ph type="body" sz="quarter" idx="24" hasCustomPrompt="1"/>
          </p:nvPr>
        </p:nvSpPr>
        <p:spPr>
          <a:xfrm>
            <a:off x="8356454" y="4179272"/>
            <a:ext cx="2611438" cy="1361864"/>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3</a:t>
            </a:r>
          </a:p>
        </p:txBody>
      </p:sp>
      <p:sp>
        <p:nvSpPr>
          <p:cNvPr id="12" name="Rectángulo 11">
            <a:extLst>
              <a:ext uri="{FF2B5EF4-FFF2-40B4-BE49-F238E27FC236}">
                <a16:creationId xmlns:a16="http://schemas.microsoft.com/office/drawing/2014/main" id="{87029B49-BDAB-4C0E-95E8-8C5ED02ED437}"/>
              </a:ext>
            </a:extLst>
          </p:cNvPr>
          <p:cNvSpPr/>
          <p:nvPr/>
        </p:nvSpPr>
        <p:spPr>
          <a:xfrm>
            <a:off x="839788" y="3185068"/>
            <a:ext cx="815687" cy="830997"/>
          </a:xfrm>
          <a:prstGeom prst="rect">
            <a:avLst/>
          </a:prstGeom>
        </p:spPr>
        <p:txBody>
          <a:bodyPr wrap="square">
            <a:spAutoFit/>
          </a:bodyPr>
          <a:lstStyle/>
          <a:p>
            <a:pPr>
              <a:spcBef>
                <a:spcPts val="120"/>
              </a:spcBef>
            </a:pPr>
            <a:r>
              <a:rPr lang="es-AR" sz="4800" dirty="0">
                <a:solidFill>
                  <a:srgbClr val="E22216"/>
                </a:solidFill>
                <a:latin typeface="Sofia Pro Light" pitchFamily="2" charset="0"/>
              </a:rPr>
              <a:t>1.</a:t>
            </a:r>
          </a:p>
        </p:txBody>
      </p:sp>
      <p:sp>
        <p:nvSpPr>
          <p:cNvPr id="13" name="Rectángulo 12">
            <a:extLst>
              <a:ext uri="{FF2B5EF4-FFF2-40B4-BE49-F238E27FC236}">
                <a16:creationId xmlns:a16="http://schemas.microsoft.com/office/drawing/2014/main" id="{06E9352B-9A2B-4EBB-88CD-6E3642426B77}"/>
              </a:ext>
            </a:extLst>
          </p:cNvPr>
          <p:cNvSpPr/>
          <p:nvPr/>
        </p:nvSpPr>
        <p:spPr>
          <a:xfrm>
            <a:off x="4599229" y="3171224"/>
            <a:ext cx="815687" cy="830997"/>
          </a:xfrm>
          <a:prstGeom prst="rect">
            <a:avLst/>
          </a:prstGeom>
        </p:spPr>
        <p:txBody>
          <a:bodyPr wrap="square">
            <a:spAutoFit/>
          </a:bodyPr>
          <a:lstStyle/>
          <a:p>
            <a:pPr>
              <a:spcBef>
                <a:spcPts val="120"/>
              </a:spcBef>
            </a:pPr>
            <a:r>
              <a:rPr lang="es-AR" sz="4800" dirty="0">
                <a:solidFill>
                  <a:srgbClr val="E22216"/>
                </a:solidFill>
                <a:latin typeface="Sofia Pro Light" pitchFamily="2" charset="0"/>
              </a:rPr>
              <a:t>2.</a:t>
            </a:r>
          </a:p>
        </p:txBody>
      </p:sp>
      <p:sp>
        <p:nvSpPr>
          <p:cNvPr id="14" name="Rectángulo 13">
            <a:extLst>
              <a:ext uri="{FF2B5EF4-FFF2-40B4-BE49-F238E27FC236}">
                <a16:creationId xmlns:a16="http://schemas.microsoft.com/office/drawing/2014/main" id="{8CFB03A3-BA34-4D2A-B368-420200A4D1DF}"/>
              </a:ext>
            </a:extLst>
          </p:cNvPr>
          <p:cNvSpPr/>
          <p:nvPr/>
        </p:nvSpPr>
        <p:spPr>
          <a:xfrm>
            <a:off x="8356454" y="3157380"/>
            <a:ext cx="815687" cy="830997"/>
          </a:xfrm>
          <a:prstGeom prst="rect">
            <a:avLst/>
          </a:prstGeom>
        </p:spPr>
        <p:txBody>
          <a:bodyPr wrap="square">
            <a:spAutoFit/>
          </a:bodyPr>
          <a:lstStyle/>
          <a:p>
            <a:pPr>
              <a:spcBef>
                <a:spcPts val="120"/>
              </a:spcBef>
            </a:pPr>
            <a:r>
              <a:rPr lang="es-AR" sz="4800" dirty="0">
                <a:solidFill>
                  <a:srgbClr val="E22216"/>
                </a:solidFill>
                <a:latin typeface="Sofia Pro Light" pitchFamily="2" charset="0"/>
              </a:rPr>
              <a:t>3.</a:t>
            </a:r>
          </a:p>
        </p:txBody>
      </p:sp>
    </p:spTree>
    <p:extLst>
      <p:ext uri="{BB962C8B-B14F-4D97-AF65-F5344CB8AC3E}">
        <p14:creationId xmlns:p14="http://schemas.microsoft.com/office/powerpoint/2010/main" val="3705755087"/>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Enumeración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1B95A651-5868-4576-8596-D290D2DB8156}"/>
              </a:ext>
            </a:extLst>
          </p:cNvPr>
          <p:cNvSpPr>
            <a:spLocks noGrp="1"/>
          </p:cNvSpPr>
          <p:nvPr>
            <p:ph type="title"/>
          </p:nvPr>
        </p:nvSpPr>
        <p:spPr>
          <a:xfrm>
            <a:off x="324108" y="1705320"/>
            <a:ext cx="4950341" cy="676469"/>
          </a:xfrm>
          <a:prstGeom prst="rect">
            <a:avLst/>
          </a:prstGeom>
        </p:spPr>
        <p:txBody>
          <a:bodyPr anchor="b">
            <a:normAutofit/>
          </a:bodyPr>
          <a:lstStyle>
            <a:lvl1pPr>
              <a:defRPr sz="2400">
                <a:solidFill>
                  <a:srgbClr val="E22216"/>
                </a:solidFill>
              </a:defRPr>
            </a:lvl1pPr>
          </a:lstStyle>
          <a:p>
            <a:r>
              <a:rPr lang="es-ES"/>
              <a:t>Haga clic para modificar el estilo de título del patrón</a:t>
            </a:r>
            <a:endParaRPr lang="es-AR" dirty="0"/>
          </a:p>
        </p:txBody>
      </p:sp>
      <p:sp>
        <p:nvSpPr>
          <p:cNvPr id="6" name="Marcador de texto 17">
            <a:extLst>
              <a:ext uri="{FF2B5EF4-FFF2-40B4-BE49-F238E27FC236}">
                <a16:creationId xmlns:a16="http://schemas.microsoft.com/office/drawing/2014/main" id="{74C70F59-1DE1-47B1-9B00-53C9850F77D3}"/>
              </a:ext>
            </a:extLst>
          </p:cNvPr>
          <p:cNvSpPr>
            <a:spLocks noGrp="1"/>
          </p:cNvSpPr>
          <p:nvPr>
            <p:ph type="body" sz="quarter" idx="15" hasCustomPrompt="1"/>
          </p:nvPr>
        </p:nvSpPr>
        <p:spPr>
          <a:xfrm>
            <a:off x="324108" y="331388"/>
            <a:ext cx="4167285" cy="245849"/>
          </a:xfrm>
          <a:prstGeom prst="rect">
            <a:avLst/>
          </a:prstGeom>
        </p:spPr>
        <p:txBody>
          <a:bodyPr>
            <a:noAutofit/>
          </a:bodyPr>
          <a:lstStyle>
            <a:lvl1pPr marL="0" indent="0">
              <a:buNone/>
              <a:defRPr lang="es-ES" sz="12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7" name="Marcador de posición de imagen 2">
            <a:extLst>
              <a:ext uri="{FF2B5EF4-FFF2-40B4-BE49-F238E27FC236}">
                <a16:creationId xmlns:a16="http://schemas.microsoft.com/office/drawing/2014/main" id="{31DD89ED-949C-41E5-9270-A99F6C80DA76}"/>
              </a:ext>
            </a:extLst>
          </p:cNvPr>
          <p:cNvSpPr>
            <a:spLocks noGrp="1"/>
          </p:cNvSpPr>
          <p:nvPr>
            <p:ph type="pic" idx="16"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8" name="Marcador de texto 36">
            <a:extLst>
              <a:ext uri="{FF2B5EF4-FFF2-40B4-BE49-F238E27FC236}">
                <a16:creationId xmlns:a16="http://schemas.microsoft.com/office/drawing/2014/main" id="{F98EB0E0-5DB7-4403-B9C7-D7D8A9675DFA}"/>
              </a:ext>
            </a:extLst>
          </p:cNvPr>
          <p:cNvSpPr>
            <a:spLocks noGrp="1"/>
          </p:cNvSpPr>
          <p:nvPr>
            <p:ph type="body" sz="quarter" idx="17" hasCustomPrompt="1"/>
          </p:nvPr>
        </p:nvSpPr>
        <p:spPr>
          <a:xfrm>
            <a:off x="324108" y="4179272"/>
            <a:ext cx="2611438" cy="1361864"/>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1</a:t>
            </a:r>
          </a:p>
        </p:txBody>
      </p:sp>
      <p:sp>
        <p:nvSpPr>
          <p:cNvPr id="9" name="Marcador de texto 36">
            <a:extLst>
              <a:ext uri="{FF2B5EF4-FFF2-40B4-BE49-F238E27FC236}">
                <a16:creationId xmlns:a16="http://schemas.microsoft.com/office/drawing/2014/main" id="{250B69CB-5610-43AC-A50C-18A0CAA8AC02}"/>
              </a:ext>
            </a:extLst>
          </p:cNvPr>
          <p:cNvSpPr>
            <a:spLocks noGrp="1"/>
          </p:cNvSpPr>
          <p:nvPr>
            <p:ph type="body" sz="quarter" idx="20" hasCustomPrompt="1"/>
          </p:nvPr>
        </p:nvSpPr>
        <p:spPr>
          <a:xfrm>
            <a:off x="3319867" y="4165428"/>
            <a:ext cx="2611438" cy="1361864"/>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2</a:t>
            </a:r>
          </a:p>
        </p:txBody>
      </p:sp>
      <p:sp>
        <p:nvSpPr>
          <p:cNvPr id="10" name="Marcador de texto 36">
            <a:extLst>
              <a:ext uri="{FF2B5EF4-FFF2-40B4-BE49-F238E27FC236}">
                <a16:creationId xmlns:a16="http://schemas.microsoft.com/office/drawing/2014/main" id="{8C9FA39F-D46A-4F01-B94F-83EE4BA6733E}"/>
              </a:ext>
            </a:extLst>
          </p:cNvPr>
          <p:cNvSpPr>
            <a:spLocks noGrp="1"/>
          </p:cNvSpPr>
          <p:nvPr>
            <p:ph type="body" sz="quarter" idx="24" hasCustomPrompt="1"/>
          </p:nvPr>
        </p:nvSpPr>
        <p:spPr>
          <a:xfrm>
            <a:off x="6315626" y="4165428"/>
            <a:ext cx="2611438" cy="1361864"/>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3</a:t>
            </a:r>
          </a:p>
        </p:txBody>
      </p:sp>
      <p:sp>
        <p:nvSpPr>
          <p:cNvPr id="12" name="Rectángulo 11">
            <a:extLst>
              <a:ext uri="{FF2B5EF4-FFF2-40B4-BE49-F238E27FC236}">
                <a16:creationId xmlns:a16="http://schemas.microsoft.com/office/drawing/2014/main" id="{87029B49-BDAB-4C0E-95E8-8C5ED02ED437}"/>
              </a:ext>
            </a:extLst>
          </p:cNvPr>
          <p:cNvSpPr/>
          <p:nvPr/>
        </p:nvSpPr>
        <p:spPr>
          <a:xfrm>
            <a:off x="324108" y="3214851"/>
            <a:ext cx="815687" cy="830997"/>
          </a:xfrm>
          <a:prstGeom prst="rect">
            <a:avLst/>
          </a:prstGeom>
        </p:spPr>
        <p:txBody>
          <a:bodyPr wrap="square">
            <a:spAutoFit/>
          </a:bodyPr>
          <a:lstStyle/>
          <a:p>
            <a:pPr>
              <a:spcBef>
                <a:spcPts val="120"/>
              </a:spcBef>
            </a:pPr>
            <a:r>
              <a:rPr lang="es-AR" sz="4800" dirty="0">
                <a:solidFill>
                  <a:srgbClr val="E22216"/>
                </a:solidFill>
                <a:latin typeface="Sofia Pro Light" pitchFamily="2" charset="0"/>
              </a:rPr>
              <a:t>1.</a:t>
            </a:r>
          </a:p>
        </p:txBody>
      </p:sp>
      <p:sp>
        <p:nvSpPr>
          <p:cNvPr id="13" name="Rectángulo 12">
            <a:extLst>
              <a:ext uri="{FF2B5EF4-FFF2-40B4-BE49-F238E27FC236}">
                <a16:creationId xmlns:a16="http://schemas.microsoft.com/office/drawing/2014/main" id="{06E9352B-9A2B-4EBB-88CD-6E3642426B77}"/>
              </a:ext>
            </a:extLst>
          </p:cNvPr>
          <p:cNvSpPr/>
          <p:nvPr/>
        </p:nvSpPr>
        <p:spPr>
          <a:xfrm>
            <a:off x="3319867" y="3201007"/>
            <a:ext cx="815687" cy="830997"/>
          </a:xfrm>
          <a:prstGeom prst="rect">
            <a:avLst/>
          </a:prstGeom>
        </p:spPr>
        <p:txBody>
          <a:bodyPr wrap="square">
            <a:spAutoFit/>
          </a:bodyPr>
          <a:lstStyle/>
          <a:p>
            <a:pPr>
              <a:spcBef>
                <a:spcPts val="120"/>
              </a:spcBef>
            </a:pPr>
            <a:r>
              <a:rPr lang="es-AR" sz="4800" dirty="0">
                <a:solidFill>
                  <a:srgbClr val="E22216"/>
                </a:solidFill>
                <a:latin typeface="Sofia Pro Light" pitchFamily="2" charset="0"/>
              </a:rPr>
              <a:t>2.</a:t>
            </a:r>
          </a:p>
        </p:txBody>
      </p:sp>
      <p:sp>
        <p:nvSpPr>
          <p:cNvPr id="14" name="Rectángulo 13">
            <a:extLst>
              <a:ext uri="{FF2B5EF4-FFF2-40B4-BE49-F238E27FC236}">
                <a16:creationId xmlns:a16="http://schemas.microsoft.com/office/drawing/2014/main" id="{8CFB03A3-BA34-4D2A-B368-420200A4D1DF}"/>
              </a:ext>
            </a:extLst>
          </p:cNvPr>
          <p:cNvSpPr/>
          <p:nvPr/>
        </p:nvSpPr>
        <p:spPr>
          <a:xfrm>
            <a:off x="6315626" y="3187163"/>
            <a:ext cx="815687" cy="830997"/>
          </a:xfrm>
          <a:prstGeom prst="rect">
            <a:avLst/>
          </a:prstGeom>
        </p:spPr>
        <p:txBody>
          <a:bodyPr wrap="square">
            <a:spAutoFit/>
          </a:bodyPr>
          <a:lstStyle/>
          <a:p>
            <a:pPr>
              <a:spcBef>
                <a:spcPts val="120"/>
              </a:spcBef>
            </a:pPr>
            <a:r>
              <a:rPr lang="es-AR" sz="4800" dirty="0">
                <a:solidFill>
                  <a:srgbClr val="E22216"/>
                </a:solidFill>
                <a:latin typeface="Sofia Pro Light" pitchFamily="2" charset="0"/>
              </a:rPr>
              <a:t>3.</a:t>
            </a:r>
          </a:p>
        </p:txBody>
      </p:sp>
      <p:sp>
        <p:nvSpPr>
          <p:cNvPr id="15" name="Marcador de texto 36">
            <a:extLst>
              <a:ext uri="{FF2B5EF4-FFF2-40B4-BE49-F238E27FC236}">
                <a16:creationId xmlns:a16="http://schemas.microsoft.com/office/drawing/2014/main" id="{9DB788FA-C941-4159-B02B-30372CC0BE37}"/>
              </a:ext>
            </a:extLst>
          </p:cNvPr>
          <p:cNvSpPr>
            <a:spLocks noGrp="1"/>
          </p:cNvSpPr>
          <p:nvPr>
            <p:ph type="body" sz="quarter" idx="25" hasCustomPrompt="1"/>
          </p:nvPr>
        </p:nvSpPr>
        <p:spPr>
          <a:xfrm>
            <a:off x="9311385" y="4165428"/>
            <a:ext cx="2611438" cy="1361864"/>
          </a:xfrm>
          <a:prstGeom prst="rect">
            <a:avLst/>
          </a:prstGeom>
        </p:spPr>
        <p:txBody>
          <a:bodyPr>
            <a:noAutofit/>
          </a:bodyPr>
          <a:lstStyle>
            <a:lvl1pPr marL="0" indent="0">
              <a:buNone/>
              <a:defRPr sz="1600">
                <a:solidFill>
                  <a:srgbClr val="87898C"/>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Texto 4</a:t>
            </a:r>
          </a:p>
        </p:txBody>
      </p:sp>
      <p:sp>
        <p:nvSpPr>
          <p:cNvPr id="16" name="Rectángulo 15">
            <a:extLst>
              <a:ext uri="{FF2B5EF4-FFF2-40B4-BE49-F238E27FC236}">
                <a16:creationId xmlns:a16="http://schemas.microsoft.com/office/drawing/2014/main" id="{1FD0BE4B-FBC2-43AC-8060-00D0EED3EC64}"/>
              </a:ext>
            </a:extLst>
          </p:cNvPr>
          <p:cNvSpPr/>
          <p:nvPr/>
        </p:nvSpPr>
        <p:spPr>
          <a:xfrm>
            <a:off x="9311385" y="3187163"/>
            <a:ext cx="815687" cy="830997"/>
          </a:xfrm>
          <a:prstGeom prst="rect">
            <a:avLst/>
          </a:prstGeom>
        </p:spPr>
        <p:txBody>
          <a:bodyPr wrap="square">
            <a:spAutoFit/>
          </a:bodyPr>
          <a:lstStyle/>
          <a:p>
            <a:pPr>
              <a:spcBef>
                <a:spcPts val="120"/>
              </a:spcBef>
            </a:pPr>
            <a:r>
              <a:rPr lang="es-AR" sz="4800" dirty="0">
                <a:solidFill>
                  <a:srgbClr val="E22216"/>
                </a:solidFill>
                <a:latin typeface="Sofia Pro Light" pitchFamily="2" charset="0"/>
              </a:rPr>
              <a:t>4.</a:t>
            </a:r>
          </a:p>
        </p:txBody>
      </p:sp>
    </p:spTree>
    <p:extLst>
      <p:ext uri="{BB962C8B-B14F-4D97-AF65-F5344CB8AC3E}">
        <p14:creationId xmlns:p14="http://schemas.microsoft.com/office/powerpoint/2010/main" val="3515097578"/>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mparación 2 elementos">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31C407F7-D5C1-4237-A475-091A42CF84E7}"/>
              </a:ext>
            </a:extLst>
          </p:cNvPr>
          <p:cNvPicPr>
            <a:picLocks noChangeAspect="1"/>
          </p:cNvPicPr>
          <p:nvPr/>
        </p:nvPicPr>
        <p:blipFill>
          <a:blip r:embed="rId2"/>
          <a:stretch>
            <a:fillRect/>
          </a:stretch>
        </p:blipFill>
        <p:spPr>
          <a:xfrm>
            <a:off x="0" y="3429000"/>
            <a:ext cx="12192000" cy="3428999"/>
          </a:xfrm>
          <a:prstGeom prst="rect">
            <a:avLst/>
          </a:prstGeom>
        </p:spPr>
      </p:pic>
      <p:pic>
        <p:nvPicPr>
          <p:cNvPr id="4" name="3 Imagen">
            <a:extLst>
              <a:ext uri="{FF2B5EF4-FFF2-40B4-BE49-F238E27FC236}">
                <a16:creationId xmlns:a16="http://schemas.microsoft.com/office/drawing/2014/main" id="{E891A54B-597F-43A2-BFEF-E2FA3952B6F0}"/>
              </a:ext>
            </a:extLst>
          </p:cNvPr>
          <p:cNvPicPr>
            <a:picLocks noChangeAspect="1"/>
          </p:cNvPicPr>
          <p:nvPr/>
        </p:nvPicPr>
        <p:blipFill>
          <a:blip r:embed="rId3">
            <a:duotone>
              <a:prstClr val="black"/>
              <a:srgbClr val="EDF3F5">
                <a:tint val="45000"/>
                <a:satMod val="400000"/>
              </a:srgbClr>
            </a:duotone>
            <a:extLst>
              <a:ext uri="{28A0092B-C50C-407E-A947-70E740481C1C}">
                <a14:useLocalDpi xmlns:a14="http://schemas.microsoft.com/office/drawing/2010/main" val="0"/>
              </a:ext>
            </a:extLst>
          </a:blip>
          <a:stretch>
            <a:fillRect/>
          </a:stretch>
        </p:blipFill>
        <p:spPr>
          <a:xfrm>
            <a:off x="2206526" y="1700806"/>
            <a:ext cx="2781996" cy="4754487"/>
          </a:xfrm>
          <a:prstGeom prst="rect">
            <a:avLst/>
          </a:prstGeom>
        </p:spPr>
      </p:pic>
      <p:pic>
        <p:nvPicPr>
          <p:cNvPr id="5" name="3 Imagen">
            <a:extLst>
              <a:ext uri="{FF2B5EF4-FFF2-40B4-BE49-F238E27FC236}">
                <a16:creationId xmlns:a16="http://schemas.microsoft.com/office/drawing/2014/main" id="{5FD76E35-7E19-4E01-A56E-AC75FBA290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3480" y="1700806"/>
            <a:ext cx="2781996" cy="4754487"/>
          </a:xfrm>
          <a:prstGeom prst="rect">
            <a:avLst/>
          </a:prstGeom>
        </p:spPr>
      </p:pic>
      <p:sp>
        <p:nvSpPr>
          <p:cNvPr id="6" name="Marcador de texto 36">
            <a:extLst>
              <a:ext uri="{FF2B5EF4-FFF2-40B4-BE49-F238E27FC236}">
                <a16:creationId xmlns:a16="http://schemas.microsoft.com/office/drawing/2014/main" id="{15679D1B-120B-4D42-8CFD-771258B519B9}"/>
              </a:ext>
            </a:extLst>
          </p:cNvPr>
          <p:cNvSpPr>
            <a:spLocks noGrp="1"/>
          </p:cNvSpPr>
          <p:nvPr>
            <p:ph type="body" sz="quarter" idx="16" hasCustomPrompt="1"/>
          </p:nvPr>
        </p:nvSpPr>
        <p:spPr>
          <a:xfrm>
            <a:off x="2291805" y="1835149"/>
            <a:ext cx="2611438" cy="330200"/>
          </a:xfrm>
          <a:prstGeom prst="rect">
            <a:avLst/>
          </a:prstGeom>
        </p:spPr>
        <p:txBody>
          <a:bodyPr>
            <a:noAutofit/>
          </a:bodyPr>
          <a:lstStyle>
            <a:lvl1pPr marL="0" indent="0" algn="ctr">
              <a:buNone/>
              <a:defRPr sz="1600">
                <a:solidFill>
                  <a:srgbClr val="FF0000"/>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ELEMENTO 1</a:t>
            </a:r>
          </a:p>
        </p:txBody>
      </p:sp>
      <p:sp>
        <p:nvSpPr>
          <p:cNvPr id="7" name="Marcador de texto 17">
            <a:extLst>
              <a:ext uri="{FF2B5EF4-FFF2-40B4-BE49-F238E27FC236}">
                <a16:creationId xmlns:a16="http://schemas.microsoft.com/office/drawing/2014/main" id="{CB6CBDE1-2644-4D84-93CB-9181E0E74BA4}"/>
              </a:ext>
            </a:extLst>
          </p:cNvPr>
          <p:cNvSpPr>
            <a:spLocks noGrp="1"/>
          </p:cNvSpPr>
          <p:nvPr>
            <p:ph type="body" sz="quarter" idx="15" hasCustomPrompt="1"/>
          </p:nvPr>
        </p:nvSpPr>
        <p:spPr>
          <a:xfrm>
            <a:off x="839788" y="325649"/>
            <a:ext cx="5256212" cy="245849"/>
          </a:xfrm>
          <a:prstGeom prst="rect">
            <a:avLst/>
          </a:prstGeom>
        </p:spPr>
        <p:txBody>
          <a:bodyPr>
            <a:noAutofit/>
          </a:bodyPr>
          <a:lstStyle>
            <a:lvl1pPr marL="0" indent="0">
              <a:buNone/>
              <a:defRPr lang="es-ES" sz="12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8" name="Título 1">
            <a:extLst>
              <a:ext uri="{FF2B5EF4-FFF2-40B4-BE49-F238E27FC236}">
                <a16:creationId xmlns:a16="http://schemas.microsoft.com/office/drawing/2014/main" id="{D59919D2-5965-487C-A2AD-9019F3E3E210}"/>
              </a:ext>
            </a:extLst>
          </p:cNvPr>
          <p:cNvSpPr>
            <a:spLocks noGrp="1"/>
          </p:cNvSpPr>
          <p:nvPr>
            <p:ph type="title" hasCustomPrompt="1"/>
          </p:nvPr>
        </p:nvSpPr>
        <p:spPr>
          <a:xfrm>
            <a:off x="839787" y="767217"/>
            <a:ext cx="8282719" cy="676469"/>
          </a:xfrm>
          <a:prstGeom prst="rect">
            <a:avLst/>
          </a:prstGeom>
        </p:spPr>
        <p:txBody>
          <a:bodyPr anchor="b">
            <a:normAutofit/>
          </a:bodyPr>
          <a:lstStyle>
            <a:lvl1pPr>
              <a:defRPr sz="2400">
                <a:solidFill>
                  <a:srgbClr val="E22216"/>
                </a:solidFill>
              </a:defRPr>
            </a:lvl1pPr>
          </a:lstStyle>
          <a:p>
            <a:r>
              <a:rPr lang="es-ES" dirty="0"/>
              <a:t>Comparación de 2 elementos</a:t>
            </a:r>
            <a:endParaRPr lang="es-AR" dirty="0"/>
          </a:p>
        </p:txBody>
      </p:sp>
      <p:sp>
        <p:nvSpPr>
          <p:cNvPr id="9" name="Marcador de texto 36">
            <a:extLst>
              <a:ext uri="{FF2B5EF4-FFF2-40B4-BE49-F238E27FC236}">
                <a16:creationId xmlns:a16="http://schemas.microsoft.com/office/drawing/2014/main" id="{6D5EC335-B016-44AE-8A7C-CD1B87F83291}"/>
              </a:ext>
            </a:extLst>
          </p:cNvPr>
          <p:cNvSpPr>
            <a:spLocks noGrp="1"/>
          </p:cNvSpPr>
          <p:nvPr>
            <p:ph type="body" sz="quarter" idx="17" hasCustomPrompt="1"/>
          </p:nvPr>
        </p:nvSpPr>
        <p:spPr>
          <a:xfrm>
            <a:off x="7288759" y="1835149"/>
            <a:ext cx="2611438" cy="330200"/>
          </a:xfrm>
          <a:prstGeom prst="rect">
            <a:avLst/>
          </a:prstGeom>
        </p:spPr>
        <p:txBody>
          <a:bodyPr>
            <a:noAutofit/>
          </a:bodyPr>
          <a:lstStyle>
            <a:lvl1pPr marL="0" indent="0" algn="ctr">
              <a:buNone/>
              <a:defRPr sz="1600">
                <a:solidFill>
                  <a:srgbClr val="FF0000"/>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ELEMENTO 2</a:t>
            </a:r>
          </a:p>
        </p:txBody>
      </p:sp>
      <p:sp>
        <p:nvSpPr>
          <p:cNvPr id="10" name="Marcador de texto 13">
            <a:extLst>
              <a:ext uri="{FF2B5EF4-FFF2-40B4-BE49-F238E27FC236}">
                <a16:creationId xmlns:a16="http://schemas.microsoft.com/office/drawing/2014/main" id="{DA35BF4E-90DD-4356-9938-DC60EA7DDD6F}"/>
              </a:ext>
            </a:extLst>
          </p:cNvPr>
          <p:cNvSpPr>
            <a:spLocks noGrp="1"/>
          </p:cNvSpPr>
          <p:nvPr>
            <p:ph type="body" sz="quarter" idx="13" hasCustomPrompt="1"/>
          </p:nvPr>
        </p:nvSpPr>
        <p:spPr>
          <a:xfrm>
            <a:off x="2291805" y="2299691"/>
            <a:ext cx="2611438" cy="4032869"/>
          </a:xfrm>
          <a:prstGeom prst="rect">
            <a:avLst/>
          </a:prstGeom>
        </p:spPr>
        <p:txBody>
          <a:bodyPr anchor="t"/>
          <a:lstStyle>
            <a:lvl1pPr marL="285750" indent="-285750" algn="l">
              <a:buFontTx/>
              <a:buBlip>
                <a:blip r:embed="rId4"/>
              </a:buBlip>
              <a:defRPr sz="1600">
                <a:solidFill>
                  <a:srgbClr val="FF0000"/>
                </a:solidFill>
              </a:defRPr>
            </a:lvl1pPr>
          </a:lstStyle>
          <a:p>
            <a:pPr lvl="0"/>
            <a:r>
              <a:rPr lang="es-AR" dirty="0"/>
              <a:t>Texto</a:t>
            </a:r>
          </a:p>
          <a:p>
            <a:pPr lvl="0"/>
            <a:endParaRPr lang="es-AR" dirty="0"/>
          </a:p>
          <a:p>
            <a:pPr lvl="0"/>
            <a:endParaRPr lang="es-AR" dirty="0"/>
          </a:p>
        </p:txBody>
      </p:sp>
      <p:sp>
        <p:nvSpPr>
          <p:cNvPr id="11" name="Marcador de texto 13">
            <a:extLst>
              <a:ext uri="{FF2B5EF4-FFF2-40B4-BE49-F238E27FC236}">
                <a16:creationId xmlns:a16="http://schemas.microsoft.com/office/drawing/2014/main" id="{239274EB-1A57-46E3-A8D8-246685162BEF}"/>
              </a:ext>
            </a:extLst>
          </p:cNvPr>
          <p:cNvSpPr>
            <a:spLocks noGrp="1"/>
          </p:cNvSpPr>
          <p:nvPr>
            <p:ph type="body" sz="quarter" idx="18" hasCustomPrompt="1"/>
          </p:nvPr>
        </p:nvSpPr>
        <p:spPr>
          <a:xfrm>
            <a:off x="7288757" y="2299691"/>
            <a:ext cx="2611438" cy="4032869"/>
          </a:xfrm>
          <a:prstGeom prst="rect">
            <a:avLst/>
          </a:prstGeom>
        </p:spPr>
        <p:txBody>
          <a:bodyPr anchor="t"/>
          <a:lstStyle>
            <a:lvl1pPr marL="285750" indent="-285750" algn="l">
              <a:buFontTx/>
              <a:buBlip>
                <a:blip r:embed="rId4"/>
              </a:buBlip>
              <a:defRPr sz="1600">
                <a:solidFill>
                  <a:srgbClr val="FF0000"/>
                </a:solidFill>
              </a:defRPr>
            </a:lvl1pPr>
          </a:lstStyle>
          <a:p>
            <a:pPr lvl="0"/>
            <a:r>
              <a:rPr lang="es-AR" dirty="0"/>
              <a:t>Texto</a:t>
            </a:r>
          </a:p>
        </p:txBody>
      </p:sp>
      <p:sp>
        <p:nvSpPr>
          <p:cNvPr id="14" name="Marcador de posición de imagen 2">
            <a:extLst>
              <a:ext uri="{FF2B5EF4-FFF2-40B4-BE49-F238E27FC236}">
                <a16:creationId xmlns:a16="http://schemas.microsoft.com/office/drawing/2014/main" id="{C73620AC-5E8F-4B89-A5E4-8ACA576F28F5}"/>
              </a:ext>
            </a:extLst>
          </p:cNvPr>
          <p:cNvSpPr>
            <a:spLocks noGrp="1"/>
          </p:cNvSpPr>
          <p:nvPr>
            <p:ph type="pic" idx="10"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15" name="CuadroTexto 14">
            <a:extLst>
              <a:ext uri="{FF2B5EF4-FFF2-40B4-BE49-F238E27FC236}">
                <a16:creationId xmlns:a16="http://schemas.microsoft.com/office/drawing/2014/main" id="{C88F803D-1B36-411E-B6F3-2D38508ED344}"/>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chemeClr val="bg1"/>
                </a:solidFill>
                <a:latin typeface="Sofia Pro Light"/>
              </a:rPr>
              <a:pPr algn="r"/>
              <a:t>‹Nº›</a:t>
            </a:fld>
            <a:endParaRPr lang="es-AR" dirty="0">
              <a:solidFill>
                <a:schemeClr val="bg1"/>
              </a:solidFill>
              <a:latin typeface="Sofia Pro Light"/>
            </a:endParaRPr>
          </a:p>
        </p:txBody>
      </p:sp>
    </p:spTree>
    <p:extLst>
      <p:ext uri="{BB962C8B-B14F-4D97-AF65-F5344CB8AC3E}">
        <p14:creationId xmlns:p14="http://schemas.microsoft.com/office/powerpoint/2010/main" val="2466076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oble tex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Marcador de posición de imagen 2">
            <a:extLst>
              <a:ext uri="{FF2B5EF4-FFF2-40B4-BE49-F238E27FC236}">
                <a16:creationId xmlns:a16="http://schemas.microsoft.com/office/drawing/2014/main" id="{14691525-748A-4585-B3EC-E018D7997811}"/>
              </a:ext>
            </a:extLst>
          </p:cNvPr>
          <p:cNvSpPr>
            <a:spLocks noGrp="1"/>
          </p:cNvSpPr>
          <p:nvPr>
            <p:ph type="pic" idx="1"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11" name="Marcador de texto 15">
            <a:extLst>
              <a:ext uri="{FF2B5EF4-FFF2-40B4-BE49-F238E27FC236}">
                <a16:creationId xmlns:a16="http://schemas.microsoft.com/office/drawing/2014/main" id="{B5F514E3-B321-4603-8539-EF8C60EE4DBB}"/>
              </a:ext>
            </a:extLst>
          </p:cNvPr>
          <p:cNvSpPr>
            <a:spLocks noGrp="1"/>
          </p:cNvSpPr>
          <p:nvPr>
            <p:ph type="body" sz="quarter" idx="13" hasCustomPrompt="1"/>
          </p:nvPr>
        </p:nvSpPr>
        <p:spPr>
          <a:xfrm>
            <a:off x="5953125" y="1663818"/>
            <a:ext cx="5314950" cy="1828800"/>
          </a:xfrm>
          <a:prstGeom prst="rect">
            <a:avLst/>
          </a:prstGeom>
        </p:spPr>
        <p:txBody>
          <a:bodyPr>
            <a:normAutofit/>
          </a:bodyPr>
          <a:lstStyle>
            <a:lvl1pPr marL="0" indent="0" algn="l" defTabSz="914400" rtl="0" eaLnBrk="1" latinLnBrk="0" hangingPunct="1">
              <a:buNone/>
              <a:defRPr lang="es-ES" sz="1600" kern="1200" dirty="0" smtClean="0">
                <a:solidFill>
                  <a:srgbClr val="87898C"/>
                </a:solidFill>
                <a:latin typeface="Sofia Pro Light" pitchFamily="2" charset="0"/>
                <a:ea typeface="+mn-ea"/>
                <a:cs typeface="+mn-cs"/>
              </a:defRPr>
            </a:lvl1pPr>
            <a:lvl2pPr marL="0" indent="0" algn="l" defTabSz="914400" rtl="0" eaLnBrk="1" latinLnBrk="0" hangingPunct="1">
              <a:buNone/>
              <a:defRPr lang="es-ES" sz="3200" kern="1200" dirty="0" smtClean="0">
                <a:solidFill>
                  <a:srgbClr val="87898C"/>
                </a:solidFill>
                <a:latin typeface="Sofia Pro Light" pitchFamily="2" charset="0"/>
                <a:ea typeface="+mn-ea"/>
                <a:cs typeface="+mn-cs"/>
              </a:defRPr>
            </a:lvl2pPr>
            <a:lvl3pPr marL="0" algn="l" defTabSz="914400" rtl="0" eaLnBrk="1" latinLnBrk="0" hangingPunct="1">
              <a:defRPr lang="es-ES" sz="3200" kern="1200" dirty="0" smtClean="0">
                <a:solidFill>
                  <a:srgbClr val="87898C"/>
                </a:solidFill>
                <a:latin typeface="Sofia Pro Light" pitchFamily="2" charset="0"/>
                <a:ea typeface="+mn-ea"/>
                <a:cs typeface="+mn-cs"/>
              </a:defRPr>
            </a:lvl3pPr>
            <a:lvl4pPr marL="0" algn="l" defTabSz="914400" rtl="0" eaLnBrk="1" latinLnBrk="0" hangingPunct="1">
              <a:defRPr lang="es-ES" sz="3200" kern="1200" dirty="0" smtClean="0">
                <a:solidFill>
                  <a:srgbClr val="87898C"/>
                </a:solidFill>
                <a:latin typeface="Sofia Pro Light" pitchFamily="2" charset="0"/>
                <a:ea typeface="+mn-ea"/>
                <a:cs typeface="+mn-cs"/>
              </a:defRPr>
            </a:lvl4pPr>
            <a:lvl5pPr marL="0" algn="l" defTabSz="914400" rtl="0" eaLnBrk="1" latinLnBrk="0" hangingPunct="1">
              <a:defRPr lang="es-AR" sz="3200" kern="1200" dirty="0">
                <a:solidFill>
                  <a:srgbClr val="87898C"/>
                </a:solidFill>
                <a:latin typeface="Sofia Pro Light" pitchFamily="2" charset="0"/>
                <a:ea typeface="+mn-ea"/>
                <a:cs typeface="+mn-cs"/>
              </a:defRPr>
            </a:lvl5pPr>
          </a:lstStyle>
          <a:p>
            <a:pPr lvl="0"/>
            <a:r>
              <a:rPr lang="es-ES" dirty="0"/>
              <a:t>Descripción detallada</a:t>
            </a:r>
          </a:p>
        </p:txBody>
      </p:sp>
      <p:sp>
        <p:nvSpPr>
          <p:cNvPr id="12" name="Marcador de texto 17">
            <a:extLst>
              <a:ext uri="{FF2B5EF4-FFF2-40B4-BE49-F238E27FC236}">
                <a16:creationId xmlns:a16="http://schemas.microsoft.com/office/drawing/2014/main" id="{FFCA9D73-0D7C-4DD1-B8EE-85BD9ACAA7E2}"/>
              </a:ext>
            </a:extLst>
          </p:cNvPr>
          <p:cNvSpPr>
            <a:spLocks noGrp="1"/>
          </p:cNvSpPr>
          <p:nvPr>
            <p:ph type="body" sz="quarter" idx="14" hasCustomPrompt="1"/>
          </p:nvPr>
        </p:nvSpPr>
        <p:spPr>
          <a:xfrm>
            <a:off x="488180" y="1663818"/>
            <a:ext cx="4167285" cy="1761820"/>
          </a:xfrm>
          <a:prstGeom prst="rect">
            <a:avLst/>
          </a:prstGeom>
        </p:spPr>
        <p:txBody>
          <a:bodyPr>
            <a:noAutofit/>
          </a:bodyPr>
          <a:lstStyle>
            <a:lvl1pPr marL="0" indent="0">
              <a:buNone/>
              <a:defRPr lang="es-ES" sz="2400" kern="1200" dirty="0" smtClean="0">
                <a:solidFill>
                  <a:schemeClr val="bg1"/>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dirty="0"/>
              <a:t>Texto central</a:t>
            </a:r>
            <a:endParaRPr lang="es-AR" dirty="0"/>
          </a:p>
        </p:txBody>
      </p:sp>
      <p:sp>
        <p:nvSpPr>
          <p:cNvPr id="13" name="Marcador de texto 17">
            <a:extLst>
              <a:ext uri="{FF2B5EF4-FFF2-40B4-BE49-F238E27FC236}">
                <a16:creationId xmlns:a16="http://schemas.microsoft.com/office/drawing/2014/main" id="{C2FBF03B-E9B8-415F-B057-6AE4CFD283C4}"/>
              </a:ext>
            </a:extLst>
          </p:cNvPr>
          <p:cNvSpPr>
            <a:spLocks noGrp="1"/>
          </p:cNvSpPr>
          <p:nvPr>
            <p:ph type="body" sz="quarter" idx="15" hasCustomPrompt="1"/>
          </p:nvPr>
        </p:nvSpPr>
        <p:spPr>
          <a:xfrm>
            <a:off x="488180" y="332649"/>
            <a:ext cx="4167285" cy="245849"/>
          </a:xfrm>
          <a:prstGeom prst="rect">
            <a:avLst/>
          </a:prstGeom>
        </p:spPr>
        <p:txBody>
          <a:bodyPr>
            <a:noAutofit/>
          </a:bodyPr>
          <a:lstStyle>
            <a:lvl1pPr marL="0" indent="0">
              <a:buNone/>
              <a:defRPr lang="es-ES" sz="1200" kern="1200" dirty="0" smtClean="0">
                <a:solidFill>
                  <a:schemeClr val="bg1"/>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6" name="CuadroTexto 5">
            <a:extLst>
              <a:ext uri="{FF2B5EF4-FFF2-40B4-BE49-F238E27FC236}">
                <a16:creationId xmlns:a16="http://schemas.microsoft.com/office/drawing/2014/main" id="{B103E395-2590-4A65-9EC7-CDD4814172D1}"/>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Tree>
    <p:extLst>
      <p:ext uri="{BB962C8B-B14F-4D97-AF65-F5344CB8AC3E}">
        <p14:creationId xmlns:p14="http://schemas.microsoft.com/office/powerpoint/2010/main" val="70009471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omparación 3 elementos">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31C407F7-D5C1-4237-A475-091A42CF84E7}"/>
              </a:ext>
            </a:extLst>
          </p:cNvPr>
          <p:cNvPicPr>
            <a:picLocks noChangeAspect="1"/>
          </p:cNvPicPr>
          <p:nvPr/>
        </p:nvPicPr>
        <p:blipFill>
          <a:blip r:embed="rId2"/>
          <a:stretch>
            <a:fillRect/>
          </a:stretch>
        </p:blipFill>
        <p:spPr>
          <a:xfrm>
            <a:off x="0" y="3429000"/>
            <a:ext cx="12192000" cy="3428999"/>
          </a:xfrm>
          <a:prstGeom prst="rect">
            <a:avLst/>
          </a:prstGeom>
        </p:spPr>
      </p:pic>
      <p:pic>
        <p:nvPicPr>
          <p:cNvPr id="4" name="3 Imagen">
            <a:extLst>
              <a:ext uri="{FF2B5EF4-FFF2-40B4-BE49-F238E27FC236}">
                <a16:creationId xmlns:a16="http://schemas.microsoft.com/office/drawing/2014/main" id="{E891A54B-597F-43A2-BFEF-E2FA3952B6F0}"/>
              </a:ext>
            </a:extLst>
          </p:cNvPr>
          <p:cNvPicPr>
            <a:picLocks noChangeAspect="1"/>
          </p:cNvPicPr>
          <p:nvPr/>
        </p:nvPicPr>
        <p:blipFill>
          <a:blip r:embed="rId3">
            <a:duotone>
              <a:prstClr val="black"/>
              <a:srgbClr val="EDF3F5">
                <a:tint val="45000"/>
                <a:satMod val="400000"/>
              </a:srgbClr>
            </a:duotone>
            <a:extLst>
              <a:ext uri="{28A0092B-C50C-407E-A947-70E740481C1C}">
                <a14:useLocalDpi xmlns:a14="http://schemas.microsoft.com/office/drawing/2010/main" val="0"/>
              </a:ext>
            </a:extLst>
          </a:blip>
          <a:stretch>
            <a:fillRect/>
          </a:stretch>
        </p:blipFill>
        <p:spPr>
          <a:xfrm>
            <a:off x="839788" y="1763215"/>
            <a:ext cx="2781996" cy="4754487"/>
          </a:xfrm>
          <a:prstGeom prst="rect">
            <a:avLst/>
          </a:prstGeom>
        </p:spPr>
      </p:pic>
      <p:pic>
        <p:nvPicPr>
          <p:cNvPr id="5" name="3 Imagen">
            <a:extLst>
              <a:ext uri="{FF2B5EF4-FFF2-40B4-BE49-F238E27FC236}">
                <a16:creationId xmlns:a16="http://schemas.microsoft.com/office/drawing/2014/main" id="{5FD76E35-7E19-4E01-A56E-AC75FBA290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9068" y="1763215"/>
            <a:ext cx="2781996" cy="4754487"/>
          </a:xfrm>
          <a:prstGeom prst="rect">
            <a:avLst/>
          </a:prstGeom>
        </p:spPr>
      </p:pic>
      <p:sp>
        <p:nvSpPr>
          <p:cNvPr id="6" name="Marcador de texto 36">
            <a:extLst>
              <a:ext uri="{FF2B5EF4-FFF2-40B4-BE49-F238E27FC236}">
                <a16:creationId xmlns:a16="http://schemas.microsoft.com/office/drawing/2014/main" id="{15679D1B-120B-4D42-8CFD-771258B519B9}"/>
              </a:ext>
            </a:extLst>
          </p:cNvPr>
          <p:cNvSpPr>
            <a:spLocks noGrp="1"/>
          </p:cNvSpPr>
          <p:nvPr>
            <p:ph type="body" sz="quarter" idx="16" hasCustomPrompt="1"/>
          </p:nvPr>
        </p:nvSpPr>
        <p:spPr>
          <a:xfrm>
            <a:off x="925067" y="1897610"/>
            <a:ext cx="2611438" cy="330200"/>
          </a:xfrm>
          <a:prstGeom prst="rect">
            <a:avLst/>
          </a:prstGeom>
        </p:spPr>
        <p:txBody>
          <a:bodyPr>
            <a:noAutofit/>
          </a:bodyPr>
          <a:lstStyle>
            <a:lvl1pPr marL="0" indent="0" algn="ctr">
              <a:buNone/>
              <a:defRPr sz="1600">
                <a:solidFill>
                  <a:srgbClr val="FF0000"/>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ELEMENTO 1</a:t>
            </a:r>
          </a:p>
        </p:txBody>
      </p:sp>
      <p:sp>
        <p:nvSpPr>
          <p:cNvPr id="7" name="Marcador de texto 17">
            <a:extLst>
              <a:ext uri="{FF2B5EF4-FFF2-40B4-BE49-F238E27FC236}">
                <a16:creationId xmlns:a16="http://schemas.microsoft.com/office/drawing/2014/main" id="{CB6CBDE1-2644-4D84-93CB-9181E0E74BA4}"/>
              </a:ext>
            </a:extLst>
          </p:cNvPr>
          <p:cNvSpPr>
            <a:spLocks noGrp="1"/>
          </p:cNvSpPr>
          <p:nvPr>
            <p:ph type="body" sz="quarter" idx="15" hasCustomPrompt="1"/>
          </p:nvPr>
        </p:nvSpPr>
        <p:spPr>
          <a:xfrm>
            <a:off x="839788" y="325649"/>
            <a:ext cx="5256212" cy="245849"/>
          </a:xfrm>
          <a:prstGeom prst="rect">
            <a:avLst/>
          </a:prstGeom>
        </p:spPr>
        <p:txBody>
          <a:bodyPr>
            <a:noAutofit/>
          </a:bodyPr>
          <a:lstStyle>
            <a:lvl1pPr marL="0" indent="0">
              <a:buNone/>
              <a:defRPr lang="es-ES" sz="12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8" name="Título 1">
            <a:extLst>
              <a:ext uri="{FF2B5EF4-FFF2-40B4-BE49-F238E27FC236}">
                <a16:creationId xmlns:a16="http://schemas.microsoft.com/office/drawing/2014/main" id="{D59919D2-5965-487C-A2AD-9019F3E3E210}"/>
              </a:ext>
            </a:extLst>
          </p:cNvPr>
          <p:cNvSpPr>
            <a:spLocks noGrp="1"/>
          </p:cNvSpPr>
          <p:nvPr>
            <p:ph type="title" hasCustomPrompt="1"/>
          </p:nvPr>
        </p:nvSpPr>
        <p:spPr>
          <a:xfrm>
            <a:off x="839787" y="767217"/>
            <a:ext cx="8282719" cy="676469"/>
          </a:xfrm>
          <a:prstGeom prst="rect">
            <a:avLst/>
          </a:prstGeom>
        </p:spPr>
        <p:txBody>
          <a:bodyPr anchor="b">
            <a:normAutofit/>
          </a:bodyPr>
          <a:lstStyle>
            <a:lvl1pPr>
              <a:defRPr sz="2400">
                <a:solidFill>
                  <a:srgbClr val="E22216"/>
                </a:solidFill>
              </a:defRPr>
            </a:lvl1pPr>
          </a:lstStyle>
          <a:p>
            <a:r>
              <a:rPr lang="es-ES" dirty="0"/>
              <a:t>Comparación de 3 elementos</a:t>
            </a:r>
            <a:endParaRPr lang="es-AR" dirty="0"/>
          </a:p>
        </p:txBody>
      </p:sp>
      <p:sp>
        <p:nvSpPr>
          <p:cNvPr id="9" name="Marcador de texto 36">
            <a:extLst>
              <a:ext uri="{FF2B5EF4-FFF2-40B4-BE49-F238E27FC236}">
                <a16:creationId xmlns:a16="http://schemas.microsoft.com/office/drawing/2014/main" id="{6D5EC335-B016-44AE-8A7C-CD1B87F83291}"/>
              </a:ext>
            </a:extLst>
          </p:cNvPr>
          <p:cNvSpPr>
            <a:spLocks noGrp="1"/>
          </p:cNvSpPr>
          <p:nvPr>
            <p:ph type="body" sz="quarter" idx="17" hasCustomPrompt="1"/>
          </p:nvPr>
        </p:nvSpPr>
        <p:spPr>
          <a:xfrm>
            <a:off x="4790281" y="1897610"/>
            <a:ext cx="2611438" cy="330200"/>
          </a:xfrm>
          <a:prstGeom prst="rect">
            <a:avLst/>
          </a:prstGeom>
        </p:spPr>
        <p:txBody>
          <a:bodyPr>
            <a:noAutofit/>
          </a:bodyPr>
          <a:lstStyle>
            <a:lvl1pPr marL="0" indent="0" algn="ctr">
              <a:buNone/>
              <a:defRPr sz="1600">
                <a:solidFill>
                  <a:srgbClr val="FF0000"/>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ELEMENTO 2</a:t>
            </a:r>
          </a:p>
        </p:txBody>
      </p:sp>
      <p:sp>
        <p:nvSpPr>
          <p:cNvPr id="10" name="Marcador de texto 13">
            <a:extLst>
              <a:ext uri="{FF2B5EF4-FFF2-40B4-BE49-F238E27FC236}">
                <a16:creationId xmlns:a16="http://schemas.microsoft.com/office/drawing/2014/main" id="{DA35BF4E-90DD-4356-9938-DC60EA7DDD6F}"/>
              </a:ext>
            </a:extLst>
          </p:cNvPr>
          <p:cNvSpPr>
            <a:spLocks noGrp="1"/>
          </p:cNvSpPr>
          <p:nvPr>
            <p:ph type="body" sz="quarter" idx="13" hasCustomPrompt="1"/>
          </p:nvPr>
        </p:nvSpPr>
        <p:spPr>
          <a:xfrm>
            <a:off x="925067" y="2387928"/>
            <a:ext cx="2611438" cy="4032869"/>
          </a:xfrm>
          <a:prstGeom prst="rect">
            <a:avLst/>
          </a:prstGeom>
        </p:spPr>
        <p:txBody>
          <a:bodyPr anchor="t"/>
          <a:lstStyle>
            <a:lvl1pPr marL="285750" indent="-285750" algn="l">
              <a:buFontTx/>
              <a:buBlip>
                <a:blip r:embed="rId4"/>
              </a:buBlip>
              <a:defRPr sz="1600">
                <a:solidFill>
                  <a:srgbClr val="FF0000"/>
                </a:solidFill>
              </a:defRPr>
            </a:lvl1pPr>
          </a:lstStyle>
          <a:p>
            <a:pPr lvl="0"/>
            <a:r>
              <a:rPr lang="es-AR" dirty="0"/>
              <a:t>Texto</a:t>
            </a:r>
          </a:p>
          <a:p>
            <a:pPr lvl="0"/>
            <a:endParaRPr lang="es-AR" dirty="0"/>
          </a:p>
          <a:p>
            <a:pPr lvl="0"/>
            <a:endParaRPr lang="es-AR" dirty="0"/>
          </a:p>
        </p:txBody>
      </p:sp>
      <p:sp>
        <p:nvSpPr>
          <p:cNvPr id="11" name="Marcador de texto 13">
            <a:extLst>
              <a:ext uri="{FF2B5EF4-FFF2-40B4-BE49-F238E27FC236}">
                <a16:creationId xmlns:a16="http://schemas.microsoft.com/office/drawing/2014/main" id="{239274EB-1A57-46E3-A8D8-246685162BEF}"/>
              </a:ext>
            </a:extLst>
          </p:cNvPr>
          <p:cNvSpPr>
            <a:spLocks noGrp="1"/>
          </p:cNvSpPr>
          <p:nvPr>
            <p:ph type="body" sz="quarter" idx="18" hasCustomPrompt="1"/>
          </p:nvPr>
        </p:nvSpPr>
        <p:spPr>
          <a:xfrm>
            <a:off x="4784347" y="2387928"/>
            <a:ext cx="2611438" cy="4032869"/>
          </a:xfrm>
          <a:prstGeom prst="rect">
            <a:avLst/>
          </a:prstGeom>
        </p:spPr>
        <p:txBody>
          <a:bodyPr anchor="t"/>
          <a:lstStyle>
            <a:lvl1pPr marL="285750" indent="-285750" algn="l">
              <a:buFontTx/>
              <a:buBlip>
                <a:blip r:embed="rId4"/>
              </a:buBlip>
              <a:defRPr sz="1600">
                <a:solidFill>
                  <a:srgbClr val="FF0000"/>
                </a:solidFill>
              </a:defRPr>
            </a:lvl1pPr>
          </a:lstStyle>
          <a:p>
            <a:pPr lvl="0"/>
            <a:r>
              <a:rPr lang="es-AR" dirty="0"/>
              <a:t>Texto</a:t>
            </a:r>
          </a:p>
        </p:txBody>
      </p:sp>
      <p:pic>
        <p:nvPicPr>
          <p:cNvPr id="12" name="3 Imagen">
            <a:extLst>
              <a:ext uri="{FF2B5EF4-FFF2-40B4-BE49-F238E27FC236}">
                <a16:creationId xmlns:a16="http://schemas.microsoft.com/office/drawing/2014/main" id="{75AACDB7-3AC6-4D32-852F-BD0FE8FB66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22053" y="1763215"/>
            <a:ext cx="2781996" cy="4754487"/>
          </a:xfrm>
          <a:prstGeom prst="rect">
            <a:avLst/>
          </a:prstGeom>
        </p:spPr>
      </p:pic>
      <p:sp>
        <p:nvSpPr>
          <p:cNvPr id="13" name="Marcador de texto 36">
            <a:extLst>
              <a:ext uri="{FF2B5EF4-FFF2-40B4-BE49-F238E27FC236}">
                <a16:creationId xmlns:a16="http://schemas.microsoft.com/office/drawing/2014/main" id="{495EF2A0-5691-4550-BEB7-C7020D75CD6A}"/>
              </a:ext>
            </a:extLst>
          </p:cNvPr>
          <p:cNvSpPr>
            <a:spLocks noGrp="1"/>
          </p:cNvSpPr>
          <p:nvPr>
            <p:ph type="body" sz="quarter" idx="19" hasCustomPrompt="1"/>
          </p:nvPr>
        </p:nvSpPr>
        <p:spPr>
          <a:xfrm>
            <a:off x="8707332" y="1897610"/>
            <a:ext cx="2611438" cy="330200"/>
          </a:xfrm>
          <a:prstGeom prst="rect">
            <a:avLst/>
          </a:prstGeom>
        </p:spPr>
        <p:txBody>
          <a:bodyPr>
            <a:noAutofit/>
          </a:bodyPr>
          <a:lstStyle>
            <a:lvl1pPr marL="0" indent="0" algn="ctr">
              <a:buNone/>
              <a:defRPr sz="1600">
                <a:solidFill>
                  <a:srgbClr val="FF0000"/>
                </a:solidFill>
                <a:latin typeface="Sofia Pro Light"/>
              </a:defRPr>
            </a:lvl1pPr>
            <a:lvl2pPr>
              <a:defRPr sz="1600">
                <a:solidFill>
                  <a:srgbClr val="87898C"/>
                </a:solidFill>
                <a:latin typeface="Sofia Pro Light"/>
              </a:defRPr>
            </a:lvl2pPr>
            <a:lvl3pPr>
              <a:defRPr sz="1600">
                <a:solidFill>
                  <a:srgbClr val="87898C"/>
                </a:solidFill>
                <a:latin typeface="Sofia Pro Light"/>
              </a:defRPr>
            </a:lvl3pPr>
            <a:lvl4pPr>
              <a:defRPr sz="1600">
                <a:solidFill>
                  <a:srgbClr val="87898C"/>
                </a:solidFill>
                <a:latin typeface="Sofia Pro Light"/>
              </a:defRPr>
            </a:lvl4pPr>
            <a:lvl5pPr>
              <a:defRPr sz="1600">
                <a:solidFill>
                  <a:srgbClr val="87898C"/>
                </a:solidFill>
                <a:latin typeface="Sofia Pro Light"/>
              </a:defRPr>
            </a:lvl5pPr>
          </a:lstStyle>
          <a:p>
            <a:pPr lvl="0"/>
            <a:r>
              <a:rPr lang="es-ES" dirty="0"/>
              <a:t>ELEMENTO 3</a:t>
            </a:r>
          </a:p>
        </p:txBody>
      </p:sp>
      <p:sp>
        <p:nvSpPr>
          <p:cNvPr id="14" name="Marcador de texto 13">
            <a:extLst>
              <a:ext uri="{FF2B5EF4-FFF2-40B4-BE49-F238E27FC236}">
                <a16:creationId xmlns:a16="http://schemas.microsoft.com/office/drawing/2014/main" id="{D3D26CAC-709C-4324-A6F6-EAF014F27A5D}"/>
              </a:ext>
            </a:extLst>
          </p:cNvPr>
          <p:cNvSpPr>
            <a:spLocks noGrp="1"/>
          </p:cNvSpPr>
          <p:nvPr>
            <p:ph type="body" sz="quarter" idx="20" hasCustomPrompt="1"/>
          </p:nvPr>
        </p:nvSpPr>
        <p:spPr>
          <a:xfrm>
            <a:off x="8707332" y="2387928"/>
            <a:ext cx="2611438" cy="4032869"/>
          </a:xfrm>
          <a:prstGeom prst="rect">
            <a:avLst/>
          </a:prstGeom>
        </p:spPr>
        <p:txBody>
          <a:bodyPr anchor="t"/>
          <a:lstStyle>
            <a:lvl1pPr marL="285750" indent="-285750" algn="l">
              <a:buFontTx/>
              <a:buBlip>
                <a:blip r:embed="rId4"/>
              </a:buBlip>
              <a:defRPr sz="1600">
                <a:solidFill>
                  <a:srgbClr val="FF0000"/>
                </a:solidFill>
              </a:defRPr>
            </a:lvl1pPr>
          </a:lstStyle>
          <a:p>
            <a:pPr lvl="0"/>
            <a:r>
              <a:rPr lang="es-AR" dirty="0"/>
              <a:t>Texto</a:t>
            </a:r>
          </a:p>
        </p:txBody>
      </p:sp>
      <p:sp>
        <p:nvSpPr>
          <p:cNvPr id="16" name="Marcador de posición de imagen 2">
            <a:extLst>
              <a:ext uri="{FF2B5EF4-FFF2-40B4-BE49-F238E27FC236}">
                <a16:creationId xmlns:a16="http://schemas.microsoft.com/office/drawing/2014/main" id="{2942FF4E-87EE-4398-9169-5EE026493A2B}"/>
              </a:ext>
            </a:extLst>
          </p:cNvPr>
          <p:cNvSpPr>
            <a:spLocks noGrp="1"/>
          </p:cNvSpPr>
          <p:nvPr>
            <p:ph type="pic" idx="10"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17" name="CuadroTexto 16">
            <a:extLst>
              <a:ext uri="{FF2B5EF4-FFF2-40B4-BE49-F238E27FC236}">
                <a16:creationId xmlns:a16="http://schemas.microsoft.com/office/drawing/2014/main" id="{534E57F0-AA1F-4DC4-9384-BE314D1342FB}"/>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chemeClr val="bg1"/>
                </a:solidFill>
                <a:latin typeface="Sofia Pro Light"/>
              </a:rPr>
              <a:pPr algn="r"/>
              <a:t>‹Nº›</a:t>
            </a:fld>
            <a:endParaRPr lang="es-AR" dirty="0">
              <a:solidFill>
                <a:schemeClr val="bg1"/>
              </a:solidFill>
              <a:latin typeface="Sofia Pro Light"/>
            </a:endParaRPr>
          </a:p>
        </p:txBody>
      </p:sp>
    </p:spTree>
    <p:extLst>
      <p:ext uri="{BB962C8B-B14F-4D97-AF65-F5344CB8AC3E}">
        <p14:creationId xmlns:p14="http://schemas.microsoft.com/office/powerpoint/2010/main" val="31102668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ítulo de nueva secció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Marcador de texto 17">
            <a:extLst>
              <a:ext uri="{FF2B5EF4-FFF2-40B4-BE49-F238E27FC236}">
                <a16:creationId xmlns:a16="http://schemas.microsoft.com/office/drawing/2014/main" id="{82D948B0-504C-475C-8A9A-399D99F4E056}"/>
              </a:ext>
            </a:extLst>
          </p:cNvPr>
          <p:cNvSpPr>
            <a:spLocks noGrp="1"/>
          </p:cNvSpPr>
          <p:nvPr>
            <p:ph type="body" sz="quarter" idx="15" hasCustomPrompt="1"/>
          </p:nvPr>
        </p:nvSpPr>
        <p:spPr>
          <a:xfrm>
            <a:off x="513184" y="2465614"/>
            <a:ext cx="5582816" cy="363895"/>
          </a:xfrm>
          <a:prstGeom prst="rect">
            <a:avLst/>
          </a:prstGeom>
        </p:spPr>
        <p:txBody>
          <a:bodyPr>
            <a:noAutofit/>
          </a:bodyPr>
          <a:lstStyle>
            <a:lvl1pPr marL="0" indent="0">
              <a:buNone/>
              <a:defRPr lang="es-ES" sz="20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Sección</a:t>
            </a:r>
          </a:p>
        </p:txBody>
      </p:sp>
      <p:sp>
        <p:nvSpPr>
          <p:cNvPr id="7" name="Marcador de posición de imagen 2">
            <a:extLst>
              <a:ext uri="{FF2B5EF4-FFF2-40B4-BE49-F238E27FC236}">
                <a16:creationId xmlns:a16="http://schemas.microsoft.com/office/drawing/2014/main" id="{3EE61F37-9995-4799-A63A-B06CFD0CBA2E}"/>
              </a:ext>
            </a:extLst>
          </p:cNvPr>
          <p:cNvSpPr>
            <a:spLocks noGrp="1"/>
          </p:cNvSpPr>
          <p:nvPr>
            <p:ph type="pic" idx="16"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4" name="Título 1">
            <a:extLst>
              <a:ext uri="{FF2B5EF4-FFF2-40B4-BE49-F238E27FC236}">
                <a16:creationId xmlns:a16="http://schemas.microsoft.com/office/drawing/2014/main" id="{B5FEDF7F-2556-4474-8D0D-122DE97F58DE}"/>
              </a:ext>
            </a:extLst>
          </p:cNvPr>
          <p:cNvSpPr>
            <a:spLocks noGrp="1"/>
          </p:cNvSpPr>
          <p:nvPr>
            <p:ph type="title" hasCustomPrompt="1"/>
          </p:nvPr>
        </p:nvSpPr>
        <p:spPr>
          <a:xfrm>
            <a:off x="513184" y="2930978"/>
            <a:ext cx="7343192" cy="996043"/>
          </a:xfrm>
          <a:prstGeom prst="rect">
            <a:avLst/>
          </a:prstGeom>
        </p:spPr>
        <p:txBody>
          <a:bodyPr anchor="b">
            <a:noAutofit/>
          </a:bodyPr>
          <a:lstStyle>
            <a:lvl1pPr>
              <a:defRPr sz="3600">
                <a:solidFill>
                  <a:srgbClr val="87898C"/>
                </a:solidFill>
              </a:defRPr>
            </a:lvl1pPr>
          </a:lstStyle>
          <a:p>
            <a:r>
              <a:rPr lang="es-ES" dirty="0"/>
              <a:t>Título de la nueva sección.</a:t>
            </a:r>
            <a:br>
              <a:rPr lang="es-ES" dirty="0"/>
            </a:br>
            <a:r>
              <a:rPr lang="es-ES" dirty="0"/>
              <a:t>Puede ir en dos líneas.</a:t>
            </a:r>
            <a:endParaRPr lang="es-AR" dirty="0"/>
          </a:p>
        </p:txBody>
      </p:sp>
    </p:spTree>
    <p:extLst>
      <p:ext uri="{BB962C8B-B14F-4D97-AF65-F5344CB8AC3E}">
        <p14:creationId xmlns:p14="http://schemas.microsoft.com/office/powerpoint/2010/main" val="400958051"/>
      </p:ext>
    </p:extLst>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Blanco">
    <p:bg>
      <p:bgRef idx="1001">
        <a:schemeClr val="bg1"/>
      </p:bgRef>
    </p:bg>
    <p:spTree>
      <p:nvGrpSpPr>
        <p:cNvPr id="1" name=""/>
        <p:cNvGrpSpPr/>
        <p:nvPr/>
      </p:nvGrpSpPr>
      <p:grpSpPr>
        <a:xfrm>
          <a:off x="0" y="0"/>
          <a:ext cx="0" cy="0"/>
          <a:chOff x="0" y="0"/>
          <a:chExt cx="0" cy="0"/>
        </a:xfrm>
      </p:grpSpPr>
      <p:sp>
        <p:nvSpPr>
          <p:cNvPr id="6" name="Marcador de texto 17">
            <a:extLst>
              <a:ext uri="{FF2B5EF4-FFF2-40B4-BE49-F238E27FC236}">
                <a16:creationId xmlns:a16="http://schemas.microsoft.com/office/drawing/2014/main" id="{82D948B0-504C-475C-8A9A-399D99F4E056}"/>
              </a:ext>
            </a:extLst>
          </p:cNvPr>
          <p:cNvSpPr>
            <a:spLocks noGrp="1"/>
          </p:cNvSpPr>
          <p:nvPr>
            <p:ph type="body" sz="quarter" idx="15" hasCustomPrompt="1"/>
          </p:nvPr>
        </p:nvSpPr>
        <p:spPr>
          <a:xfrm>
            <a:off x="839788" y="345232"/>
            <a:ext cx="5256212" cy="245849"/>
          </a:xfrm>
          <a:prstGeom prst="rect">
            <a:avLst/>
          </a:prstGeom>
        </p:spPr>
        <p:txBody>
          <a:bodyPr>
            <a:noAutofit/>
          </a:bodyPr>
          <a:lstStyle>
            <a:lvl1pPr marL="0" indent="0">
              <a:buNone/>
              <a:defRPr lang="es-ES" sz="12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7" name="Marcador de posición de imagen 2">
            <a:extLst>
              <a:ext uri="{FF2B5EF4-FFF2-40B4-BE49-F238E27FC236}">
                <a16:creationId xmlns:a16="http://schemas.microsoft.com/office/drawing/2014/main" id="{3EE61F37-9995-4799-A63A-B06CFD0CBA2E}"/>
              </a:ext>
            </a:extLst>
          </p:cNvPr>
          <p:cNvSpPr>
            <a:spLocks noGrp="1"/>
          </p:cNvSpPr>
          <p:nvPr>
            <p:ph type="pic" idx="16"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4" name="CuadroTexto 3">
            <a:extLst>
              <a:ext uri="{FF2B5EF4-FFF2-40B4-BE49-F238E27FC236}">
                <a16:creationId xmlns:a16="http://schemas.microsoft.com/office/drawing/2014/main" id="{A8BCD771-7DA2-47E5-9C48-52820EB64E43}"/>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Tree>
    <p:extLst>
      <p:ext uri="{BB962C8B-B14F-4D97-AF65-F5344CB8AC3E}">
        <p14:creationId xmlns:p14="http://schemas.microsoft.com/office/powerpoint/2010/main" val="1588397680"/>
      </p:ext>
    </p:extLst>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ítulo y Subtítulo">
    <p:bg>
      <p:bgRef idx="1001">
        <a:schemeClr val="bg1"/>
      </p:bgRef>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A8BCD771-7DA2-47E5-9C48-52820EB64E43}"/>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
        <p:nvSpPr>
          <p:cNvPr id="5" name="Título 1">
            <a:extLst>
              <a:ext uri="{FF2B5EF4-FFF2-40B4-BE49-F238E27FC236}">
                <a16:creationId xmlns:a16="http://schemas.microsoft.com/office/drawing/2014/main" id="{D32BD740-DE44-4738-B58D-D4A02B909D86}"/>
              </a:ext>
            </a:extLst>
          </p:cNvPr>
          <p:cNvSpPr>
            <a:spLocks noGrp="1"/>
          </p:cNvSpPr>
          <p:nvPr>
            <p:ph type="title" hasCustomPrompt="1"/>
          </p:nvPr>
        </p:nvSpPr>
        <p:spPr>
          <a:xfrm>
            <a:off x="607776" y="402733"/>
            <a:ext cx="6775663" cy="392499"/>
          </a:xfrm>
          <a:prstGeom prst="rect">
            <a:avLst/>
          </a:prstGeom>
        </p:spPr>
        <p:txBody>
          <a:bodyPr anchor="b">
            <a:noAutofit/>
          </a:bodyPr>
          <a:lstStyle>
            <a:lvl1pPr>
              <a:defRPr sz="2400">
                <a:solidFill>
                  <a:srgbClr val="E22216"/>
                </a:solidFill>
              </a:defRPr>
            </a:lvl1pPr>
          </a:lstStyle>
          <a:p>
            <a:r>
              <a:rPr lang="es-ES" dirty="0"/>
              <a:t>Título</a:t>
            </a:r>
            <a:endParaRPr lang="es-AR" dirty="0"/>
          </a:p>
        </p:txBody>
      </p:sp>
      <p:sp>
        <p:nvSpPr>
          <p:cNvPr id="8" name="Marcador de texto 15">
            <a:extLst>
              <a:ext uri="{FF2B5EF4-FFF2-40B4-BE49-F238E27FC236}">
                <a16:creationId xmlns:a16="http://schemas.microsoft.com/office/drawing/2014/main" id="{E75A66D5-8369-44E2-9235-3B7DCCC092D7}"/>
              </a:ext>
            </a:extLst>
          </p:cNvPr>
          <p:cNvSpPr>
            <a:spLocks noGrp="1"/>
          </p:cNvSpPr>
          <p:nvPr>
            <p:ph type="body" sz="quarter" idx="13" hasCustomPrompt="1"/>
          </p:nvPr>
        </p:nvSpPr>
        <p:spPr>
          <a:xfrm>
            <a:off x="607776" y="965332"/>
            <a:ext cx="6775663" cy="286152"/>
          </a:xfrm>
          <a:prstGeom prst="rect">
            <a:avLst/>
          </a:prstGeom>
        </p:spPr>
        <p:txBody>
          <a:bodyPr>
            <a:normAutofit/>
          </a:bodyPr>
          <a:lstStyle>
            <a:lvl1pPr marL="0" indent="0" algn="l" defTabSz="914400" rtl="0" eaLnBrk="1" latinLnBrk="0" hangingPunct="1">
              <a:buNone/>
              <a:defRPr lang="es-ES" sz="2000" b="0" kern="1200" dirty="0" smtClean="0">
                <a:solidFill>
                  <a:srgbClr val="87898C"/>
                </a:solidFill>
                <a:latin typeface="Sofia Pro Light" pitchFamily="2" charset="0"/>
                <a:ea typeface="+mn-ea"/>
                <a:cs typeface="+mn-cs"/>
              </a:defRPr>
            </a:lvl1pPr>
            <a:lvl2pPr marL="0" indent="0" algn="l" defTabSz="914400" rtl="0" eaLnBrk="1" latinLnBrk="0" hangingPunct="1">
              <a:buNone/>
              <a:defRPr lang="es-ES" sz="3200" kern="1200" dirty="0" smtClean="0">
                <a:solidFill>
                  <a:srgbClr val="87898C"/>
                </a:solidFill>
                <a:latin typeface="Sofia Pro Light" pitchFamily="2" charset="0"/>
                <a:ea typeface="+mn-ea"/>
                <a:cs typeface="+mn-cs"/>
              </a:defRPr>
            </a:lvl2pPr>
            <a:lvl3pPr marL="0" algn="l" defTabSz="914400" rtl="0" eaLnBrk="1" latinLnBrk="0" hangingPunct="1">
              <a:defRPr lang="es-ES" sz="3200" kern="1200" dirty="0" smtClean="0">
                <a:solidFill>
                  <a:srgbClr val="87898C"/>
                </a:solidFill>
                <a:latin typeface="Sofia Pro Light" pitchFamily="2" charset="0"/>
                <a:ea typeface="+mn-ea"/>
                <a:cs typeface="+mn-cs"/>
              </a:defRPr>
            </a:lvl3pPr>
            <a:lvl4pPr marL="0" algn="l" defTabSz="914400" rtl="0" eaLnBrk="1" latinLnBrk="0" hangingPunct="1">
              <a:defRPr lang="es-ES" sz="3200" kern="1200" dirty="0" smtClean="0">
                <a:solidFill>
                  <a:srgbClr val="87898C"/>
                </a:solidFill>
                <a:latin typeface="Sofia Pro Light" pitchFamily="2" charset="0"/>
                <a:ea typeface="+mn-ea"/>
                <a:cs typeface="+mn-cs"/>
              </a:defRPr>
            </a:lvl4pPr>
            <a:lvl5pPr marL="0" algn="l" defTabSz="914400" rtl="0" eaLnBrk="1" latinLnBrk="0" hangingPunct="1">
              <a:defRPr lang="es-AR" sz="3200" kern="1200" dirty="0">
                <a:solidFill>
                  <a:srgbClr val="87898C"/>
                </a:solidFill>
                <a:latin typeface="Sofia Pro Light" pitchFamily="2" charset="0"/>
                <a:ea typeface="+mn-ea"/>
                <a:cs typeface="+mn-cs"/>
              </a:defRPr>
            </a:lvl5pPr>
          </a:lstStyle>
          <a:p>
            <a:pPr lvl="0"/>
            <a:r>
              <a:rPr lang="es-ES" dirty="0"/>
              <a:t>Subtítulo</a:t>
            </a:r>
          </a:p>
        </p:txBody>
      </p:sp>
      <p:sp>
        <p:nvSpPr>
          <p:cNvPr id="6" name="Marcador de posición de imagen 2">
            <a:extLst>
              <a:ext uri="{FF2B5EF4-FFF2-40B4-BE49-F238E27FC236}">
                <a16:creationId xmlns:a16="http://schemas.microsoft.com/office/drawing/2014/main" id="{BCC81168-1492-45DC-B063-439C3D1A249B}"/>
              </a:ext>
            </a:extLst>
          </p:cNvPr>
          <p:cNvSpPr>
            <a:spLocks noGrp="1"/>
          </p:cNvSpPr>
          <p:nvPr>
            <p:ph type="pic" idx="10"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Tree>
    <p:extLst>
      <p:ext uri="{BB962C8B-B14F-4D97-AF65-F5344CB8AC3E}">
        <p14:creationId xmlns:p14="http://schemas.microsoft.com/office/powerpoint/2010/main" val="2080580033"/>
      </p:ext>
    </p:extLst>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pic>
        <p:nvPicPr>
          <p:cNvPr id="4" name="Marcador de posición de imagen 7">
            <a:extLst>
              <a:ext uri="{FF2B5EF4-FFF2-40B4-BE49-F238E27FC236}">
                <a16:creationId xmlns:a16="http://schemas.microsoft.com/office/drawing/2014/main" id="{FA543C98-CCDF-40CE-8B78-0D7E86EF4B97}"/>
              </a:ext>
            </a:extLst>
          </p:cNvPr>
          <p:cNvPicPr>
            <a:picLocks noChangeAspect="1"/>
          </p:cNvPicPr>
          <p:nvPr/>
        </p:nvPicPr>
        <p:blipFill>
          <a:blip r:embed="rId2"/>
          <a:srcRect l="10945" r="10945"/>
          <a:stretch>
            <a:fillRect/>
          </a:stretch>
        </p:blipFill>
        <p:spPr>
          <a:xfrm>
            <a:off x="4160838" y="0"/>
            <a:ext cx="8031162" cy="6858000"/>
          </a:xfrm>
          <a:prstGeom prst="rect">
            <a:avLst/>
          </a:prstGeom>
        </p:spPr>
      </p:pic>
      <p:pic>
        <p:nvPicPr>
          <p:cNvPr id="5" name="Imagen 4">
            <a:extLst>
              <a:ext uri="{FF2B5EF4-FFF2-40B4-BE49-F238E27FC236}">
                <a16:creationId xmlns:a16="http://schemas.microsoft.com/office/drawing/2014/main" id="{D95F66C9-A267-489A-946A-A58E7D319C96}"/>
              </a:ext>
            </a:extLst>
          </p:cNvPr>
          <p:cNvPicPr>
            <a:picLocks noChangeAspect="1"/>
          </p:cNvPicPr>
          <p:nvPr/>
        </p:nvPicPr>
        <p:blipFill>
          <a:blip r:embed="rId3">
            <a:duotone>
              <a:prstClr val="black"/>
              <a:srgbClr val="E11E19">
                <a:tint val="45000"/>
                <a:satMod val="400000"/>
              </a:srgbClr>
            </a:duotone>
            <a:alphaModFix amt="50000"/>
          </a:blip>
          <a:stretch>
            <a:fillRect/>
          </a:stretch>
        </p:blipFill>
        <p:spPr>
          <a:xfrm>
            <a:off x="6912057" y="2016417"/>
            <a:ext cx="2528724" cy="2520000"/>
          </a:xfrm>
          <a:prstGeom prst="rect">
            <a:avLst/>
          </a:prstGeom>
        </p:spPr>
      </p:pic>
      <p:sp>
        <p:nvSpPr>
          <p:cNvPr id="7" name="Marcador de posición de imagen 2">
            <a:extLst>
              <a:ext uri="{FF2B5EF4-FFF2-40B4-BE49-F238E27FC236}">
                <a16:creationId xmlns:a16="http://schemas.microsoft.com/office/drawing/2014/main" id="{9D0A2B30-D32A-4FFD-BC60-C6E74B18C3EC}"/>
              </a:ext>
            </a:extLst>
          </p:cNvPr>
          <p:cNvSpPr>
            <a:spLocks noGrp="1"/>
          </p:cNvSpPr>
          <p:nvPr>
            <p:ph type="pic" idx="16"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pic>
        <p:nvPicPr>
          <p:cNvPr id="8" name="Imagen 7">
            <a:extLst>
              <a:ext uri="{FF2B5EF4-FFF2-40B4-BE49-F238E27FC236}">
                <a16:creationId xmlns:a16="http://schemas.microsoft.com/office/drawing/2014/main" id="{5386789A-B82C-49A7-A7D6-68DE2FEF532D}"/>
              </a:ext>
            </a:extLst>
          </p:cNvPr>
          <p:cNvPicPr>
            <a:picLocks noChangeAspect="1"/>
          </p:cNvPicPr>
          <p:nvPr/>
        </p:nvPicPr>
        <p:blipFill>
          <a:blip r:embed="rId4"/>
          <a:stretch>
            <a:fillRect/>
          </a:stretch>
        </p:blipFill>
        <p:spPr>
          <a:xfrm>
            <a:off x="0" y="0"/>
            <a:ext cx="4160520" cy="6857999"/>
          </a:xfrm>
          <a:prstGeom prst="rect">
            <a:avLst/>
          </a:prstGeom>
        </p:spPr>
      </p:pic>
      <p:sp>
        <p:nvSpPr>
          <p:cNvPr id="6" name="Rectángulo 5">
            <a:extLst>
              <a:ext uri="{FF2B5EF4-FFF2-40B4-BE49-F238E27FC236}">
                <a16:creationId xmlns:a16="http://schemas.microsoft.com/office/drawing/2014/main" id="{9679B526-4B01-43DC-8D92-1D39C344AE10}"/>
              </a:ext>
            </a:extLst>
          </p:cNvPr>
          <p:cNvSpPr/>
          <p:nvPr/>
        </p:nvSpPr>
        <p:spPr>
          <a:xfrm>
            <a:off x="700092" y="2737808"/>
            <a:ext cx="2760336" cy="1077218"/>
          </a:xfrm>
          <a:prstGeom prst="rect">
            <a:avLst/>
          </a:prstGeom>
        </p:spPr>
        <p:txBody>
          <a:bodyPr wrap="square" anchor="ctr">
            <a:spAutoFit/>
          </a:bodyPr>
          <a:lstStyle/>
          <a:p>
            <a:pPr algn="ctr"/>
            <a:r>
              <a:rPr lang="es-AR" sz="3200" b="1" dirty="0">
                <a:solidFill>
                  <a:schemeClr val="bg1"/>
                </a:solidFill>
              </a:rPr>
              <a:t>DUDAS Y CONSULTAS</a:t>
            </a:r>
          </a:p>
        </p:txBody>
      </p:sp>
    </p:spTree>
    <p:extLst>
      <p:ext uri="{BB962C8B-B14F-4D97-AF65-F5344CB8AC3E}">
        <p14:creationId xmlns:p14="http://schemas.microsoft.com/office/powerpoint/2010/main" val="35190848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Gracias/Contacto">
    <p:bg>
      <p:bgRef idx="1001">
        <a:schemeClr val="bg1"/>
      </p:bgRef>
    </p:bg>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FF7EAFA5-6B3A-4025-8603-44F3E1040488}"/>
              </a:ext>
            </a:extLst>
          </p:cNvPr>
          <p:cNvPicPr>
            <a:picLocks noChangeAspect="1"/>
          </p:cNvPicPr>
          <p:nvPr/>
        </p:nvPicPr>
        <p:blipFill>
          <a:blip r:embed="rId2"/>
          <a:stretch>
            <a:fillRect/>
          </a:stretch>
        </p:blipFill>
        <p:spPr>
          <a:xfrm>
            <a:off x="0" y="-9331"/>
            <a:ext cx="5057192" cy="6858000"/>
          </a:xfrm>
          <a:prstGeom prst="rect">
            <a:avLst/>
          </a:prstGeom>
        </p:spPr>
      </p:pic>
      <p:sp>
        <p:nvSpPr>
          <p:cNvPr id="20" name="Marcador de texto 19">
            <a:extLst>
              <a:ext uri="{FF2B5EF4-FFF2-40B4-BE49-F238E27FC236}">
                <a16:creationId xmlns:a16="http://schemas.microsoft.com/office/drawing/2014/main" id="{9A92BF10-9B56-4957-8CB8-C4DE61D07CE7}"/>
              </a:ext>
            </a:extLst>
          </p:cNvPr>
          <p:cNvSpPr>
            <a:spLocks noGrp="1"/>
          </p:cNvSpPr>
          <p:nvPr>
            <p:ph type="body" sz="quarter" idx="14" hasCustomPrompt="1"/>
          </p:nvPr>
        </p:nvSpPr>
        <p:spPr>
          <a:xfrm>
            <a:off x="6095997" y="3937509"/>
            <a:ext cx="5057775" cy="342900"/>
          </a:xfrm>
          <a:prstGeom prst="rect">
            <a:avLst/>
          </a:prstGeom>
        </p:spPr>
        <p:txBody>
          <a:bodyPr>
            <a:normAutofit/>
          </a:bodyPr>
          <a:lstStyle>
            <a:lvl1pPr marL="0" indent="0">
              <a:buNone/>
              <a:defRPr sz="1600" i="1">
                <a:solidFill>
                  <a:srgbClr val="E22216"/>
                </a:solidFill>
              </a:defRPr>
            </a:lvl1pPr>
          </a:lstStyle>
          <a:p>
            <a:pPr lvl="0"/>
            <a:r>
              <a:rPr lang="es-AR" dirty="0" err="1"/>
              <a:t>nombre.apellido@lfs.tax</a:t>
            </a:r>
            <a:endParaRPr lang="es-AR" dirty="0"/>
          </a:p>
        </p:txBody>
      </p:sp>
      <p:sp>
        <p:nvSpPr>
          <p:cNvPr id="24" name="Marcador de texto 23">
            <a:extLst>
              <a:ext uri="{FF2B5EF4-FFF2-40B4-BE49-F238E27FC236}">
                <a16:creationId xmlns:a16="http://schemas.microsoft.com/office/drawing/2014/main" id="{47E8B199-C5B8-4017-AE1F-2CA114AFC45E}"/>
              </a:ext>
            </a:extLst>
          </p:cNvPr>
          <p:cNvSpPr>
            <a:spLocks noGrp="1"/>
          </p:cNvSpPr>
          <p:nvPr>
            <p:ph type="body" sz="quarter" idx="15" hasCustomPrompt="1"/>
          </p:nvPr>
        </p:nvSpPr>
        <p:spPr>
          <a:xfrm>
            <a:off x="6096000" y="3687721"/>
            <a:ext cx="5057775" cy="342900"/>
          </a:xfrm>
          <a:prstGeom prst="rect">
            <a:avLst/>
          </a:prstGeom>
        </p:spPr>
        <p:txBody>
          <a:bodyPr>
            <a:normAutofit/>
          </a:bodyPr>
          <a:lstStyle>
            <a:lvl1pPr marL="0" indent="0">
              <a:buNone/>
              <a:defRPr sz="1600" b="1">
                <a:solidFill>
                  <a:srgbClr val="87898C"/>
                </a:solidFill>
              </a:defRPr>
            </a:lvl1pPr>
          </a:lstStyle>
          <a:p>
            <a:pPr lvl="0"/>
            <a:r>
              <a:rPr lang="es-AR" dirty="0"/>
              <a:t>NOMBRE APELLIDO</a:t>
            </a:r>
          </a:p>
        </p:txBody>
      </p:sp>
      <p:sp>
        <p:nvSpPr>
          <p:cNvPr id="7" name="CuadroTexto 6">
            <a:extLst>
              <a:ext uri="{FF2B5EF4-FFF2-40B4-BE49-F238E27FC236}">
                <a16:creationId xmlns:a16="http://schemas.microsoft.com/office/drawing/2014/main" id="{A4B2881D-5A9D-4129-9D00-2B2518B1C674}"/>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
        <p:nvSpPr>
          <p:cNvPr id="8" name="Marcador de texto 2">
            <a:extLst>
              <a:ext uri="{FF2B5EF4-FFF2-40B4-BE49-F238E27FC236}">
                <a16:creationId xmlns:a16="http://schemas.microsoft.com/office/drawing/2014/main" id="{E04A8A0E-37A7-4548-906C-EAD0C970A665}"/>
              </a:ext>
            </a:extLst>
          </p:cNvPr>
          <p:cNvSpPr>
            <a:spLocks noGrp="1"/>
          </p:cNvSpPr>
          <p:nvPr>
            <p:ph type="body" sz="quarter" idx="16" hasCustomPrompt="1"/>
          </p:nvPr>
        </p:nvSpPr>
        <p:spPr>
          <a:xfrm>
            <a:off x="6095996" y="2504191"/>
            <a:ext cx="5057775" cy="584200"/>
          </a:xfrm>
          <a:prstGeom prst="rect">
            <a:avLst/>
          </a:prstGeom>
        </p:spPr>
        <p:txBody>
          <a:bodyPr anchor="ctr"/>
          <a:lstStyle>
            <a:lvl1pPr marL="0" indent="0">
              <a:buNone/>
              <a:defRPr sz="3200" b="1"/>
            </a:lvl1pPr>
          </a:lstStyle>
          <a:p>
            <a:pPr lvl="0"/>
            <a:r>
              <a:rPr lang="es-AR" dirty="0"/>
              <a:t>¡GRACIAS! // CONTACTO</a:t>
            </a:r>
          </a:p>
        </p:txBody>
      </p:sp>
      <p:sp>
        <p:nvSpPr>
          <p:cNvPr id="10" name="Marcador de posición de imagen 2">
            <a:extLst>
              <a:ext uri="{FF2B5EF4-FFF2-40B4-BE49-F238E27FC236}">
                <a16:creationId xmlns:a16="http://schemas.microsoft.com/office/drawing/2014/main" id="{7F771DDB-B853-4007-8561-819DF634A734}"/>
              </a:ext>
            </a:extLst>
          </p:cNvPr>
          <p:cNvSpPr>
            <a:spLocks noGrp="1"/>
          </p:cNvSpPr>
          <p:nvPr>
            <p:ph type="pic" sz="quarter" idx="12" hasCustomPrompt="1"/>
          </p:nvPr>
        </p:nvSpPr>
        <p:spPr>
          <a:xfrm>
            <a:off x="524941" y="2503487"/>
            <a:ext cx="3876675" cy="1851025"/>
          </a:xfrm>
          <a:prstGeom prst="rect">
            <a:avLst/>
          </a:prstGeom>
        </p:spPr>
        <p:txBody>
          <a:bodyPr anchor="t"/>
          <a:lstStyle>
            <a:lvl1pPr marL="0" indent="0" algn="ctr">
              <a:buNone/>
              <a:defRPr>
                <a:solidFill>
                  <a:schemeClr val="bg1"/>
                </a:solidFill>
              </a:defRPr>
            </a:lvl1pPr>
          </a:lstStyle>
          <a:p>
            <a:r>
              <a:rPr lang="es-AR" dirty="0"/>
              <a:t>Logo</a:t>
            </a:r>
          </a:p>
        </p:txBody>
      </p:sp>
    </p:spTree>
    <p:extLst>
      <p:ext uri="{BB962C8B-B14F-4D97-AF65-F5344CB8AC3E}">
        <p14:creationId xmlns:p14="http://schemas.microsoft.com/office/powerpoint/2010/main" val="3086471694"/>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Vacio">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408AA584-4368-4F8C-B555-38A41FA8EC5E}"/>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Tree>
    <p:extLst>
      <p:ext uri="{BB962C8B-B14F-4D97-AF65-F5344CB8AC3E}">
        <p14:creationId xmlns:p14="http://schemas.microsoft.com/office/powerpoint/2010/main" val="1355623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oble texto con tì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Marcador de posición de imagen 2">
            <a:extLst>
              <a:ext uri="{FF2B5EF4-FFF2-40B4-BE49-F238E27FC236}">
                <a16:creationId xmlns:a16="http://schemas.microsoft.com/office/drawing/2014/main" id="{14691525-748A-4585-B3EC-E018D7997811}"/>
              </a:ext>
            </a:extLst>
          </p:cNvPr>
          <p:cNvSpPr>
            <a:spLocks noGrp="1"/>
          </p:cNvSpPr>
          <p:nvPr>
            <p:ph type="pic" idx="1"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11" name="Marcador de texto 15">
            <a:extLst>
              <a:ext uri="{FF2B5EF4-FFF2-40B4-BE49-F238E27FC236}">
                <a16:creationId xmlns:a16="http://schemas.microsoft.com/office/drawing/2014/main" id="{B5F514E3-B321-4603-8539-EF8C60EE4DBB}"/>
              </a:ext>
            </a:extLst>
          </p:cNvPr>
          <p:cNvSpPr>
            <a:spLocks noGrp="1"/>
          </p:cNvSpPr>
          <p:nvPr>
            <p:ph type="body" sz="quarter" idx="13" hasCustomPrompt="1"/>
          </p:nvPr>
        </p:nvSpPr>
        <p:spPr>
          <a:xfrm>
            <a:off x="5941327" y="1663818"/>
            <a:ext cx="5172075" cy="2646092"/>
          </a:xfrm>
          <a:prstGeom prst="rect">
            <a:avLst/>
          </a:prstGeom>
        </p:spPr>
        <p:txBody>
          <a:bodyPr>
            <a:normAutofit/>
          </a:bodyPr>
          <a:lstStyle>
            <a:lvl1pPr marL="0" indent="0" algn="l" defTabSz="914400" rtl="0" eaLnBrk="1" latinLnBrk="0" hangingPunct="1">
              <a:buNone/>
              <a:defRPr lang="es-ES" sz="1600" kern="1200" dirty="0" smtClean="0">
                <a:solidFill>
                  <a:srgbClr val="87898C"/>
                </a:solidFill>
                <a:latin typeface="Sofia Pro Light" pitchFamily="2" charset="0"/>
                <a:ea typeface="+mn-ea"/>
                <a:cs typeface="+mn-cs"/>
              </a:defRPr>
            </a:lvl1pPr>
            <a:lvl2pPr marL="0" indent="0" algn="l" defTabSz="914400" rtl="0" eaLnBrk="1" latinLnBrk="0" hangingPunct="1">
              <a:buNone/>
              <a:defRPr lang="es-ES" sz="3200" kern="1200" dirty="0" smtClean="0">
                <a:solidFill>
                  <a:srgbClr val="87898C"/>
                </a:solidFill>
                <a:latin typeface="Sofia Pro Light" pitchFamily="2" charset="0"/>
                <a:ea typeface="+mn-ea"/>
                <a:cs typeface="+mn-cs"/>
              </a:defRPr>
            </a:lvl2pPr>
            <a:lvl3pPr marL="0" algn="l" defTabSz="914400" rtl="0" eaLnBrk="1" latinLnBrk="0" hangingPunct="1">
              <a:defRPr lang="es-ES" sz="3200" kern="1200" dirty="0" smtClean="0">
                <a:solidFill>
                  <a:srgbClr val="87898C"/>
                </a:solidFill>
                <a:latin typeface="Sofia Pro Light" pitchFamily="2" charset="0"/>
                <a:ea typeface="+mn-ea"/>
                <a:cs typeface="+mn-cs"/>
              </a:defRPr>
            </a:lvl3pPr>
            <a:lvl4pPr marL="0" algn="l" defTabSz="914400" rtl="0" eaLnBrk="1" latinLnBrk="0" hangingPunct="1">
              <a:defRPr lang="es-ES" sz="3200" kern="1200" dirty="0" smtClean="0">
                <a:solidFill>
                  <a:srgbClr val="87898C"/>
                </a:solidFill>
                <a:latin typeface="Sofia Pro Light" pitchFamily="2" charset="0"/>
                <a:ea typeface="+mn-ea"/>
                <a:cs typeface="+mn-cs"/>
              </a:defRPr>
            </a:lvl4pPr>
            <a:lvl5pPr marL="0" algn="l" defTabSz="914400" rtl="0" eaLnBrk="1" latinLnBrk="0" hangingPunct="1">
              <a:defRPr lang="es-AR" sz="3200" kern="1200" dirty="0">
                <a:solidFill>
                  <a:srgbClr val="87898C"/>
                </a:solidFill>
                <a:latin typeface="Sofia Pro Light" pitchFamily="2" charset="0"/>
                <a:ea typeface="+mn-ea"/>
                <a:cs typeface="+mn-cs"/>
              </a:defRPr>
            </a:lvl5pPr>
          </a:lstStyle>
          <a:p>
            <a:pPr lvl="0"/>
            <a:r>
              <a:rPr lang="es-ES" dirty="0"/>
              <a:t>Descripción detallada</a:t>
            </a:r>
          </a:p>
        </p:txBody>
      </p:sp>
      <p:sp>
        <p:nvSpPr>
          <p:cNvPr id="12" name="Marcador de texto 17">
            <a:extLst>
              <a:ext uri="{FF2B5EF4-FFF2-40B4-BE49-F238E27FC236}">
                <a16:creationId xmlns:a16="http://schemas.microsoft.com/office/drawing/2014/main" id="{FFCA9D73-0D7C-4DD1-B8EE-85BD9ACAA7E2}"/>
              </a:ext>
            </a:extLst>
          </p:cNvPr>
          <p:cNvSpPr>
            <a:spLocks noGrp="1"/>
          </p:cNvSpPr>
          <p:nvPr>
            <p:ph type="body" sz="quarter" idx="14" hasCustomPrompt="1"/>
          </p:nvPr>
        </p:nvSpPr>
        <p:spPr>
          <a:xfrm>
            <a:off x="488181" y="1663818"/>
            <a:ext cx="3633444" cy="424289"/>
          </a:xfrm>
          <a:prstGeom prst="rect">
            <a:avLst/>
          </a:prstGeom>
        </p:spPr>
        <p:txBody>
          <a:bodyPr>
            <a:noAutofit/>
          </a:bodyPr>
          <a:lstStyle>
            <a:lvl1pPr marL="0" indent="0">
              <a:buNone/>
              <a:defRPr lang="es-ES" sz="2400" b="1" kern="1200" dirty="0" smtClean="0">
                <a:solidFill>
                  <a:schemeClr val="bg1"/>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dirty="0"/>
              <a:t>TITULO DIAPOSITIVA</a:t>
            </a:r>
            <a:endParaRPr lang="es-AR" dirty="0"/>
          </a:p>
        </p:txBody>
      </p:sp>
      <p:sp>
        <p:nvSpPr>
          <p:cNvPr id="13" name="Marcador de texto 17">
            <a:extLst>
              <a:ext uri="{FF2B5EF4-FFF2-40B4-BE49-F238E27FC236}">
                <a16:creationId xmlns:a16="http://schemas.microsoft.com/office/drawing/2014/main" id="{C2FBF03B-E9B8-415F-B057-6AE4CFD283C4}"/>
              </a:ext>
            </a:extLst>
          </p:cNvPr>
          <p:cNvSpPr>
            <a:spLocks noGrp="1"/>
          </p:cNvSpPr>
          <p:nvPr>
            <p:ph type="body" sz="quarter" idx="15" hasCustomPrompt="1"/>
          </p:nvPr>
        </p:nvSpPr>
        <p:spPr>
          <a:xfrm>
            <a:off x="488180" y="332649"/>
            <a:ext cx="4167285" cy="245849"/>
          </a:xfrm>
          <a:prstGeom prst="rect">
            <a:avLst/>
          </a:prstGeom>
        </p:spPr>
        <p:txBody>
          <a:bodyPr>
            <a:noAutofit/>
          </a:bodyPr>
          <a:lstStyle>
            <a:lvl1pPr marL="0" indent="0">
              <a:buNone/>
              <a:defRPr lang="es-ES" sz="1200" kern="1200" dirty="0" smtClean="0">
                <a:solidFill>
                  <a:schemeClr val="bg1"/>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6" name="Marcador de texto 17">
            <a:extLst>
              <a:ext uri="{FF2B5EF4-FFF2-40B4-BE49-F238E27FC236}">
                <a16:creationId xmlns:a16="http://schemas.microsoft.com/office/drawing/2014/main" id="{5712CC2D-F004-4563-84A7-1D8C77C40AD4}"/>
              </a:ext>
            </a:extLst>
          </p:cNvPr>
          <p:cNvSpPr>
            <a:spLocks noGrp="1"/>
          </p:cNvSpPr>
          <p:nvPr>
            <p:ph type="body" sz="quarter" idx="16" hasCustomPrompt="1"/>
          </p:nvPr>
        </p:nvSpPr>
        <p:spPr>
          <a:xfrm>
            <a:off x="488180" y="2548090"/>
            <a:ext cx="3633445" cy="1761820"/>
          </a:xfrm>
          <a:prstGeom prst="rect">
            <a:avLst/>
          </a:prstGeom>
        </p:spPr>
        <p:txBody>
          <a:bodyPr>
            <a:noAutofit/>
          </a:bodyPr>
          <a:lstStyle>
            <a:lvl1pPr marL="0" indent="0">
              <a:buNone/>
              <a:defRPr lang="es-ES" sz="1800" kern="1200" dirty="0" smtClean="0">
                <a:solidFill>
                  <a:schemeClr val="bg1"/>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ES" dirty="0"/>
              <a:t>Texto central</a:t>
            </a:r>
            <a:endParaRPr lang="es-AR" dirty="0"/>
          </a:p>
        </p:txBody>
      </p:sp>
      <p:sp>
        <p:nvSpPr>
          <p:cNvPr id="7" name="CuadroTexto 6">
            <a:extLst>
              <a:ext uri="{FF2B5EF4-FFF2-40B4-BE49-F238E27FC236}">
                <a16:creationId xmlns:a16="http://schemas.microsoft.com/office/drawing/2014/main" id="{EDBE1C7D-B53A-4B2E-A23D-9AAB5630A02F}"/>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Tree>
    <p:extLst>
      <p:ext uri="{BB962C8B-B14F-4D97-AF65-F5344CB8AC3E}">
        <p14:creationId xmlns:p14="http://schemas.microsoft.com/office/powerpoint/2010/main" val="703381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Imagen equipo con título">
    <p:bg>
      <p:bgRef idx="1001">
        <a:schemeClr val="bg1"/>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5A1E74-A03E-444F-BD08-E8470FD730AF}"/>
              </a:ext>
            </a:extLst>
          </p:cNvPr>
          <p:cNvSpPr>
            <a:spLocks noGrp="1"/>
          </p:cNvSpPr>
          <p:nvPr>
            <p:ph type="title"/>
          </p:nvPr>
        </p:nvSpPr>
        <p:spPr>
          <a:xfrm>
            <a:off x="839788" y="1719164"/>
            <a:ext cx="5256212" cy="676469"/>
          </a:xfrm>
          <a:prstGeom prst="rect">
            <a:avLst/>
          </a:prstGeom>
        </p:spPr>
        <p:txBody>
          <a:bodyPr anchor="b">
            <a:normAutofit/>
          </a:bodyPr>
          <a:lstStyle>
            <a:lvl1pPr>
              <a:defRPr sz="2400">
                <a:solidFill>
                  <a:srgbClr val="E22216"/>
                </a:solidFill>
              </a:defRPr>
            </a:lvl1pPr>
          </a:lstStyle>
          <a:p>
            <a:r>
              <a:rPr lang="es-ES"/>
              <a:t>Haga clic para modificar el estilo de título del patrón</a:t>
            </a:r>
            <a:endParaRPr lang="es-AR" dirty="0"/>
          </a:p>
        </p:txBody>
      </p:sp>
      <p:sp>
        <p:nvSpPr>
          <p:cNvPr id="3" name="Marcador de posición de imagen 2">
            <a:extLst>
              <a:ext uri="{FF2B5EF4-FFF2-40B4-BE49-F238E27FC236}">
                <a16:creationId xmlns:a16="http://schemas.microsoft.com/office/drawing/2014/main" id="{A4D968A0-C9CD-1C4B-B38C-6AF48F38E323}"/>
              </a:ext>
            </a:extLst>
          </p:cNvPr>
          <p:cNvSpPr>
            <a:spLocks noGrp="1"/>
          </p:cNvSpPr>
          <p:nvPr>
            <p:ph type="pic" idx="1"/>
          </p:nvPr>
        </p:nvSpPr>
        <p:spPr>
          <a:xfrm>
            <a:off x="7241658" y="1"/>
            <a:ext cx="4950341" cy="6858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s-AR" dirty="0"/>
          </a:p>
        </p:txBody>
      </p:sp>
      <p:sp>
        <p:nvSpPr>
          <p:cNvPr id="10" name="Marcador de texto 15">
            <a:extLst>
              <a:ext uri="{FF2B5EF4-FFF2-40B4-BE49-F238E27FC236}">
                <a16:creationId xmlns:a16="http://schemas.microsoft.com/office/drawing/2014/main" id="{2B57E8A7-67B4-4680-A3C6-DF38AD339F1C}"/>
              </a:ext>
            </a:extLst>
          </p:cNvPr>
          <p:cNvSpPr>
            <a:spLocks noGrp="1"/>
          </p:cNvSpPr>
          <p:nvPr>
            <p:ph type="body" sz="quarter" idx="13"/>
          </p:nvPr>
        </p:nvSpPr>
        <p:spPr>
          <a:xfrm>
            <a:off x="839788" y="2803848"/>
            <a:ext cx="5256212" cy="2309327"/>
          </a:xfrm>
          <a:prstGeom prst="rect">
            <a:avLst/>
          </a:prstGeom>
        </p:spPr>
        <p:txBody>
          <a:bodyPr>
            <a:normAutofit/>
          </a:bodyPr>
          <a:lstStyle>
            <a:lvl1pPr marL="0" indent="0" algn="l" defTabSz="914400" rtl="0" eaLnBrk="1" latinLnBrk="0" hangingPunct="1">
              <a:buNone/>
              <a:defRPr lang="es-ES" sz="2000" b="0" kern="1200" dirty="0" smtClean="0">
                <a:solidFill>
                  <a:srgbClr val="87898C"/>
                </a:solidFill>
                <a:latin typeface="Sofia Pro Light" pitchFamily="2" charset="0"/>
                <a:ea typeface="+mn-ea"/>
                <a:cs typeface="+mn-cs"/>
              </a:defRPr>
            </a:lvl1pPr>
            <a:lvl2pPr marL="0" indent="0" algn="l" defTabSz="914400" rtl="0" eaLnBrk="1" latinLnBrk="0" hangingPunct="1">
              <a:buNone/>
              <a:defRPr lang="es-ES" sz="3200" kern="1200" dirty="0" smtClean="0">
                <a:solidFill>
                  <a:srgbClr val="87898C"/>
                </a:solidFill>
                <a:latin typeface="Sofia Pro Light" pitchFamily="2" charset="0"/>
                <a:ea typeface="+mn-ea"/>
                <a:cs typeface="+mn-cs"/>
              </a:defRPr>
            </a:lvl2pPr>
            <a:lvl3pPr marL="0" algn="l" defTabSz="914400" rtl="0" eaLnBrk="1" latinLnBrk="0" hangingPunct="1">
              <a:defRPr lang="es-ES" sz="3200" kern="1200" dirty="0" smtClean="0">
                <a:solidFill>
                  <a:srgbClr val="87898C"/>
                </a:solidFill>
                <a:latin typeface="Sofia Pro Light" pitchFamily="2" charset="0"/>
                <a:ea typeface="+mn-ea"/>
                <a:cs typeface="+mn-cs"/>
              </a:defRPr>
            </a:lvl3pPr>
            <a:lvl4pPr marL="0" algn="l" defTabSz="914400" rtl="0" eaLnBrk="1" latinLnBrk="0" hangingPunct="1">
              <a:defRPr lang="es-ES" sz="3200" kern="1200" dirty="0" smtClean="0">
                <a:solidFill>
                  <a:srgbClr val="87898C"/>
                </a:solidFill>
                <a:latin typeface="Sofia Pro Light" pitchFamily="2" charset="0"/>
                <a:ea typeface="+mn-ea"/>
                <a:cs typeface="+mn-cs"/>
              </a:defRPr>
            </a:lvl4pPr>
            <a:lvl5pPr marL="0" algn="l" defTabSz="914400" rtl="0" eaLnBrk="1" latinLnBrk="0" hangingPunct="1">
              <a:defRPr lang="es-AR" sz="3200" kern="1200" dirty="0">
                <a:solidFill>
                  <a:srgbClr val="87898C"/>
                </a:solidFill>
                <a:latin typeface="Sofia Pro Light" pitchFamily="2" charset="0"/>
                <a:ea typeface="+mn-ea"/>
                <a:cs typeface="+mn-cs"/>
              </a:defRPr>
            </a:lvl5pPr>
          </a:lstStyle>
          <a:p>
            <a:pPr lvl="0"/>
            <a:r>
              <a:rPr lang="es-ES"/>
              <a:t>Haga clic para modificar los estilos de texto del patrón</a:t>
            </a:r>
          </a:p>
        </p:txBody>
      </p:sp>
      <p:sp>
        <p:nvSpPr>
          <p:cNvPr id="11" name="Marcador de texto 17">
            <a:extLst>
              <a:ext uri="{FF2B5EF4-FFF2-40B4-BE49-F238E27FC236}">
                <a16:creationId xmlns:a16="http://schemas.microsoft.com/office/drawing/2014/main" id="{BA94E87C-4CE0-45F9-89AE-6CCEE2D8125B}"/>
              </a:ext>
            </a:extLst>
          </p:cNvPr>
          <p:cNvSpPr>
            <a:spLocks noGrp="1"/>
          </p:cNvSpPr>
          <p:nvPr>
            <p:ph type="body" sz="quarter" idx="15" hasCustomPrompt="1"/>
          </p:nvPr>
        </p:nvSpPr>
        <p:spPr>
          <a:xfrm>
            <a:off x="839788" y="345232"/>
            <a:ext cx="5256212" cy="245849"/>
          </a:xfrm>
          <a:prstGeom prst="rect">
            <a:avLst/>
          </a:prstGeom>
        </p:spPr>
        <p:txBody>
          <a:bodyPr>
            <a:noAutofit/>
          </a:bodyPr>
          <a:lstStyle>
            <a:lvl1pPr marL="0" indent="0">
              <a:buNone/>
              <a:defRPr lang="es-ES" sz="12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9" name="Marcador de posición de imagen 2">
            <a:extLst>
              <a:ext uri="{FF2B5EF4-FFF2-40B4-BE49-F238E27FC236}">
                <a16:creationId xmlns:a16="http://schemas.microsoft.com/office/drawing/2014/main" id="{0E3027B6-8AB7-4351-BC4C-9D8F08957628}"/>
              </a:ext>
            </a:extLst>
          </p:cNvPr>
          <p:cNvSpPr>
            <a:spLocks noGrp="1"/>
          </p:cNvSpPr>
          <p:nvPr>
            <p:ph type="pic" idx="10"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7" name="CuadroTexto 6">
            <a:extLst>
              <a:ext uri="{FF2B5EF4-FFF2-40B4-BE49-F238E27FC236}">
                <a16:creationId xmlns:a16="http://schemas.microsoft.com/office/drawing/2014/main" id="{46D500A2-2D56-4BA7-8AF3-8C129508CC5E}"/>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Tree>
    <p:extLst>
      <p:ext uri="{BB962C8B-B14F-4D97-AF65-F5344CB8AC3E}">
        <p14:creationId xmlns:p14="http://schemas.microsoft.com/office/powerpoint/2010/main" val="3720648922"/>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Imagen equipo con título izquierda">
    <p:bg>
      <p:bgRef idx="1001">
        <a:schemeClr val="bg1"/>
      </p:bgRef>
    </p:bg>
    <p:spTree>
      <p:nvGrpSpPr>
        <p:cNvPr id="1" name=""/>
        <p:cNvGrpSpPr/>
        <p:nvPr/>
      </p:nvGrpSpPr>
      <p:grpSpPr>
        <a:xfrm>
          <a:off x="0" y="0"/>
          <a:ext cx="0" cy="0"/>
          <a:chOff x="0" y="0"/>
          <a:chExt cx="0" cy="0"/>
        </a:xfrm>
      </p:grpSpPr>
      <p:sp>
        <p:nvSpPr>
          <p:cNvPr id="3" name="Marcador de posición de imagen 2">
            <a:extLst>
              <a:ext uri="{FF2B5EF4-FFF2-40B4-BE49-F238E27FC236}">
                <a16:creationId xmlns:a16="http://schemas.microsoft.com/office/drawing/2014/main" id="{A4D968A0-C9CD-1C4B-B38C-6AF48F38E323}"/>
              </a:ext>
            </a:extLst>
          </p:cNvPr>
          <p:cNvSpPr>
            <a:spLocks noGrp="1"/>
          </p:cNvSpPr>
          <p:nvPr>
            <p:ph type="pic" idx="1"/>
          </p:nvPr>
        </p:nvSpPr>
        <p:spPr>
          <a:xfrm>
            <a:off x="0" y="1"/>
            <a:ext cx="4950341" cy="6858000"/>
          </a:xfrm>
          <a:prstGeom prst="rect">
            <a:avLst/>
          </a:prstGeom>
        </p:spPr>
        <p:txBody>
          <a:bodyPr/>
          <a:lstStyle>
            <a:lvl1pPr marL="0" indent="0" algn="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s-AR" dirty="0"/>
          </a:p>
        </p:txBody>
      </p:sp>
      <p:sp>
        <p:nvSpPr>
          <p:cNvPr id="2" name="Título 1">
            <a:extLst>
              <a:ext uri="{FF2B5EF4-FFF2-40B4-BE49-F238E27FC236}">
                <a16:creationId xmlns:a16="http://schemas.microsoft.com/office/drawing/2014/main" id="{DF5A1E74-A03E-444F-BD08-E8470FD730AF}"/>
              </a:ext>
            </a:extLst>
          </p:cNvPr>
          <p:cNvSpPr>
            <a:spLocks noGrp="1"/>
          </p:cNvSpPr>
          <p:nvPr>
            <p:ph type="title"/>
          </p:nvPr>
        </p:nvSpPr>
        <p:spPr>
          <a:xfrm>
            <a:off x="6096000" y="1719164"/>
            <a:ext cx="4950341" cy="676469"/>
          </a:xfrm>
          <a:prstGeom prst="rect">
            <a:avLst/>
          </a:prstGeom>
        </p:spPr>
        <p:txBody>
          <a:bodyPr anchor="b">
            <a:normAutofit/>
          </a:bodyPr>
          <a:lstStyle>
            <a:lvl1pPr>
              <a:defRPr sz="2400">
                <a:solidFill>
                  <a:srgbClr val="E22216"/>
                </a:solidFill>
              </a:defRPr>
            </a:lvl1pPr>
          </a:lstStyle>
          <a:p>
            <a:r>
              <a:rPr lang="es-ES"/>
              <a:t>Haga clic para modificar el estilo de título del patrón</a:t>
            </a:r>
            <a:endParaRPr lang="es-AR" dirty="0"/>
          </a:p>
        </p:txBody>
      </p:sp>
      <p:sp>
        <p:nvSpPr>
          <p:cNvPr id="10" name="Marcador de texto 15">
            <a:extLst>
              <a:ext uri="{FF2B5EF4-FFF2-40B4-BE49-F238E27FC236}">
                <a16:creationId xmlns:a16="http://schemas.microsoft.com/office/drawing/2014/main" id="{2B57E8A7-67B4-4680-A3C6-DF38AD339F1C}"/>
              </a:ext>
            </a:extLst>
          </p:cNvPr>
          <p:cNvSpPr>
            <a:spLocks noGrp="1"/>
          </p:cNvSpPr>
          <p:nvPr>
            <p:ph type="body" sz="quarter" idx="13"/>
          </p:nvPr>
        </p:nvSpPr>
        <p:spPr>
          <a:xfrm>
            <a:off x="6102253" y="2803848"/>
            <a:ext cx="4950341" cy="2309327"/>
          </a:xfrm>
          <a:prstGeom prst="rect">
            <a:avLst/>
          </a:prstGeom>
        </p:spPr>
        <p:txBody>
          <a:bodyPr>
            <a:normAutofit/>
          </a:bodyPr>
          <a:lstStyle>
            <a:lvl1pPr marL="0" indent="0" algn="l" defTabSz="914400" rtl="0" eaLnBrk="1" latinLnBrk="0" hangingPunct="1">
              <a:buNone/>
              <a:defRPr lang="es-ES" sz="2000" b="0" kern="1200" dirty="0" smtClean="0">
                <a:solidFill>
                  <a:srgbClr val="87898C"/>
                </a:solidFill>
                <a:latin typeface="Sofia Pro Light" pitchFamily="2" charset="0"/>
                <a:ea typeface="+mn-ea"/>
                <a:cs typeface="+mn-cs"/>
              </a:defRPr>
            </a:lvl1pPr>
            <a:lvl2pPr marL="0" indent="0" algn="l" defTabSz="914400" rtl="0" eaLnBrk="1" latinLnBrk="0" hangingPunct="1">
              <a:buNone/>
              <a:defRPr lang="es-ES" sz="3200" kern="1200" dirty="0" smtClean="0">
                <a:solidFill>
                  <a:srgbClr val="87898C"/>
                </a:solidFill>
                <a:latin typeface="Sofia Pro Light" pitchFamily="2" charset="0"/>
                <a:ea typeface="+mn-ea"/>
                <a:cs typeface="+mn-cs"/>
              </a:defRPr>
            </a:lvl2pPr>
            <a:lvl3pPr marL="0" algn="l" defTabSz="914400" rtl="0" eaLnBrk="1" latinLnBrk="0" hangingPunct="1">
              <a:defRPr lang="es-ES" sz="3200" kern="1200" dirty="0" smtClean="0">
                <a:solidFill>
                  <a:srgbClr val="87898C"/>
                </a:solidFill>
                <a:latin typeface="Sofia Pro Light" pitchFamily="2" charset="0"/>
                <a:ea typeface="+mn-ea"/>
                <a:cs typeface="+mn-cs"/>
              </a:defRPr>
            </a:lvl3pPr>
            <a:lvl4pPr marL="0" algn="l" defTabSz="914400" rtl="0" eaLnBrk="1" latinLnBrk="0" hangingPunct="1">
              <a:defRPr lang="es-ES" sz="3200" kern="1200" dirty="0" smtClean="0">
                <a:solidFill>
                  <a:srgbClr val="87898C"/>
                </a:solidFill>
                <a:latin typeface="Sofia Pro Light" pitchFamily="2" charset="0"/>
                <a:ea typeface="+mn-ea"/>
                <a:cs typeface="+mn-cs"/>
              </a:defRPr>
            </a:lvl4pPr>
            <a:lvl5pPr marL="0" algn="l" defTabSz="914400" rtl="0" eaLnBrk="1" latinLnBrk="0" hangingPunct="1">
              <a:defRPr lang="es-AR" sz="3200" kern="1200" dirty="0">
                <a:solidFill>
                  <a:srgbClr val="87898C"/>
                </a:solidFill>
                <a:latin typeface="Sofia Pro Light" pitchFamily="2" charset="0"/>
                <a:ea typeface="+mn-ea"/>
                <a:cs typeface="+mn-cs"/>
              </a:defRPr>
            </a:lvl5pPr>
          </a:lstStyle>
          <a:p>
            <a:pPr lvl="0"/>
            <a:r>
              <a:rPr lang="es-ES"/>
              <a:t>Haga clic para modificar los estilos de texto del patrón</a:t>
            </a:r>
          </a:p>
        </p:txBody>
      </p:sp>
      <p:sp>
        <p:nvSpPr>
          <p:cNvPr id="11" name="Marcador de texto 17">
            <a:extLst>
              <a:ext uri="{FF2B5EF4-FFF2-40B4-BE49-F238E27FC236}">
                <a16:creationId xmlns:a16="http://schemas.microsoft.com/office/drawing/2014/main" id="{BA94E87C-4CE0-45F9-89AE-6CCEE2D8125B}"/>
              </a:ext>
            </a:extLst>
          </p:cNvPr>
          <p:cNvSpPr>
            <a:spLocks noGrp="1"/>
          </p:cNvSpPr>
          <p:nvPr>
            <p:ph type="body" sz="quarter" idx="15" hasCustomPrompt="1"/>
          </p:nvPr>
        </p:nvSpPr>
        <p:spPr>
          <a:xfrm>
            <a:off x="6102256" y="345232"/>
            <a:ext cx="4944085" cy="245849"/>
          </a:xfrm>
          <a:prstGeom prst="rect">
            <a:avLst/>
          </a:prstGeom>
        </p:spPr>
        <p:txBody>
          <a:bodyPr>
            <a:noAutofit/>
          </a:bodyPr>
          <a:lstStyle>
            <a:lvl1pPr marL="0" indent="0">
              <a:buNone/>
              <a:defRPr lang="es-ES" sz="12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9" name="Marcador de posición de imagen 2">
            <a:extLst>
              <a:ext uri="{FF2B5EF4-FFF2-40B4-BE49-F238E27FC236}">
                <a16:creationId xmlns:a16="http://schemas.microsoft.com/office/drawing/2014/main" id="{0E3027B6-8AB7-4351-BC4C-9D8F08957628}"/>
              </a:ext>
            </a:extLst>
          </p:cNvPr>
          <p:cNvSpPr>
            <a:spLocks noGrp="1"/>
          </p:cNvSpPr>
          <p:nvPr>
            <p:ph type="pic" idx="10" hasCustomPrompt="1"/>
          </p:nvPr>
        </p:nvSpPr>
        <p:spPr>
          <a:xfrm>
            <a:off x="340330"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7" name="CuadroTexto 6">
            <a:extLst>
              <a:ext uri="{FF2B5EF4-FFF2-40B4-BE49-F238E27FC236}">
                <a16:creationId xmlns:a16="http://schemas.microsoft.com/office/drawing/2014/main" id="{176F9096-C4B8-48A7-92CC-FCAD87D6F1EB}"/>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Tree>
    <p:extLst>
      <p:ext uri="{BB962C8B-B14F-4D97-AF65-F5344CB8AC3E}">
        <p14:creationId xmlns:p14="http://schemas.microsoft.com/office/powerpoint/2010/main" val="2938800428"/>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Imagen en línea con título">
    <p:bg>
      <p:bgRef idx="1001">
        <a:schemeClr val="bg1"/>
      </p:bgRef>
    </p:bg>
    <p:spTree>
      <p:nvGrpSpPr>
        <p:cNvPr id="1" name=""/>
        <p:cNvGrpSpPr/>
        <p:nvPr/>
      </p:nvGrpSpPr>
      <p:grpSpPr>
        <a:xfrm>
          <a:off x="0" y="0"/>
          <a:ext cx="0" cy="0"/>
          <a:chOff x="0" y="0"/>
          <a:chExt cx="0" cy="0"/>
        </a:xfrm>
      </p:grpSpPr>
      <p:sp>
        <p:nvSpPr>
          <p:cNvPr id="5" name="Marcador de imágenes en línea 4">
            <a:extLst>
              <a:ext uri="{FF2B5EF4-FFF2-40B4-BE49-F238E27FC236}">
                <a16:creationId xmlns:a16="http://schemas.microsoft.com/office/drawing/2014/main" id="{B8E05524-35A7-42CF-8588-9F7C5B57E168}"/>
              </a:ext>
            </a:extLst>
          </p:cNvPr>
          <p:cNvSpPr>
            <a:spLocks noGrp="1"/>
          </p:cNvSpPr>
          <p:nvPr>
            <p:ph type="clipArt" sz="quarter" idx="16" hasCustomPrompt="1"/>
          </p:nvPr>
        </p:nvSpPr>
        <p:spPr>
          <a:xfrm>
            <a:off x="7242175" y="0"/>
            <a:ext cx="4949825" cy="6858000"/>
          </a:xfrm>
          <a:prstGeom prst="rect">
            <a:avLst/>
          </a:prstGeom>
        </p:spPr>
        <p:txBody>
          <a:bodyPr>
            <a:normAutofit/>
          </a:bodyPr>
          <a:lstStyle>
            <a:lvl1pPr marL="0" indent="0">
              <a:buNone/>
              <a:defRPr sz="3200"/>
            </a:lvl1pPr>
          </a:lstStyle>
          <a:p>
            <a:r>
              <a:rPr lang="es-AR" dirty="0"/>
              <a:t>Imagen en línea</a:t>
            </a:r>
          </a:p>
        </p:txBody>
      </p:sp>
      <p:sp>
        <p:nvSpPr>
          <p:cNvPr id="2" name="Título 1">
            <a:extLst>
              <a:ext uri="{FF2B5EF4-FFF2-40B4-BE49-F238E27FC236}">
                <a16:creationId xmlns:a16="http://schemas.microsoft.com/office/drawing/2014/main" id="{DF5A1E74-A03E-444F-BD08-E8470FD730AF}"/>
              </a:ext>
            </a:extLst>
          </p:cNvPr>
          <p:cNvSpPr>
            <a:spLocks noGrp="1"/>
          </p:cNvSpPr>
          <p:nvPr>
            <p:ph type="title"/>
          </p:nvPr>
        </p:nvSpPr>
        <p:spPr>
          <a:xfrm>
            <a:off x="839788" y="1719164"/>
            <a:ext cx="4950341" cy="676469"/>
          </a:xfrm>
          <a:prstGeom prst="rect">
            <a:avLst/>
          </a:prstGeom>
        </p:spPr>
        <p:txBody>
          <a:bodyPr anchor="b">
            <a:normAutofit/>
          </a:bodyPr>
          <a:lstStyle>
            <a:lvl1pPr>
              <a:defRPr sz="2400">
                <a:solidFill>
                  <a:srgbClr val="E22216"/>
                </a:solidFill>
              </a:defRPr>
            </a:lvl1pPr>
          </a:lstStyle>
          <a:p>
            <a:r>
              <a:rPr lang="es-ES"/>
              <a:t>Haga clic para modificar el estilo de título del patrón</a:t>
            </a:r>
            <a:endParaRPr lang="es-AR" dirty="0"/>
          </a:p>
        </p:txBody>
      </p:sp>
      <p:sp>
        <p:nvSpPr>
          <p:cNvPr id="10" name="Marcador de texto 15">
            <a:extLst>
              <a:ext uri="{FF2B5EF4-FFF2-40B4-BE49-F238E27FC236}">
                <a16:creationId xmlns:a16="http://schemas.microsoft.com/office/drawing/2014/main" id="{2B57E8A7-67B4-4680-A3C6-DF38AD339F1C}"/>
              </a:ext>
            </a:extLst>
          </p:cNvPr>
          <p:cNvSpPr>
            <a:spLocks noGrp="1"/>
          </p:cNvSpPr>
          <p:nvPr>
            <p:ph type="body" sz="quarter" idx="13"/>
          </p:nvPr>
        </p:nvSpPr>
        <p:spPr>
          <a:xfrm>
            <a:off x="839788" y="2803848"/>
            <a:ext cx="4950341" cy="2309327"/>
          </a:xfrm>
          <a:prstGeom prst="rect">
            <a:avLst/>
          </a:prstGeom>
        </p:spPr>
        <p:txBody>
          <a:bodyPr>
            <a:normAutofit/>
          </a:bodyPr>
          <a:lstStyle>
            <a:lvl1pPr marL="0" indent="0" algn="l" defTabSz="914400" rtl="0" eaLnBrk="1" latinLnBrk="0" hangingPunct="1">
              <a:buNone/>
              <a:defRPr lang="es-ES" sz="2000" b="0" kern="1200" dirty="0" smtClean="0">
                <a:solidFill>
                  <a:srgbClr val="87898C"/>
                </a:solidFill>
                <a:latin typeface="Sofia Pro Light" pitchFamily="2" charset="0"/>
                <a:ea typeface="+mn-ea"/>
                <a:cs typeface="+mn-cs"/>
              </a:defRPr>
            </a:lvl1pPr>
            <a:lvl2pPr marL="0" indent="0" algn="l" defTabSz="914400" rtl="0" eaLnBrk="1" latinLnBrk="0" hangingPunct="1">
              <a:buNone/>
              <a:defRPr lang="es-ES" sz="3200" kern="1200" dirty="0" smtClean="0">
                <a:solidFill>
                  <a:srgbClr val="87898C"/>
                </a:solidFill>
                <a:latin typeface="Sofia Pro Light" pitchFamily="2" charset="0"/>
                <a:ea typeface="+mn-ea"/>
                <a:cs typeface="+mn-cs"/>
              </a:defRPr>
            </a:lvl2pPr>
            <a:lvl3pPr marL="0" algn="l" defTabSz="914400" rtl="0" eaLnBrk="1" latinLnBrk="0" hangingPunct="1">
              <a:defRPr lang="es-ES" sz="3200" kern="1200" dirty="0" smtClean="0">
                <a:solidFill>
                  <a:srgbClr val="87898C"/>
                </a:solidFill>
                <a:latin typeface="Sofia Pro Light" pitchFamily="2" charset="0"/>
                <a:ea typeface="+mn-ea"/>
                <a:cs typeface="+mn-cs"/>
              </a:defRPr>
            </a:lvl3pPr>
            <a:lvl4pPr marL="0" algn="l" defTabSz="914400" rtl="0" eaLnBrk="1" latinLnBrk="0" hangingPunct="1">
              <a:defRPr lang="es-ES" sz="3200" kern="1200" dirty="0" smtClean="0">
                <a:solidFill>
                  <a:srgbClr val="87898C"/>
                </a:solidFill>
                <a:latin typeface="Sofia Pro Light" pitchFamily="2" charset="0"/>
                <a:ea typeface="+mn-ea"/>
                <a:cs typeface="+mn-cs"/>
              </a:defRPr>
            </a:lvl4pPr>
            <a:lvl5pPr marL="0" algn="l" defTabSz="914400" rtl="0" eaLnBrk="1" latinLnBrk="0" hangingPunct="1">
              <a:defRPr lang="es-AR" sz="3200" kern="1200" dirty="0">
                <a:solidFill>
                  <a:srgbClr val="87898C"/>
                </a:solidFill>
                <a:latin typeface="Sofia Pro Light" pitchFamily="2" charset="0"/>
                <a:ea typeface="+mn-ea"/>
                <a:cs typeface="+mn-cs"/>
              </a:defRPr>
            </a:lvl5pPr>
          </a:lstStyle>
          <a:p>
            <a:pPr lvl="0"/>
            <a:r>
              <a:rPr lang="es-ES"/>
              <a:t>Haga clic para modificar los estilos de texto del patrón</a:t>
            </a:r>
          </a:p>
        </p:txBody>
      </p:sp>
      <p:sp>
        <p:nvSpPr>
          <p:cNvPr id="11" name="Marcador de texto 17">
            <a:extLst>
              <a:ext uri="{FF2B5EF4-FFF2-40B4-BE49-F238E27FC236}">
                <a16:creationId xmlns:a16="http://schemas.microsoft.com/office/drawing/2014/main" id="{BA94E87C-4CE0-45F9-89AE-6CCEE2D8125B}"/>
              </a:ext>
            </a:extLst>
          </p:cNvPr>
          <p:cNvSpPr>
            <a:spLocks noGrp="1"/>
          </p:cNvSpPr>
          <p:nvPr>
            <p:ph type="body" sz="quarter" idx="15" hasCustomPrompt="1"/>
          </p:nvPr>
        </p:nvSpPr>
        <p:spPr>
          <a:xfrm>
            <a:off x="839788" y="345232"/>
            <a:ext cx="4167285" cy="245849"/>
          </a:xfrm>
          <a:prstGeom prst="rect">
            <a:avLst/>
          </a:prstGeom>
        </p:spPr>
        <p:txBody>
          <a:bodyPr>
            <a:noAutofit/>
          </a:bodyPr>
          <a:lstStyle>
            <a:lvl1pPr marL="0" indent="0">
              <a:buNone/>
              <a:defRPr lang="es-ES" sz="12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9" name="Marcador de posición de imagen 2">
            <a:extLst>
              <a:ext uri="{FF2B5EF4-FFF2-40B4-BE49-F238E27FC236}">
                <a16:creationId xmlns:a16="http://schemas.microsoft.com/office/drawing/2014/main" id="{0E3027B6-8AB7-4351-BC4C-9D8F08957628}"/>
              </a:ext>
            </a:extLst>
          </p:cNvPr>
          <p:cNvSpPr>
            <a:spLocks noGrp="1"/>
          </p:cNvSpPr>
          <p:nvPr>
            <p:ph type="pic" idx="10"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7" name="CuadroTexto 6">
            <a:extLst>
              <a:ext uri="{FF2B5EF4-FFF2-40B4-BE49-F238E27FC236}">
                <a16:creationId xmlns:a16="http://schemas.microsoft.com/office/drawing/2014/main" id="{2C94D1E2-F1E6-4EE5-8ACD-A8473BACBC5F}"/>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Tree>
    <p:extLst>
      <p:ext uri="{BB962C8B-B14F-4D97-AF65-F5344CB8AC3E}">
        <p14:creationId xmlns:p14="http://schemas.microsoft.com/office/powerpoint/2010/main" val="15916154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Imagen en linea con título izquierda">
    <p:bg>
      <p:bgRef idx="1001">
        <a:schemeClr val="bg1"/>
      </p:bgRef>
    </p:bg>
    <p:spTree>
      <p:nvGrpSpPr>
        <p:cNvPr id="1" name=""/>
        <p:cNvGrpSpPr/>
        <p:nvPr/>
      </p:nvGrpSpPr>
      <p:grpSpPr>
        <a:xfrm>
          <a:off x="0" y="0"/>
          <a:ext cx="0" cy="0"/>
          <a:chOff x="0" y="0"/>
          <a:chExt cx="0" cy="0"/>
        </a:xfrm>
      </p:grpSpPr>
      <p:sp>
        <p:nvSpPr>
          <p:cNvPr id="5" name="Marcador de imágenes en línea 4">
            <a:extLst>
              <a:ext uri="{FF2B5EF4-FFF2-40B4-BE49-F238E27FC236}">
                <a16:creationId xmlns:a16="http://schemas.microsoft.com/office/drawing/2014/main" id="{34841A80-DFC1-4640-A280-81FCCE9849B5}"/>
              </a:ext>
            </a:extLst>
          </p:cNvPr>
          <p:cNvSpPr>
            <a:spLocks noGrp="1"/>
          </p:cNvSpPr>
          <p:nvPr>
            <p:ph type="clipArt" sz="quarter" idx="16"/>
          </p:nvPr>
        </p:nvSpPr>
        <p:spPr>
          <a:xfrm>
            <a:off x="0" y="1"/>
            <a:ext cx="4950341" cy="6858000"/>
          </a:xfrm>
          <a:prstGeom prst="rect">
            <a:avLst/>
          </a:prstGeom>
        </p:spPr>
        <p:txBody>
          <a:bodyPr>
            <a:normAutofit/>
          </a:bodyPr>
          <a:lstStyle>
            <a:lvl1pPr marL="0" indent="0" algn="r">
              <a:buNone/>
              <a:defRPr sz="3200"/>
            </a:lvl1pPr>
          </a:lstStyle>
          <a:p>
            <a:r>
              <a:rPr lang="es-ES"/>
              <a:t>Haga clic en el icono para agregar una imagen en línea</a:t>
            </a:r>
            <a:endParaRPr lang="es-AR" dirty="0"/>
          </a:p>
        </p:txBody>
      </p:sp>
      <p:sp>
        <p:nvSpPr>
          <p:cNvPr id="2" name="Título 1">
            <a:extLst>
              <a:ext uri="{FF2B5EF4-FFF2-40B4-BE49-F238E27FC236}">
                <a16:creationId xmlns:a16="http://schemas.microsoft.com/office/drawing/2014/main" id="{DF5A1E74-A03E-444F-BD08-E8470FD730AF}"/>
              </a:ext>
            </a:extLst>
          </p:cNvPr>
          <p:cNvSpPr>
            <a:spLocks noGrp="1"/>
          </p:cNvSpPr>
          <p:nvPr>
            <p:ph type="title"/>
          </p:nvPr>
        </p:nvSpPr>
        <p:spPr>
          <a:xfrm>
            <a:off x="6096000" y="1719164"/>
            <a:ext cx="4950341" cy="676469"/>
          </a:xfrm>
          <a:prstGeom prst="rect">
            <a:avLst/>
          </a:prstGeom>
        </p:spPr>
        <p:txBody>
          <a:bodyPr anchor="b">
            <a:normAutofit/>
          </a:bodyPr>
          <a:lstStyle>
            <a:lvl1pPr>
              <a:defRPr sz="2400">
                <a:solidFill>
                  <a:srgbClr val="E22216"/>
                </a:solidFill>
              </a:defRPr>
            </a:lvl1pPr>
          </a:lstStyle>
          <a:p>
            <a:r>
              <a:rPr lang="es-ES"/>
              <a:t>Haga clic para modificar el estilo de título del patrón</a:t>
            </a:r>
            <a:endParaRPr lang="es-AR" dirty="0"/>
          </a:p>
        </p:txBody>
      </p:sp>
      <p:sp>
        <p:nvSpPr>
          <p:cNvPr id="10" name="Marcador de texto 15">
            <a:extLst>
              <a:ext uri="{FF2B5EF4-FFF2-40B4-BE49-F238E27FC236}">
                <a16:creationId xmlns:a16="http://schemas.microsoft.com/office/drawing/2014/main" id="{2B57E8A7-67B4-4680-A3C6-DF38AD339F1C}"/>
              </a:ext>
            </a:extLst>
          </p:cNvPr>
          <p:cNvSpPr>
            <a:spLocks noGrp="1"/>
          </p:cNvSpPr>
          <p:nvPr>
            <p:ph type="body" sz="quarter" idx="13"/>
          </p:nvPr>
        </p:nvSpPr>
        <p:spPr>
          <a:xfrm>
            <a:off x="6102253" y="2803848"/>
            <a:ext cx="4950341" cy="2309327"/>
          </a:xfrm>
          <a:prstGeom prst="rect">
            <a:avLst/>
          </a:prstGeom>
        </p:spPr>
        <p:txBody>
          <a:bodyPr>
            <a:normAutofit/>
          </a:bodyPr>
          <a:lstStyle>
            <a:lvl1pPr marL="0" indent="0" algn="l" defTabSz="914400" rtl="0" eaLnBrk="1" latinLnBrk="0" hangingPunct="1">
              <a:buNone/>
              <a:defRPr lang="es-ES" sz="2000" b="0" kern="1200" dirty="0" smtClean="0">
                <a:solidFill>
                  <a:srgbClr val="87898C"/>
                </a:solidFill>
                <a:latin typeface="Sofia Pro Light" pitchFamily="2" charset="0"/>
                <a:ea typeface="+mn-ea"/>
                <a:cs typeface="+mn-cs"/>
              </a:defRPr>
            </a:lvl1pPr>
            <a:lvl2pPr marL="0" indent="0" algn="l" defTabSz="914400" rtl="0" eaLnBrk="1" latinLnBrk="0" hangingPunct="1">
              <a:buNone/>
              <a:defRPr lang="es-ES" sz="3200" kern="1200" dirty="0" smtClean="0">
                <a:solidFill>
                  <a:srgbClr val="87898C"/>
                </a:solidFill>
                <a:latin typeface="Sofia Pro Light" pitchFamily="2" charset="0"/>
                <a:ea typeface="+mn-ea"/>
                <a:cs typeface="+mn-cs"/>
              </a:defRPr>
            </a:lvl2pPr>
            <a:lvl3pPr marL="0" algn="l" defTabSz="914400" rtl="0" eaLnBrk="1" latinLnBrk="0" hangingPunct="1">
              <a:defRPr lang="es-ES" sz="3200" kern="1200" dirty="0" smtClean="0">
                <a:solidFill>
                  <a:srgbClr val="87898C"/>
                </a:solidFill>
                <a:latin typeface="Sofia Pro Light" pitchFamily="2" charset="0"/>
                <a:ea typeface="+mn-ea"/>
                <a:cs typeface="+mn-cs"/>
              </a:defRPr>
            </a:lvl3pPr>
            <a:lvl4pPr marL="0" algn="l" defTabSz="914400" rtl="0" eaLnBrk="1" latinLnBrk="0" hangingPunct="1">
              <a:defRPr lang="es-ES" sz="3200" kern="1200" dirty="0" smtClean="0">
                <a:solidFill>
                  <a:srgbClr val="87898C"/>
                </a:solidFill>
                <a:latin typeface="Sofia Pro Light" pitchFamily="2" charset="0"/>
                <a:ea typeface="+mn-ea"/>
                <a:cs typeface="+mn-cs"/>
              </a:defRPr>
            </a:lvl4pPr>
            <a:lvl5pPr marL="0" algn="l" defTabSz="914400" rtl="0" eaLnBrk="1" latinLnBrk="0" hangingPunct="1">
              <a:defRPr lang="es-AR" sz="3200" kern="1200" dirty="0">
                <a:solidFill>
                  <a:srgbClr val="87898C"/>
                </a:solidFill>
                <a:latin typeface="Sofia Pro Light" pitchFamily="2" charset="0"/>
                <a:ea typeface="+mn-ea"/>
                <a:cs typeface="+mn-cs"/>
              </a:defRPr>
            </a:lvl5pPr>
          </a:lstStyle>
          <a:p>
            <a:pPr lvl="0"/>
            <a:r>
              <a:rPr lang="es-ES"/>
              <a:t>Haga clic para modificar los estilos de texto del patrón</a:t>
            </a:r>
          </a:p>
        </p:txBody>
      </p:sp>
      <p:sp>
        <p:nvSpPr>
          <p:cNvPr id="11" name="Marcador de texto 17">
            <a:extLst>
              <a:ext uri="{FF2B5EF4-FFF2-40B4-BE49-F238E27FC236}">
                <a16:creationId xmlns:a16="http://schemas.microsoft.com/office/drawing/2014/main" id="{BA94E87C-4CE0-45F9-89AE-6CCEE2D8125B}"/>
              </a:ext>
            </a:extLst>
          </p:cNvPr>
          <p:cNvSpPr>
            <a:spLocks noGrp="1"/>
          </p:cNvSpPr>
          <p:nvPr>
            <p:ph type="body" sz="quarter" idx="15" hasCustomPrompt="1"/>
          </p:nvPr>
        </p:nvSpPr>
        <p:spPr>
          <a:xfrm>
            <a:off x="6102256" y="345232"/>
            <a:ext cx="4944085" cy="245849"/>
          </a:xfrm>
          <a:prstGeom prst="rect">
            <a:avLst/>
          </a:prstGeom>
        </p:spPr>
        <p:txBody>
          <a:bodyPr>
            <a:noAutofit/>
          </a:bodyPr>
          <a:lstStyle>
            <a:lvl1pPr marL="0" indent="0">
              <a:buNone/>
              <a:defRPr lang="es-ES" sz="1200" kern="1200" dirty="0" smtClean="0">
                <a:solidFill>
                  <a:srgbClr val="E22216"/>
                </a:solidFill>
                <a:latin typeface="Sofia Pro Light" pitchFamily="2" charset="0"/>
                <a:ea typeface="+mn-ea"/>
                <a:cs typeface="Poppins" pitchFamily="2" charset="77"/>
              </a:defRPr>
            </a:lvl1pPr>
            <a:lvl2pPr>
              <a:defRPr lang="es-ES" sz="2000" kern="1200" dirty="0" smtClean="0">
                <a:solidFill>
                  <a:srgbClr val="E32D20"/>
                </a:solidFill>
                <a:latin typeface="Sofia Pro Light" pitchFamily="2" charset="0"/>
                <a:ea typeface="+mn-ea"/>
                <a:cs typeface="Poppins" pitchFamily="2" charset="77"/>
              </a:defRPr>
            </a:lvl2pPr>
            <a:lvl3pPr>
              <a:defRPr lang="es-ES" sz="2000" kern="1200" dirty="0" smtClean="0">
                <a:solidFill>
                  <a:srgbClr val="E32D20"/>
                </a:solidFill>
                <a:latin typeface="Sofia Pro Light" pitchFamily="2" charset="0"/>
                <a:ea typeface="+mn-ea"/>
                <a:cs typeface="Poppins" pitchFamily="2" charset="77"/>
              </a:defRPr>
            </a:lvl3pPr>
            <a:lvl4pPr>
              <a:defRPr lang="es-ES" sz="2000" kern="1200" dirty="0" smtClean="0">
                <a:solidFill>
                  <a:srgbClr val="E32D20"/>
                </a:solidFill>
                <a:latin typeface="Sofia Pro Light" pitchFamily="2" charset="0"/>
                <a:ea typeface="+mn-ea"/>
                <a:cs typeface="Poppins" pitchFamily="2" charset="77"/>
              </a:defRPr>
            </a:lvl4pPr>
            <a:lvl5pPr>
              <a:defRPr lang="es-AR" sz="2000" kern="1200" dirty="0">
                <a:solidFill>
                  <a:srgbClr val="E32D20"/>
                </a:solidFill>
                <a:latin typeface="Sofia Pro Light" pitchFamily="2" charset="0"/>
                <a:ea typeface="+mn-ea"/>
                <a:cs typeface="Poppins" pitchFamily="2" charset="77"/>
              </a:defRPr>
            </a:lvl5pPr>
          </a:lstStyle>
          <a:p>
            <a:pPr lvl="0"/>
            <a:r>
              <a:rPr lang="es-AR" dirty="0"/>
              <a:t>Título</a:t>
            </a:r>
          </a:p>
        </p:txBody>
      </p:sp>
      <p:sp>
        <p:nvSpPr>
          <p:cNvPr id="9" name="Marcador de posición de imagen 2">
            <a:extLst>
              <a:ext uri="{FF2B5EF4-FFF2-40B4-BE49-F238E27FC236}">
                <a16:creationId xmlns:a16="http://schemas.microsoft.com/office/drawing/2014/main" id="{0E3027B6-8AB7-4351-BC4C-9D8F08957628}"/>
              </a:ext>
            </a:extLst>
          </p:cNvPr>
          <p:cNvSpPr>
            <a:spLocks noGrp="1"/>
          </p:cNvSpPr>
          <p:nvPr>
            <p:ph type="pic" idx="10" hasCustomPrompt="1"/>
          </p:nvPr>
        </p:nvSpPr>
        <p:spPr>
          <a:xfrm>
            <a:off x="340330"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7" name="CuadroTexto 6">
            <a:extLst>
              <a:ext uri="{FF2B5EF4-FFF2-40B4-BE49-F238E27FC236}">
                <a16:creationId xmlns:a16="http://schemas.microsoft.com/office/drawing/2014/main" id="{CA8936A0-6B8D-40C9-94EC-A8A51AC748D1}"/>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Tree>
    <p:extLst>
      <p:ext uri="{BB962C8B-B14F-4D97-AF65-F5344CB8AC3E}">
        <p14:creationId xmlns:p14="http://schemas.microsoft.com/office/powerpoint/2010/main" val="3407150981"/>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magen grande con texto izquierda">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3CBD7E5A-7633-4950-A041-0F3DA2C0E4A8}"/>
              </a:ext>
            </a:extLst>
          </p:cNvPr>
          <p:cNvPicPr>
            <a:picLocks noChangeAspect="1"/>
          </p:cNvPicPr>
          <p:nvPr/>
        </p:nvPicPr>
        <p:blipFill>
          <a:blip r:embed="rId2"/>
          <a:stretch>
            <a:fillRect/>
          </a:stretch>
        </p:blipFill>
        <p:spPr>
          <a:xfrm>
            <a:off x="0" y="0"/>
            <a:ext cx="4160520" cy="6857999"/>
          </a:xfrm>
          <a:prstGeom prst="rect">
            <a:avLst/>
          </a:prstGeom>
        </p:spPr>
      </p:pic>
      <p:sp>
        <p:nvSpPr>
          <p:cNvPr id="4" name="Marcador de texto 5">
            <a:extLst>
              <a:ext uri="{FF2B5EF4-FFF2-40B4-BE49-F238E27FC236}">
                <a16:creationId xmlns:a16="http://schemas.microsoft.com/office/drawing/2014/main" id="{FCA58C58-6766-48A7-8D59-3D4BF6E3BE51}"/>
              </a:ext>
            </a:extLst>
          </p:cNvPr>
          <p:cNvSpPr>
            <a:spLocks noGrp="1"/>
          </p:cNvSpPr>
          <p:nvPr>
            <p:ph type="body" sz="quarter" idx="10" hasCustomPrompt="1"/>
          </p:nvPr>
        </p:nvSpPr>
        <p:spPr>
          <a:xfrm>
            <a:off x="388620" y="2554604"/>
            <a:ext cx="3371850" cy="1748790"/>
          </a:xfrm>
          <a:prstGeom prst="rect">
            <a:avLst/>
          </a:prstGeom>
        </p:spPr>
        <p:txBody>
          <a:bodyPr anchor="ctr"/>
          <a:lstStyle>
            <a:lvl1pPr marL="0" indent="0" algn="ctr">
              <a:buNone/>
              <a:defRPr>
                <a:solidFill>
                  <a:schemeClr val="bg1"/>
                </a:solidFill>
              </a:defRPr>
            </a:lvl1pPr>
          </a:lstStyle>
          <a:p>
            <a:pPr lvl="0"/>
            <a:r>
              <a:rPr lang="es-AR" dirty="0"/>
              <a:t>Texto</a:t>
            </a:r>
          </a:p>
        </p:txBody>
      </p:sp>
      <p:sp>
        <p:nvSpPr>
          <p:cNvPr id="5" name="Marcador de posición de imagen 7">
            <a:extLst>
              <a:ext uri="{FF2B5EF4-FFF2-40B4-BE49-F238E27FC236}">
                <a16:creationId xmlns:a16="http://schemas.microsoft.com/office/drawing/2014/main" id="{4567D05C-67CB-449A-A9A9-6B07AB0627AA}"/>
              </a:ext>
            </a:extLst>
          </p:cNvPr>
          <p:cNvSpPr>
            <a:spLocks noGrp="1"/>
          </p:cNvSpPr>
          <p:nvPr>
            <p:ph type="pic" sz="quarter" idx="11" hasCustomPrompt="1"/>
          </p:nvPr>
        </p:nvSpPr>
        <p:spPr>
          <a:xfrm>
            <a:off x="4160838" y="0"/>
            <a:ext cx="8031162" cy="6858000"/>
          </a:xfrm>
          <a:prstGeom prst="rect">
            <a:avLst/>
          </a:prstGeom>
        </p:spPr>
        <p:txBody>
          <a:bodyPr anchor="ctr"/>
          <a:lstStyle>
            <a:lvl1pPr marL="0" indent="0" algn="ctr">
              <a:buNone/>
              <a:defRPr sz="3600"/>
            </a:lvl1pPr>
          </a:lstStyle>
          <a:p>
            <a:r>
              <a:rPr lang="es-AR" dirty="0"/>
              <a:t>Imagen (se puede agregar círculo vacío para hacer foco)</a:t>
            </a:r>
          </a:p>
        </p:txBody>
      </p:sp>
      <p:sp>
        <p:nvSpPr>
          <p:cNvPr id="6" name="Marcador de posición de imagen 2">
            <a:extLst>
              <a:ext uri="{FF2B5EF4-FFF2-40B4-BE49-F238E27FC236}">
                <a16:creationId xmlns:a16="http://schemas.microsoft.com/office/drawing/2014/main" id="{E01707B1-C61E-4B71-992F-A4D716CD2F92}"/>
              </a:ext>
            </a:extLst>
          </p:cNvPr>
          <p:cNvSpPr>
            <a:spLocks noGrp="1"/>
          </p:cNvSpPr>
          <p:nvPr>
            <p:ph type="pic" idx="12" hasCustomPrompt="1"/>
          </p:nvPr>
        </p:nvSpPr>
        <p:spPr>
          <a:xfrm>
            <a:off x="10967892" y="345232"/>
            <a:ext cx="900000" cy="900000"/>
          </a:xfrm>
          <a:prstGeom prst="rect">
            <a:avLst/>
          </a:prstGeom>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dirty="0"/>
              <a:t>Logo</a:t>
            </a:r>
          </a:p>
        </p:txBody>
      </p:sp>
      <p:sp>
        <p:nvSpPr>
          <p:cNvPr id="7" name="CuadroTexto 6">
            <a:extLst>
              <a:ext uri="{FF2B5EF4-FFF2-40B4-BE49-F238E27FC236}">
                <a16:creationId xmlns:a16="http://schemas.microsoft.com/office/drawing/2014/main" id="{06F5FDFE-E399-47F9-980E-DC7FEE3F55F9}"/>
              </a:ext>
            </a:extLst>
          </p:cNvPr>
          <p:cNvSpPr txBox="1"/>
          <p:nvPr/>
        </p:nvSpPr>
        <p:spPr>
          <a:xfrm>
            <a:off x="11174959" y="6470133"/>
            <a:ext cx="933062" cy="307777"/>
          </a:xfrm>
          <a:prstGeom prst="rect">
            <a:avLst/>
          </a:prstGeom>
          <a:noFill/>
        </p:spPr>
        <p:txBody>
          <a:bodyPr wrap="square" rtlCol="0">
            <a:spAutoFit/>
          </a:bodyPr>
          <a:lstStyle/>
          <a:p>
            <a:pPr algn="r"/>
            <a:fld id="{90253856-AD6B-44F0-8B13-1AC954E2AA78}" type="slidenum">
              <a:rPr lang="es-AR" sz="1400" smtClean="0">
                <a:solidFill>
                  <a:srgbClr val="87898C"/>
                </a:solidFill>
                <a:latin typeface="Sofia Pro Light"/>
              </a:rPr>
              <a:pPr algn="r"/>
              <a:t>‹Nº›</a:t>
            </a:fld>
            <a:endParaRPr lang="es-AR" dirty="0">
              <a:solidFill>
                <a:srgbClr val="87898C"/>
              </a:solidFill>
              <a:latin typeface="Sofia Pro Light"/>
            </a:endParaRPr>
          </a:p>
        </p:txBody>
      </p:sp>
    </p:spTree>
    <p:extLst>
      <p:ext uri="{BB962C8B-B14F-4D97-AF65-F5344CB8AC3E}">
        <p14:creationId xmlns:p14="http://schemas.microsoft.com/office/powerpoint/2010/main" val="172773199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AF20A5A-749E-4A45-9FB4-DD8B483B0BD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38C08197-3913-495A-BB8D-60E6050E6D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A0C0AB43-1974-42C9-B437-B3373BB6B5C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B09325-159A-4471-A66C-CD5DD286B229}" type="datetimeFigureOut">
              <a:rPr lang="es-AR" smtClean="0"/>
              <a:t>17/04/2024</a:t>
            </a:fld>
            <a:endParaRPr lang="es-AR"/>
          </a:p>
        </p:txBody>
      </p:sp>
      <p:sp>
        <p:nvSpPr>
          <p:cNvPr id="5" name="Marcador de pie de página 4">
            <a:extLst>
              <a:ext uri="{FF2B5EF4-FFF2-40B4-BE49-F238E27FC236}">
                <a16:creationId xmlns:a16="http://schemas.microsoft.com/office/drawing/2014/main" id="{5B906E7B-9550-4FA8-ABD8-AC42F75CCD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Marcador de número de diapositiva 5">
            <a:extLst>
              <a:ext uri="{FF2B5EF4-FFF2-40B4-BE49-F238E27FC236}">
                <a16:creationId xmlns:a16="http://schemas.microsoft.com/office/drawing/2014/main" id="{F1725932-A676-4E7C-B512-871B87DB69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1F0472-B049-4AB4-9B26-B8E955AF08C9}" type="slidenum">
              <a:rPr lang="es-AR" smtClean="0"/>
              <a:t>‹Nº›</a:t>
            </a:fld>
            <a:endParaRPr lang="es-AR"/>
          </a:p>
        </p:txBody>
      </p:sp>
    </p:spTree>
    <p:extLst>
      <p:ext uri="{BB962C8B-B14F-4D97-AF65-F5344CB8AC3E}">
        <p14:creationId xmlns:p14="http://schemas.microsoft.com/office/powerpoint/2010/main" val="327353351"/>
      </p:ext>
    </p:extLst>
  </p:cSld>
  <p:clrMap bg1="lt1" tx1="dk1" bg2="lt2" tx2="dk2" accent1="accent1" accent2="accent2" accent3="accent3" accent4="accent4" accent5="accent5" accent6="accent6" hlink="hlink" folHlink="folHlink"/>
  <p:sldLayoutIdLst>
    <p:sldLayoutId id="2147483685" r:id="rId1"/>
    <p:sldLayoutId id="2147483649" r:id="rId2"/>
    <p:sldLayoutId id="2147483650" r:id="rId3"/>
    <p:sldLayoutId id="2147483683" r:id="rId4"/>
    <p:sldLayoutId id="2147483657" r:id="rId5"/>
    <p:sldLayoutId id="2147483662" r:id="rId6"/>
    <p:sldLayoutId id="2147483661" r:id="rId7"/>
    <p:sldLayoutId id="2147483663" r:id="rId8"/>
    <p:sldLayoutId id="2147483686" r:id="rId9"/>
    <p:sldLayoutId id="2147483687" r:id="rId10"/>
    <p:sldLayoutId id="2147483688" r:id="rId11"/>
    <p:sldLayoutId id="2147483651" r:id="rId12"/>
    <p:sldLayoutId id="2147483689" r:id="rId13"/>
    <p:sldLayoutId id="2147483690" r:id="rId14"/>
    <p:sldLayoutId id="2147483691" r:id="rId15"/>
    <p:sldLayoutId id="2147483692" r:id="rId16"/>
    <p:sldLayoutId id="2147483664" r:id="rId17"/>
    <p:sldLayoutId id="2147483696" r:id="rId18"/>
    <p:sldLayoutId id="2147483697" r:id="rId19"/>
    <p:sldLayoutId id="2147483652" r:id="rId20"/>
    <p:sldLayoutId id="2147483665" r:id="rId21"/>
    <p:sldLayoutId id="2147483668" r:id="rId22"/>
    <p:sldLayoutId id="2147483653" r:id="rId23"/>
    <p:sldLayoutId id="2147483684" r:id="rId24"/>
    <p:sldLayoutId id="2147483694" r:id="rId25"/>
    <p:sldLayoutId id="2147483695" r:id="rId26"/>
    <p:sldLayoutId id="2147483655" r:id="rId27"/>
    <p:sldLayoutId id="2147483666" r:id="rId28"/>
    <p:sldLayoutId id="2147483698" r:id="rId29"/>
    <p:sldLayoutId id="2147483699" r:id="rId30"/>
    <p:sldLayoutId id="2147483669" r:id="rId31"/>
    <p:sldLayoutId id="2147483654" r:id="rId32"/>
    <p:sldLayoutId id="2147483700" r:id="rId33"/>
    <p:sldLayoutId id="2147483693" r:id="rId34"/>
    <p:sldLayoutId id="2147483667" r:id="rId35"/>
    <p:sldLayoutId id="2147483682" r:id="rId36"/>
  </p:sldLayoutIdLst>
  <p:hf hdr="0" ftr="0" dt="0"/>
  <p:txStyles>
    <p:titleStyle>
      <a:lvl1pPr algn="l" defTabSz="914400" rtl="0" eaLnBrk="1" latinLnBrk="0" hangingPunct="1">
        <a:lnSpc>
          <a:spcPct val="90000"/>
        </a:lnSpc>
        <a:spcBef>
          <a:spcPct val="0"/>
        </a:spcBef>
        <a:buNone/>
        <a:defRPr lang="es-AR" sz="3200" kern="1200" dirty="0">
          <a:solidFill>
            <a:srgbClr val="87898C"/>
          </a:solidFill>
          <a:latin typeface="Sofia Pro Light" pitchFamily="2" charset="0"/>
          <a:ea typeface="+mn-ea"/>
          <a:cs typeface="+mn-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E22216"/>
          </a:solidFill>
          <a:latin typeface="Sofia Pro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jpe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hyperlink" Target="mailto:yesica.Baigorri@lfs.tax" TargetMode="External"/><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Marcador de posición de imagen 10" descr="Un dibujo de una cara feliz&#10;&#10;Descripción generada automáticamente con confianza baja">
            <a:extLst>
              <a:ext uri="{FF2B5EF4-FFF2-40B4-BE49-F238E27FC236}">
                <a16:creationId xmlns:a16="http://schemas.microsoft.com/office/drawing/2014/main" id="{B7A2441D-FFB7-9E26-A236-EEC42801DBE2}"/>
              </a:ext>
            </a:extLst>
          </p:cNvPr>
          <p:cNvPicPr>
            <a:picLocks noGrp="1" noChangeAspect="1"/>
          </p:cNvPicPr>
          <p:nvPr>
            <p:ph type="pic" idx="1"/>
          </p:nvPr>
        </p:nvPicPr>
        <p:blipFill>
          <a:blip r:embed="rId2"/>
          <a:stretch/>
        </p:blipFill>
        <p:spPr>
          <a:xfrm>
            <a:off x="10967892" y="345232"/>
            <a:ext cx="900000" cy="900000"/>
          </a:xfrm>
          <a:noFill/>
        </p:spPr>
      </p:pic>
      <p:sp>
        <p:nvSpPr>
          <p:cNvPr id="20" name="Text Placeholder 4">
            <a:extLst>
              <a:ext uri="{FF2B5EF4-FFF2-40B4-BE49-F238E27FC236}">
                <a16:creationId xmlns:a16="http://schemas.microsoft.com/office/drawing/2014/main" id="{6C6890F5-7B6B-C5B3-30D0-2D607F0BF646}"/>
              </a:ext>
            </a:extLst>
          </p:cNvPr>
          <p:cNvSpPr>
            <a:spLocks noGrp="1"/>
          </p:cNvSpPr>
          <p:nvPr>
            <p:ph type="body" sz="quarter" idx="15"/>
          </p:nvPr>
        </p:nvSpPr>
        <p:spPr>
          <a:xfrm>
            <a:off x="488180" y="332649"/>
            <a:ext cx="4167285" cy="245849"/>
          </a:xfrm>
        </p:spPr>
        <p:txBody>
          <a:bodyPr/>
          <a:lstStyle/>
          <a:p>
            <a:pPr algn="just"/>
            <a:r>
              <a:rPr lang="es-ES" sz="1800" b="1" dirty="0"/>
              <a:t>Curso Regímenes  promocionales y </a:t>
            </a:r>
          </a:p>
          <a:p>
            <a:pPr algn="just"/>
            <a:r>
              <a:rPr lang="es-ES" sz="1800" b="1" dirty="0"/>
              <a:t>Efectos Tributarios</a:t>
            </a:r>
            <a:endParaRPr lang="en-US" sz="1800" b="1" dirty="0"/>
          </a:p>
        </p:txBody>
      </p:sp>
      <p:sp>
        <p:nvSpPr>
          <p:cNvPr id="22" name="Text Placeholder 5">
            <a:extLst>
              <a:ext uri="{FF2B5EF4-FFF2-40B4-BE49-F238E27FC236}">
                <a16:creationId xmlns:a16="http://schemas.microsoft.com/office/drawing/2014/main" id="{4531299D-B666-C875-EEEB-638411AB4463}"/>
              </a:ext>
            </a:extLst>
          </p:cNvPr>
          <p:cNvSpPr>
            <a:spLocks noGrp="1"/>
          </p:cNvSpPr>
          <p:nvPr>
            <p:ph type="body" sz="quarter" idx="16"/>
          </p:nvPr>
        </p:nvSpPr>
        <p:spPr>
          <a:xfrm>
            <a:off x="488180" y="2548090"/>
            <a:ext cx="3632200" cy="2938462"/>
          </a:xfrm>
        </p:spPr>
        <p:txBody>
          <a:bodyPr/>
          <a:lstStyle/>
          <a:p>
            <a:r>
              <a:rPr lang="es-ES" sz="2800" dirty="0"/>
              <a:t>Régimen de Incentivo para Grandes Inversiones -Proyecto de Ley-</a:t>
            </a:r>
            <a:endParaRPr lang="en-US" sz="2800" dirty="0"/>
          </a:p>
        </p:txBody>
      </p:sp>
      <p:sp>
        <p:nvSpPr>
          <p:cNvPr id="13" name="Marcador de texto 12">
            <a:extLst>
              <a:ext uri="{FF2B5EF4-FFF2-40B4-BE49-F238E27FC236}">
                <a16:creationId xmlns:a16="http://schemas.microsoft.com/office/drawing/2014/main" id="{DB7EF958-DC1D-29F1-5BDF-809B27F26676}"/>
              </a:ext>
            </a:extLst>
          </p:cNvPr>
          <p:cNvSpPr>
            <a:spLocks noGrp="1"/>
          </p:cNvSpPr>
          <p:nvPr>
            <p:ph type="body" sz="quarter" idx="14"/>
          </p:nvPr>
        </p:nvSpPr>
        <p:spPr/>
        <p:txBody>
          <a:bodyPr/>
          <a:lstStyle/>
          <a:p>
            <a:pPr algn="ctr"/>
            <a:r>
              <a:rPr lang="es-AR" dirty="0"/>
              <a:t>RIGI</a:t>
            </a:r>
          </a:p>
        </p:txBody>
      </p:sp>
      <p:pic>
        <p:nvPicPr>
          <p:cNvPr id="15" name="Imagen 14" descr="Diagrama, Dibujo de ingeniería&#10;&#10;Descripción generada automáticamente">
            <a:extLst>
              <a:ext uri="{FF2B5EF4-FFF2-40B4-BE49-F238E27FC236}">
                <a16:creationId xmlns:a16="http://schemas.microsoft.com/office/drawing/2014/main" id="{9E75373E-FAA5-0166-1D66-01918F5389C7}"/>
              </a:ext>
            </a:extLst>
          </p:cNvPr>
          <p:cNvPicPr>
            <a:picLocks noChangeAspect="1"/>
          </p:cNvPicPr>
          <p:nvPr/>
        </p:nvPicPr>
        <p:blipFill>
          <a:blip r:embed="rId3"/>
          <a:stretch>
            <a:fillRect/>
          </a:stretch>
        </p:blipFill>
        <p:spPr>
          <a:xfrm>
            <a:off x="5654774" y="1245232"/>
            <a:ext cx="5976788" cy="4482591"/>
          </a:xfrm>
          <a:prstGeom prst="rect">
            <a:avLst/>
          </a:prstGeom>
        </p:spPr>
      </p:pic>
      <p:sp>
        <p:nvSpPr>
          <p:cNvPr id="17" name="Marcador de texto 12">
            <a:extLst>
              <a:ext uri="{FF2B5EF4-FFF2-40B4-BE49-F238E27FC236}">
                <a16:creationId xmlns:a16="http://schemas.microsoft.com/office/drawing/2014/main" id="{FA4BB0B8-15DE-C27E-2691-F3419A7672D6}"/>
              </a:ext>
            </a:extLst>
          </p:cNvPr>
          <p:cNvSpPr txBox="1">
            <a:spLocks/>
          </p:cNvSpPr>
          <p:nvPr/>
        </p:nvSpPr>
        <p:spPr>
          <a:xfrm>
            <a:off x="7998118" y="5975059"/>
            <a:ext cx="3633444" cy="21214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lang="es-ES" sz="2400" b="1" kern="1200" dirty="0" smtClean="0">
                <a:solidFill>
                  <a:schemeClr val="bg1"/>
                </a:solidFill>
                <a:latin typeface="Sofia Pro Light" pitchFamily="2" charset="0"/>
                <a:ea typeface="+mn-ea"/>
                <a:cs typeface="Poppins" pitchFamily="2" charset="77"/>
              </a:defRPr>
            </a:lvl1pPr>
            <a:lvl2pPr marL="685800" indent="-228600" algn="l" defTabSz="914400" rtl="0" eaLnBrk="1" latinLnBrk="0" hangingPunct="1">
              <a:lnSpc>
                <a:spcPct val="90000"/>
              </a:lnSpc>
              <a:spcBef>
                <a:spcPts val="500"/>
              </a:spcBef>
              <a:buFont typeface="Arial" panose="020B0604020202020204" pitchFamily="34" charset="0"/>
              <a:buChar char="•"/>
              <a:defRPr lang="es-ES" sz="2000" kern="1200" dirty="0" smtClean="0">
                <a:solidFill>
                  <a:srgbClr val="E32D20"/>
                </a:solidFill>
                <a:latin typeface="Sofia Pro Light" pitchFamily="2" charset="0"/>
                <a:ea typeface="+mn-ea"/>
                <a:cs typeface="Poppins" pitchFamily="2" charset="77"/>
              </a:defRPr>
            </a:lvl2pPr>
            <a:lvl3pPr marL="1143000" indent="-228600" algn="l" defTabSz="914400" rtl="0" eaLnBrk="1" latinLnBrk="0" hangingPunct="1">
              <a:lnSpc>
                <a:spcPct val="90000"/>
              </a:lnSpc>
              <a:spcBef>
                <a:spcPts val="500"/>
              </a:spcBef>
              <a:buFont typeface="Arial" panose="020B0604020202020204" pitchFamily="34" charset="0"/>
              <a:buChar char="•"/>
              <a:defRPr lang="es-ES" sz="2000" kern="1200" dirty="0" smtClean="0">
                <a:solidFill>
                  <a:srgbClr val="E32D20"/>
                </a:solidFill>
                <a:latin typeface="Sofia Pro Light" pitchFamily="2" charset="0"/>
                <a:ea typeface="+mn-ea"/>
                <a:cs typeface="Poppins" pitchFamily="2" charset="77"/>
              </a:defRPr>
            </a:lvl3pPr>
            <a:lvl4pPr marL="1600200" indent="-228600" algn="l" defTabSz="914400" rtl="0" eaLnBrk="1" latinLnBrk="0" hangingPunct="1">
              <a:lnSpc>
                <a:spcPct val="90000"/>
              </a:lnSpc>
              <a:spcBef>
                <a:spcPts val="500"/>
              </a:spcBef>
              <a:buFont typeface="Arial" panose="020B0604020202020204" pitchFamily="34" charset="0"/>
              <a:buChar char="•"/>
              <a:defRPr lang="es-ES" sz="2000" kern="1200" dirty="0" smtClean="0">
                <a:solidFill>
                  <a:srgbClr val="E32D20"/>
                </a:solidFill>
                <a:latin typeface="Sofia Pro Light" pitchFamily="2" charset="0"/>
                <a:ea typeface="+mn-ea"/>
                <a:cs typeface="Poppins" pitchFamily="2" charset="77"/>
              </a:defRPr>
            </a:lvl4pPr>
            <a:lvl5pPr marL="2057400" indent="-228600" algn="l" defTabSz="914400" rtl="0" eaLnBrk="1" latinLnBrk="0" hangingPunct="1">
              <a:lnSpc>
                <a:spcPct val="90000"/>
              </a:lnSpc>
              <a:spcBef>
                <a:spcPts val="500"/>
              </a:spcBef>
              <a:buFont typeface="Arial" panose="020B0604020202020204" pitchFamily="34" charset="0"/>
              <a:buChar char="•"/>
              <a:defRPr lang="es-AR" sz="2000" kern="1200" dirty="0">
                <a:solidFill>
                  <a:srgbClr val="E32D20"/>
                </a:solidFill>
                <a:latin typeface="Sofia Pro Light" pitchFamily="2" charset="0"/>
                <a:ea typeface="+mn-ea"/>
                <a:cs typeface="Poppins" pitchFamily="2" charset="77"/>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s-AR" sz="1200" dirty="0">
                <a:solidFill>
                  <a:schemeClr val="accent2"/>
                </a:solidFill>
              </a:rPr>
              <a:t>Yésica Baigorri</a:t>
            </a:r>
          </a:p>
          <a:p>
            <a:pPr algn="r"/>
            <a:r>
              <a:rPr lang="es-AR" sz="1200" dirty="0">
                <a:solidFill>
                  <a:schemeClr val="accent2"/>
                </a:solidFill>
              </a:rPr>
              <a:t>18/4/2024</a:t>
            </a:r>
          </a:p>
        </p:txBody>
      </p:sp>
    </p:spTree>
    <p:extLst>
      <p:ext uri="{BB962C8B-B14F-4D97-AF65-F5344CB8AC3E}">
        <p14:creationId xmlns:p14="http://schemas.microsoft.com/office/powerpoint/2010/main" val="16732296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B7871DDC-A5D5-44AF-09B6-1A36EF74E4BE}"/>
              </a:ext>
            </a:extLst>
          </p:cNvPr>
          <p:cNvSpPr>
            <a:spLocks noGrp="1"/>
          </p:cNvSpPr>
          <p:nvPr>
            <p:ph type="body" sz="quarter" idx="14"/>
          </p:nvPr>
        </p:nvSpPr>
        <p:spPr>
          <a:xfrm>
            <a:off x="6444510" y="974474"/>
            <a:ext cx="4061791" cy="469475"/>
          </a:xfrm>
        </p:spPr>
        <p:txBody>
          <a:bodyPr/>
          <a:lstStyle/>
          <a:p>
            <a:r>
              <a:rPr lang="es-AR" dirty="0"/>
              <a:t>REQUISITOS</a:t>
            </a:r>
          </a:p>
        </p:txBody>
      </p:sp>
      <p:sp>
        <p:nvSpPr>
          <p:cNvPr id="3" name="Marcador de texto 2">
            <a:extLst>
              <a:ext uri="{FF2B5EF4-FFF2-40B4-BE49-F238E27FC236}">
                <a16:creationId xmlns:a16="http://schemas.microsoft.com/office/drawing/2014/main" id="{7608E47C-B7AD-CEF1-E8AE-F98FBA7EE2D3}"/>
              </a:ext>
            </a:extLst>
          </p:cNvPr>
          <p:cNvSpPr>
            <a:spLocks noGrp="1"/>
          </p:cNvSpPr>
          <p:nvPr>
            <p:ph type="body" sz="quarter" idx="16"/>
          </p:nvPr>
        </p:nvSpPr>
        <p:spPr>
          <a:xfrm>
            <a:off x="4571998" y="1623864"/>
            <a:ext cx="7010399" cy="4762626"/>
          </a:xfrm>
        </p:spPr>
        <p:txBody>
          <a:bodyPr/>
          <a:lstStyle/>
          <a:p>
            <a:r>
              <a:rPr lang="es-AR" dirty="0">
                <a:solidFill>
                  <a:schemeClr val="tx1"/>
                </a:solidFill>
              </a:rPr>
              <a:t>Proyectos que involucren la adquisición, producción, construcción y/o desarrollo de activos siempre que:</a:t>
            </a:r>
          </a:p>
          <a:p>
            <a:r>
              <a:rPr lang="es-AR" dirty="0">
                <a:solidFill>
                  <a:schemeClr val="tx1"/>
                </a:solidFill>
              </a:rPr>
              <a:t>1. Involucre activos computables por un importe igual o superior a USD 200 millones, que se inviertan antes de la fecha límite indicada en el plan de inversión. El PEN puede regularlo entre USD 200 millones y USD 900 millones, por sector productivo.</a:t>
            </a:r>
          </a:p>
          <a:p>
            <a:endParaRPr lang="es-AR" dirty="0">
              <a:solidFill>
                <a:schemeClr val="tx1"/>
              </a:solidFill>
            </a:endParaRPr>
          </a:p>
          <a:p>
            <a:r>
              <a:rPr lang="es-AR" dirty="0">
                <a:solidFill>
                  <a:schemeClr val="tx1"/>
                </a:solidFill>
              </a:rPr>
              <a:t>2. Prevea para el primer y el segundo año de aprobación del plan de inversión, una inversión en activos computables de por lo menos el 40% de USD 200 millones (USD 80 millones). El porcentaje podrá ser modificado por la reglamentación y dividido entre el primer y segundo año.</a:t>
            </a:r>
          </a:p>
          <a:p>
            <a:endParaRPr lang="es-AR" dirty="0">
              <a:solidFill>
                <a:schemeClr val="tx1"/>
              </a:solidFill>
            </a:endParaRPr>
          </a:p>
          <a:p>
            <a:r>
              <a:rPr lang="es-AR" dirty="0">
                <a:solidFill>
                  <a:schemeClr val="tx1"/>
                </a:solidFill>
              </a:rPr>
              <a:t>3. Sean inversiones a largo plazo: </a:t>
            </a:r>
          </a:p>
          <a:p>
            <a:endParaRPr lang="es-AR" dirty="0"/>
          </a:p>
          <a:p>
            <a:endParaRPr lang="es-AR" dirty="0"/>
          </a:p>
          <a:p>
            <a:endParaRPr lang="es-AR" dirty="0"/>
          </a:p>
        </p:txBody>
      </p:sp>
      <p:pic>
        <p:nvPicPr>
          <p:cNvPr id="6" name="Marcador de posición de imagen 5" descr="Un dibujo de una cara feliz&#10;&#10;Descripción generada automáticamente con confianza baja">
            <a:extLst>
              <a:ext uri="{FF2B5EF4-FFF2-40B4-BE49-F238E27FC236}">
                <a16:creationId xmlns:a16="http://schemas.microsoft.com/office/drawing/2014/main" id="{079626E7-CFD0-0B5B-0760-1B46A64B801F}"/>
              </a:ext>
            </a:extLst>
          </p:cNvPr>
          <p:cNvPicPr>
            <a:picLocks noGrp="1" noChangeAspect="1"/>
          </p:cNvPicPr>
          <p:nvPr>
            <p:ph type="pic" idx="13"/>
          </p:nvPr>
        </p:nvPicPr>
        <p:blipFill>
          <a:blip r:embed="rId2"/>
          <a:srcRect/>
          <a:stretch>
            <a:fillRect/>
          </a:stretch>
        </p:blipFill>
        <p:spPr/>
      </p:pic>
      <p:sp>
        <p:nvSpPr>
          <p:cNvPr id="7" name="Marcador de texto 2">
            <a:extLst>
              <a:ext uri="{FF2B5EF4-FFF2-40B4-BE49-F238E27FC236}">
                <a16:creationId xmlns:a16="http://schemas.microsoft.com/office/drawing/2014/main" id="{16C6DE37-BE64-63FB-FD88-584037284A36}"/>
              </a:ext>
            </a:extLst>
          </p:cNvPr>
          <p:cNvSpPr txBox="1">
            <a:spLocks/>
          </p:cNvSpPr>
          <p:nvPr/>
        </p:nvSpPr>
        <p:spPr>
          <a:xfrm>
            <a:off x="5171768" y="111982"/>
            <a:ext cx="6607276" cy="1229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E22216"/>
                </a:solidFill>
                <a:latin typeface="Sofia Pro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dirty="0"/>
              <a:t>Régimen de Incentivo para Grandes Inversiones</a:t>
            </a:r>
          </a:p>
        </p:txBody>
      </p:sp>
      <p:pic>
        <p:nvPicPr>
          <p:cNvPr id="9" name="Imagen 8">
            <a:extLst>
              <a:ext uri="{FF2B5EF4-FFF2-40B4-BE49-F238E27FC236}">
                <a16:creationId xmlns:a16="http://schemas.microsoft.com/office/drawing/2014/main" id="{84C8BC7B-4451-FDDD-8967-4812C6238CA4}"/>
              </a:ext>
            </a:extLst>
          </p:cNvPr>
          <p:cNvPicPr>
            <a:picLocks noChangeAspect="1"/>
          </p:cNvPicPr>
          <p:nvPr/>
        </p:nvPicPr>
        <p:blipFill>
          <a:blip r:embed="rId3"/>
          <a:stretch>
            <a:fillRect/>
          </a:stretch>
        </p:blipFill>
        <p:spPr>
          <a:xfrm>
            <a:off x="5230882" y="5883526"/>
            <a:ext cx="5692633" cy="502964"/>
          </a:xfrm>
          <a:prstGeom prst="rect">
            <a:avLst/>
          </a:prstGeom>
        </p:spPr>
      </p:pic>
    </p:spTree>
    <p:extLst>
      <p:ext uri="{BB962C8B-B14F-4D97-AF65-F5344CB8AC3E}">
        <p14:creationId xmlns:p14="http://schemas.microsoft.com/office/powerpoint/2010/main" val="41192417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D076297B-52AF-7434-82C0-6712E36E9492}"/>
              </a:ext>
            </a:extLst>
          </p:cNvPr>
          <p:cNvSpPr>
            <a:spLocks noGrp="1"/>
          </p:cNvSpPr>
          <p:nvPr>
            <p:ph type="body" sz="quarter" idx="16"/>
          </p:nvPr>
        </p:nvSpPr>
        <p:spPr>
          <a:xfrm>
            <a:off x="1130761" y="2879383"/>
            <a:ext cx="4965239" cy="330200"/>
          </a:xfrm>
        </p:spPr>
        <p:txBody>
          <a:bodyPr/>
          <a:lstStyle/>
          <a:p>
            <a:r>
              <a:rPr lang="es-AR" dirty="0"/>
              <a:t>Inversiones que se realicen a partir de la entrada en vigencia del RIGI destinadas a la adquisición, producción, construcción y/o desarrollo de activos afectados a actividades del RIGI</a:t>
            </a:r>
          </a:p>
        </p:txBody>
      </p:sp>
      <p:sp>
        <p:nvSpPr>
          <p:cNvPr id="3" name="Marcador de texto 2">
            <a:extLst>
              <a:ext uri="{FF2B5EF4-FFF2-40B4-BE49-F238E27FC236}">
                <a16:creationId xmlns:a16="http://schemas.microsoft.com/office/drawing/2014/main" id="{B64FAF3B-B5A6-DE64-0C6E-2472F20F6D76}"/>
              </a:ext>
            </a:extLst>
          </p:cNvPr>
          <p:cNvSpPr>
            <a:spLocks noGrp="1"/>
          </p:cNvSpPr>
          <p:nvPr>
            <p:ph type="body" sz="quarter" idx="15"/>
          </p:nvPr>
        </p:nvSpPr>
        <p:spPr/>
        <p:txBody>
          <a:bodyPr/>
          <a:lstStyle/>
          <a:p>
            <a:r>
              <a:rPr lang="es-AR" dirty="0"/>
              <a:t>Régimen de Incentivo para Grandes Inversiones</a:t>
            </a:r>
          </a:p>
          <a:p>
            <a:endParaRPr lang="es-AR" dirty="0"/>
          </a:p>
        </p:txBody>
      </p:sp>
      <p:sp>
        <p:nvSpPr>
          <p:cNvPr id="4" name="Título 3">
            <a:extLst>
              <a:ext uri="{FF2B5EF4-FFF2-40B4-BE49-F238E27FC236}">
                <a16:creationId xmlns:a16="http://schemas.microsoft.com/office/drawing/2014/main" id="{77B8F949-4040-7DF6-2B7D-5AB0C6F4F5BA}"/>
              </a:ext>
            </a:extLst>
          </p:cNvPr>
          <p:cNvSpPr>
            <a:spLocks noGrp="1"/>
          </p:cNvSpPr>
          <p:nvPr>
            <p:ph type="title"/>
          </p:nvPr>
        </p:nvSpPr>
        <p:spPr/>
        <p:txBody>
          <a:bodyPr>
            <a:normAutofit/>
          </a:bodyPr>
          <a:lstStyle/>
          <a:p>
            <a:r>
              <a:rPr lang="es-AR" sz="3200" b="1" dirty="0"/>
              <a:t>Activos computables</a:t>
            </a:r>
          </a:p>
        </p:txBody>
      </p:sp>
      <p:sp>
        <p:nvSpPr>
          <p:cNvPr id="5" name="Marcador de texto 4">
            <a:extLst>
              <a:ext uri="{FF2B5EF4-FFF2-40B4-BE49-F238E27FC236}">
                <a16:creationId xmlns:a16="http://schemas.microsoft.com/office/drawing/2014/main" id="{9894203A-D478-78F6-50C0-609A059519FB}"/>
              </a:ext>
            </a:extLst>
          </p:cNvPr>
          <p:cNvSpPr>
            <a:spLocks noGrp="1"/>
          </p:cNvSpPr>
          <p:nvPr>
            <p:ph type="body" sz="quarter" idx="17"/>
          </p:nvPr>
        </p:nvSpPr>
        <p:spPr>
          <a:xfrm>
            <a:off x="1130510" y="3952648"/>
            <a:ext cx="4847502" cy="330200"/>
          </a:xfrm>
        </p:spPr>
        <p:txBody>
          <a:bodyPr/>
          <a:lstStyle/>
          <a:p>
            <a:r>
              <a:rPr lang="es-AR" dirty="0"/>
              <a:t>Excluidos los activos financieros y/o de portafolio y los bienes de cambio</a:t>
            </a:r>
          </a:p>
        </p:txBody>
      </p:sp>
      <p:sp>
        <p:nvSpPr>
          <p:cNvPr id="6" name="Marcador de texto 5">
            <a:extLst>
              <a:ext uri="{FF2B5EF4-FFF2-40B4-BE49-F238E27FC236}">
                <a16:creationId xmlns:a16="http://schemas.microsoft.com/office/drawing/2014/main" id="{EB074B38-8B35-DF28-C0A6-2F3C9941DF5E}"/>
              </a:ext>
            </a:extLst>
          </p:cNvPr>
          <p:cNvSpPr>
            <a:spLocks noGrp="1"/>
          </p:cNvSpPr>
          <p:nvPr>
            <p:ph type="body" sz="quarter" idx="18"/>
          </p:nvPr>
        </p:nvSpPr>
        <p:spPr>
          <a:xfrm>
            <a:off x="1130510" y="4542384"/>
            <a:ext cx="4847251" cy="330200"/>
          </a:xfrm>
        </p:spPr>
        <p:txBody>
          <a:bodyPr/>
          <a:lstStyle/>
          <a:p>
            <a:r>
              <a:rPr lang="es-AR" dirty="0"/>
              <a:t>Activos cuyo importe se computará al 15%:</a:t>
            </a:r>
          </a:p>
          <a:p>
            <a:endParaRPr lang="es-AR" dirty="0"/>
          </a:p>
        </p:txBody>
      </p:sp>
      <p:sp>
        <p:nvSpPr>
          <p:cNvPr id="7" name="Marcador de texto 6">
            <a:extLst>
              <a:ext uri="{FF2B5EF4-FFF2-40B4-BE49-F238E27FC236}">
                <a16:creationId xmlns:a16="http://schemas.microsoft.com/office/drawing/2014/main" id="{7C93D927-3E9E-E913-6A4D-8C54E0515EB1}"/>
              </a:ext>
            </a:extLst>
          </p:cNvPr>
          <p:cNvSpPr>
            <a:spLocks noGrp="1"/>
          </p:cNvSpPr>
          <p:nvPr>
            <p:ph type="body" sz="quarter" idx="19"/>
          </p:nvPr>
        </p:nvSpPr>
        <p:spPr>
          <a:xfrm>
            <a:off x="1044268" y="4869302"/>
            <a:ext cx="4847251" cy="1143565"/>
          </a:xfrm>
        </p:spPr>
        <p:txBody>
          <a:bodyPr/>
          <a:lstStyle/>
          <a:p>
            <a:pPr marL="285750" indent="-285750">
              <a:buFontTx/>
              <a:buChar char="-"/>
            </a:pPr>
            <a:r>
              <a:rPr lang="es-AR" dirty="0"/>
              <a:t>Cuotas, acciones y participaciones de un VPU o Sucursal Dedicada.</a:t>
            </a:r>
          </a:p>
          <a:p>
            <a:pPr marL="285750" indent="-285750">
              <a:buFontTx/>
              <a:buChar char="-"/>
            </a:pPr>
            <a:r>
              <a:rPr lang="es-AR" dirty="0"/>
              <a:t>Bienes inmuebles</a:t>
            </a:r>
          </a:p>
          <a:p>
            <a:pPr marL="285750" indent="-285750">
              <a:buFontTx/>
              <a:buChar char="-"/>
            </a:pPr>
            <a:r>
              <a:rPr lang="es-AR" dirty="0"/>
              <a:t>Derechos reales de usufructo sobre bienes inmuebles.</a:t>
            </a:r>
          </a:p>
          <a:p>
            <a:pPr marL="285750" indent="-285750">
              <a:buFontTx/>
              <a:buChar char="-"/>
            </a:pPr>
            <a:r>
              <a:rPr lang="es-AR" dirty="0"/>
              <a:t>Concesiones de explotación minera, petróleo y gas.</a:t>
            </a:r>
          </a:p>
        </p:txBody>
      </p:sp>
      <p:sp>
        <p:nvSpPr>
          <p:cNvPr id="8" name="Marcador de texto 7">
            <a:extLst>
              <a:ext uri="{FF2B5EF4-FFF2-40B4-BE49-F238E27FC236}">
                <a16:creationId xmlns:a16="http://schemas.microsoft.com/office/drawing/2014/main" id="{4A625178-7ACF-CE07-5FD9-C042CD57298B}"/>
              </a:ext>
            </a:extLst>
          </p:cNvPr>
          <p:cNvSpPr>
            <a:spLocks noGrp="1"/>
          </p:cNvSpPr>
          <p:nvPr>
            <p:ph type="body" sz="quarter" idx="20"/>
          </p:nvPr>
        </p:nvSpPr>
        <p:spPr>
          <a:xfrm>
            <a:off x="6510817" y="3110548"/>
            <a:ext cx="4965239" cy="330200"/>
          </a:xfrm>
        </p:spPr>
        <p:txBody>
          <a:bodyPr/>
          <a:lstStyle/>
          <a:p>
            <a:r>
              <a:rPr lang="es-AR" dirty="0"/>
              <a:t>Adquisición de cuotas, acciones y/o participaciones societarias serán computable si:</a:t>
            </a:r>
          </a:p>
        </p:txBody>
      </p:sp>
      <p:sp>
        <p:nvSpPr>
          <p:cNvPr id="9" name="Marcador de texto 8">
            <a:extLst>
              <a:ext uri="{FF2B5EF4-FFF2-40B4-BE49-F238E27FC236}">
                <a16:creationId xmlns:a16="http://schemas.microsoft.com/office/drawing/2014/main" id="{66B15743-754C-748D-43AB-F4C910612D00}"/>
              </a:ext>
            </a:extLst>
          </p:cNvPr>
          <p:cNvSpPr>
            <a:spLocks noGrp="1"/>
          </p:cNvSpPr>
          <p:nvPr>
            <p:ph type="body" sz="quarter" idx="21"/>
          </p:nvPr>
        </p:nvSpPr>
        <p:spPr>
          <a:xfrm>
            <a:off x="6510567" y="3909387"/>
            <a:ext cx="4965239" cy="330200"/>
          </a:xfrm>
        </p:spPr>
        <p:txBody>
          <a:bodyPr/>
          <a:lstStyle/>
          <a:p>
            <a:r>
              <a:rPr lang="es-AR" dirty="0"/>
              <a:t>1. Las sociedades adquiridas incluyan activos computables.</a:t>
            </a:r>
          </a:p>
        </p:txBody>
      </p:sp>
      <p:sp>
        <p:nvSpPr>
          <p:cNvPr id="10" name="Marcador de texto 9">
            <a:extLst>
              <a:ext uri="{FF2B5EF4-FFF2-40B4-BE49-F238E27FC236}">
                <a16:creationId xmlns:a16="http://schemas.microsoft.com/office/drawing/2014/main" id="{B0E345B1-9B1A-0C95-8355-07F7E882D408}"/>
              </a:ext>
            </a:extLst>
          </p:cNvPr>
          <p:cNvSpPr>
            <a:spLocks noGrp="1"/>
          </p:cNvSpPr>
          <p:nvPr>
            <p:ph type="body" sz="quarter" idx="22"/>
          </p:nvPr>
        </p:nvSpPr>
        <p:spPr>
          <a:xfrm>
            <a:off x="6511068" y="4707484"/>
            <a:ext cx="4964738" cy="330200"/>
          </a:xfrm>
        </p:spPr>
        <p:txBody>
          <a:bodyPr/>
          <a:lstStyle/>
          <a:p>
            <a:r>
              <a:rPr lang="es-AR" dirty="0"/>
              <a:t>2. La sociedad adquirida se fusiones con el VPU dentro de un plazo de 180 días.</a:t>
            </a:r>
          </a:p>
        </p:txBody>
      </p:sp>
      <p:sp>
        <p:nvSpPr>
          <p:cNvPr id="11" name="Marcador de texto 10">
            <a:extLst>
              <a:ext uri="{FF2B5EF4-FFF2-40B4-BE49-F238E27FC236}">
                <a16:creationId xmlns:a16="http://schemas.microsoft.com/office/drawing/2014/main" id="{8C068CAE-BC97-9B05-4D19-98026DC120BF}"/>
              </a:ext>
            </a:extLst>
          </p:cNvPr>
          <p:cNvSpPr>
            <a:spLocks noGrp="1"/>
          </p:cNvSpPr>
          <p:nvPr>
            <p:ph type="body" sz="quarter" idx="23"/>
          </p:nvPr>
        </p:nvSpPr>
        <p:spPr>
          <a:xfrm>
            <a:off x="6510818" y="5506323"/>
            <a:ext cx="4847250" cy="330200"/>
          </a:xfrm>
        </p:spPr>
        <p:txBody>
          <a:bodyPr/>
          <a:lstStyle/>
          <a:p>
            <a:r>
              <a:rPr lang="es-AR" dirty="0"/>
              <a:t>Inversiones posteriores a la entrada en vigencia del RIGI, si se trata de cuotas, acciones y/o participaciones societarias de un VPU que incluya activos computables. </a:t>
            </a:r>
          </a:p>
        </p:txBody>
      </p:sp>
      <p:pic>
        <p:nvPicPr>
          <p:cNvPr id="14" name="Marcador de posición de imagen 13" descr="Un dibujo de una cara feliz&#10;&#10;Descripción generada automáticamente con confianza baja">
            <a:extLst>
              <a:ext uri="{FF2B5EF4-FFF2-40B4-BE49-F238E27FC236}">
                <a16:creationId xmlns:a16="http://schemas.microsoft.com/office/drawing/2014/main" id="{05CB616B-DDA8-AC02-30C2-219D80B425BC}"/>
              </a:ext>
            </a:extLst>
          </p:cNvPr>
          <p:cNvPicPr>
            <a:picLocks noGrp="1" noChangeAspect="1"/>
          </p:cNvPicPr>
          <p:nvPr>
            <p:ph type="pic" idx="10"/>
          </p:nvPr>
        </p:nvPicPr>
        <p:blipFill>
          <a:blip r:embed="rId2"/>
          <a:srcRect/>
          <a:stretch>
            <a:fillRect/>
          </a:stretch>
        </p:blipFill>
        <p:spPr/>
      </p:pic>
      <p:sp>
        <p:nvSpPr>
          <p:cNvPr id="16" name="Rectángulo 15">
            <a:extLst>
              <a:ext uri="{FF2B5EF4-FFF2-40B4-BE49-F238E27FC236}">
                <a16:creationId xmlns:a16="http://schemas.microsoft.com/office/drawing/2014/main" id="{03FB2CEC-79C4-0039-F716-EF0C5B6DC3E9}"/>
              </a:ext>
            </a:extLst>
          </p:cNvPr>
          <p:cNvSpPr/>
          <p:nvPr/>
        </p:nvSpPr>
        <p:spPr>
          <a:xfrm>
            <a:off x="393290" y="5240594"/>
            <a:ext cx="650978" cy="973393"/>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AR"/>
          </a:p>
        </p:txBody>
      </p:sp>
      <p:sp>
        <p:nvSpPr>
          <p:cNvPr id="17" name="Rectángulo 16">
            <a:extLst>
              <a:ext uri="{FF2B5EF4-FFF2-40B4-BE49-F238E27FC236}">
                <a16:creationId xmlns:a16="http://schemas.microsoft.com/office/drawing/2014/main" id="{EDD09C8C-DB78-2B56-7CAB-17799DCFB57C}"/>
              </a:ext>
            </a:extLst>
          </p:cNvPr>
          <p:cNvSpPr/>
          <p:nvPr/>
        </p:nvSpPr>
        <p:spPr>
          <a:xfrm>
            <a:off x="5859338" y="3631051"/>
            <a:ext cx="650978" cy="1609543"/>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AR"/>
          </a:p>
        </p:txBody>
      </p:sp>
    </p:spTree>
    <p:extLst>
      <p:ext uri="{BB962C8B-B14F-4D97-AF65-F5344CB8AC3E}">
        <p14:creationId xmlns:p14="http://schemas.microsoft.com/office/powerpoint/2010/main" val="11074242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7B554836-4B35-A09B-B39A-FE6BF0B0B3CE}"/>
              </a:ext>
            </a:extLst>
          </p:cNvPr>
          <p:cNvSpPr>
            <a:spLocks noGrp="1"/>
          </p:cNvSpPr>
          <p:nvPr>
            <p:ph type="body" sz="quarter" idx="16"/>
          </p:nvPr>
        </p:nvSpPr>
        <p:spPr/>
        <p:txBody>
          <a:bodyPr/>
          <a:lstStyle/>
          <a:p>
            <a:r>
              <a:rPr lang="es-AR" sz="2400" b="1" dirty="0"/>
              <a:t>Presentación y aprobación por parte de la Autoridad de Aplicación de la solicitud de adhesión y plan de inversión.</a:t>
            </a:r>
          </a:p>
        </p:txBody>
      </p:sp>
      <p:sp>
        <p:nvSpPr>
          <p:cNvPr id="4" name="Marcador de texto 3">
            <a:extLst>
              <a:ext uri="{FF2B5EF4-FFF2-40B4-BE49-F238E27FC236}">
                <a16:creationId xmlns:a16="http://schemas.microsoft.com/office/drawing/2014/main" id="{AF1C5A62-5E24-77F7-A6E2-8D341F25F5F5}"/>
              </a:ext>
            </a:extLst>
          </p:cNvPr>
          <p:cNvSpPr>
            <a:spLocks noGrp="1"/>
          </p:cNvSpPr>
          <p:nvPr>
            <p:ph type="body" sz="quarter" idx="17"/>
          </p:nvPr>
        </p:nvSpPr>
        <p:spPr>
          <a:xfrm>
            <a:off x="4572000" y="2625213"/>
            <a:ext cx="1955800" cy="1622321"/>
          </a:xfrm>
        </p:spPr>
        <p:txBody>
          <a:bodyPr>
            <a:normAutofit/>
          </a:bodyPr>
          <a:lstStyle/>
          <a:p>
            <a:r>
              <a:rPr lang="es-AR" dirty="0"/>
              <a:t>Descripción del proyecto, ubicación y sector al que corresponde</a:t>
            </a:r>
          </a:p>
        </p:txBody>
      </p:sp>
      <p:sp>
        <p:nvSpPr>
          <p:cNvPr id="5" name="Marcador de texto 4">
            <a:extLst>
              <a:ext uri="{FF2B5EF4-FFF2-40B4-BE49-F238E27FC236}">
                <a16:creationId xmlns:a16="http://schemas.microsoft.com/office/drawing/2014/main" id="{C8247F5E-E598-05F4-0EFE-FEF5708A4FE3}"/>
              </a:ext>
            </a:extLst>
          </p:cNvPr>
          <p:cNvSpPr>
            <a:spLocks noGrp="1"/>
          </p:cNvSpPr>
          <p:nvPr>
            <p:ph type="body" sz="quarter" idx="18"/>
          </p:nvPr>
        </p:nvSpPr>
        <p:spPr>
          <a:xfrm>
            <a:off x="6780838" y="2625213"/>
            <a:ext cx="1955800" cy="1622321"/>
          </a:xfrm>
        </p:spPr>
        <p:txBody>
          <a:bodyPr>
            <a:normAutofit/>
          </a:bodyPr>
          <a:lstStyle/>
          <a:p>
            <a:r>
              <a:rPr lang="es-AR" dirty="0"/>
              <a:t>Monto de la inversión total en activos computables</a:t>
            </a:r>
          </a:p>
        </p:txBody>
      </p:sp>
      <p:sp>
        <p:nvSpPr>
          <p:cNvPr id="6" name="Marcador de texto 5">
            <a:extLst>
              <a:ext uri="{FF2B5EF4-FFF2-40B4-BE49-F238E27FC236}">
                <a16:creationId xmlns:a16="http://schemas.microsoft.com/office/drawing/2014/main" id="{09F3080E-5E16-3A57-5B36-943E96D09DDD}"/>
              </a:ext>
            </a:extLst>
          </p:cNvPr>
          <p:cNvSpPr>
            <a:spLocks noGrp="1"/>
          </p:cNvSpPr>
          <p:nvPr>
            <p:ph type="body" sz="quarter" idx="19"/>
          </p:nvPr>
        </p:nvSpPr>
        <p:spPr>
          <a:xfrm>
            <a:off x="8986641" y="2625212"/>
            <a:ext cx="1955800" cy="1622321"/>
          </a:xfrm>
        </p:spPr>
        <p:txBody>
          <a:bodyPr>
            <a:normAutofit fontScale="92500" lnSpcReduction="10000"/>
          </a:bodyPr>
          <a:lstStyle/>
          <a:p>
            <a:r>
              <a:rPr lang="es-AR" dirty="0"/>
              <a:t>Fecha límite propuesta por VPU para cumplir inversión mínima</a:t>
            </a:r>
          </a:p>
        </p:txBody>
      </p:sp>
      <p:sp>
        <p:nvSpPr>
          <p:cNvPr id="7" name="Marcador de texto 6">
            <a:extLst>
              <a:ext uri="{FF2B5EF4-FFF2-40B4-BE49-F238E27FC236}">
                <a16:creationId xmlns:a16="http://schemas.microsoft.com/office/drawing/2014/main" id="{3FDE3D85-5359-C904-5B15-1DA868687AE7}"/>
              </a:ext>
            </a:extLst>
          </p:cNvPr>
          <p:cNvSpPr>
            <a:spLocks noGrp="1"/>
          </p:cNvSpPr>
          <p:nvPr>
            <p:ph type="body" sz="quarter" idx="20"/>
          </p:nvPr>
        </p:nvSpPr>
        <p:spPr/>
        <p:txBody>
          <a:bodyPr/>
          <a:lstStyle/>
          <a:p>
            <a:r>
              <a:rPr lang="es-AR" dirty="0"/>
              <a:t>Cronograma estimado de la inversión total del proyecto.</a:t>
            </a:r>
          </a:p>
        </p:txBody>
      </p:sp>
      <p:sp>
        <p:nvSpPr>
          <p:cNvPr id="8" name="Marcador de texto 7">
            <a:extLst>
              <a:ext uri="{FF2B5EF4-FFF2-40B4-BE49-F238E27FC236}">
                <a16:creationId xmlns:a16="http://schemas.microsoft.com/office/drawing/2014/main" id="{EF8E675B-7E41-960F-BFFA-A51E28D0872B}"/>
              </a:ext>
            </a:extLst>
          </p:cNvPr>
          <p:cNvSpPr>
            <a:spLocks noGrp="1"/>
          </p:cNvSpPr>
          <p:nvPr>
            <p:ph type="body" sz="quarter" idx="21"/>
          </p:nvPr>
        </p:nvSpPr>
        <p:spPr>
          <a:xfrm>
            <a:off x="6607277" y="4556124"/>
            <a:ext cx="2300749" cy="1732709"/>
          </a:xfrm>
        </p:spPr>
        <p:txBody>
          <a:bodyPr/>
          <a:lstStyle/>
          <a:p>
            <a:r>
              <a:rPr lang="es-AR" dirty="0"/>
              <a:t>Con los montos del inicio, construcción, operación y cierre, detallando rubros y conceptos de inversión. Especificando inversiones en primer y segundo año.</a:t>
            </a:r>
          </a:p>
        </p:txBody>
      </p:sp>
      <p:sp>
        <p:nvSpPr>
          <p:cNvPr id="9" name="Marcador de texto 8">
            <a:extLst>
              <a:ext uri="{FF2B5EF4-FFF2-40B4-BE49-F238E27FC236}">
                <a16:creationId xmlns:a16="http://schemas.microsoft.com/office/drawing/2014/main" id="{EE51941C-E0E7-8D3B-9CAA-CBBBCFEBEF21}"/>
              </a:ext>
            </a:extLst>
          </p:cNvPr>
          <p:cNvSpPr>
            <a:spLocks noGrp="1"/>
          </p:cNvSpPr>
          <p:nvPr>
            <p:ph type="body" sz="quarter" idx="22"/>
          </p:nvPr>
        </p:nvSpPr>
        <p:spPr/>
        <p:txBody>
          <a:bodyPr/>
          <a:lstStyle/>
          <a:p>
            <a:r>
              <a:rPr lang="es-AR" dirty="0"/>
              <a:t>Descripción de la fuente o modo de financiamiento de la inversión.</a:t>
            </a:r>
          </a:p>
        </p:txBody>
      </p:sp>
      <p:sp>
        <p:nvSpPr>
          <p:cNvPr id="10" name="Marcador de texto 9">
            <a:extLst>
              <a:ext uri="{FF2B5EF4-FFF2-40B4-BE49-F238E27FC236}">
                <a16:creationId xmlns:a16="http://schemas.microsoft.com/office/drawing/2014/main" id="{B6958138-CEAD-94E1-44E3-489B06531225}"/>
              </a:ext>
            </a:extLst>
          </p:cNvPr>
          <p:cNvSpPr>
            <a:spLocks noGrp="1"/>
          </p:cNvSpPr>
          <p:nvPr>
            <p:ph type="body" sz="quarter" idx="15"/>
          </p:nvPr>
        </p:nvSpPr>
        <p:spPr/>
        <p:txBody>
          <a:bodyPr/>
          <a:lstStyle/>
          <a:p>
            <a:r>
              <a:rPr lang="es-AR" dirty="0">
                <a:solidFill>
                  <a:schemeClr val="bg1"/>
                </a:solidFill>
              </a:rPr>
              <a:t>Régimen de Incentivo para Grandes Inversiones</a:t>
            </a:r>
          </a:p>
          <a:p>
            <a:endParaRPr lang="es-AR" dirty="0"/>
          </a:p>
        </p:txBody>
      </p:sp>
      <p:pic>
        <p:nvPicPr>
          <p:cNvPr id="13" name="Marcador de posición de imagen 12" descr="Un dibujo de una cara feliz&#10;&#10;Descripción generada automáticamente con confianza baja">
            <a:extLst>
              <a:ext uri="{FF2B5EF4-FFF2-40B4-BE49-F238E27FC236}">
                <a16:creationId xmlns:a16="http://schemas.microsoft.com/office/drawing/2014/main" id="{D488001C-1723-59C3-34C3-F28E5CA6AD20}"/>
              </a:ext>
            </a:extLst>
          </p:cNvPr>
          <p:cNvPicPr>
            <a:picLocks noGrp="1" noChangeAspect="1"/>
          </p:cNvPicPr>
          <p:nvPr>
            <p:ph type="pic" idx="13"/>
          </p:nvPr>
        </p:nvPicPr>
        <p:blipFill>
          <a:blip r:embed="rId2"/>
          <a:srcRect/>
          <a:stretch>
            <a:fillRect/>
          </a:stretch>
        </p:blipFill>
        <p:spPr/>
      </p:pic>
    </p:spTree>
    <p:extLst>
      <p:ext uri="{BB962C8B-B14F-4D97-AF65-F5344CB8AC3E}">
        <p14:creationId xmlns:p14="http://schemas.microsoft.com/office/powerpoint/2010/main" val="9360667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974512-2C30-49EF-47FB-50580D969DD0}"/>
              </a:ext>
            </a:extLst>
          </p:cNvPr>
          <p:cNvSpPr>
            <a:spLocks noGrp="1"/>
          </p:cNvSpPr>
          <p:nvPr>
            <p:ph type="title"/>
          </p:nvPr>
        </p:nvSpPr>
        <p:spPr>
          <a:xfrm>
            <a:off x="910508" y="1567744"/>
            <a:ext cx="10515600" cy="3939424"/>
          </a:xfrm>
        </p:spPr>
        <p:txBody>
          <a:bodyPr>
            <a:normAutofit fontScale="90000"/>
          </a:bodyPr>
          <a:lstStyle/>
          <a:p>
            <a:r>
              <a:rPr lang="es-AR" sz="4000" b="1" dirty="0"/>
              <a:t>ACTO ADMINISTRATIVO</a:t>
            </a:r>
            <a:br>
              <a:rPr lang="es-AR" sz="4000" dirty="0"/>
            </a:br>
            <a:br>
              <a:rPr lang="es-AR" dirty="0"/>
            </a:br>
            <a:br>
              <a:rPr lang="es-AR" dirty="0"/>
            </a:br>
            <a:r>
              <a:rPr lang="es-AR" sz="2800" dirty="0"/>
              <a:t>La fecha de adhesión al RIGI se retrotrae a la fecha de presentación de la solicitud de adhesión.</a:t>
            </a:r>
            <a:br>
              <a:rPr lang="es-AR" sz="2800" dirty="0"/>
            </a:br>
            <a:br>
              <a:rPr lang="es-AR" sz="2800" dirty="0"/>
            </a:br>
            <a:r>
              <a:rPr lang="es-AR" sz="2800" dirty="0"/>
              <a:t>Los montos de inversión deben cumplirse dentro de los 2 años a partir de la notificación del acto administrativo, y en la fecha límite propuesta por el VPU.</a:t>
            </a:r>
            <a:br>
              <a:rPr lang="es-AR" dirty="0"/>
            </a:br>
            <a:br>
              <a:rPr lang="es-AR" dirty="0"/>
            </a:br>
            <a:endParaRPr lang="es-AR" dirty="0"/>
          </a:p>
        </p:txBody>
      </p:sp>
      <p:pic>
        <p:nvPicPr>
          <p:cNvPr id="5" name="Marcador de posición de imagen 4" descr="Un dibujo de una cara feliz&#10;&#10;Descripción generada automáticamente con confianza baja">
            <a:extLst>
              <a:ext uri="{FF2B5EF4-FFF2-40B4-BE49-F238E27FC236}">
                <a16:creationId xmlns:a16="http://schemas.microsoft.com/office/drawing/2014/main" id="{97349122-71EA-13B5-6DBB-1BEC8E1C2D7E}"/>
              </a:ext>
            </a:extLst>
          </p:cNvPr>
          <p:cNvPicPr>
            <a:picLocks noGrp="1" noChangeAspect="1"/>
          </p:cNvPicPr>
          <p:nvPr>
            <p:ph type="pic" idx="13"/>
          </p:nvPr>
        </p:nvPicPr>
        <p:blipFill>
          <a:blip r:embed="rId2"/>
          <a:srcRect/>
          <a:stretch>
            <a:fillRect/>
          </a:stretch>
        </p:blipFill>
        <p:spPr/>
      </p:pic>
      <p:sp>
        <p:nvSpPr>
          <p:cNvPr id="6" name="Marcador de texto 2">
            <a:extLst>
              <a:ext uri="{FF2B5EF4-FFF2-40B4-BE49-F238E27FC236}">
                <a16:creationId xmlns:a16="http://schemas.microsoft.com/office/drawing/2014/main" id="{759C1D58-8673-424E-6395-3DA08DC29E52}"/>
              </a:ext>
            </a:extLst>
          </p:cNvPr>
          <p:cNvSpPr txBox="1">
            <a:spLocks/>
          </p:cNvSpPr>
          <p:nvPr/>
        </p:nvSpPr>
        <p:spPr>
          <a:xfrm>
            <a:off x="839787" y="345232"/>
            <a:ext cx="6760547" cy="3823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E22216"/>
                </a:solidFill>
                <a:latin typeface="Sofia Pro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dirty="0">
                <a:solidFill>
                  <a:schemeClr val="bg1"/>
                </a:solidFill>
              </a:rPr>
              <a:t>Régimen de Incentivo para Grandes Inversiones</a:t>
            </a:r>
          </a:p>
        </p:txBody>
      </p:sp>
    </p:spTree>
    <p:extLst>
      <p:ext uri="{BB962C8B-B14F-4D97-AF65-F5344CB8AC3E}">
        <p14:creationId xmlns:p14="http://schemas.microsoft.com/office/powerpoint/2010/main" val="27217594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posición de imagen 6" descr="Un dibujo de una cara feliz&#10;&#10;Descripción generada automáticamente con confianza baja">
            <a:extLst>
              <a:ext uri="{FF2B5EF4-FFF2-40B4-BE49-F238E27FC236}">
                <a16:creationId xmlns:a16="http://schemas.microsoft.com/office/drawing/2014/main" id="{B0D4D00F-0EA4-1556-E9AF-17E33C6C8F6D}"/>
              </a:ext>
            </a:extLst>
          </p:cNvPr>
          <p:cNvPicPr>
            <a:picLocks noGrp="1" noChangeAspect="1"/>
          </p:cNvPicPr>
          <p:nvPr>
            <p:ph type="pic" idx="1"/>
          </p:nvPr>
        </p:nvPicPr>
        <p:blipFill>
          <a:blip r:embed="rId2"/>
          <a:srcRect/>
          <a:stretch>
            <a:fillRect/>
          </a:stretch>
        </p:blipFill>
        <p:spPr/>
      </p:pic>
      <p:sp>
        <p:nvSpPr>
          <p:cNvPr id="3" name="Marcador de texto 2">
            <a:extLst>
              <a:ext uri="{FF2B5EF4-FFF2-40B4-BE49-F238E27FC236}">
                <a16:creationId xmlns:a16="http://schemas.microsoft.com/office/drawing/2014/main" id="{E0E52BCC-572D-D9B8-2320-731E2FB8B274}"/>
              </a:ext>
            </a:extLst>
          </p:cNvPr>
          <p:cNvSpPr>
            <a:spLocks noGrp="1"/>
          </p:cNvSpPr>
          <p:nvPr>
            <p:ph type="body" sz="quarter" idx="13"/>
          </p:nvPr>
        </p:nvSpPr>
        <p:spPr>
          <a:xfrm>
            <a:off x="5943293" y="1245231"/>
            <a:ext cx="5835752" cy="5362045"/>
          </a:xfrm>
        </p:spPr>
        <p:txBody>
          <a:bodyPr>
            <a:normAutofit fontScale="25000" lnSpcReduction="20000"/>
          </a:bodyPr>
          <a:lstStyle/>
          <a:p>
            <a:pPr marL="342900" indent="-342900" algn="just">
              <a:buFont typeface="Wingdings" panose="05000000000000000000" pitchFamily="2" charset="2"/>
              <a:buChar char="ü"/>
            </a:pPr>
            <a:r>
              <a:rPr lang="es-AR" sz="9600" dirty="0"/>
              <a:t>Cumplir con los compromisos de inversión en activos computables. Se podrá modificar previa solicitud y autorización expresa, realizándola cuando se tome conocimiento de imposibilidad de incumplimiento, informando los motivos correspondientes. </a:t>
            </a:r>
          </a:p>
          <a:p>
            <a:pPr algn="just"/>
            <a:endParaRPr lang="es-AR" sz="9600" dirty="0"/>
          </a:p>
          <a:p>
            <a:pPr marL="342900" indent="-342900" algn="just">
              <a:buFont typeface="Wingdings" panose="05000000000000000000" pitchFamily="2" charset="2"/>
              <a:buChar char="ü"/>
            </a:pPr>
            <a:r>
              <a:rPr lang="es-AR" sz="9600" dirty="0"/>
              <a:t>Los activos computados para el cumplimiento del monto mínimo deberán permanecer afectados al proyecto por el término de su vida útil o hasta el fin del plazo de estabilidad o el fin de la vida útil del proyecto, o hasta la fecha en que medie permiso de la Autoridad de Aplicación, lo que ocurra primero.</a:t>
            </a:r>
          </a:p>
          <a:p>
            <a:pPr marL="342900" indent="-342900" algn="just">
              <a:buFont typeface="Wingdings" panose="05000000000000000000" pitchFamily="2" charset="2"/>
              <a:buChar char="ü"/>
            </a:pPr>
            <a:endParaRPr lang="es-AR" sz="1800" dirty="0"/>
          </a:p>
          <a:p>
            <a:pPr marL="342900" indent="-342900" algn="just">
              <a:buFont typeface="Wingdings" panose="05000000000000000000" pitchFamily="2" charset="2"/>
              <a:buChar char="ü"/>
            </a:pPr>
            <a:endParaRPr lang="es-AR" sz="1800" dirty="0"/>
          </a:p>
        </p:txBody>
      </p:sp>
      <p:sp>
        <p:nvSpPr>
          <p:cNvPr id="4" name="Marcador de texto 3">
            <a:extLst>
              <a:ext uri="{FF2B5EF4-FFF2-40B4-BE49-F238E27FC236}">
                <a16:creationId xmlns:a16="http://schemas.microsoft.com/office/drawing/2014/main" id="{D79DBBAD-06B6-4D68-E9A2-AAD6E02F0B02}"/>
              </a:ext>
            </a:extLst>
          </p:cNvPr>
          <p:cNvSpPr>
            <a:spLocks noGrp="1"/>
          </p:cNvSpPr>
          <p:nvPr>
            <p:ph type="body" sz="quarter" idx="14"/>
          </p:nvPr>
        </p:nvSpPr>
        <p:spPr>
          <a:xfrm>
            <a:off x="488180" y="2578218"/>
            <a:ext cx="4167285" cy="1761820"/>
          </a:xfrm>
        </p:spPr>
        <p:txBody>
          <a:bodyPr/>
          <a:lstStyle/>
          <a:p>
            <a:pPr algn="ctr"/>
            <a:r>
              <a:rPr lang="es-AR" sz="4400" b="1" dirty="0"/>
              <a:t>Obligaciones</a:t>
            </a:r>
          </a:p>
          <a:p>
            <a:pPr algn="ctr"/>
            <a:endParaRPr lang="es-AR" dirty="0"/>
          </a:p>
        </p:txBody>
      </p:sp>
      <p:sp>
        <p:nvSpPr>
          <p:cNvPr id="5" name="Marcador de texto 4">
            <a:extLst>
              <a:ext uri="{FF2B5EF4-FFF2-40B4-BE49-F238E27FC236}">
                <a16:creationId xmlns:a16="http://schemas.microsoft.com/office/drawing/2014/main" id="{61720DC9-832C-31CF-8443-AC3FCCB5BBB1}"/>
              </a:ext>
            </a:extLst>
          </p:cNvPr>
          <p:cNvSpPr>
            <a:spLocks noGrp="1"/>
          </p:cNvSpPr>
          <p:nvPr>
            <p:ph type="body" sz="quarter" idx="15"/>
          </p:nvPr>
        </p:nvSpPr>
        <p:spPr/>
        <p:txBody>
          <a:bodyPr/>
          <a:lstStyle/>
          <a:p>
            <a:r>
              <a:rPr lang="es-AR" dirty="0">
                <a:solidFill>
                  <a:schemeClr val="bg1"/>
                </a:solidFill>
              </a:rPr>
              <a:t>Régimen de Incentivo para Grandes Inversiones</a:t>
            </a:r>
          </a:p>
          <a:p>
            <a:endParaRPr lang="es-AR" dirty="0"/>
          </a:p>
        </p:txBody>
      </p:sp>
    </p:spTree>
    <p:extLst>
      <p:ext uri="{BB962C8B-B14F-4D97-AF65-F5344CB8AC3E}">
        <p14:creationId xmlns:p14="http://schemas.microsoft.com/office/powerpoint/2010/main" val="6373120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B0CEC329-82FD-BB4E-B069-E3848AD0E758}"/>
              </a:ext>
            </a:extLst>
          </p:cNvPr>
          <p:cNvSpPr>
            <a:spLocks noGrp="1"/>
          </p:cNvSpPr>
          <p:nvPr>
            <p:ph type="body" sz="quarter" idx="15"/>
          </p:nvPr>
        </p:nvSpPr>
        <p:spPr/>
        <p:txBody>
          <a:bodyPr/>
          <a:lstStyle/>
          <a:p>
            <a:r>
              <a:rPr lang="es-AR" dirty="0"/>
              <a:t>Régimen de Incentivo para Grandes Inversiones</a:t>
            </a:r>
          </a:p>
          <a:p>
            <a:endParaRPr lang="es-AR" dirty="0"/>
          </a:p>
        </p:txBody>
      </p:sp>
      <p:sp>
        <p:nvSpPr>
          <p:cNvPr id="3" name="Marcador de texto 2">
            <a:extLst>
              <a:ext uri="{FF2B5EF4-FFF2-40B4-BE49-F238E27FC236}">
                <a16:creationId xmlns:a16="http://schemas.microsoft.com/office/drawing/2014/main" id="{8E2B9252-66AA-31FF-D0CC-31A13D98F966}"/>
              </a:ext>
            </a:extLst>
          </p:cNvPr>
          <p:cNvSpPr>
            <a:spLocks noGrp="1"/>
          </p:cNvSpPr>
          <p:nvPr>
            <p:ph type="body" sz="quarter" idx="14"/>
          </p:nvPr>
        </p:nvSpPr>
        <p:spPr/>
        <p:txBody>
          <a:bodyPr/>
          <a:lstStyle/>
          <a:p>
            <a:r>
              <a:rPr lang="es-AR" dirty="0"/>
              <a:t>CAMBIARIOS</a:t>
            </a:r>
          </a:p>
        </p:txBody>
      </p:sp>
      <p:pic>
        <p:nvPicPr>
          <p:cNvPr id="12" name="Marcador de posición de imagen 11" descr="Un dibujo de una cara feliz&#10;&#10;Descripción generada automáticamente con confianza baja">
            <a:extLst>
              <a:ext uri="{FF2B5EF4-FFF2-40B4-BE49-F238E27FC236}">
                <a16:creationId xmlns:a16="http://schemas.microsoft.com/office/drawing/2014/main" id="{199AA41A-4522-31BA-E2D1-85DF8A231EDE}"/>
              </a:ext>
            </a:extLst>
          </p:cNvPr>
          <p:cNvPicPr>
            <a:picLocks noGrp="1" noChangeAspect="1"/>
          </p:cNvPicPr>
          <p:nvPr>
            <p:ph type="pic" idx="16"/>
          </p:nvPr>
        </p:nvPicPr>
        <p:blipFill>
          <a:blip r:embed="rId2"/>
          <a:srcRect/>
          <a:stretch>
            <a:fillRect/>
          </a:stretch>
        </p:blipFill>
        <p:spPr/>
      </p:pic>
      <p:sp>
        <p:nvSpPr>
          <p:cNvPr id="6" name="Marcador de texto 5">
            <a:extLst>
              <a:ext uri="{FF2B5EF4-FFF2-40B4-BE49-F238E27FC236}">
                <a16:creationId xmlns:a16="http://schemas.microsoft.com/office/drawing/2014/main" id="{7C077273-9010-7008-2508-310B927A03C5}"/>
              </a:ext>
            </a:extLst>
          </p:cNvPr>
          <p:cNvSpPr>
            <a:spLocks noGrp="1"/>
          </p:cNvSpPr>
          <p:nvPr>
            <p:ph type="body" sz="quarter" idx="18"/>
          </p:nvPr>
        </p:nvSpPr>
        <p:spPr>
          <a:xfrm>
            <a:off x="1146524" y="4816155"/>
            <a:ext cx="2752364" cy="1787236"/>
          </a:xfrm>
        </p:spPr>
        <p:txBody>
          <a:bodyPr>
            <a:normAutofit/>
          </a:bodyPr>
          <a:lstStyle/>
          <a:p>
            <a:pPr algn="l"/>
            <a:r>
              <a:rPr lang="es-AR" dirty="0"/>
              <a:t>- Impuesto a las ganancias</a:t>
            </a:r>
          </a:p>
          <a:p>
            <a:pPr algn="l"/>
            <a:r>
              <a:rPr lang="es-AR" dirty="0"/>
              <a:t>- IVA</a:t>
            </a:r>
          </a:p>
          <a:p>
            <a:pPr algn="l"/>
            <a:r>
              <a:rPr lang="es-AR" dirty="0"/>
              <a:t>- IDCB</a:t>
            </a:r>
          </a:p>
          <a:p>
            <a:pPr algn="l"/>
            <a:r>
              <a:rPr lang="es-AR" dirty="0"/>
              <a:t>- Importaciones y exportaciones</a:t>
            </a:r>
          </a:p>
        </p:txBody>
      </p:sp>
      <p:sp>
        <p:nvSpPr>
          <p:cNvPr id="7" name="Título 6">
            <a:extLst>
              <a:ext uri="{FF2B5EF4-FFF2-40B4-BE49-F238E27FC236}">
                <a16:creationId xmlns:a16="http://schemas.microsoft.com/office/drawing/2014/main" id="{71C6C13E-78A2-3A63-F969-B73B6BB25DF5}"/>
              </a:ext>
            </a:extLst>
          </p:cNvPr>
          <p:cNvSpPr>
            <a:spLocks noGrp="1"/>
          </p:cNvSpPr>
          <p:nvPr>
            <p:ph type="title"/>
          </p:nvPr>
        </p:nvSpPr>
        <p:spPr/>
        <p:txBody>
          <a:bodyPr/>
          <a:lstStyle/>
          <a:p>
            <a:r>
              <a:rPr lang="es-AR" dirty="0"/>
              <a:t>BENEFICIOS</a:t>
            </a:r>
          </a:p>
        </p:txBody>
      </p:sp>
      <p:sp>
        <p:nvSpPr>
          <p:cNvPr id="9" name="Marcador de texto 8">
            <a:extLst>
              <a:ext uri="{FF2B5EF4-FFF2-40B4-BE49-F238E27FC236}">
                <a16:creationId xmlns:a16="http://schemas.microsoft.com/office/drawing/2014/main" id="{1F96B1E4-659F-FB9C-1E6F-02F75FC46732}"/>
              </a:ext>
            </a:extLst>
          </p:cNvPr>
          <p:cNvSpPr>
            <a:spLocks noGrp="1"/>
          </p:cNvSpPr>
          <p:nvPr>
            <p:ph type="body" sz="quarter" idx="19"/>
          </p:nvPr>
        </p:nvSpPr>
        <p:spPr/>
        <p:txBody>
          <a:bodyPr/>
          <a:lstStyle/>
          <a:p>
            <a:r>
              <a:rPr lang="es-AR" dirty="0"/>
              <a:t>ESTABILIDAD FISCAL</a:t>
            </a:r>
          </a:p>
        </p:txBody>
      </p:sp>
      <p:sp>
        <p:nvSpPr>
          <p:cNvPr id="10" name="Marcador de texto 9">
            <a:extLst>
              <a:ext uri="{FF2B5EF4-FFF2-40B4-BE49-F238E27FC236}">
                <a16:creationId xmlns:a16="http://schemas.microsoft.com/office/drawing/2014/main" id="{B8F5370F-1C71-D025-CC7C-7F8592579241}"/>
              </a:ext>
            </a:extLst>
          </p:cNvPr>
          <p:cNvSpPr>
            <a:spLocks noGrp="1"/>
          </p:cNvSpPr>
          <p:nvPr>
            <p:ph type="body" sz="quarter" idx="13"/>
          </p:nvPr>
        </p:nvSpPr>
        <p:spPr/>
        <p:txBody>
          <a:bodyPr/>
          <a:lstStyle/>
          <a:p>
            <a:r>
              <a:rPr lang="es-AR" dirty="0"/>
              <a:t>IMPOSITIVOS Y ADUANEROS</a:t>
            </a:r>
          </a:p>
        </p:txBody>
      </p:sp>
      <p:sp>
        <p:nvSpPr>
          <p:cNvPr id="4" name="Marcador de texto 5">
            <a:extLst>
              <a:ext uri="{FF2B5EF4-FFF2-40B4-BE49-F238E27FC236}">
                <a16:creationId xmlns:a16="http://schemas.microsoft.com/office/drawing/2014/main" id="{1A602767-BF51-605A-269F-37EDB6CA1F36}"/>
              </a:ext>
            </a:extLst>
          </p:cNvPr>
          <p:cNvSpPr txBox="1">
            <a:spLocks/>
          </p:cNvSpPr>
          <p:nvPr/>
        </p:nvSpPr>
        <p:spPr>
          <a:xfrm>
            <a:off x="4842324" y="4816154"/>
            <a:ext cx="2507352" cy="1787235"/>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1600" kern="1200">
                <a:solidFill>
                  <a:srgbClr val="E22216"/>
                </a:solidFill>
                <a:latin typeface="Sofia Pro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AR" dirty="0"/>
              <a:t>Podrán optar por llevar sus registros contables y estados financieros en dólares estadounidenses, utilizando las normas internacionales de información financiera (NIIF)</a:t>
            </a:r>
          </a:p>
        </p:txBody>
      </p:sp>
      <p:sp>
        <p:nvSpPr>
          <p:cNvPr id="5" name="Marcador de texto 5">
            <a:extLst>
              <a:ext uri="{FF2B5EF4-FFF2-40B4-BE49-F238E27FC236}">
                <a16:creationId xmlns:a16="http://schemas.microsoft.com/office/drawing/2014/main" id="{A43FDBC6-6F27-BE59-5897-B98F31BCC2C0}"/>
              </a:ext>
            </a:extLst>
          </p:cNvPr>
          <p:cNvSpPr txBox="1">
            <a:spLocks/>
          </p:cNvSpPr>
          <p:nvPr/>
        </p:nvSpPr>
        <p:spPr>
          <a:xfrm>
            <a:off x="8415458" y="4816156"/>
            <a:ext cx="2507352" cy="1787235"/>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1600" kern="1200">
                <a:solidFill>
                  <a:srgbClr val="E22216"/>
                </a:solidFill>
                <a:latin typeface="Sofia Pro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AR" dirty="0"/>
              <a:t>Reorganizaciones libres de impuestos: (i) sin necesidad que la entidad continuadora prosiga la actividad; (</a:t>
            </a:r>
            <a:r>
              <a:rPr lang="es-AR" dirty="0" err="1"/>
              <a:t>ii</a:t>
            </a:r>
            <a:r>
              <a:rPr lang="es-AR" dirty="0"/>
              <a:t>) sin aprobación previa de AFIP; (</a:t>
            </a:r>
            <a:r>
              <a:rPr lang="es-AR" dirty="0" err="1"/>
              <a:t>iii</a:t>
            </a:r>
            <a:r>
              <a:rPr lang="es-AR" dirty="0"/>
              <a:t>) sin publicidad e inscripción.</a:t>
            </a:r>
          </a:p>
        </p:txBody>
      </p:sp>
    </p:spTree>
    <p:extLst>
      <p:ext uri="{BB962C8B-B14F-4D97-AF65-F5344CB8AC3E}">
        <p14:creationId xmlns:p14="http://schemas.microsoft.com/office/powerpoint/2010/main" val="1425207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posición de imagen 6" descr="Un dibujo de una cara feliz&#10;&#10;Descripción generada automáticamente con confianza baja">
            <a:extLst>
              <a:ext uri="{FF2B5EF4-FFF2-40B4-BE49-F238E27FC236}">
                <a16:creationId xmlns:a16="http://schemas.microsoft.com/office/drawing/2014/main" id="{B0D4D00F-0EA4-1556-E9AF-17E33C6C8F6D}"/>
              </a:ext>
            </a:extLst>
          </p:cNvPr>
          <p:cNvPicPr>
            <a:picLocks noGrp="1" noChangeAspect="1"/>
          </p:cNvPicPr>
          <p:nvPr>
            <p:ph type="pic" idx="1"/>
          </p:nvPr>
        </p:nvPicPr>
        <p:blipFill>
          <a:blip r:embed="rId2"/>
          <a:srcRect/>
          <a:stretch>
            <a:fillRect/>
          </a:stretch>
        </p:blipFill>
        <p:spPr/>
      </p:pic>
      <p:sp>
        <p:nvSpPr>
          <p:cNvPr id="3" name="Marcador de texto 2">
            <a:extLst>
              <a:ext uri="{FF2B5EF4-FFF2-40B4-BE49-F238E27FC236}">
                <a16:creationId xmlns:a16="http://schemas.microsoft.com/office/drawing/2014/main" id="{E0E52BCC-572D-D9B8-2320-731E2FB8B274}"/>
              </a:ext>
            </a:extLst>
          </p:cNvPr>
          <p:cNvSpPr>
            <a:spLocks noGrp="1"/>
          </p:cNvSpPr>
          <p:nvPr>
            <p:ph type="body" sz="quarter" idx="13"/>
          </p:nvPr>
        </p:nvSpPr>
        <p:spPr>
          <a:xfrm>
            <a:off x="5943293" y="1245231"/>
            <a:ext cx="5835752" cy="5362045"/>
          </a:xfrm>
        </p:spPr>
        <p:txBody>
          <a:bodyPr>
            <a:normAutofit fontScale="25000" lnSpcReduction="20000"/>
          </a:bodyPr>
          <a:lstStyle/>
          <a:p>
            <a:pPr marL="342900" indent="-342900" algn="just">
              <a:buFont typeface="Wingdings" panose="05000000000000000000" pitchFamily="2" charset="2"/>
              <a:buChar char="ü"/>
            </a:pPr>
            <a:r>
              <a:rPr lang="es-AR" sz="9600" dirty="0"/>
              <a:t>Alícuota 25%.</a:t>
            </a:r>
          </a:p>
          <a:p>
            <a:pPr marL="342900" indent="-342900" algn="just">
              <a:buFont typeface="Wingdings" panose="05000000000000000000" pitchFamily="2" charset="2"/>
              <a:buChar char="ü"/>
            </a:pPr>
            <a:r>
              <a:rPr lang="es-AR" sz="9600" dirty="0"/>
              <a:t>Amortización según LIAG o: (i) 2 cuotas anuales para bienes muebles, (</a:t>
            </a:r>
            <a:r>
              <a:rPr lang="es-AR" sz="9600" dirty="0" err="1"/>
              <a:t>ii</a:t>
            </a:r>
            <a:r>
              <a:rPr lang="es-AR" sz="9600" dirty="0"/>
              <a:t>) vida útil reducida al 60% de la estimada en caso de minas, canteras, bosques u otras obras de infraestructura –siempre que esté habilitado-. Esta metodología aplica también en casos de venta y reemplazo.</a:t>
            </a:r>
          </a:p>
          <a:p>
            <a:pPr marL="342900" indent="-342900" algn="just">
              <a:buFont typeface="Wingdings" panose="05000000000000000000" pitchFamily="2" charset="2"/>
              <a:buChar char="ü"/>
            </a:pPr>
            <a:r>
              <a:rPr lang="es-AR" sz="9600" dirty="0"/>
              <a:t>Quebrantos impositivos utilizables sin límite temporal. Transcurridos 5 años, pueden transferirse a terceros.</a:t>
            </a:r>
          </a:p>
          <a:p>
            <a:pPr marL="342900" indent="-342900" algn="just">
              <a:buFont typeface="Wingdings" panose="05000000000000000000" pitchFamily="2" charset="2"/>
              <a:buChar char="ü"/>
            </a:pPr>
            <a:r>
              <a:rPr lang="es-AR" sz="9600" dirty="0"/>
              <a:t>“Los quebrantos, teniendo en cuenta el régimen general que les resulta aplicable, se actualizarán por IPIM”</a:t>
            </a:r>
            <a:endParaRPr lang="es-AR" sz="1800" dirty="0"/>
          </a:p>
        </p:txBody>
      </p:sp>
      <p:sp>
        <p:nvSpPr>
          <p:cNvPr id="4" name="Marcador de texto 3">
            <a:extLst>
              <a:ext uri="{FF2B5EF4-FFF2-40B4-BE49-F238E27FC236}">
                <a16:creationId xmlns:a16="http://schemas.microsoft.com/office/drawing/2014/main" id="{D79DBBAD-06B6-4D68-E9A2-AAD6E02F0B02}"/>
              </a:ext>
            </a:extLst>
          </p:cNvPr>
          <p:cNvSpPr>
            <a:spLocks noGrp="1"/>
          </p:cNvSpPr>
          <p:nvPr>
            <p:ph type="body" sz="quarter" idx="14"/>
          </p:nvPr>
        </p:nvSpPr>
        <p:spPr>
          <a:xfrm>
            <a:off x="488180" y="2578218"/>
            <a:ext cx="4167285" cy="1761820"/>
          </a:xfrm>
        </p:spPr>
        <p:txBody>
          <a:bodyPr/>
          <a:lstStyle/>
          <a:p>
            <a:pPr algn="ctr"/>
            <a:r>
              <a:rPr lang="es-AR" sz="4400" b="1" dirty="0"/>
              <a:t>Impuesto a las ganancias</a:t>
            </a:r>
          </a:p>
          <a:p>
            <a:pPr algn="ctr"/>
            <a:endParaRPr lang="es-AR" dirty="0"/>
          </a:p>
        </p:txBody>
      </p:sp>
      <p:sp>
        <p:nvSpPr>
          <p:cNvPr id="5" name="Marcador de texto 4">
            <a:extLst>
              <a:ext uri="{FF2B5EF4-FFF2-40B4-BE49-F238E27FC236}">
                <a16:creationId xmlns:a16="http://schemas.microsoft.com/office/drawing/2014/main" id="{61720DC9-832C-31CF-8443-AC3FCCB5BBB1}"/>
              </a:ext>
            </a:extLst>
          </p:cNvPr>
          <p:cNvSpPr>
            <a:spLocks noGrp="1"/>
          </p:cNvSpPr>
          <p:nvPr>
            <p:ph type="body" sz="quarter" idx="15"/>
          </p:nvPr>
        </p:nvSpPr>
        <p:spPr/>
        <p:txBody>
          <a:bodyPr/>
          <a:lstStyle/>
          <a:p>
            <a:r>
              <a:rPr lang="es-AR" dirty="0">
                <a:solidFill>
                  <a:schemeClr val="bg1"/>
                </a:solidFill>
              </a:rPr>
              <a:t>Régimen de Incentivo para Grandes Inversiones</a:t>
            </a:r>
          </a:p>
          <a:p>
            <a:endParaRPr lang="es-AR" dirty="0"/>
          </a:p>
        </p:txBody>
      </p:sp>
    </p:spTree>
    <p:extLst>
      <p:ext uri="{BB962C8B-B14F-4D97-AF65-F5344CB8AC3E}">
        <p14:creationId xmlns:p14="http://schemas.microsoft.com/office/powerpoint/2010/main" val="30327555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posición de imagen 6" descr="Un dibujo de una cara feliz&#10;&#10;Descripción generada automáticamente con confianza baja">
            <a:extLst>
              <a:ext uri="{FF2B5EF4-FFF2-40B4-BE49-F238E27FC236}">
                <a16:creationId xmlns:a16="http://schemas.microsoft.com/office/drawing/2014/main" id="{B0D4D00F-0EA4-1556-E9AF-17E33C6C8F6D}"/>
              </a:ext>
            </a:extLst>
          </p:cNvPr>
          <p:cNvPicPr>
            <a:picLocks noGrp="1" noChangeAspect="1"/>
          </p:cNvPicPr>
          <p:nvPr>
            <p:ph type="pic" idx="1"/>
          </p:nvPr>
        </p:nvPicPr>
        <p:blipFill>
          <a:blip r:embed="rId2"/>
          <a:srcRect/>
          <a:stretch>
            <a:fillRect/>
          </a:stretch>
        </p:blipFill>
        <p:spPr/>
      </p:pic>
      <p:sp>
        <p:nvSpPr>
          <p:cNvPr id="3" name="Marcador de texto 2">
            <a:extLst>
              <a:ext uri="{FF2B5EF4-FFF2-40B4-BE49-F238E27FC236}">
                <a16:creationId xmlns:a16="http://schemas.microsoft.com/office/drawing/2014/main" id="{E0E52BCC-572D-D9B8-2320-731E2FB8B274}"/>
              </a:ext>
            </a:extLst>
          </p:cNvPr>
          <p:cNvSpPr>
            <a:spLocks noGrp="1"/>
          </p:cNvSpPr>
          <p:nvPr>
            <p:ph type="body" sz="quarter" idx="13"/>
          </p:nvPr>
        </p:nvSpPr>
        <p:spPr>
          <a:xfrm>
            <a:off x="5943293" y="1245231"/>
            <a:ext cx="5835752" cy="5362045"/>
          </a:xfrm>
        </p:spPr>
        <p:txBody>
          <a:bodyPr>
            <a:normAutofit fontScale="25000" lnSpcReduction="20000"/>
          </a:bodyPr>
          <a:lstStyle/>
          <a:p>
            <a:pPr marL="342900" indent="-342900" algn="just">
              <a:buFont typeface="Wingdings" panose="05000000000000000000" pitchFamily="2" charset="2"/>
              <a:buChar char="ü"/>
            </a:pPr>
            <a:r>
              <a:rPr lang="es-AR" sz="9600" dirty="0"/>
              <a:t>Se permiten las actualizaciones previstas en la LIG por IPC, sin aplicar el Art. 93.</a:t>
            </a:r>
          </a:p>
          <a:p>
            <a:pPr marL="342900" indent="-342900" algn="just">
              <a:buFont typeface="Wingdings" panose="05000000000000000000" pitchFamily="2" charset="2"/>
              <a:buChar char="ü"/>
            </a:pPr>
            <a:r>
              <a:rPr lang="es-AR" sz="9600" dirty="0"/>
              <a:t>Distribución de dividendos: alcanzada al 7% a personas humanas y sujetos del exterior. Las distribuciones que se efectúen luego de transcurridos 3 años de la generación del resultado, y 4 años desde la fecha de adhesión al RIGI, quedan alcanzadas al 0%.</a:t>
            </a:r>
          </a:p>
          <a:p>
            <a:pPr marL="342900" indent="-342900" algn="just">
              <a:buFont typeface="Wingdings" panose="05000000000000000000" pitchFamily="2" charset="2"/>
              <a:buChar char="ü"/>
            </a:pPr>
            <a:r>
              <a:rPr lang="es-AR" sz="9600" dirty="0"/>
              <a:t>Las operaciones con sujetos vinculadas están sujetas a las disposiciones de precios de transferencia.</a:t>
            </a:r>
          </a:p>
          <a:p>
            <a:pPr marL="342900" indent="-342900" algn="just">
              <a:buFont typeface="Wingdings" panose="05000000000000000000" pitchFamily="2" charset="2"/>
              <a:buChar char="ü"/>
            </a:pPr>
            <a:r>
              <a:rPr lang="es-AR" sz="9600" dirty="0"/>
              <a:t>Respecto de la financiación, no se aplica el límite de deducción de intereses del Art. 85 de la LIAG.</a:t>
            </a:r>
            <a:endParaRPr lang="es-AR" sz="1800" dirty="0"/>
          </a:p>
        </p:txBody>
      </p:sp>
      <p:sp>
        <p:nvSpPr>
          <p:cNvPr id="4" name="Marcador de texto 3">
            <a:extLst>
              <a:ext uri="{FF2B5EF4-FFF2-40B4-BE49-F238E27FC236}">
                <a16:creationId xmlns:a16="http://schemas.microsoft.com/office/drawing/2014/main" id="{D79DBBAD-06B6-4D68-E9A2-AAD6E02F0B02}"/>
              </a:ext>
            </a:extLst>
          </p:cNvPr>
          <p:cNvSpPr>
            <a:spLocks noGrp="1"/>
          </p:cNvSpPr>
          <p:nvPr>
            <p:ph type="body" sz="quarter" idx="14"/>
          </p:nvPr>
        </p:nvSpPr>
        <p:spPr>
          <a:xfrm>
            <a:off x="488180" y="2578218"/>
            <a:ext cx="4167285" cy="1761820"/>
          </a:xfrm>
        </p:spPr>
        <p:txBody>
          <a:bodyPr/>
          <a:lstStyle/>
          <a:p>
            <a:pPr algn="ctr"/>
            <a:r>
              <a:rPr lang="es-AR" sz="4400" b="1" dirty="0"/>
              <a:t>Impuesto a las ganancias</a:t>
            </a:r>
          </a:p>
          <a:p>
            <a:pPr algn="ctr"/>
            <a:r>
              <a:rPr lang="es-AR" sz="4400" b="1" dirty="0"/>
              <a:t>(cont.)</a:t>
            </a:r>
          </a:p>
          <a:p>
            <a:pPr algn="ctr"/>
            <a:endParaRPr lang="es-AR" dirty="0"/>
          </a:p>
        </p:txBody>
      </p:sp>
      <p:sp>
        <p:nvSpPr>
          <p:cNvPr id="5" name="Marcador de texto 4">
            <a:extLst>
              <a:ext uri="{FF2B5EF4-FFF2-40B4-BE49-F238E27FC236}">
                <a16:creationId xmlns:a16="http://schemas.microsoft.com/office/drawing/2014/main" id="{61720DC9-832C-31CF-8443-AC3FCCB5BBB1}"/>
              </a:ext>
            </a:extLst>
          </p:cNvPr>
          <p:cNvSpPr>
            <a:spLocks noGrp="1"/>
          </p:cNvSpPr>
          <p:nvPr>
            <p:ph type="body" sz="quarter" idx="15"/>
          </p:nvPr>
        </p:nvSpPr>
        <p:spPr/>
        <p:txBody>
          <a:bodyPr/>
          <a:lstStyle/>
          <a:p>
            <a:r>
              <a:rPr lang="es-AR" dirty="0">
                <a:solidFill>
                  <a:schemeClr val="bg1"/>
                </a:solidFill>
              </a:rPr>
              <a:t>Régimen de Incentivo para Grandes Inversiones</a:t>
            </a:r>
          </a:p>
          <a:p>
            <a:endParaRPr lang="es-AR" dirty="0"/>
          </a:p>
        </p:txBody>
      </p:sp>
    </p:spTree>
    <p:extLst>
      <p:ext uri="{BB962C8B-B14F-4D97-AF65-F5344CB8AC3E}">
        <p14:creationId xmlns:p14="http://schemas.microsoft.com/office/powerpoint/2010/main" val="15938163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posición de imagen 6" descr="Un dibujo de una cara feliz&#10;&#10;Descripción generada automáticamente con confianza baja">
            <a:extLst>
              <a:ext uri="{FF2B5EF4-FFF2-40B4-BE49-F238E27FC236}">
                <a16:creationId xmlns:a16="http://schemas.microsoft.com/office/drawing/2014/main" id="{B0D4D00F-0EA4-1556-E9AF-17E33C6C8F6D}"/>
              </a:ext>
            </a:extLst>
          </p:cNvPr>
          <p:cNvPicPr>
            <a:picLocks noGrp="1" noChangeAspect="1"/>
          </p:cNvPicPr>
          <p:nvPr>
            <p:ph type="pic" idx="1"/>
          </p:nvPr>
        </p:nvPicPr>
        <p:blipFill>
          <a:blip r:embed="rId2"/>
          <a:srcRect/>
          <a:stretch>
            <a:fillRect/>
          </a:stretch>
        </p:blipFill>
        <p:spPr/>
      </p:pic>
      <p:sp>
        <p:nvSpPr>
          <p:cNvPr id="3" name="Marcador de texto 2">
            <a:extLst>
              <a:ext uri="{FF2B5EF4-FFF2-40B4-BE49-F238E27FC236}">
                <a16:creationId xmlns:a16="http://schemas.microsoft.com/office/drawing/2014/main" id="{E0E52BCC-572D-D9B8-2320-731E2FB8B274}"/>
              </a:ext>
            </a:extLst>
          </p:cNvPr>
          <p:cNvSpPr>
            <a:spLocks noGrp="1"/>
          </p:cNvSpPr>
          <p:nvPr>
            <p:ph type="body" sz="quarter" idx="13"/>
          </p:nvPr>
        </p:nvSpPr>
        <p:spPr>
          <a:xfrm>
            <a:off x="5943293" y="1245232"/>
            <a:ext cx="5835752" cy="5175234"/>
          </a:xfrm>
        </p:spPr>
        <p:txBody>
          <a:bodyPr>
            <a:noAutofit/>
          </a:bodyPr>
          <a:lstStyle/>
          <a:p>
            <a:pPr marL="342900" indent="-342900" algn="just">
              <a:buFont typeface="Wingdings" panose="05000000000000000000" pitchFamily="2" charset="2"/>
              <a:buChar char="ü"/>
            </a:pPr>
            <a:r>
              <a:rPr lang="es-AR" sz="2000" dirty="0"/>
              <a:t>El crédito fiscal y percepciones por compra, construcción, fabricación, elaboración o importación de bienes de uso o por inversiones de obras de infraestructura y/o servicios necesarios para su desarrollo y construcción, se podrá pagar mediante la entrega de Certificados de Crédito Fiscal.</a:t>
            </a:r>
          </a:p>
          <a:p>
            <a:pPr marL="342900" indent="-342900" algn="just">
              <a:buFont typeface="Wingdings" panose="05000000000000000000" pitchFamily="2" charset="2"/>
              <a:buChar char="ü"/>
            </a:pPr>
            <a:r>
              <a:rPr lang="es-AR" sz="2000" dirty="0"/>
              <a:t>Los créditos fiscales cancelados con Certificados de Crédito Fiscal no resultan computables.</a:t>
            </a:r>
          </a:p>
          <a:p>
            <a:pPr marL="342900" indent="-342900" algn="just">
              <a:buFont typeface="Wingdings" panose="05000000000000000000" pitchFamily="2" charset="2"/>
              <a:buChar char="ü"/>
            </a:pPr>
            <a:r>
              <a:rPr lang="es-AR" sz="2000" dirty="0"/>
              <a:t>Los certificados de crédito fiscal tendrán para el proveedor el carácter de ingreso directo. Si solicita devolución AFIP debe resolver en 3 meses, sino puede transferir a terceros sin necesidad de aprobación previa. Mediante verificación posterior solo puede reclamar AFIP al VPU.</a:t>
            </a:r>
            <a:endParaRPr lang="es-AR" sz="400" dirty="0"/>
          </a:p>
        </p:txBody>
      </p:sp>
      <p:sp>
        <p:nvSpPr>
          <p:cNvPr id="4" name="Marcador de texto 3">
            <a:extLst>
              <a:ext uri="{FF2B5EF4-FFF2-40B4-BE49-F238E27FC236}">
                <a16:creationId xmlns:a16="http://schemas.microsoft.com/office/drawing/2014/main" id="{D79DBBAD-06B6-4D68-E9A2-AAD6E02F0B02}"/>
              </a:ext>
            </a:extLst>
          </p:cNvPr>
          <p:cNvSpPr>
            <a:spLocks noGrp="1"/>
          </p:cNvSpPr>
          <p:nvPr>
            <p:ph type="body" sz="quarter" idx="14"/>
          </p:nvPr>
        </p:nvSpPr>
        <p:spPr>
          <a:xfrm>
            <a:off x="348015" y="2312747"/>
            <a:ext cx="4447614" cy="1761820"/>
          </a:xfrm>
        </p:spPr>
        <p:txBody>
          <a:bodyPr/>
          <a:lstStyle/>
          <a:p>
            <a:pPr algn="ctr"/>
            <a:r>
              <a:rPr lang="es-AR" sz="4400" b="1" dirty="0"/>
              <a:t>Impuesto al valor agregado (IVA)</a:t>
            </a:r>
          </a:p>
          <a:p>
            <a:pPr algn="ctr"/>
            <a:endParaRPr lang="es-AR" dirty="0"/>
          </a:p>
        </p:txBody>
      </p:sp>
      <p:sp>
        <p:nvSpPr>
          <p:cNvPr id="5" name="Marcador de texto 4">
            <a:extLst>
              <a:ext uri="{FF2B5EF4-FFF2-40B4-BE49-F238E27FC236}">
                <a16:creationId xmlns:a16="http://schemas.microsoft.com/office/drawing/2014/main" id="{61720DC9-832C-31CF-8443-AC3FCCB5BBB1}"/>
              </a:ext>
            </a:extLst>
          </p:cNvPr>
          <p:cNvSpPr>
            <a:spLocks noGrp="1"/>
          </p:cNvSpPr>
          <p:nvPr>
            <p:ph type="body" sz="quarter" idx="15"/>
          </p:nvPr>
        </p:nvSpPr>
        <p:spPr/>
        <p:txBody>
          <a:bodyPr/>
          <a:lstStyle/>
          <a:p>
            <a:r>
              <a:rPr lang="es-AR" dirty="0">
                <a:solidFill>
                  <a:schemeClr val="bg1"/>
                </a:solidFill>
              </a:rPr>
              <a:t>Régimen de Incentivo para Grandes Inversiones</a:t>
            </a:r>
          </a:p>
          <a:p>
            <a:endParaRPr lang="es-AR" dirty="0"/>
          </a:p>
        </p:txBody>
      </p:sp>
    </p:spTree>
    <p:extLst>
      <p:ext uri="{BB962C8B-B14F-4D97-AF65-F5344CB8AC3E}">
        <p14:creationId xmlns:p14="http://schemas.microsoft.com/office/powerpoint/2010/main" val="6995372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posición de imagen 6" descr="Un dibujo de una cara feliz&#10;&#10;Descripción generada automáticamente con confianza baja">
            <a:extLst>
              <a:ext uri="{FF2B5EF4-FFF2-40B4-BE49-F238E27FC236}">
                <a16:creationId xmlns:a16="http://schemas.microsoft.com/office/drawing/2014/main" id="{B0D4D00F-0EA4-1556-E9AF-17E33C6C8F6D}"/>
              </a:ext>
            </a:extLst>
          </p:cNvPr>
          <p:cNvPicPr>
            <a:picLocks noGrp="1" noChangeAspect="1"/>
          </p:cNvPicPr>
          <p:nvPr>
            <p:ph type="pic" idx="1"/>
          </p:nvPr>
        </p:nvPicPr>
        <p:blipFill>
          <a:blip r:embed="rId2"/>
          <a:srcRect/>
          <a:stretch>
            <a:fillRect/>
          </a:stretch>
        </p:blipFill>
        <p:spPr/>
      </p:pic>
      <p:sp>
        <p:nvSpPr>
          <p:cNvPr id="3" name="Marcador de texto 2">
            <a:extLst>
              <a:ext uri="{FF2B5EF4-FFF2-40B4-BE49-F238E27FC236}">
                <a16:creationId xmlns:a16="http://schemas.microsoft.com/office/drawing/2014/main" id="{E0E52BCC-572D-D9B8-2320-731E2FB8B274}"/>
              </a:ext>
            </a:extLst>
          </p:cNvPr>
          <p:cNvSpPr>
            <a:spLocks noGrp="1"/>
          </p:cNvSpPr>
          <p:nvPr>
            <p:ph type="body" sz="quarter" idx="13"/>
          </p:nvPr>
        </p:nvSpPr>
        <p:spPr>
          <a:xfrm>
            <a:off x="5894132" y="1891703"/>
            <a:ext cx="5835752" cy="1537297"/>
          </a:xfrm>
        </p:spPr>
        <p:txBody>
          <a:bodyPr>
            <a:noAutofit/>
          </a:bodyPr>
          <a:lstStyle/>
          <a:p>
            <a:pPr marL="342900" indent="-342900" algn="just">
              <a:buFont typeface="Wingdings" panose="05000000000000000000" pitchFamily="2" charset="2"/>
              <a:buChar char="ü"/>
            </a:pPr>
            <a:r>
              <a:rPr lang="es-AR" sz="2400" dirty="0"/>
              <a:t>Cómputo del 100% como crédito a cuenta del impuesto a las ganancias.</a:t>
            </a:r>
            <a:endParaRPr lang="es-AR" sz="500" dirty="0"/>
          </a:p>
        </p:txBody>
      </p:sp>
      <p:sp>
        <p:nvSpPr>
          <p:cNvPr id="4" name="Marcador de texto 3">
            <a:extLst>
              <a:ext uri="{FF2B5EF4-FFF2-40B4-BE49-F238E27FC236}">
                <a16:creationId xmlns:a16="http://schemas.microsoft.com/office/drawing/2014/main" id="{D79DBBAD-06B6-4D68-E9A2-AAD6E02F0B02}"/>
              </a:ext>
            </a:extLst>
          </p:cNvPr>
          <p:cNvSpPr>
            <a:spLocks noGrp="1"/>
          </p:cNvSpPr>
          <p:nvPr>
            <p:ph type="body" sz="quarter" idx="14"/>
          </p:nvPr>
        </p:nvSpPr>
        <p:spPr>
          <a:xfrm>
            <a:off x="207851" y="1245232"/>
            <a:ext cx="4447614" cy="1761820"/>
          </a:xfrm>
        </p:spPr>
        <p:txBody>
          <a:bodyPr/>
          <a:lstStyle/>
          <a:p>
            <a:pPr algn="ctr"/>
            <a:r>
              <a:rPr lang="es-AR" sz="4400" b="1" dirty="0"/>
              <a:t>Impuesto a los débitos y créditos bancarios (IDCB)</a:t>
            </a:r>
          </a:p>
          <a:p>
            <a:pPr algn="ctr"/>
            <a:endParaRPr lang="es-AR" dirty="0"/>
          </a:p>
        </p:txBody>
      </p:sp>
      <p:sp>
        <p:nvSpPr>
          <p:cNvPr id="5" name="Marcador de texto 4">
            <a:extLst>
              <a:ext uri="{FF2B5EF4-FFF2-40B4-BE49-F238E27FC236}">
                <a16:creationId xmlns:a16="http://schemas.microsoft.com/office/drawing/2014/main" id="{61720DC9-832C-31CF-8443-AC3FCCB5BBB1}"/>
              </a:ext>
            </a:extLst>
          </p:cNvPr>
          <p:cNvSpPr>
            <a:spLocks noGrp="1"/>
          </p:cNvSpPr>
          <p:nvPr>
            <p:ph type="body" sz="quarter" idx="15"/>
          </p:nvPr>
        </p:nvSpPr>
        <p:spPr/>
        <p:txBody>
          <a:bodyPr/>
          <a:lstStyle/>
          <a:p>
            <a:r>
              <a:rPr lang="es-AR" dirty="0">
                <a:solidFill>
                  <a:schemeClr val="bg1"/>
                </a:solidFill>
              </a:rPr>
              <a:t>Régimen de Incentivo para Grandes Inversiones</a:t>
            </a:r>
          </a:p>
          <a:p>
            <a:endParaRPr lang="es-AR" dirty="0"/>
          </a:p>
        </p:txBody>
      </p:sp>
    </p:spTree>
    <p:extLst>
      <p:ext uri="{BB962C8B-B14F-4D97-AF65-F5344CB8AC3E}">
        <p14:creationId xmlns:p14="http://schemas.microsoft.com/office/powerpoint/2010/main" val="2505374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B59D4642-2A88-8D25-2448-36FDBE21A3CA}"/>
              </a:ext>
            </a:extLst>
          </p:cNvPr>
          <p:cNvSpPr>
            <a:spLocks noGrp="1"/>
          </p:cNvSpPr>
          <p:nvPr>
            <p:ph type="body" sz="quarter" idx="13"/>
          </p:nvPr>
        </p:nvSpPr>
        <p:spPr/>
        <p:txBody>
          <a:bodyPr>
            <a:normAutofit/>
          </a:bodyPr>
          <a:lstStyle/>
          <a:p>
            <a:r>
              <a:rPr lang="es-AR" sz="4800" dirty="0"/>
              <a:t>RIGI</a:t>
            </a:r>
          </a:p>
        </p:txBody>
      </p:sp>
      <p:sp>
        <p:nvSpPr>
          <p:cNvPr id="3" name="Marcador de texto 2">
            <a:extLst>
              <a:ext uri="{FF2B5EF4-FFF2-40B4-BE49-F238E27FC236}">
                <a16:creationId xmlns:a16="http://schemas.microsoft.com/office/drawing/2014/main" id="{A51A883F-E393-897D-554E-430FFB60267C}"/>
              </a:ext>
            </a:extLst>
          </p:cNvPr>
          <p:cNvSpPr>
            <a:spLocks noGrp="1"/>
          </p:cNvSpPr>
          <p:nvPr>
            <p:ph type="body" sz="quarter" idx="14"/>
          </p:nvPr>
        </p:nvSpPr>
        <p:spPr>
          <a:xfrm>
            <a:off x="8627888" y="1859053"/>
            <a:ext cx="2507352" cy="3057076"/>
          </a:xfrm>
        </p:spPr>
        <p:txBody>
          <a:bodyPr>
            <a:noAutofit/>
          </a:bodyPr>
          <a:lstStyle/>
          <a:p>
            <a:r>
              <a:rPr lang="es-AR" sz="2200" dirty="0"/>
              <a:t>REQUISITOS</a:t>
            </a:r>
          </a:p>
          <a:p>
            <a:endParaRPr lang="es-AR" sz="2200" dirty="0"/>
          </a:p>
          <a:p>
            <a:endParaRPr lang="es-AR" sz="2200" dirty="0"/>
          </a:p>
          <a:p>
            <a:r>
              <a:rPr lang="es-AR" sz="2200" dirty="0"/>
              <a:t>OBLIGACIONES</a:t>
            </a:r>
          </a:p>
          <a:p>
            <a:endParaRPr lang="es-AR" sz="2200" dirty="0"/>
          </a:p>
          <a:p>
            <a:endParaRPr lang="es-AR" sz="2200" dirty="0"/>
          </a:p>
          <a:p>
            <a:r>
              <a:rPr lang="es-AR" sz="2200" dirty="0"/>
              <a:t>BENEFICIOS</a:t>
            </a:r>
          </a:p>
          <a:p>
            <a:endParaRPr lang="es-AR" sz="2000" dirty="0"/>
          </a:p>
        </p:txBody>
      </p:sp>
      <p:sp>
        <p:nvSpPr>
          <p:cNvPr id="4" name="Marcador de texto 3">
            <a:extLst>
              <a:ext uri="{FF2B5EF4-FFF2-40B4-BE49-F238E27FC236}">
                <a16:creationId xmlns:a16="http://schemas.microsoft.com/office/drawing/2014/main" id="{E153C9AC-3035-4B21-8701-48A11B66B070}"/>
              </a:ext>
            </a:extLst>
          </p:cNvPr>
          <p:cNvSpPr>
            <a:spLocks noGrp="1"/>
          </p:cNvSpPr>
          <p:nvPr>
            <p:ph type="body" sz="quarter" idx="15"/>
          </p:nvPr>
        </p:nvSpPr>
        <p:spPr/>
        <p:txBody>
          <a:bodyPr/>
          <a:lstStyle/>
          <a:p>
            <a:r>
              <a:rPr lang="es-AR" dirty="0"/>
              <a:t>Alcance del Régimen de Incentivo para Grandes Inversiones</a:t>
            </a:r>
          </a:p>
        </p:txBody>
      </p:sp>
      <p:pic>
        <p:nvPicPr>
          <p:cNvPr id="10" name="Marcador de posición de imagen 9" descr="Un dibujo de una cara feliz&#10;&#10;Descripción generada automáticamente con confianza baja">
            <a:extLst>
              <a:ext uri="{FF2B5EF4-FFF2-40B4-BE49-F238E27FC236}">
                <a16:creationId xmlns:a16="http://schemas.microsoft.com/office/drawing/2014/main" id="{6C0C03DE-3C83-DC7A-02C4-AA8E4E3D7EDE}"/>
              </a:ext>
            </a:extLst>
          </p:cNvPr>
          <p:cNvPicPr>
            <a:picLocks noGrp="1" noChangeAspect="1"/>
          </p:cNvPicPr>
          <p:nvPr>
            <p:ph type="pic" idx="16"/>
          </p:nvPr>
        </p:nvPicPr>
        <p:blipFill>
          <a:blip r:embed="rId2"/>
          <a:srcRect/>
          <a:stretch>
            <a:fillRect/>
          </a:stretch>
        </p:blipFill>
        <p:spPr/>
      </p:pic>
      <p:sp>
        <p:nvSpPr>
          <p:cNvPr id="7" name="Marcador de texto 6">
            <a:extLst>
              <a:ext uri="{FF2B5EF4-FFF2-40B4-BE49-F238E27FC236}">
                <a16:creationId xmlns:a16="http://schemas.microsoft.com/office/drawing/2014/main" id="{D077D8DB-2B29-8F5F-4A5A-1459AC63EB2B}"/>
              </a:ext>
            </a:extLst>
          </p:cNvPr>
          <p:cNvSpPr>
            <a:spLocks noGrp="1"/>
          </p:cNvSpPr>
          <p:nvPr>
            <p:ph type="body" sz="quarter" idx="18"/>
          </p:nvPr>
        </p:nvSpPr>
        <p:spPr>
          <a:xfrm>
            <a:off x="1056762" y="1866591"/>
            <a:ext cx="2507352" cy="3049538"/>
          </a:xfrm>
        </p:spPr>
        <p:txBody>
          <a:bodyPr>
            <a:normAutofit/>
          </a:bodyPr>
          <a:lstStyle/>
          <a:p>
            <a:r>
              <a:rPr lang="es-AR" sz="2200" dirty="0"/>
              <a:t>OBJETO</a:t>
            </a:r>
          </a:p>
          <a:p>
            <a:endParaRPr lang="es-AR" sz="2200" dirty="0"/>
          </a:p>
          <a:p>
            <a:endParaRPr lang="es-AR" sz="2200" dirty="0"/>
          </a:p>
          <a:p>
            <a:r>
              <a:rPr lang="es-AR" sz="2200" dirty="0"/>
              <a:t>VIGENCIA</a:t>
            </a:r>
          </a:p>
          <a:p>
            <a:endParaRPr lang="es-AR" sz="2200" dirty="0"/>
          </a:p>
          <a:p>
            <a:endParaRPr lang="es-AR" sz="2200" dirty="0"/>
          </a:p>
          <a:p>
            <a:r>
              <a:rPr lang="es-AR" sz="2200" dirty="0"/>
              <a:t>SUJETOS</a:t>
            </a:r>
          </a:p>
        </p:txBody>
      </p:sp>
      <p:sp>
        <p:nvSpPr>
          <p:cNvPr id="11" name="Marcador de texto 6">
            <a:extLst>
              <a:ext uri="{FF2B5EF4-FFF2-40B4-BE49-F238E27FC236}">
                <a16:creationId xmlns:a16="http://schemas.microsoft.com/office/drawing/2014/main" id="{EE3A8BD1-87C6-BF1F-08E7-297624A132DF}"/>
              </a:ext>
            </a:extLst>
          </p:cNvPr>
          <p:cNvSpPr txBox="1">
            <a:spLocks/>
          </p:cNvSpPr>
          <p:nvPr/>
        </p:nvSpPr>
        <p:spPr>
          <a:xfrm>
            <a:off x="4834146" y="5720776"/>
            <a:ext cx="2507352" cy="79199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1600" kern="1200">
                <a:solidFill>
                  <a:srgbClr val="87898C"/>
                </a:solidFill>
                <a:latin typeface="Sofia Pro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AR" sz="2200" dirty="0"/>
              <a:t>RÉGIMEN INFRACCIONAL</a:t>
            </a:r>
          </a:p>
          <a:p>
            <a:endParaRPr lang="es-AR" dirty="0"/>
          </a:p>
        </p:txBody>
      </p:sp>
    </p:spTree>
    <p:extLst>
      <p:ext uri="{BB962C8B-B14F-4D97-AF65-F5344CB8AC3E}">
        <p14:creationId xmlns:p14="http://schemas.microsoft.com/office/powerpoint/2010/main" val="40459244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posición de imagen 6" descr="Un dibujo de una cara feliz&#10;&#10;Descripción generada automáticamente con confianza baja">
            <a:extLst>
              <a:ext uri="{FF2B5EF4-FFF2-40B4-BE49-F238E27FC236}">
                <a16:creationId xmlns:a16="http://schemas.microsoft.com/office/drawing/2014/main" id="{B0D4D00F-0EA4-1556-E9AF-17E33C6C8F6D}"/>
              </a:ext>
            </a:extLst>
          </p:cNvPr>
          <p:cNvPicPr>
            <a:picLocks noGrp="1" noChangeAspect="1"/>
          </p:cNvPicPr>
          <p:nvPr>
            <p:ph type="pic" idx="1"/>
          </p:nvPr>
        </p:nvPicPr>
        <p:blipFill>
          <a:blip r:embed="rId2"/>
          <a:srcRect/>
          <a:stretch>
            <a:fillRect/>
          </a:stretch>
        </p:blipFill>
        <p:spPr/>
      </p:pic>
      <p:sp>
        <p:nvSpPr>
          <p:cNvPr id="3" name="Marcador de texto 2">
            <a:extLst>
              <a:ext uri="{FF2B5EF4-FFF2-40B4-BE49-F238E27FC236}">
                <a16:creationId xmlns:a16="http://schemas.microsoft.com/office/drawing/2014/main" id="{E0E52BCC-572D-D9B8-2320-731E2FB8B274}"/>
              </a:ext>
            </a:extLst>
          </p:cNvPr>
          <p:cNvSpPr>
            <a:spLocks noGrp="1"/>
          </p:cNvSpPr>
          <p:nvPr>
            <p:ph type="body" sz="quarter" idx="13"/>
          </p:nvPr>
        </p:nvSpPr>
        <p:spPr>
          <a:xfrm>
            <a:off x="5717152" y="1245232"/>
            <a:ext cx="5835752" cy="5027749"/>
          </a:xfrm>
        </p:spPr>
        <p:txBody>
          <a:bodyPr>
            <a:noAutofit/>
          </a:bodyPr>
          <a:lstStyle/>
          <a:p>
            <a:pPr marL="342900" indent="-342900" algn="just">
              <a:buFont typeface="Wingdings" panose="05000000000000000000" pitchFamily="2" charset="2"/>
              <a:buChar char="ü"/>
            </a:pPr>
            <a:r>
              <a:rPr lang="es-AR" sz="2400" dirty="0"/>
              <a:t>Importaciones de bienes de capital, repuestos, partes y componentes: exentas de derechos de importación, tasa de estadística, comprobación de destino y todo régimen de percepción, recaudación, anticipo o retención de tributos nacionales y/o locales.</a:t>
            </a:r>
          </a:p>
          <a:p>
            <a:pPr marL="342900" indent="-342900" algn="just">
              <a:buFont typeface="Wingdings" panose="05000000000000000000" pitchFamily="2" charset="2"/>
              <a:buChar char="ü"/>
            </a:pPr>
            <a:r>
              <a:rPr lang="es-AR" sz="2400" dirty="0"/>
              <a:t>Exportaciones: exentas de derechos de exportación luego de transcurridos 3 años desde la adhesión al RIGI.</a:t>
            </a:r>
          </a:p>
          <a:p>
            <a:pPr algn="just"/>
            <a:endParaRPr lang="es-AR" sz="2400" dirty="0"/>
          </a:p>
          <a:p>
            <a:pPr algn="ctr"/>
            <a:r>
              <a:rPr lang="es-AR" sz="2400" dirty="0"/>
              <a:t>Libre importación y exportación, sin prohibiciones, restricciones regulatorias o imposición de precios oficiales. </a:t>
            </a:r>
            <a:endParaRPr lang="es-AR" sz="500" dirty="0"/>
          </a:p>
        </p:txBody>
      </p:sp>
      <p:sp>
        <p:nvSpPr>
          <p:cNvPr id="4" name="Marcador de texto 3">
            <a:extLst>
              <a:ext uri="{FF2B5EF4-FFF2-40B4-BE49-F238E27FC236}">
                <a16:creationId xmlns:a16="http://schemas.microsoft.com/office/drawing/2014/main" id="{D79DBBAD-06B6-4D68-E9A2-AAD6E02F0B02}"/>
              </a:ext>
            </a:extLst>
          </p:cNvPr>
          <p:cNvSpPr>
            <a:spLocks noGrp="1"/>
          </p:cNvSpPr>
          <p:nvPr>
            <p:ph type="body" sz="quarter" idx="14"/>
          </p:nvPr>
        </p:nvSpPr>
        <p:spPr>
          <a:xfrm>
            <a:off x="348015" y="2425103"/>
            <a:ext cx="4447614" cy="1761820"/>
          </a:xfrm>
        </p:spPr>
        <p:txBody>
          <a:bodyPr/>
          <a:lstStyle/>
          <a:p>
            <a:pPr algn="ctr"/>
            <a:r>
              <a:rPr lang="es-AR" sz="4400" b="1" dirty="0"/>
              <a:t>Beneficios aduaneros</a:t>
            </a:r>
          </a:p>
          <a:p>
            <a:pPr algn="ctr"/>
            <a:endParaRPr lang="es-AR" dirty="0"/>
          </a:p>
        </p:txBody>
      </p:sp>
      <p:sp>
        <p:nvSpPr>
          <p:cNvPr id="5" name="Marcador de texto 4">
            <a:extLst>
              <a:ext uri="{FF2B5EF4-FFF2-40B4-BE49-F238E27FC236}">
                <a16:creationId xmlns:a16="http://schemas.microsoft.com/office/drawing/2014/main" id="{61720DC9-832C-31CF-8443-AC3FCCB5BBB1}"/>
              </a:ext>
            </a:extLst>
          </p:cNvPr>
          <p:cNvSpPr>
            <a:spLocks noGrp="1"/>
          </p:cNvSpPr>
          <p:nvPr>
            <p:ph type="body" sz="quarter" idx="15"/>
          </p:nvPr>
        </p:nvSpPr>
        <p:spPr/>
        <p:txBody>
          <a:bodyPr/>
          <a:lstStyle/>
          <a:p>
            <a:r>
              <a:rPr lang="es-AR" dirty="0">
                <a:solidFill>
                  <a:schemeClr val="bg1"/>
                </a:solidFill>
              </a:rPr>
              <a:t>Régimen de Incentivo para Grandes Inversiones</a:t>
            </a:r>
          </a:p>
          <a:p>
            <a:endParaRPr lang="es-AR" dirty="0"/>
          </a:p>
        </p:txBody>
      </p:sp>
    </p:spTree>
    <p:extLst>
      <p:ext uri="{BB962C8B-B14F-4D97-AF65-F5344CB8AC3E}">
        <p14:creationId xmlns:p14="http://schemas.microsoft.com/office/powerpoint/2010/main" val="19472343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posición de imagen 6" descr="Un dibujo de una cara feliz&#10;&#10;Descripción generada automáticamente con confianza baja">
            <a:extLst>
              <a:ext uri="{FF2B5EF4-FFF2-40B4-BE49-F238E27FC236}">
                <a16:creationId xmlns:a16="http://schemas.microsoft.com/office/drawing/2014/main" id="{B0D4D00F-0EA4-1556-E9AF-17E33C6C8F6D}"/>
              </a:ext>
            </a:extLst>
          </p:cNvPr>
          <p:cNvPicPr>
            <a:picLocks noGrp="1" noChangeAspect="1"/>
          </p:cNvPicPr>
          <p:nvPr>
            <p:ph type="pic" idx="1"/>
          </p:nvPr>
        </p:nvPicPr>
        <p:blipFill>
          <a:blip r:embed="rId2"/>
          <a:srcRect/>
          <a:stretch>
            <a:fillRect/>
          </a:stretch>
        </p:blipFill>
        <p:spPr/>
      </p:pic>
      <p:sp>
        <p:nvSpPr>
          <p:cNvPr id="3" name="Marcador de texto 2">
            <a:extLst>
              <a:ext uri="{FF2B5EF4-FFF2-40B4-BE49-F238E27FC236}">
                <a16:creationId xmlns:a16="http://schemas.microsoft.com/office/drawing/2014/main" id="{E0E52BCC-572D-D9B8-2320-731E2FB8B274}"/>
              </a:ext>
            </a:extLst>
          </p:cNvPr>
          <p:cNvSpPr>
            <a:spLocks noGrp="1"/>
          </p:cNvSpPr>
          <p:nvPr>
            <p:ph type="body" sz="quarter" idx="13"/>
          </p:nvPr>
        </p:nvSpPr>
        <p:spPr>
          <a:xfrm>
            <a:off x="5272304" y="915125"/>
            <a:ext cx="5835752" cy="5027749"/>
          </a:xfrm>
        </p:spPr>
        <p:txBody>
          <a:bodyPr>
            <a:noAutofit/>
          </a:bodyPr>
          <a:lstStyle/>
          <a:p>
            <a:pPr marL="342900" indent="-342900" algn="just">
              <a:buFont typeface="Wingdings" panose="05000000000000000000" pitchFamily="2" charset="2"/>
              <a:buChar char="ü"/>
            </a:pPr>
            <a:r>
              <a:rPr lang="es-AR" sz="1900" dirty="0"/>
              <a:t>No serán aplicables normas cambiarias que restrinjan el pago de préstamos al exterior, repatriación de inversiones o pago de dividendos o intereses.</a:t>
            </a:r>
          </a:p>
          <a:p>
            <a:pPr marL="342900" indent="-342900" algn="just">
              <a:buFont typeface="Wingdings" panose="05000000000000000000" pitchFamily="2" charset="2"/>
              <a:buChar char="ü"/>
            </a:pPr>
            <a:r>
              <a:rPr lang="es-AR" sz="1900" dirty="0"/>
              <a:t>Cobros de exportaciones de productos del proyecto adherido al RIGI quedan exceptuados de la obligación de ingreso y/o negociación y liquidación en el mercado de cambios: (i) 20% luego de transcurrido 1 año, (</a:t>
            </a:r>
            <a:r>
              <a:rPr lang="es-AR" sz="1900" dirty="0" err="1"/>
              <a:t>ii</a:t>
            </a:r>
            <a:r>
              <a:rPr lang="es-AR" sz="1900" dirty="0"/>
              <a:t>) 40% luego de 2 años, (</a:t>
            </a:r>
            <a:r>
              <a:rPr lang="es-AR" sz="1900" dirty="0" err="1"/>
              <a:t>iii</a:t>
            </a:r>
            <a:r>
              <a:rPr lang="es-AR" sz="1900" dirty="0"/>
              <a:t>) 100% luego de transcurridos 3 años; siendo los fondos en dichos porcentajes, de libre disponibilidad.</a:t>
            </a:r>
          </a:p>
          <a:p>
            <a:pPr marL="342900" indent="-342900" algn="just">
              <a:buFont typeface="Wingdings" panose="05000000000000000000" pitchFamily="2" charset="2"/>
              <a:buChar char="ü"/>
            </a:pPr>
            <a:r>
              <a:rPr lang="es-AR" sz="1900" dirty="0"/>
              <a:t>Las divisas provenientes de financiamiento no estarán sujetas a restricciones en cuanto a su libre disponibilidad en el exterior o en el país.</a:t>
            </a:r>
          </a:p>
          <a:p>
            <a:pPr marL="342900" indent="-342900" algn="just">
              <a:buFont typeface="Wingdings" panose="05000000000000000000" pitchFamily="2" charset="2"/>
              <a:buChar char="ü"/>
            </a:pPr>
            <a:r>
              <a:rPr lang="es-AR" sz="1900" dirty="0"/>
              <a:t>No restricciones a la tenencia de activos externos líquidos, aunque podrá solicitársele que utilice estos en primer lugar para el pago de obligaciones sobre el acceso al mercado de cambios.</a:t>
            </a:r>
          </a:p>
        </p:txBody>
      </p:sp>
      <p:sp>
        <p:nvSpPr>
          <p:cNvPr id="4" name="Marcador de texto 3">
            <a:extLst>
              <a:ext uri="{FF2B5EF4-FFF2-40B4-BE49-F238E27FC236}">
                <a16:creationId xmlns:a16="http://schemas.microsoft.com/office/drawing/2014/main" id="{D79DBBAD-06B6-4D68-E9A2-AAD6E02F0B02}"/>
              </a:ext>
            </a:extLst>
          </p:cNvPr>
          <p:cNvSpPr>
            <a:spLocks noGrp="1"/>
          </p:cNvSpPr>
          <p:nvPr>
            <p:ph type="body" sz="quarter" idx="14"/>
          </p:nvPr>
        </p:nvSpPr>
        <p:spPr>
          <a:xfrm>
            <a:off x="348015" y="2425103"/>
            <a:ext cx="4447614" cy="1761820"/>
          </a:xfrm>
        </p:spPr>
        <p:txBody>
          <a:bodyPr/>
          <a:lstStyle/>
          <a:p>
            <a:pPr algn="ctr"/>
            <a:r>
              <a:rPr lang="es-AR" sz="4400" b="1" dirty="0"/>
              <a:t>Incentivos cambiarios</a:t>
            </a:r>
          </a:p>
          <a:p>
            <a:pPr algn="ctr"/>
            <a:endParaRPr lang="es-AR" dirty="0"/>
          </a:p>
        </p:txBody>
      </p:sp>
      <p:sp>
        <p:nvSpPr>
          <p:cNvPr id="5" name="Marcador de texto 4">
            <a:extLst>
              <a:ext uri="{FF2B5EF4-FFF2-40B4-BE49-F238E27FC236}">
                <a16:creationId xmlns:a16="http://schemas.microsoft.com/office/drawing/2014/main" id="{61720DC9-832C-31CF-8443-AC3FCCB5BBB1}"/>
              </a:ext>
            </a:extLst>
          </p:cNvPr>
          <p:cNvSpPr>
            <a:spLocks noGrp="1"/>
          </p:cNvSpPr>
          <p:nvPr>
            <p:ph type="body" sz="quarter" idx="15"/>
          </p:nvPr>
        </p:nvSpPr>
        <p:spPr/>
        <p:txBody>
          <a:bodyPr/>
          <a:lstStyle/>
          <a:p>
            <a:r>
              <a:rPr lang="es-AR" dirty="0">
                <a:solidFill>
                  <a:schemeClr val="bg1"/>
                </a:solidFill>
              </a:rPr>
              <a:t>Régimen de Incentivo para Grandes Inversiones</a:t>
            </a:r>
          </a:p>
          <a:p>
            <a:endParaRPr lang="es-AR" dirty="0"/>
          </a:p>
        </p:txBody>
      </p:sp>
    </p:spTree>
    <p:extLst>
      <p:ext uri="{BB962C8B-B14F-4D97-AF65-F5344CB8AC3E}">
        <p14:creationId xmlns:p14="http://schemas.microsoft.com/office/powerpoint/2010/main" val="39794213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posición de imagen 6" descr="Un dibujo de una cara feliz&#10;&#10;Descripción generada automáticamente con confianza baja">
            <a:extLst>
              <a:ext uri="{FF2B5EF4-FFF2-40B4-BE49-F238E27FC236}">
                <a16:creationId xmlns:a16="http://schemas.microsoft.com/office/drawing/2014/main" id="{B0D4D00F-0EA4-1556-E9AF-17E33C6C8F6D}"/>
              </a:ext>
            </a:extLst>
          </p:cNvPr>
          <p:cNvPicPr>
            <a:picLocks noGrp="1" noChangeAspect="1"/>
          </p:cNvPicPr>
          <p:nvPr>
            <p:ph type="pic" idx="1"/>
          </p:nvPr>
        </p:nvPicPr>
        <p:blipFill>
          <a:blip r:embed="rId2"/>
          <a:srcRect/>
          <a:stretch>
            <a:fillRect/>
          </a:stretch>
        </p:blipFill>
        <p:spPr/>
      </p:pic>
      <p:sp>
        <p:nvSpPr>
          <p:cNvPr id="3" name="Marcador de texto 2">
            <a:extLst>
              <a:ext uri="{FF2B5EF4-FFF2-40B4-BE49-F238E27FC236}">
                <a16:creationId xmlns:a16="http://schemas.microsoft.com/office/drawing/2014/main" id="{E0E52BCC-572D-D9B8-2320-731E2FB8B274}"/>
              </a:ext>
            </a:extLst>
          </p:cNvPr>
          <p:cNvSpPr>
            <a:spLocks noGrp="1"/>
          </p:cNvSpPr>
          <p:nvPr>
            <p:ph type="body" sz="quarter" idx="13"/>
          </p:nvPr>
        </p:nvSpPr>
        <p:spPr>
          <a:xfrm>
            <a:off x="5272304" y="915125"/>
            <a:ext cx="5835752" cy="5027749"/>
          </a:xfrm>
        </p:spPr>
        <p:txBody>
          <a:bodyPr>
            <a:noAutofit/>
          </a:bodyPr>
          <a:lstStyle/>
          <a:p>
            <a:pPr marL="342900" indent="-342900" algn="just">
              <a:buFont typeface="Wingdings" panose="05000000000000000000" pitchFamily="2" charset="2"/>
              <a:buChar char="ü"/>
            </a:pPr>
            <a:r>
              <a:rPr lang="es-AR" sz="1900" dirty="0"/>
              <a:t>Los VPU gozarán de estabilidad normativa en materia tributaria, aduanera y cambiaria respecto que los beneficios otorgados no podrán ser afectados por la derogación de la ley del RIGI ni tampoco por nueva normativa tributaria, aduanera o cambiaria más gravosa o restrictiva, por 30 años contados desde la fecha de adhesión.</a:t>
            </a:r>
          </a:p>
          <a:p>
            <a:pPr marL="342900" indent="-342900" algn="just">
              <a:buFont typeface="Wingdings" panose="05000000000000000000" pitchFamily="2" charset="2"/>
              <a:buChar char="ü"/>
            </a:pPr>
            <a:r>
              <a:rPr lang="es-AR" sz="1900" dirty="0"/>
              <a:t>Otorga el derecho a rechazar cualquier reclamo por parte de AFIP por importes que excedan el tributo que corresponda en base a los beneficios.</a:t>
            </a:r>
          </a:p>
          <a:p>
            <a:pPr marL="342900" indent="-342900" algn="just">
              <a:buFont typeface="Wingdings" panose="05000000000000000000" pitchFamily="2" charset="2"/>
              <a:buChar char="ü"/>
            </a:pPr>
            <a:r>
              <a:rPr lang="es-AR" sz="1900" dirty="0"/>
              <a:t>Existirá un incremento de tributos estabilizados, no aplicables al VPU cuando: se aumenten alícuotas o montos, se deroguen exenciones o se graven nuevas actividades, se modifiquen los mecanismos de determinación de la base imponible. También alcanza a los pagos al exterior.</a:t>
            </a:r>
          </a:p>
        </p:txBody>
      </p:sp>
      <p:sp>
        <p:nvSpPr>
          <p:cNvPr id="4" name="Marcador de texto 3">
            <a:extLst>
              <a:ext uri="{FF2B5EF4-FFF2-40B4-BE49-F238E27FC236}">
                <a16:creationId xmlns:a16="http://schemas.microsoft.com/office/drawing/2014/main" id="{D79DBBAD-06B6-4D68-E9A2-AAD6E02F0B02}"/>
              </a:ext>
            </a:extLst>
          </p:cNvPr>
          <p:cNvSpPr>
            <a:spLocks noGrp="1"/>
          </p:cNvSpPr>
          <p:nvPr>
            <p:ph type="body" sz="quarter" idx="14"/>
          </p:nvPr>
        </p:nvSpPr>
        <p:spPr>
          <a:xfrm>
            <a:off x="348015" y="2425103"/>
            <a:ext cx="4447614" cy="1761820"/>
          </a:xfrm>
        </p:spPr>
        <p:txBody>
          <a:bodyPr/>
          <a:lstStyle/>
          <a:p>
            <a:pPr algn="ctr"/>
            <a:r>
              <a:rPr lang="es-AR" sz="4400" b="1" dirty="0"/>
              <a:t>Estabilidad Fiscal</a:t>
            </a:r>
          </a:p>
          <a:p>
            <a:pPr algn="ctr"/>
            <a:endParaRPr lang="es-AR" dirty="0"/>
          </a:p>
        </p:txBody>
      </p:sp>
      <p:sp>
        <p:nvSpPr>
          <p:cNvPr id="5" name="Marcador de texto 4">
            <a:extLst>
              <a:ext uri="{FF2B5EF4-FFF2-40B4-BE49-F238E27FC236}">
                <a16:creationId xmlns:a16="http://schemas.microsoft.com/office/drawing/2014/main" id="{61720DC9-832C-31CF-8443-AC3FCCB5BBB1}"/>
              </a:ext>
            </a:extLst>
          </p:cNvPr>
          <p:cNvSpPr>
            <a:spLocks noGrp="1"/>
          </p:cNvSpPr>
          <p:nvPr>
            <p:ph type="body" sz="quarter" idx="15"/>
          </p:nvPr>
        </p:nvSpPr>
        <p:spPr/>
        <p:txBody>
          <a:bodyPr/>
          <a:lstStyle/>
          <a:p>
            <a:r>
              <a:rPr lang="es-AR" dirty="0">
                <a:solidFill>
                  <a:schemeClr val="bg1"/>
                </a:solidFill>
              </a:rPr>
              <a:t>Régimen de Incentivo para Grandes Inversiones</a:t>
            </a:r>
          </a:p>
          <a:p>
            <a:endParaRPr lang="es-AR" dirty="0"/>
          </a:p>
        </p:txBody>
      </p:sp>
    </p:spTree>
    <p:extLst>
      <p:ext uri="{BB962C8B-B14F-4D97-AF65-F5344CB8AC3E}">
        <p14:creationId xmlns:p14="http://schemas.microsoft.com/office/powerpoint/2010/main" val="9808584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posición de imagen 6" descr="Un dibujo de una cara feliz&#10;&#10;Descripción generada automáticamente con confianza baja">
            <a:extLst>
              <a:ext uri="{FF2B5EF4-FFF2-40B4-BE49-F238E27FC236}">
                <a16:creationId xmlns:a16="http://schemas.microsoft.com/office/drawing/2014/main" id="{B0D4D00F-0EA4-1556-E9AF-17E33C6C8F6D}"/>
              </a:ext>
            </a:extLst>
          </p:cNvPr>
          <p:cNvPicPr>
            <a:picLocks noGrp="1" noChangeAspect="1"/>
          </p:cNvPicPr>
          <p:nvPr>
            <p:ph type="pic" idx="1"/>
          </p:nvPr>
        </p:nvPicPr>
        <p:blipFill>
          <a:blip r:embed="rId2"/>
          <a:srcRect/>
          <a:stretch>
            <a:fillRect/>
          </a:stretch>
        </p:blipFill>
        <p:spPr/>
      </p:pic>
      <p:sp>
        <p:nvSpPr>
          <p:cNvPr id="3" name="Marcador de texto 2">
            <a:extLst>
              <a:ext uri="{FF2B5EF4-FFF2-40B4-BE49-F238E27FC236}">
                <a16:creationId xmlns:a16="http://schemas.microsoft.com/office/drawing/2014/main" id="{E0E52BCC-572D-D9B8-2320-731E2FB8B274}"/>
              </a:ext>
            </a:extLst>
          </p:cNvPr>
          <p:cNvSpPr>
            <a:spLocks noGrp="1"/>
          </p:cNvSpPr>
          <p:nvPr>
            <p:ph type="body" sz="quarter" idx="13"/>
          </p:nvPr>
        </p:nvSpPr>
        <p:spPr>
          <a:xfrm>
            <a:off x="5272303" y="614984"/>
            <a:ext cx="6742715" cy="5382058"/>
          </a:xfrm>
        </p:spPr>
        <p:txBody>
          <a:bodyPr>
            <a:noAutofit/>
          </a:bodyPr>
          <a:lstStyle/>
          <a:p>
            <a:pPr algn="just"/>
            <a:r>
              <a:rPr lang="es-AR" sz="1800" dirty="0"/>
              <a:t>No se encuentran alcanzadas por la estabilidad fiscal:</a:t>
            </a:r>
          </a:p>
          <a:p>
            <a:pPr algn="just"/>
            <a:endParaRPr lang="es-AR" sz="1800" dirty="0"/>
          </a:p>
          <a:p>
            <a:pPr marL="342900" indent="-342900" algn="just">
              <a:buFont typeface="Arial" panose="020B0604020202020204" pitchFamily="34" charset="0"/>
              <a:buChar char="•"/>
            </a:pPr>
            <a:r>
              <a:rPr lang="es-AR" sz="1800" dirty="0"/>
              <a:t>Prórroga de vigencia de normas sancionadas por tiempo determinado, vigentes al momento de obtenerse la estabilidad fiscal.</a:t>
            </a:r>
          </a:p>
          <a:p>
            <a:pPr marL="342900" indent="-342900" algn="just">
              <a:buFont typeface="Arial" panose="020B0604020202020204" pitchFamily="34" charset="0"/>
              <a:buChar char="•"/>
            </a:pPr>
            <a:r>
              <a:rPr lang="es-AR" sz="1800" dirty="0"/>
              <a:t>Caducidad de exenciones por la expiración del tiempo determinado.</a:t>
            </a:r>
          </a:p>
          <a:p>
            <a:pPr marL="342900" indent="-342900" algn="just">
              <a:buFont typeface="Arial" panose="020B0604020202020204" pitchFamily="34" charset="0"/>
              <a:buChar char="•"/>
            </a:pPr>
            <a:r>
              <a:rPr lang="es-AR" sz="1800" dirty="0"/>
              <a:t>Incorporación de disposición tributaria para control y evitar maniobras de los VPU.</a:t>
            </a:r>
          </a:p>
          <a:p>
            <a:pPr marL="342900" indent="-342900" algn="just">
              <a:buFont typeface="Arial" panose="020B0604020202020204" pitchFamily="34" charset="0"/>
              <a:buChar char="•"/>
            </a:pPr>
            <a:r>
              <a:rPr lang="es-AR" sz="1800" dirty="0"/>
              <a:t>Aportes y contribuciones.</a:t>
            </a:r>
          </a:p>
          <a:p>
            <a:pPr marL="342900" indent="-342900" algn="just">
              <a:buFont typeface="Arial" panose="020B0604020202020204" pitchFamily="34" charset="0"/>
              <a:buChar char="•"/>
            </a:pPr>
            <a:r>
              <a:rPr lang="es-AR" sz="1800" dirty="0"/>
              <a:t>Incremento en las alícuotas del IVA.</a:t>
            </a:r>
          </a:p>
          <a:p>
            <a:pPr algn="just"/>
            <a:endParaRPr lang="es-AR" sz="1800" dirty="0"/>
          </a:p>
          <a:p>
            <a:pPr algn="just"/>
            <a:r>
              <a:rPr lang="es-AR" sz="1800" dirty="0"/>
              <a:t>Los VPU deberán probar la vulneración en la estabilidad tributaria, justificando y probándola.  </a:t>
            </a:r>
          </a:p>
          <a:p>
            <a:pPr algn="just"/>
            <a:r>
              <a:rPr lang="es-AR" sz="1800" dirty="0"/>
              <a:t>Sin embargo, cuando la vulneración provenga de la creación o incremento de un nuevo tributo, la AFIP deberá probar que no se ha producido un incremento de la carga tributaria, como condición previa para aplicar dicho tributo o la mayor alícuota al VPU.</a:t>
            </a:r>
          </a:p>
        </p:txBody>
      </p:sp>
      <p:sp>
        <p:nvSpPr>
          <p:cNvPr id="4" name="Marcador de texto 3">
            <a:extLst>
              <a:ext uri="{FF2B5EF4-FFF2-40B4-BE49-F238E27FC236}">
                <a16:creationId xmlns:a16="http://schemas.microsoft.com/office/drawing/2014/main" id="{D79DBBAD-06B6-4D68-E9A2-AAD6E02F0B02}"/>
              </a:ext>
            </a:extLst>
          </p:cNvPr>
          <p:cNvSpPr>
            <a:spLocks noGrp="1"/>
          </p:cNvSpPr>
          <p:nvPr>
            <p:ph type="body" sz="quarter" idx="14"/>
          </p:nvPr>
        </p:nvSpPr>
        <p:spPr>
          <a:xfrm>
            <a:off x="348015" y="2425103"/>
            <a:ext cx="4447614" cy="1761820"/>
          </a:xfrm>
        </p:spPr>
        <p:txBody>
          <a:bodyPr/>
          <a:lstStyle/>
          <a:p>
            <a:pPr algn="ctr"/>
            <a:r>
              <a:rPr lang="es-AR" sz="4400" b="1" dirty="0"/>
              <a:t>Estabilidad Fiscal</a:t>
            </a:r>
          </a:p>
          <a:p>
            <a:pPr algn="ctr"/>
            <a:endParaRPr lang="es-AR" dirty="0"/>
          </a:p>
        </p:txBody>
      </p:sp>
      <p:sp>
        <p:nvSpPr>
          <p:cNvPr id="5" name="Marcador de texto 4">
            <a:extLst>
              <a:ext uri="{FF2B5EF4-FFF2-40B4-BE49-F238E27FC236}">
                <a16:creationId xmlns:a16="http://schemas.microsoft.com/office/drawing/2014/main" id="{61720DC9-832C-31CF-8443-AC3FCCB5BBB1}"/>
              </a:ext>
            </a:extLst>
          </p:cNvPr>
          <p:cNvSpPr>
            <a:spLocks noGrp="1"/>
          </p:cNvSpPr>
          <p:nvPr>
            <p:ph type="body" sz="quarter" idx="15"/>
          </p:nvPr>
        </p:nvSpPr>
        <p:spPr/>
        <p:txBody>
          <a:bodyPr/>
          <a:lstStyle/>
          <a:p>
            <a:r>
              <a:rPr lang="es-AR" dirty="0">
                <a:solidFill>
                  <a:schemeClr val="bg1"/>
                </a:solidFill>
              </a:rPr>
              <a:t>Régimen de Incentivo para Grandes Inversiones</a:t>
            </a:r>
          </a:p>
          <a:p>
            <a:endParaRPr lang="es-AR" dirty="0"/>
          </a:p>
        </p:txBody>
      </p:sp>
    </p:spTree>
    <p:extLst>
      <p:ext uri="{BB962C8B-B14F-4D97-AF65-F5344CB8AC3E}">
        <p14:creationId xmlns:p14="http://schemas.microsoft.com/office/powerpoint/2010/main" val="40313702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974512-2C30-49EF-47FB-50580D969DD0}"/>
              </a:ext>
            </a:extLst>
          </p:cNvPr>
          <p:cNvSpPr>
            <a:spLocks noGrp="1"/>
          </p:cNvSpPr>
          <p:nvPr>
            <p:ph type="title"/>
          </p:nvPr>
        </p:nvSpPr>
        <p:spPr>
          <a:xfrm>
            <a:off x="902291" y="1557611"/>
            <a:ext cx="10515600" cy="3939424"/>
          </a:xfrm>
        </p:spPr>
        <p:txBody>
          <a:bodyPr>
            <a:normAutofit fontScale="90000"/>
          </a:bodyPr>
          <a:lstStyle/>
          <a:p>
            <a:r>
              <a:rPr lang="es-AR" sz="4000" b="1" dirty="0"/>
              <a:t>LIMITACIÓN A LOS BENEFICIOS</a:t>
            </a:r>
            <a:br>
              <a:rPr lang="es-AR" sz="4000" b="1" dirty="0"/>
            </a:br>
            <a:br>
              <a:rPr lang="es-AR" sz="4000" b="1" dirty="0"/>
            </a:br>
            <a:r>
              <a:rPr lang="es-AR" sz="2400" b="1" dirty="0"/>
              <a:t>Los incentivos tributarios no tendrán efectos si pudieran resultar en una transferencia de ingresos a fiscos extranjeros por aplicación de un impuesto mínimo global que implemente o esté dirigido a implementar, total o parcialmente, el Pilar II del marco inclusivo de la OCDE y G-20 sobre </a:t>
            </a:r>
            <a:r>
              <a:rPr lang="es-AR" sz="2400" b="1" dirty="0" err="1"/>
              <a:t>erosicón</a:t>
            </a:r>
            <a:r>
              <a:rPr lang="es-AR" sz="2400" b="1" dirty="0"/>
              <a:t> de bases imponibles y traslado de beneficios.</a:t>
            </a:r>
            <a:br>
              <a:rPr lang="es-AR" sz="2400" dirty="0"/>
            </a:br>
            <a:br>
              <a:rPr lang="es-AR" sz="2400" dirty="0"/>
            </a:br>
            <a:br>
              <a:rPr lang="es-AR" dirty="0"/>
            </a:br>
            <a:endParaRPr lang="es-AR" dirty="0"/>
          </a:p>
        </p:txBody>
      </p:sp>
      <p:pic>
        <p:nvPicPr>
          <p:cNvPr id="5" name="Marcador de posición de imagen 4" descr="Un dibujo de una cara feliz&#10;&#10;Descripción generada automáticamente con confianza baja">
            <a:extLst>
              <a:ext uri="{FF2B5EF4-FFF2-40B4-BE49-F238E27FC236}">
                <a16:creationId xmlns:a16="http://schemas.microsoft.com/office/drawing/2014/main" id="{97349122-71EA-13B5-6DBB-1BEC8E1C2D7E}"/>
              </a:ext>
            </a:extLst>
          </p:cNvPr>
          <p:cNvPicPr>
            <a:picLocks noGrp="1" noChangeAspect="1"/>
          </p:cNvPicPr>
          <p:nvPr>
            <p:ph type="pic" idx="13"/>
          </p:nvPr>
        </p:nvPicPr>
        <p:blipFill>
          <a:blip r:embed="rId2"/>
          <a:srcRect/>
          <a:stretch>
            <a:fillRect/>
          </a:stretch>
        </p:blipFill>
        <p:spPr/>
      </p:pic>
      <p:sp>
        <p:nvSpPr>
          <p:cNvPr id="6" name="Marcador de texto 2">
            <a:extLst>
              <a:ext uri="{FF2B5EF4-FFF2-40B4-BE49-F238E27FC236}">
                <a16:creationId xmlns:a16="http://schemas.microsoft.com/office/drawing/2014/main" id="{759C1D58-8673-424E-6395-3DA08DC29E52}"/>
              </a:ext>
            </a:extLst>
          </p:cNvPr>
          <p:cNvSpPr txBox="1">
            <a:spLocks/>
          </p:cNvSpPr>
          <p:nvPr/>
        </p:nvSpPr>
        <p:spPr>
          <a:xfrm>
            <a:off x="839787" y="345232"/>
            <a:ext cx="6760547" cy="3823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E22216"/>
                </a:solidFill>
                <a:latin typeface="Sofia Pro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dirty="0">
                <a:solidFill>
                  <a:schemeClr val="bg1"/>
                </a:solidFill>
              </a:rPr>
              <a:t>Régimen de Incentivo para Grandes Inversiones</a:t>
            </a:r>
          </a:p>
        </p:txBody>
      </p:sp>
      <p:sp>
        <p:nvSpPr>
          <p:cNvPr id="3" name="Marcador de texto 2">
            <a:extLst>
              <a:ext uri="{FF2B5EF4-FFF2-40B4-BE49-F238E27FC236}">
                <a16:creationId xmlns:a16="http://schemas.microsoft.com/office/drawing/2014/main" id="{D7327B16-C649-88D1-C11F-0402D91F53C6}"/>
              </a:ext>
            </a:extLst>
          </p:cNvPr>
          <p:cNvSpPr txBox="1">
            <a:spLocks/>
          </p:cNvSpPr>
          <p:nvPr/>
        </p:nvSpPr>
        <p:spPr>
          <a:xfrm>
            <a:off x="2779818" y="5016357"/>
            <a:ext cx="6760547" cy="3823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E22216"/>
                </a:solidFill>
                <a:latin typeface="Sofia Pro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AR" dirty="0">
                <a:solidFill>
                  <a:schemeClr val="bg1"/>
                </a:solidFill>
              </a:rPr>
              <a:t>En proyectos anteriores se preveía (i) una reducción del 15% del beneficio, o (</a:t>
            </a:r>
            <a:r>
              <a:rPr lang="es-AR" dirty="0" err="1">
                <a:solidFill>
                  <a:schemeClr val="bg1"/>
                </a:solidFill>
              </a:rPr>
              <a:t>ii</a:t>
            </a:r>
            <a:r>
              <a:rPr lang="es-AR" dirty="0">
                <a:solidFill>
                  <a:schemeClr val="bg1"/>
                </a:solidFill>
              </a:rPr>
              <a:t>) optar por reducir el beneficio hasta el monto de transferencia de ingresos a fiscos extranjeros, o solicitar sustitución de incentivos tributarios por otros alternativos que no produzcan transferencia.</a:t>
            </a:r>
          </a:p>
        </p:txBody>
      </p:sp>
    </p:spTree>
    <p:extLst>
      <p:ext uri="{BB962C8B-B14F-4D97-AF65-F5344CB8AC3E}">
        <p14:creationId xmlns:p14="http://schemas.microsoft.com/office/powerpoint/2010/main" val="6941891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974512-2C30-49EF-47FB-50580D969DD0}"/>
              </a:ext>
            </a:extLst>
          </p:cNvPr>
          <p:cNvSpPr>
            <a:spLocks noGrp="1"/>
          </p:cNvSpPr>
          <p:nvPr>
            <p:ph type="title"/>
          </p:nvPr>
        </p:nvSpPr>
        <p:spPr>
          <a:xfrm>
            <a:off x="902291" y="1557611"/>
            <a:ext cx="10515600" cy="3939424"/>
          </a:xfrm>
        </p:spPr>
        <p:txBody>
          <a:bodyPr>
            <a:normAutofit fontScale="90000"/>
          </a:bodyPr>
          <a:lstStyle/>
          <a:p>
            <a:r>
              <a:rPr lang="es-AR" sz="4000" b="1" dirty="0"/>
              <a:t>LIMITACIÓN A LOS BENEFICIOS</a:t>
            </a:r>
            <a:br>
              <a:rPr lang="es-AR" sz="4000" b="1" dirty="0"/>
            </a:br>
            <a:br>
              <a:rPr lang="es-AR" sz="4000" b="1" dirty="0"/>
            </a:br>
            <a:r>
              <a:rPr lang="es-AR" sz="2400" b="1" dirty="0"/>
              <a:t>PILAR II – Impuesto Mínimo Global</a:t>
            </a:r>
            <a:br>
              <a:rPr lang="es-AR" sz="2400" b="1" dirty="0"/>
            </a:br>
            <a:br>
              <a:rPr lang="es-ES" sz="2400" b="1" dirty="0"/>
            </a:br>
            <a:r>
              <a:rPr lang="es-ES" sz="2400" b="1" dirty="0"/>
              <a:t>“</a:t>
            </a:r>
            <a:r>
              <a:rPr lang="en-US" sz="2400" b="1" dirty="0"/>
              <a:t>Subject To Tax Rule (STTR)</a:t>
            </a:r>
            <a:r>
              <a:rPr lang="es-ES" sz="2400" b="1" dirty="0"/>
              <a:t>” </a:t>
            </a:r>
            <a:br>
              <a:rPr lang="es-ES" sz="2400" b="1" dirty="0"/>
            </a:br>
            <a:br>
              <a:rPr lang="es-ES" sz="2400" b="1" dirty="0"/>
            </a:br>
            <a:r>
              <a:rPr lang="es-ES" sz="2400" b="1" dirty="0"/>
              <a:t>Grupos Multinacionales con rentas mayores a EUR 750 millones según estados financieros consolidados: para la aplicación de la limitación del RIGI aplicaría solamente respecto de </a:t>
            </a:r>
            <a:r>
              <a:rPr lang="es-ES" sz="2400" b="1" dirty="0" err="1"/>
              <a:t>VPUs</a:t>
            </a:r>
            <a:r>
              <a:rPr lang="es-ES" sz="2400" b="1" dirty="0"/>
              <a:t> argentinas que pertenezcan a esos grupos multinacionales, que en su jurisdicción de origen hayan implementado el Impuesto Mínimo Global.</a:t>
            </a:r>
            <a:endParaRPr lang="es-AR" dirty="0"/>
          </a:p>
        </p:txBody>
      </p:sp>
      <p:pic>
        <p:nvPicPr>
          <p:cNvPr id="5" name="Marcador de posición de imagen 4" descr="Un dibujo de una cara feliz&#10;&#10;Descripción generada automáticamente con confianza baja">
            <a:extLst>
              <a:ext uri="{FF2B5EF4-FFF2-40B4-BE49-F238E27FC236}">
                <a16:creationId xmlns:a16="http://schemas.microsoft.com/office/drawing/2014/main" id="{97349122-71EA-13B5-6DBB-1BEC8E1C2D7E}"/>
              </a:ext>
            </a:extLst>
          </p:cNvPr>
          <p:cNvPicPr>
            <a:picLocks noGrp="1" noChangeAspect="1"/>
          </p:cNvPicPr>
          <p:nvPr>
            <p:ph type="pic" idx="13"/>
          </p:nvPr>
        </p:nvPicPr>
        <p:blipFill>
          <a:blip r:embed="rId2"/>
          <a:srcRect/>
          <a:stretch>
            <a:fillRect/>
          </a:stretch>
        </p:blipFill>
        <p:spPr/>
      </p:pic>
      <p:sp>
        <p:nvSpPr>
          <p:cNvPr id="6" name="Marcador de texto 2">
            <a:extLst>
              <a:ext uri="{FF2B5EF4-FFF2-40B4-BE49-F238E27FC236}">
                <a16:creationId xmlns:a16="http://schemas.microsoft.com/office/drawing/2014/main" id="{759C1D58-8673-424E-6395-3DA08DC29E52}"/>
              </a:ext>
            </a:extLst>
          </p:cNvPr>
          <p:cNvSpPr txBox="1">
            <a:spLocks/>
          </p:cNvSpPr>
          <p:nvPr/>
        </p:nvSpPr>
        <p:spPr>
          <a:xfrm>
            <a:off x="839787" y="345232"/>
            <a:ext cx="6760547" cy="3823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E22216"/>
                </a:solidFill>
                <a:latin typeface="Sofia Pro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dirty="0">
                <a:solidFill>
                  <a:schemeClr val="bg1"/>
                </a:solidFill>
              </a:rPr>
              <a:t>Régimen de Incentivo para Grandes Inversiones</a:t>
            </a:r>
          </a:p>
        </p:txBody>
      </p:sp>
      <p:sp>
        <p:nvSpPr>
          <p:cNvPr id="3" name="Marcador de texto 2">
            <a:extLst>
              <a:ext uri="{FF2B5EF4-FFF2-40B4-BE49-F238E27FC236}">
                <a16:creationId xmlns:a16="http://schemas.microsoft.com/office/drawing/2014/main" id="{D7327B16-C649-88D1-C11F-0402D91F53C6}"/>
              </a:ext>
            </a:extLst>
          </p:cNvPr>
          <p:cNvSpPr txBox="1">
            <a:spLocks/>
          </p:cNvSpPr>
          <p:nvPr/>
        </p:nvSpPr>
        <p:spPr>
          <a:xfrm>
            <a:off x="2779818" y="5016357"/>
            <a:ext cx="6760547" cy="3823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E22216"/>
                </a:solidFill>
                <a:latin typeface="Sofia Pro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s-AR" dirty="0">
              <a:solidFill>
                <a:schemeClr val="bg1"/>
              </a:solidFill>
            </a:endParaRPr>
          </a:p>
        </p:txBody>
      </p:sp>
    </p:spTree>
    <p:extLst>
      <p:ext uri="{BB962C8B-B14F-4D97-AF65-F5344CB8AC3E}">
        <p14:creationId xmlns:p14="http://schemas.microsoft.com/office/powerpoint/2010/main" val="4365856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974512-2C30-49EF-47FB-50580D969DD0}"/>
              </a:ext>
            </a:extLst>
          </p:cNvPr>
          <p:cNvSpPr>
            <a:spLocks noGrp="1"/>
          </p:cNvSpPr>
          <p:nvPr>
            <p:ph type="title"/>
          </p:nvPr>
        </p:nvSpPr>
        <p:spPr>
          <a:xfrm>
            <a:off x="902291" y="1557611"/>
            <a:ext cx="10515600" cy="3939424"/>
          </a:xfrm>
        </p:spPr>
        <p:txBody>
          <a:bodyPr>
            <a:normAutofit/>
          </a:bodyPr>
          <a:lstStyle/>
          <a:p>
            <a:r>
              <a:rPr lang="es-AR" sz="4000" b="1" dirty="0"/>
              <a:t>LIMITACIÓN A LOS BENEFICIOS</a:t>
            </a:r>
            <a:br>
              <a:rPr lang="es-AR" sz="4000" b="1" dirty="0"/>
            </a:br>
            <a:br>
              <a:rPr lang="es-AR" sz="4000" b="1" dirty="0"/>
            </a:br>
            <a:r>
              <a:rPr lang="es-AR" sz="2400" b="1" dirty="0"/>
              <a:t>Los beneficios previstos en el RIGI no podrán acumularse con incentivos de la misma naturaleza existentes en otros regímenes promocionales preexistentes. </a:t>
            </a:r>
            <a:br>
              <a:rPr lang="es-AR" sz="2400" b="1" dirty="0"/>
            </a:br>
            <a:r>
              <a:rPr lang="es-AR" sz="2400" b="1" dirty="0"/>
              <a:t>Sin embargo, ello no implica renuncia ni compatibilidad, ya que se podrán combinar incentivos de distinta naturaleza que no se superpongan, ni se acumulen o reiteren con los incentivos del RIGI.</a:t>
            </a:r>
            <a:endParaRPr lang="es-AR" dirty="0"/>
          </a:p>
        </p:txBody>
      </p:sp>
      <p:pic>
        <p:nvPicPr>
          <p:cNvPr id="5" name="Marcador de posición de imagen 4" descr="Un dibujo de una cara feliz&#10;&#10;Descripción generada automáticamente con confianza baja">
            <a:extLst>
              <a:ext uri="{FF2B5EF4-FFF2-40B4-BE49-F238E27FC236}">
                <a16:creationId xmlns:a16="http://schemas.microsoft.com/office/drawing/2014/main" id="{97349122-71EA-13B5-6DBB-1BEC8E1C2D7E}"/>
              </a:ext>
            </a:extLst>
          </p:cNvPr>
          <p:cNvPicPr>
            <a:picLocks noGrp="1" noChangeAspect="1"/>
          </p:cNvPicPr>
          <p:nvPr>
            <p:ph type="pic" idx="13"/>
          </p:nvPr>
        </p:nvPicPr>
        <p:blipFill>
          <a:blip r:embed="rId2"/>
          <a:srcRect/>
          <a:stretch>
            <a:fillRect/>
          </a:stretch>
        </p:blipFill>
        <p:spPr/>
      </p:pic>
      <p:sp>
        <p:nvSpPr>
          <p:cNvPr id="6" name="Marcador de texto 2">
            <a:extLst>
              <a:ext uri="{FF2B5EF4-FFF2-40B4-BE49-F238E27FC236}">
                <a16:creationId xmlns:a16="http://schemas.microsoft.com/office/drawing/2014/main" id="{759C1D58-8673-424E-6395-3DA08DC29E52}"/>
              </a:ext>
            </a:extLst>
          </p:cNvPr>
          <p:cNvSpPr txBox="1">
            <a:spLocks/>
          </p:cNvSpPr>
          <p:nvPr/>
        </p:nvSpPr>
        <p:spPr>
          <a:xfrm>
            <a:off x="839787" y="345232"/>
            <a:ext cx="6760547" cy="3823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E22216"/>
                </a:solidFill>
                <a:latin typeface="Sofia Pro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dirty="0">
                <a:solidFill>
                  <a:schemeClr val="bg1"/>
                </a:solidFill>
              </a:rPr>
              <a:t>Régimen de Incentivo para Grandes Inversiones</a:t>
            </a:r>
          </a:p>
        </p:txBody>
      </p:sp>
      <p:sp>
        <p:nvSpPr>
          <p:cNvPr id="3" name="Marcador de texto 2">
            <a:extLst>
              <a:ext uri="{FF2B5EF4-FFF2-40B4-BE49-F238E27FC236}">
                <a16:creationId xmlns:a16="http://schemas.microsoft.com/office/drawing/2014/main" id="{D7327B16-C649-88D1-C11F-0402D91F53C6}"/>
              </a:ext>
            </a:extLst>
          </p:cNvPr>
          <p:cNvSpPr txBox="1">
            <a:spLocks/>
          </p:cNvSpPr>
          <p:nvPr/>
        </p:nvSpPr>
        <p:spPr>
          <a:xfrm>
            <a:off x="2779818" y="5016357"/>
            <a:ext cx="6760547" cy="3823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E22216"/>
                </a:solidFill>
                <a:latin typeface="Sofia Pro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s-AR" dirty="0">
              <a:solidFill>
                <a:schemeClr val="bg1"/>
              </a:solidFill>
            </a:endParaRPr>
          </a:p>
        </p:txBody>
      </p:sp>
    </p:spTree>
    <p:extLst>
      <p:ext uri="{BB962C8B-B14F-4D97-AF65-F5344CB8AC3E}">
        <p14:creationId xmlns:p14="http://schemas.microsoft.com/office/powerpoint/2010/main" val="41874611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posición de imagen 6" descr="Un dibujo de una cara feliz&#10;&#10;Descripción generada automáticamente con confianza baja">
            <a:extLst>
              <a:ext uri="{FF2B5EF4-FFF2-40B4-BE49-F238E27FC236}">
                <a16:creationId xmlns:a16="http://schemas.microsoft.com/office/drawing/2014/main" id="{B0D4D00F-0EA4-1556-E9AF-17E33C6C8F6D}"/>
              </a:ext>
            </a:extLst>
          </p:cNvPr>
          <p:cNvPicPr>
            <a:picLocks noGrp="1" noChangeAspect="1"/>
          </p:cNvPicPr>
          <p:nvPr>
            <p:ph type="pic" idx="1"/>
          </p:nvPr>
        </p:nvPicPr>
        <p:blipFill>
          <a:blip r:embed="rId2"/>
          <a:srcRect/>
          <a:stretch>
            <a:fillRect/>
          </a:stretch>
        </p:blipFill>
        <p:spPr/>
      </p:pic>
      <p:sp>
        <p:nvSpPr>
          <p:cNvPr id="3" name="Marcador de texto 2">
            <a:extLst>
              <a:ext uri="{FF2B5EF4-FFF2-40B4-BE49-F238E27FC236}">
                <a16:creationId xmlns:a16="http://schemas.microsoft.com/office/drawing/2014/main" id="{E0E52BCC-572D-D9B8-2320-731E2FB8B274}"/>
              </a:ext>
            </a:extLst>
          </p:cNvPr>
          <p:cNvSpPr>
            <a:spLocks noGrp="1"/>
          </p:cNvSpPr>
          <p:nvPr>
            <p:ph type="body" sz="quarter" idx="13"/>
          </p:nvPr>
        </p:nvSpPr>
        <p:spPr>
          <a:xfrm>
            <a:off x="5868068" y="1760323"/>
            <a:ext cx="5835752" cy="3116477"/>
          </a:xfrm>
        </p:spPr>
        <p:txBody>
          <a:bodyPr>
            <a:normAutofit/>
          </a:bodyPr>
          <a:lstStyle/>
          <a:p>
            <a:pPr marL="342900" indent="-342900" algn="just">
              <a:buFont typeface="Wingdings" panose="05000000000000000000" pitchFamily="2" charset="2"/>
              <a:buChar char="ü"/>
            </a:pPr>
            <a:endParaRPr lang="es-AR" sz="1800" dirty="0"/>
          </a:p>
          <a:p>
            <a:pPr marL="342900" indent="-342900" algn="just">
              <a:buFont typeface="Wingdings" panose="05000000000000000000" pitchFamily="2" charset="2"/>
              <a:buChar char="ü"/>
            </a:pPr>
            <a:r>
              <a:rPr lang="es-AR" sz="2400" dirty="0"/>
              <a:t>Finalización del proyecto por su vida útil.</a:t>
            </a:r>
          </a:p>
          <a:p>
            <a:pPr marL="342900" indent="-342900" algn="just">
              <a:buFont typeface="Wingdings" panose="05000000000000000000" pitchFamily="2" charset="2"/>
              <a:buChar char="ü"/>
            </a:pPr>
            <a:r>
              <a:rPr lang="es-AR" sz="2400" dirty="0"/>
              <a:t>Quiebra.</a:t>
            </a:r>
          </a:p>
          <a:p>
            <a:pPr marL="342900" indent="-342900" algn="just">
              <a:buFont typeface="Wingdings" panose="05000000000000000000" pitchFamily="2" charset="2"/>
              <a:buChar char="ü"/>
            </a:pPr>
            <a:r>
              <a:rPr lang="es-AR" sz="2400" dirty="0"/>
              <a:t>Baja voluntaria solicitada por el VPU.</a:t>
            </a:r>
          </a:p>
          <a:p>
            <a:pPr marL="342900" indent="-342900" algn="just">
              <a:buFont typeface="Wingdings" panose="05000000000000000000" pitchFamily="2" charset="2"/>
              <a:buChar char="ü"/>
            </a:pPr>
            <a:r>
              <a:rPr lang="es-AR" sz="2400" dirty="0"/>
              <a:t>Cese como sanción por infracción al RIGI.</a:t>
            </a:r>
          </a:p>
        </p:txBody>
      </p:sp>
      <p:sp>
        <p:nvSpPr>
          <p:cNvPr id="4" name="Marcador de texto 3">
            <a:extLst>
              <a:ext uri="{FF2B5EF4-FFF2-40B4-BE49-F238E27FC236}">
                <a16:creationId xmlns:a16="http://schemas.microsoft.com/office/drawing/2014/main" id="{D79DBBAD-06B6-4D68-E9A2-AAD6E02F0B02}"/>
              </a:ext>
            </a:extLst>
          </p:cNvPr>
          <p:cNvSpPr>
            <a:spLocks noGrp="1"/>
          </p:cNvSpPr>
          <p:nvPr>
            <p:ph type="body" sz="quarter" idx="14"/>
          </p:nvPr>
        </p:nvSpPr>
        <p:spPr>
          <a:xfrm>
            <a:off x="488180" y="2578218"/>
            <a:ext cx="4167285" cy="1761820"/>
          </a:xfrm>
        </p:spPr>
        <p:txBody>
          <a:bodyPr/>
          <a:lstStyle/>
          <a:p>
            <a:pPr algn="ctr"/>
            <a:r>
              <a:rPr lang="es-AR" sz="4400" b="1" dirty="0"/>
              <a:t>BAJA</a:t>
            </a:r>
          </a:p>
          <a:p>
            <a:pPr algn="ctr"/>
            <a:endParaRPr lang="es-AR" dirty="0"/>
          </a:p>
        </p:txBody>
      </p:sp>
      <p:sp>
        <p:nvSpPr>
          <p:cNvPr id="5" name="Marcador de texto 4">
            <a:extLst>
              <a:ext uri="{FF2B5EF4-FFF2-40B4-BE49-F238E27FC236}">
                <a16:creationId xmlns:a16="http://schemas.microsoft.com/office/drawing/2014/main" id="{61720DC9-832C-31CF-8443-AC3FCCB5BBB1}"/>
              </a:ext>
            </a:extLst>
          </p:cNvPr>
          <p:cNvSpPr>
            <a:spLocks noGrp="1"/>
          </p:cNvSpPr>
          <p:nvPr>
            <p:ph type="body" sz="quarter" idx="15"/>
          </p:nvPr>
        </p:nvSpPr>
        <p:spPr/>
        <p:txBody>
          <a:bodyPr/>
          <a:lstStyle/>
          <a:p>
            <a:r>
              <a:rPr lang="es-AR" dirty="0">
                <a:solidFill>
                  <a:schemeClr val="bg1"/>
                </a:solidFill>
              </a:rPr>
              <a:t>Régimen de Incentivo para Grandes Inversiones</a:t>
            </a:r>
          </a:p>
          <a:p>
            <a:endParaRPr lang="es-AR" dirty="0"/>
          </a:p>
        </p:txBody>
      </p:sp>
    </p:spTree>
    <p:extLst>
      <p:ext uri="{BB962C8B-B14F-4D97-AF65-F5344CB8AC3E}">
        <p14:creationId xmlns:p14="http://schemas.microsoft.com/office/powerpoint/2010/main" val="41831351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B7871DDC-A5D5-44AF-09B6-1A36EF74E4BE}"/>
              </a:ext>
            </a:extLst>
          </p:cNvPr>
          <p:cNvSpPr>
            <a:spLocks noGrp="1"/>
          </p:cNvSpPr>
          <p:nvPr>
            <p:ph type="body" sz="quarter" idx="14"/>
          </p:nvPr>
        </p:nvSpPr>
        <p:spPr>
          <a:xfrm>
            <a:off x="6444510" y="974474"/>
            <a:ext cx="4061791" cy="469475"/>
          </a:xfrm>
        </p:spPr>
        <p:txBody>
          <a:bodyPr/>
          <a:lstStyle/>
          <a:p>
            <a:r>
              <a:rPr lang="es-AR" dirty="0"/>
              <a:t>RÉGIMEN INFRACCIONAL</a:t>
            </a:r>
          </a:p>
        </p:txBody>
      </p:sp>
      <p:sp>
        <p:nvSpPr>
          <p:cNvPr id="3" name="Marcador de texto 2">
            <a:extLst>
              <a:ext uri="{FF2B5EF4-FFF2-40B4-BE49-F238E27FC236}">
                <a16:creationId xmlns:a16="http://schemas.microsoft.com/office/drawing/2014/main" id="{7608E47C-B7AD-CEF1-E8AE-F98FBA7EE2D3}"/>
              </a:ext>
            </a:extLst>
          </p:cNvPr>
          <p:cNvSpPr>
            <a:spLocks noGrp="1"/>
          </p:cNvSpPr>
          <p:nvPr>
            <p:ph type="body" sz="quarter" idx="16"/>
          </p:nvPr>
        </p:nvSpPr>
        <p:spPr>
          <a:xfrm>
            <a:off x="4571998" y="1623864"/>
            <a:ext cx="7010399" cy="4762626"/>
          </a:xfrm>
        </p:spPr>
        <p:txBody>
          <a:bodyPr/>
          <a:lstStyle/>
          <a:p>
            <a:endParaRPr lang="es-AR" dirty="0"/>
          </a:p>
          <a:p>
            <a:r>
              <a:rPr lang="es-AR" b="1" i="1" dirty="0"/>
              <a:t>Incumplimientos</a:t>
            </a:r>
            <a:r>
              <a:rPr lang="es-AR" dirty="0"/>
              <a:t>:</a:t>
            </a:r>
          </a:p>
          <a:p>
            <a:r>
              <a:rPr lang="es-AR" dirty="0"/>
              <a:t>- Omitir o demorar la presentación solicitada por la Autoridad de Aplicación.</a:t>
            </a:r>
          </a:p>
          <a:p>
            <a:r>
              <a:rPr lang="es-AR" dirty="0"/>
              <a:t>- Presentar información o declaraciones juradas falsas o inexactas a la Autoridad de Aplicación.</a:t>
            </a:r>
          </a:p>
          <a:p>
            <a:r>
              <a:rPr lang="es-AR" dirty="0"/>
              <a:t>- Omitir la autorización previa y expresa de la Autoridad de Aplicación cuando así es requerido.</a:t>
            </a:r>
          </a:p>
          <a:p>
            <a:r>
              <a:rPr lang="es-AR" dirty="0"/>
              <a:t>- Desafectar bienes (venta o rexportación) introducidos al amparo de franquicias otorgadas por el RIGI.</a:t>
            </a:r>
          </a:p>
          <a:p>
            <a:r>
              <a:rPr lang="es-AR" dirty="0"/>
              <a:t>- Desarrollar actividades que no correspondan al objeto único del VPU.</a:t>
            </a:r>
          </a:p>
          <a:p>
            <a:r>
              <a:rPr lang="es-AR" dirty="0"/>
              <a:t>- Incumplir injustificadamente con las inversiones previstas en activos computables.</a:t>
            </a:r>
          </a:p>
          <a:p>
            <a:r>
              <a:rPr lang="es-AR" dirty="0"/>
              <a:t>- Goce indebido de las franquicias del régimen.</a:t>
            </a:r>
          </a:p>
          <a:p>
            <a:endParaRPr lang="es-AR" dirty="0"/>
          </a:p>
        </p:txBody>
      </p:sp>
      <p:pic>
        <p:nvPicPr>
          <p:cNvPr id="6" name="Marcador de posición de imagen 5" descr="Un dibujo de una cara feliz&#10;&#10;Descripción generada automáticamente con confianza baja">
            <a:extLst>
              <a:ext uri="{FF2B5EF4-FFF2-40B4-BE49-F238E27FC236}">
                <a16:creationId xmlns:a16="http://schemas.microsoft.com/office/drawing/2014/main" id="{079626E7-CFD0-0B5B-0760-1B46A64B801F}"/>
              </a:ext>
            </a:extLst>
          </p:cNvPr>
          <p:cNvPicPr>
            <a:picLocks noGrp="1" noChangeAspect="1"/>
          </p:cNvPicPr>
          <p:nvPr>
            <p:ph type="pic" idx="13"/>
          </p:nvPr>
        </p:nvPicPr>
        <p:blipFill>
          <a:blip r:embed="rId2"/>
          <a:srcRect/>
          <a:stretch>
            <a:fillRect/>
          </a:stretch>
        </p:blipFill>
        <p:spPr/>
      </p:pic>
      <p:sp>
        <p:nvSpPr>
          <p:cNvPr id="7" name="Marcador de texto 2">
            <a:extLst>
              <a:ext uri="{FF2B5EF4-FFF2-40B4-BE49-F238E27FC236}">
                <a16:creationId xmlns:a16="http://schemas.microsoft.com/office/drawing/2014/main" id="{16C6DE37-BE64-63FB-FD88-584037284A36}"/>
              </a:ext>
            </a:extLst>
          </p:cNvPr>
          <p:cNvSpPr txBox="1">
            <a:spLocks/>
          </p:cNvSpPr>
          <p:nvPr/>
        </p:nvSpPr>
        <p:spPr>
          <a:xfrm>
            <a:off x="5171768" y="111982"/>
            <a:ext cx="6607276" cy="1229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E22216"/>
                </a:solidFill>
                <a:latin typeface="Sofia Pro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dirty="0"/>
              <a:t>Régimen de Incentivo para Grandes Inversiones</a:t>
            </a:r>
          </a:p>
        </p:txBody>
      </p:sp>
    </p:spTree>
    <p:extLst>
      <p:ext uri="{BB962C8B-B14F-4D97-AF65-F5344CB8AC3E}">
        <p14:creationId xmlns:p14="http://schemas.microsoft.com/office/powerpoint/2010/main" val="29464262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B7871DDC-A5D5-44AF-09B6-1A36EF74E4BE}"/>
              </a:ext>
            </a:extLst>
          </p:cNvPr>
          <p:cNvSpPr>
            <a:spLocks noGrp="1"/>
          </p:cNvSpPr>
          <p:nvPr>
            <p:ph type="body" sz="quarter" idx="14"/>
          </p:nvPr>
        </p:nvSpPr>
        <p:spPr>
          <a:xfrm>
            <a:off x="6444510" y="974474"/>
            <a:ext cx="4061791" cy="469475"/>
          </a:xfrm>
        </p:spPr>
        <p:txBody>
          <a:bodyPr/>
          <a:lstStyle/>
          <a:p>
            <a:r>
              <a:rPr lang="es-AR" dirty="0"/>
              <a:t>RÉGIMEN INFRACCIONAL</a:t>
            </a:r>
          </a:p>
        </p:txBody>
      </p:sp>
      <p:sp>
        <p:nvSpPr>
          <p:cNvPr id="3" name="Marcador de texto 2">
            <a:extLst>
              <a:ext uri="{FF2B5EF4-FFF2-40B4-BE49-F238E27FC236}">
                <a16:creationId xmlns:a16="http://schemas.microsoft.com/office/drawing/2014/main" id="{7608E47C-B7AD-CEF1-E8AE-F98FBA7EE2D3}"/>
              </a:ext>
            </a:extLst>
          </p:cNvPr>
          <p:cNvSpPr>
            <a:spLocks noGrp="1"/>
          </p:cNvSpPr>
          <p:nvPr>
            <p:ph type="body" sz="quarter" idx="16"/>
          </p:nvPr>
        </p:nvSpPr>
        <p:spPr>
          <a:xfrm>
            <a:off x="4571998" y="1623864"/>
            <a:ext cx="7010399" cy="4762626"/>
          </a:xfrm>
        </p:spPr>
        <p:txBody>
          <a:bodyPr/>
          <a:lstStyle/>
          <a:p>
            <a:endParaRPr lang="es-AR" dirty="0"/>
          </a:p>
          <a:p>
            <a:r>
              <a:rPr lang="es-AR" b="1" i="1" dirty="0"/>
              <a:t>Procedimiento:</a:t>
            </a:r>
          </a:p>
          <a:p>
            <a:endParaRPr lang="es-AR" dirty="0"/>
          </a:p>
          <a:p>
            <a:pPr marL="342900" indent="-342900">
              <a:buAutoNum type="arabicPeriod"/>
            </a:pPr>
            <a:r>
              <a:rPr lang="es-AR" dirty="0"/>
              <a:t>La Autoridad de Aplicación deberá intimar al VPU por medio fehaciente para la subsanación, de ser posible, del incumplimiento dentro de 30 días.</a:t>
            </a:r>
          </a:p>
          <a:p>
            <a:pPr marL="342900" indent="-342900">
              <a:buAutoNum type="arabicPeriod"/>
            </a:pPr>
            <a:r>
              <a:rPr lang="es-AR" dirty="0"/>
              <a:t>Si no es subsanable, o no es subsanado por el VPU, se procederá a la instrucción del sumario. El procedimiento sumarial deberá garantizar el debido proceso y el derecho de defensa del VPU. </a:t>
            </a:r>
          </a:p>
          <a:p>
            <a:pPr marL="342900" indent="-342900">
              <a:buAutoNum type="arabicPeriod"/>
            </a:pPr>
            <a:r>
              <a:rPr lang="es-AR" dirty="0"/>
              <a:t>Las sanciones podrán recurrirse administrativamente por las vías y según los procedimientos de la Ley 19,549 de Procedimientos Administrativos.</a:t>
            </a:r>
          </a:p>
          <a:p>
            <a:endParaRPr lang="es-AR" dirty="0"/>
          </a:p>
        </p:txBody>
      </p:sp>
      <p:pic>
        <p:nvPicPr>
          <p:cNvPr id="6" name="Marcador de posición de imagen 5" descr="Un dibujo de una cara feliz&#10;&#10;Descripción generada automáticamente con confianza baja">
            <a:extLst>
              <a:ext uri="{FF2B5EF4-FFF2-40B4-BE49-F238E27FC236}">
                <a16:creationId xmlns:a16="http://schemas.microsoft.com/office/drawing/2014/main" id="{079626E7-CFD0-0B5B-0760-1B46A64B801F}"/>
              </a:ext>
            </a:extLst>
          </p:cNvPr>
          <p:cNvPicPr>
            <a:picLocks noGrp="1" noChangeAspect="1"/>
          </p:cNvPicPr>
          <p:nvPr>
            <p:ph type="pic" idx="13"/>
          </p:nvPr>
        </p:nvPicPr>
        <p:blipFill>
          <a:blip r:embed="rId2"/>
          <a:srcRect/>
          <a:stretch>
            <a:fillRect/>
          </a:stretch>
        </p:blipFill>
        <p:spPr/>
      </p:pic>
      <p:sp>
        <p:nvSpPr>
          <p:cNvPr id="7" name="Marcador de texto 2">
            <a:extLst>
              <a:ext uri="{FF2B5EF4-FFF2-40B4-BE49-F238E27FC236}">
                <a16:creationId xmlns:a16="http://schemas.microsoft.com/office/drawing/2014/main" id="{16C6DE37-BE64-63FB-FD88-584037284A36}"/>
              </a:ext>
            </a:extLst>
          </p:cNvPr>
          <p:cNvSpPr txBox="1">
            <a:spLocks/>
          </p:cNvSpPr>
          <p:nvPr/>
        </p:nvSpPr>
        <p:spPr>
          <a:xfrm>
            <a:off x="5171768" y="111982"/>
            <a:ext cx="6607276" cy="1229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E22216"/>
                </a:solidFill>
                <a:latin typeface="Sofia Pro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dirty="0"/>
              <a:t>Régimen de Incentivo para Grandes Inversiones</a:t>
            </a:r>
          </a:p>
        </p:txBody>
      </p:sp>
    </p:spTree>
    <p:extLst>
      <p:ext uri="{BB962C8B-B14F-4D97-AF65-F5344CB8AC3E}">
        <p14:creationId xmlns:p14="http://schemas.microsoft.com/office/powerpoint/2010/main" val="496417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F4E022E3-C67D-020C-6491-AFA517952AE4}"/>
              </a:ext>
            </a:extLst>
          </p:cNvPr>
          <p:cNvSpPr>
            <a:spLocks noGrp="1"/>
          </p:cNvSpPr>
          <p:nvPr>
            <p:ph type="body" sz="quarter" idx="15"/>
          </p:nvPr>
        </p:nvSpPr>
        <p:spPr/>
        <p:txBody>
          <a:bodyPr/>
          <a:lstStyle/>
          <a:p>
            <a:r>
              <a:rPr lang="es-AR" dirty="0"/>
              <a:t>Régimen de Incentivo para Grandes Inversiones</a:t>
            </a:r>
          </a:p>
          <a:p>
            <a:endParaRPr lang="es-AR" dirty="0"/>
          </a:p>
        </p:txBody>
      </p:sp>
      <p:sp>
        <p:nvSpPr>
          <p:cNvPr id="3" name="Marcador de texto 2">
            <a:extLst>
              <a:ext uri="{FF2B5EF4-FFF2-40B4-BE49-F238E27FC236}">
                <a16:creationId xmlns:a16="http://schemas.microsoft.com/office/drawing/2014/main" id="{1F6287B3-BDCF-A8FE-8F3F-181C7D550A85}"/>
              </a:ext>
            </a:extLst>
          </p:cNvPr>
          <p:cNvSpPr>
            <a:spLocks noGrp="1"/>
          </p:cNvSpPr>
          <p:nvPr>
            <p:ph type="body" sz="quarter" idx="14"/>
          </p:nvPr>
        </p:nvSpPr>
        <p:spPr/>
        <p:txBody>
          <a:bodyPr/>
          <a:lstStyle/>
          <a:p>
            <a:r>
              <a:rPr lang="es-AR" dirty="0"/>
              <a:t>Proyectos de cualquier sector</a:t>
            </a:r>
          </a:p>
        </p:txBody>
      </p:sp>
      <p:pic>
        <p:nvPicPr>
          <p:cNvPr id="12" name="Marcador de posición de imagen 11" descr="Un dibujo de una cara feliz&#10;&#10;Descripción generada automáticamente con confianza baja">
            <a:extLst>
              <a:ext uri="{FF2B5EF4-FFF2-40B4-BE49-F238E27FC236}">
                <a16:creationId xmlns:a16="http://schemas.microsoft.com/office/drawing/2014/main" id="{9ABD30DA-F074-03B6-0691-D154BA609F5D}"/>
              </a:ext>
            </a:extLst>
          </p:cNvPr>
          <p:cNvPicPr>
            <a:picLocks noGrp="1" noChangeAspect="1"/>
          </p:cNvPicPr>
          <p:nvPr>
            <p:ph type="pic" idx="16"/>
          </p:nvPr>
        </p:nvPicPr>
        <p:blipFill>
          <a:blip r:embed="rId2"/>
          <a:srcRect/>
          <a:stretch>
            <a:fillRect/>
          </a:stretch>
        </p:blipFill>
        <p:spPr/>
      </p:pic>
      <p:sp>
        <p:nvSpPr>
          <p:cNvPr id="5" name="Marcador de texto 4">
            <a:extLst>
              <a:ext uri="{FF2B5EF4-FFF2-40B4-BE49-F238E27FC236}">
                <a16:creationId xmlns:a16="http://schemas.microsoft.com/office/drawing/2014/main" id="{28988F5A-AF87-E57A-368E-5C588BEFBFFD}"/>
              </a:ext>
            </a:extLst>
          </p:cNvPr>
          <p:cNvSpPr>
            <a:spLocks noGrp="1"/>
          </p:cNvSpPr>
          <p:nvPr>
            <p:ph type="body" sz="quarter" idx="17"/>
          </p:nvPr>
        </p:nvSpPr>
        <p:spPr>
          <a:xfrm>
            <a:off x="4842324" y="4816155"/>
            <a:ext cx="2507352" cy="1575870"/>
          </a:xfrm>
        </p:spPr>
        <p:txBody>
          <a:bodyPr>
            <a:normAutofit/>
          </a:bodyPr>
          <a:lstStyle/>
          <a:p>
            <a:r>
              <a:rPr lang="es-AR" dirty="0"/>
              <a:t>En proyectos anteriores se hacía referencia a sectores: agroindustria, infraestructura, forestal, minería, gas y petróleo, energía y tecnología.</a:t>
            </a:r>
          </a:p>
        </p:txBody>
      </p:sp>
      <p:sp>
        <p:nvSpPr>
          <p:cNvPr id="6" name="Marcador de texto 5">
            <a:extLst>
              <a:ext uri="{FF2B5EF4-FFF2-40B4-BE49-F238E27FC236}">
                <a16:creationId xmlns:a16="http://schemas.microsoft.com/office/drawing/2014/main" id="{8F6735F3-8FF3-4005-7AA7-C81F19541030}"/>
              </a:ext>
            </a:extLst>
          </p:cNvPr>
          <p:cNvSpPr>
            <a:spLocks noGrp="1"/>
          </p:cNvSpPr>
          <p:nvPr>
            <p:ph type="body" sz="quarter" idx="18"/>
          </p:nvPr>
        </p:nvSpPr>
        <p:spPr>
          <a:xfrm>
            <a:off x="1269030" y="4820041"/>
            <a:ext cx="2507352" cy="1561094"/>
          </a:xfrm>
        </p:spPr>
        <p:txBody>
          <a:bodyPr>
            <a:normAutofit/>
          </a:bodyPr>
          <a:lstStyle/>
          <a:p>
            <a:r>
              <a:rPr lang="es-AR" dirty="0"/>
              <a:t>Otorgando ciertos incentivos, certidumbre, seguridad jurídica y un sistema eficiente de derechos adquiridos</a:t>
            </a:r>
          </a:p>
          <a:p>
            <a:endParaRPr lang="es-AR" dirty="0"/>
          </a:p>
        </p:txBody>
      </p:sp>
      <p:sp>
        <p:nvSpPr>
          <p:cNvPr id="7" name="Título 6">
            <a:extLst>
              <a:ext uri="{FF2B5EF4-FFF2-40B4-BE49-F238E27FC236}">
                <a16:creationId xmlns:a16="http://schemas.microsoft.com/office/drawing/2014/main" id="{60932E70-43C7-DE9A-27FE-139F0823DAB8}"/>
              </a:ext>
            </a:extLst>
          </p:cNvPr>
          <p:cNvSpPr>
            <a:spLocks noGrp="1"/>
          </p:cNvSpPr>
          <p:nvPr>
            <p:ph type="title"/>
          </p:nvPr>
        </p:nvSpPr>
        <p:spPr/>
        <p:txBody>
          <a:bodyPr/>
          <a:lstStyle/>
          <a:p>
            <a:r>
              <a:rPr lang="es-AR" dirty="0"/>
              <a:t>OBJETO – GRANDES INVERSIONES</a:t>
            </a:r>
          </a:p>
        </p:txBody>
      </p:sp>
      <p:sp>
        <p:nvSpPr>
          <p:cNvPr id="8" name="Marcador de texto 7">
            <a:extLst>
              <a:ext uri="{FF2B5EF4-FFF2-40B4-BE49-F238E27FC236}">
                <a16:creationId xmlns:a16="http://schemas.microsoft.com/office/drawing/2014/main" id="{252A5FB9-3852-54B8-3773-31288F0C84C9}"/>
              </a:ext>
            </a:extLst>
          </p:cNvPr>
          <p:cNvSpPr>
            <a:spLocks noGrp="1"/>
          </p:cNvSpPr>
          <p:nvPr>
            <p:ph type="body" sz="quarter" idx="20"/>
          </p:nvPr>
        </p:nvSpPr>
        <p:spPr>
          <a:xfrm>
            <a:off x="8415458" y="4830931"/>
            <a:ext cx="2507352" cy="1561094"/>
          </a:xfrm>
        </p:spPr>
        <p:txBody>
          <a:bodyPr>
            <a:normAutofit/>
          </a:bodyPr>
          <a:lstStyle/>
          <a:p>
            <a:r>
              <a:rPr lang="es-AR" dirty="0"/>
              <a:t>Con el objetivo de garantizar la prosperidad del país, promover el desarrollo económico, favorecer la creación de empleo.</a:t>
            </a:r>
          </a:p>
          <a:p>
            <a:endParaRPr lang="es-AR" dirty="0"/>
          </a:p>
        </p:txBody>
      </p:sp>
      <p:sp>
        <p:nvSpPr>
          <p:cNvPr id="9" name="Marcador de texto 8">
            <a:extLst>
              <a:ext uri="{FF2B5EF4-FFF2-40B4-BE49-F238E27FC236}">
                <a16:creationId xmlns:a16="http://schemas.microsoft.com/office/drawing/2014/main" id="{59BA58F0-7CC9-7EC4-0FC4-DB70A28DB42B}"/>
              </a:ext>
            </a:extLst>
          </p:cNvPr>
          <p:cNvSpPr>
            <a:spLocks noGrp="1"/>
          </p:cNvSpPr>
          <p:nvPr>
            <p:ph type="body" sz="quarter" idx="19"/>
          </p:nvPr>
        </p:nvSpPr>
        <p:spPr/>
        <p:txBody>
          <a:bodyPr/>
          <a:lstStyle/>
          <a:p>
            <a:r>
              <a:rPr lang="es-AR" dirty="0"/>
              <a:t>Son de interés nacional según Art. 75 inciso 18 Constitución Nacional</a:t>
            </a:r>
          </a:p>
        </p:txBody>
      </p:sp>
      <p:sp>
        <p:nvSpPr>
          <p:cNvPr id="10" name="Marcador de texto 9">
            <a:extLst>
              <a:ext uri="{FF2B5EF4-FFF2-40B4-BE49-F238E27FC236}">
                <a16:creationId xmlns:a16="http://schemas.microsoft.com/office/drawing/2014/main" id="{56498326-CB9E-0343-6675-6FCE6B616F79}"/>
              </a:ext>
            </a:extLst>
          </p:cNvPr>
          <p:cNvSpPr>
            <a:spLocks noGrp="1"/>
          </p:cNvSpPr>
          <p:nvPr>
            <p:ph type="body" sz="quarter" idx="13"/>
          </p:nvPr>
        </p:nvSpPr>
        <p:spPr/>
        <p:txBody>
          <a:bodyPr/>
          <a:lstStyle/>
          <a:p>
            <a:r>
              <a:rPr lang="es-AR" dirty="0"/>
              <a:t>En Argentina, a través de vehículos titulares</a:t>
            </a:r>
          </a:p>
        </p:txBody>
      </p:sp>
    </p:spTree>
    <p:extLst>
      <p:ext uri="{BB962C8B-B14F-4D97-AF65-F5344CB8AC3E}">
        <p14:creationId xmlns:p14="http://schemas.microsoft.com/office/powerpoint/2010/main" val="15297819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B7871DDC-A5D5-44AF-09B6-1A36EF74E4BE}"/>
              </a:ext>
            </a:extLst>
          </p:cNvPr>
          <p:cNvSpPr>
            <a:spLocks noGrp="1"/>
          </p:cNvSpPr>
          <p:nvPr>
            <p:ph type="body" sz="quarter" idx="14"/>
          </p:nvPr>
        </p:nvSpPr>
        <p:spPr>
          <a:xfrm>
            <a:off x="6444510" y="974474"/>
            <a:ext cx="4061791" cy="469475"/>
          </a:xfrm>
        </p:spPr>
        <p:txBody>
          <a:bodyPr/>
          <a:lstStyle/>
          <a:p>
            <a:r>
              <a:rPr lang="es-AR" dirty="0"/>
              <a:t>RÉGIMEN INFRACCIONAL</a:t>
            </a:r>
          </a:p>
        </p:txBody>
      </p:sp>
      <p:sp>
        <p:nvSpPr>
          <p:cNvPr id="3" name="Marcador de texto 2">
            <a:extLst>
              <a:ext uri="{FF2B5EF4-FFF2-40B4-BE49-F238E27FC236}">
                <a16:creationId xmlns:a16="http://schemas.microsoft.com/office/drawing/2014/main" id="{7608E47C-B7AD-CEF1-E8AE-F98FBA7EE2D3}"/>
              </a:ext>
            </a:extLst>
          </p:cNvPr>
          <p:cNvSpPr>
            <a:spLocks noGrp="1"/>
          </p:cNvSpPr>
          <p:nvPr>
            <p:ph type="body" sz="quarter" idx="16"/>
          </p:nvPr>
        </p:nvSpPr>
        <p:spPr>
          <a:xfrm>
            <a:off x="4581830" y="1443949"/>
            <a:ext cx="7010399" cy="4762626"/>
          </a:xfrm>
        </p:spPr>
        <p:txBody>
          <a:bodyPr/>
          <a:lstStyle/>
          <a:p>
            <a:r>
              <a:rPr lang="es-AR" b="1" i="1" dirty="0"/>
              <a:t>Sanciones:</a:t>
            </a:r>
          </a:p>
          <a:p>
            <a:pPr marL="342900" indent="-342900">
              <a:buFont typeface="+mj-lt"/>
              <a:buAutoNum type="alphaLcParenR"/>
            </a:pPr>
            <a:r>
              <a:rPr lang="es-AR" sz="1700" dirty="0"/>
              <a:t>Apercibimiento por declaraciones juradas inexactas o falta de presentación de información.</a:t>
            </a:r>
          </a:p>
          <a:p>
            <a:pPr marL="342900" indent="-342900">
              <a:buFont typeface="+mj-lt"/>
              <a:buAutoNum type="alphaLcParenR"/>
            </a:pPr>
            <a:r>
              <a:rPr lang="es-AR" sz="1700" dirty="0"/>
              <a:t>Multa de $10 millones a $30 millones por falta de presentación o demora en la entrega de información.</a:t>
            </a:r>
          </a:p>
          <a:p>
            <a:pPr marL="342900" indent="-342900">
              <a:buFont typeface="+mj-lt"/>
              <a:buAutoNum type="alphaLcParenR"/>
            </a:pPr>
            <a:r>
              <a:rPr lang="es-AR" sz="1700" dirty="0"/>
              <a:t>Multa de $10 millones a $400 millones por presentación de declaración jurada inexacta o falsa, omitir la autorización previa o desafectar bienes.</a:t>
            </a:r>
          </a:p>
          <a:p>
            <a:pPr marL="342900" indent="-342900">
              <a:buFont typeface="+mj-lt"/>
              <a:buAutoNum type="alphaLcParenR"/>
            </a:pPr>
            <a:r>
              <a:rPr lang="es-AR" sz="1700" dirty="0"/>
              <a:t>Multa del 1% al 3% del monto mínimo de la inversión, por desarrollar otras actividades.</a:t>
            </a:r>
          </a:p>
          <a:p>
            <a:pPr marL="342900" indent="-342900">
              <a:buFont typeface="+mj-lt"/>
              <a:buAutoNum type="alphaLcParenR"/>
            </a:pPr>
            <a:r>
              <a:rPr lang="es-AR" sz="1700" dirty="0"/>
              <a:t>Multa del 5% al 15% del monto mínimo de inversión que se encuentre pendiente de cumplimiento.</a:t>
            </a:r>
          </a:p>
          <a:p>
            <a:pPr marL="342900" indent="-342900">
              <a:buFont typeface="+mj-lt"/>
              <a:buAutoNum type="alphaLcParenR"/>
            </a:pPr>
            <a:r>
              <a:rPr lang="es-AR" sz="1700" dirty="0"/>
              <a:t>Cese del RIGI cuando se incumpla con la inversión mínima.</a:t>
            </a:r>
          </a:p>
          <a:p>
            <a:pPr marL="342900" indent="-342900">
              <a:buFont typeface="+mj-lt"/>
              <a:buAutoNum type="alphaLcParenR"/>
            </a:pPr>
            <a:r>
              <a:rPr lang="es-AR" sz="1700" dirty="0"/>
              <a:t>Inhabilitación para solicitar una nueva adhesión una vez que existió cese.</a:t>
            </a:r>
          </a:p>
          <a:p>
            <a:pPr marL="342900" indent="-342900">
              <a:buFont typeface="+mj-lt"/>
              <a:buAutoNum type="alphaLcParenR"/>
            </a:pPr>
            <a:r>
              <a:rPr lang="es-AR" sz="1700" dirty="0"/>
              <a:t>Devoluciones de franquicias más sus intereses resarcitorios cuando se haga un uso indebido.</a:t>
            </a:r>
          </a:p>
          <a:p>
            <a:r>
              <a:rPr lang="es-AR" sz="1700" dirty="0"/>
              <a:t>Los montos se ajustarán por IPC.</a:t>
            </a:r>
          </a:p>
        </p:txBody>
      </p:sp>
      <p:pic>
        <p:nvPicPr>
          <p:cNvPr id="6" name="Marcador de posición de imagen 5" descr="Un dibujo de una cara feliz&#10;&#10;Descripción generada automáticamente con confianza baja">
            <a:extLst>
              <a:ext uri="{FF2B5EF4-FFF2-40B4-BE49-F238E27FC236}">
                <a16:creationId xmlns:a16="http://schemas.microsoft.com/office/drawing/2014/main" id="{079626E7-CFD0-0B5B-0760-1B46A64B801F}"/>
              </a:ext>
            </a:extLst>
          </p:cNvPr>
          <p:cNvPicPr>
            <a:picLocks noGrp="1" noChangeAspect="1"/>
          </p:cNvPicPr>
          <p:nvPr>
            <p:ph type="pic" idx="13"/>
          </p:nvPr>
        </p:nvPicPr>
        <p:blipFill>
          <a:blip r:embed="rId2"/>
          <a:srcRect/>
          <a:stretch>
            <a:fillRect/>
          </a:stretch>
        </p:blipFill>
        <p:spPr/>
      </p:pic>
      <p:sp>
        <p:nvSpPr>
          <p:cNvPr id="7" name="Marcador de texto 2">
            <a:extLst>
              <a:ext uri="{FF2B5EF4-FFF2-40B4-BE49-F238E27FC236}">
                <a16:creationId xmlns:a16="http://schemas.microsoft.com/office/drawing/2014/main" id="{16C6DE37-BE64-63FB-FD88-584037284A36}"/>
              </a:ext>
            </a:extLst>
          </p:cNvPr>
          <p:cNvSpPr txBox="1">
            <a:spLocks/>
          </p:cNvSpPr>
          <p:nvPr/>
        </p:nvSpPr>
        <p:spPr>
          <a:xfrm>
            <a:off x="5171768" y="111982"/>
            <a:ext cx="6607276" cy="1229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E22216"/>
                </a:solidFill>
                <a:latin typeface="Sofia Pro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dirty="0"/>
              <a:t>Régimen de Incentivo para Grandes Inversiones</a:t>
            </a:r>
          </a:p>
        </p:txBody>
      </p:sp>
    </p:spTree>
    <p:extLst>
      <p:ext uri="{BB962C8B-B14F-4D97-AF65-F5344CB8AC3E}">
        <p14:creationId xmlns:p14="http://schemas.microsoft.com/office/powerpoint/2010/main" val="16544631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B7871DDC-A5D5-44AF-09B6-1A36EF74E4BE}"/>
              </a:ext>
            </a:extLst>
          </p:cNvPr>
          <p:cNvSpPr>
            <a:spLocks noGrp="1"/>
          </p:cNvSpPr>
          <p:nvPr>
            <p:ph type="body" sz="quarter" idx="14"/>
          </p:nvPr>
        </p:nvSpPr>
        <p:spPr>
          <a:xfrm>
            <a:off x="6179039" y="1477607"/>
            <a:ext cx="4061791" cy="469475"/>
          </a:xfrm>
        </p:spPr>
        <p:txBody>
          <a:bodyPr/>
          <a:lstStyle/>
          <a:p>
            <a:r>
              <a:rPr lang="es-AR" dirty="0"/>
              <a:t>RÉGIMEN INFRACCIONAL</a:t>
            </a:r>
          </a:p>
        </p:txBody>
      </p:sp>
      <p:sp>
        <p:nvSpPr>
          <p:cNvPr id="3" name="Marcador de texto 2">
            <a:extLst>
              <a:ext uri="{FF2B5EF4-FFF2-40B4-BE49-F238E27FC236}">
                <a16:creationId xmlns:a16="http://schemas.microsoft.com/office/drawing/2014/main" id="{7608E47C-B7AD-CEF1-E8AE-F98FBA7EE2D3}"/>
              </a:ext>
            </a:extLst>
          </p:cNvPr>
          <p:cNvSpPr>
            <a:spLocks noGrp="1"/>
          </p:cNvSpPr>
          <p:nvPr>
            <p:ph type="body" sz="quarter" idx="16"/>
          </p:nvPr>
        </p:nvSpPr>
        <p:spPr>
          <a:xfrm>
            <a:off x="4601494" y="2183516"/>
            <a:ext cx="7010399" cy="3196877"/>
          </a:xfrm>
        </p:spPr>
        <p:txBody>
          <a:bodyPr/>
          <a:lstStyle/>
          <a:p>
            <a:endParaRPr lang="es-AR" sz="2000" dirty="0"/>
          </a:p>
          <a:p>
            <a:r>
              <a:rPr lang="es-AR" sz="2000" dirty="0"/>
              <a:t>La acción penal en las infracciones reprimidas con pena de multa se extingue con el pago voluntario del mínimo de la multa que pudiere corresponder por el hecho de que se trate.</a:t>
            </a:r>
          </a:p>
          <a:p>
            <a:endParaRPr lang="es-AR" sz="2000" dirty="0"/>
          </a:p>
          <a:p>
            <a:r>
              <a:rPr lang="es-AR" sz="2000" dirty="0"/>
              <a:t>Solo tendrá efecto extintivo de la acción penal si el pago voluntario se efectuare antes de vencido el plazo de 15 días de notificarse la imputación al VPU.</a:t>
            </a:r>
          </a:p>
        </p:txBody>
      </p:sp>
      <p:pic>
        <p:nvPicPr>
          <p:cNvPr id="6" name="Marcador de posición de imagen 5" descr="Un dibujo de una cara feliz&#10;&#10;Descripción generada automáticamente con confianza baja">
            <a:extLst>
              <a:ext uri="{FF2B5EF4-FFF2-40B4-BE49-F238E27FC236}">
                <a16:creationId xmlns:a16="http://schemas.microsoft.com/office/drawing/2014/main" id="{079626E7-CFD0-0B5B-0760-1B46A64B801F}"/>
              </a:ext>
            </a:extLst>
          </p:cNvPr>
          <p:cNvPicPr>
            <a:picLocks noGrp="1" noChangeAspect="1"/>
          </p:cNvPicPr>
          <p:nvPr>
            <p:ph type="pic" idx="13"/>
          </p:nvPr>
        </p:nvPicPr>
        <p:blipFill>
          <a:blip r:embed="rId2"/>
          <a:srcRect/>
          <a:stretch>
            <a:fillRect/>
          </a:stretch>
        </p:blipFill>
        <p:spPr/>
      </p:pic>
      <p:sp>
        <p:nvSpPr>
          <p:cNvPr id="7" name="Marcador de texto 2">
            <a:extLst>
              <a:ext uri="{FF2B5EF4-FFF2-40B4-BE49-F238E27FC236}">
                <a16:creationId xmlns:a16="http://schemas.microsoft.com/office/drawing/2014/main" id="{16C6DE37-BE64-63FB-FD88-584037284A36}"/>
              </a:ext>
            </a:extLst>
          </p:cNvPr>
          <p:cNvSpPr txBox="1">
            <a:spLocks/>
          </p:cNvSpPr>
          <p:nvPr/>
        </p:nvSpPr>
        <p:spPr>
          <a:xfrm>
            <a:off x="5171768" y="111982"/>
            <a:ext cx="6607276" cy="1229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E22216"/>
                </a:solidFill>
                <a:latin typeface="Sofia Pro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dirty="0"/>
              <a:t>Régimen de Incentivo para Grandes Inversiones</a:t>
            </a:r>
          </a:p>
        </p:txBody>
      </p:sp>
    </p:spTree>
    <p:extLst>
      <p:ext uri="{BB962C8B-B14F-4D97-AF65-F5344CB8AC3E}">
        <p14:creationId xmlns:p14="http://schemas.microsoft.com/office/powerpoint/2010/main" val="17313524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1">
            <a:extLst>
              <a:ext uri="{FF2B5EF4-FFF2-40B4-BE49-F238E27FC236}">
                <a16:creationId xmlns:a16="http://schemas.microsoft.com/office/drawing/2014/main" id="{6964A3CA-41B8-F618-E0FA-19853D45CF10}"/>
              </a:ext>
            </a:extLst>
          </p:cNvPr>
          <p:cNvSpPr>
            <a:spLocks noGrp="1"/>
          </p:cNvSpPr>
          <p:nvPr>
            <p:ph type="pic" sz="quarter" idx="12"/>
          </p:nvPr>
        </p:nvSpPr>
        <p:spPr/>
        <p:txBody>
          <a:bodyPr/>
          <a:lstStyle/>
          <a:p>
            <a:r>
              <a:rPr lang="es-ES" sz="2800" dirty="0"/>
              <a:t>Régimen de Incentivo para Grandes Inversiones -Proyecto de Ley-</a:t>
            </a:r>
            <a:endParaRPr lang="en-US" sz="2800" dirty="0"/>
          </a:p>
          <a:p>
            <a:endParaRPr lang="es-AR" dirty="0"/>
          </a:p>
        </p:txBody>
      </p:sp>
      <p:sp>
        <p:nvSpPr>
          <p:cNvPr id="4" name="Marcador de texto 3">
            <a:extLst>
              <a:ext uri="{FF2B5EF4-FFF2-40B4-BE49-F238E27FC236}">
                <a16:creationId xmlns:a16="http://schemas.microsoft.com/office/drawing/2014/main" id="{C7AE0C44-F5D2-3294-8AED-8A6A663A2B03}"/>
              </a:ext>
            </a:extLst>
          </p:cNvPr>
          <p:cNvSpPr>
            <a:spLocks noGrp="1"/>
          </p:cNvSpPr>
          <p:nvPr>
            <p:ph type="body" sz="quarter" idx="11"/>
          </p:nvPr>
        </p:nvSpPr>
        <p:spPr>
          <a:xfrm>
            <a:off x="6096000" y="3028949"/>
            <a:ext cx="5247205" cy="400050"/>
          </a:xfrm>
        </p:spPr>
        <p:txBody>
          <a:bodyPr>
            <a:normAutofit fontScale="92500" lnSpcReduction="20000"/>
          </a:bodyPr>
          <a:lstStyle/>
          <a:p>
            <a:pPr algn="ctr"/>
            <a:r>
              <a:rPr lang="es-AR" sz="2800" dirty="0"/>
              <a:t>¡MUCHAS GRACIAS!</a:t>
            </a:r>
          </a:p>
        </p:txBody>
      </p:sp>
      <p:pic>
        <p:nvPicPr>
          <p:cNvPr id="7" name="Marcador de posición de imagen 6" descr="Un dibujo de una cara feliz&#10;&#10;Descripción generada automáticamente con confianza baja">
            <a:extLst>
              <a:ext uri="{FF2B5EF4-FFF2-40B4-BE49-F238E27FC236}">
                <a16:creationId xmlns:a16="http://schemas.microsoft.com/office/drawing/2014/main" id="{DB5A4987-B1D6-3A74-647F-7E57EEA936F6}"/>
              </a:ext>
            </a:extLst>
          </p:cNvPr>
          <p:cNvPicPr>
            <a:picLocks noGrp="1" noChangeAspect="1"/>
          </p:cNvPicPr>
          <p:nvPr>
            <p:ph type="pic" idx="1"/>
          </p:nvPr>
        </p:nvPicPr>
        <p:blipFill>
          <a:blip r:embed="rId2"/>
          <a:srcRect/>
          <a:stretch>
            <a:fillRect/>
          </a:stretch>
        </p:blipFill>
        <p:spPr/>
      </p:pic>
      <p:sp>
        <p:nvSpPr>
          <p:cNvPr id="8" name="Marcador de texto 12">
            <a:extLst>
              <a:ext uri="{FF2B5EF4-FFF2-40B4-BE49-F238E27FC236}">
                <a16:creationId xmlns:a16="http://schemas.microsoft.com/office/drawing/2014/main" id="{00B0BBF5-CEEA-39B8-E7D6-46C496580717}"/>
              </a:ext>
            </a:extLst>
          </p:cNvPr>
          <p:cNvSpPr txBox="1">
            <a:spLocks/>
          </p:cNvSpPr>
          <p:nvPr/>
        </p:nvSpPr>
        <p:spPr>
          <a:xfrm>
            <a:off x="7998118" y="5975059"/>
            <a:ext cx="3633444" cy="21214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lang="es-ES" sz="2400" b="1" kern="1200" dirty="0" smtClean="0">
                <a:solidFill>
                  <a:schemeClr val="bg1"/>
                </a:solidFill>
                <a:latin typeface="Sofia Pro Light" pitchFamily="2" charset="0"/>
                <a:ea typeface="+mn-ea"/>
                <a:cs typeface="Poppins" pitchFamily="2" charset="77"/>
              </a:defRPr>
            </a:lvl1pPr>
            <a:lvl2pPr marL="685800" indent="-228600" algn="l" defTabSz="914400" rtl="0" eaLnBrk="1" latinLnBrk="0" hangingPunct="1">
              <a:lnSpc>
                <a:spcPct val="90000"/>
              </a:lnSpc>
              <a:spcBef>
                <a:spcPts val="500"/>
              </a:spcBef>
              <a:buFont typeface="Arial" panose="020B0604020202020204" pitchFamily="34" charset="0"/>
              <a:buChar char="•"/>
              <a:defRPr lang="es-ES" sz="2000" kern="1200" dirty="0" smtClean="0">
                <a:solidFill>
                  <a:srgbClr val="E32D20"/>
                </a:solidFill>
                <a:latin typeface="Sofia Pro Light" pitchFamily="2" charset="0"/>
                <a:ea typeface="+mn-ea"/>
                <a:cs typeface="Poppins" pitchFamily="2" charset="77"/>
              </a:defRPr>
            </a:lvl2pPr>
            <a:lvl3pPr marL="1143000" indent="-228600" algn="l" defTabSz="914400" rtl="0" eaLnBrk="1" latinLnBrk="0" hangingPunct="1">
              <a:lnSpc>
                <a:spcPct val="90000"/>
              </a:lnSpc>
              <a:spcBef>
                <a:spcPts val="500"/>
              </a:spcBef>
              <a:buFont typeface="Arial" panose="020B0604020202020204" pitchFamily="34" charset="0"/>
              <a:buChar char="•"/>
              <a:defRPr lang="es-ES" sz="2000" kern="1200" dirty="0" smtClean="0">
                <a:solidFill>
                  <a:srgbClr val="E32D20"/>
                </a:solidFill>
                <a:latin typeface="Sofia Pro Light" pitchFamily="2" charset="0"/>
                <a:ea typeface="+mn-ea"/>
                <a:cs typeface="Poppins" pitchFamily="2" charset="77"/>
              </a:defRPr>
            </a:lvl3pPr>
            <a:lvl4pPr marL="1600200" indent="-228600" algn="l" defTabSz="914400" rtl="0" eaLnBrk="1" latinLnBrk="0" hangingPunct="1">
              <a:lnSpc>
                <a:spcPct val="90000"/>
              </a:lnSpc>
              <a:spcBef>
                <a:spcPts val="500"/>
              </a:spcBef>
              <a:buFont typeface="Arial" panose="020B0604020202020204" pitchFamily="34" charset="0"/>
              <a:buChar char="•"/>
              <a:defRPr lang="es-ES" sz="2000" kern="1200" dirty="0" smtClean="0">
                <a:solidFill>
                  <a:srgbClr val="E32D20"/>
                </a:solidFill>
                <a:latin typeface="Sofia Pro Light" pitchFamily="2" charset="0"/>
                <a:ea typeface="+mn-ea"/>
                <a:cs typeface="Poppins" pitchFamily="2" charset="77"/>
              </a:defRPr>
            </a:lvl4pPr>
            <a:lvl5pPr marL="2057400" indent="-228600" algn="l" defTabSz="914400" rtl="0" eaLnBrk="1" latinLnBrk="0" hangingPunct="1">
              <a:lnSpc>
                <a:spcPct val="90000"/>
              </a:lnSpc>
              <a:spcBef>
                <a:spcPts val="500"/>
              </a:spcBef>
              <a:buFont typeface="Arial" panose="020B0604020202020204" pitchFamily="34" charset="0"/>
              <a:buChar char="•"/>
              <a:defRPr lang="es-AR" sz="2000" kern="1200" dirty="0">
                <a:solidFill>
                  <a:srgbClr val="E32D20"/>
                </a:solidFill>
                <a:latin typeface="Sofia Pro Light" pitchFamily="2" charset="0"/>
                <a:ea typeface="+mn-ea"/>
                <a:cs typeface="Poppins" pitchFamily="2" charset="77"/>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s-AR" sz="1200" dirty="0">
                <a:solidFill>
                  <a:schemeClr val="accent2"/>
                </a:solidFill>
              </a:rPr>
              <a:t>Yésica Baigorri</a:t>
            </a:r>
          </a:p>
          <a:p>
            <a:pPr algn="r"/>
            <a:r>
              <a:rPr lang="es-AR" sz="1200" dirty="0" err="1">
                <a:solidFill>
                  <a:schemeClr val="accent2"/>
                </a:solidFill>
                <a:hlinkClick r:id="rId3"/>
              </a:rPr>
              <a:t>yesica.baigorri@lfs.tax</a:t>
            </a:r>
            <a:endParaRPr lang="es-AR" sz="1200" dirty="0">
              <a:solidFill>
                <a:schemeClr val="accent2"/>
              </a:solidFill>
            </a:endParaRPr>
          </a:p>
          <a:p>
            <a:pPr algn="r"/>
            <a:endParaRPr lang="es-AR" sz="1200" dirty="0">
              <a:solidFill>
                <a:schemeClr val="accent2"/>
              </a:solidFill>
            </a:endParaRPr>
          </a:p>
        </p:txBody>
      </p:sp>
    </p:spTree>
    <p:extLst>
      <p:ext uri="{BB962C8B-B14F-4D97-AF65-F5344CB8AC3E}">
        <p14:creationId xmlns:p14="http://schemas.microsoft.com/office/powerpoint/2010/main" val="1445521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D2743D1E-0207-D2B1-998A-D7C5FAECBB46}"/>
              </a:ext>
            </a:extLst>
          </p:cNvPr>
          <p:cNvSpPr>
            <a:spLocks noGrp="1"/>
          </p:cNvSpPr>
          <p:nvPr>
            <p:ph type="body" sz="quarter" idx="16"/>
          </p:nvPr>
        </p:nvSpPr>
        <p:spPr>
          <a:xfrm>
            <a:off x="1130762" y="3107266"/>
            <a:ext cx="3982012" cy="330200"/>
          </a:xfrm>
        </p:spPr>
        <p:txBody>
          <a:bodyPr/>
          <a:lstStyle/>
          <a:p>
            <a:r>
              <a:rPr lang="es-AR" dirty="0"/>
              <a:t>Para garantizar la prosperidad del país y el desarrollo económico.</a:t>
            </a:r>
          </a:p>
        </p:txBody>
      </p:sp>
      <p:sp>
        <p:nvSpPr>
          <p:cNvPr id="3" name="Marcador de texto 2">
            <a:extLst>
              <a:ext uri="{FF2B5EF4-FFF2-40B4-BE49-F238E27FC236}">
                <a16:creationId xmlns:a16="http://schemas.microsoft.com/office/drawing/2014/main" id="{17157BD0-F6DD-8E55-CAB8-AF5802859435}"/>
              </a:ext>
            </a:extLst>
          </p:cNvPr>
          <p:cNvSpPr>
            <a:spLocks noGrp="1"/>
          </p:cNvSpPr>
          <p:nvPr>
            <p:ph type="body" sz="quarter" idx="15"/>
          </p:nvPr>
        </p:nvSpPr>
        <p:spPr/>
        <p:txBody>
          <a:bodyPr/>
          <a:lstStyle/>
          <a:p>
            <a:r>
              <a:rPr lang="es-AR" dirty="0"/>
              <a:t>Régimen de Incentivo para Grandes Inversiones</a:t>
            </a:r>
          </a:p>
        </p:txBody>
      </p:sp>
      <p:sp>
        <p:nvSpPr>
          <p:cNvPr id="4" name="Título 3">
            <a:extLst>
              <a:ext uri="{FF2B5EF4-FFF2-40B4-BE49-F238E27FC236}">
                <a16:creationId xmlns:a16="http://schemas.microsoft.com/office/drawing/2014/main" id="{143F0792-678A-F9F5-CD69-1AE5A7C0F5CA}"/>
              </a:ext>
            </a:extLst>
          </p:cNvPr>
          <p:cNvSpPr>
            <a:spLocks noGrp="1"/>
          </p:cNvSpPr>
          <p:nvPr>
            <p:ph type="title"/>
          </p:nvPr>
        </p:nvSpPr>
        <p:spPr>
          <a:xfrm>
            <a:off x="839788" y="1459195"/>
            <a:ext cx="8282719" cy="676469"/>
          </a:xfrm>
        </p:spPr>
        <p:txBody>
          <a:bodyPr/>
          <a:lstStyle/>
          <a:p>
            <a:r>
              <a:rPr lang="es-AR" dirty="0"/>
              <a:t>INTERES NACIONAL – Art. 75 inciso 18</a:t>
            </a:r>
          </a:p>
        </p:txBody>
      </p:sp>
      <p:sp>
        <p:nvSpPr>
          <p:cNvPr id="5" name="Marcador de texto 4">
            <a:extLst>
              <a:ext uri="{FF2B5EF4-FFF2-40B4-BE49-F238E27FC236}">
                <a16:creationId xmlns:a16="http://schemas.microsoft.com/office/drawing/2014/main" id="{7B79AF8F-7385-01A2-B6B7-069655BFCB41}"/>
              </a:ext>
            </a:extLst>
          </p:cNvPr>
          <p:cNvSpPr>
            <a:spLocks noGrp="1"/>
          </p:cNvSpPr>
          <p:nvPr>
            <p:ph type="body" sz="quarter" idx="17"/>
          </p:nvPr>
        </p:nvSpPr>
        <p:spPr>
          <a:xfrm>
            <a:off x="1130512" y="3906105"/>
            <a:ext cx="3982012" cy="330200"/>
          </a:xfrm>
        </p:spPr>
        <p:txBody>
          <a:bodyPr/>
          <a:lstStyle/>
          <a:p>
            <a:r>
              <a:rPr lang="es-AR" dirty="0"/>
              <a:t>Desarrollar y fortalecer la competitividad de los diversos sectores económicos.</a:t>
            </a:r>
          </a:p>
        </p:txBody>
      </p:sp>
      <p:sp>
        <p:nvSpPr>
          <p:cNvPr id="6" name="Marcador de texto 5">
            <a:extLst>
              <a:ext uri="{FF2B5EF4-FFF2-40B4-BE49-F238E27FC236}">
                <a16:creationId xmlns:a16="http://schemas.microsoft.com/office/drawing/2014/main" id="{D3DA5339-D213-6280-598C-63E04C1F914B}"/>
              </a:ext>
            </a:extLst>
          </p:cNvPr>
          <p:cNvSpPr>
            <a:spLocks noGrp="1"/>
          </p:cNvSpPr>
          <p:nvPr>
            <p:ph type="body" sz="quarter" idx="18"/>
          </p:nvPr>
        </p:nvSpPr>
        <p:spPr>
          <a:xfrm>
            <a:off x="1131012" y="4704202"/>
            <a:ext cx="3981512" cy="330200"/>
          </a:xfrm>
        </p:spPr>
        <p:txBody>
          <a:bodyPr/>
          <a:lstStyle/>
          <a:p>
            <a:r>
              <a:rPr lang="es-AR" dirty="0"/>
              <a:t>Generando condiciones de previsibilidad y estabilidad para las Grandes Inversiones.</a:t>
            </a:r>
          </a:p>
        </p:txBody>
      </p:sp>
      <p:sp>
        <p:nvSpPr>
          <p:cNvPr id="7" name="Marcador de texto 6">
            <a:extLst>
              <a:ext uri="{FF2B5EF4-FFF2-40B4-BE49-F238E27FC236}">
                <a16:creationId xmlns:a16="http://schemas.microsoft.com/office/drawing/2014/main" id="{DD4AD674-452A-8225-3040-5DD4078E9074}"/>
              </a:ext>
            </a:extLst>
          </p:cNvPr>
          <p:cNvSpPr>
            <a:spLocks noGrp="1"/>
          </p:cNvSpPr>
          <p:nvPr>
            <p:ph type="body" sz="quarter" idx="19"/>
          </p:nvPr>
        </p:nvSpPr>
        <p:spPr>
          <a:xfrm>
            <a:off x="1130762" y="5503041"/>
            <a:ext cx="3981512" cy="330200"/>
          </a:xfrm>
        </p:spPr>
        <p:txBody>
          <a:bodyPr/>
          <a:lstStyle/>
          <a:p>
            <a:r>
              <a:rPr lang="es-AR" dirty="0"/>
              <a:t>Régimen que otorgue certidumbre, seguridad jurídica y protección especial.</a:t>
            </a:r>
          </a:p>
        </p:txBody>
      </p:sp>
      <p:sp>
        <p:nvSpPr>
          <p:cNvPr id="8" name="Marcador de texto 7">
            <a:extLst>
              <a:ext uri="{FF2B5EF4-FFF2-40B4-BE49-F238E27FC236}">
                <a16:creationId xmlns:a16="http://schemas.microsoft.com/office/drawing/2014/main" id="{F9295A62-2C09-63FD-ADE2-501A67993184}"/>
              </a:ext>
            </a:extLst>
          </p:cNvPr>
          <p:cNvSpPr>
            <a:spLocks noGrp="1"/>
          </p:cNvSpPr>
          <p:nvPr>
            <p:ph type="body" sz="quarter" idx="20"/>
          </p:nvPr>
        </p:nvSpPr>
        <p:spPr>
          <a:xfrm>
            <a:off x="6510818" y="3110548"/>
            <a:ext cx="3982012" cy="330200"/>
          </a:xfrm>
        </p:spPr>
        <p:txBody>
          <a:bodyPr/>
          <a:lstStyle/>
          <a:p>
            <a:r>
              <a:rPr lang="es-AR" dirty="0"/>
              <a:t>Poder provincial – se invita a las provincias a adherir al RIGI.</a:t>
            </a:r>
          </a:p>
        </p:txBody>
      </p:sp>
      <p:sp>
        <p:nvSpPr>
          <p:cNvPr id="9" name="Marcador de texto 8">
            <a:extLst>
              <a:ext uri="{FF2B5EF4-FFF2-40B4-BE49-F238E27FC236}">
                <a16:creationId xmlns:a16="http://schemas.microsoft.com/office/drawing/2014/main" id="{40368C94-FC98-9D34-87AD-006AD0C58CF6}"/>
              </a:ext>
            </a:extLst>
          </p:cNvPr>
          <p:cNvSpPr>
            <a:spLocks noGrp="1"/>
          </p:cNvSpPr>
          <p:nvPr>
            <p:ph type="body" sz="quarter" idx="21"/>
          </p:nvPr>
        </p:nvSpPr>
        <p:spPr>
          <a:xfrm>
            <a:off x="6510568" y="3909387"/>
            <a:ext cx="3982012" cy="330200"/>
          </a:xfrm>
        </p:spPr>
        <p:txBody>
          <a:bodyPr/>
          <a:lstStyle/>
          <a:p>
            <a:r>
              <a:rPr lang="es-AR" dirty="0"/>
              <a:t>Las provincias que adhieran, así como los municipios, no podrán imponer nuevos gravámenes locales.</a:t>
            </a:r>
          </a:p>
          <a:p>
            <a:endParaRPr lang="es-AR" dirty="0"/>
          </a:p>
        </p:txBody>
      </p:sp>
      <p:sp>
        <p:nvSpPr>
          <p:cNvPr id="10" name="Marcador de texto 9">
            <a:extLst>
              <a:ext uri="{FF2B5EF4-FFF2-40B4-BE49-F238E27FC236}">
                <a16:creationId xmlns:a16="http://schemas.microsoft.com/office/drawing/2014/main" id="{7FE62DBF-824B-CD1B-6E6A-96E426DAE5DA}"/>
              </a:ext>
            </a:extLst>
          </p:cNvPr>
          <p:cNvSpPr>
            <a:spLocks noGrp="1"/>
          </p:cNvSpPr>
          <p:nvPr>
            <p:ph type="body" sz="quarter" idx="22"/>
          </p:nvPr>
        </p:nvSpPr>
        <p:spPr>
          <a:xfrm>
            <a:off x="6511067" y="4707484"/>
            <a:ext cx="3981511" cy="330200"/>
          </a:xfrm>
        </p:spPr>
        <p:txBody>
          <a:bodyPr/>
          <a:lstStyle/>
          <a:p>
            <a:r>
              <a:rPr lang="es-AR" dirty="0"/>
              <a:t>Excepto tasas retributivas por servicios efectivamente prestados – no podrán exceder el costo específico.</a:t>
            </a:r>
          </a:p>
          <a:p>
            <a:endParaRPr lang="es-AR" dirty="0"/>
          </a:p>
        </p:txBody>
      </p:sp>
      <p:sp>
        <p:nvSpPr>
          <p:cNvPr id="11" name="Marcador de texto 10">
            <a:extLst>
              <a:ext uri="{FF2B5EF4-FFF2-40B4-BE49-F238E27FC236}">
                <a16:creationId xmlns:a16="http://schemas.microsoft.com/office/drawing/2014/main" id="{7D3E27F7-D70A-426F-A68E-18687DE15E8A}"/>
              </a:ext>
            </a:extLst>
          </p:cNvPr>
          <p:cNvSpPr>
            <a:spLocks noGrp="1"/>
          </p:cNvSpPr>
          <p:nvPr>
            <p:ph type="body" sz="quarter" idx="23"/>
          </p:nvPr>
        </p:nvSpPr>
        <p:spPr>
          <a:xfrm>
            <a:off x="6510818" y="5506323"/>
            <a:ext cx="3981510" cy="330200"/>
          </a:xfrm>
        </p:spPr>
        <p:txBody>
          <a:bodyPr/>
          <a:lstStyle/>
          <a:p>
            <a:r>
              <a:rPr lang="es-AR" dirty="0"/>
              <a:t>Excede el costo cuando su base se determine sobre ventas, ingresos brutos, ganancias, o análogos.</a:t>
            </a:r>
          </a:p>
          <a:p>
            <a:endParaRPr lang="es-AR" dirty="0"/>
          </a:p>
        </p:txBody>
      </p:sp>
      <p:pic>
        <p:nvPicPr>
          <p:cNvPr id="14" name="Marcador de posición de imagen 13" descr="Un dibujo de una cara feliz&#10;&#10;Descripción generada automáticamente con confianza baja">
            <a:extLst>
              <a:ext uri="{FF2B5EF4-FFF2-40B4-BE49-F238E27FC236}">
                <a16:creationId xmlns:a16="http://schemas.microsoft.com/office/drawing/2014/main" id="{3303FFDD-8FBD-6E3C-8046-D2016048FBD3}"/>
              </a:ext>
            </a:extLst>
          </p:cNvPr>
          <p:cNvPicPr>
            <a:picLocks noGrp="1" noChangeAspect="1"/>
          </p:cNvPicPr>
          <p:nvPr>
            <p:ph type="pic" idx="10"/>
          </p:nvPr>
        </p:nvPicPr>
        <p:blipFill>
          <a:blip r:embed="rId2"/>
          <a:srcRect/>
          <a:stretch>
            <a:fillRect/>
          </a:stretch>
        </p:blipFill>
        <p:spPr/>
      </p:pic>
    </p:spTree>
    <p:extLst>
      <p:ext uri="{BB962C8B-B14F-4D97-AF65-F5344CB8AC3E}">
        <p14:creationId xmlns:p14="http://schemas.microsoft.com/office/powerpoint/2010/main" val="3093008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974512-2C30-49EF-47FB-50580D969DD0}"/>
              </a:ext>
            </a:extLst>
          </p:cNvPr>
          <p:cNvSpPr>
            <a:spLocks noGrp="1"/>
          </p:cNvSpPr>
          <p:nvPr>
            <p:ph type="title"/>
          </p:nvPr>
        </p:nvSpPr>
        <p:spPr>
          <a:xfrm>
            <a:off x="910508" y="1567744"/>
            <a:ext cx="10515600" cy="3939424"/>
          </a:xfrm>
        </p:spPr>
        <p:txBody>
          <a:bodyPr>
            <a:normAutofit fontScale="90000"/>
          </a:bodyPr>
          <a:lstStyle/>
          <a:p>
            <a:r>
              <a:rPr lang="es-AR" sz="4000" b="1" dirty="0"/>
              <a:t>VIGENCIA</a:t>
            </a:r>
            <a:br>
              <a:rPr lang="es-AR" sz="4000" dirty="0"/>
            </a:br>
            <a:br>
              <a:rPr lang="es-AR" dirty="0"/>
            </a:br>
            <a:br>
              <a:rPr lang="es-AR" dirty="0"/>
            </a:br>
            <a:r>
              <a:rPr lang="es-AR" sz="2800" dirty="0"/>
              <a:t>Desde el día de su publicación en el Boletín Oficial y por un término de 2 años a partir de esta fecha.</a:t>
            </a:r>
            <a:br>
              <a:rPr lang="es-AR" sz="2800" dirty="0"/>
            </a:br>
            <a:br>
              <a:rPr lang="es-AR" sz="2800" dirty="0"/>
            </a:br>
            <a:r>
              <a:rPr lang="es-AR" sz="2800" dirty="0"/>
              <a:t>El PEN podrá prorrogar la vigencia por única vez por 2 años adicionales.</a:t>
            </a:r>
            <a:br>
              <a:rPr lang="es-AR" sz="2800" dirty="0"/>
            </a:br>
            <a:r>
              <a:rPr lang="es-AR" sz="2800" dirty="0"/>
              <a:t> </a:t>
            </a:r>
            <a:br>
              <a:rPr lang="es-AR" dirty="0"/>
            </a:br>
            <a:br>
              <a:rPr lang="es-AR" dirty="0"/>
            </a:br>
            <a:endParaRPr lang="es-AR" dirty="0"/>
          </a:p>
        </p:txBody>
      </p:sp>
      <p:pic>
        <p:nvPicPr>
          <p:cNvPr id="5" name="Marcador de posición de imagen 4" descr="Un dibujo de una cara feliz&#10;&#10;Descripción generada automáticamente con confianza baja">
            <a:extLst>
              <a:ext uri="{FF2B5EF4-FFF2-40B4-BE49-F238E27FC236}">
                <a16:creationId xmlns:a16="http://schemas.microsoft.com/office/drawing/2014/main" id="{97349122-71EA-13B5-6DBB-1BEC8E1C2D7E}"/>
              </a:ext>
            </a:extLst>
          </p:cNvPr>
          <p:cNvPicPr>
            <a:picLocks noGrp="1" noChangeAspect="1"/>
          </p:cNvPicPr>
          <p:nvPr>
            <p:ph type="pic" idx="13"/>
          </p:nvPr>
        </p:nvPicPr>
        <p:blipFill>
          <a:blip r:embed="rId2"/>
          <a:srcRect/>
          <a:stretch>
            <a:fillRect/>
          </a:stretch>
        </p:blipFill>
        <p:spPr/>
      </p:pic>
      <p:sp>
        <p:nvSpPr>
          <p:cNvPr id="6" name="Marcador de texto 2">
            <a:extLst>
              <a:ext uri="{FF2B5EF4-FFF2-40B4-BE49-F238E27FC236}">
                <a16:creationId xmlns:a16="http://schemas.microsoft.com/office/drawing/2014/main" id="{759C1D58-8673-424E-6395-3DA08DC29E52}"/>
              </a:ext>
            </a:extLst>
          </p:cNvPr>
          <p:cNvSpPr txBox="1">
            <a:spLocks/>
          </p:cNvSpPr>
          <p:nvPr/>
        </p:nvSpPr>
        <p:spPr>
          <a:xfrm>
            <a:off x="839787" y="345232"/>
            <a:ext cx="6760547" cy="3823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E22216"/>
                </a:solidFill>
                <a:latin typeface="Sofia Pro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AR" dirty="0">
                <a:solidFill>
                  <a:schemeClr val="bg1"/>
                </a:solidFill>
              </a:rPr>
              <a:t>Régimen de Incentivo para Grandes Inversiones</a:t>
            </a:r>
          </a:p>
        </p:txBody>
      </p:sp>
    </p:spTree>
    <p:extLst>
      <p:ext uri="{BB962C8B-B14F-4D97-AF65-F5344CB8AC3E}">
        <p14:creationId xmlns:p14="http://schemas.microsoft.com/office/powerpoint/2010/main" val="14170020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E6EB371A-FCE2-7D14-0582-79616D895A81}"/>
              </a:ext>
            </a:extLst>
          </p:cNvPr>
          <p:cNvSpPr>
            <a:spLocks noGrp="1"/>
          </p:cNvSpPr>
          <p:nvPr>
            <p:ph type="body" sz="quarter" idx="14"/>
          </p:nvPr>
        </p:nvSpPr>
        <p:spPr/>
        <p:txBody>
          <a:bodyPr/>
          <a:lstStyle/>
          <a:p>
            <a:r>
              <a:rPr lang="es-AR" dirty="0"/>
              <a:t>SUJETOS</a:t>
            </a:r>
          </a:p>
        </p:txBody>
      </p:sp>
      <p:sp>
        <p:nvSpPr>
          <p:cNvPr id="3" name="Marcador de texto 2">
            <a:extLst>
              <a:ext uri="{FF2B5EF4-FFF2-40B4-BE49-F238E27FC236}">
                <a16:creationId xmlns:a16="http://schemas.microsoft.com/office/drawing/2014/main" id="{380EA3CC-EBB4-C63A-C18F-36BCC7F8F461}"/>
              </a:ext>
            </a:extLst>
          </p:cNvPr>
          <p:cNvSpPr>
            <a:spLocks noGrp="1"/>
          </p:cNvSpPr>
          <p:nvPr>
            <p:ph type="body" sz="quarter" idx="16"/>
          </p:nvPr>
        </p:nvSpPr>
        <p:spPr>
          <a:xfrm>
            <a:off x="360361" y="2700081"/>
            <a:ext cx="3533313" cy="1949449"/>
          </a:xfrm>
        </p:spPr>
        <p:txBody>
          <a:bodyPr/>
          <a:lstStyle/>
          <a:p>
            <a:pPr algn="ctr"/>
            <a:r>
              <a:rPr lang="es-AR" sz="2400" b="1" dirty="0"/>
              <a:t>VPU</a:t>
            </a:r>
          </a:p>
          <a:p>
            <a:r>
              <a:rPr lang="es-AR" dirty="0"/>
              <a:t>Vehículos de proyecto único, titulares de una o más fases de un proyecto que califique como Gran Inversión</a:t>
            </a:r>
          </a:p>
        </p:txBody>
      </p:sp>
      <p:sp>
        <p:nvSpPr>
          <p:cNvPr id="4" name="Marcador de texto 3">
            <a:extLst>
              <a:ext uri="{FF2B5EF4-FFF2-40B4-BE49-F238E27FC236}">
                <a16:creationId xmlns:a16="http://schemas.microsoft.com/office/drawing/2014/main" id="{6C3DEFC9-89DC-FBB3-DC1C-251FA5F10174}"/>
              </a:ext>
            </a:extLst>
          </p:cNvPr>
          <p:cNvSpPr>
            <a:spLocks noGrp="1"/>
          </p:cNvSpPr>
          <p:nvPr>
            <p:ph type="body" sz="quarter" idx="17"/>
          </p:nvPr>
        </p:nvSpPr>
        <p:spPr>
          <a:xfrm>
            <a:off x="4572001" y="2853812"/>
            <a:ext cx="1955800" cy="1150374"/>
          </a:xfrm>
        </p:spPr>
        <p:txBody>
          <a:bodyPr>
            <a:normAutofit/>
          </a:bodyPr>
          <a:lstStyle/>
          <a:p>
            <a:r>
              <a:rPr lang="es-AR" dirty="0"/>
              <a:t>SA, SA unipersonales y SRL </a:t>
            </a:r>
          </a:p>
        </p:txBody>
      </p:sp>
      <p:sp>
        <p:nvSpPr>
          <p:cNvPr id="5" name="Marcador de texto 4">
            <a:extLst>
              <a:ext uri="{FF2B5EF4-FFF2-40B4-BE49-F238E27FC236}">
                <a16:creationId xmlns:a16="http://schemas.microsoft.com/office/drawing/2014/main" id="{392B400C-DF30-D415-9731-5564908728B5}"/>
              </a:ext>
            </a:extLst>
          </p:cNvPr>
          <p:cNvSpPr>
            <a:spLocks noGrp="1"/>
          </p:cNvSpPr>
          <p:nvPr>
            <p:ph type="body" sz="quarter" idx="18"/>
          </p:nvPr>
        </p:nvSpPr>
        <p:spPr>
          <a:xfrm>
            <a:off x="6780838" y="2853811"/>
            <a:ext cx="1955800" cy="1150373"/>
          </a:xfrm>
        </p:spPr>
        <p:txBody>
          <a:bodyPr>
            <a:normAutofit/>
          </a:bodyPr>
          <a:lstStyle/>
          <a:p>
            <a:r>
              <a:rPr lang="es-AR" dirty="0"/>
              <a:t>Sucursales de sociedades extranjeras</a:t>
            </a:r>
          </a:p>
        </p:txBody>
      </p:sp>
      <p:sp>
        <p:nvSpPr>
          <p:cNvPr id="6" name="Marcador de texto 5">
            <a:extLst>
              <a:ext uri="{FF2B5EF4-FFF2-40B4-BE49-F238E27FC236}">
                <a16:creationId xmlns:a16="http://schemas.microsoft.com/office/drawing/2014/main" id="{EEF88A8D-F1E1-BABB-FC1B-325A72D36D77}"/>
              </a:ext>
            </a:extLst>
          </p:cNvPr>
          <p:cNvSpPr>
            <a:spLocks noGrp="1"/>
          </p:cNvSpPr>
          <p:nvPr>
            <p:ph type="body" sz="quarter" idx="19"/>
          </p:nvPr>
        </p:nvSpPr>
        <p:spPr>
          <a:xfrm>
            <a:off x="8986641" y="2853811"/>
            <a:ext cx="1955800" cy="1150372"/>
          </a:xfrm>
        </p:spPr>
        <p:txBody>
          <a:bodyPr>
            <a:normAutofit lnSpcReduction="10000"/>
          </a:bodyPr>
          <a:lstStyle/>
          <a:p>
            <a:r>
              <a:rPr lang="es-AR" dirty="0"/>
              <a:t>Uniones transitorias y otros contratos asociativos</a:t>
            </a:r>
          </a:p>
        </p:txBody>
      </p:sp>
      <p:sp>
        <p:nvSpPr>
          <p:cNvPr id="7" name="Marcador de texto 6">
            <a:extLst>
              <a:ext uri="{FF2B5EF4-FFF2-40B4-BE49-F238E27FC236}">
                <a16:creationId xmlns:a16="http://schemas.microsoft.com/office/drawing/2014/main" id="{A87807C9-E540-CBF8-D99A-EE98B788AFDA}"/>
              </a:ext>
            </a:extLst>
          </p:cNvPr>
          <p:cNvSpPr>
            <a:spLocks noGrp="1"/>
          </p:cNvSpPr>
          <p:nvPr>
            <p:ph type="body" sz="quarter" idx="20"/>
          </p:nvPr>
        </p:nvSpPr>
        <p:spPr>
          <a:xfrm>
            <a:off x="4572001" y="4556124"/>
            <a:ext cx="6370440" cy="1732709"/>
          </a:xfrm>
        </p:spPr>
        <p:txBody>
          <a:bodyPr/>
          <a:lstStyle/>
          <a:p>
            <a:r>
              <a:rPr lang="es-AR" dirty="0"/>
              <a:t>+</a:t>
            </a:r>
          </a:p>
          <a:p>
            <a:r>
              <a:rPr lang="es-AR" dirty="0"/>
              <a:t>SUCURSALES DEDICADAS</a:t>
            </a:r>
          </a:p>
          <a:p>
            <a:r>
              <a:rPr lang="es-AR" dirty="0"/>
              <a:t>+</a:t>
            </a:r>
          </a:p>
          <a:p>
            <a:r>
              <a:rPr lang="es-AR" dirty="0"/>
              <a:t>Titulares de concesiones relativas a la ejecución y/o explotación de obras de infraestructura y/o prestación, operación y/o administración de servicios.</a:t>
            </a:r>
          </a:p>
          <a:p>
            <a:endParaRPr lang="es-AR" dirty="0"/>
          </a:p>
        </p:txBody>
      </p:sp>
      <p:sp>
        <p:nvSpPr>
          <p:cNvPr id="10" name="Marcador de texto 9">
            <a:extLst>
              <a:ext uri="{FF2B5EF4-FFF2-40B4-BE49-F238E27FC236}">
                <a16:creationId xmlns:a16="http://schemas.microsoft.com/office/drawing/2014/main" id="{63F42973-C9A1-3608-A267-6B053D79AAE3}"/>
              </a:ext>
            </a:extLst>
          </p:cNvPr>
          <p:cNvSpPr>
            <a:spLocks noGrp="1"/>
          </p:cNvSpPr>
          <p:nvPr>
            <p:ph type="body" sz="quarter" idx="15"/>
          </p:nvPr>
        </p:nvSpPr>
        <p:spPr/>
        <p:txBody>
          <a:bodyPr/>
          <a:lstStyle/>
          <a:p>
            <a:r>
              <a:rPr lang="es-AR" dirty="0">
                <a:solidFill>
                  <a:schemeClr val="bg1"/>
                </a:solidFill>
              </a:rPr>
              <a:t>Régimen de Incentivo para Grandes Inversiones</a:t>
            </a:r>
          </a:p>
          <a:p>
            <a:endParaRPr lang="es-AR" dirty="0"/>
          </a:p>
        </p:txBody>
      </p:sp>
      <p:pic>
        <p:nvPicPr>
          <p:cNvPr id="13" name="Marcador de posición de imagen 12" descr="Un dibujo de una cara feliz&#10;&#10;Descripción generada automáticamente con confianza baja">
            <a:extLst>
              <a:ext uri="{FF2B5EF4-FFF2-40B4-BE49-F238E27FC236}">
                <a16:creationId xmlns:a16="http://schemas.microsoft.com/office/drawing/2014/main" id="{56517D0B-ECC4-EA21-42B2-5B09E4E7214B}"/>
              </a:ext>
            </a:extLst>
          </p:cNvPr>
          <p:cNvPicPr>
            <a:picLocks noGrp="1" noChangeAspect="1"/>
          </p:cNvPicPr>
          <p:nvPr>
            <p:ph type="pic" idx="13"/>
          </p:nvPr>
        </p:nvPicPr>
        <p:blipFill>
          <a:blip r:embed="rId2"/>
          <a:srcRect/>
          <a:stretch>
            <a:fillRect/>
          </a:stretch>
        </p:blipFill>
        <p:spPr/>
      </p:pic>
    </p:spTree>
    <p:extLst>
      <p:ext uri="{BB962C8B-B14F-4D97-AF65-F5344CB8AC3E}">
        <p14:creationId xmlns:p14="http://schemas.microsoft.com/office/powerpoint/2010/main" val="4128769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posición de imagen 6" descr="Un dibujo de una cara feliz&#10;&#10;Descripción generada automáticamente con confianza baja">
            <a:extLst>
              <a:ext uri="{FF2B5EF4-FFF2-40B4-BE49-F238E27FC236}">
                <a16:creationId xmlns:a16="http://schemas.microsoft.com/office/drawing/2014/main" id="{B0D4D00F-0EA4-1556-E9AF-17E33C6C8F6D}"/>
              </a:ext>
            </a:extLst>
          </p:cNvPr>
          <p:cNvPicPr>
            <a:picLocks noGrp="1" noChangeAspect="1"/>
          </p:cNvPicPr>
          <p:nvPr>
            <p:ph type="pic" idx="1"/>
          </p:nvPr>
        </p:nvPicPr>
        <p:blipFill>
          <a:blip r:embed="rId2"/>
          <a:srcRect/>
          <a:stretch>
            <a:fillRect/>
          </a:stretch>
        </p:blipFill>
        <p:spPr/>
      </p:pic>
      <p:sp>
        <p:nvSpPr>
          <p:cNvPr id="3" name="Marcador de texto 2">
            <a:extLst>
              <a:ext uri="{FF2B5EF4-FFF2-40B4-BE49-F238E27FC236}">
                <a16:creationId xmlns:a16="http://schemas.microsoft.com/office/drawing/2014/main" id="{E0E52BCC-572D-D9B8-2320-731E2FB8B274}"/>
              </a:ext>
            </a:extLst>
          </p:cNvPr>
          <p:cNvSpPr>
            <a:spLocks noGrp="1"/>
          </p:cNvSpPr>
          <p:nvPr>
            <p:ph type="body" sz="quarter" idx="13"/>
          </p:nvPr>
        </p:nvSpPr>
        <p:spPr>
          <a:xfrm>
            <a:off x="5943293" y="1410185"/>
            <a:ext cx="5835752" cy="4097885"/>
          </a:xfrm>
        </p:spPr>
        <p:txBody>
          <a:bodyPr>
            <a:normAutofit/>
          </a:bodyPr>
          <a:lstStyle/>
          <a:p>
            <a:pPr algn="just"/>
            <a:r>
              <a:rPr lang="es-AR" sz="2400" dirty="0"/>
              <a:t>Deberán tener por único y exclusivo objeto llevar a cabo una o más fases de un único proyecto de inversión.</a:t>
            </a:r>
          </a:p>
          <a:p>
            <a:pPr algn="just"/>
            <a:endParaRPr lang="es-AR" sz="2400" dirty="0"/>
          </a:p>
          <a:p>
            <a:pPr algn="just"/>
            <a:r>
              <a:rPr lang="es-AR" sz="2400" dirty="0"/>
              <a:t>No deberán desarrollar actividades ni poseer activos no afectados a dicho proyecto, con excepción de las inversiones transitorias de su capital de trabajo que hagan a la administración prudente de los fondos de la sociedad.</a:t>
            </a:r>
          </a:p>
        </p:txBody>
      </p:sp>
      <p:sp>
        <p:nvSpPr>
          <p:cNvPr id="4" name="Marcador de texto 3">
            <a:extLst>
              <a:ext uri="{FF2B5EF4-FFF2-40B4-BE49-F238E27FC236}">
                <a16:creationId xmlns:a16="http://schemas.microsoft.com/office/drawing/2014/main" id="{D79DBBAD-06B6-4D68-E9A2-AAD6E02F0B02}"/>
              </a:ext>
            </a:extLst>
          </p:cNvPr>
          <p:cNvSpPr>
            <a:spLocks noGrp="1"/>
          </p:cNvSpPr>
          <p:nvPr>
            <p:ph type="body" sz="quarter" idx="14"/>
          </p:nvPr>
        </p:nvSpPr>
        <p:spPr>
          <a:xfrm>
            <a:off x="488180" y="2578218"/>
            <a:ext cx="4167285" cy="1761820"/>
          </a:xfrm>
        </p:spPr>
        <p:txBody>
          <a:bodyPr/>
          <a:lstStyle/>
          <a:p>
            <a:pPr algn="ctr"/>
            <a:r>
              <a:rPr lang="es-AR" sz="4800" b="1" dirty="0"/>
              <a:t>VPU</a:t>
            </a:r>
          </a:p>
          <a:p>
            <a:pPr algn="ctr"/>
            <a:endParaRPr lang="es-AR" dirty="0"/>
          </a:p>
        </p:txBody>
      </p:sp>
      <p:sp>
        <p:nvSpPr>
          <p:cNvPr id="5" name="Marcador de texto 4">
            <a:extLst>
              <a:ext uri="{FF2B5EF4-FFF2-40B4-BE49-F238E27FC236}">
                <a16:creationId xmlns:a16="http://schemas.microsoft.com/office/drawing/2014/main" id="{61720DC9-832C-31CF-8443-AC3FCCB5BBB1}"/>
              </a:ext>
            </a:extLst>
          </p:cNvPr>
          <p:cNvSpPr>
            <a:spLocks noGrp="1"/>
          </p:cNvSpPr>
          <p:nvPr>
            <p:ph type="body" sz="quarter" idx="15"/>
          </p:nvPr>
        </p:nvSpPr>
        <p:spPr/>
        <p:txBody>
          <a:bodyPr/>
          <a:lstStyle/>
          <a:p>
            <a:r>
              <a:rPr lang="es-AR" dirty="0">
                <a:solidFill>
                  <a:schemeClr val="bg1"/>
                </a:solidFill>
              </a:rPr>
              <a:t>Régimen de Incentivo para Grandes Inversiones</a:t>
            </a:r>
          </a:p>
          <a:p>
            <a:endParaRPr lang="es-AR" dirty="0"/>
          </a:p>
        </p:txBody>
      </p:sp>
    </p:spTree>
    <p:extLst>
      <p:ext uri="{BB962C8B-B14F-4D97-AF65-F5344CB8AC3E}">
        <p14:creationId xmlns:p14="http://schemas.microsoft.com/office/powerpoint/2010/main" val="4483142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posición de imagen 6" descr="Un dibujo de una cara feliz&#10;&#10;Descripción generada automáticamente con confianza baja">
            <a:extLst>
              <a:ext uri="{FF2B5EF4-FFF2-40B4-BE49-F238E27FC236}">
                <a16:creationId xmlns:a16="http://schemas.microsoft.com/office/drawing/2014/main" id="{B0D4D00F-0EA4-1556-E9AF-17E33C6C8F6D}"/>
              </a:ext>
            </a:extLst>
          </p:cNvPr>
          <p:cNvPicPr>
            <a:picLocks noGrp="1" noChangeAspect="1"/>
          </p:cNvPicPr>
          <p:nvPr>
            <p:ph type="pic" idx="1"/>
          </p:nvPr>
        </p:nvPicPr>
        <p:blipFill>
          <a:blip r:embed="rId2"/>
          <a:srcRect/>
          <a:stretch>
            <a:fillRect/>
          </a:stretch>
        </p:blipFill>
        <p:spPr/>
      </p:pic>
      <p:sp>
        <p:nvSpPr>
          <p:cNvPr id="3" name="Marcador de texto 2">
            <a:extLst>
              <a:ext uri="{FF2B5EF4-FFF2-40B4-BE49-F238E27FC236}">
                <a16:creationId xmlns:a16="http://schemas.microsoft.com/office/drawing/2014/main" id="{E0E52BCC-572D-D9B8-2320-731E2FB8B274}"/>
              </a:ext>
            </a:extLst>
          </p:cNvPr>
          <p:cNvSpPr>
            <a:spLocks noGrp="1"/>
          </p:cNvSpPr>
          <p:nvPr>
            <p:ph type="body" sz="quarter" idx="13"/>
          </p:nvPr>
        </p:nvSpPr>
        <p:spPr>
          <a:xfrm>
            <a:off x="5943293" y="1245232"/>
            <a:ext cx="5835752" cy="5267536"/>
          </a:xfrm>
        </p:spPr>
        <p:txBody>
          <a:bodyPr>
            <a:normAutofit lnSpcReduction="10000"/>
          </a:bodyPr>
          <a:lstStyle/>
          <a:p>
            <a:pPr algn="just"/>
            <a:r>
              <a:rPr lang="es-AR" sz="2400" dirty="0"/>
              <a:t>Nueva figura que le permite a una sociedad anónima, SRL o sucursal de sociedad extranjera que realiza varias actividades, escindir de su negocio el proyecto de inversión que calificaría como gran inversión, así como sus activos, con el fin de poder adherir al RIGI.</a:t>
            </a:r>
          </a:p>
          <a:p>
            <a:pPr marL="342900" indent="-342900" algn="just">
              <a:buFont typeface="Wingdings" panose="05000000000000000000" pitchFamily="2" charset="2"/>
              <a:buChar char="ü"/>
            </a:pPr>
            <a:r>
              <a:rPr lang="es-AR" sz="2400" dirty="0"/>
              <a:t>Deberán inscribirse como tales en el Registro Público, llevar contabilidad separada y obtener CUIT.</a:t>
            </a:r>
          </a:p>
          <a:p>
            <a:pPr marL="342900" indent="-342900" algn="just">
              <a:buFont typeface="Wingdings" panose="05000000000000000000" pitchFamily="2" charset="2"/>
              <a:buChar char="ü"/>
            </a:pPr>
            <a:r>
              <a:rPr lang="es-AR" sz="2400" dirty="0"/>
              <a:t>Son consideradas sujetos empresa para el impuesto a las ganancias.</a:t>
            </a:r>
          </a:p>
          <a:p>
            <a:pPr marL="342900" indent="-342900" algn="just">
              <a:buFont typeface="Wingdings" panose="05000000000000000000" pitchFamily="2" charset="2"/>
              <a:buChar char="ü"/>
            </a:pPr>
            <a:r>
              <a:rPr lang="es-AR" sz="2400" dirty="0"/>
              <a:t>Son sujetos para el IVA desde la fecha de adhesión al RIGI.</a:t>
            </a:r>
          </a:p>
        </p:txBody>
      </p:sp>
      <p:sp>
        <p:nvSpPr>
          <p:cNvPr id="4" name="Marcador de texto 3">
            <a:extLst>
              <a:ext uri="{FF2B5EF4-FFF2-40B4-BE49-F238E27FC236}">
                <a16:creationId xmlns:a16="http://schemas.microsoft.com/office/drawing/2014/main" id="{D79DBBAD-06B6-4D68-E9A2-AAD6E02F0B02}"/>
              </a:ext>
            </a:extLst>
          </p:cNvPr>
          <p:cNvSpPr>
            <a:spLocks noGrp="1"/>
          </p:cNvSpPr>
          <p:nvPr>
            <p:ph type="body" sz="quarter" idx="14"/>
          </p:nvPr>
        </p:nvSpPr>
        <p:spPr>
          <a:xfrm>
            <a:off x="488180" y="2578218"/>
            <a:ext cx="4167285" cy="1761820"/>
          </a:xfrm>
        </p:spPr>
        <p:txBody>
          <a:bodyPr/>
          <a:lstStyle/>
          <a:p>
            <a:pPr algn="ctr"/>
            <a:r>
              <a:rPr lang="es-AR" sz="4400" b="1" dirty="0"/>
              <a:t>Sucursal Dedicada</a:t>
            </a:r>
          </a:p>
          <a:p>
            <a:pPr algn="ctr"/>
            <a:endParaRPr lang="es-AR" dirty="0"/>
          </a:p>
        </p:txBody>
      </p:sp>
      <p:sp>
        <p:nvSpPr>
          <p:cNvPr id="5" name="Marcador de texto 4">
            <a:extLst>
              <a:ext uri="{FF2B5EF4-FFF2-40B4-BE49-F238E27FC236}">
                <a16:creationId xmlns:a16="http://schemas.microsoft.com/office/drawing/2014/main" id="{61720DC9-832C-31CF-8443-AC3FCCB5BBB1}"/>
              </a:ext>
            </a:extLst>
          </p:cNvPr>
          <p:cNvSpPr>
            <a:spLocks noGrp="1"/>
          </p:cNvSpPr>
          <p:nvPr>
            <p:ph type="body" sz="quarter" idx="15"/>
          </p:nvPr>
        </p:nvSpPr>
        <p:spPr/>
        <p:txBody>
          <a:bodyPr/>
          <a:lstStyle/>
          <a:p>
            <a:r>
              <a:rPr lang="es-AR" dirty="0">
                <a:solidFill>
                  <a:schemeClr val="bg1"/>
                </a:solidFill>
              </a:rPr>
              <a:t>Régimen de Incentivo para Grandes Inversiones</a:t>
            </a:r>
          </a:p>
          <a:p>
            <a:endParaRPr lang="es-AR" dirty="0"/>
          </a:p>
        </p:txBody>
      </p:sp>
    </p:spTree>
    <p:extLst>
      <p:ext uri="{BB962C8B-B14F-4D97-AF65-F5344CB8AC3E}">
        <p14:creationId xmlns:p14="http://schemas.microsoft.com/office/powerpoint/2010/main" val="38610904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posición de imagen 6" descr="Un dibujo de una cara feliz&#10;&#10;Descripción generada automáticamente con confianza baja">
            <a:extLst>
              <a:ext uri="{FF2B5EF4-FFF2-40B4-BE49-F238E27FC236}">
                <a16:creationId xmlns:a16="http://schemas.microsoft.com/office/drawing/2014/main" id="{B0D4D00F-0EA4-1556-E9AF-17E33C6C8F6D}"/>
              </a:ext>
            </a:extLst>
          </p:cNvPr>
          <p:cNvPicPr>
            <a:picLocks noGrp="1" noChangeAspect="1"/>
          </p:cNvPicPr>
          <p:nvPr>
            <p:ph type="pic" idx="1"/>
          </p:nvPr>
        </p:nvPicPr>
        <p:blipFill>
          <a:blip r:embed="rId2"/>
          <a:srcRect/>
          <a:stretch>
            <a:fillRect/>
          </a:stretch>
        </p:blipFill>
        <p:spPr/>
      </p:pic>
      <p:sp>
        <p:nvSpPr>
          <p:cNvPr id="3" name="Marcador de texto 2">
            <a:extLst>
              <a:ext uri="{FF2B5EF4-FFF2-40B4-BE49-F238E27FC236}">
                <a16:creationId xmlns:a16="http://schemas.microsoft.com/office/drawing/2014/main" id="{E0E52BCC-572D-D9B8-2320-731E2FB8B274}"/>
              </a:ext>
            </a:extLst>
          </p:cNvPr>
          <p:cNvSpPr>
            <a:spLocks noGrp="1"/>
          </p:cNvSpPr>
          <p:nvPr>
            <p:ph type="body" sz="quarter" idx="13"/>
          </p:nvPr>
        </p:nvSpPr>
        <p:spPr>
          <a:xfrm>
            <a:off x="5943293" y="1245231"/>
            <a:ext cx="5835752" cy="5362045"/>
          </a:xfrm>
        </p:spPr>
        <p:txBody>
          <a:bodyPr>
            <a:normAutofit fontScale="92500" lnSpcReduction="10000"/>
          </a:bodyPr>
          <a:lstStyle/>
          <a:p>
            <a:pPr marL="342900" indent="-342900" algn="just">
              <a:buFont typeface="Arial" panose="020B0604020202020204" pitchFamily="34" charset="0"/>
              <a:buChar char="•"/>
            </a:pPr>
            <a:r>
              <a:rPr lang="es-ES" sz="1800" dirty="0"/>
              <a:t>Los condenados, con sentencia firme, por cualquier tipo de delito en virtud de la Ley </a:t>
            </a:r>
            <a:r>
              <a:rPr lang="es-ES" sz="1800" dirty="0" err="1"/>
              <a:t>N°</a:t>
            </a:r>
            <a:r>
              <a:rPr lang="es-ES" sz="1800" dirty="0"/>
              <a:t> 27.401, o cuyos socios o accionistas se encuentren en dicha situación.</a:t>
            </a:r>
          </a:p>
          <a:p>
            <a:pPr marL="342900" indent="-342900" algn="just">
              <a:buFont typeface="Arial" panose="020B0604020202020204" pitchFamily="34" charset="0"/>
              <a:buChar char="•"/>
            </a:pPr>
            <a:r>
              <a:rPr lang="es-ES" sz="1800" dirty="0"/>
              <a:t>Los declarados en estado de quiebra.</a:t>
            </a:r>
          </a:p>
          <a:p>
            <a:pPr marL="342900" indent="-342900" algn="just">
              <a:buFont typeface="Arial" panose="020B0604020202020204" pitchFamily="34" charset="0"/>
              <a:buChar char="•"/>
            </a:pPr>
            <a:r>
              <a:rPr lang="es-ES" sz="1800" dirty="0"/>
              <a:t>Los condenados, con sentencia firme, con fundamento en las Leyes </a:t>
            </a:r>
            <a:r>
              <a:rPr lang="es-ES" sz="1800" dirty="0" err="1"/>
              <a:t>N°</a:t>
            </a:r>
            <a:r>
              <a:rPr lang="es-ES" sz="1800" dirty="0"/>
              <a:t>. 23.771 o 24.769 y sus modificatorias o del Régimen Penal Tributario del Título IX de la Ley </a:t>
            </a:r>
            <a:r>
              <a:rPr lang="es-ES" sz="1800" dirty="0" err="1"/>
              <a:t>N°</a:t>
            </a:r>
            <a:r>
              <a:rPr lang="es-ES" sz="1800" dirty="0"/>
              <a:t> 27.430 y sus modificaciones, o bajo el Título I, Sección XII del Código Aduanero, o bajo el Régimen Penal Cambiario de la Ley </a:t>
            </a:r>
            <a:r>
              <a:rPr lang="es-ES" sz="1800" dirty="0" err="1"/>
              <a:t>N°</a:t>
            </a:r>
            <a:r>
              <a:rPr lang="es-ES" sz="1800" dirty="0"/>
              <a:t> 19.359.</a:t>
            </a:r>
          </a:p>
          <a:p>
            <a:pPr marL="342900" indent="-342900" algn="just">
              <a:buFont typeface="Arial" panose="020B0604020202020204" pitchFamily="34" charset="0"/>
              <a:buChar char="•"/>
            </a:pPr>
            <a:r>
              <a:rPr lang="es-AR" sz="1800" dirty="0"/>
              <a:t>Quienes registren deudas firmes, exigibles e impagas de carácter fiscal, aduanero o previsional.</a:t>
            </a:r>
          </a:p>
          <a:p>
            <a:pPr marL="342900" indent="-342900" algn="just">
              <a:buFont typeface="Arial" panose="020B0604020202020204" pitchFamily="34" charset="0"/>
              <a:buChar char="•"/>
            </a:pPr>
            <a:r>
              <a:rPr lang="es-ES" sz="1800" dirty="0"/>
              <a:t>Las personas jurídicas en las que, según corresponda, sus socios, administradores, directores, representantes legales, síndicos, miembros del consejo de vigilancia o quienes ocupen cargos equivalentes en las mismas, hayan sido condenados</a:t>
            </a:r>
          </a:p>
          <a:p>
            <a:pPr marL="342900" indent="-342900" algn="just">
              <a:buFont typeface="Arial" panose="020B0604020202020204" pitchFamily="34" charset="0"/>
              <a:buChar char="•"/>
            </a:pPr>
            <a:r>
              <a:rPr lang="es-ES" sz="1800" dirty="0"/>
              <a:t>Quienes no sean titulares u operadores de un Proyecto correspondiente al RIGI</a:t>
            </a:r>
          </a:p>
          <a:p>
            <a:pPr marL="342900" indent="-342900" algn="just">
              <a:buFont typeface="Arial" panose="020B0604020202020204" pitchFamily="34" charset="0"/>
              <a:buChar char="•"/>
            </a:pPr>
            <a:r>
              <a:rPr lang="es-ES" sz="1800" dirty="0"/>
              <a:t>Quienes no contaren con una estructura acorde con la de los VPU.</a:t>
            </a:r>
            <a:endParaRPr lang="es-AR" sz="1800" dirty="0"/>
          </a:p>
        </p:txBody>
      </p:sp>
      <p:sp>
        <p:nvSpPr>
          <p:cNvPr id="4" name="Marcador de texto 3">
            <a:extLst>
              <a:ext uri="{FF2B5EF4-FFF2-40B4-BE49-F238E27FC236}">
                <a16:creationId xmlns:a16="http://schemas.microsoft.com/office/drawing/2014/main" id="{D79DBBAD-06B6-4D68-E9A2-AAD6E02F0B02}"/>
              </a:ext>
            </a:extLst>
          </p:cNvPr>
          <p:cNvSpPr>
            <a:spLocks noGrp="1"/>
          </p:cNvSpPr>
          <p:nvPr>
            <p:ph type="body" sz="quarter" idx="14"/>
          </p:nvPr>
        </p:nvSpPr>
        <p:spPr>
          <a:xfrm>
            <a:off x="488180" y="2578218"/>
            <a:ext cx="4167285" cy="1761820"/>
          </a:xfrm>
        </p:spPr>
        <p:txBody>
          <a:bodyPr/>
          <a:lstStyle/>
          <a:p>
            <a:pPr algn="ctr"/>
            <a:r>
              <a:rPr lang="es-AR" sz="4400" b="1" dirty="0"/>
              <a:t>Sujetos excluidos</a:t>
            </a:r>
          </a:p>
          <a:p>
            <a:pPr algn="ctr"/>
            <a:endParaRPr lang="es-AR" dirty="0"/>
          </a:p>
        </p:txBody>
      </p:sp>
      <p:sp>
        <p:nvSpPr>
          <p:cNvPr id="5" name="Marcador de texto 4">
            <a:extLst>
              <a:ext uri="{FF2B5EF4-FFF2-40B4-BE49-F238E27FC236}">
                <a16:creationId xmlns:a16="http://schemas.microsoft.com/office/drawing/2014/main" id="{61720DC9-832C-31CF-8443-AC3FCCB5BBB1}"/>
              </a:ext>
            </a:extLst>
          </p:cNvPr>
          <p:cNvSpPr>
            <a:spLocks noGrp="1"/>
          </p:cNvSpPr>
          <p:nvPr>
            <p:ph type="body" sz="quarter" idx="15"/>
          </p:nvPr>
        </p:nvSpPr>
        <p:spPr/>
        <p:txBody>
          <a:bodyPr/>
          <a:lstStyle/>
          <a:p>
            <a:r>
              <a:rPr lang="es-AR" dirty="0">
                <a:solidFill>
                  <a:schemeClr val="bg1"/>
                </a:solidFill>
              </a:rPr>
              <a:t>Régimen de Incentivo para Grandes Inversiones</a:t>
            </a:r>
          </a:p>
          <a:p>
            <a:endParaRPr lang="es-AR" dirty="0"/>
          </a:p>
        </p:txBody>
      </p:sp>
    </p:spTree>
    <p:extLst>
      <p:ext uri="{BB962C8B-B14F-4D97-AF65-F5344CB8AC3E}">
        <p14:creationId xmlns:p14="http://schemas.microsoft.com/office/powerpoint/2010/main" val="416359924"/>
      </p:ext>
    </p:extLst>
  </p:cSld>
  <p:clrMapOvr>
    <a:masterClrMapping/>
  </p:clrMapOvr>
</p:sld>
</file>

<file path=ppt/theme/theme1.xml><?xml version="1.0" encoding="utf-8"?>
<a:theme xmlns:a="http://schemas.openxmlformats.org/drawingml/2006/main" name="Tema sin logo">
  <a:themeElements>
    <a:clrScheme name="LFS">
      <a:dk1>
        <a:srgbClr val="000000"/>
      </a:dk1>
      <a:lt1>
        <a:srgbClr val="FFFFFF"/>
      </a:lt1>
      <a:dk2>
        <a:srgbClr val="415465"/>
      </a:dk2>
      <a:lt2>
        <a:srgbClr val="B9B9B9"/>
      </a:lt2>
      <a:accent1>
        <a:srgbClr val="E32213"/>
      </a:accent1>
      <a:accent2>
        <a:srgbClr val="415465"/>
      </a:accent2>
      <a:accent3>
        <a:srgbClr val="888B8D"/>
      </a:accent3>
      <a:accent4>
        <a:srgbClr val="4298B5"/>
      </a:accent4>
      <a:accent5>
        <a:srgbClr val="71B2C9"/>
      </a:accent5>
      <a:accent6>
        <a:srgbClr val="B9B9B9"/>
      </a:accent6>
      <a:hlink>
        <a:srgbClr val="0563C1"/>
      </a:hlink>
      <a:folHlink>
        <a:srgbClr val="954F72"/>
      </a:folHlink>
    </a:clrScheme>
    <a:fontScheme name="LFS">
      <a:majorFont>
        <a:latin typeface="Sofia Pro Regular"/>
        <a:ea typeface=""/>
        <a:cs typeface=""/>
      </a:majorFont>
      <a:minorFont>
        <a:latin typeface="Sofia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 sin logo" id="{A01A9B19-D91B-41C4-868B-9012742CAE81}" vid="{A9DA92AA-149F-4F0E-B7EC-1477203F9B0D}"/>
    </a:ext>
  </a:extLst>
</a:theme>
</file>

<file path=docProps/app.xml><?xml version="1.0" encoding="utf-8"?>
<Properties xmlns="http://schemas.openxmlformats.org/officeDocument/2006/extended-properties" xmlns:vt="http://schemas.openxmlformats.org/officeDocument/2006/docPropsVTypes">
  <Template>Tema sin logo</Template>
  <TotalTime>975</TotalTime>
  <Words>3014</Words>
  <Application>Microsoft Office PowerPoint</Application>
  <PresentationFormat>Panorámica</PresentationFormat>
  <Paragraphs>227</Paragraphs>
  <Slides>32</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32</vt:i4>
      </vt:variant>
    </vt:vector>
  </HeadingPairs>
  <TitlesOfParts>
    <vt:vector size="36" baseType="lpstr">
      <vt:lpstr>Arial</vt:lpstr>
      <vt:lpstr>Sofia Pro Light</vt:lpstr>
      <vt:lpstr>Wingdings</vt:lpstr>
      <vt:lpstr>Tema sin logo</vt:lpstr>
      <vt:lpstr>Presentación de PowerPoint</vt:lpstr>
      <vt:lpstr>Presentación de PowerPoint</vt:lpstr>
      <vt:lpstr>OBJETO – GRANDES INVERSIONES</vt:lpstr>
      <vt:lpstr>INTERES NACIONAL – Art. 75 inciso 18</vt:lpstr>
      <vt:lpstr>VIGENCIA   Desde el día de su publicación en el Boletín Oficial y por un término de 2 años a partir de esta fecha.  El PEN podrá prorrogar la vigencia por única vez por 2 años adicionales.    </vt:lpstr>
      <vt:lpstr>Presentación de PowerPoint</vt:lpstr>
      <vt:lpstr>Presentación de PowerPoint</vt:lpstr>
      <vt:lpstr>Presentación de PowerPoint</vt:lpstr>
      <vt:lpstr>Presentación de PowerPoint</vt:lpstr>
      <vt:lpstr>Presentación de PowerPoint</vt:lpstr>
      <vt:lpstr>Activos computables</vt:lpstr>
      <vt:lpstr>Presentación de PowerPoint</vt:lpstr>
      <vt:lpstr>ACTO ADMINISTRATIVO   La fecha de adhesión al RIGI se retrotrae a la fecha de presentación de la solicitud de adhesión.  Los montos de inversión deben cumplirse dentro de los 2 años a partir de la notificación del acto administrativo, y en la fecha límite propuesta por el VPU.  </vt:lpstr>
      <vt:lpstr>Presentación de PowerPoint</vt:lpstr>
      <vt:lpstr>BENEFICIOS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LIMITACIÓN A LOS BENEFICIOS  Los incentivos tributarios no tendrán efectos si pudieran resultar en una transferencia de ingresos a fiscos extranjeros por aplicación de un impuesto mínimo global que implemente o esté dirigido a implementar, total o parcialmente, el Pilar II del marco inclusivo de la OCDE y G-20 sobre erosicón de bases imponibles y traslado de beneficios.   </vt:lpstr>
      <vt:lpstr>LIMITACIÓN A LOS BENEFICIOS  PILAR II – Impuesto Mínimo Global  “Subject To Tax Rule (STTR)”   Grupos Multinacionales con rentas mayores a EUR 750 millones según estados financieros consolidados: para la aplicación de la limitación del RIGI aplicaría solamente respecto de VPUs argentinas que pertenezcan a esos grupos multinacionales, que en su jurisdicción de origen hayan implementado el Impuesto Mínimo Global.</vt:lpstr>
      <vt:lpstr>LIMITACIÓN A LOS BENEFICIOS  Los beneficios previstos en el RIGI no podrán acumularse con incentivos de la misma naturaleza existentes en otros regímenes promocionales preexistentes.  Sin embargo, ello no implica renuncia ni compatibilidad, ya que se podrán combinar incentivos de distinta naturaleza que no se superpongan, ni se acumulen o reiteren con los incentivos del RIGI.</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Yesica Baigorri</dc:creator>
  <cp:lastModifiedBy>Yesica Baigorri</cp:lastModifiedBy>
  <cp:revision>9</cp:revision>
  <dcterms:created xsi:type="dcterms:W3CDTF">2024-04-16T13:47:51Z</dcterms:created>
  <dcterms:modified xsi:type="dcterms:W3CDTF">2024-04-17T15:41:27Z</dcterms:modified>
</cp:coreProperties>
</file>