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3" r:id="rId1"/>
    <p:sldMasterId id="2147483762" r:id="rId2"/>
  </p:sldMasterIdLst>
  <p:notesMasterIdLst>
    <p:notesMasterId r:id="rId32"/>
  </p:notesMasterIdLst>
  <p:handoutMasterIdLst>
    <p:handoutMasterId r:id="rId33"/>
  </p:handoutMasterIdLst>
  <p:sldIdLst>
    <p:sldId id="261" r:id="rId3"/>
    <p:sldId id="283" r:id="rId4"/>
    <p:sldId id="290" r:id="rId5"/>
    <p:sldId id="304" r:id="rId6"/>
    <p:sldId id="303" r:id="rId7"/>
    <p:sldId id="289" r:id="rId8"/>
    <p:sldId id="297" r:id="rId9"/>
    <p:sldId id="305" r:id="rId10"/>
    <p:sldId id="298" r:id="rId11"/>
    <p:sldId id="294" r:id="rId12"/>
    <p:sldId id="295" r:id="rId13"/>
    <p:sldId id="296" r:id="rId14"/>
    <p:sldId id="301" r:id="rId15"/>
    <p:sldId id="300" r:id="rId16"/>
    <p:sldId id="302" r:id="rId17"/>
    <p:sldId id="306" r:id="rId18"/>
    <p:sldId id="308" r:id="rId19"/>
    <p:sldId id="307" r:id="rId20"/>
    <p:sldId id="309" r:id="rId21"/>
    <p:sldId id="310" r:id="rId22"/>
    <p:sldId id="311" r:id="rId23"/>
    <p:sldId id="312" r:id="rId24"/>
    <p:sldId id="315" r:id="rId25"/>
    <p:sldId id="313" r:id="rId26"/>
    <p:sldId id="317" r:id="rId27"/>
    <p:sldId id="318" r:id="rId28"/>
    <p:sldId id="320" r:id="rId29"/>
    <p:sldId id="319" r:id="rId30"/>
    <p:sldId id="266" r:id="rId31"/>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9E1521"/>
    <a:srgbClr val="1B2734"/>
    <a:srgbClr val="8D0C18"/>
    <a:srgbClr val="AB0E1E"/>
    <a:srgbClr val="7E888E"/>
    <a:srgbClr val="243444"/>
    <a:srgbClr val="D0D1D0"/>
    <a:srgbClr val="C5C6C5"/>
    <a:srgbClr val="929A9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229885-6B9B-4A43-8A74-5317237924C0}" v="52" dt="2024-01-03T18:42:02.405"/>
    <p1510:client id="{E64ADA30-0D6B-4DB9-95C5-E0624B1F6AD3}" v="32" dt="2024-01-04T00:59:05.794"/>
  </p1510:revLst>
</p1510:revInfo>
</file>

<file path=ppt/tableStyles.xml><?xml version="1.0" encoding="utf-8"?>
<a:tblStyleLst xmlns:a="http://schemas.openxmlformats.org/drawingml/2006/main" def="{5C22544A-7EE6-4342-B048-85BDC9FD1C3A}">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56" autoAdjust="0"/>
    <p:restoredTop sz="89763" autoAdjust="0"/>
  </p:normalViewPr>
  <p:slideViewPr>
    <p:cSldViewPr snapToGrid="0">
      <p:cViewPr>
        <p:scale>
          <a:sx n="60" d="100"/>
          <a:sy n="60" d="100"/>
        </p:scale>
        <p:origin x="912" y="-22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25" d="100"/>
        <a:sy n="125" d="100"/>
      </p:scale>
      <p:origin x="0" y="0"/>
    </p:cViewPr>
  </p:sorterViewPr>
  <p:notesViewPr>
    <p:cSldViewPr snapToGrid="0" snapToObjects="1">
      <p:cViewPr varScale="1">
        <p:scale>
          <a:sx n="99" d="100"/>
          <a:sy n="99" d="100"/>
        </p:scale>
        <p:origin x="306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gerd Molina" userId="b7f689e6-3c09-4905-b1c5-b7a96a3614a1" providerId="ADAL" clId="{7E7DA52A-C33B-4266-A928-8CC1B52A5146}"/>
    <pc:docChg chg="undo redo custSel addSld delSld modSld sldOrd">
      <pc:chgData name="Rogerd Molina" userId="b7f689e6-3c09-4905-b1c5-b7a96a3614a1" providerId="ADAL" clId="{7E7DA52A-C33B-4266-A928-8CC1B52A5146}" dt="2024-01-02T14:37:07.909" v="7940" actId="1035"/>
      <pc:docMkLst>
        <pc:docMk/>
      </pc:docMkLst>
      <pc:sldChg chg="addSp delSp modSp mod">
        <pc:chgData name="Rogerd Molina" userId="b7f689e6-3c09-4905-b1c5-b7a96a3614a1" providerId="ADAL" clId="{7E7DA52A-C33B-4266-A928-8CC1B52A5146}" dt="2024-01-02T03:12:07.724" v="6137" actId="20577"/>
        <pc:sldMkLst>
          <pc:docMk/>
          <pc:sldMk cId="0" sldId="256"/>
        </pc:sldMkLst>
        <pc:spChg chg="add mod">
          <ac:chgData name="Rogerd Molina" userId="b7f689e6-3c09-4905-b1c5-b7a96a3614a1" providerId="ADAL" clId="{7E7DA52A-C33B-4266-A928-8CC1B52A5146}" dt="2024-01-02T03:12:07.724" v="6137" actId="20577"/>
          <ac:spMkLst>
            <pc:docMk/>
            <pc:sldMk cId="0" sldId="256"/>
            <ac:spMk id="2" creationId="{5B8F2877-5CBE-46B8-8BA2-8D8B5ECAF4EC}"/>
          </ac:spMkLst>
        </pc:spChg>
        <pc:spChg chg="del mod">
          <ac:chgData name="Rogerd Molina" userId="b7f689e6-3c09-4905-b1c5-b7a96a3614a1" providerId="ADAL" clId="{7E7DA52A-C33B-4266-A928-8CC1B52A5146}" dt="2024-01-01T19:55:16.061" v="266" actId="478"/>
          <ac:spMkLst>
            <pc:docMk/>
            <pc:sldMk cId="0" sldId="256"/>
            <ac:spMk id="3" creationId="{00000000-0000-0000-0000-000000000000}"/>
          </ac:spMkLst>
        </pc:spChg>
        <pc:spChg chg="add del mod">
          <ac:chgData name="Rogerd Molina" userId="b7f689e6-3c09-4905-b1c5-b7a96a3614a1" providerId="ADAL" clId="{7E7DA52A-C33B-4266-A928-8CC1B52A5146}" dt="2024-01-01T19:55:37.161" v="288" actId="478"/>
          <ac:spMkLst>
            <pc:docMk/>
            <pc:sldMk cId="0" sldId="256"/>
            <ac:spMk id="5" creationId="{BE1756BF-228C-67E5-DDBD-49EA2B67F4CE}"/>
          </ac:spMkLst>
        </pc:spChg>
        <pc:spChg chg="add mod">
          <ac:chgData name="Rogerd Molina" userId="b7f689e6-3c09-4905-b1c5-b7a96a3614a1" providerId="ADAL" clId="{7E7DA52A-C33B-4266-A928-8CC1B52A5146}" dt="2024-01-01T20:01:34.444" v="402" actId="122"/>
          <ac:spMkLst>
            <pc:docMk/>
            <pc:sldMk cId="0" sldId="256"/>
            <ac:spMk id="7" creationId="{65965341-4B7B-7702-337C-B3F66B4835C3}"/>
          </ac:spMkLst>
        </pc:spChg>
      </pc:sldChg>
      <pc:sldChg chg="del">
        <pc:chgData name="Rogerd Molina" userId="b7f689e6-3c09-4905-b1c5-b7a96a3614a1" providerId="ADAL" clId="{7E7DA52A-C33B-4266-A928-8CC1B52A5146}" dt="2024-01-02T00:27:26.634" v="3308" actId="47"/>
        <pc:sldMkLst>
          <pc:docMk/>
          <pc:sldMk cId="0" sldId="257"/>
        </pc:sldMkLst>
      </pc:sldChg>
      <pc:sldChg chg="del">
        <pc:chgData name="Rogerd Molina" userId="b7f689e6-3c09-4905-b1c5-b7a96a3614a1" providerId="ADAL" clId="{7E7DA52A-C33B-4266-A928-8CC1B52A5146}" dt="2024-01-01T20:06:36.921" v="404" actId="47"/>
        <pc:sldMkLst>
          <pc:docMk/>
          <pc:sldMk cId="0" sldId="258"/>
        </pc:sldMkLst>
      </pc:sldChg>
      <pc:sldChg chg="del">
        <pc:chgData name="Rogerd Molina" userId="b7f689e6-3c09-4905-b1c5-b7a96a3614a1" providerId="ADAL" clId="{7E7DA52A-C33B-4266-A928-8CC1B52A5146}" dt="2024-01-02T00:27:26.634" v="3308" actId="47"/>
        <pc:sldMkLst>
          <pc:docMk/>
          <pc:sldMk cId="0" sldId="259"/>
        </pc:sldMkLst>
      </pc:sldChg>
      <pc:sldChg chg="addSp delSp modSp add del mod ord modAnim">
        <pc:chgData name="Rogerd Molina" userId="b7f689e6-3c09-4905-b1c5-b7a96a3614a1" providerId="ADAL" clId="{7E7DA52A-C33B-4266-A928-8CC1B52A5146}" dt="2024-01-02T12:45:31.946" v="6873" actId="115"/>
        <pc:sldMkLst>
          <pc:docMk/>
          <pc:sldMk cId="0" sldId="260"/>
        </pc:sldMkLst>
        <pc:spChg chg="add del mod">
          <ac:chgData name="Rogerd Molina" userId="b7f689e6-3c09-4905-b1c5-b7a96a3614a1" providerId="ADAL" clId="{7E7DA52A-C33B-4266-A928-8CC1B52A5146}" dt="2024-01-02T00:08:53.293" v="2719"/>
          <ac:spMkLst>
            <pc:docMk/>
            <pc:sldMk cId="0" sldId="260"/>
            <ac:spMk id="2" creationId="{953A818B-441F-F371-B3E3-9D2A1F4A023E}"/>
          </ac:spMkLst>
        </pc:spChg>
        <pc:spChg chg="add mod ord">
          <ac:chgData name="Rogerd Molina" userId="b7f689e6-3c09-4905-b1c5-b7a96a3614a1" providerId="ADAL" clId="{7E7DA52A-C33B-4266-A928-8CC1B52A5146}" dt="2024-01-02T03:03:24.033" v="5982" actId="14100"/>
          <ac:spMkLst>
            <pc:docMk/>
            <pc:sldMk cId="0" sldId="260"/>
            <ac:spMk id="3" creationId="{0D542017-5EF8-7BB4-2AFC-7A36665F6F80}"/>
          </ac:spMkLst>
        </pc:spChg>
        <pc:spChg chg="add mod">
          <ac:chgData name="Rogerd Molina" userId="b7f689e6-3c09-4905-b1c5-b7a96a3614a1" providerId="ADAL" clId="{7E7DA52A-C33B-4266-A928-8CC1B52A5146}" dt="2024-01-02T03:00:22.253" v="5974" actId="1036"/>
          <ac:spMkLst>
            <pc:docMk/>
            <pc:sldMk cId="0" sldId="260"/>
            <ac:spMk id="4" creationId="{B35F24E0-3007-8873-1BA5-428AC542BF8E}"/>
          </ac:spMkLst>
        </pc:spChg>
        <pc:spChg chg="add mod">
          <ac:chgData name="Rogerd Molina" userId="b7f689e6-3c09-4905-b1c5-b7a96a3614a1" providerId="ADAL" clId="{7E7DA52A-C33B-4266-A928-8CC1B52A5146}" dt="2024-01-02T03:00:22.253" v="5974" actId="1036"/>
          <ac:spMkLst>
            <pc:docMk/>
            <pc:sldMk cId="0" sldId="260"/>
            <ac:spMk id="5" creationId="{6E4C9E73-1852-984D-C291-B2E3EC34BA9D}"/>
          </ac:spMkLst>
        </pc:spChg>
        <pc:spChg chg="add mod">
          <ac:chgData name="Rogerd Molina" userId="b7f689e6-3c09-4905-b1c5-b7a96a3614a1" providerId="ADAL" clId="{7E7DA52A-C33B-4266-A928-8CC1B52A5146}" dt="2024-01-02T03:00:22.253" v="5974" actId="1036"/>
          <ac:spMkLst>
            <pc:docMk/>
            <pc:sldMk cId="0" sldId="260"/>
            <ac:spMk id="6" creationId="{D1C308A7-EC29-88D0-B61B-CC3735B914DB}"/>
          </ac:spMkLst>
        </pc:spChg>
        <pc:spChg chg="add mod">
          <ac:chgData name="Rogerd Molina" userId="b7f689e6-3c09-4905-b1c5-b7a96a3614a1" providerId="ADAL" clId="{7E7DA52A-C33B-4266-A928-8CC1B52A5146}" dt="2024-01-02T03:00:22.253" v="5974" actId="1036"/>
          <ac:spMkLst>
            <pc:docMk/>
            <pc:sldMk cId="0" sldId="260"/>
            <ac:spMk id="7" creationId="{F4F082CC-A45C-AF21-232E-186CFFE7201A}"/>
          </ac:spMkLst>
        </pc:spChg>
        <pc:spChg chg="mod">
          <ac:chgData name="Rogerd Molina" userId="b7f689e6-3c09-4905-b1c5-b7a96a3614a1" providerId="ADAL" clId="{7E7DA52A-C33B-4266-A928-8CC1B52A5146}" dt="2024-01-01T20:17:28.624" v="492" actId="1076"/>
          <ac:spMkLst>
            <pc:docMk/>
            <pc:sldMk cId="0" sldId="260"/>
            <ac:spMk id="8" creationId="{00000000-0000-0000-0000-000000000000}"/>
          </ac:spMkLst>
        </pc:spChg>
        <pc:spChg chg="add del mod">
          <ac:chgData name="Rogerd Molina" userId="b7f689e6-3c09-4905-b1c5-b7a96a3614a1" providerId="ADAL" clId="{7E7DA52A-C33B-4266-A928-8CC1B52A5146}" dt="2024-01-02T00:10:29.603" v="2818" actId="478"/>
          <ac:spMkLst>
            <pc:docMk/>
            <pc:sldMk cId="0" sldId="260"/>
            <ac:spMk id="8" creationId="{0BB7A5C9-4292-8998-48FC-326F4FD4D1A3}"/>
          </ac:spMkLst>
        </pc:spChg>
        <pc:spChg chg="add del">
          <ac:chgData name="Rogerd Molina" userId="b7f689e6-3c09-4905-b1c5-b7a96a3614a1" providerId="ADAL" clId="{7E7DA52A-C33B-4266-A928-8CC1B52A5146}" dt="2024-01-01T20:14:19.602" v="474" actId="478"/>
          <ac:spMkLst>
            <pc:docMk/>
            <pc:sldMk cId="0" sldId="260"/>
            <ac:spMk id="9" creationId="{00000000-0000-0000-0000-000000000000}"/>
          </ac:spMkLst>
        </pc:spChg>
        <pc:spChg chg="add del mod">
          <ac:chgData name="Rogerd Molina" userId="b7f689e6-3c09-4905-b1c5-b7a96a3614a1" providerId="ADAL" clId="{7E7DA52A-C33B-4266-A928-8CC1B52A5146}" dt="2024-01-02T00:10:27.937" v="2817" actId="478"/>
          <ac:spMkLst>
            <pc:docMk/>
            <pc:sldMk cId="0" sldId="260"/>
            <ac:spMk id="9" creationId="{0F7A6A29-7E66-1950-AF93-DAD95379989B}"/>
          </ac:spMkLst>
        </pc:spChg>
        <pc:spChg chg="add mod">
          <ac:chgData name="Rogerd Molina" userId="b7f689e6-3c09-4905-b1c5-b7a96a3614a1" providerId="ADAL" clId="{7E7DA52A-C33B-4266-A928-8CC1B52A5146}" dt="2024-01-01T20:41:45.174" v="500"/>
          <ac:spMkLst>
            <pc:docMk/>
            <pc:sldMk cId="0" sldId="260"/>
            <ac:spMk id="10" creationId="{612ED781-8D09-4901-BA64-ACBAB696FEC2}"/>
          </ac:spMkLst>
        </pc:spChg>
        <pc:spChg chg="add del mod">
          <ac:chgData name="Rogerd Molina" userId="b7f689e6-3c09-4905-b1c5-b7a96a3614a1" providerId="ADAL" clId="{7E7DA52A-C33B-4266-A928-8CC1B52A5146}" dt="2024-01-02T00:10:27.937" v="2817" actId="478"/>
          <ac:spMkLst>
            <pc:docMk/>
            <pc:sldMk cId="0" sldId="260"/>
            <ac:spMk id="10" creationId="{F2821D89-8674-61E1-5420-897732C554A8}"/>
          </ac:spMkLst>
        </pc:spChg>
        <pc:spChg chg="add del mod">
          <ac:chgData name="Rogerd Molina" userId="b7f689e6-3c09-4905-b1c5-b7a96a3614a1" providerId="ADAL" clId="{7E7DA52A-C33B-4266-A928-8CC1B52A5146}" dt="2024-01-02T00:10:27.937" v="2817" actId="478"/>
          <ac:spMkLst>
            <pc:docMk/>
            <pc:sldMk cId="0" sldId="260"/>
            <ac:spMk id="11" creationId="{0447D393-F41F-A811-F65B-36F4D29CA78F}"/>
          </ac:spMkLst>
        </pc:spChg>
        <pc:spChg chg="add mod">
          <ac:chgData name="Rogerd Molina" userId="b7f689e6-3c09-4905-b1c5-b7a96a3614a1" providerId="ADAL" clId="{7E7DA52A-C33B-4266-A928-8CC1B52A5146}" dt="2024-01-01T20:41:45.174" v="500"/>
          <ac:spMkLst>
            <pc:docMk/>
            <pc:sldMk cId="0" sldId="260"/>
            <ac:spMk id="11" creationId="{C23E92AE-18B5-4DCE-97B4-32F2CF848714}"/>
          </ac:spMkLst>
        </pc:spChg>
        <pc:spChg chg="del">
          <ac:chgData name="Rogerd Molina" userId="b7f689e6-3c09-4905-b1c5-b7a96a3614a1" providerId="ADAL" clId="{7E7DA52A-C33B-4266-A928-8CC1B52A5146}" dt="2024-01-02T00:05:03.331" v="2686" actId="478"/>
          <ac:spMkLst>
            <pc:docMk/>
            <pc:sldMk cId="0" sldId="260"/>
            <ac:spMk id="12" creationId="{06C705CB-FAB0-4CBD-ADA3-D562D0BBCF65}"/>
          </ac:spMkLst>
        </pc:spChg>
        <pc:spChg chg="add mod">
          <ac:chgData name="Rogerd Molina" userId="b7f689e6-3c09-4905-b1c5-b7a96a3614a1" providerId="ADAL" clId="{7E7DA52A-C33B-4266-A928-8CC1B52A5146}" dt="2024-01-01T21:01:11.957" v="624"/>
          <ac:spMkLst>
            <pc:docMk/>
            <pc:sldMk cId="0" sldId="260"/>
            <ac:spMk id="12" creationId="{3F10A259-2F57-68E2-5A7B-0C844AE298B0}"/>
          </ac:spMkLst>
        </pc:spChg>
        <pc:spChg chg="add mod">
          <ac:chgData name="Rogerd Molina" userId="b7f689e6-3c09-4905-b1c5-b7a96a3614a1" providerId="ADAL" clId="{7E7DA52A-C33B-4266-A928-8CC1B52A5146}" dt="2024-01-01T21:01:11.957" v="624"/>
          <ac:spMkLst>
            <pc:docMk/>
            <pc:sldMk cId="0" sldId="260"/>
            <ac:spMk id="13" creationId="{08FDE33F-DB84-60CD-9D35-D0575826341D}"/>
          </ac:spMkLst>
        </pc:spChg>
        <pc:spChg chg="add del mod">
          <ac:chgData name="Rogerd Molina" userId="b7f689e6-3c09-4905-b1c5-b7a96a3614a1" providerId="ADAL" clId="{7E7DA52A-C33B-4266-A928-8CC1B52A5146}" dt="2024-01-02T00:10:27.937" v="2817" actId="478"/>
          <ac:spMkLst>
            <pc:docMk/>
            <pc:sldMk cId="0" sldId="260"/>
            <ac:spMk id="13" creationId="{2FD97EB9-4220-3A45-0686-E8DCE9A5CE1F}"/>
          </ac:spMkLst>
        </pc:spChg>
        <pc:spChg chg="add del mod">
          <ac:chgData name="Rogerd Molina" userId="b7f689e6-3c09-4905-b1c5-b7a96a3614a1" providerId="ADAL" clId="{7E7DA52A-C33B-4266-A928-8CC1B52A5146}" dt="2024-01-02T00:10:27.937" v="2817" actId="478"/>
          <ac:spMkLst>
            <pc:docMk/>
            <pc:sldMk cId="0" sldId="260"/>
            <ac:spMk id="14" creationId="{5E67FD72-FDC3-6EE9-64B2-6FC2C56656CD}"/>
          </ac:spMkLst>
        </pc:spChg>
        <pc:spChg chg="add mod">
          <ac:chgData name="Rogerd Molina" userId="b7f689e6-3c09-4905-b1c5-b7a96a3614a1" providerId="ADAL" clId="{7E7DA52A-C33B-4266-A928-8CC1B52A5146}" dt="2024-01-01T21:01:11.957" v="624"/>
          <ac:spMkLst>
            <pc:docMk/>
            <pc:sldMk cId="0" sldId="260"/>
            <ac:spMk id="14" creationId="{D80C8142-E943-353E-BFC0-D7DBF357FDBE}"/>
          </ac:spMkLst>
        </pc:spChg>
        <pc:spChg chg="add del mod">
          <ac:chgData name="Rogerd Molina" userId="b7f689e6-3c09-4905-b1c5-b7a96a3614a1" providerId="ADAL" clId="{7E7DA52A-C33B-4266-A928-8CC1B52A5146}" dt="2024-01-02T00:10:27.937" v="2817" actId="478"/>
          <ac:spMkLst>
            <pc:docMk/>
            <pc:sldMk cId="0" sldId="260"/>
            <ac:spMk id="15" creationId="{4C2C82A0-D041-3A32-D8C2-87E75FBD08CF}"/>
          </ac:spMkLst>
        </pc:spChg>
        <pc:spChg chg="mod">
          <ac:chgData name="Rogerd Molina" userId="b7f689e6-3c09-4905-b1c5-b7a96a3614a1" providerId="ADAL" clId="{7E7DA52A-C33B-4266-A928-8CC1B52A5146}" dt="2024-01-01T21:01:11.957" v="624"/>
          <ac:spMkLst>
            <pc:docMk/>
            <pc:sldMk cId="0" sldId="260"/>
            <ac:spMk id="16" creationId="{816843A0-3949-E561-CDF8-D66E077B0B20}"/>
          </ac:spMkLst>
        </pc:spChg>
        <pc:spChg chg="add del mod">
          <ac:chgData name="Rogerd Molina" userId="b7f689e6-3c09-4905-b1c5-b7a96a3614a1" providerId="ADAL" clId="{7E7DA52A-C33B-4266-A928-8CC1B52A5146}" dt="2024-01-02T00:16:54.813" v="2992" actId="478"/>
          <ac:spMkLst>
            <pc:docMk/>
            <pc:sldMk cId="0" sldId="260"/>
            <ac:spMk id="16" creationId="{E27E79D0-5EB2-B924-E695-1999D8D6BA52}"/>
          </ac:spMkLst>
        </pc:spChg>
        <pc:spChg chg="mod">
          <ac:chgData name="Rogerd Molina" userId="b7f689e6-3c09-4905-b1c5-b7a96a3614a1" providerId="ADAL" clId="{7E7DA52A-C33B-4266-A928-8CC1B52A5146}" dt="2024-01-01T21:01:11.957" v="624"/>
          <ac:spMkLst>
            <pc:docMk/>
            <pc:sldMk cId="0" sldId="260"/>
            <ac:spMk id="17" creationId="{81483BFA-4163-313F-DB29-959273E4C030}"/>
          </ac:spMkLst>
        </pc:spChg>
        <pc:spChg chg="add del mod">
          <ac:chgData name="Rogerd Molina" userId="b7f689e6-3c09-4905-b1c5-b7a96a3614a1" providerId="ADAL" clId="{7E7DA52A-C33B-4266-A928-8CC1B52A5146}" dt="2024-01-02T00:10:27.937" v="2817" actId="478"/>
          <ac:spMkLst>
            <pc:docMk/>
            <pc:sldMk cId="0" sldId="260"/>
            <ac:spMk id="17" creationId="{893E01A8-BCF2-016D-0936-AB5E7CEFE350}"/>
          </ac:spMkLst>
        </pc:spChg>
        <pc:spChg chg="add mod">
          <ac:chgData name="Rogerd Molina" userId="b7f689e6-3c09-4905-b1c5-b7a96a3614a1" providerId="ADAL" clId="{7E7DA52A-C33B-4266-A928-8CC1B52A5146}" dt="2024-01-01T21:01:11.957" v="624"/>
          <ac:spMkLst>
            <pc:docMk/>
            <pc:sldMk cId="0" sldId="260"/>
            <ac:spMk id="18" creationId="{BEDB5382-0361-1B6F-1472-1496784A1414}"/>
          </ac:spMkLst>
        </pc:spChg>
        <pc:spChg chg="add del mod">
          <ac:chgData name="Rogerd Molina" userId="b7f689e6-3c09-4905-b1c5-b7a96a3614a1" providerId="ADAL" clId="{7E7DA52A-C33B-4266-A928-8CC1B52A5146}" dt="2024-01-02T00:10:27.937" v="2817" actId="478"/>
          <ac:spMkLst>
            <pc:docMk/>
            <pc:sldMk cId="0" sldId="260"/>
            <ac:spMk id="18" creationId="{ED4DE9DD-1B60-36D7-A9B0-3553A270CC36}"/>
          </ac:spMkLst>
        </pc:spChg>
        <pc:spChg chg="add mod">
          <ac:chgData name="Rogerd Molina" userId="b7f689e6-3c09-4905-b1c5-b7a96a3614a1" providerId="ADAL" clId="{7E7DA52A-C33B-4266-A928-8CC1B52A5146}" dt="2024-01-01T21:01:11.957" v="624"/>
          <ac:spMkLst>
            <pc:docMk/>
            <pc:sldMk cId="0" sldId="260"/>
            <ac:spMk id="19" creationId="{EEADCE6E-0C41-8651-5552-7D04E1A44A39}"/>
          </ac:spMkLst>
        </pc:spChg>
        <pc:spChg chg="add del mod">
          <ac:chgData name="Rogerd Molina" userId="b7f689e6-3c09-4905-b1c5-b7a96a3614a1" providerId="ADAL" clId="{7E7DA52A-C33B-4266-A928-8CC1B52A5146}" dt="2024-01-02T00:10:27.937" v="2817" actId="478"/>
          <ac:spMkLst>
            <pc:docMk/>
            <pc:sldMk cId="0" sldId="260"/>
            <ac:spMk id="19" creationId="{EF78956C-6D59-E6F3-9B6A-91DFE924E82C}"/>
          </ac:spMkLst>
        </pc:spChg>
        <pc:spChg chg="add del mod">
          <ac:chgData name="Rogerd Molina" userId="b7f689e6-3c09-4905-b1c5-b7a96a3614a1" providerId="ADAL" clId="{7E7DA52A-C33B-4266-A928-8CC1B52A5146}" dt="2024-01-02T00:10:27.937" v="2817" actId="478"/>
          <ac:spMkLst>
            <pc:docMk/>
            <pc:sldMk cId="0" sldId="260"/>
            <ac:spMk id="20" creationId="{6A1F166F-E3BA-0020-EDF6-CD1D53B28240}"/>
          </ac:spMkLst>
        </pc:spChg>
        <pc:spChg chg="add mod">
          <ac:chgData name="Rogerd Molina" userId="b7f689e6-3c09-4905-b1c5-b7a96a3614a1" providerId="ADAL" clId="{7E7DA52A-C33B-4266-A928-8CC1B52A5146}" dt="2024-01-01T21:01:11.957" v="624"/>
          <ac:spMkLst>
            <pc:docMk/>
            <pc:sldMk cId="0" sldId="260"/>
            <ac:spMk id="20" creationId="{95807503-9F3A-7FEE-1B13-F5BD7F5B1126}"/>
          </ac:spMkLst>
        </pc:spChg>
        <pc:spChg chg="add del mod">
          <ac:chgData name="Rogerd Molina" userId="b7f689e6-3c09-4905-b1c5-b7a96a3614a1" providerId="ADAL" clId="{7E7DA52A-C33B-4266-A928-8CC1B52A5146}" dt="2024-01-02T00:10:27.937" v="2817" actId="478"/>
          <ac:spMkLst>
            <pc:docMk/>
            <pc:sldMk cId="0" sldId="260"/>
            <ac:spMk id="21" creationId="{E5CD8CFD-E1FA-0B68-9C15-DC9C580C060B}"/>
          </ac:spMkLst>
        </pc:spChg>
        <pc:spChg chg="add del mod">
          <ac:chgData name="Rogerd Molina" userId="b7f689e6-3c09-4905-b1c5-b7a96a3614a1" providerId="ADAL" clId="{7E7DA52A-C33B-4266-A928-8CC1B52A5146}" dt="2024-01-02T00:15:05.513" v="2937" actId="478"/>
          <ac:spMkLst>
            <pc:docMk/>
            <pc:sldMk cId="0" sldId="260"/>
            <ac:spMk id="22" creationId="{6E5F3B02-88A9-A177-ED8D-2FEE2BFACF00}"/>
          </ac:spMkLst>
        </pc:spChg>
        <pc:spChg chg="add del mod">
          <ac:chgData name="Rogerd Molina" userId="b7f689e6-3c09-4905-b1c5-b7a96a3614a1" providerId="ADAL" clId="{7E7DA52A-C33B-4266-A928-8CC1B52A5146}" dt="2024-01-02T00:10:27.937" v="2817" actId="478"/>
          <ac:spMkLst>
            <pc:docMk/>
            <pc:sldMk cId="0" sldId="260"/>
            <ac:spMk id="23" creationId="{4B2F3863-AAF0-2CD2-A118-11189867995F}"/>
          </ac:spMkLst>
        </pc:spChg>
        <pc:spChg chg="add del mod">
          <ac:chgData name="Rogerd Molina" userId="b7f689e6-3c09-4905-b1c5-b7a96a3614a1" providerId="ADAL" clId="{7E7DA52A-C33B-4266-A928-8CC1B52A5146}" dt="2024-01-02T00:10:27.937" v="2817" actId="478"/>
          <ac:spMkLst>
            <pc:docMk/>
            <pc:sldMk cId="0" sldId="260"/>
            <ac:spMk id="24" creationId="{7D50FAB6-B640-11BA-6C42-DED05A4E31E0}"/>
          </ac:spMkLst>
        </pc:spChg>
        <pc:spChg chg="add mod">
          <ac:chgData name="Rogerd Molina" userId="b7f689e6-3c09-4905-b1c5-b7a96a3614a1" providerId="ADAL" clId="{7E7DA52A-C33B-4266-A928-8CC1B52A5146}" dt="2024-01-02T03:03:19.885" v="5981" actId="14100"/>
          <ac:spMkLst>
            <pc:docMk/>
            <pc:sldMk cId="0" sldId="260"/>
            <ac:spMk id="25" creationId="{DF85F61D-7B8E-43DA-FAD8-321101BD32BC}"/>
          </ac:spMkLst>
        </pc:spChg>
        <pc:spChg chg="add del mod">
          <ac:chgData name="Rogerd Molina" userId="b7f689e6-3c09-4905-b1c5-b7a96a3614a1" providerId="ADAL" clId="{7E7DA52A-C33B-4266-A928-8CC1B52A5146}" dt="2024-01-02T00:32:04.544" v="3516" actId="478"/>
          <ac:spMkLst>
            <pc:docMk/>
            <pc:sldMk cId="0" sldId="260"/>
            <ac:spMk id="26" creationId="{F001AAEA-962D-4351-BECE-668E6F0D0C98}"/>
          </ac:spMkLst>
        </pc:spChg>
        <pc:spChg chg="add mod">
          <ac:chgData name="Rogerd Molina" userId="b7f689e6-3c09-4905-b1c5-b7a96a3614a1" providerId="ADAL" clId="{7E7DA52A-C33B-4266-A928-8CC1B52A5146}" dt="2024-01-02T03:00:22.253" v="5974" actId="1036"/>
          <ac:spMkLst>
            <pc:docMk/>
            <pc:sldMk cId="0" sldId="260"/>
            <ac:spMk id="27" creationId="{BFDCD4AD-A6B3-CBF5-4EFB-3F7AB4480B81}"/>
          </ac:spMkLst>
        </pc:spChg>
        <pc:spChg chg="add del mod">
          <ac:chgData name="Rogerd Molina" userId="b7f689e6-3c09-4905-b1c5-b7a96a3614a1" providerId="ADAL" clId="{7E7DA52A-C33B-4266-A928-8CC1B52A5146}" dt="2024-01-02T00:36:38.561" v="3682" actId="478"/>
          <ac:spMkLst>
            <pc:docMk/>
            <pc:sldMk cId="0" sldId="260"/>
            <ac:spMk id="28" creationId="{03E7BAB5-846D-D635-78CD-7DA833C20C7F}"/>
          </ac:spMkLst>
        </pc:spChg>
        <pc:spChg chg="add mod">
          <ac:chgData name="Rogerd Molina" userId="b7f689e6-3c09-4905-b1c5-b7a96a3614a1" providerId="ADAL" clId="{7E7DA52A-C33B-4266-A928-8CC1B52A5146}" dt="2024-01-02T03:00:22.253" v="5974" actId="1036"/>
          <ac:spMkLst>
            <pc:docMk/>
            <pc:sldMk cId="0" sldId="260"/>
            <ac:spMk id="29" creationId="{690773CC-93F8-DCE2-9972-7484D2AF0962}"/>
          </ac:spMkLst>
        </pc:spChg>
        <pc:spChg chg="add mod">
          <ac:chgData name="Rogerd Molina" userId="b7f689e6-3c09-4905-b1c5-b7a96a3614a1" providerId="ADAL" clId="{7E7DA52A-C33B-4266-A928-8CC1B52A5146}" dt="2024-01-02T03:00:22.253" v="5974" actId="1036"/>
          <ac:spMkLst>
            <pc:docMk/>
            <pc:sldMk cId="0" sldId="260"/>
            <ac:spMk id="30" creationId="{4D4FAEF5-E6AF-2ED5-FA29-65ED1E2383CD}"/>
          </ac:spMkLst>
        </pc:spChg>
        <pc:spChg chg="add mod">
          <ac:chgData name="Rogerd Molina" userId="b7f689e6-3c09-4905-b1c5-b7a96a3614a1" providerId="ADAL" clId="{7E7DA52A-C33B-4266-A928-8CC1B52A5146}" dt="2024-01-02T03:03:33.377" v="5984" actId="14100"/>
          <ac:spMkLst>
            <pc:docMk/>
            <pc:sldMk cId="0" sldId="260"/>
            <ac:spMk id="31" creationId="{F41B8473-9705-BD15-97AF-BC6308C11FDA}"/>
          </ac:spMkLst>
        </pc:spChg>
        <pc:spChg chg="add del mod">
          <ac:chgData name="Rogerd Molina" userId="b7f689e6-3c09-4905-b1c5-b7a96a3614a1" providerId="ADAL" clId="{7E7DA52A-C33B-4266-A928-8CC1B52A5146}" dt="2024-01-02T00:32:21.299" v="3524" actId="478"/>
          <ac:spMkLst>
            <pc:docMk/>
            <pc:sldMk cId="0" sldId="260"/>
            <ac:spMk id="32" creationId="{6BFB08B5-3F3F-BEFB-BACF-BE4983110FB0}"/>
          </ac:spMkLst>
        </pc:spChg>
        <pc:spChg chg="add mod">
          <ac:chgData name="Rogerd Molina" userId="b7f689e6-3c09-4905-b1c5-b7a96a3614a1" providerId="ADAL" clId="{7E7DA52A-C33B-4266-A928-8CC1B52A5146}" dt="2024-01-02T03:00:22.253" v="5974" actId="1036"/>
          <ac:spMkLst>
            <pc:docMk/>
            <pc:sldMk cId="0" sldId="260"/>
            <ac:spMk id="33" creationId="{506F3862-C1CA-F744-00FB-7868E14DFE08}"/>
          </ac:spMkLst>
        </pc:spChg>
        <pc:spChg chg="del mod">
          <ac:chgData name="Rogerd Molina" userId="b7f689e6-3c09-4905-b1c5-b7a96a3614a1" providerId="ADAL" clId="{7E7DA52A-C33B-4266-A928-8CC1B52A5146}" dt="2024-01-02T00:31:27.208" v="3494"/>
          <ac:spMkLst>
            <pc:docMk/>
            <pc:sldMk cId="0" sldId="260"/>
            <ac:spMk id="34" creationId="{F0F25191-29E0-40C6-8E57-5A8E33D7EB96}"/>
          </ac:spMkLst>
        </pc:spChg>
        <pc:spChg chg="add del mod">
          <ac:chgData name="Rogerd Molina" userId="b7f689e6-3c09-4905-b1c5-b7a96a3614a1" providerId="ADAL" clId="{7E7DA52A-C33B-4266-A928-8CC1B52A5146}" dt="2024-01-02T00:36:53.932" v="3686" actId="478"/>
          <ac:spMkLst>
            <pc:docMk/>
            <pc:sldMk cId="0" sldId="260"/>
            <ac:spMk id="35" creationId="{63F7B5D3-1967-1B7F-2430-7E30BC78F3D2}"/>
          </ac:spMkLst>
        </pc:spChg>
        <pc:spChg chg="add mod">
          <ac:chgData name="Rogerd Molina" userId="b7f689e6-3c09-4905-b1c5-b7a96a3614a1" providerId="ADAL" clId="{7E7DA52A-C33B-4266-A928-8CC1B52A5146}" dt="2024-01-02T03:00:22.253" v="5974" actId="1036"/>
          <ac:spMkLst>
            <pc:docMk/>
            <pc:sldMk cId="0" sldId="260"/>
            <ac:spMk id="36" creationId="{149D3E62-F7F0-2CF1-7A02-88AC93E6451E}"/>
          </ac:spMkLst>
        </pc:spChg>
        <pc:spChg chg="add mod">
          <ac:chgData name="Rogerd Molina" userId="b7f689e6-3c09-4905-b1c5-b7a96a3614a1" providerId="ADAL" clId="{7E7DA52A-C33B-4266-A928-8CC1B52A5146}" dt="2024-01-02T03:00:22.253" v="5974" actId="1036"/>
          <ac:spMkLst>
            <pc:docMk/>
            <pc:sldMk cId="0" sldId="260"/>
            <ac:spMk id="37" creationId="{A9C14DFF-18C6-A84F-B6EF-50B435AF6755}"/>
          </ac:spMkLst>
        </pc:spChg>
        <pc:spChg chg="add del mod">
          <ac:chgData name="Rogerd Molina" userId="b7f689e6-3c09-4905-b1c5-b7a96a3614a1" providerId="ADAL" clId="{7E7DA52A-C33B-4266-A928-8CC1B52A5146}" dt="2024-01-02T00:23:05.685" v="3269" actId="478"/>
          <ac:spMkLst>
            <pc:docMk/>
            <pc:sldMk cId="0" sldId="260"/>
            <ac:spMk id="38" creationId="{55024F39-3D99-FA6E-4E1D-35112F6A94EB}"/>
          </ac:spMkLst>
        </pc:spChg>
        <pc:spChg chg="add mod">
          <ac:chgData name="Rogerd Molina" userId="b7f689e6-3c09-4905-b1c5-b7a96a3614a1" providerId="ADAL" clId="{7E7DA52A-C33B-4266-A928-8CC1B52A5146}" dt="2024-01-02T02:46:00.034" v="5636" actId="1076"/>
          <ac:spMkLst>
            <pc:docMk/>
            <pc:sldMk cId="0" sldId="260"/>
            <ac:spMk id="39" creationId="{8FE1B3D2-3BC0-E47C-9516-072605A9AC79}"/>
          </ac:spMkLst>
        </pc:spChg>
        <pc:spChg chg="add mod">
          <ac:chgData name="Rogerd Molina" userId="b7f689e6-3c09-4905-b1c5-b7a96a3614a1" providerId="ADAL" clId="{7E7DA52A-C33B-4266-A928-8CC1B52A5146}" dt="2024-01-02T03:00:22.253" v="5974" actId="1036"/>
          <ac:spMkLst>
            <pc:docMk/>
            <pc:sldMk cId="0" sldId="260"/>
            <ac:spMk id="40" creationId="{2497AC7F-6205-67F3-937F-8D655428E9A5}"/>
          </ac:spMkLst>
        </pc:spChg>
        <pc:spChg chg="add mod">
          <ac:chgData name="Rogerd Molina" userId="b7f689e6-3c09-4905-b1c5-b7a96a3614a1" providerId="ADAL" clId="{7E7DA52A-C33B-4266-A928-8CC1B52A5146}" dt="2024-01-02T03:00:22.253" v="5974" actId="1036"/>
          <ac:spMkLst>
            <pc:docMk/>
            <pc:sldMk cId="0" sldId="260"/>
            <ac:spMk id="41" creationId="{0AF67E85-4BC4-296E-95D6-9C15E5971F25}"/>
          </ac:spMkLst>
        </pc:spChg>
        <pc:spChg chg="add mod">
          <ac:chgData name="Rogerd Molina" userId="b7f689e6-3c09-4905-b1c5-b7a96a3614a1" providerId="ADAL" clId="{7E7DA52A-C33B-4266-A928-8CC1B52A5146}" dt="2024-01-02T03:00:22.253" v="5974" actId="1036"/>
          <ac:spMkLst>
            <pc:docMk/>
            <pc:sldMk cId="0" sldId="260"/>
            <ac:spMk id="42" creationId="{FB39A3C2-6B62-0BB3-F725-0AB9A6D9ADBC}"/>
          </ac:spMkLst>
        </pc:spChg>
        <pc:spChg chg="add mod">
          <ac:chgData name="Rogerd Molina" userId="b7f689e6-3c09-4905-b1c5-b7a96a3614a1" providerId="ADAL" clId="{7E7DA52A-C33B-4266-A928-8CC1B52A5146}" dt="2024-01-02T03:00:22.253" v="5974" actId="1036"/>
          <ac:spMkLst>
            <pc:docMk/>
            <pc:sldMk cId="0" sldId="260"/>
            <ac:spMk id="43" creationId="{A14DA8CA-EC55-635D-7BAF-3F508B887251}"/>
          </ac:spMkLst>
        </pc:spChg>
        <pc:spChg chg="add mod">
          <ac:chgData name="Rogerd Molina" userId="b7f689e6-3c09-4905-b1c5-b7a96a3614a1" providerId="ADAL" clId="{7E7DA52A-C33B-4266-A928-8CC1B52A5146}" dt="2024-01-02T03:00:22.253" v="5974" actId="1036"/>
          <ac:spMkLst>
            <pc:docMk/>
            <pc:sldMk cId="0" sldId="260"/>
            <ac:spMk id="44" creationId="{954D9CE8-694C-DA2A-0C06-55A05FF1A26C}"/>
          </ac:spMkLst>
        </pc:spChg>
        <pc:spChg chg="add mod">
          <ac:chgData name="Rogerd Molina" userId="b7f689e6-3c09-4905-b1c5-b7a96a3614a1" providerId="ADAL" clId="{7E7DA52A-C33B-4266-A928-8CC1B52A5146}" dt="2024-01-02T03:00:22.253" v="5974" actId="1036"/>
          <ac:spMkLst>
            <pc:docMk/>
            <pc:sldMk cId="0" sldId="260"/>
            <ac:spMk id="45" creationId="{82288A3D-63A5-2E89-DF6D-09E63CD0172F}"/>
          </ac:spMkLst>
        </pc:spChg>
        <pc:spChg chg="add del mod">
          <ac:chgData name="Rogerd Molina" userId="b7f689e6-3c09-4905-b1c5-b7a96a3614a1" providerId="ADAL" clId="{7E7DA52A-C33B-4266-A928-8CC1B52A5146}" dt="2024-01-02T00:35:05.838" v="3608" actId="478"/>
          <ac:spMkLst>
            <pc:docMk/>
            <pc:sldMk cId="0" sldId="260"/>
            <ac:spMk id="46" creationId="{A2D7E265-31BA-64CF-9DEB-A1A86F1C4FBF}"/>
          </ac:spMkLst>
        </pc:spChg>
        <pc:spChg chg="add mod">
          <ac:chgData name="Rogerd Molina" userId="b7f689e6-3c09-4905-b1c5-b7a96a3614a1" providerId="ADAL" clId="{7E7DA52A-C33B-4266-A928-8CC1B52A5146}" dt="2024-01-02T03:00:22.253" v="5974" actId="1036"/>
          <ac:spMkLst>
            <pc:docMk/>
            <pc:sldMk cId="0" sldId="260"/>
            <ac:spMk id="47" creationId="{478DF7B2-8E03-E045-F5F0-5B4414646383}"/>
          </ac:spMkLst>
        </pc:spChg>
        <pc:spChg chg="add mod">
          <ac:chgData name="Rogerd Molina" userId="b7f689e6-3c09-4905-b1c5-b7a96a3614a1" providerId="ADAL" clId="{7E7DA52A-C33B-4266-A928-8CC1B52A5146}" dt="2024-01-02T03:00:22.253" v="5974" actId="1036"/>
          <ac:spMkLst>
            <pc:docMk/>
            <pc:sldMk cId="0" sldId="260"/>
            <ac:spMk id="48" creationId="{815BE437-91AB-6717-8B34-3987D4C6D76C}"/>
          </ac:spMkLst>
        </pc:spChg>
        <pc:spChg chg="add mod">
          <ac:chgData name="Rogerd Molina" userId="b7f689e6-3c09-4905-b1c5-b7a96a3614a1" providerId="ADAL" clId="{7E7DA52A-C33B-4266-A928-8CC1B52A5146}" dt="2024-01-02T03:00:22.253" v="5974" actId="1036"/>
          <ac:spMkLst>
            <pc:docMk/>
            <pc:sldMk cId="0" sldId="260"/>
            <ac:spMk id="49" creationId="{C943649A-84AC-B3F4-0CA3-461993F0F27E}"/>
          </ac:spMkLst>
        </pc:spChg>
        <pc:spChg chg="add mod">
          <ac:chgData name="Rogerd Molina" userId="b7f689e6-3c09-4905-b1c5-b7a96a3614a1" providerId="ADAL" clId="{7E7DA52A-C33B-4266-A928-8CC1B52A5146}" dt="2024-01-02T03:00:22.253" v="5974" actId="1036"/>
          <ac:spMkLst>
            <pc:docMk/>
            <pc:sldMk cId="0" sldId="260"/>
            <ac:spMk id="50" creationId="{9CF6E1C2-2A12-DAE2-AC7E-4ABB8C77AFA0}"/>
          </ac:spMkLst>
        </pc:spChg>
        <pc:spChg chg="add del mod">
          <ac:chgData name="Rogerd Molina" userId="b7f689e6-3c09-4905-b1c5-b7a96a3614a1" providerId="ADAL" clId="{7E7DA52A-C33B-4266-A928-8CC1B52A5146}" dt="2024-01-02T01:43:03.776" v="4772" actId="478"/>
          <ac:spMkLst>
            <pc:docMk/>
            <pc:sldMk cId="0" sldId="260"/>
            <ac:spMk id="51" creationId="{874F9C9C-D6E3-5014-312B-F27189DD36FB}"/>
          </ac:spMkLst>
        </pc:spChg>
        <pc:spChg chg="add del mod">
          <ac:chgData name="Rogerd Molina" userId="b7f689e6-3c09-4905-b1c5-b7a96a3614a1" providerId="ADAL" clId="{7E7DA52A-C33B-4266-A928-8CC1B52A5146}" dt="2024-01-02T02:05:38.742" v="5041" actId="478"/>
          <ac:spMkLst>
            <pc:docMk/>
            <pc:sldMk cId="0" sldId="260"/>
            <ac:spMk id="52" creationId="{4991A97F-6FCA-B456-A2D0-D09C552F66BE}"/>
          </ac:spMkLst>
        </pc:spChg>
        <pc:spChg chg="add del mod">
          <ac:chgData name="Rogerd Molina" userId="b7f689e6-3c09-4905-b1c5-b7a96a3614a1" providerId="ADAL" clId="{7E7DA52A-C33B-4266-A928-8CC1B52A5146}" dt="2024-01-02T02:42:42.391" v="5528" actId="478"/>
          <ac:spMkLst>
            <pc:docMk/>
            <pc:sldMk cId="0" sldId="260"/>
            <ac:spMk id="53" creationId="{F60CECAC-37A6-A66D-059F-CC157ACFE5C5}"/>
          </ac:spMkLst>
        </pc:spChg>
        <pc:spChg chg="add del mod">
          <ac:chgData name="Rogerd Molina" userId="b7f689e6-3c09-4905-b1c5-b7a96a3614a1" providerId="ADAL" clId="{7E7DA52A-C33B-4266-A928-8CC1B52A5146}" dt="2024-01-02T02:45:48.716" v="5618" actId="478"/>
          <ac:spMkLst>
            <pc:docMk/>
            <pc:sldMk cId="0" sldId="260"/>
            <ac:spMk id="54" creationId="{D633FD9B-6F48-DCCF-B0F1-83462159E78D}"/>
          </ac:spMkLst>
        </pc:spChg>
        <pc:spChg chg="add mod">
          <ac:chgData name="Rogerd Molina" userId="b7f689e6-3c09-4905-b1c5-b7a96a3614a1" providerId="ADAL" clId="{7E7DA52A-C33B-4266-A928-8CC1B52A5146}" dt="2024-01-02T12:45:31.946" v="6873" actId="115"/>
          <ac:spMkLst>
            <pc:docMk/>
            <pc:sldMk cId="0" sldId="260"/>
            <ac:spMk id="55" creationId="{5EB18C7F-1565-DDB7-F57F-10AEC9EB6FF6}"/>
          </ac:spMkLst>
        </pc:spChg>
        <pc:spChg chg="add del mod">
          <ac:chgData name="Rogerd Molina" userId="b7f689e6-3c09-4905-b1c5-b7a96a3614a1" providerId="ADAL" clId="{7E7DA52A-C33B-4266-A928-8CC1B52A5146}" dt="2024-01-02T00:08:51.798" v="2717" actId="478"/>
          <ac:spMkLst>
            <pc:docMk/>
            <pc:sldMk cId="0" sldId="260"/>
            <ac:spMk id="386" creationId="{FFC3D04B-4801-430E-A224-545BACBD1534}"/>
          </ac:spMkLst>
        </pc:spChg>
        <pc:spChg chg="add del mod">
          <ac:chgData name="Rogerd Molina" userId="b7f689e6-3c09-4905-b1c5-b7a96a3614a1" providerId="ADAL" clId="{7E7DA52A-C33B-4266-A928-8CC1B52A5146}" dt="2024-01-02T00:17:09.600" v="3037" actId="478"/>
          <ac:spMkLst>
            <pc:docMk/>
            <pc:sldMk cId="0" sldId="260"/>
            <ac:spMk id="410" creationId="{AB03E5E4-1983-4041-8E3C-9414200EF92E}"/>
          </ac:spMkLst>
        </pc:spChg>
        <pc:spChg chg="add del mod">
          <ac:chgData name="Rogerd Molina" userId="b7f689e6-3c09-4905-b1c5-b7a96a3614a1" providerId="ADAL" clId="{7E7DA52A-C33B-4266-A928-8CC1B52A5146}" dt="2024-01-02T03:00:22.253" v="5974" actId="1036"/>
          <ac:spMkLst>
            <pc:docMk/>
            <pc:sldMk cId="0" sldId="260"/>
            <ac:spMk id="411" creationId="{3F778F51-4CDB-43E1-83A1-FD53BDD5D780}"/>
          </ac:spMkLst>
        </pc:spChg>
        <pc:spChg chg="add del mod">
          <ac:chgData name="Rogerd Molina" userId="b7f689e6-3c09-4905-b1c5-b7a96a3614a1" providerId="ADAL" clId="{7E7DA52A-C33B-4266-A928-8CC1B52A5146}" dt="2024-01-02T00:09:09.442" v="2720" actId="478"/>
          <ac:spMkLst>
            <pc:docMk/>
            <pc:sldMk cId="0" sldId="260"/>
            <ac:spMk id="421" creationId="{4B6FBEF9-6547-4C82-AE83-BBFFE621CBD7}"/>
          </ac:spMkLst>
        </pc:spChg>
        <pc:spChg chg="add del mod">
          <ac:chgData name="Rogerd Molina" userId="b7f689e6-3c09-4905-b1c5-b7a96a3614a1" providerId="ADAL" clId="{7E7DA52A-C33B-4266-A928-8CC1B52A5146}" dt="2024-01-02T00:17:12.774" v="3038" actId="478"/>
          <ac:spMkLst>
            <pc:docMk/>
            <pc:sldMk cId="0" sldId="260"/>
            <ac:spMk id="422" creationId="{EF752065-173E-4043-B0C0-0A2033FAF28E}"/>
          </ac:spMkLst>
        </pc:spChg>
        <pc:spChg chg="add del mod">
          <ac:chgData name="Rogerd Molina" userId="b7f689e6-3c09-4905-b1c5-b7a96a3614a1" providerId="ADAL" clId="{7E7DA52A-C33B-4266-A928-8CC1B52A5146}" dt="2024-01-02T00:09:09.442" v="2720" actId="478"/>
          <ac:spMkLst>
            <pc:docMk/>
            <pc:sldMk cId="0" sldId="260"/>
            <ac:spMk id="423" creationId="{8B41E6DE-4100-415E-A181-A6486B3A42AF}"/>
          </ac:spMkLst>
        </pc:spChg>
        <pc:spChg chg="del">
          <ac:chgData name="Rogerd Molina" userId="b7f689e6-3c09-4905-b1c5-b7a96a3614a1" providerId="ADAL" clId="{7E7DA52A-C33B-4266-A928-8CC1B52A5146}" dt="2024-01-02T00:05:03.331" v="2686" actId="478"/>
          <ac:spMkLst>
            <pc:docMk/>
            <pc:sldMk cId="0" sldId="260"/>
            <ac:spMk id="424" creationId="{2515433F-94B4-45A3-B269-FEAD0994898B}"/>
          </ac:spMkLst>
        </pc:spChg>
        <pc:spChg chg="del">
          <ac:chgData name="Rogerd Molina" userId="b7f689e6-3c09-4905-b1c5-b7a96a3614a1" providerId="ADAL" clId="{7E7DA52A-C33B-4266-A928-8CC1B52A5146}" dt="2024-01-02T00:05:03.331" v="2686" actId="478"/>
          <ac:spMkLst>
            <pc:docMk/>
            <pc:sldMk cId="0" sldId="260"/>
            <ac:spMk id="425" creationId="{7D68F006-3A7A-49DB-AC62-CC9DFA75BB77}"/>
          </ac:spMkLst>
        </pc:spChg>
        <pc:spChg chg="del">
          <ac:chgData name="Rogerd Molina" userId="b7f689e6-3c09-4905-b1c5-b7a96a3614a1" providerId="ADAL" clId="{7E7DA52A-C33B-4266-A928-8CC1B52A5146}" dt="2024-01-02T00:05:03.331" v="2686" actId="478"/>
          <ac:spMkLst>
            <pc:docMk/>
            <pc:sldMk cId="0" sldId="260"/>
            <ac:spMk id="426" creationId="{4170C330-DC31-4B52-8EDE-5BC704A5567E}"/>
          </ac:spMkLst>
        </pc:spChg>
        <pc:grpChg chg="add del mod">
          <ac:chgData name="Rogerd Molina" userId="b7f689e6-3c09-4905-b1c5-b7a96a3614a1" providerId="ADAL" clId="{7E7DA52A-C33B-4266-A928-8CC1B52A5146}" dt="2024-01-01T21:01:11.531" v="623" actId="478"/>
          <ac:grpSpMkLst>
            <pc:docMk/>
            <pc:sldMk cId="0" sldId="260"/>
            <ac:grpSpMk id="7" creationId="{868DAB64-61E0-456A-B969-6D4B1FEBBA36}"/>
          </ac:grpSpMkLst>
        </pc:grpChg>
        <pc:grpChg chg="add mod">
          <ac:chgData name="Rogerd Molina" userId="b7f689e6-3c09-4905-b1c5-b7a96a3614a1" providerId="ADAL" clId="{7E7DA52A-C33B-4266-A928-8CC1B52A5146}" dt="2024-01-01T21:01:11.957" v="624"/>
          <ac:grpSpMkLst>
            <pc:docMk/>
            <pc:sldMk cId="0" sldId="260"/>
            <ac:grpSpMk id="15" creationId="{C33D0E31-FAF3-61EB-58A7-F47559AB16BD}"/>
          </ac:grpSpMkLst>
        </pc:grpChg>
        <pc:graphicFrameChg chg="add del modGraphic">
          <ac:chgData name="Rogerd Molina" userId="b7f689e6-3c09-4905-b1c5-b7a96a3614a1" providerId="ADAL" clId="{7E7DA52A-C33B-4266-A928-8CC1B52A5146}" dt="2024-01-01T20:12:48.261" v="440" actId="27309"/>
          <ac:graphicFrameMkLst>
            <pc:docMk/>
            <pc:sldMk cId="0" sldId="260"/>
            <ac:graphicFrameMk id="4" creationId="{75AFA0FF-0D55-81E0-4302-F044011ECD1D}"/>
          </ac:graphicFrameMkLst>
        </pc:graphicFrameChg>
        <pc:graphicFrameChg chg="add del">
          <ac:chgData name="Rogerd Molina" userId="b7f689e6-3c09-4905-b1c5-b7a96a3614a1" providerId="ADAL" clId="{7E7DA52A-C33B-4266-A928-8CC1B52A5146}" dt="2024-01-01T20:33:13.731" v="494" actId="478"/>
          <ac:graphicFrameMkLst>
            <pc:docMk/>
            <pc:sldMk cId="0" sldId="260"/>
            <ac:graphicFrameMk id="5" creationId="{F7D22EFD-AEE5-F527-8CF8-534B80586FCB}"/>
          </ac:graphicFrameMkLst>
        </pc:graphicFrameChg>
        <pc:picChg chg="add del mod">
          <ac:chgData name="Rogerd Molina" userId="b7f689e6-3c09-4905-b1c5-b7a96a3614a1" providerId="ADAL" clId="{7E7DA52A-C33B-4266-A928-8CC1B52A5146}" dt="2024-01-01T20:33:46.605" v="499" actId="478"/>
          <ac:picMkLst>
            <pc:docMk/>
            <pc:sldMk cId="0" sldId="260"/>
            <ac:picMk id="6" creationId="{388AADCB-BC89-7B5F-9546-F03D340A63BF}"/>
          </ac:picMkLst>
        </pc:picChg>
      </pc:sldChg>
      <pc:sldChg chg="addSp delSp modSp mod ord">
        <pc:chgData name="Rogerd Molina" userId="b7f689e6-3c09-4905-b1c5-b7a96a3614a1" providerId="ADAL" clId="{7E7DA52A-C33B-4266-A928-8CC1B52A5146}" dt="2024-01-01T22:37:56.311" v="1594" actId="122"/>
        <pc:sldMkLst>
          <pc:docMk/>
          <pc:sldMk cId="0" sldId="261"/>
        </pc:sldMkLst>
        <pc:spChg chg="add del mod">
          <ac:chgData name="Rogerd Molina" userId="b7f689e6-3c09-4905-b1c5-b7a96a3614a1" providerId="ADAL" clId="{7E7DA52A-C33B-4266-A928-8CC1B52A5146}" dt="2024-01-01T22:37:56.311" v="1594" actId="122"/>
          <ac:spMkLst>
            <pc:docMk/>
            <pc:sldMk cId="0" sldId="261"/>
            <ac:spMk id="3" creationId="{E7DE13B6-0C64-3ED8-D534-887B32911B84}"/>
          </ac:spMkLst>
        </pc:spChg>
        <pc:spChg chg="add del mod topLvl">
          <ac:chgData name="Rogerd Molina" userId="b7f689e6-3c09-4905-b1c5-b7a96a3614a1" providerId="ADAL" clId="{7E7DA52A-C33B-4266-A928-8CC1B52A5146}" dt="2024-01-01T20:46:40.270" v="516" actId="478"/>
          <ac:spMkLst>
            <pc:docMk/>
            <pc:sldMk cId="0" sldId="261"/>
            <ac:spMk id="5" creationId="{76D85EB1-7BBA-2ECB-EE94-7069D9CB440E}"/>
          </ac:spMkLst>
        </pc:spChg>
        <pc:spChg chg="add del mod topLvl">
          <ac:chgData name="Rogerd Molina" userId="b7f689e6-3c09-4905-b1c5-b7a96a3614a1" providerId="ADAL" clId="{7E7DA52A-C33B-4266-A928-8CC1B52A5146}" dt="2024-01-01T20:46:40.270" v="516" actId="478"/>
          <ac:spMkLst>
            <pc:docMk/>
            <pc:sldMk cId="0" sldId="261"/>
            <ac:spMk id="6" creationId="{1893C5D0-AA77-65D3-CB47-CEA3D9A02A6C}"/>
          </ac:spMkLst>
        </pc:spChg>
        <pc:spChg chg="add del mod ord">
          <ac:chgData name="Rogerd Molina" userId="b7f689e6-3c09-4905-b1c5-b7a96a3614a1" providerId="ADAL" clId="{7E7DA52A-C33B-4266-A928-8CC1B52A5146}" dt="2024-01-01T22:31:44.465" v="1557" actId="14100"/>
          <ac:spMkLst>
            <pc:docMk/>
            <pc:sldMk cId="0" sldId="261"/>
            <ac:spMk id="7" creationId="{25B1E8F3-A880-0BE7-9297-37D567EB95D4}"/>
          </ac:spMkLst>
        </pc:spChg>
        <pc:spChg chg="add del mod ord">
          <ac:chgData name="Rogerd Molina" userId="b7f689e6-3c09-4905-b1c5-b7a96a3614a1" providerId="ADAL" clId="{7E7DA52A-C33B-4266-A928-8CC1B52A5146}" dt="2024-01-01T22:31:50.230" v="1558" actId="14100"/>
          <ac:spMkLst>
            <pc:docMk/>
            <pc:sldMk cId="0" sldId="261"/>
            <ac:spMk id="8" creationId="{723478DF-F80F-6C32-1D25-A63F9CDDC6AD}"/>
          </ac:spMkLst>
        </pc:spChg>
        <pc:spChg chg="del">
          <ac:chgData name="Rogerd Molina" userId="b7f689e6-3c09-4905-b1c5-b7a96a3614a1" providerId="ADAL" clId="{7E7DA52A-C33B-4266-A928-8CC1B52A5146}" dt="2024-01-01T20:42:43.302" v="508" actId="478"/>
          <ac:spMkLst>
            <pc:docMk/>
            <pc:sldMk cId="0" sldId="261"/>
            <ac:spMk id="9" creationId="{00000000-0000-0000-0000-000000000000}"/>
          </ac:spMkLst>
        </pc:spChg>
        <pc:spChg chg="add del mod">
          <ac:chgData name="Rogerd Molina" userId="b7f689e6-3c09-4905-b1c5-b7a96a3614a1" providerId="ADAL" clId="{7E7DA52A-C33B-4266-A928-8CC1B52A5146}" dt="2024-01-01T22:23:10.437" v="1451" actId="1035"/>
          <ac:spMkLst>
            <pc:docMk/>
            <pc:sldMk cId="0" sldId="261"/>
            <ac:spMk id="10" creationId="{CB875F41-6A65-4A2F-B16F-09DB54FC36A0}"/>
          </ac:spMkLst>
        </pc:spChg>
        <pc:spChg chg="add del mod">
          <ac:chgData name="Rogerd Molina" userId="b7f689e6-3c09-4905-b1c5-b7a96a3614a1" providerId="ADAL" clId="{7E7DA52A-C33B-4266-A928-8CC1B52A5146}" dt="2024-01-01T22:23:29.230" v="1454" actId="14100"/>
          <ac:spMkLst>
            <pc:docMk/>
            <pc:sldMk cId="0" sldId="261"/>
            <ac:spMk id="11" creationId="{17242B67-7297-B573-A462-B37987191FB3}"/>
          </ac:spMkLst>
        </pc:spChg>
        <pc:spChg chg="add del mod">
          <ac:chgData name="Rogerd Molina" userId="b7f689e6-3c09-4905-b1c5-b7a96a3614a1" providerId="ADAL" clId="{7E7DA52A-C33B-4266-A928-8CC1B52A5146}" dt="2024-01-01T21:28:59.628" v="891" actId="478"/>
          <ac:spMkLst>
            <pc:docMk/>
            <pc:sldMk cId="0" sldId="261"/>
            <ac:spMk id="12" creationId="{3B69F97A-C61F-E2CD-C5A4-E0F6F0E9AD58}"/>
          </ac:spMkLst>
        </pc:spChg>
        <pc:spChg chg="add del mod">
          <ac:chgData name="Rogerd Molina" userId="b7f689e6-3c09-4905-b1c5-b7a96a3614a1" providerId="ADAL" clId="{7E7DA52A-C33B-4266-A928-8CC1B52A5146}" dt="2024-01-01T21:28:48.256" v="888" actId="478"/>
          <ac:spMkLst>
            <pc:docMk/>
            <pc:sldMk cId="0" sldId="261"/>
            <ac:spMk id="15" creationId="{ACE7E2AC-DF45-739D-CE22-08C28869EC3F}"/>
          </ac:spMkLst>
        </pc:spChg>
        <pc:spChg chg="mod">
          <ac:chgData name="Rogerd Molina" userId="b7f689e6-3c09-4905-b1c5-b7a96a3614a1" providerId="ADAL" clId="{7E7DA52A-C33B-4266-A928-8CC1B52A5146}" dt="2024-01-01T21:33:10.786" v="917"/>
          <ac:spMkLst>
            <pc:docMk/>
            <pc:sldMk cId="0" sldId="261"/>
            <ac:spMk id="20" creationId="{71E43682-3B92-DD38-5A59-3AAD001BD5DF}"/>
          </ac:spMkLst>
        </pc:spChg>
        <pc:spChg chg="mod">
          <ac:chgData name="Rogerd Molina" userId="b7f689e6-3c09-4905-b1c5-b7a96a3614a1" providerId="ADAL" clId="{7E7DA52A-C33B-4266-A928-8CC1B52A5146}" dt="2024-01-01T21:33:10.786" v="917"/>
          <ac:spMkLst>
            <pc:docMk/>
            <pc:sldMk cId="0" sldId="261"/>
            <ac:spMk id="21" creationId="{6BA3D6AE-F794-8C66-DA3E-D4C8C35F9D79}"/>
          </ac:spMkLst>
        </pc:spChg>
        <pc:spChg chg="mod">
          <ac:chgData name="Rogerd Molina" userId="b7f689e6-3c09-4905-b1c5-b7a96a3614a1" providerId="ADAL" clId="{7E7DA52A-C33B-4266-A928-8CC1B52A5146}" dt="2024-01-01T21:36:34.615" v="952"/>
          <ac:spMkLst>
            <pc:docMk/>
            <pc:sldMk cId="0" sldId="261"/>
            <ac:spMk id="23" creationId="{F4D39CE8-91E2-327C-E36B-0F3D5D77975C}"/>
          </ac:spMkLst>
        </pc:spChg>
        <pc:spChg chg="mod">
          <ac:chgData name="Rogerd Molina" userId="b7f689e6-3c09-4905-b1c5-b7a96a3614a1" providerId="ADAL" clId="{7E7DA52A-C33B-4266-A928-8CC1B52A5146}" dt="2024-01-01T21:36:34.615" v="952"/>
          <ac:spMkLst>
            <pc:docMk/>
            <pc:sldMk cId="0" sldId="261"/>
            <ac:spMk id="24" creationId="{B3FFC0BF-30BE-49E1-CF17-9B82BB4D92AF}"/>
          </ac:spMkLst>
        </pc:spChg>
        <pc:spChg chg="add del mod">
          <ac:chgData name="Rogerd Molina" userId="b7f689e6-3c09-4905-b1c5-b7a96a3614a1" providerId="ADAL" clId="{7E7DA52A-C33B-4266-A928-8CC1B52A5146}" dt="2024-01-01T22:31:59.978" v="1559" actId="1076"/>
          <ac:spMkLst>
            <pc:docMk/>
            <pc:sldMk cId="0" sldId="261"/>
            <ac:spMk id="25" creationId="{013F25B5-A6A5-B3F2-EF71-E55886024FC4}"/>
          </ac:spMkLst>
        </pc:spChg>
        <pc:spChg chg="add del mod">
          <ac:chgData name="Rogerd Molina" userId="b7f689e6-3c09-4905-b1c5-b7a96a3614a1" providerId="ADAL" clId="{7E7DA52A-C33B-4266-A928-8CC1B52A5146}" dt="2024-01-01T22:21:57.949" v="1431"/>
          <ac:spMkLst>
            <pc:docMk/>
            <pc:sldMk cId="0" sldId="261"/>
            <ac:spMk id="27" creationId="{5F86258B-3165-20E4-8264-0C04A4AF98E6}"/>
          </ac:spMkLst>
        </pc:spChg>
        <pc:spChg chg="add del mod">
          <ac:chgData name="Rogerd Molina" userId="b7f689e6-3c09-4905-b1c5-b7a96a3614a1" providerId="ADAL" clId="{7E7DA52A-C33B-4266-A928-8CC1B52A5146}" dt="2024-01-01T21:59:24.050" v="1213"/>
          <ac:spMkLst>
            <pc:docMk/>
            <pc:sldMk cId="0" sldId="261"/>
            <ac:spMk id="28" creationId="{6286C4E8-5B36-466C-0A54-2B71304718E4}"/>
          </ac:spMkLst>
        </pc:spChg>
        <pc:spChg chg="add del mod">
          <ac:chgData name="Rogerd Molina" userId="b7f689e6-3c09-4905-b1c5-b7a96a3614a1" providerId="ADAL" clId="{7E7DA52A-C33B-4266-A928-8CC1B52A5146}" dt="2024-01-01T22:21:57.949" v="1429" actId="478"/>
          <ac:spMkLst>
            <pc:docMk/>
            <pc:sldMk cId="0" sldId="261"/>
            <ac:spMk id="29" creationId="{41ECC75E-2E72-A5C4-DB55-E8A04BA8053C}"/>
          </ac:spMkLst>
        </pc:spChg>
        <pc:spChg chg="add mod">
          <ac:chgData name="Rogerd Molina" userId="b7f689e6-3c09-4905-b1c5-b7a96a3614a1" providerId="ADAL" clId="{7E7DA52A-C33B-4266-A928-8CC1B52A5146}" dt="2024-01-01T22:35:26.836" v="1592" actId="20577"/>
          <ac:spMkLst>
            <pc:docMk/>
            <pc:sldMk cId="0" sldId="261"/>
            <ac:spMk id="30" creationId="{7729AAE5-7EE4-291F-6FE5-D10AC84536D1}"/>
          </ac:spMkLst>
        </pc:spChg>
        <pc:spChg chg="add mod">
          <ac:chgData name="Rogerd Molina" userId="b7f689e6-3c09-4905-b1c5-b7a96a3614a1" providerId="ADAL" clId="{7E7DA52A-C33B-4266-A928-8CC1B52A5146}" dt="2024-01-01T22:34:44.780" v="1585" actId="20577"/>
          <ac:spMkLst>
            <pc:docMk/>
            <pc:sldMk cId="0" sldId="261"/>
            <ac:spMk id="31" creationId="{D2C69209-E216-B784-5D12-CCDB6FCA26DC}"/>
          </ac:spMkLst>
        </pc:spChg>
        <pc:grpChg chg="add del mod">
          <ac:chgData name="Rogerd Molina" userId="b7f689e6-3c09-4905-b1c5-b7a96a3614a1" providerId="ADAL" clId="{7E7DA52A-C33B-4266-A928-8CC1B52A5146}" dt="2024-01-01T21:28:41.230" v="886" actId="478"/>
          <ac:grpSpMkLst>
            <pc:docMk/>
            <pc:sldMk cId="0" sldId="261"/>
            <ac:grpSpMk id="4" creationId="{72DDBA03-95CC-6AD2-B45E-29FF0F320A35}"/>
          </ac:grpSpMkLst>
        </pc:grpChg>
        <pc:grpChg chg="add del mod ord">
          <ac:chgData name="Rogerd Molina" userId="b7f689e6-3c09-4905-b1c5-b7a96a3614a1" providerId="ADAL" clId="{7E7DA52A-C33B-4266-A928-8CC1B52A5146}" dt="2024-01-01T22:31:39.593" v="1556" actId="1076"/>
          <ac:grpSpMkLst>
            <pc:docMk/>
            <pc:sldMk cId="0" sldId="261"/>
            <ac:grpSpMk id="19" creationId="{F63AE6C3-B6BE-C51F-99C8-61FD7B9C0865}"/>
          </ac:grpSpMkLst>
        </pc:grpChg>
        <pc:grpChg chg="add del mod">
          <ac:chgData name="Rogerd Molina" userId="b7f689e6-3c09-4905-b1c5-b7a96a3614a1" providerId="ADAL" clId="{7E7DA52A-C33B-4266-A928-8CC1B52A5146}" dt="2024-01-01T21:36:35.621" v="953"/>
          <ac:grpSpMkLst>
            <pc:docMk/>
            <pc:sldMk cId="0" sldId="261"/>
            <ac:grpSpMk id="22" creationId="{B330CF0D-95F1-7840-C928-7DDD841FCE4D}"/>
          </ac:grpSpMkLst>
        </pc:grpChg>
        <pc:graphicFrameChg chg="add del mod modGraphic">
          <ac:chgData name="Rogerd Molina" userId="b7f689e6-3c09-4905-b1c5-b7a96a3614a1" providerId="ADAL" clId="{7E7DA52A-C33B-4266-A928-8CC1B52A5146}" dt="2024-01-01T21:40:48.592" v="964" actId="21"/>
          <ac:graphicFrameMkLst>
            <pc:docMk/>
            <pc:sldMk cId="0" sldId="261"/>
            <ac:graphicFrameMk id="13" creationId="{EADC5459-26C9-47E1-47B9-4C91F1193B8B}"/>
          </ac:graphicFrameMkLst>
        </pc:graphicFrameChg>
        <pc:graphicFrameChg chg="add del mod modGraphic">
          <ac:chgData name="Rogerd Molina" userId="b7f689e6-3c09-4905-b1c5-b7a96a3614a1" providerId="ADAL" clId="{7E7DA52A-C33B-4266-A928-8CC1B52A5146}" dt="2024-01-01T21:25:41.157" v="767" actId="478"/>
          <ac:graphicFrameMkLst>
            <pc:docMk/>
            <pc:sldMk cId="0" sldId="261"/>
            <ac:graphicFrameMk id="14" creationId="{E9CAD15B-B3B6-A980-483C-83541E7001A8}"/>
          </ac:graphicFrameMkLst>
        </pc:graphicFrameChg>
        <pc:graphicFrameChg chg="add del modGraphic">
          <ac:chgData name="Rogerd Molina" userId="b7f689e6-3c09-4905-b1c5-b7a96a3614a1" providerId="ADAL" clId="{7E7DA52A-C33B-4266-A928-8CC1B52A5146}" dt="2024-01-01T21:29:36.048" v="893" actId="1032"/>
          <ac:graphicFrameMkLst>
            <pc:docMk/>
            <pc:sldMk cId="0" sldId="261"/>
            <ac:graphicFrameMk id="16" creationId="{47EA1815-A833-DF71-1621-A81CEAF20172}"/>
          </ac:graphicFrameMkLst>
        </pc:graphicFrameChg>
        <pc:graphicFrameChg chg="add del mod modGraphic">
          <ac:chgData name="Rogerd Molina" userId="b7f689e6-3c09-4905-b1c5-b7a96a3614a1" providerId="ADAL" clId="{7E7DA52A-C33B-4266-A928-8CC1B52A5146}" dt="2024-01-01T21:32:20.523" v="908" actId="478"/>
          <ac:graphicFrameMkLst>
            <pc:docMk/>
            <pc:sldMk cId="0" sldId="261"/>
            <ac:graphicFrameMk id="17" creationId="{125058F6-7405-A407-BEFD-8594A52E12BF}"/>
          </ac:graphicFrameMkLst>
        </pc:graphicFrameChg>
        <pc:graphicFrameChg chg="add del mod modGraphic">
          <ac:chgData name="Rogerd Molina" userId="b7f689e6-3c09-4905-b1c5-b7a96a3614a1" providerId="ADAL" clId="{7E7DA52A-C33B-4266-A928-8CC1B52A5146}" dt="2024-01-01T21:32:55.903" v="916" actId="478"/>
          <ac:graphicFrameMkLst>
            <pc:docMk/>
            <pc:sldMk cId="0" sldId="261"/>
            <ac:graphicFrameMk id="18" creationId="{27E4D7DD-6384-169E-BBD7-E8A0E1E4F3E2}"/>
          </ac:graphicFrameMkLst>
        </pc:graphicFrameChg>
        <pc:graphicFrameChg chg="add mod ord">
          <ac:chgData name="Rogerd Molina" userId="b7f689e6-3c09-4905-b1c5-b7a96a3614a1" providerId="ADAL" clId="{7E7DA52A-C33B-4266-A928-8CC1B52A5146}" dt="2024-01-01T21:42:03.513" v="1060" actId="167"/>
          <ac:graphicFrameMkLst>
            <pc:docMk/>
            <pc:sldMk cId="0" sldId="261"/>
            <ac:graphicFrameMk id="26" creationId="{08928E41-4664-9F25-A6BB-0EF749EDCECB}"/>
          </ac:graphicFrameMkLst>
        </pc:graphicFrameChg>
      </pc:sldChg>
      <pc:sldChg chg="del">
        <pc:chgData name="Rogerd Molina" userId="b7f689e6-3c09-4905-b1c5-b7a96a3614a1" providerId="ADAL" clId="{7E7DA52A-C33B-4266-A928-8CC1B52A5146}" dt="2024-01-02T00:27:26.634" v="3308" actId="47"/>
        <pc:sldMkLst>
          <pc:docMk/>
          <pc:sldMk cId="0" sldId="262"/>
        </pc:sldMkLst>
      </pc:sldChg>
      <pc:sldChg chg="addSp delSp modSp del mod ord delAnim modAnim">
        <pc:chgData name="Rogerd Molina" userId="b7f689e6-3c09-4905-b1c5-b7a96a3614a1" providerId="ADAL" clId="{7E7DA52A-C33B-4266-A928-8CC1B52A5146}" dt="2024-01-02T01:00:32.084" v="4295" actId="47"/>
        <pc:sldMkLst>
          <pc:docMk/>
          <pc:sldMk cId="0" sldId="263"/>
        </pc:sldMkLst>
        <pc:spChg chg="add mod">
          <ac:chgData name="Rogerd Molina" userId="b7f689e6-3c09-4905-b1c5-b7a96a3614a1" providerId="ADAL" clId="{7E7DA52A-C33B-4266-A928-8CC1B52A5146}" dt="2024-01-02T00:52:26.976" v="4038" actId="1038"/>
          <ac:spMkLst>
            <pc:docMk/>
            <pc:sldMk cId="0" sldId="263"/>
            <ac:spMk id="3" creationId="{63FEB846-AFB7-58E9-04BB-B2ECC9A014CB}"/>
          </ac:spMkLst>
        </pc:spChg>
        <pc:spChg chg="add mod">
          <ac:chgData name="Rogerd Molina" userId="b7f689e6-3c09-4905-b1c5-b7a96a3614a1" providerId="ADAL" clId="{7E7DA52A-C33B-4266-A928-8CC1B52A5146}" dt="2024-01-02T00:52:26.976" v="4038" actId="1038"/>
          <ac:spMkLst>
            <pc:docMk/>
            <pc:sldMk cId="0" sldId="263"/>
            <ac:spMk id="4" creationId="{466D01EA-1D6F-4742-6D21-A1CE934BB90B}"/>
          </ac:spMkLst>
        </pc:spChg>
        <pc:spChg chg="add mod">
          <ac:chgData name="Rogerd Molina" userId="b7f689e6-3c09-4905-b1c5-b7a96a3614a1" providerId="ADAL" clId="{7E7DA52A-C33B-4266-A928-8CC1B52A5146}" dt="2024-01-02T00:52:26.976" v="4038" actId="1038"/>
          <ac:spMkLst>
            <pc:docMk/>
            <pc:sldMk cId="0" sldId="263"/>
            <ac:spMk id="5" creationId="{CB5063C0-9A91-5650-4810-20BD90384B14}"/>
          </ac:spMkLst>
        </pc:spChg>
        <pc:spChg chg="add mod">
          <ac:chgData name="Rogerd Molina" userId="b7f689e6-3c09-4905-b1c5-b7a96a3614a1" providerId="ADAL" clId="{7E7DA52A-C33B-4266-A928-8CC1B52A5146}" dt="2024-01-02T00:52:26.976" v="4038" actId="1038"/>
          <ac:spMkLst>
            <pc:docMk/>
            <pc:sldMk cId="0" sldId="263"/>
            <ac:spMk id="6" creationId="{59E4D68F-DBA0-41BA-C6E1-70DF15C4AA23}"/>
          </ac:spMkLst>
        </pc:spChg>
        <pc:spChg chg="add mod">
          <ac:chgData name="Rogerd Molina" userId="b7f689e6-3c09-4905-b1c5-b7a96a3614a1" providerId="ADAL" clId="{7E7DA52A-C33B-4266-A928-8CC1B52A5146}" dt="2024-01-02T00:52:26.976" v="4038" actId="1038"/>
          <ac:spMkLst>
            <pc:docMk/>
            <pc:sldMk cId="0" sldId="263"/>
            <ac:spMk id="7" creationId="{0605932E-CB9A-1FD6-14D0-472B0A6EC60D}"/>
          </ac:spMkLst>
        </pc:spChg>
        <pc:spChg chg="add mod">
          <ac:chgData name="Rogerd Molina" userId="b7f689e6-3c09-4905-b1c5-b7a96a3614a1" providerId="ADAL" clId="{7E7DA52A-C33B-4266-A928-8CC1B52A5146}" dt="2024-01-02T00:52:26.976" v="4038" actId="1038"/>
          <ac:spMkLst>
            <pc:docMk/>
            <pc:sldMk cId="0" sldId="263"/>
            <ac:spMk id="8" creationId="{4C562E3F-1821-AA56-5062-4970CD0D046E}"/>
          </ac:spMkLst>
        </pc:spChg>
        <pc:spChg chg="add mod">
          <ac:chgData name="Rogerd Molina" userId="b7f689e6-3c09-4905-b1c5-b7a96a3614a1" providerId="ADAL" clId="{7E7DA52A-C33B-4266-A928-8CC1B52A5146}" dt="2024-01-02T00:52:26.976" v="4038" actId="1038"/>
          <ac:spMkLst>
            <pc:docMk/>
            <pc:sldMk cId="0" sldId="263"/>
            <ac:spMk id="9" creationId="{40F69599-FDC4-D5BE-03A9-24E1D725D27A}"/>
          </ac:spMkLst>
        </pc:spChg>
        <pc:spChg chg="add mod">
          <ac:chgData name="Rogerd Molina" userId="b7f689e6-3c09-4905-b1c5-b7a96a3614a1" providerId="ADAL" clId="{7E7DA52A-C33B-4266-A928-8CC1B52A5146}" dt="2024-01-02T00:52:26.976" v="4038" actId="1038"/>
          <ac:spMkLst>
            <pc:docMk/>
            <pc:sldMk cId="0" sldId="263"/>
            <ac:spMk id="10" creationId="{DC6C6ABC-3C33-35F1-327C-5E25B4FB1CA7}"/>
          </ac:spMkLst>
        </pc:spChg>
        <pc:spChg chg="add del mod">
          <ac:chgData name="Rogerd Molina" userId="b7f689e6-3c09-4905-b1c5-b7a96a3614a1" providerId="ADAL" clId="{7E7DA52A-C33B-4266-A928-8CC1B52A5146}" dt="2024-01-02T00:52:32.650" v="4040" actId="478"/>
          <ac:spMkLst>
            <pc:docMk/>
            <pc:sldMk cId="0" sldId="263"/>
            <ac:spMk id="11" creationId="{8973DA9E-C4E0-3FB9-BDB0-D72860646808}"/>
          </ac:spMkLst>
        </pc:spChg>
        <pc:spChg chg="del">
          <ac:chgData name="Rogerd Molina" userId="b7f689e6-3c09-4905-b1c5-b7a96a3614a1" providerId="ADAL" clId="{7E7DA52A-C33B-4266-A928-8CC1B52A5146}" dt="2024-01-02T00:52:05.884" v="3854" actId="478"/>
          <ac:spMkLst>
            <pc:docMk/>
            <pc:sldMk cId="0" sldId="263"/>
            <ac:spMk id="12" creationId="{00000000-0000-0000-0000-000000000000}"/>
          </ac:spMkLst>
        </pc:spChg>
        <pc:spChg chg="del">
          <ac:chgData name="Rogerd Molina" userId="b7f689e6-3c09-4905-b1c5-b7a96a3614a1" providerId="ADAL" clId="{7E7DA52A-C33B-4266-A928-8CC1B52A5146}" dt="2024-01-02T00:52:02.600" v="3853" actId="478"/>
          <ac:spMkLst>
            <pc:docMk/>
            <pc:sldMk cId="0" sldId="263"/>
            <ac:spMk id="13" creationId="{00000000-0000-0000-0000-000000000000}"/>
          </ac:spMkLst>
        </pc:spChg>
        <pc:spChg chg="del">
          <ac:chgData name="Rogerd Molina" userId="b7f689e6-3c09-4905-b1c5-b7a96a3614a1" providerId="ADAL" clId="{7E7DA52A-C33B-4266-A928-8CC1B52A5146}" dt="2024-01-02T00:52:05.884" v="3854" actId="478"/>
          <ac:spMkLst>
            <pc:docMk/>
            <pc:sldMk cId="0" sldId="263"/>
            <ac:spMk id="14" creationId="{00000000-0000-0000-0000-000000000000}"/>
          </ac:spMkLst>
        </pc:spChg>
        <pc:spChg chg="del">
          <ac:chgData name="Rogerd Molina" userId="b7f689e6-3c09-4905-b1c5-b7a96a3614a1" providerId="ADAL" clId="{7E7DA52A-C33B-4266-A928-8CC1B52A5146}" dt="2024-01-02T00:52:05.884" v="3854" actId="478"/>
          <ac:spMkLst>
            <pc:docMk/>
            <pc:sldMk cId="0" sldId="263"/>
            <ac:spMk id="15" creationId="{00000000-0000-0000-0000-000000000000}"/>
          </ac:spMkLst>
        </pc:spChg>
        <pc:spChg chg="add del mod">
          <ac:chgData name="Rogerd Molina" userId="b7f689e6-3c09-4905-b1c5-b7a96a3614a1" providerId="ADAL" clId="{7E7DA52A-C33B-4266-A928-8CC1B52A5146}" dt="2024-01-02T00:52:32.650" v="4040" actId="478"/>
          <ac:spMkLst>
            <pc:docMk/>
            <pc:sldMk cId="0" sldId="263"/>
            <ac:spMk id="16" creationId="{F94D84A7-E7DB-228E-4637-3A11E348A20B}"/>
          </ac:spMkLst>
        </pc:spChg>
        <pc:spChg chg="add del mod">
          <ac:chgData name="Rogerd Molina" userId="b7f689e6-3c09-4905-b1c5-b7a96a3614a1" providerId="ADAL" clId="{7E7DA52A-C33B-4266-A928-8CC1B52A5146}" dt="2024-01-02T00:52:32.650" v="4040" actId="478"/>
          <ac:spMkLst>
            <pc:docMk/>
            <pc:sldMk cId="0" sldId="263"/>
            <ac:spMk id="17" creationId="{D6CA03AD-D325-6142-F33E-4C628BD6D44E}"/>
          </ac:spMkLst>
        </pc:spChg>
        <pc:spChg chg="add del mod">
          <ac:chgData name="Rogerd Molina" userId="b7f689e6-3c09-4905-b1c5-b7a96a3614a1" providerId="ADAL" clId="{7E7DA52A-C33B-4266-A928-8CC1B52A5146}" dt="2024-01-02T00:52:32.650" v="4040" actId="478"/>
          <ac:spMkLst>
            <pc:docMk/>
            <pc:sldMk cId="0" sldId="263"/>
            <ac:spMk id="18" creationId="{A6C1C8A9-7635-F422-754E-A3F423EA3970}"/>
          </ac:spMkLst>
        </pc:spChg>
        <pc:spChg chg="add del mod">
          <ac:chgData name="Rogerd Molina" userId="b7f689e6-3c09-4905-b1c5-b7a96a3614a1" providerId="ADAL" clId="{7E7DA52A-C33B-4266-A928-8CC1B52A5146}" dt="2024-01-02T00:52:32.650" v="4040" actId="478"/>
          <ac:spMkLst>
            <pc:docMk/>
            <pc:sldMk cId="0" sldId="263"/>
            <ac:spMk id="19" creationId="{EC4F5C48-E7EF-FC1F-34E4-6357960408D5}"/>
          </ac:spMkLst>
        </pc:spChg>
        <pc:spChg chg="add del mod">
          <ac:chgData name="Rogerd Molina" userId="b7f689e6-3c09-4905-b1c5-b7a96a3614a1" providerId="ADAL" clId="{7E7DA52A-C33B-4266-A928-8CC1B52A5146}" dt="2024-01-02T00:52:32.650" v="4040" actId="478"/>
          <ac:spMkLst>
            <pc:docMk/>
            <pc:sldMk cId="0" sldId="263"/>
            <ac:spMk id="20" creationId="{C4E15BB8-0ECA-6CE6-98C9-7DC3BA5CA487}"/>
          </ac:spMkLst>
        </pc:spChg>
        <pc:spChg chg="add del mod">
          <ac:chgData name="Rogerd Molina" userId="b7f689e6-3c09-4905-b1c5-b7a96a3614a1" providerId="ADAL" clId="{7E7DA52A-C33B-4266-A928-8CC1B52A5146}" dt="2024-01-02T00:52:32.650" v="4040" actId="478"/>
          <ac:spMkLst>
            <pc:docMk/>
            <pc:sldMk cId="0" sldId="263"/>
            <ac:spMk id="21" creationId="{358BCBD1-DA31-7332-308C-A16FE9BA543E}"/>
          </ac:spMkLst>
        </pc:spChg>
        <pc:spChg chg="add del mod">
          <ac:chgData name="Rogerd Molina" userId="b7f689e6-3c09-4905-b1c5-b7a96a3614a1" providerId="ADAL" clId="{7E7DA52A-C33B-4266-A928-8CC1B52A5146}" dt="2024-01-02T00:52:32.650" v="4040" actId="478"/>
          <ac:spMkLst>
            <pc:docMk/>
            <pc:sldMk cId="0" sldId="263"/>
            <ac:spMk id="22" creationId="{342345F5-F5CC-55C2-54C2-AFF122547738}"/>
          </ac:spMkLst>
        </pc:spChg>
        <pc:spChg chg="add mod">
          <ac:chgData name="Rogerd Molina" userId="b7f689e6-3c09-4905-b1c5-b7a96a3614a1" providerId="ADAL" clId="{7E7DA52A-C33B-4266-A928-8CC1B52A5146}" dt="2024-01-02T00:52:41.246" v="4042" actId="1076"/>
          <ac:spMkLst>
            <pc:docMk/>
            <pc:sldMk cId="0" sldId="263"/>
            <ac:spMk id="23" creationId="{E2CD0038-6483-5D9F-2C2D-5F802A9DAB5A}"/>
          </ac:spMkLst>
        </pc:spChg>
        <pc:spChg chg="add mod">
          <ac:chgData name="Rogerd Molina" userId="b7f689e6-3c09-4905-b1c5-b7a96a3614a1" providerId="ADAL" clId="{7E7DA52A-C33B-4266-A928-8CC1B52A5146}" dt="2024-01-02T00:53:39.739" v="4052" actId="1076"/>
          <ac:spMkLst>
            <pc:docMk/>
            <pc:sldMk cId="0" sldId="263"/>
            <ac:spMk id="25" creationId="{E141DBB6-AC11-7E4E-886D-B775D9BF9321}"/>
          </ac:spMkLst>
        </pc:spChg>
        <pc:picChg chg="add mod">
          <ac:chgData name="Rogerd Molina" userId="b7f689e6-3c09-4905-b1c5-b7a96a3614a1" providerId="ADAL" clId="{7E7DA52A-C33B-4266-A928-8CC1B52A5146}" dt="2024-01-02T00:53:30.673" v="4050" actId="1076"/>
          <ac:picMkLst>
            <pc:docMk/>
            <pc:sldMk cId="0" sldId="263"/>
            <ac:picMk id="24" creationId="{704EA51C-01ED-C607-27D0-29BDB42C614F}"/>
          </ac:picMkLst>
        </pc:picChg>
      </pc:sldChg>
      <pc:sldChg chg="addSp delSp modSp mod ord addAnim delAnim modAnim">
        <pc:chgData name="Rogerd Molina" userId="b7f689e6-3c09-4905-b1c5-b7a96a3614a1" providerId="ADAL" clId="{7E7DA52A-C33B-4266-A928-8CC1B52A5146}" dt="2024-01-02T13:59:53.950" v="7759" actId="13926"/>
        <pc:sldMkLst>
          <pc:docMk/>
          <pc:sldMk cId="0" sldId="264"/>
        </pc:sldMkLst>
        <pc:spChg chg="del">
          <ac:chgData name="Rogerd Molina" userId="b7f689e6-3c09-4905-b1c5-b7a96a3614a1" providerId="ADAL" clId="{7E7DA52A-C33B-4266-A928-8CC1B52A5146}" dt="2024-01-02T00:53:56.264" v="4057" actId="478"/>
          <ac:spMkLst>
            <pc:docMk/>
            <pc:sldMk cId="0" sldId="264"/>
            <ac:spMk id="2" creationId="{2153314E-1B00-B040-AEE1-02B8BEC2BEF4}"/>
          </ac:spMkLst>
        </pc:spChg>
        <pc:spChg chg="add mod">
          <ac:chgData name="Rogerd Molina" userId="b7f689e6-3c09-4905-b1c5-b7a96a3614a1" providerId="ADAL" clId="{7E7DA52A-C33B-4266-A928-8CC1B52A5146}" dt="2024-01-02T12:40:44.005" v="6813" actId="208"/>
          <ac:spMkLst>
            <pc:docMk/>
            <pc:sldMk cId="0" sldId="264"/>
            <ac:spMk id="2" creationId="{94ABC842-FE5E-68EC-11FF-477C1FB13ABA}"/>
          </ac:spMkLst>
        </pc:spChg>
        <pc:spChg chg="add mod">
          <ac:chgData name="Rogerd Molina" userId="b7f689e6-3c09-4905-b1c5-b7a96a3614a1" providerId="ADAL" clId="{7E7DA52A-C33B-4266-A928-8CC1B52A5146}" dt="2024-01-02T01:12:25.533" v="4653" actId="20577"/>
          <ac:spMkLst>
            <pc:docMk/>
            <pc:sldMk cId="0" sldId="264"/>
            <ac:spMk id="3" creationId="{5317509D-13CF-3AE2-9BE9-360A87458E0B}"/>
          </ac:spMkLst>
        </pc:spChg>
        <pc:spChg chg="add mod">
          <ac:chgData name="Rogerd Molina" userId="b7f689e6-3c09-4905-b1c5-b7a96a3614a1" providerId="ADAL" clId="{7E7DA52A-C33B-4266-A928-8CC1B52A5146}" dt="2024-01-02T01:00:05.236" v="4291" actId="1036"/>
          <ac:spMkLst>
            <pc:docMk/>
            <pc:sldMk cId="0" sldId="264"/>
            <ac:spMk id="4" creationId="{B8B1A2CB-53FC-EB99-AC6C-18AF407EFB22}"/>
          </ac:spMkLst>
        </pc:spChg>
        <pc:spChg chg="add mod">
          <ac:chgData name="Rogerd Molina" userId="b7f689e6-3c09-4905-b1c5-b7a96a3614a1" providerId="ADAL" clId="{7E7DA52A-C33B-4266-A928-8CC1B52A5146}" dt="2024-01-02T01:12:28.758" v="4660" actId="20577"/>
          <ac:spMkLst>
            <pc:docMk/>
            <pc:sldMk cId="0" sldId="264"/>
            <ac:spMk id="5" creationId="{25619D21-2A45-10D0-9631-1CE5D6134339}"/>
          </ac:spMkLst>
        </pc:spChg>
        <pc:spChg chg="add del mod">
          <ac:chgData name="Rogerd Molina" userId="b7f689e6-3c09-4905-b1c5-b7a96a3614a1" providerId="ADAL" clId="{7E7DA52A-C33B-4266-A928-8CC1B52A5146}" dt="2024-01-02T00:57:15.925" v="4209" actId="478"/>
          <ac:spMkLst>
            <pc:docMk/>
            <pc:sldMk cId="0" sldId="264"/>
            <ac:spMk id="6" creationId="{8F73B4E8-8519-4992-66D2-328667FA7FDB}"/>
          </ac:spMkLst>
        </pc:spChg>
        <pc:spChg chg="add del mod">
          <ac:chgData name="Rogerd Molina" userId="b7f689e6-3c09-4905-b1c5-b7a96a3614a1" providerId="ADAL" clId="{7E7DA52A-C33B-4266-A928-8CC1B52A5146}" dt="2024-01-02T00:58:53.459" v="4254" actId="478"/>
          <ac:spMkLst>
            <pc:docMk/>
            <pc:sldMk cId="0" sldId="264"/>
            <ac:spMk id="7" creationId="{6AA40B37-04D4-FF3B-B011-DE275EDB3A71}"/>
          </ac:spMkLst>
        </pc:spChg>
        <pc:spChg chg="del">
          <ac:chgData name="Rogerd Molina" userId="b7f689e6-3c09-4905-b1c5-b7a96a3614a1" providerId="ADAL" clId="{7E7DA52A-C33B-4266-A928-8CC1B52A5146}" dt="2024-01-02T00:53:59.740" v="4058" actId="478"/>
          <ac:spMkLst>
            <pc:docMk/>
            <pc:sldMk cId="0" sldId="264"/>
            <ac:spMk id="8" creationId="{00000000-0000-0000-0000-000000000000}"/>
          </ac:spMkLst>
        </pc:spChg>
        <pc:spChg chg="del">
          <ac:chgData name="Rogerd Molina" userId="b7f689e6-3c09-4905-b1c5-b7a96a3614a1" providerId="ADAL" clId="{7E7DA52A-C33B-4266-A928-8CC1B52A5146}" dt="2024-01-02T00:53:56.264" v="4057" actId="478"/>
          <ac:spMkLst>
            <pc:docMk/>
            <pc:sldMk cId="0" sldId="264"/>
            <ac:spMk id="9" creationId="{00000000-0000-0000-0000-000000000000}"/>
          </ac:spMkLst>
        </pc:spChg>
        <pc:spChg chg="add mod">
          <ac:chgData name="Rogerd Molina" userId="b7f689e6-3c09-4905-b1c5-b7a96a3614a1" providerId="ADAL" clId="{7E7DA52A-C33B-4266-A928-8CC1B52A5146}" dt="2024-01-02T02:23:57.804" v="5217" actId="20577"/>
          <ac:spMkLst>
            <pc:docMk/>
            <pc:sldMk cId="0" sldId="264"/>
            <ac:spMk id="10" creationId="{02843200-DF17-722C-BFE9-2BC41D450FF0}"/>
          </ac:spMkLst>
        </pc:spChg>
        <pc:spChg chg="add del mod">
          <ac:chgData name="Rogerd Molina" userId="b7f689e6-3c09-4905-b1c5-b7a96a3614a1" providerId="ADAL" clId="{7E7DA52A-C33B-4266-A928-8CC1B52A5146}" dt="2024-01-02T00:57:17.715" v="4210" actId="478"/>
          <ac:spMkLst>
            <pc:docMk/>
            <pc:sldMk cId="0" sldId="264"/>
            <ac:spMk id="11" creationId="{534B5C54-15FA-07A2-53A8-DF24FAEECB58}"/>
          </ac:spMkLst>
        </pc:spChg>
        <pc:spChg chg="add mod">
          <ac:chgData name="Rogerd Molina" userId="b7f689e6-3c09-4905-b1c5-b7a96a3614a1" providerId="ADAL" clId="{7E7DA52A-C33B-4266-A928-8CC1B52A5146}" dt="2024-01-02T13:54:09.482" v="7731" actId="20577"/>
          <ac:spMkLst>
            <pc:docMk/>
            <pc:sldMk cId="0" sldId="264"/>
            <ac:spMk id="12" creationId="{1EF08550-B72E-033A-AD1C-62D925BE996A}"/>
          </ac:spMkLst>
        </pc:spChg>
        <pc:spChg chg="add mod">
          <ac:chgData name="Rogerd Molina" userId="b7f689e6-3c09-4905-b1c5-b7a96a3614a1" providerId="ADAL" clId="{7E7DA52A-C33B-4266-A928-8CC1B52A5146}" dt="2024-01-02T13:38:36.194" v="7470" actId="20577"/>
          <ac:spMkLst>
            <pc:docMk/>
            <pc:sldMk cId="0" sldId="264"/>
            <ac:spMk id="13" creationId="{5F3F32C2-6A2B-E308-C7A9-AF570532315D}"/>
          </ac:spMkLst>
        </pc:spChg>
        <pc:spChg chg="add mod">
          <ac:chgData name="Rogerd Molina" userId="b7f689e6-3c09-4905-b1c5-b7a96a3614a1" providerId="ADAL" clId="{7E7DA52A-C33B-4266-A928-8CC1B52A5146}" dt="2024-01-02T00:54:30.782" v="4064" actId="1076"/>
          <ac:spMkLst>
            <pc:docMk/>
            <pc:sldMk cId="0" sldId="264"/>
            <ac:spMk id="15" creationId="{CB80627C-5D6E-E564-3DCC-8570B79EE33E}"/>
          </ac:spMkLst>
        </pc:spChg>
        <pc:spChg chg="add del mod">
          <ac:chgData name="Rogerd Molina" userId="b7f689e6-3c09-4905-b1c5-b7a96a3614a1" providerId="ADAL" clId="{7E7DA52A-C33B-4266-A928-8CC1B52A5146}" dt="2024-01-02T00:57:13.944" v="4208" actId="478"/>
          <ac:spMkLst>
            <pc:docMk/>
            <pc:sldMk cId="0" sldId="264"/>
            <ac:spMk id="16" creationId="{3940DE63-5E81-5AF9-46D7-1E8D4448F33D}"/>
          </ac:spMkLst>
        </pc:spChg>
        <pc:spChg chg="add mod">
          <ac:chgData name="Rogerd Molina" userId="b7f689e6-3c09-4905-b1c5-b7a96a3614a1" providerId="ADAL" clId="{7E7DA52A-C33B-4266-A928-8CC1B52A5146}" dt="2024-01-02T01:00:05.236" v="4291" actId="1036"/>
          <ac:spMkLst>
            <pc:docMk/>
            <pc:sldMk cId="0" sldId="264"/>
            <ac:spMk id="17" creationId="{C7DCA375-E746-D295-1AAC-1EEEAB085F52}"/>
          </ac:spMkLst>
        </pc:spChg>
        <pc:spChg chg="add del mod">
          <ac:chgData name="Rogerd Molina" userId="b7f689e6-3c09-4905-b1c5-b7a96a3614a1" providerId="ADAL" clId="{7E7DA52A-C33B-4266-A928-8CC1B52A5146}" dt="2024-01-02T00:57:34.841" v="4215" actId="478"/>
          <ac:spMkLst>
            <pc:docMk/>
            <pc:sldMk cId="0" sldId="264"/>
            <ac:spMk id="18" creationId="{1B912786-D28D-48B9-5091-533A56EEDDEB}"/>
          </ac:spMkLst>
        </pc:spChg>
        <pc:spChg chg="add del mod">
          <ac:chgData name="Rogerd Molina" userId="b7f689e6-3c09-4905-b1c5-b7a96a3614a1" providerId="ADAL" clId="{7E7DA52A-C33B-4266-A928-8CC1B52A5146}" dt="2024-01-02T01:00:05.236" v="4291" actId="1036"/>
          <ac:spMkLst>
            <pc:docMk/>
            <pc:sldMk cId="0" sldId="264"/>
            <ac:spMk id="19" creationId="{0E4CD15F-78A1-AB09-FAA3-48241E3ABF30}"/>
          </ac:spMkLst>
        </pc:spChg>
        <pc:spChg chg="add del mod">
          <ac:chgData name="Rogerd Molina" userId="b7f689e6-3c09-4905-b1c5-b7a96a3614a1" providerId="ADAL" clId="{7E7DA52A-C33B-4266-A928-8CC1B52A5146}" dt="2024-01-02T13:59:53.950" v="7759" actId="13926"/>
          <ac:spMkLst>
            <pc:docMk/>
            <pc:sldMk cId="0" sldId="264"/>
            <ac:spMk id="20" creationId="{4D2A3083-C700-D076-39FF-41077EE1024E}"/>
          </ac:spMkLst>
        </pc:spChg>
        <pc:spChg chg="add mod">
          <ac:chgData name="Rogerd Molina" userId="b7f689e6-3c09-4905-b1c5-b7a96a3614a1" providerId="ADAL" clId="{7E7DA52A-C33B-4266-A928-8CC1B52A5146}" dt="2024-01-02T01:07:43.734" v="4448" actId="1036"/>
          <ac:spMkLst>
            <pc:docMk/>
            <pc:sldMk cId="0" sldId="264"/>
            <ac:spMk id="21" creationId="{8C845C2B-0171-7C8C-F73A-C68F5399CD26}"/>
          </ac:spMkLst>
        </pc:spChg>
        <pc:spChg chg="add del mod">
          <ac:chgData name="Rogerd Molina" userId="b7f689e6-3c09-4905-b1c5-b7a96a3614a1" providerId="ADAL" clId="{7E7DA52A-C33B-4266-A928-8CC1B52A5146}" dt="2024-01-02T00:58:30.055" v="4246" actId="478"/>
          <ac:spMkLst>
            <pc:docMk/>
            <pc:sldMk cId="0" sldId="264"/>
            <ac:spMk id="22" creationId="{BF408B68-87FC-712C-C25E-661675D3300C}"/>
          </ac:spMkLst>
        </pc:spChg>
        <pc:spChg chg="add del mod">
          <ac:chgData name="Rogerd Molina" userId="b7f689e6-3c09-4905-b1c5-b7a96a3614a1" providerId="ADAL" clId="{7E7DA52A-C33B-4266-A928-8CC1B52A5146}" dt="2024-01-02T00:58:46.278" v="4251" actId="478"/>
          <ac:spMkLst>
            <pc:docMk/>
            <pc:sldMk cId="0" sldId="264"/>
            <ac:spMk id="23" creationId="{EA1D9D31-D6DA-34F9-C950-6DE4A82ECADC}"/>
          </ac:spMkLst>
        </pc:spChg>
        <pc:spChg chg="add mod">
          <ac:chgData name="Rogerd Molina" userId="b7f689e6-3c09-4905-b1c5-b7a96a3614a1" providerId="ADAL" clId="{7E7DA52A-C33B-4266-A928-8CC1B52A5146}" dt="2024-01-02T01:07:43.734" v="4448" actId="1036"/>
          <ac:spMkLst>
            <pc:docMk/>
            <pc:sldMk cId="0" sldId="264"/>
            <ac:spMk id="24" creationId="{96BE6D8D-1521-9385-47C8-B612794CAB71}"/>
          </ac:spMkLst>
        </pc:spChg>
        <pc:spChg chg="add mod">
          <ac:chgData name="Rogerd Molina" userId="b7f689e6-3c09-4905-b1c5-b7a96a3614a1" providerId="ADAL" clId="{7E7DA52A-C33B-4266-A928-8CC1B52A5146}" dt="2024-01-02T01:07:43.734" v="4448" actId="1036"/>
          <ac:spMkLst>
            <pc:docMk/>
            <pc:sldMk cId="0" sldId="264"/>
            <ac:spMk id="25" creationId="{6F93A9A7-59FC-5C22-3D3B-2E276E8094E8}"/>
          </ac:spMkLst>
        </pc:spChg>
        <pc:spChg chg="add mod">
          <ac:chgData name="Rogerd Molina" userId="b7f689e6-3c09-4905-b1c5-b7a96a3614a1" providerId="ADAL" clId="{7E7DA52A-C33B-4266-A928-8CC1B52A5146}" dt="2024-01-02T00:59:50.503" v="4277" actId="14100"/>
          <ac:spMkLst>
            <pc:docMk/>
            <pc:sldMk cId="0" sldId="264"/>
            <ac:spMk id="26" creationId="{FF762075-9CFF-6FC9-5A78-1EA4FC2A5BE3}"/>
          </ac:spMkLst>
        </pc:spChg>
        <pc:spChg chg="add mod">
          <ac:chgData name="Rogerd Molina" userId="b7f689e6-3c09-4905-b1c5-b7a96a3614a1" providerId="ADAL" clId="{7E7DA52A-C33B-4266-A928-8CC1B52A5146}" dt="2024-01-02T01:12:03.328" v="4648" actId="1036"/>
          <ac:spMkLst>
            <pc:docMk/>
            <pc:sldMk cId="0" sldId="264"/>
            <ac:spMk id="27" creationId="{D34AA482-5B7D-FE72-5271-CA698BDE2942}"/>
          </ac:spMkLst>
        </pc:spChg>
        <pc:spChg chg="add mod">
          <ac:chgData name="Rogerd Molina" userId="b7f689e6-3c09-4905-b1c5-b7a96a3614a1" providerId="ADAL" clId="{7E7DA52A-C33B-4266-A928-8CC1B52A5146}" dt="2024-01-02T01:12:11.294" v="4650" actId="692"/>
          <ac:spMkLst>
            <pc:docMk/>
            <pc:sldMk cId="0" sldId="264"/>
            <ac:spMk id="28" creationId="{0D6B5BC0-EA41-E0B1-9F81-ACF3729D2C1F}"/>
          </ac:spMkLst>
        </pc:spChg>
        <pc:spChg chg="add mod">
          <ac:chgData name="Rogerd Molina" userId="b7f689e6-3c09-4905-b1c5-b7a96a3614a1" providerId="ADAL" clId="{7E7DA52A-C33B-4266-A928-8CC1B52A5146}" dt="2024-01-02T12:37:46.671" v="6790" actId="1076"/>
          <ac:spMkLst>
            <pc:docMk/>
            <pc:sldMk cId="0" sldId="264"/>
            <ac:spMk id="29" creationId="{1900E186-90ED-D2A7-2DCB-1BBD009702F8}"/>
          </ac:spMkLst>
        </pc:spChg>
        <pc:spChg chg="add mod">
          <ac:chgData name="Rogerd Molina" userId="b7f689e6-3c09-4905-b1c5-b7a96a3614a1" providerId="ADAL" clId="{7E7DA52A-C33B-4266-A928-8CC1B52A5146}" dt="2024-01-02T12:39:58.511" v="6807" actId="206"/>
          <ac:spMkLst>
            <pc:docMk/>
            <pc:sldMk cId="0" sldId="264"/>
            <ac:spMk id="30" creationId="{AB35591C-1217-D532-36DE-CFDF60882576}"/>
          </ac:spMkLst>
        </pc:spChg>
        <pc:spChg chg="add mod">
          <ac:chgData name="Rogerd Molina" userId="b7f689e6-3c09-4905-b1c5-b7a96a3614a1" providerId="ADAL" clId="{7E7DA52A-C33B-4266-A928-8CC1B52A5146}" dt="2024-01-02T03:10:39.519" v="6104" actId="14100"/>
          <ac:spMkLst>
            <pc:docMk/>
            <pc:sldMk cId="0" sldId="264"/>
            <ac:spMk id="31" creationId="{E3FD5C45-2B7D-91A5-8CEA-A44B71CC7F76}"/>
          </ac:spMkLst>
        </pc:spChg>
        <pc:spChg chg="add mod">
          <ac:chgData name="Rogerd Molina" userId="b7f689e6-3c09-4905-b1c5-b7a96a3614a1" providerId="ADAL" clId="{7E7DA52A-C33B-4266-A928-8CC1B52A5146}" dt="2024-01-02T01:14:11.811" v="4672" actId="14100"/>
          <ac:spMkLst>
            <pc:docMk/>
            <pc:sldMk cId="0" sldId="264"/>
            <ac:spMk id="32" creationId="{1FC945CD-EFCB-9EF0-F937-3B9D446A54E4}"/>
          </ac:spMkLst>
        </pc:spChg>
        <pc:spChg chg="add del mod">
          <ac:chgData name="Rogerd Molina" userId="b7f689e6-3c09-4905-b1c5-b7a96a3614a1" providerId="ADAL" clId="{7E7DA52A-C33B-4266-A928-8CC1B52A5146}" dt="2024-01-02T12:36:58.651" v="6781" actId="478"/>
          <ac:spMkLst>
            <pc:docMk/>
            <pc:sldMk cId="0" sldId="264"/>
            <ac:spMk id="33" creationId="{B632EEC4-F129-D1F9-3AB4-4341BE684114}"/>
          </ac:spMkLst>
        </pc:spChg>
        <pc:spChg chg="add mod">
          <ac:chgData name="Rogerd Molina" userId="b7f689e6-3c09-4905-b1c5-b7a96a3614a1" providerId="ADAL" clId="{7E7DA52A-C33B-4266-A928-8CC1B52A5146}" dt="2024-01-02T12:40:12.891" v="6808" actId="1076"/>
          <ac:spMkLst>
            <pc:docMk/>
            <pc:sldMk cId="0" sldId="264"/>
            <ac:spMk id="34" creationId="{F3958E5C-A084-C3E0-4AF5-447A5D83F319}"/>
          </ac:spMkLst>
        </pc:spChg>
        <pc:picChg chg="add mod">
          <ac:chgData name="Rogerd Molina" userId="b7f689e6-3c09-4905-b1c5-b7a96a3614a1" providerId="ADAL" clId="{7E7DA52A-C33B-4266-A928-8CC1B52A5146}" dt="2024-01-02T13:52:25.146" v="7696" actId="207"/>
          <ac:picMkLst>
            <pc:docMk/>
            <pc:sldMk cId="0" sldId="264"/>
            <ac:picMk id="6" creationId="{DF5A96A2-C46E-FB27-CDAC-86B7EA228335}"/>
          </ac:picMkLst>
        </pc:picChg>
        <pc:picChg chg="add mod">
          <ac:chgData name="Rogerd Molina" userId="b7f689e6-3c09-4905-b1c5-b7a96a3614a1" providerId="ADAL" clId="{7E7DA52A-C33B-4266-A928-8CC1B52A5146}" dt="2024-01-02T01:06:31.605" v="4418" actId="1076"/>
          <ac:picMkLst>
            <pc:docMk/>
            <pc:sldMk cId="0" sldId="264"/>
            <ac:picMk id="14" creationId="{60A7B6C0-3194-2B66-A8CB-115B09F73EEA}"/>
          </ac:picMkLst>
        </pc:picChg>
      </pc:sldChg>
      <pc:sldChg chg="del">
        <pc:chgData name="Rogerd Molina" userId="b7f689e6-3c09-4905-b1c5-b7a96a3614a1" providerId="ADAL" clId="{7E7DA52A-C33B-4266-A928-8CC1B52A5146}" dt="2024-01-02T02:57:20.446" v="5911" actId="47"/>
        <pc:sldMkLst>
          <pc:docMk/>
          <pc:sldMk cId="0" sldId="265"/>
        </pc:sldMkLst>
      </pc:sldChg>
      <pc:sldChg chg="addSp delSp modSp del mod">
        <pc:chgData name="Rogerd Molina" userId="b7f689e6-3c09-4905-b1c5-b7a96a3614a1" providerId="ADAL" clId="{7E7DA52A-C33B-4266-A928-8CC1B52A5146}" dt="2024-01-02T00:38:01.599" v="3692" actId="47"/>
        <pc:sldMkLst>
          <pc:docMk/>
          <pc:sldMk cId="0" sldId="266"/>
        </pc:sldMkLst>
        <pc:spChg chg="add del mod">
          <ac:chgData name="Rogerd Molina" userId="b7f689e6-3c09-4905-b1c5-b7a96a3614a1" providerId="ADAL" clId="{7E7DA52A-C33B-4266-A928-8CC1B52A5146}" dt="2024-01-02T00:27:45.143" v="3310"/>
          <ac:spMkLst>
            <pc:docMk/>
            <pc:sldMk cId="0" sldId="266"/>
            <ac:spMk id="3" creationId="{AF6B18F2-EF82-91C4-6869-778752F4694E}"/>
          </ac:spMkLst>
        </pc:spChg>
        <pc:spChg chg="add del mod">
          <ac:chgData name="Rogerd Molina" userId="b7f689e6-3c09-4905-b1c5-b7a96a3614a1" providerId="ADAL" clId="{7E7DA52A-C33B-4266-A928-8CC1B52A5146}" dt="2024-01-02T00:27:45.143" v="3310"/>
          <ac:spMkLst>
            <pc:docMk/>
            <pc:sldMk cId="0" sldId="266"/>
            <ac:spMk id="4" creationId="{D6D27B24-D271-9764-EE3F-89147A5CBC63}"/>
          </ac:spMkLst>
        </pc:spChg>
        <pc:spChg chg="add del mod">
          <ac:chgData name="Rogerd Molina" userId="b7f689e6-3c09-4905-b1c5-b7a96a3614a1" providerId="ADAL" clId="{7E7DA52A-C33B-4266-A928-8CC1B52A5146}" dt="2024-01-02T00:27:45.143" v="3310"/>
          <ac:spMkLst>
            <pc:docMk/>
            <pc:sldMk cId="0" sldId="266"/>
            <ac:spMk id="5" creationId="{810DA709-EA52-1740-E188-6D5559D48733}"/>
          </ac:spMkLst>
        </pc:spChg>
        <pc:spChg chg="del">
          <ac:chgData name="Rogerd Molina" userId="b7f689e6-3c09-4905-b1c5-b7a96a3614a1" providerId="ADAL" clId="{7E7DA52A-C33B-4266-A928-8CC1B52A5146}" dt="2024-01-02T00:27:47.786" v="3311" actId="478"/>
          <ac:spMkLst>
            <pc:docMk/>
            <pc:sldMk cId="0" sldId="266"/>
            <ac:spMk id="6" creationId="{00000000-0000-0000-0000-000000000000}"/>
          </ac:spMkLst>
        </pc:spChg>
        <pc:spChg chg="add del mod">
          <ac:chgData name="Rogerd Molina" userId="b7f689e6-3c09-4905-b1c5-b7a96a3614a1" providerId="ADAL" clId="{7E7DA52A-C33B-4266-A928-8CC1B52A5146}" dt="2024-01-02T00:27:45.143" v="3310"/>
          <ac:spMkLst>
            <pc:docMk/>
            <pc:sldMk cId="0" sldId="266"/>
            <ac:spMk id="7" creationId="{C9302E7D-BE7C-DEEC-22F7-B9E5ED05CF54}"/>
          </ac:spMkLst>
        </pc:spChg>
        <pc:spChg chg="add del mod">
          <ac:chgData name="Rogerd Molina" userId="b7f689e6-3c09-4905-b1c5-b7a96a3614a1" providerId="ADAL" clId="{7E7DA52A-C33B-4266-A928-8CC1B52A5146}" dt="2024-01-02T00:27:45.143" v="3310"/>
          <ac:spMkLst>
            <pc:docMk/>
            <pc:sldMk cId="0" sldId="266"/>
            <ac:spMk id="8" creationId="{D5E2B281-686A-EF68-B3F1-6C64AC5B2F19}"/>
          </ac:spMkLst>
        </pc:spChg>
        <pc:spChg chg="add del mod">
          <ac:chgData name="Rogerd Molina" userId="b7f689e6-3c09-4905-b1c5-b7a96a3614a1" providerId="ADAL" clId="{7E7DA52A-C33B-4266-A928-8CC1B52A5146}" dt="2024-01-02T00:27:45.143" v="3310"/>
          <ac:spMkLst>
            <pc:docMk/>
            <pc:sldMk cId="0" sldId="266"/>
            <ac:spMk id="9" creationId="{4A795EE3-F44B-EF67-A161-30B8B7575287}"/>
          </ac:spMkLst>
        </pc:spChg>
        <pc:spChg chg="add del mod">
          <ac:chgData name="Rogerd Molina" userId="b7f689e6-3c09-4905-b1c5-b7a96a3614a1" providerId="ADAL" clId="{7E7DA52A-C33B-4266-A928-8CC1B52A5146}" dt="2024-01-02T00:27:45.143" v="3310"/>
          <ac:spMkLst>
            <pc:docMk/>
            <pc:sldMk cId="0" sldId="266"/>
            <ac:spMk id="10" creationId="{25E7FEB8-135E-5B08-75F3-AEC2C96277AE}"/>
          </ac:spMkLst>
        </pc:spChg>
        <pc:spChg chg="add del mod">
          <ac:chgData name="Rogerd Molina" userId="b7f689e6-3c09-4905-b1c5-b7a96a3614a1" providerId="ADAL" clId="{7E7DA52A-C33B-4266-A928-8CC1B52A5146}" dt="2024-01-02T00:27:45.143" v="3310"/>
          <ac:spMkLst>
            <pc:docMk/>
            <pc:sldMk cId="0" sldId="266"/>
            <ac:spMk id="11" creationId="{D73A751B-30FA-09E1-CC19-CDD9AEAD1E8B}"/>
          </ac:spMkLst>
        </pc:spChg>
        <pc:spChg chg="add del mod">
          <ac:chgData name="Rogerd Molina" userId="b7f689e6-3c09-4905-b1c5-b7a96a3614a1" providerId="ADAL" clId="{7E7DA52A-C33B-4266-A928-8CC1B52A5146}" dt="2024-01-02T00:27:45.143" v="3310"/>
          <ac:spMkLst>
            <pc:docMk/>
            <pc:sldMk cId="0" sldId="266"/>
            <ac:spMk id="12" creationId="{A77E9496-1F39-80C2-0DB3-92A58C535B98}"/>
          </ac:spMkLst>
        </pc:spChg>
        <pc:spChg chg="add del mod">
          <ac:chgData name="Rogerd Molina" userId="b7f689e6-3c09-4905-b1c5-b7a96a3614a1" providerId="ADAL" clId="{7E7DA52A-C33B-4266-A928-8CC1B52A5146}" dt="2024-01-02T00:27:45.143" v="3310"/>
          <ac:spMkLst>
            <pc:docMk/>
            <pc:sldMk cId="0" sldId="266"/>
            <ac:spMk id="13" creationId="{06202008-8B39-9C65-553D-6F45289A7CD7}"/>
          </ac:spMkLst>
        </pc:spChg>
        <pc:spChg chg="add del mod">
          <ac:chgData name="Rogerd Molina" userId="b7f689e6-3c09-4905-b1c5-b7a96a3614a1" providerId="ADAL" clId="{7E7DA52A-C33B-4266-A928-8CC1B52A5146}" dt="2024-01-02T00:27:45.143" v="3310"/>
          <ac:spMkLst>
            <pc:docMk/>
            <pc:sldMk cId="0" sldId="266"/>
            <ac:spMk id="14" creationId="{D7B7775B-66D5-78EC-8055-5E161C738EB6}"/>
          </ac:spMkLst>
        </pc:spChg>
        <pc:spChg chg="add del mod">
          <ac:chgData name="Rogerd Molina" userId="b7f689e6-3c09-4905-b1c5-b7a96a3614a1" providerId="ADAL" clId="{7E7DA52A-C33B-4266-A928-8CC1B52A5146}" dt="2024-01-02T00:27:45.143" v="3310"/>
          <ac:spMkLst>
            <pc:docMk/>
            <pc:sldMk cId="0" sldId="266"/>
            <ac:spMk id="15" creationId="{CF8B3D10-2EC5-86DF-7E06-264ED0B916F1}"/>
          </ac:spMkLst>
        </pc:spChg>
        <pc:spChg chg="add del mod">
          <ac:chgData name="Rogerd Molina" userId="b7f689e6-3c09-4905-b1c5-b7a96a3614a1" providerId="ADAL" clId="{7E7DA52A-C33B-4266-A928-8CC1B52A5146}" dt="2024-01-02T00:27:45.143" v="3310"/>
          <ac:spMkLst>
            <pc:docMk/>
            <pc:sldMk cId="0" sldId="266"/>
            <ac:spMk id="16" creationId="{18542C31-11D8-0AD0-51AA-76A4490B75A7}"/>
          </ac:spMkLst>
        </pc:spChg>
        <pc:spChg chg="add del mod">
          <ac:chgData name="Rogerd Molina" userId="b7f689e6-3c09-4905-b1c5-b7a96a3614a1" providerId="ADAL" clId="{7E7DA52A-C33B-4266-A928-8CC1B52A5146}" dt="2024-01-02T00:27:45.143" v="3310"/>
          <ac:spMkLst>
            <pc:docMk/>
            <pc:sldMk cId="0" sldId="266"/>
            <ac:spMk id="17" creationId="{97E267D0-71D0-FEA8-DB67-BCECD6465AF6}"/>
          </ac:spMkLst>
        </pc:spChg>
        <pc:spChg chg="add del mod">
          <ac:chgData name="Rogerd Molina" userId="b7f689e6-3c09-4905-b1c5-b7a96a3614a1" providerId="ADAL" clId="{7E7DA52A-C33B-4266-A928-8CC1B52A5146}" dt="2024-01-02T00:27:45.143" v="3310"/>
          <ac:spMkLst>
            <pc:docMk/>
            <pc:sldMk cId="0" sldId="266"/>
            <ac:spMk id="18" creationId="{BF002A82-2FA2-6771-02D4-F65AD3B910A5}"/>
          </ac:spMkLst>
        </pc:spChg>
        <pc:spChg chg="add del mod">
          <ac:chgData name="Rogerd Molina" userId="b7f689e6-3c09-4905-b1c5-b7a96a3614a1" providerId="ADAL" clId="{7E7DA52A-C33B-4266-A928-8CC1B52A5146}" dt="2024-01-02T00:27:45.143" v="3310"/>
          <ac:spMkLst>
            <pc:docMk/>
            <pc:sldMk cId="0" sldId="266"/>
            <ac:spMk id="19" creationId="{727456A6-E356-2C70-6480-768B16994123}"/>
          </ac:spMkLst>
        </pc:spChg>
        <pc:spChg chg="add del mod">
          <ac:chgData name="Rogerd Molina" userId="b7f689e6-3c09-4905-b1c5-b7a96a3614a1" providerId="ADAL" clId="{7E7DA52A-C33B-4266-A928-8CC1B52A5146}" dt="2024-01-02T00:27:45.143" v="3310"/>
          <ac:spMkLst>
            <pc:docMk/>
            <pc:sldMk cId="0" sldId="266"/>
            <ac:spMk id="20" creationId="{F173B8AD-72C9-D95B-DF31-B2C6442CD729}"/>
          </ac:spMkLst>
        </pc:spChg>
        <pc:spChg chg="add del mod">
          <ac:chgData name="Rogerd Molina" userId="b7f689e6-3c09-4905-b1c5-b7a96a3614a1" providerId="ADAL" clId="{7E7DA52A-C33B-4266-A928-8CC1B52A5146}" dt="2024-01-02T00:27:45.143" v="3310"/>
          <ac:spMkLst>
            <pc:docMk/>
            <pc:sldMk cId="0" sldId="266"/>
            <ac:spMk id="21" creationId="{B3B0F39E-CFB4-204D-D0A6-610EDE18F70B}"/>
          </ac:spMkLst>
        </pc:spChg>
        <pc:spChg chg="add mod">
          <ac:chgData name="Rogerd Molina" userId="b7f689e6-3c09-4905-b1c5-b7a96a3614a1" providerId="ADAL" clId="{7E7DA52A-C33B-4266-A928-8CC1B52A5146}" dt="2024-01-02T00:28:03.987" v="3350" actId="207"/>
          <ac:spMkLst>
            <pc:docMk/>
            <pc:sldMk cId="0" sldId="266"/>
            <ac:spMk id="22" creationId="{8D0B3BE3-A2BF-61F6-2672-2AAFEC481EA1}"/>
          </ac:spMkLst>
        </pc:spChg>
        <pc:spChg chg="add mod">
          <ac:chgData name="Rogerd Molina" userId="b7f689e6-3c09-4905-b1c5-b7a96a3614a1" providerId="ADAL" clId="{7E7DA52A-C33B-4266-A928-8CC1B52A5146}" dt="2024-01-02T00:27:48.116" v="3312"/>
          <ac:spMkLst>
            <pc:docMk/>
            <pc:sldMk cId="0" sldId="266"/>
            <ac:spMk id="23" creationId="{BA3B3C5C-B1E2-E829-10F6-2A6C5269C52F}"/>
          </ac:spMkLst>
        </pc:spChg>
        <pc:spChg chg="add mod">
          <ac:chgData name="Rogerd Molina" userId="b7f689e6-3c09-4905-b1c5-b7a96a3614a1" providerId="ADAL" clId="{7E7DA52A-C33B-4266-A928-8CC1B52A5146}" dt="2024-01-02T00:27:48.116" v="3312"/>
          <ac:spMkLst>
            <pc:docMk/>
            <pc:sldMk cId="0" sldId="266"/>
            <ac:spMk id="24" creationId="{5A23540B-8166-978D-EF4F-7F5C0BC71AB8}"/>
          </ac:spMkLst>
        </pc:spChg>
        <pc:spChg chg="add mod">
          <ac:chgData name="Rogerd Molina" userId="b7f689e6-3c09-4905-b1c5-b7a96a3614a1" providerId="ADAL" clId="{7E7DA52A-C33B-4266-A928-8CC1B52A5146}" dt="2024-01-02T00:27:48.116" v="3312"/>
          <ac:spMkLst>
            <pc:docMk/>
            <pc:sldMk cId="0" sldId="266"/>
            <ac:spMk id="25" creationId="{1DF6AFB1-A393-40E8-A1D2-9CF85AE51F42}"/>
          </ac:spMkLst>
        </pc:spChg>
        <pc:spChg chg="add mod">
          <ac:chgData name="Rogerd Molina" userId="b7f689e6-3c09-4905-b1c5-b7a96a3614a1" providerId="ADAL" clId="{7E7DA52A-C33B-4266-A928-8CC1B52A5146}" dt="2024-01-02T00:27:48.116" v="3312"/>
          <ac:spMkLst>
            <pc:docMk/>
            <pc:sldMk cId="0" sldId="266"/>
            <ac:spMk id="26" creationId="{408FE00B-112A-2982-958C-7F4C2621888B}"/>
          </ac:spMkLst>
        </pc:spChg>
        <pc:spChg chg="add mod">
          <ac:chgData name="Rogerd Molina" userId="b7f689e6-3c09-4905-b1c5-b7a96a3614a1" providerId="ADAL" clId="{7E7DA52A-C33B-4266-A928-8CC1B52A5146}" dt="2024-01-02T00:27:48.116" v="3312"/>
          <ac:spMkLst>
            <pc:docMk/>
            <pc:sldMk cId="0" sldId="266"/>
            <ac:spMk id="27" creationId="{FFD4B68B-AFBC-EC7F-93C8-39F8E84CC239}"/>
          </ac:spMkLst>
        </pc:spChg>
        <pc:spChg chg="add mod">
          <ac:chgData name="Rogerd Molina" userId="b7f689e6-3c09-4905-b1c5-b7a96a3614a1" providerId="ADAL" clId="{7E7DA52A-C33B-4266-A928-8CC1B52A5146}" dt="2024-01-02T00:28:03.987" v="3350" actId="207"/>
          <ac:spMkLst>
            <pc:docMk/>
            <pc:sldMk cId="0" sldId="266"/>
            <ac:spMk id="28" creationId="{BC055B0C-C13C-6868-8424-609727DB76E2}"/>
          </ac:spMkLst>
        </pc:spChg>
        <pc:spChg chg="add mod">
          <ac:chgData name="Rogerd Molina" userId="b7f689e6-3c09-4905-b1c5-b7a96a3614a1" providerId="ADAL" clId="{7E7DA52A-C33B-4266-A928-8CC1B52A5146}" dt="2024-01-02T00:27:48.116" v="3312"/>
          <ac:spMkLst>
            <pc:docMk/>
            <pc:sldMk cId="0" sldId="266"/>
            <ac:spMk id="29" creationId="{A2155077-FF51-84F7-2F75-FB9DA7B5E390}"/>
          </ac:spMkLst>
        </pc:spChg>
        <pc:spChg chg="add mod">
          <ac:chgData name="Rogerd Molina" userId="b7f689e6-3c09-4905-b1c5-b7a96a3614a1" providerId="ADAL" clId="{7E7DA52A-C33B-4266-A928-8CC1B52A5146}" dt="2024-01-02T00:27:48.116" v="3312"/>
          <ac:spMkLst>
            <pc:docMk/>
            <pc:sldMk cId="0" sldId="266"/>
            <ac:spMk id="30" creationId="{0AFB6A2E-E2AF-C728-3863-D21AABFD0C97}"/>
          </ac:spMkLst>
        </pc:spChg>
        <pc:spChg chg="add mod">
          <ac:chgData name="Rogerd Molina" userId="b7f689e6-3c09-4905-b1c5-b7a96a3614a1" providerId="ADAL" clId="{7E7DA52A-C33B-4266-A928-8CC1B52A5146}" dt="2024-01-02T00:27:48.116" v="3312"/>
          <ac:spMkLst>
            <pc:docMk/>
            <pc:sldMk cId="0" sldId="266"/>
            <ac:spMk id="31" creationId="{BFDDD6E3-7BE2-DE13-D9D6-8EC65D95DF23}"/>
          </ac:spMkLst>
        </pc:spChg>
        <pc:spChg chg="add mod">
          <ac:chgData name="Rogerd Molina" userId="b7f689e6-3c09-4905-b1c5-b7a96a3614a1" providerId="ADAL" clId="{7E7DA52A-C33B-4266-A928-8CC1B52A5146}" dt="2024-01-02T00:27:48.116" v="3312"/>
          <ac:spMkLst>
            <pc:docMk/>
            <pc:sldMk cId="0" sldId="266"/>
            <ac:spMk id="32" creationId="{2AF17494-65DF-F68A-F79D-CEA0E0CA1848}"/>
          </ac:spMkLst>
        </pc:spChg>
        <pc:spChg chg="add mod">
          <ac:chgData name="Rogerd Molina" userId="b7f689e6-3c09-4905-b1c5-b7a96a3614a1" providerId="ADAL" clId="{7E7DA52A-C33B-4266-A928-8CC1B52A5146}" dt="2024-01-02T00:27:48.116" v="3312"/>
          <ac:spMkLst>
            <pc:docMk/>
            <pc:sldMk cId="0" sldId="266"/>
            <ac:spMk id="33" creationId="{C07C2A11-8AA3-71B8-0FE4-473945781B43}"/>
          </ac:spMkLst>
        </pc:spChg>
        <pc:spChg chg="add mod">
          <ac:chgData name="Rogerd Molina" userId="b7f689e6-3c09-4905-b1c5-b7a96a3614a1" providerId="ADAL" clId="{7E7DA52A-C33B-4266-A928-8CC1B52A5146}" dt="2024-01-02T00:28:03.987" v="3350" actId="207"/>
          <ac:spMkLst>
            <pc:docMk/>
            <pc:sldMk cId="0" sldId="266"/>
            <ac:spMk id="34" creationId="{45A1F1A2-550B-B5D6-6657-19850083FF1A}"/>
          </ac:spMkLst>
        </pc:spChg>
        <pc:spChg chg="add mod">
          <ac:chgData name="Rogerd Molina" userId="b7f689e6-3c09-4905-b1c5-b7a96a3614a1" providerId="ADAL" clId="{7E7DA52A-C33B-4266-A928-8CC1B52A5146}" dt="2024-01-02T00:27:48.116" v="3312"/>
          <ac:spMkLst>
            <pc:docMk/>
            <pc:sldMk cId="0" sldId="266"/>
            <ac:spMk id="35" creationId="{77C37AF4-9B88-FD45-08D0-B6EB98BB07E1}"/>
          </ac:spMkLst>
        </pc:spChg>
        <pc:spChg chg="add mod">
          <ac:chgData name="Rogerd Molina" userId="b7f689e6-3c09-4905-b1c5-b7a96a3614a1" providerId="ADAL" clId="{7E7DA52A-C33B-4266-A928-8CC1B52A5146}" dt="2024-01-02T00:27:48.116" v="3312"/>
          <ac:spMkLst>
            <pc:docMk/>
            <pc:sldMk cId="0" sldId="266"/>
            <ac:spMk id="36" creationId="{FD450B78-2D78-A867-A575-63637F29E39F}"/>
          </ac:spMkLst>
        </pc:spChg>
        <pc:spChg chg="add mod">
          <ac:chgData name="Rogerd Molina" userId="b7f689e6-3c09-4905-b1c5-b7a96a3614a1" providerId="ADAL" clId="{7E7DA52A-C33B-4266-A928-8CC1B52A5146}" dt="2024-01-02T00:27:48.116" v="3312"/>
          <ac:spMkLst>
            <pc:docMk/>
            <pc:sldMk cId="0" sldId="266"/>
            <ac:spMk id="37" creationId="{191F3342-D128-6235-A215-1917E8B28962}"/>
          </ac:spMkLst>
        </pc:spChg>
        <pc:spChg chg="add mod">
          <ac:chgData name="Rogerd Molina" userId="b7f689e6-3c09-4905-b1c5-b7a96a3614a1" providerId="ADAL" clId="{7E7DA52A-C33B-4266-A928-8CC1B52A5146}" dt="2024-01-02T00:27:48.116" v="3312"/>
          <ac:spMkLst>
            <pc:docMk/>
            <pc:sldMk cId="0" sldId="266"/>
            <ac:spMk id="38" creationId="{36CB3F79-5014-8A50-D6A3-493ECB703FDE}"/>
          </ac:spMkLst>
        </pc:spChg>
        <pc:spChg chg="add mod">
          <ac:chgData name="Rogerd Molina" userId="b7f689e6-3c09-4905-b1c5-b7a96a3614a1" providerId="ADAL" clId="{7E7DA52A-C33B-4266-A928-8CC1B52A5146}" dt="2024-01-02T00:27:48.116" v="3312"/>
          <ac:spMkLst>
            <pc:docMk/>
            <pc:sldMk cId="0" sldId="266"/>
            <ac:spMk id="39" creationId="{B1499987-79DB-D161-0DDE-D1F06CB849A9}"/>
          </ac:spMkLst>
        </pc:spChg>
      </pc:sldChg>
      <pc:sldChg chg="addSp delSp modSp add del mod modClrScheme chgLayout">
        <pc:chgData name="Rogerd Molina" userId="b7f689e6-3c09-4905-b1c5-b7a96a3614a1" providerId="ADAL" clId="{7E7DA52A-C33B-4266-A928-8CC1B52A5146}" dt="2024-01-02T14:00:17.533" v="7765" actId="20577"/>
        <pc:sldMkLst>
          <pc:docMk/>
          <pc:sldMk cId="0" sldId="267"/>
        </pc:sldMkLst>
        <pc:spChg chg="mod ord">
          <ac:chgData name="Rogerd Molina" userId="b7f689e6-3c09-4905-b1c5-b7a96a3614a1" providerId="ADAL" clId="{7E7DA52A-C33B-4266-A928-8CC1B52A5146}" dt="2024-01-02T13:43:08.382" v="7532" actId="1036"/>
          <ac:spMkLst>
            <pc:docMk/>
            <pc:sldMk cId="0" sldId="267"/>
            <ac:spMk id="2" creationId="{DBF059CF-E54C-4A44-A32A-A70DFDCC2C28}"/>
          </ac:spMkLst>
        </pc:spChg>
        <pc:spChg chg="add del mod ord">
          <ac:chgData name="Rogerd Molina" userId="b7f689e6-3c09-4905-b1c5-b7a96a3614a1" providerId="ADAL" clId="{7E7DA52A-C33B-4266-A928-8CC1B52A5146}" dt="2024-01-02T12:43:42.721" v="6817" actId="478"/>
          <ac:spMkLst>
            <pc:docMk/>
            <pc:sldMk cId="0" sldId="267"/>
            <ac:spMk id="3" creationId="{DEBF475A-D670-59E5-CD7F-D811BEE880BB}"/>
          </ac:spMkLst>
        </pc:spChg>
        <pc:spChg chg="add del mod ord">
          <ac:chgData name="Rogerd Molina" userId="b7f689e6-3c09-4905-b1c5-b7a96a3614a1" providerId="ADAL" clId="{7E7DA52A-C33B-4266-A928-8CC1B52A5146}" dt="2024-01-02T12:43:45.041" v="6818" actId="478"/>
          <ac:spMkLst>
            <pc:docMk/>
            <pc:sldMk cId="0" sldId="267"/>
            <ac:spMk id="4" creationId="{DE68A2B6-7D0E-967E-5499-0FDB3D7AB96C}"/>
          </ac:spMkLst>
        </pc:spChg>
        <pc:spChg chg="add mod">
          <ac:chgData name="Rogerd Molina" userId="b7f689e6-3c09-4905-b1c5-b7a96a3614a1" providerId="ADAL" clId="{7E7DA52A-C33B-4266-A928-8CC1B52A5146}" dt="2024-01-02T13:51:26.219" v="7688" actId="20577"/>
          <ac:spMkLst>
            <pc:docMk/>
            <pc:sldMk cId="0" sldId="267"/>
            <ac:spMk id="5" creationId="{66212FA2-BF64-BE17-1CC5-C63BC291C770}"/>
          </ac:spMkLst>
        </pc:spChg>
        <pc:spChg chg="del mod ord">
          <ac:chgData name="Rogerd Molina" userId="b7f689e6-3c09-4905-b1c5-b7a96a3614a1" providerId="ADAL" clId="{7E7DA52A-C33B-4266-A928-8CC1B52A5146}" dt="2024-01-02T12:43:18.661" v="6815" actId="700"/>
          <ac:spMkLst>
            <pc:docMk/>
            <pc:sldMk cId="0" sldId="267"/>
            <ac:spMk id="8" creationId="{00000000-0000-0000-0000-000000000000}"/>
          </ac:spMkLst>
        </pc:spChg>
        <pc:spChg chg="del">
          <ac:chgData name="Rogerd Molina" userId="b7f689e6-3c09-4905-b1c5-b7a96a3614a1" providerId="ADAL" clId="{7E7DA52A-C33B-4266-A928-8CC1B52A5146}" dt="2024-01-02T12:42:49.281" v="6814" actId="478"/>
          <ac:spMkLst>
            <pc:docMk/>
            <pc:sldMk cId="0" sldId="267"/>
            <ac:spMk id="9" creationId="{00000000-0000-0000-0000-000000000000}"/>
          </ac:spMkLst>
        </pc:spChg>
        <pc:spChg chg="mod">
          <ac:chgData name="Rogerd Molina" userId="b7f689e6-3c09-4905-b1c5-b7a96a3614a1" providerId="ADAL" clId="{7E7DA52A-C33B-4266-A928-8CC1B52A5146}" dt="2024-01-02T12:59:34.463" v="6892" actId="14100"/>
          <ac:spMkLst>
            <pc:docMk/>
            <pc:sldMk cId="0" sldId="267"/>
            <ac:spMk id="10" creationId="{A8B2EE49-3575-5706-69AE-5C3614FEB7FC}"/>
          </ac:spMkLst>
        </pc:spChg>
        <pc:spChg chg="mod">
          <ac:chgData name="Rogerd Molina" userId="b7f689e6-3c09-4905-b1c5-b7a96a3614a1" providerId="ADAL" clId="{7E7DA52A-C33B-4266-A928-8CC1B52A5146}" dt="2024-01-02T12:59:35.113" v="6893" actId="14100"/>
          <ac:spMkLst>
            <pc:docMk/>
            <pc:sldMk cId="0" sldId="267"/>
            <ac:spMk id="11" creationId="{4007559F-B4A9-06CE-01C6-99EE177C8ACC}"/>
          </ac:spMkLst>
        </pc:spChg>
        <pc:spChg chg="mod">
          <ac:chgData name="Rogerd Molina" userId="b7f689e6-3c09-4905-b1c5-b7a96a3614a1" providerId="ADAL" clId="{7E7DA52A-C33B-4266-A928-8CC1B52A5146}" dt="2024-01-02T12:58:48.161" v="6881"/>
          <ac:spMkLst>
            <pc:docMk/>
            <pc:sldMk cId="0" sldId="267"/>
            <ac:spMk id="12" creationId="{413D0A21-0DCE-D880-04DC-09BDE79F2B67}"/>
          </ac:spMkLst>
        </pc:spChg>
        <pc:spChg chg="mod">
          <ac:chgData name="Rogerd Molina" userId="b7f689e6-3c09-4905-b1c5-b7a96a3614a1" providerId="ADAL" clId="{7E7DA52A-C33B-4266-A928-8CC1B52A5146}" dt="2024-01-02T12:58:48.161" v="6881"/>
          <ac:spMkLst>
            <pc:docMk/>
            <pc:sldMk cId="0" sldId="267"/>
            <ac:spMk id="13" creationId="{B318BD08-031B-B62D-936C-172E5491EEFC}"/>
          </ac:spMkLst>
        </pc:spChg>
        <pc:spChg chg="mod">
          <ac:chgData name="Rogerd Molina" userId="b7f689e6-3c09-4905-b1c5-b7a96a3614a1" providerId="ADAL" clId="{7E7DA52A-C33B-4266-A928-8CC1B52A5146}" dt="2024-01-02T12:58:48.161" v="6881"/>
          <ac:spMkLst>
            <pc:docMk/>
            <pc:sldMk cId="0" sldId="267"/>
            <ac:spMk id="14" creationId="{AE7D7E95-D86E-F28F-143A-F31D9FE4793E}"/>
          </ac:spMkLst>
        </pc:spChg>
        <pc:spChg chg="mod">
          <ac:chgData name="Rogerd Molina" userId="b7f689e6-3c09-4905-b1c5-b7a96a3614a1" providerId="ADAL" clId="{7E7DA52A-C33B-4266-A928-8CC1B52A5146}" dt="2024-01-02T12:58:48.161" v="6881"/>
          <ac:spMkLst>
            <pc:docMk/>
            <pc:sldMk cId="0" sldId="267"/>
            <ac:spMk id="15" creationId="{BDDE5502-5018-86E6-8150-4F56FCE07D1B}"/>
          </ac:spMkLst>
        </pc:spChg>
        <pc:spChg chg="mod">
          <ac:chgData name="Rogerd Molina" userId="b7f689e6-3c09-4905-b1c5-b7a96a3614a1" providerId="ADAL" clId="{7E7DA52A-C33B-4266-A928-8CC1B52A5146}" dt="2024-01-02T12:58:48.161" v="6881"/>
          <ac:spMkLst>
            <pc:docMk/>
            <pc:sldMk cId="0" sldId="267"/>
            <ac:spMk id="16" creationId="{E70DA3D4-28FE-5BA8-0A5F-8CC933A07B2B}"/>
          </ac:spMkLst>
        </pc:spChg>
        <pc:spChg chg="mod">
          <ac:chgData name="Rogerd Molina" userId="b7f689e6-3c09-4905-b1c5-b7a96a3614a1" providerId="ADAL" clId="{7E7DA52A-C33B-4266-A928-8CC1B52A5146}" dt="2024-01-02T12:58:48.161" v="6881"/>
          <ac:spMkLst>
            <pc:docMk/>
            <pc:sldMk cId="0" sldId="267"/>
            <ac:spMk id="17" creationId="{9E95AA47-A0DD-C4ED-80E3-46A0D87DBD5D}"/>
          </ac:spMkLst>
        </pc:spChg>
        <pc:spChg chg="mod">
          <ac:chgData name="Rogerd Molina" userId="b7f689e6-3c09-4905-b1c5-b7a96a3614a1" providerId="ADAL" clId="{7E7DA52A-C33B-4266-A928-8CC1B52A5146}" dt="2024-01-02T12:58:48.161" v="6881"/>
          <ac:spMkLst>
            <pc:docMk/>
            <pc:sldMk cId="0" sldId="267"/>
            <ac:spMk id="18" creationId="{3D5F2795-01BD-930B-5766-4821A54675E3}"/>
          </ac:spMkLst>
        </pc:spChg>
        <pc:spChg chg="mod">
          <ac:chgData name="Rogerd Molina" userId="b7f689e6-3c09-4905-b1c5-b7a96a3614a1" providerId="ADAL" clId="{7E7DA52A-C33B-4266-A928-8CC1B52A5146}" dt="2024-01-02T12:58:48.161" v="6881"/>
          <ac:spMkLst>
            <pc:docMk/>
            <pc:sldMk cId="0" sldId="267"/>
            <ac:spMk id="19" creationId="{2D6E29D4-C4D1-2559-47D4-363DD97CCBA2}"/>
          </ac:spMkLst>
        </pc:spChg>
        <pc:spChg chg="mod">
          <ac:chgData name="Rogerd Molina" userId="b7f689e6-3c09-4905-b1c5-b7a96a3614a1" providerId="ADAL" clId="{7E7DA52A-C33B-4266-A928-8CC1B52A5146}" dt="2024-01-02T12:58:48.161" v="6881"/>
          <ac:spMkLst>
            <pc:docMk/>
            <pc:sldMk cId="0" sldId="267"/>
            <ac:spMk id="20" creationId="{EC48C816-961E-986C-D57F-A259BF3239FE}"/>
          </ac:spMkLst>
        </pc:spChg>
        <pc:spChg chg="mod">
          <ac:chgData name="Rogerd Molina" userId="b7f689e6-3c09-4905-b1c5-b7a96a3614a1" providerId="ADAL" clId="{7E7DA52A-C33B-4266-A928-8CC1B52A5146}" dt="2024-01-02T12:58:48.161" v="6881"/>
          <ac:spMkLst>
            <pc:docMk/>
            <pc:sldMk cId="0" sldId="267"/>
            <ac:spMk id="21" creationId="{A9168D9D-34E5-066B-C3B2-F6FAC0501629}"/>
          </ac:spMkLst>
        </pc:spChg>
        <pc:spChg chg="mod">
          <ac:chgData name="Rogerd Molina" userId="b7f689e6-3c09-4905-b1c5-b7a96a3614a1" providerId="ADAL" clId="{7E7DA52A-C33B-4266-A928-8CC1B52A5146}" dt="2024-01-02T12:58:48.161" v="6881"/>
          <ac:spMkLst>
            <pc:docMk/>
            <pc:sldMk cId="0" sldId="267"/>
            <ac:spMk id="22" creationId="{694ED689-5A01-0419-7F71-065EE5339529}"/>
          </ac:spMkLst>
        </pc:spChg>
        <pc:spChg chg="mod">
          <ac:chgData name="Rogerd Molina" userId="b7f689e6-3c09-4905-b1c5-b7a96a3614a1" providerId="ADAL" clId="{7E7DA52A-C33B-4266-A928-8CC1B52A5146}" dt="2024-01-02T12:58:48.161" v="6881"/>
          <ac:spMkLst>
            <pc:docMk/>
            <pc:sldMk cId="0" sldId="267"/>
            <ac:spMk id="23" creationId="{C1EC8704-E319-EFCF-8E2E-F6F753698E86}"/>
          </ac:spMkLst>
        </pc:spChg>
        <pc:spChg chg="mod">
          <ac:chgData name="Rogerd Molina" userId="b7f689e6-3c09-4905-b1c5-b7a96a3614a1" providerId="ADAL" clId="{7E7DA52A-C33B-4266-A928-8CC1B52A5146}" dt="2024-01-02T12:58:48.161" v="6881"/>
          <ac:spMkLst>
            <pc:docMk/>
            <pc:sldMk cId="0" sldId="267"/>
            <ac:spMk id="24" creationId="{9AB16411-B8F6-BC19-979A-ED397F4D2E98}"/>
          </ac:spMkLst>
        </pc:spChg>
        <pc:spChg chg="mod">
          <ac:chgData name="Rogerd Molina" userId="b7f689e6-3c09-4905-b1c5-b7a96a3614a1" providerId="ADAL" clId="{7E7DA52A-C33B-4266-A928-8CC1B52A5146}" dt="2024-01-02T12:58:48.161" v="6881"/>
          <ac:spMkLst>
            <pc:docMk/>
            <pc:sldMk cId="0" sldId="267"/>
            <ac:spMk id="25" creationId="{B2CA56F5-0958-0668-CC0A-081C769B7FD5}"/>
          </ac:spMkLst>
        </pc:spChg>
        <pc:spChg chg="mod">
          <ac:chgData name="Rogerd Molina" userId="b7f689e6-3c09-4905-b1c5-b7a96a3614a1" providerId="ADAL" clId="{7E7DA52A-C33B-4266-A928-8CC1B52A5146}" dt="2024-01-02T12:58:48.161" v="6881"/>
          <ac:spMkLst>
            <pc:docMk/>
            <pc:sldMk cId="0" sldId="267"/>
            <ac:spMk id="26" creationId="{7A7AD370-8B1E-3CFD-0662-C90BA61D5CF7}"/>
          </ac:spMkLst>
        </pc:spChg>
        <pc:spChg chg="mod">
          <ac:chgData name="Rogerd Molina" userId="b7f689e6-3c09-4905-b1c5-b7a96a3614a1" providerId="ADAL" clId="{7E7DA52A-C33B-4266-A928-8CC1B52A5146}" dt="2024-01-02T12:58:48.161" v="6881"/>
          <ac:spMkLst>
            <pc:docMk/>
            <pc:sldMk cId="0" sldId="267"/>
            <ac:spMk id="27" creationId="{CE58A3A2-AA5E-C46B-2F96-FD87C5790AAA}"/>
          </ac:spMkLst>
        </pc:spChg>
        <pc:spChg chg="mod">
          <ac:chgData name="Rogerd Molina" userId="b7f689e6-3c09-4905-b1c5-b7a96a3614a1" providerId="ADAL" clId="{7E7DA52A-C33B-4266-A928-8CC1B52A5146}" dt="2024-01-02T12:58:48.161" v="6881"/>
          <ac:spMkLst>
            <pc:docMk/>
            <pc:sldMk cId="0" sldId="267"/>
            <ac:spMk id="28" creationId="{F102E37C-D12C-7018-775F-20AA2C71B10B}"/>
          </ac:spMkLst>
        </pc:spChg>
        <pc:spChg chg="mod">
          <ac:chgData name="Rogerd Molina" userId="b7f689e6-3c09-4905-b1c5-b7a96a3614a1" providerId="ADAL" clId="{7E7DA52A-C33B-4266-A928-8CC1B52A5146}" dt="2024-01-02T12:58:48.161" v="6881"/>
          <ac:spMkLst>
            <pc:docMk/>
            <pc:sldMk cId="0" sldId="267"/>
            <ac:spMk id="29" creationId="{9B47F48E-1726-E760-CF29-54B3683090D9}"/>
          </ac:spMkLst>
        </pc:spChg>
        <pc:spChg chg="mod">
          <ac:chgData name="Rogerd Molina" userId="b7f689e6-3c09-4905-b1c5-b7a96a3614a1" providerId="ADAL" clId="{7E7DA52A-C33B-4266-A928-8CC1B52A5146}" dt="2024-01-02T12:58:48.161" v="6881"/>
          <ac:spMkLst>
            <pc:docMk/>
            <pc:sldMk cId="0" sldId="267"/>
            <ac:spMk id="30" creationId="{413563A5-0114-FACD-4C11-0F84886FFE6E}"/>
          </ac:spMkLst>
        </pc:spChg>
        <pc:spChg chg="mod">
          <ac:chgData name="Rogerd Molina" userId="b7f689e6-3c09-4905-b1c5-b7a96a3614a1" providerId="ADAL" clId="{7E7DA52A-C33B-4266-A928-8CC1B52A5146}" dt="2024-01-02T12:58:48.161" v="6881"/>
          <ac:spMkLst>
            <pc:docMk/>
            <pc:sldMk cId="0" sldId="267"/>
            <ac:spMk id="31" creationId="{3CC3CBF5-F7A7-BDE2-4D1C-151DAF13C726}"/>
          </ac:spMkLst>
        </pc:spChg>
        <pc:spChg chg="mod">
          <ac:chgData name="Rogerd Molina" userId="b7f689e6-3c09-4905-b1c5-b7a96a3614a1" providerId="ADAL" clId="{7E7DA52A-C33B-4266-A928-8CC1B52A5146}" dt="2024-01-02T12:58:48.161" v="6881"/>
          <ac:spMkLst>
            <pc:docMk/>
            <pc:sldMk cId="0" sldId="267"/>
            <ac:spMk id="32" creationId="{8BBB3338-B19F-1258-0B2C-DD36FCCE8EC2}"/>
          </ac:spMkLst>
        </pc:spChg>
        <pc:spChg chg="mod">
          <ac:chgData name="Rogerd Molina" userId="b7f689e6-3c09-4905-b1c5-b7a96a3614a1" providerId="ADAL" clId="{7E7DA52A-C33B-4266-A928-8CC1B52A5146}" dt="2024-01-02T12:58:48.161" v="6881"/>
          <ac:spMkLst>
            <pc:docMk/>
            <pc:sldMk cId="0" sldId="267"/>
            <ac:spMk id="33" creationId="{BEC74788-8DB6-ACC3-6B11-6D12371C5AB0}"/>
          </ac:spMkLst>
        </pc:spChg>
        <pc:spChg chg="mod">
          <ac:chgData name="Rogerd Molina" userId="b7f689e6-3c09-4905-b1c5-b7a96a3614a1" providerId="ADAL" clId="{7E7DA52A-C33B-4266-A928-8CC1B52A5146}" dt="2024-01-02T12:58:48.161" v="6881"/>
          <ac:spMkLst>
            <pc:docMk/>
            <pc:sldMk cId="0" sldId="267"/>
            <ac:spMk id="34" creationId="{CAAAC278-DBA8-A9A4-1594-952924345F2B}"/>
          </ac:spMkLst>
        </pc:spChg>
        <pc:spChg chg="mod">
          <ac:chgData name="Rogerd Molina" userId="b7f689e6-3c09-4905-b1c5-b7a96a3614a1" providerId="ADAL" clId="{7E7DA52A-C33B-4266-A928-8CC1B52A5146}" dt="2024-01-02T12:58:48.161" v="6881"/>
          <ac:spMkLst>
            <pc:docMk/>
            <pc:sldMk cId="0" sldId="267"/>
            <ac:spMk id="35" creationId="{055D827B-24FD-9555-09F2-0322B8053B84}"/>
          </ac:spMkLst>
        </pc:spChg>
        <pc:spChg chg="mod">
          <ac:chgData name="Rogerd Molina" userId="b7f689e6-3c09-4905-b1c5-b7a96a3614a1" providerId="ADAL" clId="{7E7DA52A-C33B-4266-A928-8CC1B52A5146}" dt="2024-01-02T12:58:48.161" v="6881"/>
          <ac:spMkLst>
            <pc:docMk/>
            <pc:sldMk cId="0" sldId="267"/>
            <ac:spMk id="36" creationId="{16AB284D-9202-A7FC-A2C2-A92A717DBA01}"/>
          </ac:spMkLst>
        </pc:spChg>
        <pc:spChg chg="mod">
          <ac:chgData name="Rogerd Molina" userId="b7f689e6-3c09-4905-b1c5-b7a96a3614a1" providerId="ADAL" clId="{7E7DA52A-C33B-4266-A928-8CC1B52A5146}" dt="2024-01-02T12:58:48.161" v="6881"/>
          <ac:spMkLst>
            <pc:docMk/>
            <pc:sldMk cId="0" sldId="267"/>
            <ac:spMk id="37" creationId="{9100C274-521B-DA33-7FEB-D19DD3B1D035}"/>
          </ac:spMkLst>
        </pc:spChg>
        <pc:spChg chg="mod">
          <ac:chgData name="Rogerd Molina" userId="b7f689e6-3c09-4905-b1c5-b7a96a3614a1" providerId="ADAL" clId="{7E7DA52A-C33B-4266-A928-8CC1B52A5146}" dt="2024-01-02T12:58:48.161" v="6881"/>
          <ac:spMkLst>
            <pc:docMk/>
            <pc:sldMk cId="0" sldId="267"/>
            <ac:spMk id="38" creationId="{982DEF8E-A0CE-E6BB-FDEB-662DAEBDF4BA}"/>
          </ac:spMkLst>
        </pc:spChg>
        <pc:spChg chg="mod">
          <ac:chgData name="Rogerd Molina" userId="b7f689e6-3c09-4905-b1c5-b7a96a3614a1" providerId="ADAL" clId="{7E7DA52A-C33B-4266-A928-8CC1B52A5146}" dt="2024-01-02T12:58:48.161" v="6881"/>
          <ac:spMkLst>
            <pc:docMk/>
            <pc:sldMk cId="0" sldId="267"/>
            <ac:spMk id="39" creationId="{7C25831F-2D1C-F807-F07F-4CF711CA725E}"/>
          </ac:spMkLst>
        </pc:spChg>
        <pc:spChg chg="mod">
          <ac:chgData name="Rogerd Molina" userId="b7f689e6-3c09-4905-b1c5-b7a96a3614a1" providerId="ADAL" clId="{7E7DA52A-C33B-4266-A928-8CC1B52A5146}" dt="2024-01-02T12:59:40.656" v="6897"/>
          <ac:spMkLst>
            <pc:docMk/>
            <pc:sldMk cId="0" sldId="267"/>
            <ac:spMk id="41" creationId="{4B7AB8DE-F4A9-FA4F-5C57-3BE4F5874309}"/>
          </ac:spMkLst>
        </pc:spChg>
        <pc:spChg chg="mod">
          <ac:chgData name="Rogerd Molina" userId="b7f689e6-3c09-4905-b1c5-b7a96a3614a1" providerId="ADAL" clId="{7E7DA52A-C33B-4266-A928-8CC1B52A5146}" dt="2024-01-02T12:59:40.656" v="6897"/>
          <ac:spMkLst>
            <pc:docMk/>
            <pc:sldMk cId="0" sldId="267"/>
            <ac:spMk id="42" creationId="{DF580611-A0BC-BDCA-67FF-FF7ADE9A06F1}"/>
          </ac:spMkLst>
        </pc:spChg>
        <pc:spChg chg="mod">
          <ac:chgData name="Rogerd Molina" userId="b7f689e6-3c09-4905-b1c5-b7a96a3614a1" providerId="ADAL" clId="{7E7DA52A-C33B-4266-A928-8CC1B52A5146}" dt="2024-01-02T12:59:40.656" v="6897"/>
          <ac:spMkLst>
            <pc:docMk/>
            <pc:sldMk cId="0" sldId="267"/>
            <ac:spMk id="43" creationId="{D2059028-9E3E-9BD0-AFBF-86F958B1B52E}"/>
          </ac:spMkLst>
        </pc:spChg>
        <pc:spChg chg="mod">
          <ac:chgData name="Rogerd Molina" userId="b7f689e6-3c09-4905-b1c5-b7a96a3614a1" providerId="ADAL" clId="{7E7DA52A-C33B-4266-A928-8CC1B52A5146}" dt="2024-01-02T12:59:40.656" v="6897"/>
          <ac:spMkLst>
            <pc:docMk/>
            <pc:sldMk cId="0" sldId="267"/>
            <ac:spMk id="44" creationId="{876CDB37-D05E-423F-45B1-5B6BCEB2E616}"/>
          </ac:spMkLst>
        </pc:spChg>
        <pc:spChg chg="mod">
          <ac:chgData name="Rogerd Molina" userId="b7f689e6-3c09-4905-b1c5-b7a96a3614a1" providerId="ADAL" clId="{7E7DA52A-C33B-4266-A928-8CC1B52A5146}" dt="2024-01-02T12:59:40.656" v="6897"/>
          <ac:spMkLst>
            <pc:docMk/>
            <pc:sldMk cId="0" sldId="267"/>
            <ac:spMk id="45" creationId="{91421302-0C8C-AB48-A192-B109EFF7F269}"/>
          </ac:spMkLst>
        </pc:spChg>
        <pc:spChg chg="mod">
          <ac:chgData name="Rogerd Molina" userId="b7f689e6-3c09-4905-b1c5-b7a96a3614a1" providerId="ADAL" clId="{7E7DA52A-C33B-4266-A928-8CC1B52A5146}" dt="2024-01-02T12:59:40.656" v="6897"/>
          <ac:spMkLst>
            <pc:docMk/>
            <pc:sldMk cId="0" sldId="267"/>
            <ac:spMk id="46" creationId="{35DF1FE8-7B91-6FEB-2818-22E5E32FE471}"/>
          </ac:spMkLst>
        </pc:spChg>
        <pc:spChg chg="mod">
          <ac:chgData name="Rogerd Molina" userId="b7f689e6-3c09-4905-b1c5-b7a96a3614a1" providerId="ADAL" clId="{7E7DA52A-C33B-4266-A928-8CC1B52A5146}" dt="2024-01-02T12:59:40.656" v="6897"/>
          <ac:spMkLst>
            <pc:docMk/>
            <pc:sldMk cId="0" sldId="267"/>
            <ac:spMk id="47" creationId="{3FDB9A66-79B4-54B5-3BB0-FAB57D612E24}"/>
          </ac:spMkLst>
        </pc:spChg>
        <pc:spChg chg="mod">
          <ac:chgData name="Rogerd Molina" userId="b7f689e6-3c09-4905-b1c5-b7a96a3614a1" providerId="ADAL" clId="{7E7DA52A-C33B-4266-A928-8CC1B52A5146}" dt="2024-01-02T12:59:40.656" v="6897"/>
          <ac:spMkLst>
            <pc:docMk/>
            <pc:sldMk cId="0" sldId="267"/>
            <ac:spMk id="48" creationId="{640CDDFD-3774-C325-239E-ABF88AEF552E}"/>
          </ac:spMkLst>
        </pc:spChg>
        <pc:spChg chg="mod">
          <ac:chgData name="Rogerd Molina" userId="b7f689e6-3c09-4905-b1c5-b7a96a3614a1" providerId="ADAL" clId="{7E7DA52A-C33B-4266-A928-8CC1B52A5146}" dt="2024-01-02T12:59:40.656" v="6897"/>
          <ac:spMkLst>
            <pc:docMk/>
            <pc:sldMk cId="0" sldId="267"/>
            <ac:spMk id="49" creationId="{0B55086C-71AA-75B1-082C-E8AB0F966EF4}"/>
          </ac:spMkLst>
        </pc:spChg>
        <pc:spChg chg="mod">
          <ac:chgData name="Rogerd Molina" userId="b7f689e6-3c09-4905-b1c5-b7a96a3614a1" providerId="ADAL" clId="{7E7DA52A-C33B-4266-A928-8CC1B52A5146}" dt="2024-01-02T12:59:40.656" v="6897"/>
          <ac:spMkLst>
            <pc:docMk/>
            <pc:sldMk cId="0" sldId="267"/>
            <ac:spMk id="50" creationId="{E5982FB4-FB4A-BC1B-118F-4CF7CFDF8332}"/>
          </ac:spMkLst>
        </pc:spChg>
        <pc:spChg chg="mod">
          <ac:chgData name="Rogerd Molina" userId="b7f689e6-3c09-4905-b1c5-b7a96a3614a1" providerId="ADAL" clId="{7E7DA52A-C33B-4266-A928-8CC1B52A5146}" dt="2024-01-02T12:59:40.656" v="6897"/>
          <ac:spMkLst>
            <pc:docMk/>
            <pc:sldMk cId="0" sldId="267"/>
            <ac:spMk id="51" creationId="{6DB97569-8554-1344-688F-C101AD07ACCB}"/>
          </ac:spMkLst>
        </pc:spChg>
        <pc:spChg chg="mod">
          <ac:chgData name="Rogerd Molina" userId="b7f689e6-3c09-4905-b1c5-b7a96a3614a1" providerId="ADAL" clId="{7E7DA52A-C33B-4266-A928-8CC1B52A5146}" dt="2024-01-02T12:59:40.656" v="6897"/>
          <ac:spMkLst>
            <pc:docMk/>
            <pc:sldMk cId="0" sldId="267"/>
            <ac:spMk id="52" creationId="{3E87B7F6-08A0-F134-4420-25DDDD66E5DA}"/>
          </ac:spMkLst>
        </pc:spChg>
        <pc:spChg chg="mod">
          <ac:chgData name="Rogerd Molina" userId="b7f689e6-3c09-4905-b1c5-b7a96a3614a1" providerId="ADAL" clId="{7E7DA52A-C33B-4266-A928-8CC1B52A5146}" dt="2024-01-02T12:59:40.656" v="6897"/>
          <ac:spMkLst>
            <pc:docMk/>
            <pc:sldMk cId="0" sldId="267"/>
            <ac:spMk id="53" creationId="{849722A2-DB3F-17E1-BB60-B69790C552A3}"/>
          </ac:spMkLst>
        </pc:spChg>
        <pc:spChg chg="mod">
          <ac:chgData name="Rogerd Molina" userId="b7f689e6-3c09-4905-b1c5-b7a96a3614a1" providerId="ADAL" clId="{7E7DA52A-C33B-4266-A928-8CC1B52A5146}" dt="2024-01-02T12:59:40.656" v="6897"/>
          <ac:spMkLst>
            <pc:docMk/>
            <pc:sldMk cId="0" sldId="267"/>
            <ac:spMk id="54" creationId="{75811642-13F0-EE2F-FF11-DDEF89C3A9E1}"/>
          </ac:spMkLst>
        </pc:spChg>
        <pc:spChg chg="mod">
          <ac:chgData name="Rogerd Molina" userId="b7f689e6-3c09-4905-b1c5-b7a96a3614a1" providerId="ADAL" clId="{7E7DA52A-C33B-4266-A928-8CC1B52A5146}" dt="2024-01-02T12:59:40.656" v="6897"/>
          <ac:spMkLst>
            <pc:docMk/>
            <pc:sldMk cId="0" sldId="267"/>
            <ac:spMk id="55" creationId="{BC845723-9D96-783C-859A-BCB5316ADCD1}"/>
          </ac:spMkLst>
        </pc:spChg>
        <pc:spChg chg="mod">
          <ac:chgData name="Rogerd Molina" userId="b7f689e6-3c09-4905-b1c5-b7a96a3614a1" providerId="ADAL" clId="{7E7DA52A-C33B-4266-A928-8CC1B52A5146}" dt="2024-01-02T12:59:40.656" v="6897"/>
          <ac:spMkLst>
            <pc:docMk/>
            <pc:sldMk cId="0" sldId="267"/>
            <ac:spMk id="56" creationId="{26E1F230-013F-1C32-68EF-67235269EE5D}"/>
          </ac:spMkLst>
        </pc:spChg>
        <pc:spChg chg="mod">
          <ac:chgData name="Rogerd Molina" userId="b7f689e6-3c09-4905-b1c5-b7a96a3614a1" providerId="ADAL" clId="{7E7DA52A-C33B-4266-A928-8CC1B52A5146}" dt="2024-01-02T12:59:40.656" v="6897"/>
          <ac:spMkLst>
            <pc:docMk/>
            <pc:sldMk cId="0" sldId="267"/>
            <ac:spMk id="57" creationId="{929DB21C-17B9-ACCE-1956-A5CD84AE9B3B}"/>
          </ac:spMkLst>
        </pc:spChg>
        <pc:spChg chg="mod">
          <ac:chgData name="Rogerd Molina" userId="b7f689e6-3c09-4905-b1c5-b7a96a3614a1" providerId="ADAL" clId="{7E7DA52A-C33B-4266-A928-8CC1B52A5146}" dt="2024-01-02T12:59:40.656" v="6897"/>
          <ac:spMkLst>
            <pc:docMk/>
            <pc:sldMk cId="0" sldId="267"/>
            <ac:spMk id="58" creationId="{FE294F15-A9C5-B274-3227-7B7E213533C4}"/>
          </ac:spMkLst>
        </pc:spChg>
        <pc:spChg chg="mod">
          <ac:chgData name="Rogerd Molina" userId="b7f689e6-3c09-4905-b1c5-b7a96a3614a1" providerId="ADAL" clId="{7E7DA52A-C33B-4266-A928-8CC1B52A5146}" dt="2024-01-02T12:59:40.656" v="6897"/>
          <ac:spMkLst>
            <pc:docMk/>
            <pc:sldMk cId="0" sldId="267"/>
            <ac:spMk id="59" creationId="{06A35366-E790-7D16-AEA5-15551FF4C6DC}"/>
          </ac:spMkLst>
        </pc:spChg>
        <pc:spChg chg="mod">
          <ac:chgData name="Rogerd Molina" userId="b7f689e6-3c09-4905-b1c5-b7a96a3614a1" providerId="ADAL" clId="{7E7DA52A-C33B-4266-A928-8CC1B52A5146}" dt="2024-01-02T12:59:40.656" v="6897"/>
          <ac:spMkLst>
            <pc:docMk/>
            <pc:sldMk cId="0" sldId="267"/>
            <ac:spMk id="60" creationId="{E3CBBBA8-B14F-0683-91DC-A09E76C5176D}"/>
          </ac:spMkLst>
        </pc:spChg>
        <pc:spChg chg="mod">
          <ac:chgData name="Rogerd Molina" userId="b7f689e6-3c09-4905-b1c5-b7a96a3614a1" providerId="ADAL" clId="{7E7DA52A-C33B-4266-A928-8CC1B52A5146}" dt="2024-01-02T12:59:40.656" v="6897"/>
          <ac:spMkLst>
            <pc:docMk/>
            <pc:sldMk cId="0" sldId="267"/>
            <ac:spMk id="61" creationId="{4068C9CA-DCF5-AD2B-D6CE-1B0B2AFCCB76}"/>
          </ac:spMkLst>
        </pc:spChg>
        <pc:spChg chg="mod">
          <ac:chgData name="Rogerd Molina" userId="b7f689e6-3c09-4905-b1c5-b7a96a3614a1" providerId="ADAL" clId="{7E7DA52A-C33B-4266-A928-8CC1B52A5146}" dt="2024-01-02T12:59:40.656" v="6897"/>
          <ac:spMkLst>
            <pc:docMk/>
            <pc:sldMk cId="0" sldId="267"/>
            <ac:spMk id="62" creationId="{4FB863B0-DDBD-ACC0-FAE0-D0988C167F8D}"/>
          </ac:spMkLst>
        </pc:spChg>
        <pc:spChg chg="mod">
          <ac:chgData name="Rogerd Molina" userId="b7f689e6-3c09-4905-b1c5-b7a96a3614a1" providerId="ADAL" clId="{7E7DA52A-C33B-4266-A928-8CC1B52A5146}" dt="2024-01-02T12:59:40.656" v="6897"/>
          <ac:spMkLst>
            <pc:docMk/>
            <pc:sldMk cId="0" sldId="267"/>
            <ac:spMk id="63" creationId="{73D3ACB1-5BED-F28F-6F52-A9C1A6B65282}"/>
          </ac:spMkLst>
        </pc:spChg>
        <pc:spChg chg="mod">
          <ac:chgData name="Rogerd Molina" userId="b7f689e6-3c09-4905-b1c5-b7a96a3614a1" providerId="ADAL" clId="{7E7DA52A-C33B-4266-A928-8CC1B52A5146}" dt="2024-01-02T12:59:40.656" v="6897"/>
          <ac:spMkLst>
            <pc:docMk/>
            <pc:sldMk cId="0" sldId="267"/>
            <ac:spMk id="64" creationId="{AAE12A3F-AFAC-EBBF-36F2-2190CDD27B3D}"/>
          </ac:spMkLst>
        </pc:spChg>
        <pc:spChg chg="mod">
          <ac:chgData name="Rogerd Molina" userId="b7f689e6-3c09-4905-b1c5-b7a96a3614a1" providerId="ADAL" clId="{7E7DA52A-C33B-4266-A928-8CC1B52A5146}" dt="2024-01-02T12:59:40.656" v="6897"/>
          <ac:spMkLst>
            <pc:docMk/>
            <pc:sldMk cId="0" sldId="267"/>
            <ac:spMk id="65" creationId="{7B77070B-BBFC-E65E-8241-68812A704403}"/>
          </ac:spMkLst>
        </pc:spChg>
        <pc:spChg chg="mod">
          <ac:chgData name="Rogerd Molina" userId="b7f689e6-3c09-4905-b1c5-b7a96a3614a1" providerId="ADAL" clId="{7E7DA52A-C33B-4266-A928-8CC1B52A5146}" dt="2024-01-02T12:59:40.656" v="6897"/>
          <ac:spMkLst>
            <pc:docMk/>
            <pc:sldMk cId="0" sldId="267"/>
            <ac:spMk id="66" creationId="{742BC363-FFFA-1F78-0FA8-E53710EA0F15}"/>
          </ac:spMkLst>
        </pc:spChg>
        <pc:spChg chg="mod">
          <ac:chgData name="Rogerd Molina" userId="b7f689e6-3c09-4905-b1c5-b7a96a3614a1" providerId="ADAL" clId="{7E7DA52A-C33B-4266-A928-8CC1B52A5146}" dt="2024-01-02T12:59:40.656" v="6897"/>
          <ac:spMkLst>
            <pc:docMk/>
            <pc:sldMk cId="0" sldId="267"/>
            <ac:spMk id="67" creationId="{AC18AB1F-7E97-5429-91B1-1B253D11ABDF}"/>
          </ac:spMkLst>
        </pc:spChg>
        <pc:spChg chg="mod">
          <ac:chgData name="Rogerd Molina" userId="b7f689e6-3c09-4905-b1c5-b7a96a3614a1" providerId="ADAL" clId="{7E7DA52A-C33B-4266-A928-8CC1B52A5146}" dt="2024-01-02T12:59:40.656" v="6897"/>
          <ac:spMkLst>
            <pc:docMk/>
            <pc:sldMk cId="0" sldId="267"/>
            <ac:spMk id="68" creationId="{16BC436F-955F-BE28-7306-7B603AA2F578}"/>
          </ac:spMkLst>
        </pc:spChg>
        <pc:spChg chg="mod">
          <ac:chgData name="Rogerd Molina" userId="b7f689e6-3c09-4905-b1c5-b7a96a3614a1" providerId="ADAL" clId="{7E7DA52A-C33B-4266-A928-8CC1B52A5146}" dt="2024-01-02T12:59:40.656" v="6897"/>
          <ac:spMkLst>
            <pc:docMk/>
            <pc:sldMk cId="0" sldId="267"/>
            <ac:spMk id="69" creationId="{6F3836F6-5F1D-FE61-7ADE-BAA25A262BB4}"/>
          </ac:spMkLst>
        </pc:spChg>
        <pc:spChg chg="mod">
          <ac:chgData name="Rogerd Molina" userId="b7f689e6-3c09-4905-b1c5-b7a96a3614a1" providerId="ADAL" clId="{7E7DA52A-C33B-4266-A928-8CC1B52A5146}" dt="2024-01-02T12:59:40.656" v="6897"/>
          <ac:spMkLst>
            <pc:docMk/>
            <pc:sldMk cId="0" sldId="267"/>
            <ac:spMk id="70" creationId="{B67389A9-25FF-FA22-A291-A41239302B2F}"/>
          </ac:spMkLst>
        </pc:spChg>
        <pc:spChg chg="mod">
          <ac:chgData name="Rogerd Molina" userId="b7f689e6-3c09-4905-b1c5-b7a96a3614a1" providerId="ADAL" clId="{7E7DA52A-C33B-4266-A928-8CC1B52A5146}" dt="2024-01-02T13:00:24.651" v="6903"/>
          <ac:spMkLst>
            <pc:docMk/>
            <pc:sldMk cId="0" sldId="267"/>
            <ac:spMk id="72" creationId="{0173967D-79A9-A7AD-2507-EE74CE12470C}"/>
          </ac:spMkLst>
        </pc:spChg>
        <pc:spChg chg="mod">
          <ac:chgData name="Rogerd Molina" userId="b7f689e6-3c09-4905-b1c5-b7a96a3614a1" providerId="ADAL" clId="{7E7DA52A-C33B-4266-A928-8CC1B52A5146}" dt="2024-01-02T13:00:24.651" v="6903"/>
          <ac:spMkLst>
            <pc:docMk/>
            <pc:sldMk cId="0" sldId="267"/>
            <ac:spMk id="73" creationId="{C89DA893-590A-1460-B123-BC8955B97A33}"/>
          </ac:spMkLst>
        </pc:spChg>
        <pc:spChg chg="mod">
          <ac:chgData name="Rogerd Molina" userId="b7f689e6-3c09-4905-b1c5-b7a96a3614a1" providerId="ADAL" clId="{7E7DA52A-C33B-4266-A928-8CC1B52A5146}" dt="2024-01-02T13:00:24.651" v="6903"/>
          <ac:spMkLst>
            <pc:docMk/>
            <pc:sldMk cId="0" sldId="267"/>
            <ac:spMk id="74" creationId="{55E48BBD-3670-5590-4C73-CAE51A4E9E6E}"/>
          </ac:spMkLst>
        </pc:spChg>
        <pc:spChg chg="mod">
          <ac:chgData name="Rogerd Molina" userId="b7f689e6-3c09-4905-b1c5-b7a96a3614a1" providerId="ADAL" clId="{7E7DA52A-C33B-4266-A928-8CC1B52A5146}" dt="2024-01-02T13:00:24.651" v="6903"/>
          <ac:spMkLst>
            <pc:docMk/>
            <pc:sldMk cId="0" sldId="267"/>
            <ac:spMk id="75" creationId="{F0307AE2-4A0B-E10B-7963-F3460A79F669}"/>
          </ac:spMkLst>
        </pc:spChg>
        <pc:spChg chg="mod">
          <ac:chgData name="Rogerd Molina" userId="b7f689e6-3c09-4905-b1c5-b7a96a3614a1" providerId="ADAL" clId="{7E7DA52A-C33B-4266-A928-8CC1B52A5146}" dt="2024-01-02T13:00:24.651" v="6903"/>
          <ac:spMkLst>
            <pc:docMk/>
            <pc:sldMk cId="0" sldId="267"/>
            <ac:spMk id="76" creationId="{C9CF00C0-A509-0456-EF05-B043FD2C3377}"/>
          </ac:spMkLst>
        </pc:spChg>
        <pc:spChg chg="mod">
          <ac:chgData name="Rogerd Molina" userId="b7f689e6-3c09-4905-b1c5-b7a96a3614a1" providerId="ADAL" clId="{7E7DA52A-C33B-4266-A928-8CC1B52A5146}" dt="2024-01-02T13:00:24.651" v="6903"/>
          <ac:spMkLst>
            <pc:docMk/>
            <pc:sldMk cId="0" sldId="267"/>
            <ac:spMk id="77" creationId="{1977B11F-C511-21C9-E587-EFB81409E351}"/>
          </ac:spMkLst>
        </pc:spChg>
        <pc:spChg chg="mod">
          <ac:chgData name="Rogerd Molina" userId="b7f689e6-3c09-4905-b1c5-b7a96a3614a1" providerId="ADAL" clId="{7E7DA52A-C33B-4266-A928-8CC1B52A5146}" dt="2024-01-02T13:00:24.651" v="6903"/>
          <ac:spMkLst>
            <pc:docMk/>
            <pc:sldMk cId="0" sldId="267"/>
            <ac:spMk id="78" creationId="{A3CF9483-C2A8-62CC-1695-753BA34D93C4}"/>
          </ac:spMkLst>
        </pc:spChg>
        <pc:spChg chg="mod">
          <ac:chgData name="Rogerd Molina" userId="b7f689e6-3c09-4905-b1c5-b7a96a3614a1" providerId="ADAL" clId="{7E7DA52A-C33B-4266-A928-8CC1B52A5146}" dt="2024-01-02T13:00:24.651" v="6903"/>
          <ac:spMkLst>
            <pc:docMk/>
            <pc:sldMk cId="0" sldId="267"/>
            <ac:spMk id="79" creationId="{8B6B97E8-FF50-E3F9-F0FF-FA2C2C0C5AD6}"/>
          </ac:spMkLst>
        </pc:spChg>
        <pc:spChg chg="mod">
          <ac:chgData name="Rogerd Molina" userId="b7f689e6-3c09-4905-b1c5-b7a96a3614a1" providerId="ADAL" clId="{7E7DA52A-C33B-4266-A928-8CC1B52A5146}" dt="2024-01-02T13:00:24.651" v="6903"/>
          <ac:spMkLst>
            <pc:docMk/>
            <pc:sldMk cId="0" sldId="267"/>
            <ac:spMk id="80" creationId="{03113761-8119-B935-FFFC-118A375F1456}"/>
          </ac:spMkLst>
        </pc:spChg>
        <pc:spChg chg="mod">
          <ac:chgData name="Rogerd Molina" userId="b7f689e6-3c09-4905-b1c5-b7a96a3614a1" providerId="ADAL" clId="{7E7DA52A-C33B-4266-A928-8CC1B52A5146}" dt="2024-01-02T13:00:24.651" v="6903"/>
          <ac:spMkLst>
            <pc:docMk/>
            <pc:sldMk cId="0" sldId="267"/>
            <ac:spMk id="81" creationId="{FDA9EB1C-07CB-913F-3BC6-3EF4019E6893}"/>
          </ac:spMkLst>
        </pc:spChg>
        <pc:spChg chg="mod">
          <ac:chgData name="Rogerd Molina" userId="b7f689e6-3c09-4905-b1c5-b7a96a3614a1" providerId="ADAL" clId="{7E7DA52A-C33B-4266-A928-8CC1B52A5146}" dt="2024-01-02T13:00:24.651" v="6903"/>
          <ac:spMkLst>
            <pc:docMk/>
            <pc:sldMk cId="0" sldId="267"/>
            <ac:spMk id="82" creationId="{A44A3EB9-55D8-A769-88EC-7ED7214635DB}"/>
          </ac:spMkLst>
        </pc:spChg>
        <pc:spChg chg="mod">
          <ac:chgData name="Rogerd Molina" userId="b7f689e6-3c09-4905-b1c5-b7a96a3614a1" providerId="ADAL" clId="{7E7DA52A-C33B-4266-A928-8CC1B52A5146}" dt="2024-01-02T13:00:24.651" v="6903"/>
          <ac:spMkLst>
            <pc:docMk/>
            <pc:sldMk cId="0" sldId="267"/>
            <ac:spMk id="83" creationId="{499352D9-51D4-F2FA-3070-04F1586338DC}"/>
          </ac:spMkLst>
        </pc:spChg>
        <pc:spChg chg="mod">
          <ac:chgData name="Rogerd Molina" userId="b7f689e6-3c09-4905-b1c5-b7a96a3614a1" providerId="ADAL" clId="{7E7DA52A-C33B-4266-A928-8CC1B52A5146}" dt="2024-01-02T13:00:24.651" v="6903"/>
          <ac:spMkLst>
            <pc:docMk/>
            <pc:sldMk cId="0" sldId="267"/>
            <ac:spMk id="84" creationId="{DC7996A7-AC85-E357-0BBC-58656AAFED35}"/>
          </ac:spMkLst>
        </pc:spChg>
        <pc:spChg chg="mod">
          <ac:chgData name="Rogerd Molina" userId="b7f689e6-3c09-4905-b1c5-b7a96a3614a1" providerId="ADAL" clId="{7E7DA52A-C33B-4266-A928-8CC1B52A5146}" dt="2024-01-02T13:00:24.651" v="6903"/>
          <ac:spMkLst>
            <pc:docMk/>
            <pc:sldMk cId="0" sldId="267"/>
            <ac:spMk id="85" creationId="{1A119426-680D-F706-FFFC-40CAF3AAE651}"/>
          </ac:spMkLst>
        </pc:spChg>
        <pc:spChg chg="mod">
          <ac:chgData name="Rogerd Molina" userId="b7f689e6-3c09-4905-b1c5-b7a96a3614a1" providerId="ADAL" clId="{7E7DA52A-C33B-4266-A928-8CC1B52A5146}" dt="2024-01-02T13:00:24.651" v="6903"/>
          <ac:spMkLst>
            <pc:docMk/>
            <pc:sldMk cId="0" sldId="267"/>
            <ac:spMk id="86" creationId="{214C6450-2A4A-5071-D422-63B70F0A191A}"/>
          </ac:spMkLst>
        </pc:spChg>
        <pc:spChg chg="mod">
          <ac:chgData name="Rogerd Molina" userId="b7f689e6-3c09-4905-b1c5-b7a96a3614a1" providerId="ADAL" clId="{7E7DA52A-C33B-4266-A928-8CC1B52A5146}" dt="2024-01-02T13:00:24.651" v="6903"/>
          <ac:spMkLst>
            <pc:docMk/>
            <pc:sldMk cId="0" sldId="267"/>
            <ac:spMk id="87" creationId="{9ECD20D6-EED4-2CA9-0F86-AC92B916339E}"/>
          </ac:spMkLst>
        </pc:spChg>
        <pc:spChg chg="mod">
          <ac:chgData name="Rogerd Molina" userId="b7f689e6-3c09-4905-b1c5-b7a96a3614a1" providerId="ADAL" clId="{7E7DA52A-C33B-4266-A928-8CC1B52A5146}" dt="2024-01-02T13:00:24.651" v="6903"/>
          <ac:spMkLst>
            <pc:docMk/>
            <pc:sldMk cId="0" sldId="267"/>
            <ac:spMk id="88" creationId="{03F97AF5-1EAD-2985-E49F-C3A4C4567896}"/>
          </ac:spMkLst>
        </pc:spChg>
        <pc:spChg chg="mod">
          <ac:chgData name="Rogerd Molina" userId="b7f689e6-3c09-4905-b1c5-b7a96a3614a1" providerId="ADAL" clId="{7E7DA52A-C33B-4266-A928-8CC1B52A5146}" dt="2024-01-02T13:00:24.651" v="6903"/>
          <ac:spMkLst>
            <pc:docMk/>
            <pc:sldMk cId="0" sldId="267"/>
            <ac:spMk id="89" creationId="{F08EF998-DF1A-59BF-D5D9-DE0A0BE418D2}"/>
          </ac:spMkLst>
        </pc:spChg>
        <pc:spChg chg="mod">
          <ac:chgData name="Rogerd Molina" userId="b7f689e6-3c09-4905-b1c5-b7a96a3614a1" providerId="ADAL" clId="{7E7DA52A-C33B-4266-A928-8CC1B52A5146}" dt="2024-01-02T13:00:24.651" v="6903"/>
          <ac:spMkLst>
            <pc:docMk/>
            <pc:sldMk cId="0" sldId="267"/>
            <ac:spMk id="90" creationId="{5D0C41F8-C7CE-E7CE-81B5-5F87FCED8EBC}"/>
          </ac:spMkLst>
        </pc:spChg>
        <pc:spChg chg="mod">
          <ac:chgData name="Rogerd Molina" userId="b7f689e6-3c09-4905-b1c5-b7a96a3614a1" providerId="ADAL" clId="{7E7DA52A-C33B-4266-A928-8CC1B52A5146}" dt="2024-01-02T13:00:24.651" v="6903"/>
          <ac:spMkLst>
            <pc:docMk/>
            <pc:sldMk cId="0" sldId="267"/>
            <ac:spMk id="91" creationId="{9051487E-7D10-14DD-6C4B-8E1F8D375601}"/>
          </ac:spMkLst>
        </pc:spChg>
        <pc:spChg chg="mod">
          <ac:chgData name="Rogerd Molina" userId="b7f689e6-3c09-4905-b1c5-b7a96a3614a1" providerId="ADAL" clId="{7E7DA52A-C33B-4266-A928-8CC1B52A5146}" dt="2024-01-02T13:00:24.651" v="6903"/>
          <ac:spMkLst>
            <pc:docMk/>
            <pc:sldMk cId="0" sldId="267"/>
            <ac:spMk id="92" creationId="{D16D6BCF-E4F4-F9B1-29F1-1A22977B7CE7}"/>
          </ac:spMkLst>
        </pc:spChg>
        <pc:spChg chg="mod">
          <ac:chgData name="Rogerd Molina" userId="b7f689e6-3c09-4905-b1c5-b7a96a3614a1" providerId="ADAL" clId="{7E7DA52A-C33B-4266-A928-8CC1B52A5146}" dt="2024-01-02T13:00:24.651" v="6903"/>
          <ac:spMkLst>
            <pc:docMk/>
            <pc:sldMk cId="0" sldId="267"/>
            <ac:spMk id="93" creationId="{7AC64B02-83DC-EC24-92E7-8020EEA9FEC0}"/>
          </ac:spMkLst>
        </pc:spChg>
        <pc:spChg chg="mod">
          <ac:chgData name="Rogerd Molina" userId="b7f689e6-3c09-4905-b1c5-b7a96a3614a1" providerId="ADAL" clId="{7E7DA52A-C33B-4266-A928-8CC1B52A5146}" dt="2024-01-02T13:00:24.651" v="6903"/>
          <ac:spMkLst>
            <pc:docMk/>
            <pc:sldMk cId="0" sldId="267"/>
            <ac:spMk id="94" creationId="{9DC50FB4-85A6-2976-22DB-A93806E44BF2}"/>
          </ac:spMkLst>
        </pc:spChg>
        <pc:spChg chg="mod">
          <ac:chgData name="Rogerd Molina" userId="b7f689e6-3c09-4905-b1c5-b7a96a3614a1" providerId="ADAL" clId="{7E7DA52A-C33B-4266-A928-8CC1B52A5146}" dt="2024-01-02T13:00:24.651" v="6903"/>
          <ac:spMkLst>
            <pc:docMk/>
            <pc:sldMk cId="0" sldId="267"/>
            <ac:spMk id="95" creationId="{3784C72C-7070-304E-105D-4DD21746B856}"/>
          </ac:spMkLst>
        </pc:spChg>
        <pc:spChg chg="mod">
          <ac:chgData name="Rogerd Molina" userId="b7f689e6-3c09-4905-b1c5-b7a96a3614a1" providerId="ADAL" clId="{7E7DA52A-C33B-4266-A928-8CC1B52A5146}" dt="2024-01-02T13:00:24.651" v="6903"/>
          <ac:spMkLst>
            <pc:docMk/>
            <pc:sldMk cId="0" sldId="267"/>
            <ac:spMk id="96" creationId="{66174BA7-C899-359D-E20C-47F12EA39790}"/>
          </ac:spMkLst>
        </pc:spChg>
        <pc:spChg chg="mod">
          <ac:chgData name="Rogerd Molina" userId="b7f689e6-3c09-4905-b1c5-b7a96a3614a1" providerId="ADAL" clId="{7E7DA52A-C33B-4266-A928-8CC1B52A5146}" dt="2024-01-02T13:00:24.651" v="6903"/>
          <ac:spMkLst>
            <pc:docMk/>
            <pc:sldMk cId="0" sldId="267"/>
            <ac:spMk id="97" creationId="{8411EA46-9438-7D5E-6062-B644AB3F4CFB}"/>
          </ac:spMkLst>
        </pc:spChg>
        <pc:spChg chg="mod">
          <ac:chgData name="Rogerd Molina" userId="b7f689e6-3c09-4905-b1c5-b7a96a3614a1" providerId="ADAL" clId="{7E7DA52A-C33B-4266-A928-8CC1B52A5146}" dt="2024-01-02T13:00:24.651" v="6903"/>
          <ac:spMkLst>
            <pc:docMk/>
            <pc:sldMk cId="0" sldId="267"/>
            <ac:spMk id="98" creationId="{0AF9DE0E-A5EE-CB93-EECC-2149508053DD}"/>
          </ac:spMkLst>
        </pc:spChg>
        <pc:spChg chg="mod">
          <ac:chgData name="Rogerd Molina" userId="b7f689e6-3c09-4905-b1c5-b7a96a3614a1" providerId="ADAL" clId="{7E7DA52A-C33B-4266-A928-8CC1B52A5146}" dt="2024-01-02T13:00:24.651" v="6903"/>
          <ac:spMkLst>
            <pc:docMk/>
            <pc:sldMk cId="0" sldId="267"/>
            <ac:spMk id="99" creationId="{CCC3841F-75F1-17CF-F9F4-EC62F68528F5}"/>
          </ac:spMkLst>
        </pc:spChg>
        <pc:spChg chg="mod">
          <ac:chgData name="Rogerd Molina" userId="b7f689e6-3c09-4905-b1c5-b7a96a3614a1" providerId="ADAL" clId="{7E7DA52A-C33B-4266-A928-8CC1B52A5146}" dt="2024-01-02T13:00:24.651" v="6903"/>
          <ac:spMkLst>
            <pc:docMk/>
            <pc:sldMk cId="0" sldId="267"/>
            <ac:spMk id="100" creationId="{3D9564BD-CD13-95A7-D8D3-3E4136E3E065}"/>
          </ac:spMkLst>
        </pc:spChg>
        <pc:spChg chg="mod">
          <ac:chgData name="Rogerd Molina" userId="b7f689e6-3c09-4905-b1c5-b7a96a3614a1" providerId="ADAL" clId="{7E7DA52A-C33B-4266-A928-8CC1B52A5146}" dt="2024-01-02T13:00:24.651" v="6903"/>
          <ac:spMkLst>
            <pc:docMk/>
            <pc:sldMk cId="0" sldId="267"/>
            <ac:spMk id="101" creationId="{B97167F1-D0AF-E3E5-AC4C-D972F4665EE7}"/>
          </ac:spMkLst>
        </pc:spChg>
        <pc:spChg chg="add mod">
          <ac:chgData name="Rogerd Molina" userId="b7f689e6-3c09-4905-b1c5-b7a96a3614a1" providerId="ADAL" clId="{7E7DA52A-C33B-4266-A928-8CC1B52A5146}" dt="2024-01-02T13:51:32.019" v="7693" actId="1036"/>
          <ac:spMkLst>
            <pc:docMk/>
            <pc:sldMk cId="0" sldId="267"/>
            <ac:spMk id="102" creationId="{61EA9241-A2A9-8035-2781-FB47A90C9506}"/>
          </ac:spMkLst>
        </pc:spChg>
        <pc:spChg chg="add mod">
          <ac:chgData name="Rogerd Molina" userId="b7f689e6-3c09-4905-b1c5-b7a96a3614a1" providerId="ADAL" clId="{7E7DA52A-C33B-4266-A928-8CC1B52A5146}" dt="2024-01-02T13:51:32.019" v="7693" actId="1036"/>
          <ac:spMkLst>
            <pc:docMk/>
            <pc:sldMk cId="0" sldId="267"/>
            <ac:spMk id="103" creationId="{0372AF22-8A35-0681-198F-8F5F62502182}"/>
          </ac:spMkLst>
        </pc:spChg>
        <pc:spChg chg="add mod">
          <ac:chgData name="Rogerd Molina" userId="b7f689e6-3c09-4905-b1c5-b7a96a3614a1" providerId="ADAL" clId="{7E7DA52A-C33B-4266-A928-8CC1B52A5146}" dt="2024-01-02T13:51:32.019" v="7693" actId="1036"/>
          <ac:spMkLst>
            <pc:docMk/>
            <pc:sldMk cId="0" sldId="267"/>
            <ac:spMk id="104" creationId="{F95EF3E7-A33D-44D7-61A0-C8BA68A24F72}"/>
          </ac:spMkLst>
        </pc:spChg>
        <pc:spChg chg="add mod">
          <ac:chgData name="Rogerd Molina" userId="b7f689e6-3c09-4905-b1c5-b7a96a3614a1" providerId="ADAL" clId="{7E7DA52A-C33B-4266-A928-8CC1B52A5146}" dt="2024-01-02T13:54:50.602" v="7747" actId="1036"/>
          <ac:spMkLst>
            <pc:docMk/>
            <pc:sldMk cId="0" sldId="267"/>
            <ac:spMk id="105" creationId="{113F7941-1B4E-36AC-E07B-9A39B2847331}"/>
          </ac:spMkLst>
        </pc:spChg>
        <pc:spChg chg="add mod ord">
          <ac:chgData name="Rogerd Molina" userId="b7f689e6-3c09-4905-b1c5-b7a96a3614a1" providerId="ADAL" clId="{7E7DA52A-C33B-4266-A928-8CC1B52A5146}" dt="2024-01-02T13:55:01.347" v="7748" actId="14100"/>
          <ac:spMkLst>
            <pc:docMk/>
            <pc:sldMk cId="0" sldId="267"/>
            <ac:spMk id="106" creationId="{72ECF55D-5FE1-E21F-24ED-87334BED408C}"/>
          </ac:spMkLst>
        </pc:spChg>
        <pc:spChg chg="add mod">
          <ac:chgData name="Rogerd Molina" userId="b7f689e6-3c09-4905-b1c5-b7a96a3614a1" providerId="ADAL" clId="{7E7DA52A-C33B-4266-A928-8CC1B52A5146}" dt="2024-01-02T13:51:32.019" v="7693" actId="1036"/>
          <ac:spMkLst>
            <pc:docMk/>
            <pc:sldMk cId="0" sldId="267"/>
            <ac:spMk id="107" creationId="{0A548867-3256-FB0C-8CFA-3FD71A5A6AF3}"/>
          </ac:spMkLst>
        </pc:spChg>
        <pc:spChg chg="add mod">
          <ac:chgData name="Rogerd Molina" userId="b7f689e6-3c09-4905-b1c5-b7a96a3614a1" providerId="ADAL" clId="{7E7DA52A-C33B-4266-A928-8CC1B52A5146}" dt="2024-01-02T13:51:32.019" v="7693" actId="1036"/>
          <ac:spMkLst>
            <pc:docMk/>
            <pc:sldMk cId="0" sldId="267"/>
            <ac:spMk id="108" creationId="{67662821-2AA4-8E13-EB23-6E1758400B75}"/>
          </ac:spMkLst>
        </pc:spChg>
        <pc:spChg chg="add mod">
          <ac:chgData name="Rogerd Molina" userId="b7f689e6-3c09-4905-b1c5-b7a96a3614a1" providerId="ADAL" clId="{7E7DA52A-C33B-4266-A928-8CC1B52A5146}" dt="2024-01-02T13:51:32.019" v="7693" actId="1036"/>
          <ac:spMkLst>
            <pc:docMk/>
            <pc:sldMk cId="0" sldId="267"/>
            <ac:spMk id="109" creationId="{1802FC9B-7F7F-EB51-9960-EE7A422110CA}"/>
          </ac:spMkLst>
        </pc:spChg>
        <pc:spChg chg="add mod">
          <ac:chgData name="Rogerd Molina" userId="b7f689e6-3c09-4905-b1c5-b7a96a3614a1" providerId="ADAL" clId="{7E7DA52A-C33B-4266-A928-8CC1B52A5146}" dt="2024-01-02T14:00:17.533" v="7765" actId="20577"/>
          <ac:spMkLst>
            <pc:docMk/>
            <pc:sldMk cId="0" sldId="267"/>
            <ac:spMk id="110" creationId="{A6388641-F753-99F1-D778-51C1F16B9F96}"/>
          </ac:spMkLst>
        </pc:spChg>
        <pc:spChg chg="add mod">
          <ac:chgData name="Rogerd Molina" userId="b7f689e6-3c09-4905-b1c5-b7a96a3614a1" providerId="ADAL" clId="{7E7DA52A-C33B-4266-A928-8CC1B52A5146}" dt="2024-01-02T13:55:24.103" v="7754" actId="14100"/>
          <ac:spMkLst>
            <pc:docMk/>
            <pc:sldMk cId="0" sldId="267"/>
            <ac:spMk id="111" creationId="{B539A7C0-DA76-6CDC-9EF5-F262302269FD}"/>
          </ac:spMkLst>
        </pc:spChg>
        <pc:spChg chg="add mod">
          <ac:chgData name="Rogerd Molina" userId="b7f689e6-3c09-4905-b1c5-b7a96a3614a1" providerId="ADAL" clId="{7E7DA52A-C33B-4266-A928-8CC1B52A5146}" dt="2024-01-02T13:55:08.420" v="7749" actId="14100"/>
          <ac:spMkLst>
            <pc:docMk/>
            <pc:sldMk cId="0" sldId="267"/>
            <ac:spMk id="112" creationId="{F23D82DD-6DD1-49FA-BA92-E938FE220766}"/>
          </ac:spMkLst>
        </pc:spChg>
        <pc:spChg chg="add mod">
          <ac:chgData name="Rogerd Molina" userId="b7f689e6-3c09-4905-b1c5-b7a96a3614a1" providerId="ADAL" clId="{7E7DA52A-C33B-4266-A928-8CC1B52A5146}" dt="2024-01-02T13:51:32.019" v="7693" actId="1036"/>
          <ac:spMkLst>
            <pc:docMk/>
            <pc:sldMk cId="0" sldId="267"/>
            <ac:spMk id="113" creationId="{455F18B3-092B-4527-30E3-94C44F1670D5}"/>
          </ac:spMkLst>
        </pc:spChg>
        <pc:spChg chg="add mod">
          <ac:chgData name="Rogerd Molina" userId="b7f689e6-3c09-4905-b1c5-b7a96a3614a1" providerId="ADAL" clId="{7E7DA52A-C33B-4266-A928-8CC1B52A5146}" dt="2024-01-02T13:51:32.019" v="7693" actId="1036"/>
          <ac:spMkLst>
            <pc:docMk/>
            <pc:sldMk cId="0" sldId="267"/>
            <ac:spMk id="114" creationId="{441EB3EC-957A-0EC1-1EE0-DE42CFF532EE}"/>
          </ac:spMkLst>
        </pc:spChg>
        <pc:spChg chg="add mod">
          <ac:chgData name="Rogerd Molina" userId="b7f689e6-3c09-4905-b1c5-b7a96a3614a1" providerId="ADAL" clId="{7E7DA52A-C33B-4266-A928-8CC1B52A5146}" dt="2024-01-02T13:51:32.019" v="7693" actId="1036"/>
          <ac:spMkLst>
            <pc:docMk/>
            <pc:sldMk cId="0" sldId="267"/>
            <ac:spMk id="115" creationId="{A8C5C08A-5B44-382A-7E64-83137EBBF0C8}"/>
          </ac:spMkLst>
        </pc:spChg>
        <pc:spChg chg="add mod">
          <ac:chgData name="Rogerd Molina" userId="b7f689e6-3c09-4905-b1c5-b7a96a3614a1" providerId="ADAL" clId="{7E7DA52A-C33B-4266-A928-8CC1B52A5146}" dt="2024-01-02T13:51:32.019" v="7693" actId="1036"/>
          <ac:spMkLst>
            <pc:docMk/>
            <pc:sldMk cId="0" sldId="267"/>
            <ac:spMk id="116" creationId="{AF4E0171-27CC-D2EC-ADDB-2160373AA48B}"/>
          </ac:spMkLst>
        </pc:spChg>
        <pc:spChg chg="add mod">
          <ac:chgData name="Rogerd Molina" userId="b7f689e6-3c09-4905-b1c5-b7a96a3614a1" providerId="ADAL" clId="{7E7DA52A-C33B-4266-A928-8CC1B52A5146}" dt="2024-01-02T13:51:32.019" v="7693" actId="1036"/>
          <ac:spMkLst>
            <pc:docMk/>
            <pc:sldMk cId="0" sldId="267"/>
            <ac:spMk id="117" creationId="{AEE49B0D-398D-72F1-173A-3E138B64806D}"/>
          </ac:spMkLst>
        </pc:spChg>
        <pc:spChg chg="add mod">
          <ac:chgData name="Rogerd Molina" userId="b7f689e6-3c09-4905-b1c5-b7a96a3614a1" providerId="ADAL" clId="{7E7DA52A-C33B-4266-A928-8CC1B52A5146}" dt="2024-01-02T13:51:32.019" v="7693" actId="1036"/>
          <ac:spMkLst>
            <pc:docMk/>
            <pc:sldMk cId="0" sldId="267"/>
            <ac:spMk id="118" creationId="{763C2200-49F9-876E-8275-096826B4D7CB}"/>
          </ac:spMkLst>
        </pc:spChg>
        <pc:spChg chg="mod">
          <ac:chgData name="Rogerd Molina" userId="b7f689e6-3c09-4905-b1c5-b7a96a3614a1" providerId="ADAL" clId="{7E7DA52A-C33B-4266-A928-8CC1B52A5146}" dt="2024-01-02T13:51:32.019" v="7693" actId="1036"/>
          <ac:spMkLst>
            <pc:docMk/>
            <pc:sldMk cId="0" sldId="267"/>
            <ac:spMk id="120" creationId="{A8AF8501-CB19-CAEF-AF2B-B2069F351EAE}"/>
          </ac:spMkLst>
        </pc:spChg>
        <pc:spChg chg="mod">
          <ac:chgData name="Rogerd Molina" userId="b7f689e6-3c09-4905-b1c5-b7a96a3614a1" providerId="ADAL" clId="{7E7DA52A-C33B-4266-A928-8CC1B52A5146}" dt="2024-01-02T13:51:32.019" v="7693" actId="1036"/>
          <ac:spMkLst>
            <pc:docMk/>
            <pc:sldMk cId="0" sldId="267"/>
            <ac:spMk id="121" creationId="{039C1E60-726C-15BB-0524-BB6C16F552EB}"/>
          </ac:spMkLst>
        </pc:spChg>
        <pc:spChg chg="add mod">
          <ac:chgData name="Rogerd Molina" userId="b7f689e6-3c09-4905-b1c5-b7a96a3614a1" providerId="ADAL" clId="{7E7DA52A-C33B-4266-A928-8CC1B52A5146}" dt="2024-01-02T13:51:16.553" v="7686" actId="14100"/>
          <ac:spMkLst>
            <pc:docMk/>
            <pc:sldMk cId="0" sldId="267"/>
            <ac:spMk id="122" creationId="{3828D168-E6A5-BD52-ACF6-78E2FBA1664D}"/>
          </ac:spMkLst>
        </pc:spChg>
        <pc:spChg chg="mod">
          <ac:chgData name="Rogerd Molina" userId="b7f689e6-3c09-4905-b1c5-b7a96a3614a1" providerId="ADAL" clId="{7E7DA52A-C33B-4266-A928-8CC1B52A5146}" dt="2024-01-02T13:41:29.790" v="7471"/>
          <ac:spMkLst>
            <pc:docMk/>
            <pc:sldMk cId="0" sldId="267"/>
            <ac:spMk id="124" creationId="{CD539FBB-AA46-4376-ECD4-1FD2E364E2BC}"/>
          </ac:spMkLst>
        </pc:spChg>
        <pc:grpChg chg="add del mod">
          <ac:chgData name="Rogerd Molina" userId="b7f689e6-3c09-4905-b1c5-b7a96a3614a1" providerId="ADAL" clId="{7E7DA52A-C33B-4266-A928-8CC1B52A5146}" dt="2024-01-02T12:59:42.089" v="6900"/>
          <ac:grpSpMkLst>
            <pc:docMk/>
            <pc:sldMk cId="0" sldId="267"/>
            <ac:grpSpMk id="7" creationId="{CBE07DC5-94F4-E7CB-D339-80D1F363BC25}"/>
          </ac:grpSpMkLst>
        </pc:grpChg>
        <pc:grpChg chg="add del mod">
          <ac:chgData name="Rogerd Molina" userId="b7f689e6-3c09-4905-b1c5-b7a96a3614a1" providerId="ADAL" clId="{7E7DA52A-C33B-4266-A928-8CC1B52A5146}" dt="2024-01-02T12:59:41.317" v="6898"/>
          <ac:grpSpMkLst>
            <pc:docMk/>
            <pc:sldMk cId="0" sldId="267"/>
            <ac:grpSpMk id="40" creationId="{6353BA54-ADD8-0614-BCF0-5DBB764CF79E}"/>
          </ac:grpSpMkLst>
        </pc:grpChg>
        <pc:grpChg chg="add del mod">
          <ac:chgData name="Rogerd Molina" userId="b7f689e6-3c09-4905-b1c5-b7a96a3614a1" providerId="ADAL" clId="{7E7DA52A-C33B-4266-A928-8CC1B52A5146}" dt="2024-01-02T13:00:27.201" v="6904" actId="478"/>
          <ac:grpSpMkLst>
            <pc:docMk/>
            <pc:sldMk cId="0" sldId="267"/>
            <ac:grpSpMk id="71" creationId="{8029C7C9-8047-9B21-4EDC-FDAE94261CC3}"/>
          </ac:grpSpMkLst>
        </pc:grpChg>
        <pc:grpChg chg="add mod">
          <ac:chgData name="Rogerd Molina" userId="b7f689e6-3c09-4905-b1c5-b7a96a3614a1" providerId="ADAL" clId="{7E7DA52A-C33B-4266-A928-8CC1B52A5146}" dt="2024-01-02T13:51:32.019" v="7693" actId="1036"/>
          <ac:grpSpMkLst>
            <pc:docMk/>
            <pc:sldMk cId="0" sldId="267"/>
            <ac:grpSpMk id="119" creationId="{E4D89095-D5F7-14D1-31CC-82AEF24B1963}"/>
          </ac:grpSpMkLst>
        </pc:grpChg>
        <pc:grpChg chg="add mod ord">
          <ac:chgData name="Rogerd Molina" userId="b7f689e6-3c09-4905-b1c5-b7a96a3614a1" providerId="ADAL" clId="{7E7DA52A-C33B-4266-A928-8CC1B52A5146}" dt="2024-01-02T13:51:06.962" v="7685" actId="14100"/>
          <ac:grpSpMkLst>
            <pc:docMk/>
            <pc:sldMk cId="0" sldId="267"/>
            <ac:grpSpMk id="123" creationId="{016396EA-77B7-BD98-EE24-6BB7C019862C}"/>
          </ac:grpSpMkLst>
        </pc:grpChg>
        <pc:graphicFrameChg chg="add del mod modGraphic">
          <ac:chgData name="Rogerd Molina" userId="b7f689e6-3c09-4905-b1c5-b7a96a3614a1" providerId="ADAL" clId="{7E7DA52A-C33B-4266-A928-8CC1B52A5146}" dt="2024-01-02T12:59:48.756" v="6902" actId="478"/>
          <ac:graphicFrameMkLst>
            <pc:docMk/>
            <pc:sldMk cId="0" sldId="267"/>
            <ac:graphicFrameMk id="6" creationId="{829F936C-7652-0E0C-0DFD-F6949BD81D78}"/>
          </ac:graphicFrameMkLst>
        </pc:graphicFrameChg>
        <pc:picChg chg="mod">
          <ac:chgData name="Rogerd Molina" userId="b7f689e6-3c09-4905-b1c5-b7a96a3614a1" providerId="ADAL" clId="{7E7DA52A-C33B-4266-A928-8CC1B52A5146}" dt="2024-01-02T13:41:29.790" v="7471"/>
          <ac:picMkLst>
            <pc:docMk/>
            <pc:sldMk cId="0" sldId="267"/>
            <ac:picMk id="125" creationId="{3A88E2EE-5C35-C4B2-1E4C-46DD28A2B811}"/>
          </ac:picMkLst>
        </pc:picChg>
      </pc:sldChg>
      <pc:sldChg chg="addSp delSp modSp del mod ord addAnim delAnim modAnim">
        <pc:chgData name="Rogerd Molina" userId="b7f689e6-3c09-4905-b1c5-b7a96a3614a1" providerId="ADAL" clId="{7E7DA52A-C33B-4266-A928-8CC1B52A5146}" dt="2024-01-02T01:00:30.043" v="4294" actId="47"/>
        <pc:sldMkLst>
          <pc:docMk/>
          <pc:sldMk cId="0" sldId="268"/>
        </pc:sldMkLst>
        <pc:spChg chg="add del mod">
          <ac:chgData name="Rogerd Molina" userId="b7f689e6-3c09-4905-b1c5-b7a96a3614a1" providerId="ADAL" clId="{7E7DA52A-C33B-4266-A928-8CC1B52A5146}" dt="2024-01-02T00:42:37.197" v="3706" actId="478"/>
          <ac:spMkLst>
            <pc:docMk/>
            <pc:sldMk cId="0" sldId="268"/>
            <ac:spMk id="4" creationId="{D22D48E1-9235-E2BD-C9F7-D2AAA9870619}"/>
          </ac:spMkLst>
        </pc:spChg>
        <pc:spChg chg="add mod">
          <ac:chgData name="Rogerd Molina" userId="b7f689e6-3c09-4905-b1c5-b7a96a3614a1" providerId="ADAL" clId="{7E7DA52A-C33B-4266-A928-8CC1B52A5146}" dt="2024-01-02T00:52:13.618" v="3855" actId="1036"/>
          <ac:spMkLst>
            <pc:docMk/>
            <pc:sldMk cId="0" sldId="268"/>
            <ac:spMk id="5" creationId="{C115D6E9-3891-44D4-BA55-7B0704F859D1}"/>
          </ac:spMkLst>
        </pc:spChg>
        <pc:spChg chg="add mod">
          <ac:chgData name="Rogerd Molina" userId="b7f689e6-3c09-4905-b1c5-b7a96a3614a1" providerId="ADAL" clId="{7E7DA52A-C33B-4266-A928-8CC1B52A5146}" dt="2024-01-02T00:52:13.618" v="3855" actId="1036"/>
          <ac:spMkLst>
            <pc:docMk/>
            <pc:sldMk cId="0" sldId="268"/>
            <ac:spMk id="6" creationId="{FE56CB86-B7B6-7C57-D95A-3F1C8949E257}"/>
          </ac:spMkLst>
        </pc:spChg>
        <pc:spChg chg="add del mod">
          <ac:chgData name="Rogerd Molina" userId="b7f689e6-3c09-4905-b1c5-b7a96a3614a1" providerId="ADAL" clId="{7E7DA52A-C33B-4266-A928-8CC1B52A5146}" dt="2024-01-02T00:49:48.678" v="3805" actId="478"/>
          <ac:spMkLst>
            <pc:docMk/>
            <pc:sldMk cId="0" sldId="268"/>
            <ac:spMk id="7" creationId="{9C44B673-C3F9-7D71-3DF1-310098346D34}"/>
          </ac:spMkLst>
        </pc:spChg>
        <pc:spChg chg="add mod">
          <ac:chgData name="Rogerd Molina" userId="b7f689e6-3c09-4905-b1c5-b7a96a3614a1" providerId="ADAL" clId="{7E7DA52A-C33B-4266-A928-8CC1B52A5146}" dt="2024-01-02T00:52:13.618" v="3855" actId="1036"/>
          <ac:spMkLst>
            <pc:docMk/>
            <pc:sldMk cId="0" sldId="268"/>
            <ac:spMk id="8" creationId="{CD55F24B-902C-FA93-28B8-69978F7105EE}"/>
          </ac:spMkLst>
        </pc:spChg>
        <pc:spChg chg="add mod">
          <ac:chgData name="Rogerd Molina" userId="b7f689e6-3c09-4905-b1c5-b7a96a3614a1" providerId="ADAL" clId="{7E7DA52A-C33B-4266-A928-8CC1B52A5146}" dt="2024-01-02T00:44:23.150" v="3748" actId="207"/>
          <ac:spMkLst>
            <pc:docMk/>
            <pc:sldMk cId="0" sldId="268"/>
            <ac:spMk id="9" creationId="{696B0B3D-BE20-46D5-30F1-EF7CD06283BF}"/>
          </ac:spMkLst>
        </pc:spChg>
        <pc:spChg chg="del">
          <ac:chgData name="Rogerd Molina" userId="b7f689e6-3c09-4905-b1c5-b7a96a3614a1" providerId="ADAL" clId="{7E7DA52A-C33B-4266-A928-8CC1B52A5146}" dt="2024-01-02T00:42:14.641" v="3702" actId="478"/>
          <ac:spMkLst>
            <pc:docMk/>
            <pc:sldMk cId="0" sldId="268"/>
            <ac:spMk id="10" creationId="{00000000-0000-0000-0000-000000000000}"/>
          </ac:spMkLst>
        </pc:spChg>
        <pc:spChg chg="del">
          <ac:chgData name="Rogerd Molina" userId="b7f689e6-3c09-4905-b1c5-b7a96a3614a1" providerId="ADAL" clId="{7E7DA52A-C33B-4266-A928-8CC1B52A5146}" dt="2024-01-02T00:42:17.451" v="3703" actId="478"/>
          <ac:spMkLst>
            <pc:docMk/>
            <pc:sldMk cId="0" sldId="268"/>
            <ac:spMk id="11" creationId="{00000000-0000-0000-0000-000000000000}"/>
          </ac:spMkLst>
        </pc:spChg>
        <pc:spChg chg="del">
          <ac:chgData name="Rogerd Molina" userId="b7f689e6-3c09-4905-b1c5-b7a96a3614a1" providerId="ADAL" clId="{7E7DA52A-C33B-4266-A928-8CC1B52A5146}" dt="2024-01-02T00:42:20.889" v="3704" actId="478"/>
          <ac:spMkLst>
            <pc:docMk/>
            <pc:sldMk cId="0" sldId="268"/>
            <ac:spMk id="12" creationId="{00000000-0000-0000-0000-000000000000}"/>
          </ac:spMkLst>
        </pc:spChg>
        <pc:spChg chg="add mod">
          <ac:chgData name="Rogerd Molina" userId="b7f689e6-3c09-4905-b1c5-b7a96a3614a1" providerId="ADAL" clId="{7E7DA52A-C33B-4266-A928-8CC1B52A5146}" dt="2024-01-02T00:52:13.618" v="3855" actId="1036"/>
          <ac:spMkLst>
            <pc:docMk/>
            <pc:sldMk cId="0" sldId="268"/>
            <ac:spMk id="13" creationId="{F8929D6C-4D08-FE4A-B60C-F610F1301C57}"/>
          </ac:spMkLst>
        </pc:spChg>
        <pc:spChg chg="add mod">
          <ac:chgData name="Rogerd Molina" userId="b7f689e6-3c09-4905-b1c5-b7a96a3614a1" providerId="ADAL" clId="{7E7DA52A-C33B-4266-A928-8CC1B52A5146}" dt="2024-01-02T00:52:13.618" v="3855" actId="1036"/>
          <ac:spMkLst>
            <pc:docMk/>
            <pc:sldMk cId="0" sldId="268"/>
            <ac:spMk id="14" creationId="{C81B2ADF-2639-AD20-E6AC-1E477A2F96B8}"/>
          </ac:spMkLst>
        </pc:spChg>
        <pc:spChg chg="add mod">
          <ac:chgData name="Rogerd Molina" userId="b7f689e6-3c09-4905-b1c5-b7a96a3614a1" providerId="ADAL" clId="{7E7DA52A-C33B-4266-A928-8CC1B52A5146}" dt="2024-01-02T00:44:34.190" v="3752" actId="208"/>
          <ac:spMkLst>
            <pc:docMk/>
            <pc:sldMk cId="0" sldId="268"/>
            <ac:spMk id="15" creationId="{EAD09532-7325-B645-0A4C-C1B52F5F4235}"/>
          </ac:spMkLst>
        </pc:spChg>
        <pc:spChg chg="add mod">
          <ac:chgData name="Rogerd Molina" userId="b7f689e6-3c09-4905-b1c5-b7a96a3614a1" providerId="ADAL" clId="{7E7DA52A-C33B-4266-A928-8CC1B52A5146}" dt="2024-01-02T00:52:13.618" v="3855" actId="1036"/>
          <ac:spMkLst>
            <pc:docMk/>
            <pc:sldMk cId="0" sldId="268"/>
            <ac:spMk id="16" creationId="{5BCC27AD-AAF3-9678-9579-BD82CE3FB309}"/>
          </ac:spMkLst>
        </pc:spChg>
        <pc:spChg chg="add mod">
          <ac:chgData name="Rogerd Molina" userId="b7f689e6-3c09-4905-b1c5-b7a96a3614a1" providerId="ADAL" clId="{7E7DA52A-C33B-4266-A928-8CC1B52A5146}" dt="2024-01-02T00:44:38.697" v="3754" actId="207"/>
          <ac:spMkLst>
            <pc:docMk/>
            <pc:sldMk cId="0" sldId="268"/>
            <ac:spMk id="17" creationId="{7C60B339-8457-BFBC-F9FC-92238BBB7DBB}"/>
          </ac:spMkLst>
        </pc:spChg>
        <pc:spChg chg="add mod">
          <ac:chgData name="Rogerd Molina" userId="b7f689e6-3c09-4905-b1c5-b7a96a3614a1" providerId="ADAL" clId="{7E7DA52A-C33B-4266-A928-8CC1B52A5146}" dt="2024-01-02T00:52:13.618" v="3855" actId="1036"/>
          <ac:spMkLst>
            <pc:docMk/>
            <pc:sldMk cId="0" sldId="268"/>
            <ac:spMk id="18" creationId="{3A1EC22A-4917-4AEF-D44E-E5293332E113}"/>
          </ac:spMkLst>
        </pc:spChg>
        <pc:spChg chg="add mod">
          <ac:chgData name="Rogerd Molina" userId="b7f689e6-3c09-4905-b1c5-b7a96a3614a1" providerId="ADAL" clId="{7E7DA52A-C33B-4266-A928-8CC1B52A5146}" dt="2024-01-02T00:52:13.618" v="3855" actId="1036"/>
          <ac:spMkLst>
            <pc:docMk/>
            <pc:sldMk cId="0" sldId="268"/>
            <ac:spMk id="19" creationId="{243553A9-9EE9-D565-C758-7F87B437E9B1}"/>
          </ac:spMkLst>
        </pc:spChg>
        <pc:spChg chg="add mod">
          <ac:chgData name="Rogerd Molina" userId="b7f689e6-3c09-4905-b1c5-b7a96a3614a1" providerId="ADAL" clId="{7E7DA52A-C33B-4266-A928-8CC1B52A5146}" dt="2024-01-02T00:44:27.954" v="3750" actId="208"/>
          <ac:spMkLst>
            <pc:docMk/>
            <pc:sldMk cId="0" sldId="268"/>
            <ac:spMk id="20" creationId="{F9D6E540-42ED-C89C-8F76-52C8DA62FE54}"/>
          </ac:spMkLst>
        </pc:spChg>
        <pc:spChg chg="add del">
          <ac:chgData name="Rogerd Molina" userId="b7f689e6-3c09-4905-b1c5-b7a96a3614a1" providerId="ADAL" clId="{7E7DA52A-C33B-4266-A928-8CC1B52A5146}" dt="2024-01-02T00:42:39.006" v="3708" actId="22"/>
          <ac:spMkLst>
            <pc:docMk/>
            <pc:sldMk cId="0" sldId="268"/>
            <ac:spMk id="22" creationId="{DF6C1C6D-699B-11F4-7398-ECD6FC20FF59}"/>
          </ac:spMkLst>
        </pc:spChg>
        <pc:spChg chg="add mod">
          <ac:chgData name="Rogerd Molina" userId="b7f689e6-3c09-4905-b1c5-b7a96a3614a1" providerId="ADAL" clId="{7E7DA52A-C33B-4266-A928-8CC1B52A5146}" dt="2024-01-02T00:43:14.404" v="3740" actId="122"/>
          <ac:spMkLst>
            <pc:docMk/>
            <pc:sldMk cId="0" sldId="268"/>
            <ac:spMk id="23" creationId="{4D044065-C634-198D-BDBA-C3872969A469}"/>
          </ac:spMkLst>
        </pc:spChg>
        <pc:picChg chg="add mod">
          <ac:chgData name="Rogerd Molina" userId="b7f689e6-3c09-4905-b1c5-b7a96a3614a1" providerId="ADAL" clId="{7E7DA52A-C33B-4266-A928-8CC1B52A5146}" dt="2024-01-02T00:42:21.484" v="3705"/>
          <ac:picMkLst>
            <pc:docMk/>
            <pc:sldMk cId="0" sldId="268"/>
            <ac:picMk id="3" creationId="{00FB7151-0AF4-FD2F-F43C-5D22D0ACC88E}"/>
          </ac:picMkLst>
        </pc:picChg>
      </pc:sldChg>
      <pc:sldChg chg="del">
        <pc:chgData name="Rogerd Molina" userId="b7f689e6-3c09-4905-b1c5-b7a96a3614a1" providerId="ADAL" clId="{7E7DA52A-C33B-4266-A928-8CC1B52A5146}" dt="2024-01-02T12:36:16.910" v="6780" actId="47"/>
        <pc:sldMkLst>
          <pc:docMk/>
          <pc:sldMk cId="1109990229" sldId="270"/>
        </pc:sldMkLst>
      </pc:sldChg>
      <pc:sldChg chg="addSp delSp modSp add mod ord">
        <pc:chgData name="Rogerd Molina" userId="b7f689e6-3c09-4905-b1c5-b7a96a3614a1" providerId="ADAL" clId="{7E7DA52A-C33B-4266-A928-8CC1B52A5146}" dt="2024-01-02T03:13:12.105" v="6139" actId="1036"/>
        <pc:sldMkLst>
          <pc:docMk/>
          <pc:sldMk cId="2483780533" sldId="271"/>
        </pc:sldMkLst>
        <pc:spChg chg="mod">
          <ac:chgData name="Rogerd Molina" userId="b7f689e6-3c09-4905-b1c5-b7a96a3614a1" providerId="ADAL" clId="{7E7DA52A-C33B-4266-A928-8CC1B52A5146}" dt="2024-01-01T23:54:36.913" v="2456" actId="1035"/>
          <ac:spMkLst>
            <pc:docMk/>
            <pc:sldMk cId="2483780533" sldId="271"/>
            <ac:spMk id="2" creationId="{18573AA8-C2AC-804D-A93F-E085413F58EA}"/>
          </ac:spMkLst>
        </pc:spChg>
        <pc:spChg chg="add mod">
          <ac:chgData name="Rogerd Molina" userId="b7f689e6-3c09-4905-b1c5-b7a96a3614a1" providerId="ADAL" clId="{7E7DA52A-C33B-4266-A928-8CC1B52A5146}" dt="2024-01-02T01:59:34.212" v="4906" actId="1076"/>
          <ac:spMkLst>
            <pc:docMk/>
            <pc:sldMk cId="2483780533" sldId="271"/>
            <ac:spMk id="3" creationId="{C379B3D7-FCCE-9250-ECFD-CA492876C1C2}"/>
          </ac:spMkLst>
        </pc:spChg>
        <pc:spChg chg="add mod">
          <ac:chgData name="Rogerd Molina" userId="b7f689e6-3c09-4905-b1c5-b7a96a3614a1" providerId="ADAL" clId="{7E7DA52A-C33B-4266-A928-8CC1B52A5146}" dt="2024-01-02T02:03:05.511" v="4973" actId="14100"/>
          <ac:spMkLst>
            <pc:docMk/>
            <pc:sldMk cId="2483780533" sldId="271"/>
            <ac:spMk id="4" creationId="{115E52C4-3026-EE03-033E-E4E54C7BC413}"/>
          </ac:spMkLst>
        </pc:spChg>
        <pc:spChg chg="add mod">
          <ac:chgData name="Rogerd Molina" userId="b7f689e6-3c09-4905-b1c5-b7a96a3614a1" providerId="ADAL" clId="{7E7DA52A-C33B-4266-A928-8CC1B52A5146}" dt="2024-01-02T02:00:01.980" v="4934" actId="1035"/>
          <ac:spMkLst>
            <pc:docMk/>
            <pc:sldMk cId="2483780533" sldId="271"/>
            <ac:spMk id="5" creationId="{A60C8806-9E9E-6B84-37CA-FD36FAF61CA6}"/>
          </ac:spMkLst>
        </pc:spChg>
        <pc:spChg chg="add mod">
          <ac:chgData name="Rogerd Molina" userId="b7f689e6-3c09-4905-b1c5-b7a96a3614a1" providerId="ADAL" clId="{7E7DA52A-C33B-4266-A928-8CC1B52A5146}" dt="2024-01-02T02:00:01.980" v="4934" actId="1035"/>
          <ac:spMkLst>
            <pc:docMk/>
            <pc:sldMk cId="2483780533" sldId="271"/>
            <ac:spMk id="6" creationId="{75C6ED4E-98DB-725F-C21D-B0FE1191CC94}"/>
          </ac:spMkLst>
        </pc:spChg>
        <pc:spChg chg="add mod">
          <ac:chgData name="Rogerd Molina" userId="b7f689e6-3c09-4905-b1c5-b7a96a3614a1" providerId="ADAL" clId="{7E7DA52A-C33B-4266-A928-8CC1B52A5146}" dt="2024-01-02T02:00:01.980" v="4934" actId="1035"/>
          <ac:spMkLst>
            <pc:docMk/>
            <pc:sldMk cId="2483780533" sldId="271"/>
            <ac:spMk id="7" creationId="{F3350B8B-F114-9B6E-9A0C-AF0F6E413314}"/>
          </ac:spMkLst>
        </pc:spChg>
        <pc:spChg chg="del">
          <ac:chgData name="Rogerd Molina" userId="b7f689e6-3c09-4905-b1c5-b7a96a3614a1" providerId="ADAL" clId="{7E7DA52A-C33B-4266-A928-8CC1B52A5146}" dt="2024-01-01T20:15:01.875" v="481" actId="478"/>
          <ac:spMkLst>
            <pc:docMk/>
            <pc:sldMk cId="2483780533" sldId="271"/>
            <ac:spMk id="8" creationId="{00000000-0000-0000-0000-000000000000}"/>
          </ac:spMkLst>
        </pc:spChg>
        <pc:spChg chg="del">
          <ac:chgData name="Rogerd Molina" userId="b7f689e6-3c09-4905-b1c5-b7a96a3614a1" providerId="ADAL" clId="{7E7DA52A-C33B-4266-A928-8CC1B52A5146}" dt="2024-01-01T20:08:50.481" v="405" actId="478"/>
          <ac:spMkLst>
            <pc:docMk/>
            <pc:sldMk cId="2483780533" sldId="271"/>
            <ac:spMk id="9" creationId="{00000000-0000-0000-0000-000000000000}"/>
          </ac:spMkLst>
        </pc:spChg>
        <pc:spChg chg="add mod">
          <ac:chgData name="Rogerd Molina" userId="b7f689e6-3c09-4905-b1c5-b7a96a3614a1" providerId="ADAL" clId="{7E7DA52A-C33B-4266-A928-8CC1B52A5146}" dt="2024-01-02T02:00:01.980" v="4934" actId="1035"/>
          <ac:spMkLst>
            <pc:docMk/>
            <pc:sldMk cId="2483780533" sldId="271"/>
            <ac:spMk id="9" creationId="{C3E5138E-9E73-0322-2A01-E3C107D0D49B}"/>
          </ac:spMkLst>
        </pc:spChg>
        <pc:spChg chg="add mod">
          <ac:chgData name="Rogerd Molina" userId="b7f689e6-3c09-4905-b1c5-b7a96a3614a1" providerId="ADAL" clId="{7E7DA52A-C33B-4266-A928-8CC1B52A5146}" dt="2024-01-02T02:00:01.980" v="4934" actId="1035"/>
          <ac:spMkLst>
            <pc:docMk/>
            <pc:sldMk cId="2483780533" sldId="271"/>
            <ac:spMk id="10" creationId="{F48D15FD-7F7A-1707-81D6-CD5F273C85E5}"/>
          </ac:spMkLst>
        </pc:spChg>
        <pc:spChg chg="add mod">
          <ac:chgData name="Rogerd Molina" userId="b7f689e6-3c09-4905-b1c5-b7a96a3614a1" providerId="ADAL" clId="{7E7DA52A-C33B-4266-A928-8CC1B52A5146}" dt="2024-01-02T02:10:41.237" v="5177" actId="20577"/>
          <ac:spMkLst>
            <pc:docMk/>
            <pc:sldMk cId="2483780533" sldId="271"/>
            <ac:spMk id="12" creationId="{42F1C56C-FDB0-EECD-2195-205CBCA64A00}"/>
          </ac:spMkLst>
        </pc:spChg>
        <pc:spChg chg="add mod">
          <ac:chgData name="Rogerd Molina" userId="b7f689e6-3c09-4905-b1c5-b7a96a3614a1" providerId="ADAL" clId="{7E7DA52A-C33B-4266-A928-8CC1B52A5146}" dt="2024-01-02T02:00:01.980" v="4934" actId="1035"/>
          <ac:spMkLst>
            <pc:docMk/>
            <pc:sldMk cId="2483780533" sldId="271"/>
            <ac:spMk id="14" creationId="{C7E1CE2E-6941-9EFE-B421-E3DDCD48BB04}"/>
          </ac:spMkLst>
        </pc:spChg>
        <pc:spChg chg="add mod">
          <ac:chgData name="Rogerd Molina" userId="b7f689e6-3c09-4905-b1c5-b7a96a3614a1" providerId="ADAL" clId="{7E7DA52A-C33B-4266-A928-8CC1B52A5146}" dt="2024-01-02T02:00:01.980" v="4934" actId="1035"/>
          <ac:spMkLst>
            <pc:docMk/>
            <pc:sldMk cId="2483780533" sldId="271"/>
            <ac:spMk id="15" creationId="{D67C8B61-293E-7B3D-EEC6-C6DFE78F3D27}"/>
          </ac:spMkLst>
        </pc:spChg>
        <pc:spChg chg="add mod">
          <ac:chgData name="Rogerd Molina" userId="b7f689e6-3c09-4905-b1c5-b7a96a3614a1" providerId="ADAL" clId="{7E7DA52A-C33B-4266-A928-8CC1B52A5146}" dt="2024-01-02T02:00:01.980" v="4934" actId="1035"/>
          <ac:spMkLst>
            <pc:docMk/>
            <pc:sldMk cId="2483780533" sldId="271"/>
            <ac:spMk id="17" creationId="{2B9338EF-5A57-83FE-BEE1-46605C68F3DB}"/>
          </ac:spMkLst>
        </pc:spChg>
        <pc:spChg chg="add mod">
          <ac:chgData name="Rogerd Molina" userId="b7f689e6-3c09-4905-b1c5-b7a96a3614a1" providerId="ADAL" clId="{7E7DA52A-C33B-4266-A928-8CC1B52A5146}" dt="2024-01-02T02:11:33.010" v="5182" actId="20577"/>
          <ac:spMkLst>
            <pc:docMk/>
            <pc:sldMk cId="2483780533" sldId="271"/>
            <ac:spMk id="19" creationId="{CCF784DB-D092-2F59-B413-D32291356C21}"/>
          </ac:spMkLst>
        </pc:spChg>
        <pc:spChg chg="add del mod">
          <ac:chgData name="Rogerd Molina" userId="b7f689e6-3c09-4905-b1c5-b7a96a3614a1" providerId="ADAL" clId="{7E7DA52A-C33B-4266-A928-8CC1B52A5146}" dt="2024-01-01T22:28:27.714" v="1554" actId="478"/>
          <ac:spMkLst>
            <pc:docMk/>
            <pc:sldMk cId="2483780533" sldId="271"/>
            <ac:spMk id="24" creationId="{16CC4225-4DEA-7987-92ED-F321E5D6BB28}"/>
          </ac:spMkLst>
        </pc:spChg>
        <pc:spChg chg="add mod">
          <ac:chgData name="Rogerd Molina" userId="b7f689e6-3c09-4905-b1c5-b7a96a3614a1" providerId="ADAL" clId="{7E7DA52A-C33B-4266-A928-8CC1B52A5146}" dt="2024-01-02T02:00:01.980" v="4934" actId="1035"/>
          <ac:spMkLst>
            <pc:docMk/>
            <pc:sldMk cId="2483780533" sldId="271"/>
            <ac:spMk id="33" creationId="{F66543CC-3D9C-456C-7C41-BB2A2A158845}"/>
          </ac:spMkLst>
        </pc:spChg>
        <pc:spChg chg="add mod">
          <ac:chgData name="Rogerd Molina" userId="b7f689e6-3c09-4905-b1c5-b7a96a3614a1" providerId="ADAL" clId="{7E7DA52A-C33B-4266-A928-8CC1B52A5146}" dt="2024-01-02T02:50:14.168" v="5696" actId="14100"/>
          <ac:spMkLst>
            <pc:docMk/>
            <pc:sldMk cId="2483780533" sldId="271"/>
            <ac:spMk id="34" creationId="{F2DA6F62-C593-98CB-AD8F-B1E82292470B}"/>
          </ac:spMkLst>
        </pc:spChg>
        <pc:spChg chg="add del mod">
          <ac:chgData name="Rogerd Molina" userId="b7f689e6-3c09-4905-b1c5-b7a96a3614a1" providerId="ADAL" clId="{7E7DA52A-C33B-4266-A928-8CC1B52A5146}" dt="2024-01-01T22:42:10.553" v="1753"/>
          <ac:spMkLst>
            <pc:docMk/>
            <pc:sldMk cId="2483780533" sldId="271"/>
            <ac:spMk id="35" creationId="{31BE6086-5BB4-B807-3CA1-7B325156F399}"/>
          </ac:spMkLst>
        </pc:spChg>
        <pc:spChg chg="del mod topLvl">
          <ac:chgData name="Rogerd Molina" userId="b7f689e6-3c09-4905-b1c5-b7a96a3614a1" providerId="ADAL" clId="{7E7DA52A-C33B-4266-A928-8CC1B52A5146}" dt="2024-01-01T23:50:32.479" v="2336" actId="478"/>
          <ac:spMkLst>
            <pc:docMk/>
            <pc:sldMk cId="2483780533" sldId="271"/>
            <ac:spMk id="37" creationId="{8198C420-4EFF-7733-8594-D28F176C3C11}"/>
          </ac:spMkLst>
        </pc:spChg>
        <pc:spChg chg="add mod ord">
          <ac:chgData name="Rogerd Molina" userId="b7f689e6-3c09-4905-b1c5-b7a96a3614a1" providerId="ADAL" clId="{7E7DA52A-C33B-4266-A928-8CC1B52A5146}" dt="2024-01-02T02:00:23.214" v="4938" actId="14100"/>
          <ac:spMkLst>
            <pc:docMk/>
            <pc:sldMk cId="2483780533" sldId="271"/>
            <ac:spMk id="39" creationId="{E9C65ACC-4A68-7164-F496-3DE940D4EF49}"/>
          </ac:spMkLst>
        </pc:spChg>
        <pc:spChg chg="add del mod">
          <ac:chgData name="Rogerd Molina" userId="b7f689e6-3c09-4905-b1c5-b7a96a3614a1" providerId="ADAL" clId="{7E7DA52A-C33B-4266-A928-8CC1B52A5146}" dt="2024-01-02T01:03:33.327" v="4355" actId="14100"/>
          <ac:spMkLst>
            <pc:docMk/>
            <pc:sldMk cId="2483780533" sldId="271"/>
            <ac:spMk id="40" creationId="{60F851D5-C24B-4A53-3533-C384AD976711}"/>
          </ac:spMkLst>
        </pc:spChg>
        <pc:spChg chg="mod">
          <ac:chgData name="Rogerd Molina" userId="b7f689e6-3c09-4905-b1c5-b7a96a3614a1" providerId="ADAL" clId="{7E7DA52A-C33B-4266-A928-8CC1B52A5146}" dt="2024-01-01T23:48:38.339" v="2326"/>
          <ac:spMkLst>
            <pc:docMk/>
            <pc:sldMk cId="2483780533" sldId="271"/>
            <ac:spMk id="42" creationId="{C7721C96-6C72-638B-BDD9-E858D8A0743E}"/>
          </ac:spMkLst>
        </pc:spChg>
        <pc:spChg chg="add del mod ord">
          <ac:chgData name="Rogerd Molina" userId="b7f689e6-3c09-4905-b1c5-b7a96a3614a1" providerId="ADAL" clId="{7E7DA52A-C33B-4266-A928-8CC1B52A5146}" dt="2024-01-02T03:13:12.105" v="6139" actId="1036"/>
          <ac:spMkLst>
            <pc:docMk/>
            <pc:sldMk cId="2483780533" sldId="271"/>
            <ac:spMk id="45" creationId="{7195653D-0A81-0111-F52E-49D0D5B90A90}"/>
          </ac:spMkLst>
        </pc:spChg>
        <pc:spChg chg="add mod">
          <ac:chgData name="Rogerd Molina" userId="b7f689e6-3c09-4905-b1c5-b7a96a3614a1" providerId="ADAL" clId="{7E7DA52A-C33B-4266-A928-8CC1B52A5146}" dt="2024-01-02T02:50:39.086" v="5726" actId="20577"/>
          <ac:spMkLst>
            <pc:docMk/>
            <pc:sldMk cId="2483780533" sldId="271"/>
            <ac:spMk id="46" creationId="{45FC14D7-575A-0301-4022-AE3948A35F8B}"/>
          </ac:spMkLst>
        </pc:spChg>
        <pc:grpChg chg="add del mod">
          <ac:chgData name="Rogerd Molina" userId="b7f689e6-3c09-4905-b1c5-b7a96a3614a1" providerId="ADAL" clId="{7E7DA52A-C33B-4266-A928-8CC1B52A5146}" dt="2024-01-01T22:46:56.690" v="1791" actId="478"/>
          <ac:grpSpMkLst>
            <pc:docMk/>
            <pc:sldMk cId="2483780533" sldId="271"/>
            <ac:grpSpMk id="20" creationId="{B0826E85-AB0E-BDB2-6214-B4DCEF16CA3A}"/>
          </ac:grpSpMkLst>
        </pc:grpChg>
        <pc:grpChg chg="add del mod">
          <ac:chgData name="Rogerd Molina" userId="b7f689e6-3c09-4905-b1c5-b7a96a3614a1" providerId="ADAL" clId="{7E7DA52A-C33B-4266-A928-8CC1B52A5146}" dt="2024-01-01T22:46:54.692" v="1790" actId="478"/>
          <ac:grpSpMkLst>
            <pc:docMk/>
            <pc:sldMk cId="2483780533" sldId="271"/>
            <ac:grpSpMk id="29" creationId="{A5B30CA3-64E1-25D3-384E-029F7F26F6EB}"/>
          </ac:grpSpMkLst>
        </pc:grpChg>
        <pc:grpChg chg="add del mod">
          <ac:chgData name="Rogerd Molina" userId="b7f689e6-3c09-4905-b1c5-b7a96a3614a1" providerId="ADAL" clId="{7E7DA52A-C33B-4266-A928-8CC1B52A5146}" dt="2024-01-01T23:50:32.479" v="2336" actId="478"/>
          <ac:grpSpMkLst>
            <pc:docMk/>
            <pc:sldMk cId="2483780533" sldId="271"/>
            <ac:grpSpMk id="36" creationId="{6B3550CF-A25B-22DA-D894-EBC7A2834554}"/>
          </ac:grpSpMkLst>
        </pc:grpChg>
        <pc:grpChg chg="add del mod">
          <ac:chgData name="Rogerd Molina" userId="b7f689e6-3c09-4905-b1c5-b7a96a3614a1" providerId="ADAL" clId="{7E7DA52A-C33B-4266-A928-8CC1B52A5146}" dt="2024-01-01T23:56:07.387" v="2563" actId="478"/>
          <ac:grpSpMkLst>
            <pc:docMk/>
            <pc:sldMk cId="2483780533" sldId="271"/>
            <ac:grpSpMk id="41" creationId="{CE155B23-14ED-9328-3D2B-F304713BDB8B}"/>
          </ac:grpSpMkLst>
        </pc:grpChg>
        <pc:graphicFrameChg chg="add del mod">
          <ac:chgData name="Rogerd Molina" userId="b7f689e6-3c09-4905-b1c5-b7a96a3614a1" providerId="ADAL" clId="{7E7DA52A-C33B-4266-A928-8CC1B52A5146}" dt="2024-01-01T22:17:08.147" v="1259" actId="478"/>
          <ac:graphicFrameMkLst>
            <pc:docMk/>
            <pc:sldMk cId="2483780533" sldId="271"/>
            <ac:graphicFrameMk id="25" creationId="{23CED095-D188-414A-08CF-E3698625194C}"/>
          </ac:graphicFrameMkLst>
        </pc:graphicFrameChg>
        <pc:graphicFrameChg chg="add del mod">
          <ac:chgData name="Rogerd Molina" userId="b7f689e6-3c09-4905-b1c5-b7a96a3614a1" providerId="ADAL" clId="{7E7DA52A-C33B-4266-A928-8CC1B52A5146}" dt="2024-01-01T22:17:15.036" v="1261" actId="478"/>
          <ac:graphicFrameMkLst>
            <pc:docMk/>
            <pc:sldMk cId="2483780533" sldId="271"/>
            <ac:graphicFrameMk id="26" creationId="{76D94920-04D6-5179-BF32-6AAE919D1AD2}"/>
          </ac:graphicFrameMkLst>
        </pc:graphicFrameChg>
        <pc:graphicFrameChg chg="add del mod">
          <ac:chgData name="Rogerd Molina" userId="b7f689e6-3c09-4905-b1c5-b7a96a3614a1" providerId="ADAL" clId="{7E7DA52A-C33B-4266-A928-8CC1B52A5146}" dt="2024-01-01T22:17:11.889" v="1260" actId="478"/>
          <ac:graphicFrameMkLst>
            <pc:docMk/>
            <pc:sldMk cId="2483780533" sldId="271"/>
            <ac:graphicFrameMk id="27" creationId="{EB33ADDF-D26E-9897-9CDE-4303B16570A5}"/>
          </ac:graphicFrameMkLst>
        </pc:graphicFrameChg>
        <pc:graphicFrameChg chg="add del mod">
          <ac:chgData name="Rogerd Molina" userId="b7f689e6-3c09-4905-b1c5-b7a96a3614a1" providerId="ADAL" clId="{7E7DA52A-C33B-4266-A928-8CC1B52A5146}" dt="2024-01-01T22:17:17.004" v="1262" actId="478"/>
          <ac:graphicFrameMkLst>
            <pc:docMk/>
            <pc:sldMk cId="2483780533" sldId="271"/>
            <ac:graphicFrameMk id="28" creationId="{5F24ADD6-09BC-6543-1B1F-C236E4A4127D}"/>
          </ac:graphicFrameMkLst>
        </pc:graphicFrameChg>
        <pc:picChg chg="add del mod">
          <ac:chgData name="Rogerd Molina" userId="b7f689e6-3c09-4905-b1c5-b7a96a3614a1" providerId="ADAL" clId="{7E7DA52A-C33B-4266-A928-8CC1B52A5146}" dt="2024-01-01T22:25:36.675" v="1469" actId="478"/>
          <ac:picMkLst>
            <pc:docMk/>
            <pc:sldMk cId="2483780533" sldId="271"/>
            <ac:picMk id="11" creationId="{81950095-7348-8E72-1E4F-CA64F3BDE05B}"/>
          </ac:picMkLst>
        </pc:picChg>
        <pc:picChg chg="add mod">
          <ac:chgData name="Rogerd Molina" userId="b7f689e6-3c09-4905-b1c5-b7a96a3614a1" providerId="ADAL" clId="{7E7DA52A-C33B-4266-A928-8CC1B52A5146}" dt="2024-01-02T02:00:01.980" v="4934" actId="1035"/>
          <ac:picMkLst>
            <pc:docMk/>
            <pc:sldMk cId="2483780533" sldId="271"/>
            <ac:picMk id="13" creationId="{6930E024-4F60-62D5-C708-BBD4A4B123CC}"/>
          </ac:picMkLst>
        </pc:picChg>
        <pc:picChg chg="add mod">
          <ac:chgData name="Rogerd Molina" userId="b7f689e6-3c09-4905-b1c5-b7a96a3614a1" providerId="ADAL" clId="{7E7DA52A-C33B-4266-A928-8CC1B52A5146}" dt="2024-01-02T02:00:01.980" v="4934" actId="1035"/>
          <ac:picMkLst>
            <pc:docMk/>
            <pc:sldMk cId="2483780533" sldId="271"/>
            <ac:picMk id="16" creationId="{8C52DF55-9A44-2654-405E-5B6130CF8E8D}"/>
          </ac:picMkLst>
        </pc:picChg>
        <pc:picChg chg="add mod">
          <ac:chgData name="Rogerd Molina" userId="b7f689e6-3c09-4905-b1c5-b7a96a3614a1" providerId="ADAL" clId="{7E7DA52A-C33B-4266-A928-8CC1B52A5146}" dt="2024-01-02T02:00:01.980" v="4934" actId="1035"/>
          <ac:picMkLst>
            <pc:docMk/>
            <pc:sldMk cId="2483780533" sldId="271"/>
            <ac:picMk id="18" creationId="{9093BFEF-AC78-53BD-CCB9-4BBA96D028D6}"/>
          </ac:picMkLst>
        </pc:picChg>
        <pc:picChg chg="mod topLvl">
          <ac:chgData name="Rogerd Molina" userId="b7f689e6-3c09-4905-b1c5-b7a96a3614a1" providerId="ADAL" clId="{7E7DA52A-C33B-4266-A928-8CC1B52A5146}" dt="2024-01-01T23:50:58.744" v="2337" actId="207"/>
          <ac:picMkLst>
            <pc:docMk/>
            <pc:sldMk cId="2483780533" sldId="271"/>
            <ac:picMk id="38" creationId="{40BC4442-5105-861F-CA52-075C3108983C}"/>
          </ac:picMkLst>
        </pc:picChg>
        <pc:picChg chg="mod">
          <ac:chgData name="Rogerd Molina" userId="b7f689e6-3c09-4905-b1c5-b7a96a3614a1" providerId="ADAL" clId="{7E7DA52A-C33B-4266-A928-8CC1B52A5146}" dt="2024-01-01T23:48:38.339" v="2326"/>
          <ac:picMkLst>
            <pc:docMk/>
            <pc:sldMk cId="2483780533" sldId="271"/>
            <ac:picMk id="43" creationId="{BE71BF68-F017-17C6-0B9E-8CFD259FDD1E}"/>
          </ac:picMkLst>
        </pc:picChg>
        <pc:picChg chg="add del mod">
          <ac:chgData name="Rogerd Molina" userId="b7f689e6-3c09-4905-b1c5-b7a96a3614a1" providerId="ADAL" clId="{7E7DA52A-C33B-4266-A928-8CC1B52A5146}" dt="2024-01-01T23:51:16.525" v="2344" actId="478"/>
          <ac:picMkLst>
            <pc:docMk/>
            <pc:sldMk cId="2483780533" sldId="271"/>
            <ac:picMk id="44" creationId="{18DE61A0-DD08-8FA1-5938-4447D1A3D9D2}"/>
          </ac:picMkLst>
        </pc:picChg>
        <pc:cxnChg chg="mod">
          <ac:chgData name="Rogerd Molina" userId="b7f689e6-3c09-4905-b1c5-b7a96a3614a1" providerId="ADAL" clId="{7E7DA52A-C33B-4266-A928-8CC1B52A5146}" dt="2024-01-01T22:17:02.531" v="1258"/>
          <ac:cxnSpMkLst>
            <pc:docMk/>
            <pc:sldMk cId="2483780533" sldId="271"/>
            <ac:cxnSpMk id="21" creationId="{078CCDBE-F019-43AA-908C-1DB33455B9F8}"/>
          </ac:cxnSpMkLst>
        </pc:cxnChg>
        <pc:cxnChg chg="mod">
          <ac:chgData name="Rogerd Molina" userId="b7f689e6-3c09-4905-b1c5-b7a96a3614a1" providerId="ADAL" clId="{7E7DA52A-C33B-4266-A928-8CC1B52A5146}" dt="2024-01-01T22:17:02.531" v="1258"/>
          <ac:cxnSpMkLst>
            <pc:docMk/>
            <pc:sldMk cId="2483780533" sldId="271"/>
            <ac:cxnSpMk id="22" creationId="{79380116-B5F4-D72D-C142-819FDC47E2B5}"/>
          </ac:cxnSpMkLst>
        </pc:cxnChg>
        <pc:cxnChg chg="mod">
          <ac:chgData name="Rogerd Molina" userId="b7f689e6-3c09-4905-b1c5-b7a96a3614a1" providerId="ADAL" clId="{7E7DA52A-C33B-4266-A928-8CC1B52A5146}" dt="2024-01-01T22:17:02.531" v="1258"/>
          <ac:cxnSpMkLst>
            <pc:docMk/>
            <pc:sldMk cId="2483780533" sldId="271"/>
            <ac:cxnSpMk id="23" creationId="{D9A841CB-E77F-62A4-6435-4490F8E1B994}"/>
          </ac:cxnSpMkLst>
        </pc:cxnChg>
        <pc:cxnChg chg="mod">
          <ac:chgData name="Rogerd Molina" userId="b7f689e6-3c09-4905-b1c5-b7a96a3614a1" providerId="ADAL" clId="{7E7DA52A-C33B-4266-A928-8CC1B52A5146}" dt="2024-01-01T22:17:55.200" v="1296"/>
          <ac:cxnSpMkLst>
            <pc:docMk/>
            <pc:sldMk cId="2483780533" sldId="271"/>
            <ac:cxnSpMk id="30" creationId="{7739A664-F054-8919-01E5-0E557B3ABDED}"/>
          </ac:cxnSpMkLst>
        </pc:cxnChg>
        <pc:cxnChg chg="mod">
          <ac:chgData name="Rogerd Molina" userId="b7f689e6-3c09-4905-b1c5-b7a96a3614a1" providerId="ADAL" clId="{7E7DA52A-C33B-4266-A928-8CC1B52A5146}" dt="2024-01-01T22:17:55.200" v="1296"/>
          <ac:cxnSpMkLst>
            <pc:docMk/>
            <pc:sldMk cId="2483780533" sldId="271"/>
            <ac:cxnSpMk id="31" creationId="{433700D8-A78F-F608-EDD4-C2E5C58E5F8A}"/>
          </ac:cxnSpMkLst>
        </pc:cxnChg>
        <pc:cxnChg chg="mod">
          <ac:chgData name="Rogerd Molina" userId="b7f689e6-3c09-4905-b1c5-b7a96a3614a1" providerId="ADAL" clId="{7E7DA52A-C33B-4266-A928-8CC1B52A5146}" dt="2024-01-01T22:17:55.200" v="1296"/>
          <ac:cxnSpMkLst>
            <pc:docMk/>
            <pc:sldMk cId="2483780533" sldId="271"/>
            <ac:cxnSpMk id="32" creationId="{1BF31B49-F026-75B4-4F65-AB3864FDA32B}"/>
          </ac:cxnSpMkLst>
        </pc:cxnChg>
      </pc:sldChg>
      <pc:sldChg chg="add del">
        <pc:chgData name="Rogerd Molina" userId="b7f689e6-3c09-4905-b1c5-b7a96a3614a1" providerId="ADAL" clId="{7E7DA52A-C33B-4266-A928-8CC1B52A5146}" dt="2024-01-01T22:46:04.830" v="1789" actId="47"/>
        <pc:sldMkLst>
          <pc:docMk/>
          <pc:sldMk cId="2448743502" sldId="272"/>
        </pc:sldMkLst>
      </pc:sldChg>
      <pc:sldChg chg="addSp delSp modSp add mod">
        <pc:chgData name="Rogerd Molina" userId="b7f689e6-3c09-4905-b1c5-b7a96a3614a1" providerId="ADAL" clId="{7E7DA52A-C33B-4266-A928-8CC1B52A5146}" dt="2024-01-02T03:14:08.582" v="6150" actId="20577"/>
        <pc:sldMkLst>
          <pc:docMk/>
          <pc:sldMk cId="4290499751" sldId="272"/>
        </pc:sldMkLst>
        <pc:spChg chg="mod">
          <ac:chgData name="Rogerd Molina" userId="b7f689e6-3c09-4905-b1c5-b7a96a3614a1" providerId="ADAL" clId="{7E7DA52A-C33B-4266-A928-8CC1B52A5146}" dt="2024-01-02T00:39:21.193" v="3698" actId="14100"/>
          <ac:spMkLst>
            <pc:docMk/>
            <pc:sldMk cId="4290499751" sldId="272"/>
            <ac:spMk id="3" creationId="{C379B3D7-FCCE-9250-ECFD-CA492876C1C2}"/>
          </ac:spMkLst>
        </pc:spChg>
        <pc:spChg chg="mod">
          <ac:chgData name="Rogerd Molina" userId="b7f689e6-3c09-4905-b1c5-b7a96a3614a1" providerId="ADAL" clId="{7E7DA52A-C33B-4266-A928-8CC1B52A5146}" dt="2024-01-02T02:09:54.214" v="5173" actId="1036"/>
          <ac:spMkLst>
            <pc:docMk/>
            <pc:sldMk cId="4290499751" sldId="272"/>
            <ac:spMk id="4" creationId="{115E52C4-3026-EE03-033E-E4E54C7BC413}"/>
          </ac:spMkLst>
        </pc:spChg>
        <pc:spChg chg="mod">
          <ac:chgData name="Rogerd Molina" userId="b7f689e6-3c09-4905-b1c5-b7a96a3614a1" providerId="ADAL" clId="{7E7DA52A-C33B-4266-A928-8CC1B52A5146}" dt="2024-01-02T02:09:54.214" v="5173" actId="1036"/>
          <ac:spMkLst>
            <pc:docMk/>
            <pc:sldMk cId="4290499751" sldId="272"/>
            <ac:spMk id="5" creationId="{A60C8806-9E9E-6B84-37CA-FD36FAF61CA6}"/>
          </ac:spMkLst>
        </pc:spChg>
        <pc:spChg chg="mod">
          <ac:chgData name="Rogerd Molina" userId="b7f689e6-3c09-4905-b1c5-b7a96a3614a1" providerId="ADAL" clId="{7E7DA52A-C33B-4266-A928-8CC1B52A5146}" dt="2024-01-02T02:09:54.214" v="5173" actId="1036"/>
          <ac:spMkLst>
            <pc:docMk/>
            <pc:sldMk cId="4290499751" sldId="272"/>
            <ac:spMk id="6" creationId="{75C6ED4E-98DB-725F-C21D-B0FE1191CC94}"/>
          </ac:spMkLst>
        </pc:spChg>
        <pc:spChg chg="mod">
          <ac:chgData name="Rogerd Molina" userId="b7f689e6-3c09-4905-b1c5-b7a96a3614a1" providerId="ADAL" clId="{7E7DA52A-C33B-4266-A928-8CC1B52A5146}" dt="2024-01-02T02:09:54.214" v="5173" actId="1036"/>
          <ac:spMkLst>
            <pc:docMk/>
            <pc:sldMk cId="4290499751" sldId="272"/>
            <ac:spMk id="7" creationId="{F3350B8B-F114-9B6E-9A0C-AF0F6E413314}"/>
          </ac:spMkLst>
        </pc:spChg>
        <pc:spChg chg="mod ord">
          <ac:chgData name="Rogerd Molina" userId="b7f689e6-3c09-4905-b1c5-b7a96a3614a1" providerId="ADAL" clId="{7E7DA52A-C33B-4266-A928-8CC1B52A5146}" dt="2024-01-02T02:09:54.214" v="5173" actId="1036"/>
          <ac:spMkLst>
            <pc:docMk/>
            <pc:sldMk cId="4290499751" sldId="272"/>
            <ac:spMk id="9" creationId="{C3E5138E-9E73-0322-2A01-E3C107D0D49B}"/>
          </ac:spMkLst>
        </pc:spChg>
        <pc:spChg chg="mod">
          <ac:chgData name="Rogerd Molina" userId="b7f689e6-3c09-4905-b1c5-b7a96a3614a1" providerId="ADAL" clId="{7E7DA52A-C33B-4266-A928-8CC1B52A5146}" dt="2024-01-02T02:09:54.214" v="5173" actId="1036"/>
          <ac:spMkLst>
            <pc:docMk/>
            <pc:sldMk cId="4290499751" sldId="272"/>
            <ac:spMk id="10" creationId="{F48D15FD-7F7A-1707-81D6-CD5F273C85E5}"/>
          </ac:spMkLst>
        </pc:spChg>
        <pc:spChg chg="mod">
          <ac:chgData name="Rogerd Molina" userId="b7f689e6-3c09-4905-b1c5-b7a96a3614a1" providerId="ADAL" clId="{7E7DA52A-C33B-4266-A928-8CC1B52A5146}" dt="2024-01-02T02:09:54.214" v="5173" actId="1036"/>
          <ac:spMkLst>
            <pc:docMk/>
            <pc:sldMk cId="4290499751" sldId="272"/>
            <ac:spMk id="12" creationId="{42F1C56C-FDB0-EECD-2195-205CBCA64A00}"/>
          </ac:spMkLst>
        </pc:spChg>
        <pc:spChg chg="mod">
          <ac:chgData name="Rogerd Molina" userId="b7f689e6-3c09-4905-b1c5-b7a96a3614a1" providerId="ADAL" clId="{7E7DA52A-C33B-4266-A928-8CC1B52A5146}" dt="2024-01-02T02:09:54.214" v="5173" actId="1036"/>
          <ac:spMkLst>
            <pc:docMk/>
            <pc:sldMk cId="4290499751" sldId="272"/>
            <ac:spMk id="14" creationId="{C7E1CE2E-6941-9EFE-B421-E3DDCD48BB04}"/>
          </ac:spMkLst>
        </pc:spChg>
        <pc:spChg chg="mod">
          <ac:chgData name="Rogerd Molina" userId="b7f689e6-3c09-4905-b1c5-b7a96a3614a1" providerId="ADAL" clId="{7E7DA52A-C33B-4266-A928-8CC1B52A5146}" dt="2024-01-02T02:09:54.214" v="5173" actId="1036"/>
          <ac:spMkLst>
            <pc:docMk/>
            <pc:sldMk cId="4290499751" sldId="272"/>
            <ac:spMk id="15" creationId="{D67C8B61-293E-7B3D-EEC6-C6DFE78F3D27}"/>
          </ac:spMkLst>
        </pc:spChg>
        <pc:spChg chg="mod">
          <ac:chgData name="Rogerd Molina" userId="b7f689e6-3c09-4905-b1c5-b7a96a3614a1" providerId="ADAL" clId="{7E7DA52A-C33B-4266-A928-8CC1B52A5146}" dt="2024-01-02T02:09:54.214" v="5173" actId="1036"/>
          <ac:spMkLst>
            <pc:docMk/>
            <pc:sldMk cId="4290499751" sldId="272"/>
            <ac:spMk id="17" creationId="{2B9338EF-5A57-83FE-BEE1-46605C68F3DB}"/>
          </ac:spMkLst>
        </pc:spChg>
        <pc:spChg chg="del mod">
          <ac:chgData name="Rogerd Molina" userId="b7f689e6-3c09-4905-b1c5-b7a96a3614a1" providerId="ADAL" clId="{7E7DA52A-C33B-4266-A928-8CC1B52A5146}" dt="2024-01-02T02:04:39.053" v="5020" actId="478"/>
          <ac:spMkLst>
            <pc:docMk/>
            <pc:sldMk cId="4290499751" sldId="272"/>
            <ac:spMk id="19" creationId="{CCF784DB-D092-2F59-B413-D32291356C21}"/>
          </ac:spMkLst>
        </pc:spChg>
        <pc:spChg chg="add del mod">
          <ac:chgData name="Rogerd Molina" userId="b7f689e6-3c09-4905-b1c5-b7a96a3614a1" providerId="ADAL" clId="{7E7DA52A-C33B-4266-A928-8CC1B52A5146}" dt="2024-01-02T01:04:07.206" v="4363" actId="478"/>
          <ac:spMkLst>
            <pc:docMk/>
            <pc:sldMk cId="4290499751" sldId="272"/>
            <ac:spMk id="20" creationId="{48E39CF1-FD82-6654-FFFA-FF1C7575CA3C}"/>
          </ac:spMkLst>
        </pc:spChg>
        <pc:spChg chg="add del mod">
          <ac:chgData name="Rogerd Molina" userId="b7f689e6-3c09-4905-b1c5-b7a96a3614a1" providerId="ADAL" clId="{7E7DA52A-C33B-4266-A928-8CC1B52A5146}" dt="2024-01-01T23:56:42.378" v="2566" actId="478"/>
          <ac:spMkLst>
            <pc:docMk/>
            <pc:sldMk cId="4290499751" sldId="272"/>
            <ac:spMk id="21" creationId="{14F8C5B9-6F0B-2FAC-AF0F-AE5B990B64FB}"/>
          </ac:spMkLst>
        </pc:spChg>
        <pc:spChg chg="mod">
          <ac:chgData name="Rogerd Molina" userId="b7f689e6-3c09-4905-b1c5-b7a96a3614a1" providerId="ADAL" clId="{7E7DA52A-C33B-4266-A928-8CC1B52A5146}" dt="2024-01-01T23:53:47.433" v="2432"/>
          <ac:spMkLst>
            <pc:docMk/>
            <pc:sldMk cId="4290499751" sldId="272"/>
            <ac:spMk id="23" creationId="{57EFEBB1-66D1-62A1-F086-2D41FC4EE3E0}"/>
          </ac:spMkLst>
        </pc:spChg>
        <pc:spChg chg="add del mod">
          <ac:chgData name="Rogerd Molina" userId="b7f689e6-3c09-4905-b1c5-b7a96a3614a1" providerId="ADAL" clId="{7E7DA52A-C33B-4266-A928-8CC1B52A5146}" dt="2024-01-01T23:59:53.480" v="2635" actId="478"/>
          <ac:spMkLst>
            <pc:docMk/>
            <pc:sldMk cId="4290499751" sldId="272"/>
            <ac:spMk id="25" creationId="{EB31CCDB-B944-EE20-4F1F-A7F91C07C572}"/>
          </ac:spMkLst>
        </pc:spChg>
        <pc:spChg chg="add del mod">
          <ac:chgData name="Rogerd Molina" userId="b7f689e6-3c09-4905-b1c5-b7a96a3614a1" providerId="ADAL" clId="{7E7DA52A-C33B-4266-A928-8CC1B52A5146}" dt="2024-01-02T02:43:09.480" v="5560" actId="1036"/>
          <ac:spMkLst>
            <pc:docMk/>
            <pc:sldMk cId="4290499751" sldId="272"/>
            <ac:spMk id="26" creationId="{8B2353C5-01A2-2038-CB4B-BACCA99B1068}"/>
          </ac:spMkLst>
        </pc:spChg>
        <pc:spChg chg="add del mod">
          <ac:chgData name="Rogerd Molina" userId="b7f689e6-3c09-4905-b1c5-b7a96a3614a1" providerId="ADAL" clId="{7E7DA52A-C33B-4266-A928-8CC1B52A5146}" dt="2024-01-02T02:43:09.480" v="5560" actId="1036"/>
          <ac:spMkLst>
            <pc:docMk/>
            <pc:sldMk cId="4290499751" sldId="272"/>
            <ac:spMk id="27" creationId="{389DBFFB-D459-18C7-D2F1-485B7520181B}"/>
          </ac:spMkLst>
        </pc:spChg>
        <pc:spChg chg="add mod">
          <ac:chgData name="Rogerd Molina" userId="b7f689e6-3c09-4905-b1c5-b7a96a3614a1" providerId="ADAL" clId="{7E7DA52A-C33B-4266-A928-8CC1B52A5146}" dt="2024-01-02T02:50:31.124" v="5711" actId="20577"/>
          <ac:spMkLst>
            <pc:docMk/>
            <pc:sldMk cId="4290499751" sldId="272"/>
            <ac:spMk id="28" creationId="{D7E2A04F-CBD8-6763-EC9E-4A9E93AAF179}"/>
          </ac:spMkLst>
        </pc:spChg>
        <pc:spChg chg="add del mod">
          <ac:chgData name="Rogerd Molina" userId="b7f689e6-3c09-4905-b1c5-b7a96a3614a1" providerId="ADAL" clId="{7E7DA52A-C33B-4266-A928-8CC1B52A5146}" dt="2024-01-02T02:09:45.547" v="5168" actId="478"/>
          <ac:spMkLst>
            <pc:docMk/>
            <pc:sldMk cId="4290499751" sldId="272"/>
            <ac:spMk id="29" creationId="{7603D5C6-CE64-0C21-0ADB-E0F6D8BE69C2}"/>
          </ac:spMkLst>
        </pc:spChg>
        <pc:spChg chg="add mod">
          <ac:chgData name="Rogerd Molina" userId="b7f689e6-3c09-4905-b1c5-b7a96a3614a1" providerId="ADAL" clId="{7E7DA52A-C33B-4266-A928-8CC1B52A5146}" dt="2024-01-02T03:14:08.582" v="6150" actId="20577"/>
          <ac:spMkLst>
            <pc:docMk/>
            <pc:sldMk cId="4290499751" sldId="272"/>
            <ac:spMk id="30" creationId="{D6D6DAC1-92C4-6FEC-4F52-04B727DDFCE1}"/>
          </ac:spMkLst>
        </pc:spChg>
        <pc:spChg chg="del mod">
          <ac:chgData name="Rogerd Molina" userId="b7f689e6-3c09-4905-b1c5-b7a96a3614a1" providerId="ADAL" clId="{7E7DA52A-C33B-4266-A928-8CC1B52A5146}" dt="2024-01-01T22:53:35.962" v="1906" actId="478"/>
          <ac:spMkLst>
            <pc:docMk/>
            <pc:sldMk cId="4290499751" sldId="272"/>
            <ac:spMk id="33" creationId="{F66543CC-3D9C-456C-7C41-BB2A2A158845}"/>
          </ac:spMkLst>
        </pc:spChg>
        <pc:spChg chg="del">
          <ac:chgData name="Rogerd Molina" userId="b7f689e6-3c09-4905-b1c5-b7a96a3614a1" providerId="ADAL" clId="{7E7DA52A-C33B-4266-A928-8CC1B52A5146}" dt="2024-01-01T23:03:08.449" v="2003" actId="478"/>
          <ac:spMkLst>
            <pc:docMk/>
            <pc:sldMk cId="4290499751" sldId="272"/>
            <ac:spMk id="34" creationId="{F2DA6F62-C593-98CB-AD8F-B1E82292470B}"/>
          </ac:spMkLst>
        </pc:spChg>
        <pc:grpChg chg="add del mod">
          <ac:chgData name="Rogerd Molina" userId="b7f689e6-3c09-4905-b1c5-b7a96a3614a1" providerId="ADAL" clId="{7E7DA52A-C33B-4266-A928-8CC1B52A5146}" dt="2024-01-01T23:56:44.826" v="2567" actId="478"/>
          <ac:grpSpMkLst>
            <pc:docMk/>
            <pc:sldMk cId="4290499751" sldId="272"/>
            <ac:grpSpMk id="22" creationId="{82783DD7-F464-06C6-5E6E-0E8BCD21C2AC}"/>
          </ac:grpSpMkLst>
        </pc:grpChg>
        <pc:picChg chg="add mod">
          <ac:chgData name="Rogerd Molina" userId="b7f689e6-3c09-4905-b1c5-b7a96a3614a1" providerId="ADAL" clId="{7E7DA52A-C33B-4266-A928-8CC1B52A5146}" dt="2024-01-02T02:09:54.214" v="5173" actId="1036"/>
          <ac:picMkLst>
            <pc:docMk/>
            <pc:sldMk cId="4290499751" sldId="272"/>
            <ac:picMk id="11" creationId="{EBB87876-0801-582A-FC2C-955ECAA613B8}"/>
          </ac:picMkLst>
        </pc:picChg>
        <pc:picChg chg="mod">
          <ac:chgData name="Rogerd Molina" userId="b7f689e6-3c09-4905-b1c5-b7a96a3614a1" providerId="ADAL" clId="{7E7DA52A-C33B-4266-A928-8CC1B52A5146}" dt="2024-01-02T02:09:54.214" v="5173" actId="1036"/>
          <ac:picMkLst>
            <pc:docMk/>
            <pc:sldMk cId="4290499751" sldId="272"/>
            <ac:picMk id="13" creationId="{6930E024-4F60-62D5-C708-BBD4A4B123CC}"/>
          </ac:picMkLst>
        </pc:picChg>
        <pc:picChg chg="mod">
          <ac:chgData name="Rogerd Molina" userId="b7f689e6-3c09-4905-b1c5-b7a96a3614a1" providerId="ADAL" clId="{7E7DA52A-C33B-4266-A928-8CC1B52A5146}" dt="2024-01-02T02:09:54.214" v="5173" actId="1036"/>
          <ac:picMkLst>
            <pc:docMk/>
            <pc:sldMk cId="4290499751" sldId="272"/>
            <ac:picMk id="16" creationId="{8C52DF55-9A44-2654-405E-5B6130CF8E8D}"/>
          </ac:picMkLst>
        </pc:picChg>
        <pc:picChg chg="add del mod">
          <ac:chgData name="Rogerd Molina" userId="b7f689e6-3c09-4905-b1c5-b7a96a3614a1" providerId="ADAL" clId="{7E7DA52A-C33B-4266-A928-8CC1B52A5146}" dt="2024-01-02T02:09:54.214" v="5173" actId="1036"/>
          <ac:picMkLst>
            <pc:docMk/>
            <pc:sldMk cId="4290499751" sldId="272"/>
            <ac:picMk id="18" creationId="{9093BFEF-AC78-53BD-CCB9-4BBA96D028D6}"/>
          </ac:picMkLst>
        </pc:picChg>
        <pc:picChg chg="mod">
          <ac:chgData name="Rogerd Molina" userId="b7f689e6-3c09-4905-b1c5-b7a96a3614a1" providerId="ADAL" clId="{7E7DA52A-C33B-4266-A928-8CC1B52A5146}" dt="2024-01-01T23:53:47.433" v="2432"/>
          <ac:picMkLst>
            <pc:docMk/>
            <pc:sldMk cId="4290499751" sldId="272"/>
            <ac:picMk id="24" creationId="{BE505793-70F3-E216-F078-7C5B30384173}"/>
          </ac:picMkLst>
        </pc:picChg>
      </pc:sldChg>
      <pc:sldChg chg="addSp delSp modSp add mod">
        <pc:chgData name="Rogerd Molina" userId="b7f689e6-3c09-4905-b1c5-b7a96a3614a1" providerId="ADAL" clId="{7E7DA52A-C33B-4266-A928-8CC1B52A5146}" dt="2024-01-02T14:37:07.909" v="7940" actId="1035"/>
        <pc:sldMkLst>
          <pc:docMk/>
          <pc:sldMk cId="29083491" sldId="273"/>
        </pc:sldMkLst>
        <pc:spChg chg="del">
          <ac:chgData name="Rogerd Molina" userId="b7f689e6-3c09-4905-b1c5-b7a96a3614a1" providerId="ADAL" clId="{7E7DA52A-C33B-4266-A928-8CC1B52A5146}" dt="2024-01-02T14:15:52.394" v="7767" actId="478"/>
          <ac:spMkLst>
            <pc:docMk/>
            <pc:sldMk cId="29083491" sldId="273"/>
            <ac:spMk id="4" creationId="{115E52C4-3026-EE03-033E-E4E54C7BC413}"/>
          </ac:spMkLst>
        </pc:spChg>
        <pc:spChg chg="del">
          <ac:chgData name="Rogerd Molina" userId="b7f689e6-3c09-4905-b1c5-b7a96a3614a1" providerId="ADAL" clId="{7E7DA52A-C33B-4266-A928-8CC1B52A5146}" dt="2024-01-02T14:15:52.394" v="7767" actId="478"/>
          <ac:spMkLst>
            <pc:docMk/>
            <pc:sldMk cId="29083491" sldId="273"/>
            <ac:spMk id="5" creationId="{A60C8806-9E9E-6B84-37CA-FD36FAF61CA6}"/>
          </ac:spMkLst>
        </pc:spChg>
        <pc:spChg chg="del">
          <ac:chgData name="Rogerd Molina" userId="b7f689e6-3c09-4905-b1c5-b7a96a3614a1" providerId="ADAL" clId="{7E7DA52A-C33B-4266-A928-8CC1B52A5146}" dt="2024-01-02T14:15:52.394" v="7767" actId="478"/>
          <ac:spMkLst>
            <pc:docMk/>
            <pc:sldMk cId="29083491" sldId="273"/>
            <ac:spMk id="6" creationId="{75C6ED4E-98DB-725F-C21D-B0FE1191CC94}"/>
          </ac:spMkLst>
        </pc:spChg>
        <pc:spChg chg="del">
          <ac:chgData name="Rogerd Molina" userId="b7f689e6-3c09-4905-b1c5-b7a96a3614a1" providerId="ADAL" clId="{7E7DA52A-C33B-4266-A928-8CC1B52A5146}" dt="2024-01-02T14:15:52.394" v="7767" actId="478"/>
          <ac:spMkLst>
            <pc:docMk/>
            <pc:sldMk cId="29083491" sldId="273"/>
            <ac:spMk id="7" creationId="{F3350B8B-F114-9B6E-9A0C-AF0F6E413314}"/>
          </ac:spMkLst>
        </pc:spChg>
        <pc:spChg chg="del">
          <ac:chgData name="Rogerd Molina" userId="b7f689e6-3c09-4905-b1c5-b7a96a3614a1" providerId="ADAL" clId="{7E7DA52A-C33B-4266-A928-8CC1B52A5146}" dt="2024-01-02T14:15:52.394" v="7767" actId="478"/>
          <ac:spMkLst>
            <pc:docMk/>
            <pc:sldMk cId="29083491" sldId="273"/>
            <ac:spMk id="9" creationId="{C3E5138E-9E73-0322-2A01-E3C107D0D49B}"/>
          </ac:spMkLst>
        </pc:spChg>
        <pc:spChg chg="del">
          <ac:chgData name="Rogerd Molina" userId="b7f689e6-3c09-4905-b1c5-b7a96a3614a1" providerId="ADAL" clId="{7E7DA52A-C33B-4266-A928-8CC1B52A5146}" dt="2024-01-02T14:15:52.394" v="7767" actId="478"/>
          <ac:spMkLst>
            <pc:docMk/>
            <pc:sldMk cId="29083491" sldId="273"/>
            <ac:spMk id="10" creationId="{F48D15FD-7F7A-1707-81D6-CD5F273C85E5}"/>
          </ac:spMkLst>
        </pc:spChg>
        <pc:spChg chg="del">
          <ac:chgData name="Rogerd Molina" userId="b7f689e6-3c09-4905-b1c5-b7a96a3614a1" providerId="ADAL" clId="{7E7DA52A-C33B-4266-A928-8CC1B52A5146}" dt="2024-01-02T14:15:52.394" v="7767" actId="478"/>
          <ac:spMkLst>
            <pc:docMk/>
            <pc:sldMk cId="29083491" sldId="273"/>
            <ac:spMk id="12" creationId="{42F1C56C-FDB0-EECD-2195-205CBCA64A00}"/>
          </ac:spMkLst>
        </pc:spChg>
        <pc:spChg chg="del">
          <ac:chgData name="Rogerd Molina" userId="b7f689e6-3c09-4905-b1c5-b7a96a3614a1" providerId="ADAL" clId="{7E7DA52A-C33B-4266-A928-8CC1B52A5146}" dt="2024-01-02T14:15:52.394" v="7767" actId="478"/>
          <ac:spMkLst>
            <pc:docMk/>
            <pc:sldMk cId="29083491" sldId="273"/>
            <ac:spMk id="14" creationId="{C7E1CE2E-6941-9EFE-B421-E3DDCD48BB04}"/>
          </ac:spMkLst>
        </pc:spChg>
        <pc:spChg chg="del">
          <ac:chgData name="Rogerd Molina" userId="b7f689e6-3c09-4905-b1c5-b7a96a3614a1" providerId="ADAL" clId="{7E7DA52A-C33B-4266-A928-8CC1B52A5146}" dt="2024-01-02T14:15:52.394" v="7767" actId="478"/>
          <ac:spMkLst>
            <pc:docMk/>
            <pc:sldMk cId="29083491" sldId="273"/>
            <ac:spMk id="15" creationId="{D67C8B61-293E-7B3D-EEC6-C6DFE78F3D27}"/>
          </ac:spMkLst>
        </pc:spChg>
        <pc:spChg chg="del">
          <ac:chgData name="Rogerd Molina" userId="b7f689e6-3c09-4905-b1c5-b7a96a3614a1" providerId="ADAL" clId="{7E7DA52A-C33B-4266-A928-8CC1B52A5146}" dt="2024-01-02T14:15:52.394" v="7767" actId="478"/>
          <ac:spMkLst>
            <pc:docMk/>
            <pc:sldMk cId="29083491" sldId="273"/>
            <ac:spMk id="17" creationId="{2B9338EF-5A57-83FE-BEE1-46605C68F3DB}"/>
          </ac:spMkLst>
        </pc:spChg>
        <pc:spChg chg="add mod">
          <ac:chgData name="Rogerd Molina" userId="b7f689e6-3c09-4905-b1c5-b7a96a3614a1" providerId="ADAL" clId="{7E7DA52A-C33B-4266-A928-8CC1B52A5146}" dt="2024-01-02T14:22:53.104" v="7798" actId="14100"/>
          <ac:spMkLst>
            <pc:docMk/>
            <pc:sldMk cId="29083491" sldId="273"/>
            <ac:spMk id="19" creationId="{4A584EC3-6EDA-679D-A3E3-816DA08383AE}"/>
          </ac:spMkLst>
        </pc:spChg>
        <pc:spChg chg="del">
          <ac:chgData name="Rogerd Molina" userId="b7f689e6-3c09-4905-b1c5-b7a96a3614a1" providerId="ADAL" clId="{7E7DA52A-C33B-4266-A928-8CC1B52A5146}" dt="2024-01-02T14:15:52.394" v="7767" actId="478"/>
          <ac:spMkLst>
            <pc:docMk/>
            <pc:sldMk cId="29083491" sldId="273"/>
            <ac:spMk id="26" creationId="{8B2353C5-01A2-2038-CB4B-BACCA99B1068}"/>
          </ac:spMkLst>
        </pc:spChg>
        <pc:spChg chg="del">
          <ac:chgData name="Rogerd Molina" userId="b7f689e6-3c09-4905-b1c5-b7a96a3614a1" providerId="ADAL" clId="{7E7DA52A-C33B-4266-A928-8CC1B52A5146}" dt="2024-01-02T14:15:52.394" v="7767" actId="478"/>
          <ac:spMkLst>
            <pc:docMk/>
            <pc:sldMk cId="29083491" sldId="273"/>
            <ac:spMk id="27" creationId="{389DBFFB-D459-18C7-D2F1-485B7520181B}"/>
          </ac:spMkLst>
        </pc:spChg>
        <pc:spChg chg="del">
          <ac:chgData name="Rogerd Molina" userId="b7f689e6-3c09-4905-b1c5-b7a96a3614a1" providerId="ADAL" clId="{7E7DA52A-C33B-4266-A928-8CC1B52A5146}" dt="2024-01-02T14:15:52.394" v="7767" actId="478"/>
          <ac:spMkLst>
            <pc:docMk/>
            <pc:sldMk cId="29083491" sldId="273"/>
            <ac:spMk id="28" creationId="{D7E2A04F-CBD8-6763-EC9E-4A9E93AAF179}"/>
          </ac:spMkLst>
        </pc:spChg>
        <pc:spChg chg="del">
          <ac:chgData name="Rogerd Molina" userId="b7f689e6-3c09-4905-b1c5-b7a96a3614a1" providerId="ADAL" clId="{7E7DA52A-C33B-4266-A928-8CC1B52A5146}" dt="2024-01-02T14:15:52.394" v="7767" actId="478"/>
          <ac:spMkLst>
            <pc:docMk/>
            <pc:sldMk cId="29083491" sldId="273"/>
            <ac:spMk id="30" creationId="{D6D6DAC1-92C4-6FEC-4F52-04B727DDFCE1}"/>
          </ac:spMkLst>
        </pc:spChg>
        <pc:graphicFrameChg chg="add del mod modGraphic">
          <ac:chgData name="Rogerd Molina" userId="b7f689e6-3c09-4905-b1c5-b7a96a3614a1" providerId="ADAL" clId="{7E7DA52A-C33B-4266-A928-8CC1B52A5146}" dt="2024-01-02T14:16:29.980" v="7770" actId="478"/>
          <ac:graphicFrameMkLst>
            <pc:docMk/>
            <pc:sldMk cId="29083491" sldId="273"/>
            <ac:graphicFrameMk id="8" creationId="{2A86FA01-F1F1-33DD-FC5C-9AC8EF25CE1A}"/>
          </ac:graphicFrameMkLst>
        </pc:graphicFrameChg>
        <pc:graphicFrameChg chg="add mod modGraphic">
          <ac:chgData name="Rogerd Molina" userId="b7f689e6-3c09-4905-b1c5-b7a96a3614a1" providerId="ADAL" clId="{7E7DA52A-C33B-4266-A928-8CC1B52A5146}" dt="2024-01-02T14:37:07.909" v="7940" actId="1035"/>
          <ac:graphicFrameMkLst>
            <pc:docMk/>
            <pc:sldMk cId="29083491" sldId="273"/>
            <ac:graphicFrameMk id="20" creationId="{95DFF8A2-94AB-7299-C425-49598A10E3C6}"/>
          </ac:graphicFrameMkLst>
        </pc:graphicFrameChg>
        <pc:picChg chg="del">
          <ac:chgData name="Rogerd Molina" userId="b7f689e6-3c09-4905-b1c5-b7a96a3614a1" providerId="ADAL" clId="{7E7DA52A-C33B-4266-A928-8CC1B52A5146}" dt="2024-01-02T14:15:52.394" v="7767" actId="478"/>
          <ac:picMkLst>
            <pc:docMk/>
            <pc:sldMk cId="29083491" sldId="273"/>
            <ac:picMk id="11" creationId="{EBB87876-0801-582A-FC2C-955ECAA613B8}"/>
          </ac:picMkLst>
        </pc:picChg>
        <pc:picChg chg="del">
          <ac:chgData name="Rogerd Molina" userId="b7f689e6-3c09-4905-b1c5-b7a96a3614a1" providerId="ADAL" clId="{7E7DA52A-C33B-4266-A928-8CC1B52A5146}" dt="2024-01-02T14:15:52.394" v="7767" actId="478"/>
          <ac:picMkLst>
            <pc:docMk/>
            <pc:sldMk cId="29083491" sldId="273"/>
            <ac:picMk id="13" creationId="{6930E024-4F60-62D5-C708-BBD4A4B123CC}"/>
          </ac:picMkLst>
        </pc:picChg>
        <pc:picChg chg="del">
          <ac:chgData name="Rogerd Molina" userId="b7f689e6-3c09-4905-b1c5-b7a96a3614a1" providerId="ADAL" clId="{7E7DA52A-C33B-4266-A928-8CC1B52A5146}" dt="2024-01-02T14:15:52.394" v="7767" actId="478"/>
          <ac:picMkLst>
            <pc:docMk/>
            <pc:sldMk cId="29083491" sldId="273"/>
            <ac:picMk id="16" creationId="{8C52DF55-9A44-2654-405E-5B6130CF8E8D}"/>
          </ac:picMkLst>
        </pc:picChg>
        <pc:picChg chg="del">
          <ac:chgData name="Rogerd Molina" userId="b7f689e6-3c09-4905-b1c5-b7a96a3614a1" providerId="ADAL" clId="{7E7DA52A-C33B-4266-A928-8CC1B52A5146}" dt="2024-01-02T14:15:52.394" v="7767" actId="478"/>
          <ac:picMkLst>
            <pc:docMk/>
            <pc:sldMk cId="29083491" sldId="273"/>
            <ac:picMk id="18" creationId="{9093BFEF-AC78-53BD-CCB9-4BBA96D028D6}"/>
          </ac:picMkLst>
        </pc:picChg>
      </pc:sldChg>
      <pc:sldChg chg="add del">
        <pc:chgData name="Rogerd Molina" userId="b7f689e6-3c09-4905-b1c5-b7a96a3614a1" providerId="ADAL" clId="{7E7DA52A-C33B-4266-A928-8CC1B52A5146}" dt="2024-01-02T03:08:39.545" v="6052" actId="47"/>
        <pc:sldMkLst>
          <pc:docMk/>
          <pc:sldMk cId="1170031863" sldId="273"/>
        </pc:sldMkLst>
      </pc:sldChg>
      <pc:sldChg chg="add del ord">
        <pc:chgData name="Rogerd Molina" userId="b7f689e6-3c09-4905-b1c5-b7a96a3614a1" providerId="ADAL" clId="{7E7DA52A-C33B-4266-A928-8CC1B52A5146}" dt="2024-01-02T00:42:04.680" v="3699" actId="47"/>
        <pc:sldMkLst>
          <pc:docMk/>
          <pc:sldMk cId="1350555632" sldId="273"/>
        </pc:sldMkLst>
      </pc:sldChg>
      <pc:sldChg chg="addSp delSp modSp add del mod ord">
        <pc:chgData name="Rogerd Molina" userId="b7f689e6-3c09-4905-b1c5-b7a96a3614a1" providerId="ADAL" clId="{7E7DA52A-C33B-4266-A928-8CC1B52A5146}" dt="2024-01-02T00:29:06.220" v="3412" actId="47"/>
        <pc:sldMkLst>
          <pc:docMk/>
          <pc:sldMk cId="3519310676" sldId="273"/>
        </pc:sldMkLst>
        <pc:spChg chg="add del mod">
          <ac:chgData name="Rogerd Molina" userId="b7f689e6-3c09-4905-b1c5-b7a96a3614a1" providerId="ADAL" clId="{7E7DA52A-C33B-4266-A928-8CC1B52A5146}" dt="2024-01-02T00:28:58.666" v="3407"/>
          <ac:spMkLst>
            <pc:docMk/>
            <pc:sldMk cId="3519310676" sldId="273"/>
            <ac:spMk id="3" creationId="{9E7EA734-0F8A-DFB9-66C6-C945F150FBF7}"/>
          </ac:spMkLst>
        </pc:spChg>
      </pc:sldChg>
      <pc:sldMasterChg chg="delSldLayout">
        <pc:chgData name="Rogerd Molina" userId="b7f689e6-3c09-4905-b1c5-b7a96a3614a1" providerId="ADAL" clId="{7E7DA52A-C33B-4266-A928-8CC1B52A5146}" dt="2024-01-02T00:42:04.680" v="3699" actId="47"/>
        <pc:sldMasterMkLst>
          <pc:docMk/>
          <pc:sldMasterMk cId="0" sldId="2147483723"/>
        </pc:sldMasterMkLst>
        <pc:sldLayoutChg chg="del">
          <pc:chgData name="Rogerd Molina" userId="b7f689e6-3c09-4905-b1c5-b7a96a3614a1" providerId="ADAL" clId="{7E7DA52A-C33B-4266-A928-8CC1B52A5146}" dt="2024-01-02T00:42:04.680" v="3699" actId="47"/>
          <pc:sldLayoutMkLst>
            <pc:docMk/>
            <pc:sldMasterMk cId="0" sldId="2147483723"/>
            <pc:sldLayoutMk cId="2849776592" sldId="2147483794"/>
          </pc:sldLayoutMkLst>
        </pc:sldLayoutChg>
      </pc:sldMasterChg>
    </pc:docChg>
  </pc:docChgLst>
  <pc:docChgLst>
    <pc:chgData name="Francisco Peris" userId="c75b46f6-b1fd-49be-a050-9b8ec9c74faf" providerId="ADAL" clId="{D8229885-6B9B-4A43-8A74-5317237924C0}"/>
    <pc:docChg chg="undo redo custSel addSld delSld modSld sldOrd">
      <pc:chgData name="Francisco Peris" userId="c75b46f6-b1fd-49be-a050-9b8ec9c74faf" providerId="ADAL" clId="{D8229885-6B9B-4A43-8A74-5317237924C0}" dt="2024-01-03T18:45:20.591" v="3870" actId="47"/>
      <pc:docMkLst>
        <pc:docMk/>
      </pc:docMkLst>
      <pc:sldChg chg="addSp delSp modSp del mod">
        <pc:chgData name="Francisco Peris" userId="c75b46f6-b1fd-49be-a050-9b8ec9c74faf" providerId="ADAL" clId="{D8229885-6B9B-4A43-8A74-5317237924C0}" dt="2024-01-03T13:24:31.854" v="250" actId="47"/>
        <pc:sldMkLst>
          <pc:docMk/>
          <pc:sldMk cId="0" sldId="256"/>
        </pc:sldMkLst>
        <pc:spChg chg="add del mod">
          <ac:chgData name="Francisco Peris" userId="c75b46f6-b1fd-49be-a050-9b8ec9c74faf" providerId="ADAL" clId="{D8229885-6B9B-4A43-8A74-5317237924C0}" dt="2024-01-03T13:24:26.519" v="249" actId="255"/>
          <ac:spMkLst>
            <pc:docMk/>
            <pc:sldMk cId="0" sldId="256"/>
            <ac:spMk id="2" creationId="{5B8F2877-5CBE-46B8-8BA2-8D8B5ECAF4EC}"/>
          </ac:spMkLst>
        </pc:spChg>
        <pc:spChg chg="add del mod">
          <ac:chgData name="Francisco Peris" userId="c75b46f6-b1fd-49be-a050-9b8ec9c74faf" providerId="ADAL" clId="{D8229885-6B9B-4A43-8A74-5317237924C0}" dt="2024-01-03T13:21:35.108" v="150" actId="478"/>
          <ac:spMkLst>
            <pc:docMk/>
            <pc:sldMk cId="0" sldId="256"/>
            <ac:spMk id="4" creationId="{4D8DFE9F-1648-B6D2-261C-191305BB895A}"/>
          </ac:spMkLst>
        </pc:spChg>
        <pc:spChg chg="del">
          <ac:chgData name="Francisco Peris" userId="c75b46f6-b1fd-49be-a050-9b8ec9c74faf" providerId="ADAL" clId="{D8229885-6B9B-4A43-8A74-5317237924C0}" dt="2024-01-03T13:21:31.101" v="149" actId="478"/>
          <ac:spMkLst>
            <pc:docMk/>
            <pc:sldMk cId="0" sldId="256"/>
            <ac:spMk id="7" creationId="{65965341-4B7B-7702-337C-B3F66B4835C3}"/>
          </ac:spMkLst>
        </pc:spChg>
        <pc:picChg chg="add del mod">
          <ac:chgData name="Francisco Peris" userId="c75b46f6-b1fd-49be-a050-9b8ec9c74faf" providerId="ADAL" clId="{D8229885-6B9B-4A43-8A74-5317237924C0}" dt="2024-01-03T13:23:46.869" v="188" actId="22"/>
          <ac:picMkLst>
            <pc:docMk/>
            <pc:sldMk cId="0" sldId="256"/>
            <ac:picMk id="6" creationId="{5F9D05EC-8FE6-1691-E9B9-4001DE5614DC}"/>
          </ac:picMkLst>
        </pc:picChg>
      </pc:sldChg>
      <pc:sldChg chg="del">
        <pc:chgData name="Francisco Peris" userId="c75b46f6-b1fd-49be-a050-9b8ec9c74faf" providerId="ADAL" clId="{D8229885-6B9B-4A43-8A74-5317237924C0}" dt="2024-01-03T18:07:47.031" v="3324" actId="47"/>
        <pc:sldMkLst>
          <pc:docMk/>
          <pc:sldMk cId="0" sldId="260"/>
        </pc:sldMkLst>
      </pc:sldChg>
      <pc:sldChg chg="modSp del mod ord">
        <pc:chgData name="Francisco Peris" userId="c75b46f6-b1fd-49be-a050-9b8ec9c74faf" providerId="ADAL" clId="{D8229885-6B9B-4A43-8A74-5317237924C0}" dt="2024-01-03T15:34:36.401" v="2339" actId="47"/>
        <pc:sldMkLst>
          <pc:docMk/>
          <pc:sldMk cId="0" sldId="261"/>
        </pc:sldMkLst>
        <pc:spChg chg="mod">
          <ac:chgData name="Francisco Peris" userId="c75b46f6-b1fd-49be-a050-9b8ec9c74faf" providerId="ADAL" clId="{D8229885-6B9B-4A43-8A74-5317237924C0}" dt="2024-01-03T13:53:57.353" v="283"/>
          <ac:spMkLst>
            <pc:docMk/>
            <pc:sldMk cId="0" sldId="261"/>
            <ac:spMk id="3" creationId="{E7DE13B6-0C64-3ED8-D534-887B32911B84}"/>
          </ac:spMkLst>
        </pc:spChg>
      </pc:sldChg>
      <pc:sldChg chg="addSp modSp add mod ord">
        <pc:chgData name="Francisco Peris" userId="c75b46f6-b1fd-49be-a050-9b8ec9c74faf" providerId="ADAL" clId="{D8229885-6B9B-4A43-8A74-5317237924C0}" dt="2024-01-03T14:10:38.347" v="859" actId="1076"/>
        <pc:sldMkLst>
          <pc:docMk/>
          <pc:sldMk cId="0" sldId="262"/>
        </pc:sldMkLst>
        <pc:spChg chg="add mod">
          <ac:chgData name="Francisco Peris" userId="c75b46f6-b1fd-49be-a050-9b8ec9c74faf" providerId="ADAL" clId="{D8229885-6B9B-4A43-8A74-5317237924C0}" dt="2024-01-03T14:02:13.060" v="658"/>
          <ac:spMkLst>
            <pc:docMk/>
            <pc:sldMk cId="0" sldId="262"/>
            <ac:spMk id="5" creationId="{552C882C-8A9C-B0C8-F998-53254A54C20C}"/>
          </ac:spMkLst>
        </pc:spChg>
        <pc:spChg chg="add mod">
          <ac:chgData name="Francisco Peris" userId="c75b46f6-b1fd-49be-a050-9b8ec9c74faf" providerId="ADAL" clId="{D8229885-6B9B-4A43-8A74-5317237924C0}" dt="2024-01-03T14:07:07.032" v="849" actId="20577"/>
          <ac:spMkLst>
            <pc:docMk/>
            <pc:sldMk cId="0" sldId="262"/>
            <ac:spMk id="6" creationId="{EE9BA5FD-9DE5-B111-4A1C-8EFA7F34F028}"/>
          </ac:spMkLst>
        </pc:spChg>
        <pc:spChg chg="add mod">
          <ac:chgData name="Francisco Peris" userId="c75b46f6-b1fd-49be-a050-9b8ec9c74faf" providerId="ADAL" clId="{D8229885-6B9B-4A43-8A74-5317237924C0}" dt="2024-01-03T14:02:13.060" v="658"/>
          <ac:spMkLst>
            <pc:docMk/>
            <pc:sldMk cId="0" sldId="262"/>
            <ac:spMk id="7" creationId="{337B33DD-C884-DD73-1802-2223282DE630}"/>
          </ac:spMkLst>
        </pc:spChg>
        <pc:spChg chg="mod">
          <ac:chgData name="Francisco Peris" userId="c75b46f6-b1fd-49be-a050-9b8ec9c74faf" providerId="ADAL" clId="{D8229885-6B9B-4A43-8A74-5317237924C0}" dt="2024-01-03T14:10:38.347" v="859" actId="1076"/>
          <ac:spMkLst>
            <pc:docMk/>
            <pc:sldMk cId="0" sldId="262"/>
            <ac:spMk id="8" creationId="{00000000-0000-0000-0000-000000000000}"/>
          </ac:spMkLst>
        </pc:spChg>
        <pc:spChg chg="mod">
          <ac:chgData name="Francisco Peris" userId="c75b46f6-b1fd-49be-a050-9b8ec9c74faf" providerId="ADAL" clId="{D8229885-6B9B-4A43-8A74-5317237924C0}" dt="2024-01-03T14:05:45.579" v="785" actId="20577"/>
          <ac:spMkLst>
            <pc:docMk/>
            <pc:sldMk cId="0" sldId="262"/>
            <ac:spMk id="9" creationId="{00000000-0000-0000-0000-000000000000}"/>
          </ac:spMkLst>
        </pc:spChg>
        <pc:spChg chg="add mod">
          <ac:chgData name="Francisco Peris" userId="c75b46f6-b1fd-49be-a050-9b8ec9c74faf" providerId="ADAL" clId="{D8229885-6B9B-4A43-8A74-5317237924C0}" dt="2024-01-03T14:02:13.060" v="658"/>
          <ac:spMkLst>
            <pc:docMk/>
            <pc:sldMk cId="0" sldId="262"/>
            <ac:spMk id="10" creationId="{A8210614-11BD-B2B0-2181-7C683813BA04}"/>
          </ac:spMkLst>
        </pc:spChg>
        <pc:spChg chg="mod">
          <ac:chgData name="Francisco Peris" userId="c75b46f6-b1fd-49be-a050-9b8ec9c74faf" providerId="ADAL" clId="{D8229885-6B9B-4A43-8A74-5317237924C0}" dt="2024-01-03T14:05:15.948" v="779"/>
          <ac:spMkLst>
            <pc:docMk/>
            <pc:sldMk cId="0" sldId="262"/>
            <ac:spMk id="12" creationId="{39795356-752A-5621-0A6F-B56418C81578}"/>
          </ac:spMkLst>
        </pc:spChg>
        <pc:spChg chg="mod">
          <ac:chgData name="Francisco Peris" userId="c75b46f6-b1fd-49be-a050-9b8ec9c74faf" providerId="ADAL" clId="{D8229885-6B9B-4A43-8A74-5317237924C0}" dt="2024-01-03T14:05:15.948" v="779"/>
          <ac:spMkLst>
            <pc:docMk/>
            <pc:sldMk cId="0" sldId="262"/>
            <ac:spMk id="13" creationId="{6A69BACD-7BF2-E6C2-5D95-60C1FCDF1C63}"/>
          </ac:spMkLst>
        </pc:spChg>
        <pc:spChg chg="mod">
          <ac:chgData name="Francisco Peris" userId="c75b46f6-b1fd-49be-a050-9b8ec9c74faf" providerId="ADAL" clId="{D8229885-6B9B-4A43-8A74-5317237924C0}" dt="2024-01-03T14:05:15.948" v="779"/>
          <ac:spMkLst>
            <pc:docMk/>
            <pc:sldMk cId="0" sldId="262"/>
            <ac:spMk id="15" creationId="{BB63B3F7-0E53-2AD9-3A3C-68F70D35F1C3}"/>
          </ac:spMkLst>
        </pc:spChg>
        <pc:spChg chg="mod">
          <ac:chgData name="Francisco Peris" userId="c75b46f6-b1fd-49be-a050-9b8ec9c74faf" providerId="ADAL" clId="{D8229885-6B9B-4A43-8A74-5317237924C0}" dt="2024-01-03T14:06:17.165" v="824" actId="20577"/>
          <ac:spMkLst>
            <pc:docMk/>
            <pc:sldMk cId="0" sldId="262"/>
            <ac:spMk id="16" creationId="{4D08DFD6-54E6-AA60-89E6-0FF43745F2C7}"/>
          </ac:spMkLst>
        </pc:spChg>
        <pc:grpChg chg="add mod">
          <ac:chgData name="Francisco Peris" userId="c75b46f6-b1fd-49be-a050-9b8ec9c74faf" providerId="ADAL" clId="{D8229885-6B9B-4A43-8A74-5317237924C0}" dt="2024-01-03T14:05:30.651" v="781" actId="1076"/>
          <ac:grpSpMkLst>
            <pc:docMk/>
            <pc:sldMk cId="0" sldId="262"/>
            <ac:grpSpMk id="3" creationId="{34F77908-6C1C-D24B-E589-836C100FFFD2}"/>
          </ac:grpSpMkLst>
        </pc:grpChg>
        <pc:grpChg chg="add mod">
          <ac:chgData name="Francisco Peris" userId="c75b46f6-b1fd-49be-a050-9b8ec9c74faf" providerId="ADAL" clId="{D8229885-6B9B-4A43-8A74-5317237924C0}" dt="2024-01-03T14:05:30.651" v="781" actId="1076"/>
          <ac:grpSpMkLst>
            <pc:docMk/>
            <pc:sldMk cId="0" sldId="262"/>
            <ac:grpSpMk id="4" creationId="{C3AC9980-9714-90EF-A701-DC0A1CFFA91F}"/>
          </ac:grpSpMkLst>
        </pc:grpChg>
        <pc:grpChg chg="add mod">
          <ac:chgData name="Francisco Peris" userId="c75b46f6-b1fd-49be-a050-9b8ec9c74faf" providerId="ADAL" clId="{D8229885-6B9B-4A43-8A74-5317237924C0}" dt="2024-01-03T14:07:20.308" v="850" actId="1076"/>
          <ac:grpSpMkLst>
            <pc:docMk/>
            <pc:sldMk cId="0" sldId="262"/>
            <ac:grpSpMk id="11" creationId="{4BE21BE4-4E9C-9642-2D66-B689AD77DB86}"/>
          </ac:grpSpMkLst>
        </pc:grpChg>
        <pc:grpChg chg="add mod">
          <ac:chgData name="Francisco Peris" userId="c75b46f6-b1fd-49be-a050-9b8ec9c74faf" providerId="ADAL" clId="{D8229885-6B9B-4A43-8A74-5317237924C0}" dt="2024-01-03T14:07:20.308" v="850" actId="1076"/>
          <ac:grpSpMkLst>
            <pc:docMk/>
            <pc:sldMk cId="0" sldId="262"/>
            <ac:grpSpMk id="14" creationId="{28C6D0F7-8F61-858F-43F9-BA25A31CDBEC}"/>
          </ac:grpSpMkLst>
        </pc:grpChg>
      </pc:sldChg>
      <pc:sldChg chg="del">
        <pc:chgData name="Francisco Peris" userId="c75b46f6-b1fd-49be-a050-9b8ec9c74faf" providerId="ADAL" clId="{D8229885-6B9B-4A43-8A74-5317237924C0}" dt="2024-01-03T18:07:47.031" v="3324" actId="47"/>
        <pc:sldMkLst>
          <pc:docMk/>
          <pc:sldMk cId="0" sldId="264"/>
        </pc:sldMkLst>
      </pc:sldChg>
      <pc:sldChg chg="del">
        <pc:chgData name="Francisco Peris" userId="c75b46f6-b1fd-49be-a050-9b8ec9c74faf" providerId="ADAL" clId="{D8229885-6B9B-4A43-8A74-5317237924C0}" dt="2024-01-03T18:45:20.591" v="3870" actId="47"/>
        <pc:sldMkLst>
          <pc:docMk/>
          <pc:sldMk cId="0" sldId="267"/>
        </pc:sldMkLst>
      </pc:sldChg>
      <pc:sldChg chg="addSp delSp modSp add del mod">
        <pc:chgData name="Francisco Peris" userId="c75b46f6-b1fd-49be-a050-9b8ec9c74faf" providerId="ADAL" clId="{D8229885-6B9B-4A43-8A74-5317237924C0}" dt="2024-01-03T14:26:57.519" v="1269" actId="47"/>
        <pc:sldMkLst>
          <pc:docMk/>
          <pc:sldMk cId="1109990229" sldId="270"/>
        </pc:sldMkLst>
        <pc:spChg chg="add mod">
          <ac:chgData name="Francisco Peris" userId="c75b46f6-b1fd-49be-a050-9b8ec9c74faf" providerId="ADAL" clId="{D8229885-6B9B-4A43-8A74-5317237924C0}" dt="2024-01-03T14:25:50.428" v="1250" actId="20577"/>
          <ac:spMkLst>
            <pc:docMk/>
            <pc:sldMk cId="1109990229" sldId="270"/>
            <ac:spMk id="3" creationId="{21B83664-CF0F-AFFB-0B45-D58D7F47727B}"/>
          </ac:spMkLst>
        </pc:spChg>
        <pc:spChg chg="add mod">
          <ac:chgData name="Francisco Peris" userId="c75b46f6-b1fd-49be-a050-9b8ec9c74faf" providerId="ADAL" clId="{D8229885-6B9B-4A43-8A74-5317237924C0}" dt="2024-01-03T14:14:17.303" v="951" actId="1076"/>
          <ac:spMkLst>
            <pc:docMk/>
            <pc:sldMk cId="1109990229" sldId="270"/>
            <ac:spMk id="4" creationId="{6D88FF64-C4D2-D308-B1A0-6A0E90156EA5}"/>
          </ac:spMkLst>
        </pc:spChg>
        <pc:spChg chg="add mod">
          <ac:chgData name="Francisco Peris" userId="c75b46f6-b1fd-49be-a050-9b8ec9c74faf" providerId="ADAL" clId="{D8229885-6B9B-4A43-8A74-5317237924C0}" dt="2024-01-03T14:21:47.617" v="1125" actId="1076"/>
          <ac:spMkLst>
            <pc:docMk/>
            <pc:sldMk cId="1109990229" sldId="270"/>
            <ac:spMk id="5" creationId="{2B983E25-1C19-9248-B286-8D10F3BCDC5F}"/>
          </ac:spMkLst>
        </pc:spChg>
        <pc:spChg chg="add mod">
          <ac:chgData name="Francisco Peris" userId="c75b46f6-b1fd-49be-a050-9b8ec9c74faf" providerId="ADAL" clId="{D8229885-6B9B-4A43-8A74-5317237924C0}" dt="2024-01-03T14:14:17.303" v="951" actId="1076"/>
          <ac:spMkLst>
            <pc:docMk/>
            <pc:sldMk cId="1109990229" sldId="270"/>
            <ac:spMk id="6" creationId="{1530E9CF-BF23-05AC-507A-15FAF158484A}"/>
          </ac:spMkLst>
        </pc:spChg>
        <pc:spChg chg="add mod">
          <ac:chgData name="Francisco Peris" userId="c75b46f6-b1fd-49be-a050-9b8ec9c74faf" providerId="ADAL" clId="{D8229885-6B9B-4A43-8A74-5317237924C0}" dt="2024-01-03T14:14:17.303" v="951" actId="1076"/>
          <ac:spMkLst>
            <pc:docMk/>
            <pc:sldMk cId="1109990229" sldId="270"/>
            <ac:spMk id="7" creationId="{6FB254DF-7AD0-0E52-09DD-B45CF159D675}"/>
          </ac:spMkLst>
        </pc:spChg>
        <pc:spChg chg="del">
          <ac:chgData name="Francisco Peris" userId="c75b46f6-b1fd-49be-a050-9b8ec9c74faf" providerId="ADAL" clId="{D8229885-6B9B-4A43-8A74-5317237924C0}" dt="2024-01-03T14:13:27.672" v="942" actId="478"/>
          <ac:spMkLst>
            <pc:docMk/>
            <pc:sldMk cId="1109990229" sldId="270"/>
            <ac:spMk id="8" creationId="{00000000-0000-0000-0000-000000000000}"/>
          </ac:spMkLst>
        </pc:spChg>
        <pc:spChg chg="del">
          <ac:chgData name="Francisco Peris" userId="c75b46f6-b1fd-49be-a050-9b8ec9c74faf" providerId="ADAL" clId="{D8229885-6B9B-4A43-8A74-5317237924C0}" dt="2024-01-03T14:14:03.962" v="947" actId="478"/>
          <ac:spMkLst>
            <pc:docMk/>
            <pc:sldMk cId="1109990229" sldId="270"/>
            <ac:spMk id="9" creationId="{00000000-0000-0000-0000-000000000000}"/>
          </ac:spMkLst>
        </pc:spChg>
        <pc:spChg chg="add mod">
          <ac:chgData name="Francisco Peris" userId="c75b46f6-b1fd-49be-a050-9b8ec9c74faf" providerId="ADAL" clId="{D8229885-6B9B-4A43-8A74-5317237924C0}" dt="2024-01-03T14:14:17.303" v="951" actId="1076"/>
          <ac:spMkLst>
            <pc:docMk/>
            <pc:sldMk cId="1109990229" sldId="270"/>
            <ac:spMk id="10" creationId="{92B12F3C-FE5B-157C-7399-C95E3AF658B9}"/>
          </ac:spMkLst>
        </pc:spChg>
        <pc:spChg chg="add mod">
          <ac:chgData name="Francisco Peris" userId="c75b46f6-b1fd-49be-a050-9b8ec9c74faf" providerId="ADAL" clId="{D8229885-6B9B-4A43-8A74-5317237924C0}" dt="2024-01-03T14:15:38.426" v="1002" actId="20577"/>
          <ac:spMkLst>
            <pc:docMk/>
            <pc:sldMk cId="1109990229" sldId="270"/>
            <ac:spMk id="11" creationId="{4B057CCA-BAB0-3ECE-CDBE-EFE42BCC9723}"/>
          </ac:spMkLst>
        </pc:spChg>
        <pc:spChg chg="add mod">
          <ac:chgData name="Francisco Peris" userId="c75b46f6-b1fd-49be-a050-9b8ec9c74faf" providerId="ADAL" clId="{D8229885-6B9B-4A43-8A74-5317237924C0}" dt="2024-01-03T14:16:33.568" v="1067" actId="20577"/>
          <ac:spMkLst>
            <pc:docMk/>
            <pc:sldMk cId="1109990229" sldId="270"/>
            <ac:spMk id="12" creationId="{CF9416E3-7D3E-51AA-7E8D-1281133A1953}"/>
          </ac:spMkLst>
        </pc:spChg>
        <pc:spChg chg="add mod">
          <ac:chgData name="Francisco Peris" userId="c75b46f6-b1fd-49be-a050-9b8ec9c74faf" providerId="ADAL" clId="{D8229885-6B9B-4A43-8A74-5317237924C0}" dt="2024-01-03T14:14:23.223" v="961" actId="20577"/>
          <ac:spMkLst>
            <pc:docMk/>
            <pc:sldMk cId="1109990229" sldId="270"/>
            <ac:spMk id="14" creationId="{669887FC-0FDE-CB75-319A-85A3A189DC51}"/>
          </ac:spMkLst>
        </pc:spChg>
        <pc:spChg chg="add del mod">
          <ac:chgData name="Francisco Peris" userId="c75b46f6-b1fd-49be-a050-9b8ec9c74faf" providerId="ADAL" clId="{D8229885-6B9B-4A43-8A74-5317237924C0}" dt="2024-01-03T14:21:38.083" v="1122" actId="478"/>
          <ac:spMkLst>
            <pc:docMk/>
            <pc:sldMk cId="1109990229" sldId="270"/>
            <ac:spMk id="15" creationId="{C3FBD727-5F04-5719-21A9-8010CB85B07F}"/>
          </ac:spMkLst>
        </pc:spChg>
        <pc:spChg chg="add mod">
          <ac:chgData name="Francisco Peris" userId="c75b46f6-b1fd-49be-a050-9b8ec9c74faf" providerId="ADAL" clId="{D8229885-6B9B-4A43-8A74-5317237924C0}" dt="2024-01-03T14:24:45.572" v="1182" actId="1076"/>
          <ac:spMkLst>
            <pc:docMk/>
            <pc:sldMk cId="1109990229" sldId="270"/>
            <ac:spMk id="17" creationId="{F110121D-D148-22D7-362B-50E3B5EFF22A}"/>
          </ac:spMkLst>
        </pc:spChg>
        <pc:spChg chg="add del mod">
          <ac:chgData name="Francisco Peris" userId="c75b46f6-b1fd-49be-a050-9b8ec9c74faf" providerId="ADAL" clId="{D8229885-6B9B-4A43-8A74-5317237924C0}" dt="2024-01-03T14:14:44.350" v="962" actId="478"/>
          <ac:spMkLst>
            <pc:docMk/>
            <pc:sldMk cId="1109990229" sldId="270"/>
            <ac:spMk id="19" creationId="{728AA419-AFDC-1FC3-73EF-BE021433C27C}"/>
          </ac:spMkLst>
        </pc:spChg>
        <pc:spChg chg="add del mod">
          <ac:chgData name="Francisco Peris" userId="c75b46f6-b1fd-49be-a050-9b8ec9c74faf" providerId="ADAL" clId="{D8229885-6B9B-4A43-8A74-5317237924C0}" dt="2024-01-03T14:24:51.152" v="1184" actId="478"/>
          <ac:spMkLst>
            <pc:docMk/>
            <pc:sldMk cId="1109990229" sldId="270"/>
            <ac:spMk id="20" creationId="{7A961459-8547-6396-120D-AB7E9F8F62F9}"/>
          </ac:spMkLst>
        </pc:spChg>
        <pc:spChg chg="add mod">
          <ac:chgData name="Francisco Peris" userId="c75b46f6-b1fd-49be-a050-9b8ec9c74faf" providerId="ADAL" clId="{D8229885-6B9B-4A43-8A74-5317237924C0}" dt="2024-01-03T14:23:01.935" v="1176" actId="1076"/>
          <ac:spMkLst>
            <pc:docMk/>
            <pc:sldMk cId="1109990229" sldId="270"/>
            <ac:spMk id="21" creationId="{3E2DB277-6E1F-CC47-EE7B-2FA9EF632778}"/>
          </ac:spMkLst>
        </pc:spChg>
        <pc:picChg chg="add del mod">
          <ac:chgData name="Francisco Peris" userId="c75b46f6-b1fd-49be-a050-9b8ec9c74faf" providerId="ADAL" clId="{D8229885-6B9B-4A43-8A74-5317237924C0}" dt="2024-01-03T14:15:59.079" v="1003" actId="478"/>
          <ac:picMkLst>
            <pc:docMk/>
            <pc:sldMk cId="1109990229" sldId="270"/>
            <ac:picMk id="13" creationId="{CB4E0A10-700C-43DB-0E44-7A6E9D878313}"/>
          </ac:picMkLst>
        </pc:picChg>
        <pc:picChg chg="add del mod">
          <ac:chgData name="Francisco Peris" userId="c75b46f6-b1fd-49be-a050-9b8ec9c74faf" providerId="ADAL" clId="{D8229885-6B9B-4A43-8A74-5317237924C0}" dt="2024-01-03T14:21:30.994" v="1121" actId="478"/>
          <ac:picMkLst>
            <pc:docMk/>
            <pc:sldMk cId="1109990229" sldId="270"/>
            <ac:picMk id="16" creationId="{8450A83D-FBFC-421F-7282-2EA7EECD4E8E}"/>
          </ac:picMkLst>
        </pc:picChg>
        <pc:picChg chg="add del mod">
          <ac:chgData name="Francisco Peris" userId="c75b46f6-b1fd-49be-a050-9b8ec9c74faf" providerId="ADAL" clId="{D8229885-6B9B-4A43-8A74-5317237924C0}" dt="2024-01-03T14:24:35.454" v="1179" actId="478"/>
          <ac:picMkLst>
            <pc:docMk/>
            <pc:sldMk cId="1109990229" sldId="270"/>
            <ac:picMk id="18" creationId="{58D8F5DB-2C04-BFE4-50CF-D9E3BCCF7CBB}"/>
          </ac:picMkLst>
        </pc:picChg>
      </pc:sldChg>
      <pc:sldChg chg="del">
        <pc:chgData name="Francisco Peris" userId="c75b46f6-b1fd-49be-a050-9b8ec9c74faf" providerId="ADAL" clId="{D8229885-6B9B-4A43-8A74-5317237924C0}" dt="2024-01-03T18:07:47.031" v="3324" actId="47"/>
        <pc:sldMkLst>
          <pc:docMk/>
          <pc:sldMk cId="2483780533" sldId="271"/>
        </pc:sldMkLst>
      </pc:sldChg>
      <pc:sldChg chg="del">
        <pc:chgData name="Francisco Peris" userId="c75b46f6-b1fd-49be-a050-9b8ec9c74faf" providerId="ADAL" clId="{D8229885-6B9B-4A43-8A74-5317237924C0}" dt="2024-01-03T18:07:47.031" v="3324" actId="47"/>
        <pc:sldMkLst>
          <pc:docMk/>
          <pc:sldMk cId="4290499751" sldId="272"/>
        </pc:sldMkLst>
      </pc:sldChg>
      <pc:sldChg chg="modSp del">
        <pc:chgData name="Francisco Peris" userId="c75b46f6-b1fd-49be-a050-9b8ec9c74faf" providerId="ADAL" clId="{D8229885-6B9B-4A43-8A74-5317237924C0}" dt="2024-01-03T18:07:47.031" v="3324" actId="47"/>
        <pc:sldMkLst>
          <pc:docMk/>
          <pc:sldMk cId="29083491" sldId="273"/>
        </pc:sldMkLst>
        <pc:graphicFrameChg chg="mod">
          <ac:chgData name="Francisco Peris" userId="c75b46f6-b1fd-49be-a050-9b8ec9c74faf" providerId="ADAL" clId="{D8229885-6B9B-4A43-8A74-5317237924C0}" dt="2024-01-03T14:02:05.165" v="657"/>
          <ac:graphicFrameMkLst>
            <pc:docMk/>
            <pc:sldMk cId="29083491" sldId="273"/>
            <ac:graphicFrameMk id="20" creationId="{95DFF8A2-94AB-7299-C425-49598A10E3C6}"/>
          </ac:graphicFrameMkLst>
        </pc:graphicFrameChg>
      </pc:sldChg>
      <pc:sldChg chg="addSp delSp modSp add del mod ord">
        <pc:chgData name="Francisco Peris" userId="c75b46f6-b1fd-49be-a050-9b8ec9c74faf" providerId="ADAL" clId="{D8229885-6B9B-4A43-8A74-5317237924C0}" dt="2024-01-03T14:26:54.017" v="1268" actId="1076"/>
        <pc:sldMkLst>
          <pc:docMk/>
          <pc:sldMk cId="0" sldId="274"/>
        </pc:sldMkLst>
        <pc:spChg chg="add del mod">
          <ac:chgData name="Francisco Peris" userId="c75b46f6-b1fd-49be-a050-9b8ec9c74faf" providerId="ADAL" clId="{D8229885-6B9B-4A43-8A74-5317237924C0}" dt="2024-01-03T14:26:49.822" v="1265" actId="478"/>
          <ac:spMkLst>
            <pc:docMk/>
            <pc:sldMk cId="0" sldId="274"/>
            <ac:spMk id="3" creationId="{5A25805D-E133-5B9B-050F-B4B30CDA7547}"/>
          </ac:spMkLst>
        </pc:spChg>
        <pc:spChg chg="add mod">
          <ac:chgData name="Francisco Peris" userId="c75b46f6-b1fd-49be-a050-9b8ec9c74faf" providerId="ADAL" clId="{D8229885-6B9B-4A43-8A74-5317237924C0}" dt="2024-01-03T14:26:37.788" v="1263" actId="1076"/>
          <ac:spMkLst>
            <pc:docMk/>
            <pc:sldMk cId="0" sldId="274"/>
            <ac:spMk id="4" creationId="{8AB74855-C568-466D-2E98-3985419203ED}"/>
          </ac:spMkLst>
        </pc:spChg>
        <pc:spChg chg="add mod">
          <ac:chgData name="Francisco Peris" userId="c75b46f6-b1fd-49be-a050-9b8ec9c74faf" providerId="ADAL" clId="{D8229885-6B9B-4A43-8A74-5317237924C0}" dt="2024-01-03T14:26:14.754" v="1253" actId="1076"/>
          <ac:spMkLst>
            <pc:docMk/>
            <pc:sldMk cId="0" sldId="274"/>
            <ac:spMk id="5" creationId="{974764B7-7004-F153-D718-35D2DAF57695}"/>
          </ac:spMkLst>
        </pc:spChg>
        <pc:spChg chg="add mod">
          <ac:chgData name="Francisco Peris" userId="c75b46f6-b1fd-49be-a050-9b8ec9c74faf" providerId="ADAL" clId="{D8229885-6B9B-4A43-8A74-5317237924C0}" dt="2024-01-03T14:26:14.754" v="1253" actId="1076"/>
          <ac:spMkLst>
            <pc:docMk/>
            <pc:sldMk cId="0" sldId="274"/>
            <ac:spMk id="6" creationId="{689C87A5-4772-4C4F-3319-486D62D6D925}"/>
          </ac:spMkLst>
        </pc:spChg>
        <pc:spChg chg="add mod">
          <ac:chgData name="Francisco Peris" userId="c75b46f6-b1fd-49be-a050-9b8ec9c74faf" providerId="ADAL" clId="{D8229885-6B9B-4A43-8A74-5317237924C0}" dt="2024-01-03T14:26:14.754" v="1253" actId="1076"/>
          <ac:spMkLst>
            <pc:docMk/>
            <pc:sldMk cId="0" sldId="274"/>
            <ac:spMk id="7" creationId="{D66EF978-23F2-3BBA-F1F7-44D0385C5690}"/>
          </ac:spMkLst>
        </pc:spChg>
        <pc:spChg chg="del mod">
          <ac:chgData name="Francisco Peris" userId="c75b46f6-b1fd-49be-a050-9b8ec9c74faf" providerId="ADAL" clId="{D8229885-6B9B-4A43-8A74-5317237924C0}" dt="2024-01-03T14:11:55.169" v="867"/>
          <ac:spMkLst>
            <pc:docMk/>
            <pc:sldMk cId="0" sldId="274"/>
            <ac:spMk id="8" creationId="{00000000-0000-0000-0000-000000000000}"/>
          </ac:spMkLst>
        </pc:spChg>
        <pc:spChg chg="del">
          <ac:chgData name="Francisco Peris" userId="c75b46f6-b1fd-49be-a050-9b8ec9c74faf" providerId="ADAL" clId="{D8229885-6B9B-4A43-8A74-5317237924C0}" dt="2024-01-03T14:26:09.751" v="1251" actId="478"/>
          <ac:spMkLst>
            <pc:docMk/>
            <pc:sldMk cId="0" sldId="274"/>
            <ac:spMk id="9" creationId="{00000000-0000-0000-0000-000000000000}"/>
          </ac:spMkLst>
        </pc:spChg>
        <pc:spChg chg="add mod">
          <ac:chgData name="Francisco Peris" userId="c75b46f6-b1fd-49be-a050-9b8ec9c74faf" providerId="ADAL" clId="{D8229885-6B9B-4A43-8A74-5317237924C0}" dt="2024-01-03T14:26:14.754" v="1253" actId="1076"/>
          <ac:spMkLst>
            <pc:docMk/>
            <pc:sldMk cId="0" sldId="274"/>
            <ac:spMk id="10" creationId="{176E7B19-18F3-7E25-0975-EF1D163EEBCD}"/>
          </ac:spMkLst>
        </pc:spChg>
        <pc:spChg chg="add mod">
          <ac:chgData name="Francisco Peris" userId="c75b46f6-b1fd-49be-a050-9b8ec9c74faf" providerId="ADAL" clId="{D8229885-6B9B-4A43-8A74-5317237924C0}" dt="2024-01-03T14:26:14.754" v="1253" actId="1076"/>
          <ac:spMkLst>
            <pc:docMk/>
            <pc:sldMk cId="0" sldId="274"/>
            <ac:spMk id="11" creationId="{312C835C-4BD9-2B56-8727-858AF5AD2CBF}"/>
          </ac:spMkLst>
        </pc:spChg>
        <pc:spChg chg="add mod">
          <ac:chgData name="Francisco Peris" userId="c75b46f6-b1fd-49be-a050-9b8ec9c74faf" providerId="ADAL" clId="{D8229885-6B9B-4A43-8A74-5317237924C0}" dt="2024-01-03T14:26:14.754" v="1253" actId="1076"/>
          <ac:spMkLst>
            <pc:docMk/>
            <pc:sldMk cId="0" sldId="274"/>
            <ac:spMk id="12" creationId="{1C690B95-C6D1-2B76-D5CE-66C50E7D9681}"/>
          </ac:spMkLst>
        </pc:spChg>
        <pc:spChg chg="add mod">
          <ac:chgData name="Francisco Peris" userId="c75b46f6-b1fd-49be-a050-9b8ec9c74faf" providerId="ADAL" clId="{D8229885-6B9B-4A43-8A74-5317237924C0}" dt="2024-01-03T14:26:39.741" v="1264" actId="1076"/>
          <ac:spMkLst>
            <pc:docMk/>
            <pc:sldMk cId="0" sldId="274"/>
            <ac:spMk id="13" creationId="{FF4EED05-94D3-2A34-092A-20B12247C0CB}"/>
          </ac:spMkLst>
        </pc:spChg>
        <pc:spChg chg="add mod">
          <ac:chgData name="Francisco Peris" userId="c75b46f6-b1fd-49be-a050-9b8ec9c74faf" providerId="ADAL" clId="{D8229885-6B9B-4A43-8A74-5317237924C0}" dt="2024-01-03T14:26:14.754" v="1253" actId="1076"/>
          <ac:spMkLst>
            <pc:docMk/>
            <pc:sldMk cId="0" sldId="274"/>
            <ac:spMk id="14" creationId="{29B9AB00-6551-A747-14B8-FEDEE8F861BA}"/>
          </ac:spMkLst>
        </pc:spChg>
        <pc:spChg chg="add mod">
          <ac:chgData name="Francisco Peris" userId="c75b46f6-b1fd-49be-a050-9b8ec9c74faf" providerId="ADAL" clId="{D8229885-6B9B-4A43-8A74-5317237924C0}" dt="2024-01-03T14:26:30.015" v="1255" actId="1076"/>
          <ac:spMkLst>
            <pc:docMk/>
            <pc:sldMk cId="0" sldId="274"/>
            <ac:spMk id="15" creationId="{B3941C24-33BB-9CAC-4915-EBAB79E54AAC}"/>
          </ac:spMkLst>
        </pc:spChg>
        <pc:spChg chg="add del mod">
          <ac:chgData name="Francisco Peris" userId="c75b46f6-b1fd-49be-a050-9b8ec9c74faf" providerId="ADAL" clId="{D8229885-6B9B-4A43-8A74-5317237924C0}" dt="2024-01-03T14:26:50.916" v="1266" actId="478"/>
          <ac:spMkLst>
            <pc:docMk/>
            <pc:sldMk cId="0" sldId="274"/>
            <ac:spMk id="17" creationId="{BA53F422-0276-A755-CD7C-0DC6C415BB39}"/>
          </ac:spMkLst>
        </pc:spChg>
        <pc:spChg chg="add mod">
          <ac:chgData name="Francisco Peris" userId="c75b46f6-b1fd-49be-a050-9b8ec9c74faf" providerId="ADAL" clId="{D8229885-6B9B-4A43-8A74-5317237924C0}" dt="2024-01-03T14:26:54.017" v="1268" actId="1076"/>
          <ac:spMkLst>
            <pc:docMk/>
            <pc:sldMk cId="0" sldId="274"/>
            <ac:spMk id="18" creationId="{00291C50-CD37-4505-E422-56E63A42D7EF}"/>
          </ac:spMkLst>
        </pc:spChg>
      </pc:sldChg>
      <pc:sldChg chg="add del">
        <pc:chgData name="Francisco Peris" userId="c75b46f6-b1fd-49be-a050-9b8ec9c74faf" providerId="ADAL" clId="{D8229885-6B9B-4A43-8A74-5317237924C0}" dt="2024-01-03T14:11:47.881" v="866" actId="47"/>
        <pc:sldMkLst>
          <pc:docMk/>
          <pc:sldMk cId="2041265494" sldId="275"/>
        </pc:sldMkLst>
        <pc:spChg chg="add mod">
          <ac:chgData name="Francisco Peris" userId="c75b46f6-b1fd-49be-a050-9b8ec9c74faf" providerId="ADAL" clId="{D8229885-6B9B-4A43-8A74-5317237924C0}" dt="2024-01-03T14:54:36.293" v="1932" actId="255"/>
          <ac:spMkLst>
            <pc:docMk/>
            <pc:sldMk cId="2041265494" sldId="275"/>
            <ac:spMk id="3" creationId="{B79ABB6C-C6CE-276E-AB6B-981FB5BF305A}"/>
          </ac:spMkLst>
        </pc:spChg>
        <pc:spChg chg="del">
          <ac:chgData name="Francisco Peris" userId="c75b46f6-b1fd-49be-a050-9b8ec9c74faf" providerId="ADAL" clId="{D8229885-6B9B-4A43-8A74-5317237924C0}" dt="2024-01-03T14:31:27.834" v="1274" actId="478"/>
          <ac:spMkLst>
            <pc:docMk/>
            <pc:sldMk cId="2041265494" sldId="275"/>
            <ac:spMk id="5" creationId="{66212FA2-BF64-BE17-1CC5-C63BC291C770}"/>
          </ac:spMkLst>
        </pc:spChg>
        <pc:spChg chg="mod">
          <ac:chgData name="Francisco Peris" userId="c75b46f6-b1fd-49be-a050-9b8ec9c74faf" providerId="ADAL" clId="{D8229885-6B9B-4A43-8A74-5317237924C0}" dt="2024-01-03T14:46:12.883" v="1797"/>
          <ac:spMkLst>
            <pc:docMk/>
            <pc:sldMk cId="2041265494" sldId="275"/>
            <ac:spMk id="6" creationId="{CE943D8A-3118-3B6C-FD5F-DF29E9357ABA}"/>
          </ac:spMkLst>
        </pc:spChg>
        <pc:spChg chg="add del mod">
          <ac:chgData name="Francisco Peris" userId="c75b46f6-b1fd-49be-a050-9b8ec9c74faf" providerId="ADAL" clId="{D8229885-6B9B-4A43-8A74-5317237924C0}" dt="2024-01-03T14:46:25.068" v="1800" actId="478"/>
          <ac:spMkLst>
            <pc:docMk/>
            <pc:sldMk cId="2041265494" sldId="275"/>
            <ac:spMk id="8" creationId="{563501BD-08E5-CBDB-8EF2-B5E8B40F6DA1}"/>
          </ac:spMkLst>
        </pc:spChg>
        <pc:spChg chg="mod">
          <ac:chgData name="Francisco Peris" userId="c75b46f6-b1fd-49be-a050-9b8ec9c74faf" providerId="ADAL" clId="{D8229885-6B9B-4A43-8A74-5317237924C0}" dt="2024-01-03T14:46:59.328" v="1802"/>
          <ac:spMkLst>
            <pc:docMk/>
            <pc:sldMk cId="2041265494" sldId="275"/>
            <ac:spMk id="10" creationId="{65AE1ABD-EDC3-723B-421A-58A7648A3BC9}"/>
          </ac:spMkLst>
        </pc:spChg>
        <pc:spChg chg="add mod">
          <ac:chgData name="Francisco Peris" userId="c75b46f6-b1fd-49be-a050-9b8ec9c74faf" providerId="ADAL" clId="{D8229885-6B9B-4A43-8A74-5317237924C0}" dt="2024-01-03T15:09:17.975" v="2131" actId="20577"/>
          <ac:spMkLst>
            <pc:docMk/>
            <pc:sldMk cId="2041265494" sldId="275"/>
            <ac:spMk id="12" creationId="{F4B94DBB-53A3-7AAF-B438-BD4522785725}"/>
          </ac:spMkLst>
        </pc:spChg>
        <pc:spChg chg="add mod">
          <ac:chgData name="Francisco Peris" userId="c75b46f6-b1fd-49be-a050-9b8ec9c74faf" providerId="ADAL" clId="{D8229885-6B9B-4A43-8A74-5317237924C0}" dt="2024-01-03T14:51:08.077" v="1887" actId="20577"/>
          <ac:spMkLst>
            <pc:docMk/>
            <pc:sldMk cId="2041265494" sldId="275"/>
            <ac:spMk id="13" creationId="{1A8E7933-1D6D-29FA-E889-DCF014CF5751}"/>
          </ac:spMkLst>
        </pc:spChg>
        <pc:spChg chg="mod">
          <ac:chgData name="Francisco Peris" userId="c75b46f6-b1fd-49be-a050-9b8ec9c74faf" providerId="ADAL" clId="{D8229885-6B9B-4A43-8A74-5317237924C0}" dt="2024-01-03T14:46:36.036" v="1801" actId="1076"/>
          <ac:spMkLst>
            <pc:docMk/>
            <pc:sldMk cId="2041265494" sldId="275"/>
            <ac:spMk id="102" creationId="{61EA9241-A2A9-8035-2781-FB47A90C9506}"/>
          </ac:spMkLst>
        </pc:spChg>
        <pc:spChg chg="mod">
          <ac:chgData name="Francisco Peris" userId="c75b46f6-b1fd-49be-a050-9b8ec9c74faf" providerId="ADAL" clId="{D8229885-6B9B-4A43-8A74-5317237924C0}" dt="2024-01-03T14:46:36.036" v="1801" actId="1076"/>
          <ac:spMkLst>
            <pc:docMk/>
            <pc:sldMk cId="2041265494" sldId="275"/>
            <ac:spMk id="103" creationId="{0372AF22-8A35-0681-198F-8F5F62502182}"/>
          </ac:spMkLst>
        </pc:spChg>
        <pc:spChg chg="del mod">
          <ac:chgData name="Francisco Peris" userId="c75b46f6-b1fd-49be-a050-9b8ec9c74faf" providerId="ADAL" clId="{D8229885-6B9B-4A43-8A74-5317237924C0}" dt="2024-01-03T14:49:10.729" v="1859" actId="478"/>
          <ac:spMkLst>
            <pc:docMk/>
            <pc:sldMk cId="2041265494" sldId="275"/>
            <ac:spMk id="104" creationId="{F95EF3E7-A33D-44D7-61A0-C8BA68A24F72}"/>
          </ac:spMkLst>
        </pc:spChg>
        <pc:spChg chg="mod">
          <ac:chgData name="Francisco Peris" userId="c75b46f6-b1fd-49be-a050-9b8ec9c74faf" providerId="ADAL" clId="{D8229885-6B9B-4A43-8A74-5317237924C0}" dt="2024-01-03T14:46:36.036" v="1801" actId="1076"/>
          <ac:spMkLst>
            <pc:docMk/>
            <pc:sldMk cId="2041265494" sldId="275"/>
            <ac:spMk id="105" creationId="{113F7941-1B4E-36AC-E07B-9A39B2847331}"/>
          </ac:spMkLst>
        </pc:spChg>
        <pc:spChg chg="mod">
          <ac:chgData name="Francisco Peris" userId="c75b46f6-b1fd-49be-a050-9b8ec9c74faf" providerId="ADAL" clId="{D8229885-6B9B-4A43-8A74-5317237924C0}" dt="2024-01-03T14:46:36.036" v="1801" actId="1076"/>
          <ac:spMkLst>
            <pc:docMk/>
            <pc:sldMk cId="2041265494" sldId="275"/>
            <ac:spMk id="106" creationId="{72ECF55D-5FE1-E21F-24ED-87334BED408C}"/>
          </ac:spMkLst>
        </pc:spChg>
        <pc:spChg chg="del mod">
          <ac:chgData name="Francisco Peris" userId="c75b46f6-b1fd-49be-a050-9b8ec9c74faf" providerId="ADAL" clId="{D8229885-6B9B-4A43-8A74-5317237924C0}" dt="2024-01-03T14:49:09.639" v="1858" actId="478"/>
          <ac:spMkLst>
            <pc:docMk/>
            <pc:sldMk cId="2041265494" sldId="275"/>
            <ac:spMk id="107" creationId="{0A548867-3256-FB0C-8CFA-3FD71A5A6AF3}"/>
          </ac:spMkLst>
        </pc:spChg>
        <pc:spChg chg="mod">
          <ac:chgData name="Francisco Peris" userId="c75b46f6-b1fd-49be-a050-9b8ec9c74faf" providerId="ADAL" clId="{D8229885-6B9B-4A43-8A74-5317237924C0}" dt="2024-01-03T14:46:36.036" v="1801" actId="1076"/>
          <ac:spMkLst>
            <pc:docMk/>
            <pc:sldMk cId="2041265494" sldId="275"/>
            <ac:spMk id="108" creationId="{67662821-2AA4-8E13-EB23-6E1758400B75}"/>
          </ac:spMkLst>
        </pc:spChg>
        <pc:spChg chg="mod">
          <ac:chgData name="Francisco Peris" userId="c75b46f6-b1fd-49be-a050-9b8ec9c74faf" providerId="ADAL" clId="{D8229885-6B9B-4A43-8A74-5317237924C0}" dt="2024-01-03T14:46:36.036" v="1801" actId="1076"/>
          <ac:spMkLst>
            <pc:docMk/>
            <pc:sldMk cId="2041265494" sldId="275"/>
            <ac:spMk id="109" creationId="{1802FC9B-7F7F-EB51-9960-EE7A422110CA}"/>
          </ac:spMkLst>
        </pc:spChg>
        <pc:spChg chg="del mod">
          <ac:chgData name="Francisco Peris" userId="c75b46f6-b1fd-49be-a050-9b8ec9c74faf" providerId="ADAL" clId="{D8229885-6B9B-4A43-8A74-5317237924C0}" dt="2024-01-03T14:49:12.134" v="1860" actId="478"/>
          <ac:spMkLst>
            <pc:docMk/>
            <pc:sldMk cId="2041265494" sldId="275"/>
            <ac:spMk id="110" creationId="{A6388641-F753-99F1-D778-51C1F16B9F96}"/>
          </ac:spMkLst>
        </pc:spChg>
        <pc:spChg chg="mod">
          <ac:chgData name="Francisco Peris" userId="c75b46f6-b1fd-49be-a050-9b8ec9c74faf" providerId="ADAL" clId="{D8229885-6B9B-4A43-8A74-5317237924C0}" dt="2024-01-03T14:46:36.036" v="1801" actId="1076"/>
          <ac:spMkLst>
            <pc:docMk/>
            <pc:sldMk cId="2041265494" sldId="275"/>
            <ac:spMk id="111" creationId="{B539A7C0-DA76-6CDC-9EF5-F262302269FD}"/>
          </ac:spMkLst>
        </pc:spChg>
        <pc:spChg chg="mod">
          <ac:chgData name="Francisco Peris" userId="c75b46f6-b1fd-49be-a050-9b8ec9c74faf" providerId="ADAL" clId="{D8229885-6B9B-4A43-8A74-5317237924C0}" dt="2024-01-03T14:46:36.036" v="1801" actId="1076"/>
          <ac:spMkLst>
            <pc:docMk/>
            <pc:sldMk cId="2041265494" sldId="275"/>
            <ac:spMk id="112" creationId="{F23D82DD-6DD1-49FA-BA92-E938FE220766}"/>
          </ac:spMkLst>
        </pc:spChg>
        <pc:spChg chg="del mod">
          <ac:chgData name="Francisco Peris" userId="c75b46f6-b1fd-49be-a050-9b8ec9c74faf" providerId="ADAL" clId="{D8229885-6B9B-4A43-8A74-5317237924C0}" dt="2024-01-03T14:49:07.367" v="1856" actId="478"/>
          <ac:spMkLst>
            <pc:docMk/>
            <pc:sldMk cId="2041265494" sldId="275"/>
            <ac:spMk id="113" creationId="{455F18B3-092B-4527-30E3-94C44F1670D5}"/>
          </ac:spMkLst>
        </pc:spChg>
        <pc:spChg chg="mod">
          <ac:chgData name="Francisco Peris" userId="c75b46f6-b1fd-49be-a050-9b8ec9c74faf" providerId="ADAL" clId="{D8229885-6B9B-4A43-8A74-5317237924C0}" dt="2024-01-03T14:46:36.036" v="1801" actId="1076"/>
          <ac:spMkLst>
            <pc:docMk/>
            <pc:sldMk cId="2041265494" sldId="275"/>
            <ac:spMk id="114" creationId="{441EB3EC-957A-0EC1-1EE0-DE42CFF532EE}"/>
          </ac:spMkLst>
        </pc:spChg>
        <pc:spChg chg="mod">
          <ac:chgData name="Francisco Peris" userId="c75b46f6-b1fd-49be-a050-9b8ec9c74faf" providerId="ADAL" clId="{D8229885-6B9B-4A43-8A74-5317237924C0}" dt="2024-01-03T14:46:36.036" v="1801" actId="1076"/>
          <ac:spMkLst>
            <pc:docMk/>
            <pc:sldMk cId="2041265494" sldId="275"/>
            <ac:spMk id="115" creationId="{A8C5C08A-5B44-382A-7E64-83137EBBF0C8}"/>
          </ac:spMkLst>
        </pc:spChg>
        <pc:spChg chg="del mod">
          <ac:chgData name="Francisco Peris" userId="c75b46f6-b1fd-49be-a050-9b8ec9c74faf" providerId="ADAL" clId="{D8229885-6B9B-4A43-8A74-5317237924C0}" dt="2024-01-03T14:49:08.561" v="1857" actId="478"/>
          <ac:spMkLst>
            <pc:docMk/>
            <pc:sldMk cId="2041265494" sldId="275"/>
            <ac:spMk id="116" creationId="{AF4E0171-27CC-D2EC-ADDB-2160373AA48B}"/>
          </ac:spMkLst>
        </pc:spChg>
        <pc:spChg chg="del mod">
          <ac:chgData name="Francisco Peris" userId="c75b46f6-b1fd-49be-a050-9b8ec9c74faf" providerId="ADAL" clId="{D8229885-6B9B-4A43-8A74-5317237924C0}" dt="2024-01-03T14:37:02.411" v="1370" actId="478"/>
          <ac:spMkLst>
            <pc:docMk/>
            <pc:sldMk cId="2041265494" sldId="275"/>
            <ac:spMk id="117" creationId="{AEE49B0D-398D-72F1-173A-3E138B64806D}"/>
          </ac:spMkLst>
        </pc:spChg>
        <pc:spChg chg="del mod">
          <ac:chgData name="Francisco Peris" userId="c75b46f6-b1fd-49be-a050-9b8ec9c74faf" providerId="ADAL" clId="{D8229885-6B9B-4A43-8A74-5317237924C0}" dt="2024-01-03T14:43:20.772" v="1788" actId="478"/>
          <ac:spMkLst>
            <pc:docMk/>
            <pc:sldMk cId="2041265494" sldId="275"/>
            <ac:spMk id="118" creationId="{763C2200-49F9-876E-8275-096826B4D7CB}"/>
          </ac:spMkLst>
        </pc:spChg>
        <pc:spChg chg="mod">
          <ac:chgData name="Francisco Peris" userId="c75b46f6-b1fd-49be-a050-9b8ec9c74faf" providerId="ADAL" clId="{D8229885-6B9B-4A43-8A74-5317237924C0}" dt="2024-01-03T14:43:22.893" v="1789" actId="1076"/>
          <ac:spMkLst>
            <pc:docMk/>
            <pc:sldMk cId="2041265494" sldId="275"/>
            <ac:spMk id="120" creationId="{A8AF8501-CB19-CAEF-AF2B-B2069F351EAE}"/>
          </ac:spMkLst>
        </pc:spChg>
        <pc:spChg chg="mod">
          <ac:chgData name="Francisco Peris" userId="c75b46f6-b1fd-49be-a050-9b8ec9c74faf" providerId="ADAL" clId="{D8229885-6B9B-4A43-8A74-5317237924C0}" dt="2024-01-03T14:43:22.893" v="1789" actId="1076"/>
          <ac:spMkLst>
            <pc:docMk/>
            <pc:sldMk cId="2041265494" sldId="275"/>
            <ac:spMk id="121" creationId="{039C1E60-726C-15BB-0524-BB6C16F552EB}"/>
          </ac:spMkLst>
        </pc:spChg>
        <pc:spChg chg="del">
          <ac:chgData name="Francisco Peris" userId="c75b46f6-b1fd-49be-a050-9b8ec9c74faf" providerId="ADAL" clId="{D8229885-6B9B-4A43-8A74-5317237924C0}" dt="2024-01-03T14:32:26.128" v="1320" actId="478"/>
          <ac:spMkLst>
            <pc:docMk/>
            <pc:sldMk cId="2041265494" sldId="275"/>
            <ac:spMk id="122" creationId="{3828D168-E6A5-BD52-ACF6-78E2FBA1664D}"/>
          </ac:spMkLst>
        </pc:spChg>
        <pc:grpChg chg="add mod">
          <ac:chgData name="Francisco Peris" userId="c75b46f6-b1fd-49be-a050-9b8ec9c74faf" providerId="ADAL" clId="{D8229885-6B9B-4A43-8A74-5317237924C0}" dt="2024-01-03T14:46:36.036" v="1801" actId="1076"/>
          <ac:grpSpMkLst>
            <pc:docMk/>
            <pc:sldMk cId="2041265494" sldId="275"/>
            <ac:grpSpMk id="4" creationId="{AE45EA64-270C-3098-001E-279E2B21E660}"/>
          </ac:grpSpMkLst>
        </pc:grpChg>
        <pc:grpChg chg="add mod">
          <ac:chgData name="Francisco Peris" userId="c75b46f6-b1fd-49be-a050-9b8ec9c74faf" providerId="ADAL" clId="{D8229885-6B9B-4A43-8A74-5317237924C0}" dt="2024-01-03T14:49:17.520" v="1861" actId="1076"/>
          <ac:grpSpMkLst>
            <pc:docMk/>
            <pc:sldMk cId="2041265494" sldId="275"/>
            <ac:grpSpMk id="9" creationId="{6C731899-1193-13BD-62AC-4B174CB2EEE1}"/>
          </ac:grpSpMkLst>
        </pc:grpChg>
        <pc:grpChg chg="del mod">
          <ac:chgData name="Francisco Peris" userId="c75b46f6-b1fd-49be-a050-9b8ec9c74faf" providerId="ADAL" clId="{D8229885-6B9B-4A43-8A74-5317237924C0}" dt="2024-01-03T14:43:23.739" v="1790" actId="478"/>
          <ac:grpSpMkLst>
            <pc:docMk/>
            <pc:sldMk cId="2041265494" sldId="275"/>
            <ac:grpSpMk id="119" creationId="{E4D89095-D5F7-14D1-31CC-82AEF24B1963}"/>
          </ac:grpSpMkLst>
        </pc:grpChg>
        <pc:grpChg chg="del">
          <ac:chgData name="Francisco Peris" userId="c75b46f6-b1fd-49be-a050-9b8ec9c74faf" providerId="ADAL" clId="{D8229885-6B9B-4A43-8A74-5317237924C0}" dt="2024-01-03T14:33:07.006" v="1329" actId="478"/>
          <ac:grpSpMkLst>
            <pc:docMk/>
            <pc:sldMk cId="2041265494" sldId="275"/>
            <ac:grpSpMk id="123" creationId="{016396EA-77B7-BD98-EE24-6BB7C019862C}"/>
          </ac:grpSpMkLst>
        </pc:grpChg>
        <pc:picChg chg="mod">
          <ac:chgData name="Francisco Peris" userId="c75b46f6-b1fd-49be-a050-9b8ec9c74faf" providerId="ADAL" clId="{D8229885-6B9B-4A43-8A74-5317237924C0}" dt="2024-01-03T14:46:12.883" v="1797"/>
          <ac:picMkLst>
            <pc:docMk/>
            <pc:sldMk cId="2041265494" sldId="275"/>
            <ac:picMk id="7" creationId="{AAF93E78-0D9C-9177-41E5-257EB651EA9C}"/>
          </ac:picMkLst>
        </pc:picChg>
        <pc:picChg chg="mod">
          <ac:chgData name="Francisco Peris" userId="c75b46f6-b1fd-49be-a050-9b8ec9c74faf" providerId="ADAL" clId="{D8229885-6B9B-4A43-8A74-5317237924C0}" dt="2024-01-03T14:46:59.328" v="1802"/>
          <ac:picMkLst>
            <pc:docMk/>
            <pc:sldMk cId="2041265494" sldId="275"/>
            <ac:picMk id="11" creationId="{F5F46F79-F4AC-A272-B76B-8002A4520CE1}"/>
          </ac:picMkLst>
        </pc:picChg>
      </pc:sldChg>
      <pc:sldChg chg="delSp modSp add mod ord">
        <pc:chgData name="Francisco Peris" userId="c75b46f6-b1fd-49be-a050-9b8ec9c74faf" providerId="ADAL" clId="{D8229885-6B9B-4A43-8A74-5317237924C0}" dt="2024-01-03T14:57:07.862" v="2062" actId="20577"/>
        <pc:sldMkLst>
          <pc:docMk/>
          <pc:sldMk cId="2240679562" sldId="276"/>
        </pc:sldMkLst>
        <pc:spChg chg="mod">
          <ac:chgData name="Francisco Peris" userId="c75b46f6-b1fd-49be-a050-9b8ec9c74faf" providerId="ADAL" clId="{D8229885-6B9B-4A43-8A74-5317237924C0}" dt="2024-01-03T14:57:07.862" v="2062" actId="20577"/>
          <ac:spMkLst>
            <pc:docMk/>
            <pc:sldMk cId="2240679562" sldId="276"/>
            <ac:spMk id="8" creationId="{00000000-0000-0000-0000-000000000000}"/>
          </ac:spMkLst>
        </pc:spChg>
        <pc:spChg chg="mod">
          <ac:chgData name="Francisco Peris" userId="c75b46f6-b1fd-49be-a050-9b8ec9c74faf" providerId="ADAL" clId="{D8229885-6B9B-4A43-8A74-5317237924C0}" dt="2024-01-03T14:56:50.338" v="2022" actId="1076"/>
          <ac:spMkLst>
            <pc:docMk/>
            <pc:sldMk cId="2240679562" sldId="276"/>
            <ac:spMk id="9" creationId="{00000000-0000-0000-0000-000000000000}"/>
          </ac:spMkLst>
        </pc:spChg>
        <pc:grpChg chg="del">
          <ac:chgData name="Francisco Peris" userId="c75b46f6-b1fd-49be-a050-9b8ec9c74faf" providerId="ADAL" clId="{D8229885-6B9B-4A43-8A74-5317237924C0}" dt="2024-01-03T14:56:46.881" v="2021" actId="478"/>
          <ac:grpSpMkLst>
            <pc:docMk/>
            <pc:sldMk cId="2240679562" sldId="276"/>
            <ac:grpSpMk id="3" creationId="{34F77908-6C1C-D24B-E589-836C100FFFD2}"/>
          </ac:grpSpMkLst>
        </pc:grpChg>
        <pc:grpChg chg="del">
          <ac:chgData name="Francisco Peris" userId="c75b46f6-b1fd-49be-a050-9b8ec9c74faf" providerId="ADAL" clId="{D8229885-6B9B-4A43-8A74-5317237924C0}" dt="2024-01-03T14:56:46.881" v="2021" actId="478"/>
          <ac:grpSpMkLst>
            <pc:docMk/>
            <pc:sldMk cId="2240679562" sldId="276"/>
            <ac:grpSpMk id="4" creationId="{C3AC9980-9714-90EF-A701-DC0A1CFFA91F}"/>
          </ac:grpSpMkLst>
        </pc:grpChg>
        <pc:grpChg chg="del">
          <ac:chgData name="Francisco Peris" userId="c75b46f6-b1fd-49be-a050-9b8ec9c74faf" providerId="ADAL" clId="{D8229885-6B9B-4A43-8A74-5317237924C0}" dt="2024-01-03T14:54:59.933" v="1960" actId="478"/>
          <ac:grpSpMkLst>
            <pc:docMk/>
            <pc:sldMk cId="2240679562" sldId="276"/>
            <ac:grpSpMk id="11" creationId="{4BE21BE4-4E9C-9642-2D66-B689AD77DB86}"/>
          </ac:grpSpMkLst>
        </pc:grpChg>
        <pc:grpChg chg="del">
          <ac:chgData name="Francisco Peris" userId="c75b46f6-b1fd-49be-a050-9b8ec9c74faf" providerId="ADAL" clId="{D8229885-6B9B-4A43-8A74-5317237924C0}" dt="2024-01-03T14:54:59.933" v="1960" actId="478"/>
          <ac:grpSpMkLst>
            <pc:docMk/>
            <pc:sldMk cId="2240679562" sldId="276"/>
            <ac:grpSpMk id="14" creationId="{28C6D0F7-8F61-858F-43F9-BA25A31CDBEC}"/>
          </ac:grpSpMkLst>
        </pc:grpChg>
      </pc:sldChg>
      <pc:sldChg chg="addSp delSp modSp add mod">
        <pc:chgData name="Francisco Peris" userId="c75b46f6-b1fd-49be-a050-9b8ec9c74faf" providerId="ADAL" clId="{D8229885-6B9B-4A43-8A74-5317237924C0}" dt="2024-01-03T15:16:40.914" v="2338" actId="1076"/>
        <pc:sldMkLst>
          <pc:docMk/>
          <pc:sldMk cId="0" sldId="277"/>
        </pc:sldMkLst>
        <pc:spChg chg="add mod">
          <ac:chgData name="Francisco Peris" userId="c75b46f6-b1fd-49be-a050-9b8ec9c74faf" providerId="ADAL" clId="{D8229885-6B9B-4A43-8A74-5317237924C0}" dt="2024-01-03T15:10:33.560" v="2141" actId="20577"/>
          <ac:spMkLst>
            <pc:docMk/>
            <pc:sldMk cId="0" sldId="277"/>
            <ac:spMk id="3" creationId="{4D66D81E-1B72-588E-D1B4-CFE7A56059F9}"/>
          </ac:spMkLst>
        </pc:spChg>
        <pc:spChg chg="add del mod">
          <ac:chgData name="Francisco Peris" userId="c75b46f6-b1fd-49be-a050-9b8ec9c74faf" providerId="ADAL" clId="{D8229885-6B9B-4A43-8A74-5317237924C0}" dt="2024-01-03T15:10:43.112" v="2142" actId="478"/>
          <ac:spMkLst>
            <pc:docMk/>
            <pc:sldMk cId="0" sldId="277"/>
            <ac:spMk id="4" creationId="{1E97E86A-E7AA-8D8B-BF0C-38E4D2F7E3D1}"/>
          </ac:spMkLst>
        </pc:spChg>
        <pc:spChg chg="del">
          <ac:chgData name="Francisco Peris" userId="c75b46f6-b1fd-49be-a050-9b8ec9c74faf" providerId="ADAL" clId="{D8229885-6B9B-4A43-8A74-5317237924C0}" dt="2024-01-03T14:58:50.590" v="2064" actId="478"/>
          <ac:spMkLst>
            <pc:docMk/>
            <pc:sldMk cId="0" sldId="277"/>
            <ac:spMk id="8" creationId="{00000000-0000-0000-0000-000000000000}"/>
          </ac:spMkLst>
        </pc:spChg>
        <pc:spChg chg="del">
          <ac:chgData name="Francisco Peris" userId="c75b46f6-b1fd-49be-a050-9b8ec9c74faf" providerId="ADAL" clId="{D8229885-6B9B-4A43-8A74-5317237924C0}" dt="2024-01-03T15:01:05.500" v="2101" actId="478"/>
          <ac:spMkLst>
            <pc:docMk/>
            <pc:sldMk cId="0" sldId="277"/>
            <ac:spMk id="9" creationId="{00000000-0000-0000-0000-000000000000}"/>
          </ac:spMkLst>
        </pc:spChg>
        <pc:spChg chg="add mod">
          <ac:chgData name="Francisco Peris" userId="c75b46f6-b1fd-49be-a050-9b8ec9c74faf" providerId="ADAL" clId="{D8229885-6B9B-4A43-8A74-5317237924C0}" dt="2024-01-03T15:01:05.956" v="2102"/>
          <ac:spMkLst>
            <pc:docMk/>
            <pc:sldMk cId="0" sldId="277"/>
            <ac:spMk id="10" creationId="{06E3209C-E84E-4BE1-D808-349B5DA0C444}"/>
          </ac:spMkLst>
        </pc:spChg>
        <pc:spChg chg="add mod">
          <ac:chgData name="Francisco Peris" userId="c75b46f6-b1fd-49be-a050-9b8ec9c74faf" providerId="ADAL" clId="{D8229885-6B9B-4A43-8A74-5317237924C0}" dt="2024-01-03T15:01:05.956" v="2102"/>
          <ac:spMkLst>
            <pc:docMk/>
            <pc:sldMk cId="0" sldId="277"/>
            <ac:spMk id="11" creationId="{665CC707-371D-94B7-C09B-D8CFB97E8F88}"/>
          </ac:spMkLst>
        </pc:spChg>
        <pc:spChg chg="add mod">
          <ac:chgData name="Francisco Peris" userId="c75b46f6-b1fd-49be-a050-9b8ec9c74faf" providerId="ADAL" clId="{D8229885-6B9B-4A43-8A74-5317237924C0}" dt="2024-01-03T15:01:05.956" v="2102"/>
          <ac:spMkLst>
            <pc:docMk/>
            <pc:sldMk cId="0" sldId="277"/>
            <ac:spMk id="12" creationId="{6D940948-43BA-CA6D-E4FB-6650BD341A33}"/>
          </ac:spMkLst>
        </pc:spChg>
        <pc:spChg chg="add mod">
          <ac:chgData name="Francisco Peris" userId="c75b46f6-b1fd-49be-a050-9b8ec9c74faf" providerId="ADAL" clId="{D8229885-6B9B-4A43-8A74-5317237924C0}" dt="2024-01-03T15:01:05.956" v="2102"/>
          <ac:spMkLst>
            <pc:docMk/>
            <pc:sldMk cId="0" sldId="277"/>
            <ac:spMk id="13" creationId="{BF3C6E88-80F2-64A7-4023-66A70CFCC1D0}"/>
          </ac:spMkLst>
        </pc:spChg>
        <pc:spChg chg="add mod">
          <ac:chgData name="Francisco Peris" userId="c75b46f6-b1fd-49be-a050-9b8ec9c74faf" providerId="ADAL" clId="{D8229885-6B9B-4A43-8A74-5317237924C0}" dt="2024-01-03T15:01:05.956" v="2102"/>
          <ac:spMkLst>
            <pc:docMk/>
            <pc:sldMk cId="0" sldId="277"/>
            <ac:spMk id="14" creationId="{972502CE-D8CE-8C42-1DAC-D9B8C8909191}"/>
          </ac:spMkLst>
        </pc:spChg>
        <pc:spChg chg="add mod">
          <ac:chgData name="Francisco Peris" userId="c75b46f6-b1fd-49be-a050-9b8ec9c74faf" providerId="ADAL" clId="{D8229885-6B9B-4A43-8A74-5317237924C0}" dt="2024-01-03T15:01:05.956" v="2102"/>
          <ac:spMkLst>
            <pc:docMk/>
            <pc:sldMk cId="0" sldId="277"/>
            <ac:spMk id="15" creationId="{F7D76841-BEAA-198D-3756-2DF882EB31C0}"/>
          </ac:spMkLst>
        </pc:spChg>
        <pc:spChg chg="add mod">
          <ac:chgData name="Francisco Peris" userId="c75b46f6-b1fd-49be-a050-9b8ec9c74faf" providerId="ADAL" clId="{D8229885-6B9B-4A43-8A74-5317237924C0}" dt="2024-01-03T15:11:58.125" v="2234" actId="14100"/>
          <ac:spMkLst>
            <pc:docMk/>
            <pc:sldMk cId="0" sldId="277"/>
            <ac:spMk id="17" creationId="{93B4D14B-8F5B-4DF8-F7E4-44587A7ED67D}"/>
          </ac:spMkLst>
        </pc:spChg>
        <pc:spChg chg="add mod">
          <ac:chgData name="Francisco Peris" userId="c75b46f6-b1fd-49be-a050-9b8ec9c74faf" providerId="ADAL" clId="{D8229885-6B9B-4A43-8A74-5317237924C0}" dt="2024-01-03T15:12:06.326" v="2236" actId="14100"/>
          <ac:spMkLst>
            <pc:docMk/>
            <pc:sldMk cId="0" sldId="277"/>
            <ac:spMk id="18" creationId="{A8FD3D2A-8118-8DE1-BB4A-00CFA776A460}"/>
          </ac:spMkLst>
        </pc:spChg>
        <pc:spChg chg="mod">
          <ac:chgData name="Francisco Peris" userId="c75b46f6-b1fd-49be-a050-9b8ec9c74faf" providerId="ADAL" clId="{D8229885-6B9B-4A43-8A74-5317237924C0}" dt="2024-01-03T15:10:49.532" v="2143"/>
          <ac:spMkLst>
            <pc:docMk/>
            <pc:sldMk cId="0" sldId="277"/>
            <ac:spMk id="20" creationId="{12A90B8F-A78E-2073-CD55-146C1C1D9F49}"/>
          </ac:spMkLst>
        </pc:spChg>
        <pc:spChg chg="mod">
          <ac:chgData name="Francisco Peris" userId="c75b46f6-b1fd-49be-a050-9b8ec9c74faf" providerId="ADAL" clId="{D8229885-6B9B-4A43-8A74-5317237924C0}" dt="2024-01-03T15:10:49.532" v="2143"/>
          <ac:spMkLst>
            <pc:docMk/>
            <pc:sldMk cId="0" sldId="277"/>
            <ac:spMk id="21" creationId="{0D183F6C-0A04-21F7-1E3C-63200980A329}"/>
          </ac:spMkLst>
        </pc:spChg>
        <pc:spChg chg="add mod">
          <ac:chgData name="Francisco Peris" userId="c75b46f6-b1fd-49be-a050-9b8ec9c74faf" providerId="ADAL" clId="{D8229885-6B9B-4A43-8A74-5317237924C0}" dt="2024-01-03T15:11:12.359" v="2179" actId="20577"/>
          <ac:spMkLst>
            <pc:docMk/>
            <pc:sldMk cId="0" sldId="277"/>
            <ac:spMk id="22" creationId="{A3DA2744-F6C7-79DB-0149-9A4399B5B0F6}"/>
          </ac:spMkLst>
        </pc:spChg>
        <pc:spChg chg="add mod">
          <ac:chgData name="Francisco Peris" userId="c75b46f6-b1fd-49be-a050-9b8ec9c74faf" providerId="ADAL" clId="{D8229885-6B9B-4A43-8A74-5317237924C0}" dt="2024-01-03T15:11:25.662" v="2227" actId="20577"/>
          <ac:spMkLst>
            <pc:docMk/>
            <pc:sldMk cId="0" sldId="277"/>
            <ac:spMk id="23" creationId="{2D0D291A-DB8C-FBD7-72E1-8EF7BAE97BE3}"/>
          </ac:spMkLst>
        </pc:spChg>
        <pc:spChg chg="add del mod">
          <ac:chgData name="Francisco Peris" userId="c75b46f6-b1fd-49be-a050-9b8ec9c74faf" providerId="ADAL" clId="{D8229885-6B9B-4A43-8A74-5317237924C0}" dt="2024-01-03T15:12:19.365" v="2237" actId="478"/>
          <ac:spMkLst>
            <pc:docMk/>
            <pc:sldMk cId="0" sldId="277"/>
            <ac:spMk id="24" creationId="{FDCF4975-970F-3884-37EC-CAF29B527CFB}"/>
          </ac:spMkLst>
        </pc:spChg>
        <pc:spChg chg="add del mod">
          <ac:chgData name="Francisco Peris" userId="c75b46f6-b1fd-49be-a050-9b8ec9c74faf" providerId="ADAL" clId="{D8229885-6B9B-4A43-8A74-5317237924C0}" dt="2024-01-03T15:11:28.411" v="2228" actId="478"/>
          <ac:spMkLst>
            <pc:docMk/>
            <pc:sldMk cId="0" sldId="277"/>
            <ac:spMk id="25" creationId="{D9713C8B-2901-E5DF-F35A-C28D75873DBD}"/>
          </ac:spMkLst>
        </pc:spChg>
        <pc:spChg chg="add del mod">
          <ac:chgData name="Francisco Peris" userId="c75b46f6-b1fd-49be-a050-9b8ec9c74faf" providerId="ADAL" clId="{D8229885-6B9B-4A43-8A74-5317237924C0}" dt="2024-01-03T15:11:31.390" v="2229" actId="478"/>
          <ac:spMkLst>
            <pc:docMk/>
            <pc:sldMk cId="0" sldId="277"/>
            <ac:spMk id="26" creationId="{FEFD9ECA-23D5-F260-E9E0-A3C918901750}"/>
          </ac:spMkLst>
        </pc:spChg>
        <pc:spChg chg="add mod">
          <ac:chgData name="Francisco Peris" userId="c75b46f6-b1fd-49be-a050-9b8ec9c74faf" providerId="ADAL" clId="{D8229885-6B9B-4A43-8A74-5317237924C0}" dt="2024-01-03T15:15:14.008" v="2248"/>
          <ac:spMkLst>
            <pc:docMk/>
            <pc:sldMk cId="0" sldId="277"/>
            <ac:spMk id="28" creationId="{C7198B93-F15E-9A57-6A89-215363E474A1}"/>
          </ac:spMkLst>
        </pc:spChg>
        <pc:spChg chg="add mod">
          <ac:chgData name="Francisco Peris" userId="c75b46f6-b1fd-49be-a050-9b8ec9c74faf" providerId="ADAL" clId="{D8229885-6B9B-4A43-8A74-5317237924C0}" dt="2024-01-03T15:15:40.667" v="2320" actId="113"/>
          <ac:spMkLst>
            <pc:docMk/>
            <pc:sldMk cId="0" sldId="277"/>
            <ac:spMk id="29" creationId="{FF1019C1-2367-F69E-4949-EC0B4BDEDB2D}"/>
          </ac:spMkLst>
        </pc:spChg>
        <pc:spChg chg="add mod">
          <ac:chgData name="Francisco Peris" userId="c75b46f6-b1fd-49be-a050-9b8ec9c74faf" providerId="ADAL" clId="{D8229885-6B9B-4A43-8A74-5317237924C0}" dt="2024-01-03T15:15:56.500" v="2323"/>
          <ac:spMkLst>
            <pc:docMk/>
            <pc:sldMk cId="0" sldId="277"/>
            <ac:spMk id="31" creationId="{E8E18211-D650-56C8-2AFD-9926E47D14CA}"/>
          </ac:spMkLst>
        </pc:spChg>
        <pc:spChg chg="add mod">
          <ac:chgData name="Francisco Peris" userId="c75b46f6-b1fd-49be-a050-9b8ec9c74faf" providerId="ADAL" clId="{D8229885-6B9B-4A43-8A74-5317237924C0}" dt="2024-01-03T15:16:40.914" v="2338" actId="1076"/>
          <ac:spMkLst>
            <pc:docMk/>
            <pc:sldMk cId="0" sldId="277"/>
            <ac:spMk id="32" creationId="{C781DA64-7200-F517-54A5-DED7F0AA3AF6}"/>
          </ac:spMkLst>
        </pc:spChg>
        <pc:spChg chg="add del">
          <ac:chgData name="Francisco Peris" userId="c75b46f6-b1fd-49be-a050-9b8ec9c74faf" providerId="ADAL" clId="{D8229885-6B9B-4A43-8A74-5317237924C0}" dt="2024-01-03T15:16:18.872" v="2331" actId="22"/>
          <ac:spMkLst>
            <pc:docMk/>
            <pc:sldMk cId="0" sldId="277"/>
            <ac:spMk id="34" creationId="{302BF28B-C56F-F4E5-8CB1-37C0AE00A3C5}"/>
          </ac:spMkLst>
        </pc:spChg>
        <pc:spChg chg="add del">
          <ac:chgData name="Francisco Peris" userId="c75b46f6-b1fd-49be-a050-9b8ec9c74faf" providerId="ADAL" clId="{D8229885-6B9B-4A43-8A74-5317237924C0}" dt="2024-01-03T15:16:18.644" v="2330" actId="22"/>
          <ac:spMkLst>
            <pc:docMk/>
            <pc:sldMk cId="0" sldId="277"/>
            <ac:spMk id="36" creationId="{004430FF-9C3D-7626-DE4B-6ECE394785D5}"/>
          </ac:spMkLst>
        </pc:spChg>
        <pc:grpChg chg="add del mod">
          <ac:chgData name="Francisco Peris" userId="c75b46f6-b1fd-49be-a050-9b8ec9c74faf" providerId="ADAL" clId="{D8229885-6B9B-4A43-8A74-5317237924C0}" dt="2024-01-03T15:10:43.112" v="2142" actId="478"/>
          <ac:grpSpMkLst>
            <pc:docMk/>
            <pc:sldMk cId="0" sldId="277"/>
            <ac:grpSpMk id="5" creationId="{2A11EA79-C26D-ED24-164C-01480FA96EE3}"/>
          </ac:grpSpMkLst>
        </pc:grpChg>
        <pc:grpChg chg="add del mod">
          <ac:chgData name="Francisco Peris" userId="c75b46f6-b1fd-49be-a050-9b8ec9c74faf" providerId="ADAL" clId="{D8229885-6B9B-4A43-8A74-5317237924C0}" dt="2024-01-03T15:10:43.112" v="2142" actId="478"/>
          <ac:grpSpMkLst>
            <pc:docMk/>
            <pc:sldMk cId="0" sldId="277"/>
            <ac:grpSpMk id="6" creationId="{96E15831-9CE5-C8D2-EA68-16114836B036}"/>
          </ac:grpSpMkLst>
        </pc:grpChg>
        <pc:grpChg chg="add del mod">
          <ac:chgData name="Francisco Peris" userId="c75b46f6-b1fd-49be-a050-9b8ec9c74faf" providerId="ADAL" clId="{D8229885-6B9B-4A43-8A74-5317237924C0}" dt="2024-01-03T15:10:43.112" v="2142" actId="478"/>
          <ac:grpSpMkLst>
            <pc:docMk/>
            <pc:sldMk cId="0" sldId="277"/>
            <ac:grpSpMk id="7" creationId="{2149E476-4BE0-F03B-630F-585CF9A7C80C}"/>
          </ac:grpSpMkLst>
        </pc:grpChg>
        <pc:grpChg chg="add mod">
          <ac:chgData name="Francisco Peris" userId="c75b46f6-b1fd-49be-a050-9b8ec9c74faf" providerId="ADAL" clId="{D8229885-6B9B-4A43-8A74-5317237924C0}" dt="2024-01-03T15:10:52.319" v="2144" actId="1076"/>
          <ac:grpSpMkLst>
            <pc:docMk/>
            <pc:sldMk cId="0" sldId="277"/>
            <ac:grpSpMk id="19" creationId="{6C2520E5-A4BC-20AD-479E-13EA5B82E9F3}"/>
          </ac:grpSpMkLst>
        </pc:grpChg>
        <pc:grpChg chg="add mod">
          <ac:chgData name="Francisco Peris" userId="c75b46f6-b1fd-49be-a050-9b8ec9c74faf" providerId="ADAL" clId="{D8229885-6B9B-4A43-8A74-5317237924C0}" dt="2024-01-03T15:15:58.779" v="2324" actId="1076"/>
          <ac:grpSpMkLst>
            <pc:docMk/>
            <pc:sldMk cId="0" sldId="277"/>
            <ac:grpSpMk id="27" creationId="{A0392068-BC49-FAFC-2B39-0A7EAD2ACC21}"/>
          </ac:grpSpMkLst>
        </pc:grpChg>
        <pc:grpChg chg="add mod">
          <ac:chgData name="Francisco Peris" userId="c75b46f6-b1fd-49be-a050-9b8ec9c74faf" providerId="ADAL" clId="{D8229885-6B9B-4A43-8A74-5317237924C0}" dt="2024-01-03T15:16:26.416" v="2334" actId="1076"/>
          <ac:grpSpMkLst>
            <pc:docMk/>
            <pc:sldMk cId="0" sldId="277"/>
            <ac:grpSpMk id="30" creationId="{6D049C4F-859B-AEA1-43C2-891EF0E7F8E9}"/>
          </ac:grpSpMkLst>
        </pc:grpChg>
        <pc:graphicFrameChg chg="add del mod">
          <ac:chgData name="Francisco Peris" userId="c75b46f6-b1fd-49be-a050-9b8ec9c74faf" providerId="ADAL" clId="{D8229885-6B9B-4A43-8A74-5317237924C0}" dt="2024-01-03T15:15:07.246" v="2247" actId="478"/>
          <ac:graphicFrameMkLst>
            <pc:docMk/>
            <pc:sldMk cId="0" sldId="277"/>
            <ac:graphicFrameMk id="16" creationId="{E1F63506-3E69-B5D1-C3C5-3B8475D78DEF}"/>
          </ac:graphicFrameMkLst>
        </pc:graphicFrameChg>
      </pc:sldChg>
      <pc:sldChg chg="delSp modSp add mod">
        <pc:chgData name="Francisco Peris" userId="c75b46f6-b1fd-49be-a050-9b8ec9c74faf" providerId="ADAL" clId="{D8229885-6B9B-4A43-8A74-5317237924C0}" dt="2024-01-03T15:48:45.359" v="2818" actId="20577"/>
        <pc:sldMkLst>
          <pc:docMk/>
          <pc:sldMk cId="3273672661" sldId="278"/>
        </pc:sldMkLst>
        <pc:spChg chg="mod">
          <ac:chgData name="Francisco Peris" userId="c75b46f6-b1fd-49be-a050-9b8ec9c74faf" providerId="ADAL" clId="{D8229885-6B9B-4A43-8A74-5317237924C0}" dt="2024-01-03T15:36:35.036" v="2509" actId="5793"/>
          <ac:spMkLst>
            <pc:docMk/>
            <pc:sldMk cId="3273672661" sldId="278"/>
            <ac:spMk id="6" creationId="{EE9BA5FD-9DE5-B111-4A1C-8EFA7F34F028}"/>
          </ac:spMkLst>
        </pc:spChg>
        <pc:spChg chg="mod">
          <ac:chgData name="Francisco Peris" userId="c75b46f6-b1fd-49be-a050-9b8ec9c74faf" providerId="ADAL" clId="{D8229885-6B9B-4A43-8A74-5317237924C0}" dt="2024-01-03T15:35:04.797" v="2388" actId="20577"/>
          <ac:spMkLst>
            <pc:docMk/>
            <pc:sldMk cId="3273672661" sldId="278"/>
            <ac:spMk id="8" creationId="{00000000-0000-0000-0000-000000000000}"/>
          </ac:spMkLst>
        </pc:spChg>
        <pc:spChg chg="mod">
          <ac:chgData name="Francisco Peris" userId="c75b46f6-b1fd-49be-a050-9b8ec9c74faf" providerId="ADAL" clId="{D8229885-6B9B-4A43-8A74-5317237924C0}" dt="2024-01-03T15:48:45.359" v="2818" actId="20577"/>
          <ac:spMkLst>
            <pc:docMk/>
            <pc:sldMk cId="3273672661" sldId="278"/>
            <ac:spMk id="9" creationId="{00000000-0000-0000-0000-000000000000}"/>
          </ac:spMkLst>
        </pc:spChg>
        <pc:grpChg chg="del mod">
          <ac:chgData name="Francisco Peris" userId="c75b46f6-b1fd-49be-a050-9b8ec9c74faf" providerId="ADAL" clId="{D8229885-6B9B-4A43-8A74-5317237924C0}" dt="2024-01-03T15:36:38.940" v="2510" actId="478"/>
          <ac:grpSpMkLst>
            <pc:docMk/>
            <pc:sldMk cId="3273672661" sldId="278"/>
            <ac:grpSpMk id="3" creationId="{34F77908-6C1C-D24B-E589-836C100FFFD2}"/>
          </ac:grpSpMkLst>
        </pc:grpChg>
        <pc:grpChg chg="mod">
          <ac:chgData name="Francisco Peris" userId="c75b46f6-b1fd-49be-a050-9b8ec9c74faf" providerId="ADAL" clId="{D8229885-6B9B-4A43-8A74-5317237924C0}" dt="2024-01-03T15:36:49.440" v="2513" actId="1076"/>
          <ac:grpSpMkLst>
            <pc:docMk/>
            <pc:sldMk cId="3273672661" sldId="278"/>
            <ac:grpSpMk id="4" creationId="{C3AC9980-9714-90EF-A701-DC0A1CFFA91F}"/>
          </ac:grpSpMkLst>
        </pc:grpChg>
        <pc:grpChg chg="del">
          <ac:chgData name="Francisco Peris" userId="c75b46f6-b1fd-49be-a050-9b8ec9c74faf" providerId="ADAL" clId="{D8229885-6B9B-4A43-8A74-5317237924C0}" dt="2024-01-03T15:35:07.632" v="2389" actId="478"/>
          <ac:grpSpMkLst>
            <pc:docMk/>
            <pc:sldMk cId="3273672661" sldId="278"/>
            <ac:grpSpMk id="11" creationId="{4BE21BE4-4E9C-9642-2D66-B689AD77DB86}"/>
          </ac:grpSpMkLst>
        </pc:grpChg>
        <pc:grpChg chg="del">
          <ac:chgData name="Francisco Peris" userId="c75b46f6-b1fd-49be-a050-9b8ec9c74faf" providerId="ADAL" clId="{D8229885-6B9B-4A43-8A74-5317237924C0}" dt="2024-01-03T15:35:07.632" v="2389" actId="478"/>
          <ac:grpSpMkLst>
            <pc:docMk/>
            <pc:sldMk cId="3273672661" sldId="278"/>
            <ac:grpSpMk id="14" creationId="{28C6D0F7-8F61-858F-43F9-BA25A31CDBEC}"/>
          </ac:grpSpMkLst>
        </pc:grpChg>
      </pc:sldChg>
      <pc:sldChg chg="addSp delSp modSp add mod">
        <pc:chgData name="Francisco Peris" userId="c75b46f6-b1fd-49be-a050-9b8ec9c74faf" providerId="ADAL" clId="{D8229885-6B9B-4A43-8A74-5317237924C0}" dt="2024-01-03T16:23:41.407" v="3170" actId="20577"/>
        <pc:sldMkLst>
          <pc:docMk/>
          <pc:sldMk cId="1798108343" sldId="279"/>
        </pc:sldMkLst>
        <pc:spChg chg="add del mod">
          <ac:chgData name="Francisco Peris" userId="c75b46f6-b1fd-49be-a050-9b8ec9c74faf" providerId="ADAL" clId="{D8229885-6B9B-4A43-8A74-5317237924C0}" dt="2024-01-03T15:52:53.824" v="2964" actId="478"/>
          <ac:spMkLst>
            <pc:docMk/>
            <pc:sldMk cId="1798108343" sldId="279"/>
            <ac:spMk id="3" creationId="{800BEA1A-9A9C-5D91-0717-700A34190227}"/>
          </ac:spMkLst>
        </pc:spChg>
        <pc:spChg chg="del">
          <ac:chgData name="Francisco Peris" userId="c75b46f6-b1fd-49be-a050-9b8ec9c74faf" providerId="ADAL" clId="{D8229885-6B9B-4A43-8A74-5317237924C0}" dt="2024-01-03T15:49:42.308" v="2884" actId="478"/>
          <ac:spMkLst>
            <pc:docMk/>
            <pc:sldMk cId="1798108343" sldId="279"/>
            <ac:spMk id="4" creationId="{8AB74855-C568-466D-2E98-3985419203ED}"/>
          </ac:spMkLst>
        </pc:spChg>
        <pc:spChg chg="del">
          <ac:chgData name="Francisco Peris" userId="c75b46f6-b1fd-49be-a050-9b8ec9c74faf" providerId="ADAL" clId="{D8229885-6B9B-4A43-8A74-5317237924C0}" dt="2024-01-03T15:49:42.308" v="2884" actId="478"/>
          <ac:spMkLst>
            <pc:docMk/>
            <pc:sldMk cId="1798108343" sldId="279"/>
            <ac:spMk id="5" creationId="{974764B7-7004-F153-D718-35D2DAF57695}"/>
          </ac:spMkLst>
        </pc:spChg>
        <pc:spChg chg="del">
          <ac:chgData name="Francisco Peris" userId="c75b46f6-b1fd-49be-a050-9b8ec9c74faf" providerId="ADAL" clId="{D8229885-6B9B-4A43-8A74-5317237924C0}" dt="2024-01-03T15:49:42.308" v="2884" actId="478"/>
          <ac:spMkLst>
            <pc:docMk/>
            <pc:sldMk cId="1798108343" sldId="279"/>
            <ac:spMk id="6" creationId="{689C87A5-4772-4C4F-3319-486D62D6D925}"/>
          </ac:spMkLst>
        </pc:spChg>
        <pc:spChg chg="del">
          <ac:chgData name="Francisco Peris" userId="c75b46f6-b1fd-49be-a050-9b8ec9c74faf" providerId="ADAL" clId="{D8229885-6B9B-4A43-8A74-5317237924C0}" dt="2024-01-03T15:49:42.308" v="2884" actId="478"/>
          <ac:spMkLst>
            <pc:docMk/>
            <pc:sldMk cId="1798108343" sldId="279"/>
            <ac:spMk id="7" creationId="{D66EF978-23F2-3BBA-F1F7-44D0385C5690}"/>
          </ac:spMkLst>
        </pc:spChg>
        <pc:spChg chg="mod">
          <ac:chgData name="Francisco Peris" userId="c75b46f6-b1fd-49be-a050-9b8ec9c74faf" providerId="ADAL" clId="{D8229885-6B9B-4A43-8A74-5317237924C0}" dt="2024-01-03T15:49:46.768" v="2885"/>
          <ac:spMkLst>
            <pc:docMk/>
            <pc:sldMk cId="1798108343" sldId="279"/>
            <ac:spMk id="9" creationId="{398F727A-1AB0-BDBE-4382-5F5D68F0BF5A}"/>
          </ac:spMkLst>
        </pc:spChg>
        <pc:spChg chg="del">
          <ac:chgData name="Francisco Peris" userId="c75b46f6-b1fd-49be-a050-9b8ec9c74faf" providerId="ADAL" clId="{D8229885-6B9B-4A43-8A74-5317237924C0}" dt="2024-01-03T15:49:42.308" v="2884" actId="478"/>
          <ac:spMkLst>
            <pc:docMk/>
            <pc:sldMk cId="1798108343" sldId="279"/>
            <ac:spMk id="10" creationId="{176E7B19-18F3-7E25-0975-EF1D163EEBCD}"/>
          </ac:spMkLst>
        </pc:spChg>
        <pc:spChg chg="del">
          <ac:chgData name="Francisco Peris" userId="c75b46f6-b1fd-49be-a050-9b8ec9c74faf" providerId="ADAL" clId="{D8229885-6B9B-4A43-8A74-5317237924C0}" dt="2024-01-03T15:49:42.308" v="2884" actId="478"/>
          <ac:spMkLst>
            <pc:docMk/>
            <pc:sldMk cId="1798108343" sldId="279"/>
            <ac:spMk id="11" creationId="{312C835C-4BD9-2B56-8727-858AF5AD2CBF}"/>
          </ac:spMkLst>
        </pc:spChg>
        <pc:spChg chg="del">
          <ac:chgData name="Francisco Peris" userId="c75b46f6-b1fd-49be-a050-9b8ec9c74faf" providerId="ADAL" clId="{D8229885-6B9B-4A43-8A74-5317237924C0}" dt="2024-01-03T15:49:42.308" v="2884" actId="478"/>
          <ac:spMkLst>
            <pc:docMk/>
            <pc:sldMk cId="1798108343" sldId="279"/>
            <ac:spMk id="12" creationId="{1C690B95-C6D1-2B76-D5CE-66C50E7D9681}"/>
          </ac:spMkLst>
        </pc:spChg>
        <pc:spChg chg="del">
          <ac:chgData name="Francisco Peris" userId="c75b46f6-b1fd-49be-a050-9b8ec9c74faf" providerId="ADAL" clId="{D8229885-6B9B-4A43-8A74-5317237924C0}" dt="2024-01-03T15:49:42.308" v="2884" actId="478"/>
          <ac:spMkLst>
            <pc:docMk/>
            <pc:sldMk cId="1798108343" sldId="279"/>
            <ac:spMk id="13" creationId="{FF4EED05-94D3-2A34-092A-20B12247C0CB}"/>
          </ac:spMkLst>
        </pc:spChg>
        <pc:spChg chg="del">
          <ac:chgData name="Francisco Peris" userId="c75b46f6-b1fd-49be-a050-9b8ec9c74faf" providerId="ADAL" clId="{D8229885-6B9B-4A43-8A74-5317237924C0}" dt="2024-01-03T15:49:42.308" v="2884" actId="478"/>
          <ac:spMkLst>
            <pc:docMk/>
            <pc:sldMk cId="1798108343" sldId="279"/>
            <ac:spMk id="14" creationId="{29B9AB00-6551-A747-14B8-FEDEE8F861BA}"/>
          </ac:spMkLst>
        </pc:spChg>
        <pc:spChg chg="del">
          <ac:chgData name="Francisco Peris" userId="c75b46f6-b1fd-49be-a050-9b8ec9c74faf" providerId="ADAL" clId="{D8229885-6B9B-4A43-8A74-5317237924C0}" dt="2024-01-03T15:49:42.308" v="2884" actId="478"/>
          <ac:spMkLst>
            <pc:docMk/>
            <pc:sldMk cId="1798108343" sldId="279"/>
            <ac:spMk id="15" creationId="{B3941C24-33BB-9CAC-4915-EBAB79E54AAC}"/>
          </ac:spMkLst>
        </pc:spChg>
        <pc:spChg chg="mod">
          <ac:chgData name="Francisco Peris" userId="c75b46f6-b1fd-49be-a050-9b8ec9c74faf" providerId="ADAL" clId="{D8229885-6B9B-4A43-8A74-5317237924C0}" dt="2024-01-03T15:52:38.081" v="2956" actId="122"/>
          <ac:spMkLst>
            <pc:docMk/>
            <pc:sldMk cId="1798108343" sldId="279"/>
            <ac:spMk id="16" creationId="{E3FFB9CD-545A-B3D5-7303-9BC7C3670041}"/>
          </ac:spMkLst>
        </pc:spChg>
        <pc:spChg chg="add mod">
          <ac:chgData name="Francisco Peris" userId="c75b46f6-b1fd-49be-a050-9b8ec9c74faf" providerId="ADAL" clId="{D8229885-6B9B-4A43-8A74-5317237924C0}" dt="2024-01-03T16:23:41.407" v="3170" actId="20577"/>
          <ac:spMkLst>
            <pc:docMk/>
            <pc:sldMk cId="1798108343" sldId="279"/>
            <ac:spMk id="17" creationId="{620A237A-C900-0AAD-DC6D-032F7BF0A8FF}"/>
          </ac:spMkLst>
        </pc:spChg>
        <pc:spChg chg="mod">
          <ac:chgData name="Francisco Peris" userId="c75b46f6-b1fd-49be-a050-9b8ec9c74faf" providerId="ADAL" clId="{D8229885-6B9B-4A43-8A74-5317237924C0}" dt="2024-01-03T15:52:28.110" v="2949" actId="20577"/>
          <ac:spMkLst>
            <pc:docMk/>
            <pc:sldMk cId="1798108343" sldId="279"/>
            <ac:spMk id="18" creationId="{00291C50-CD37-4505-E422-56E63A42D7EF}"/>
          </ac:spMkLst>
        </pc:spChg>
        <pc:spChg chg="add del mod">
          <ac:chgData name="Francisco Peris" userId="c75b46f6-b1fd-49be-a050-9b8ec9c74faf" providerId="ADAL" clId="{D8229885-6B9B-4A43-8A74-5317237924C0}" dt="2024-01-03T15:52:56.072" v="2965" actId="478"/>
          <ac:spMkLst>
            <pc:docMk/>
            <pc:sldMk cId="1798108343" sldId="279"/>
            <ac:spMk id="20" creationId="{81C2385A-97C6-D8C3-8E76-C1D206D35043}"/>
          </ac:spMkLst>
        </pc:spChg>
        <pc:grpChg chg="add mod">
          <ac:chgData name="Francisco Peris" userId="c75b46f6-b1fd-49be-a050-9b8ec9c74faf" providerId="ADAL" clId="{D8229885-6B9B-4A43-8A74-5317237924C0}" dt="2024-01-03T15:52:50.585" v="2962" actId="1076"/>
          <ac:grpSpMkLst>
            <pc:docMk/>
            <pc:sldMk cId="1798108343" sldId="279"/>
            <ac:grpSpMk id="8" creationId="{AAC6F95B-77F4-7365-7223-228E58A30231}"/>
          </ac:grpSpMkLst>
        </pc:grpChg>
      </pc:sldChg>
      <pc:sldChg chg="addSp delSp modSp add mod">
        <pc:chgData name="Francisco Peris" userId="c75b46f6-b1fd-49be-a050-9b8ec9c74faf" providerId="ADAL" clId="{D8229885-6B9B-4A43-8A74-5317237924C0}" dt="2024-01-03T16:42:01.123" v="3323" actId="20577"/>
        <pc:sldMkLst>
          <pc:docMk/>
          <pc:sldMk cId="869246755" sldId="280"/>
        </pc:sldMkLst>
        <pc:spChg chg="add mod">
          <ac:chgData name="Francisco Peris" userId="c75b46f6-b1fd-49be-a050-9b8ec9c74faf" providerId="ADAL" clId="{D8229885-6B9B-4A43-8A74-5317237924C0}" dt="2024-01-03T16:42:01.123" v="3323" actId="20577"/>
          <ac:spMkLst>
            <pc:docMk/>
            <pc:sldMk cId="869246755" sldId="280"/>
            <ac:spMk id="4" creationId="{B68C678D-7640-1EDE-D3AE-687D3F6D1D97}"/>
          </ac:spMkLst>
        </pc:spChg>
        <pc:spChg chg="del">
          <ac:chgData name="Francisco Peris" userId="c75b46f6-b1fd-49be-a050-9b8ec9c74faf" providerId="ADAL" clId="{D8229885-6B9B-4A43-8A74-5317237924C0}" dt="2024-01-03T16:38:55.827" v="3172" actId="478"/>
          <ac:spMkLst>
            <pc:docMk/>
            <pc:sldMk cId="869246755" sldId="280"/>
            <ac:spMk id="17" creationId="{620A237A-C900-0AAD-DC6D-032F7BF0A8FF}"/>
          </ac:spMkLst>
        </pc:spChg>
        <pc:spChg chg="mod">
          <ac:chgData name="Francisco Peris" userId="c75b46f6-b1fd-49be-a050-9b8ec9c74faf" providerId="ADAL" clId="{D8229885-6B9B-4A43-8A74-5317237924C0}" dt="2024-01-03T16:41:17.064" v="3316" actId="1076"/>
          <ac:spMkLst>
            <pc:docMk/>
            <pc:sldMk cId="869246755" sldId="280"/>
            <ac:spMk id="18" creationId="{00291C50-CD37-4505-E422-56E63A42D7EF}"/>
          </ac:spMkLst>
        </pc:spChg>
        <pc:grpChg chg="del mod">
          <ac:chgData name="Francisco Peris" userId="c75b46f6-b1fd-49be-a050-9b8ec9c74faf" providerId="ADAL" clId="{D8229885-6B9B-4A43-8A74-5317237924C0}" dt="2024-01-03T16:39:29.945" v="3180" actId="478"/>
          <ac:grpSpMkLst>
            <pc:docMk/>
            <pc:sldMk cId="869246755" sldId="280"/>
            <ac:grpSpMk id="8" creationId="{AAC6F95B-77F4-7365-7223-228E58A30231}"/>
          </ac:grpSpMkLst>
        </pc:grpChg>
      </pc:sldChg>
      <pc:sldChg chg="addSp delSp modSp add mod ord">
        <pc:chgData name="Francisco Peris" userId="c75b46f6-b1fd-49be-a050-9b8ec9c74faf" providerId="ADAL" clId="{D8229885-6B9B-4A43-8A74-5317237924C0}" dt="2024-01-03T18:41:58.782" v="3792" actId="20577"/>
        <pc:sldMkLst>
          <pc:docMk/>
          <pc:sldMk cId="1740738687" sldId="281"/>
        </pc:sldMkLst>
        <pc:spChg chg="mod">
          <ac:chgData name="Francisco Peris" userId="c75b46f6-b1fd-49be-a050-9b8ec9c74faf" providerId="ADAL" clId="{D8229885-6B9B-4A43-8A74-5317237924C0}" dt="2024-01-03T18:41:58.782" v="3792" actId="20577"/>
          <ac:spMkLst>
            <pc:docMk/>
            <pc:sldMk cId="1740738687" sldId="281"/>
            <ac:spMk id="6" creationId="{EE9BA5FD-9DE5-B111-4A1C-8EFA7F34F028}"/>
          </ac:spMkLst>
        </pc:spChg>
        <pc:spChg chg="add del mod">
          <ac:chgData name="Francisco Peris" userId="c75b46f6-b1fd-49be-a050-9b8ec9c74faf" providerId="ADAL" clId="{D8229885-6B9B-4A43-8A74-5317237924C0}" dt="2024-01-03T18:29:33.753" v="3413" actId="478"/>
          <ac:spMkLst>
            <pc:docMk/>
            <pc:sldMk cId="1740738687" sldId="281"/>
            <ac:spMk id="7" creationId="{9B5AD7A4-2BFE-FCA1-A16D-852F1CF36D09}"/>
          </ac:spMkLst>
        </pc:spChg>
        <pc:spChg chg="mod">
          <ac:chgData name="Francisco Peris" userId="c75b46f6-b1fd-49be-a050-9b8ec9c74faf" providerId="ADAL" clId="{D8229885-6B9B-4A43-8A74-5317237924C0}" dt="2024-01-03T18:28:04.270" v="3383" actId="20577"/>
          <ac:spMkLst>
            <pc:docMk/>
            <pc:sldMk cId="1740738687" sldId="281"/>
            <ac:spMk id="8" creationId="{00000000-0000-0000-0000-000000000000}"/>
          </ac:spMkLst>
        </pc:spChg>
        <pc:spChg chg="del">
          <ac:chgData name="Francisco Peris" userId="c75b46f6-b1fd-49be-a050-9b8ec9c74faf" providerId="ADAL" clId="{D8229885-6B9B-4A43-8A74-5317237924C0}" dt="2024-01-03T18:29:31.531" v="3412" actId="478"/>
          <ac:spMkLst>
            <pc:docMk/>
            <pc:sldMk cId="1740738687" sldId="281"/>
            <ac:spMk id="9" creationId="{00000000-0000-0000-0000-000000000000}"/>
          </ac:spMkLst>
        </pc:spChg>
        <pc:grpChg chg="mod">
          <ac:chgData name="Francisco Peris" userId="c75b46f6-b1fd-49be-a050-9b8ec9c74faf" providerId="ADAL" clId="{D8229885-6B9B-4A43-8A74-5317237924C0}" dt="2024-01-03T18:36:49.828" v="3697" actId="14100"/>
          <ac:grpSpMkLst>
            <pc:docMk/>
            <pc:sldMk cId="1740738687" sldId="281"/>
            <ac:grpSpMk id="4" creationId="{C3AC9980-9714-90EF-A701-DC0A1CFFA91F}"/>
          </ac:grpSpMkLst>
        </pc:grpChg>
      </pc:sldChg>
      <pc:sldChg chg="add del">
        <pc:chgData name="Francisco Peris" userId="c75b46f6-b1fd-49be-a050-9b8ec9c74faf" providerId="ADAL" clId="{D8229885-6B9B-4A43-8A74-5317237924C0}" dt="2024-01-03T16:39:03.316" v="3175"/>
        <pc:sldMkLst>
          <pc:docMk/>
          <pc:sldMk cId="2506658675" sldId="281"/>
        </pc:sldMkLst>
      </pc:sldChg>
      <pc:sldChg chg="modSp add mod">
        <pc:chgData name="Francisco Peris" userId="c75b46f6-b1fd-49be-a050-9b8ec9c74faf" providerId="ADAL" clId="{D8229885-6B9B-4A43-8A74-5317237924C0}" dt="2024-01-03T18:45:13.393" v="3869" actId="20577"/>
        <pc:sldMkLst>
          <pc:docMk/>
          <pc:sldMk cId="3079555433" sldId="282"/>
        </pc:sldMkLst>
        <pc:spChg chg="mod">
          <ac:chgData name="Francisco Peris" userId="c75b46f6-b1fd-49be-a050-9b8ec9c74faf" providerId="ADAL" clId="{D8229885-6B9B-4A43-8A74-5317237924C0}" dt="2024-01-03T18:44:10.276" v="3849" actId="20577"/>
          <ac:spMkLst>
            <pc:docMk/>
            <pc:sldMk cId="3079555433" sldId="282"/>
            <ac:spMk id="6" creationId="{EE9BA5FD-9DE5-B111-4A1C-8EFA7F34F028}"/>
          </ac:spMkLst>
        </pc:spChg>
        <pc:spChg chg="mod">
          <ac:chgData name="Francisco Peris" userId="c75b46f6-b1fd-49be-a050-9b8ec9c74faf" providerId="ADAL" clId="{D8229885-6B9B-4A43-8A74-5317237924C0}" dt="2024-01-03T18:45:13.393" v="3869" actId="20577"/>
          <ac:spMkLst>
            <pc:docMk/>
            <pc:sldMk cId="3079555433" sldId="282"/>
            <ac:spMk id="8" creationId="{00000000-0000-0000-0000-000000000000}"/>
          </ac:spMkLst>
        </pc:spChg>
        <pc:grpChg chg="mod">
          <ac:chgData name="Francisco Peris" userId="c75b46f6-b1fd-49be-a050-9b8ec9c74faf" providerId="ADAL" clId="{D8229885-6B9B-4A43-8A74-5317237924C0}" dt="2024-01-03T18:45:08.105" v="3851" actId="1076"/>
          <ac:grpSpMkLst>
            <pc:docMk/>
            <pc:sldMk cId="3079555433" sldId="282"/>
            <ac:grpSpMk id="4" creationId="{C3AC9980-9714-90EF-A701-DC0A1CFFA91F}"/>
          </ac:grpSpMkLst>
        </pc:grpChg>
      </pc:sldChg>
      <pc:sldMasterChg chg="delSldLayout">
        <pc:chgData name="Francisco Peris" userId="c75b46f6-b1fd-49be-a050-9b8ec9c74faf" providerId="ADAL" clId="{D8229885-6B9B-4A43-8A74-5317237924C0}" dt="2024-01-03T14:26:57.519" v="1269" actId="47"/>
        <pc:sldMasterMkLst>
          <pc:docMk/>
          <pc:sldMasterMk cId="0" sldId="2147483723"/>
        </pc:sldMasterMkLst>
        <pc:sldLayoutChg chg="del">
          <pc:chgData name="Francisco Peris" userId="c75b46f6-b1fd-49be-a050-9b8ec9c74faf" providerId="ADAL" clId="{D8229885-6B9B-4A43-8A74-5317237924C0}" dt="2024-01-03T14:10:55.376" v="861" actId="47"/>
          <pc:sldLayoutMkLst>
            <pc:docMk/>
            <pc:sldMasterMk cId="0" sldId="2147483723"/>
            <pc:sldLayoutMk cId="2462149265" sldId="2147483794"/>
          </pc:sldLayoutMkLst>
        </pc:sldLayoutChg>
        <pc:sldLayoutChg chg="del">
          <pc:chgData name="Francisco Peris" userId="c75b46f6-b1fd-49be-a050-9b8ec9c74faf" providerId="ADAL" clId="{D8229885-6B9B-4A43-8A74-5317237924C0}" dt="2024-01-03T14:26:57.519" v="1269" actId="47"/>
          <pc:sldLayoutMkLst>
            <pc:docMk/>
            <pc:sldMasterMk cId="0" sldId="2147483723"/>
            <pc:sldLayoutMk cId="3866634189" sldId="2147483794"/>
          </pc:sldLayoutMkLst>
        </pc:sldLayoutChg>
      </pc:sldMasterChg>
    </pc:docChg>
  </pc:docChgLst>
  <pc:docChgLst>
    <pc:chgData name="Maria Belen Felix" userId="ec01da52-af67-428a-a127-3bcac0246512" providerId="ADAL" clId="{E64ADA30-0D6B-4DB9-95C5-E0624B1F6AD3}"/>
    <pc:docChg chg="undo custSel addSld delSld modSld sldOrd">
      <pc:chgData name="Maria Belen Felix" userId="ec01da52-af67-428a-a127-3bcac0246512" providerId="ADAL" clId="{E64ADA30-0D6B-4DB9-95C5-E0624B1F6AD3}" dt="2024-01-04T00:59:05.729" v="639"/>
      <pc:docMkLst>
        <pc:docMk/>
      </pc:docMkLst>
      <pc:sldChg chg="addSp delSp modSp add mod setBg">
        <pc:chgData name="Maria Belen Felix" userId="ec01da52-af67-428a-a127-3bcac0246512" providerId="ADAL" clId="{E64ADA30-0D6B-4DB9-95C5-E0624B1F6AD3}" dt="2024-01-04T00:30:30.896" v="88" actId="1036"/>
        <pc:sldMkLst>
          <pc:docMk/>
          <pc:sldMk cId="0" sldId="261"/>
        </pc:sldMkLst>
        <pc:spChg chg="del">
          <ac:chgData name="Maria Belen Felix" userId="ec01da52-af67-428a-a127-3bcac0246512" providerId="ADAL" clId="{E64ADA30-0D6B-4DB9-95C5-E0624B1F6AD3}" dt="2024-01-04T00:30:20.507" v="51" actId="478"/>
          <ac:spMkLst>
            <pc:docMk/>
            <pc:sldMk cId="0" sldId="261"/>
            <ac:spMk id="4" creationId="{23C41821-B11A-BE09-789F-232A17BC3979}"/>
          </ac:spMkLst>
        </pc:spChg>
        <pc:spChg chg="mod">
          <ac:chgData name="Maria Belen Felix" userId="ec01da52-af67-428a-a127-3bcac0246512" providerId="ADAL" clId="{E64ADA30-0D6B-4DB9-95C5-E0624B1F6AD3}" dt="2024-01-04T00:30:30.896" v="88" actId="1036"/>
          <ac:spMkLst>
            <pc:docMk/>
            <pc:sldMk cId="0" sldId="261"/>
            <ac:spMk id="5" creationId="{11F0BB01-321E-8DAF-5516-F6E638D7FE08}"/>
          </ac:spMkLst>
        </pc:spChg>
        <pc:spChg chg="add del mod">
          <ac:chgData name="Maria Belen Felix" userId="ec01da52-af67-428a-a127-3bcac0246512" providerId="ADAL" clId="{E64ADA30-0D6B-4DB9-95C5-E0624B1F6AD3}" dt="2024-01-04T00:30:23.294" v="52" actId="478"/>
          <ac:spMkLst>
            <pc:docMk/>
            <pc:sldMk cId="0" sldId="261"/>
            <ac:spMk id="10" creationId="{96461E2D-0CC0-50C3-74E5-B62D2EF29E9D}"/>
          </ac:spMkLst>
        </pc:spChg>
        <pc:picChg chg="add del mod">
          <ac:chgData name="Maria Belen Felix" userId="ec01da52-af67-428a-a127-3bcac0246512" providerId="ADAL" clId="{E64ADA30-0D6B-4DB9-95C5-E0624B1F6AD3}" dt="2024-01-04T00:30:30.896" v="88" actId="1036"/>
          <ac:picMkLst>
            <pc:docMk/>
            <pc:sldMk cId="0" sldId="261"/>
            <ac:picMk id="7" creationId="{977E1525-81FB-3C3D-F482-ABBCEA5BDC35}"/>
          </ac:picMkLst>
        </pc:picChg>
        <pc:picChg chg="del">
          <ac:chgData name="Maria Belen Felix" userId="ec01da52-af67-428a-a127-3bcac0246512" providerId="ADAL" clId="{E64ADA30-0D6B-4DB9-95C5-E0624B1F6AD3}" dt="2024-01-04T00:29:51.991" v="16" actId="478"/>
          <ac:picMkLst>
            <pc:docMk/>
            <pc:sldMk cId="0" sldId="261"/>
            <ac:picMk id="9" creationId="{67BEF01D-0562-CF34-B05F-37C71849ECC4}"/>
          </ac:picMkLst>
        </pc:picChg>
        <pc:cxnChg chg="del">
          <ac:chgData name="Maria Belen Felix" userId="ec01da52-af67-428a-a127-3bcac0246512" providerId="ADAL" clId="{E64ADA30-0D6B-4DB9-95C5-E0624B1F6AD3}" dt="2024-01-04T00:30:17.241" v="50" actId="478"/>
          <ac:cxnSpMkLst>
            <pc:docMk/>
            <pc:sldMk cId="0" sldId="261"/>
            <ac:cxnSpMk id="6" creationId="{65EBA599-C9A2-286E-A1CA-FB29B6723C00}"/>
          </ac:cxnSpMkLst>
        </pc:cxnChg>
      </pc:sldChg>
      <pc:sldChg chg="addSp delSp modSp del mod">
        <pc:chgData name="Maria Belen Felix" userId="ec01da52-af67-428a-a127-3bcac0246512" providerId="ADAL" clId="{E64ADA30-0D6B-4DB9-95C5-E0624B1F6AD3}" dt="2024-01-04T00:34:30.427" v="204" actId="47"/>
        <pc:sldMkLst>
          <pc:docMk/>
          <pc:sldMk cId="0" sldId="262"/>
        </pc:sldMkLst>
        <pc:spChg chg="add del">
          <ac:chgData name="Maria Belen Felix" userId="ec01da52-af67-428a-a127-3bcac0246512" providerId="ADAL" clId="{E64ADA30-0D6B-4DB9-95C5-E0624B1F6AD3}" dt="2024-01-04T00:32:38.649" v="134" actId="21"/>
          <ac:spMkLst>
            <pc:docMk/>
            <pc:sldMk cId="0" sldId="262"/>
            <ac:spMk id="9" creationId="{00000000-0000-0000-0000-000000000000}"/>
          </ac:spMkLst>
        </pc:spChg>
        <pc:spChg chg="add del mod">
          <ac:chgData name="Maria Belen Felix" userId="ec01da52-af67-428a-a127-3bcac0246512" providerId="ADAL" clId="{E64ADA30-0D6B-4DB9-95C5-E0624B1F6AD3}" dt="2024-01-04T00:32:38.649" v="134" actId="21"/>
          <ac:spMkLst>
            <pc:docMk/>
            <pc:sldMk cId="0" sldId="262"/>
            <ac:spMk id="18" creationId="{7B5434B2-7CF7-7581-B13D-B799730CBF0F}"/>
          </ac:spMkLst>
        </pc:spChg>
        <pc:grpChg chg="add del">
          <ac:chgData name="Maria Belen Felix" userId="ec01da52-af67-428a-a127-3bcac0246512" providerId="ADAL" clId="{E64ADA30-0D6B-4DB9-95C5-E0624B1F6AD3}" dt="2024-01-04T00:32:38.649" v="134" actId="21"/>
          <ac:grpSpMkLst>
            <pc:docMk/>
            <pc:sldMk cId="0" sldId="262"/>
            <ac:grpSpMk id="3" creationId="{34F77908-6C1C-D24B-E589-836C100FFFD2}"/>
          </ac:grpSpMkLst>
        </pc:grpChg>
        <pc:grpChg chg="add del">
          <ac:chgData name="Maria Belen Felix" userId="ec01da52-af67-428a-a127-3bcac0246512" providerId="ADAL" clId="{E64ADA30-0D6B-4DB9-95C5-E0624B1F6AD3}" dt="2024-01-04T00:32:38.649" v="134" actId="21"/>
          <ac:grpSpMkLst>
            <pc:docMk/>
            <pc:sldMk cId="0" sldId="262"/>
            <ac:grpSpMk id="4" creationId="{C3AC9980-9714-90EF-A701-DC0A1CFFA91F}"/>
          </ac:grpSpMkLst>
        </pc:grpChg>
        <pc:grpChg chg="add del">
          <ac:chgData name="Maria Belen Felix" userId="ec01da52-af67-428a-a127-3bcac0246512" providerId="ADAL" clId="{E64ADA30-0D6B-4DB9-95C5-E0624B1F6AD3}" dt="2024-01-04T00:32:38.649" v="134" actId="21"/>
          <ac:grpSpMkLst>
            <pc:docMk/>
            <pc:sldMk cId="0" sldId="262"/>
            <ac:grpSpMk id="11" creationId="{4BE21BE4-4E9C-9642-2D66-B689AD77DB86}"/>
          </ac:grpSpMkLst>
        </pc:grpChg>
        <pc:grpChg chg="add del">
          <ac:chgData name="Maria Belen Felix" userId="ec01da52-af67-428a-a127-3bcac0246512" providerId="ADAL" clId="{E64ADA30-0D6B-4DB9-95C5-E0624B1F6AD3}" dt="2024-01-04T00:32:38.649" v="134" actId="21"/>
          <ac:grpSpMkLst>
            <pc:docMk/>
            <pc:sldMk cId="0" sldId="262"/>
            <ac:grpSpMk id="14" creationId="{28C6D0F7-8F61-858F-43F9-BA25A31CDBEC}"/>
          </ac:grpSpMkLst>
        </pc:grpChg>
      </pc:sldChg>
      <pc:sldChg chg="add">
        <pc:chgData name="Maria Belen Felix" userId="ec01da52-af67-428a-a127-3bcac0246512" providerId="ADAL" clId="{E64ADA30-0D6B-4DB9-95C5-E0624B1F6AD3}" dt="2024-01-04T00:59:05.729" v="639"/>
        <pc:sldMkLst>
          <pc:docMk/>
          <pc:sldMk cId="0" sldId="266"/>
        </pc:sldMkLst>
      </pc:sldChg>
      <pc:sldChg chg="addSp delSp modSp mod">
        <pc:chgData name="Maria Belen Felix" userId="ec01da52-af67-428a-a127-3bcac0246512" providerId="ADAL" clId="{E64ADA30-0D6B-4DB9-95C5-E0624B1F6AD3}" dt="2024-01-04T00:40:05.302" v="355"/>
        <pc:sldMkLst>
          <pc:docMk/>
          <pc:sldMk cId="0" sldId="274"/>
        </pc:sldMkLst>
        <pc:spChg chg="add del mod">
          <ac:chgData name="Maria Belen Felix" userId="ec01da52-af67-428a-a127-3bcac0246512" providerId="ADAL" clId="{E64ADA30-0D6B-4DB9-95C5-E0624B1F6AD3}" dt="2024-01-04T00:35:16.648" v="209" actId="478"/>
          <ac:spMkLst>
            <pc:docMk/>
            <pc:sldMk cId="0" sldId="274"/>
            <ac:spMk id="3" creationId="{8ED05AE8-BEB2-81EC-9E62-ECE1C128E306}"/>
          </ac:spMkLst>
        </pc:spChg>
        <pc:spChg chg="mod">
          <ac:chgData name="Maria Belen Felix" userId="ec01da52-af67-428a-a127-3bcac0246512" providerId="ADAL" clId="{E64ADA30-0D6B-4DB9-95C5-E0624B1F6AD3}" dt="2024-01-04T00:35:25.775" v="210" actId="1076"/>
          <ac:spMkLst>
            <pc:docMk/>
            <pc:sldMk cId="0" sldId="274"/>
            <ac:spMk id="18" creationId="{00291C50-CD37-4505-E422-56E63A42D7EF}"/>
          </ac:spMkLst>
        </pc:spChg>
        <pc:picChg chg="add mod">
          <ac:chgData name="Maria Belen Felix" userId="ec01da52-af67-428a-a127-3bcac0246512" providerId="ADAL" clId="{E64ADA30-0D6B-4DB9-95C5-E0624B1F6AD3}" dt="2024-01-04T00:40:05.302" v="355"/>
          <ac:picMkLst>
            <pc:docMk/>
            <pc:sldMk cId="0" sldId="274"/>
            <ac:picMk id="8" creationId="{24399310-E204-24E3-6D25-FE7ECF734F16}"/>
          </ac:picMkLst>
        </pc:picChg>
      </pc:sldChg>
      <pc:sldChg chg="del">
        <pc:chgData name="Maria Belen Felix" userId="ec01da52-af67-428a-a127-3bcac0246512" providerId="ADAL" clId="{E64ADA30-0D6B-4DB9-95C5-E0624B1F6AD3}" dt="2024-01-04T00:37:53.627" v="320" actId="47"/>
        <pc:sldMkLst>
          <pc:docMk/>
          <pc:sldMk cId="2041265494" sldId="275"/>
        </pc:sldMkLst>
      </pc:sldChg>
      <pc:sldChg chg="del">
        <pc:chgData name="Maria Belen Felix" userId="ec01da52-af67-428a-a127-3bcac0246512" providerId="ADAL" clId="{E64ADA30-0D6B-4DB9-95C5-E0624B1F6AD3}" dt="2024-01-04T00:40:16.879" v="358" actId="47"/>
        <pc:sldMkLst>
          <pc:docMk/>
          <pc:sldMk cId="2240679562" sldId="276"/>
        </pc:sldMkLst>
      </pc:sldChg>
      <pc:sldChg chg="delSp del mod">
        <pc:chgData name="Maria Belen Felix" userId="ec01da52-af67-428a-a127-3bcac0246512" providerId="ADAL" clId="{E64ADA30-0D6B-4DB9-95C5-E0624B1F6AD3}" dt="2024-01-04T00:41:49.308" v="411" actId="47"/>
        <pc:sldMkLst>
          <pc:docMk/>
          <pc:sldMk cId="0" sldId="277"/>
        </pc:sldMkLst>
        <pc:spChg chg="del">
          <ac:chgData name="Maria Belen Felix" userId="ec01da52-af67-428a-a127-3bcac0246512" providerId="ADAL" clId="{E64ADA30-0D6B-4DB9-95C5-E0624B1F6AD3}" dt="2024-01-04T00:41:04.903" v="380" actId="21"/>
          <ac:spMkLst>
            <pc:docMk/>
            <pc:sldMk cId="0" sldId="277"/>
            <ac:spMk id="17" creationId="{93B4D14B-8F5B-4DF8-F7E4-44587A7ED67D}"/>
          </ac:spMkLst>
        </pc:spChg>
        <pc:spChg chg="del">
          <ac:chgData name="Maria Belen Felix" userId="ec01da52-af67-428a-a127-3bcac0246512" providerId="ADAL" clId="{E64ADA30-0D6B-4DB9-95C5-E0624B1F6AD3}" dt="2024-01-04T00:41:04.903" v="380" actId="21"/>
          <ac:spMkLst>
            <pc:docMk/>
            <pc:sldMk cId="0" sldId="277"/>
            <ac:spMk id="18" creationId="{A8FD3D2A-8118-8DE1-BB4A-00CFA776A460}"/>
          </ac:spMkLst>
        </pc:spChg>
        <pc:spChg chg="del">
          <ac:chgData name="Maria Belen Felix" userId="ec01da52-af67-428a-a127-3bcac0246512" providerId="ADAL" clId="{E64ADA30-0D6B-4DB9-95C5-E0624B1F6AD3}" dt="2024-01-04T00:41:04.903" v="380" actId="21"/>
          <ac:spMkLst>
            <pc:docMk/>
            <pc:sldMk cId="0" sldId="277"/>
            <ac:spMk id="22" creationId="{A3DA2744-F6C7-79DB-0149-9A4399B5B0F6}"/>
          </ac:spMkLst>
        </pc:spChg>
        <pc:spChg chg="del">
          <ac:chgData name="Maria Belen Felix" userId="ec01da52-af67-428a-a127-3bcac0246512" providerId="ADAL" clId="{E64ADA30-0D6B-4DB9-95C5-E0624B1F6AD3}" dt="2024-01-04T00:41:04.903" v="380" actId="21"/>
          <ac:spMkLst>
            <pc:docMk/>
            <pc:sldMk cId="0" sldId="277"/>
            <ac:spMk id="23" creationId="{2D0D291A-DB8C-FBD7-72E1-8EF7BAE97BE3}"/>
          </ac:spMkLst>
        </pc:spChg>
        <pc:grpChg chg="del">
          <ac:chgData name="Maria Belen Felix" userId="ec01da52-af67-428a-a127-3bcac0246512" providerId="ADAL" clId="{E64ADA30-0D6B-4DB9-95C5-E0624B1F6AD3}" dt="2024-01-04T00:41:04.903" v="380" actId="21"/>
          <ac:grpSpMkLst>
            <pc:docMk/>
            <pc:sldMk cId="0" sldId="277"/>
            <ac:grpSpMk id="19" creationId="{6C2520E5-A4BC-20AD-479E-13EA5B82E9F3}"/>
          </ac:grpSpMkLst>
        </pc:grpChg>
        <pc:grpChg chg="del">
          <ac:chgData name="Maria Belen Felix" userId="ec01da52-af67-428a-a127-3bcac0246512" providerId="ADAL" clId="{E64ADA30-0D6B-4DB9-95C5-E0624B1F6AD3}" dt="2024-01-04T00:41:04.903" v="380" actId="21"/>
          <ac:grpSpMkLst>
            <pc:docMk/>
            <pc:sldMk cId="0" sldId="277"/>
            <ac:grpSpMk id="27" creationId="{A0392068-BC49-FAFC-2B39-0A7EAD2ACC21}"/>
          </ac:grpSpMkLst>
        </pc:grpChg>
        <pc:grpChg chg="del">
          <ac:chgData name="Maria Belen Felix" userId="ec01da52-af67-428a-a127-3bcac0246512" providerId="ADAL" clId="{E64ADA30-0D6B-4DB9-95C5-E0624B1F6AD3}" dt="2024-01-04T00:41:04.903" v="380" actId="21"/>
          <ac:grpSpMkLst>
            <pc:docMk/>
            <pc:sldMk cId="0" sldId="277"/>
            <ac:grpSpMk id="30" creationId="{6D049C4F-859B-AEA1-43C2-891EF0E7F8E9}"/>
          </ac:grpSpMkLst>
        </pc:grpChg>
      </pc:sldChg>
      <pc:sldChg chg="addSp delSp modSp mod">
        <pc:chgData name="Maria Belen Felix" userId="ec01da52-af67-428a-a127-3bcac0246512" providerId="ADAL" clId="{E64ADA30-0D6B-4DB9-95C5-E0624B1F6AD3}" dt="2024-01-04T00:51:57.354" v="469" actId="478"/>
        <pc:sldMkLst>
          <pc:docMk/>
          <pc:sldMk cId="3273672661" sldId="278"/>
        </pc:sldMkLst>
        <pc:spChg chg="mod">
          <ac:chgData name="Maria Belen Felix" userId="ec01da52-af67-428a-a127-3bcac0246512" providerId="ADAL" clId="{E64ADA30-0D6B-4DB9-95C5-E0624B1F6AD3}" dt="2024-01-04T00:50:22.263" v="417" actId="2711"/>
          <ac:spMkLst>
            <pc:docMk/>
            <pc:sldMk cId="3273672661" sldId="278"/>
            <ac:spMk id="6" creationId="{EE9BA5FD-9DE5-B111-4A1C-8EFA7F34F028}"/>
          </ac:spMkLst>
        </pc:spChg>
        <pc:spChg chg="mod">
          <ac:chgData name="Maria Belen Felix" userId="ec01da52-af67-428a-a127-3bcac0246512" providerId="ADAL" clId="{E64ADA30-0D6B-4DB9-95C5-E0624B1F6AD3}" dt="2024-01-04T00:51:28.786" v="466" actId="1035"/>
          <ac:spMkLst>
            <pc:docMk/>
            <pc:sldMk cId="3273672661" sldId="278"/>
            <ac:spMk id="8" creationId="{00000000-0000-0000-0000-000000000000}"/>
          </ac:spMkLst>
        </pc:spChg>
        <pc:spChg chg="mod">
          <ac:chgData name="Maria Belen Felix" userId="ec01da52-af67-428a-a127-3bcac0246512" providerId="ADAL" clId="{E64ADA30-0D6B-4DB9-95C5-E0624B1F6AD3}" dt="2024-01-04T00:50:31.242" v="419" actId="1076"/>
          <ac:spMkLst>
            <pc:docMk/>
            <pc:sldMk cId="3273672661" sldId="278"/>
            <ac:spMk id="9" creationId="{00000000-0000-0000-0000-000000000000}"/>
          </ac:spMkLst>
        </pc:spChg>
        <pc:spChg chg="mod topLvl">
          <ac:chgData name="Maria Belen Felix" userId="ec01da52-af67-428a-a127-3bcac0246512" providerId="ADAL" clId="{E64ADA30-0D6B-4DB9-95C5-E0624B1F6AD3}" dt="2024-01-04T00:51:54.824" v="468" actId="165"/>
          <ac:spMkLst>
            <pc:docMk/>
            <pc:sldMk cId="3273672661" sldId="278"/>
            <ac:spMk id="10" creationId="{DC80DDB4-340C-0696-1D24-F5D3DF797A64}"/>
          </ac:spMkLst>
        </pc:spChg>
        <pc:grpChg chg="mod">
          <ac:chgData name="Maria Belen Felix" userId="ec01da52-af67-428a-a127-3bcac0246512" providerId="ADAL" clId="{E64ADA30-0D6B-4DB9-95C5-E0624B1F6AD3}" dt="2024-01-04T00:50:27.028" v="418" actId="1076"/>
          <ac:grpSpMkLst>
            <pc:docMk/>
            <pc:sldMk cId="3273672661" sldId="278"/>
            <ac:grpSpMk id="4" creationId="{C3AC9980-9714-90EF-A701-DC0A1CFFA91F}"/>
          </ac:grpSpMkLst>
        </pc:grpChg>
        <pc:grpChg chg="add del mod">
          <ac:chgData name="Maria Belen Felix" userId="ec01da52-af67-428a-a127-3bcac0246512" providerId="ADAL" clId="{E64ADA30-0D6B-4DB9-95C5-E0624B1F6AD3}" dt="2024-01-04T00:51:54.824" v="468" actId="165"/>
          <ac:grpSpMkLst>
            <pc:docMk/>
            <pc:sldMk cId="3273672661" sldId="278"/>
            <ac:grpSpMk id="7" creationId="{2B41587D-C2B8-FB98-D510-68F534042F21}"/>
          </ac:grpSpMkLst>
        </pc:grpChg>
        <pc:picChg chg="add mod">
          <ac:chgData name="Maria Belen Felix" userId="ec01da52-af67-428a-a127-3bcac0246512" providerId="ADAL" clId="{E64ADA30-0D6B-4DB9-95C5-E0624B1F6AD3}" dt="2024-01-04T00:51:21.070" v="451"/>
          <ac:picMkLst>
            <pc:docMk/>
            <pc:sldMk cId="3273672661" sldId="278"/>
            <ac:picMk id="3" creationId="{E49E1617-3A00-B20F-FFB2-8F759B3D7FA7}"/>
          </ac:picMkLst>
        </pc:picChg>
        <pc:picChg chg="del mod topLvl">
          <ac:chgData name="Maria Belen Felix" userId="ec01da52-af67-428a-a127-3bcac0246512" providerId="ADAL" clId="{E64ADA30-0D6B-4DB9-95C5-E0624B1F6AD3}" dt="2024-01-04T00:51:57.354" v="469" actId="478"/>
          <ac:picMkLst>
            <pc:docMk/>
            <pc:sldMk cId="3273672661" sldId="278"/>
            <ac:picMk id="11" creationId="{25C68D1C-58D1-4373-03B6-18AA286BB75D}"/>
          </ac:picMkLst>
        </pc:picChg>
      </pc:sldChg>
      <pc:sldChg chg="addSp delSp modSp mod">
        <pc:chgData name="Maria Belen Felix" userId="ec01da52-af67-428a-a127-3bcac0246512" providerId="ADAL" clId="{E64ADA30-0D6B-4DB9-95C5-E0624B1F6AD3}" dt="2024-01-04T00:57:42.089" v="597" actId="20577"/>
        <pc:sldMkLst>
          <pc:docMk/>
          <pc:sldMk cId="1798108343" sldId="279"/>
        </pc:sldMkLst>
        <pc:spChg chg="mod">
          <ac:chgData name="Maria Belen Felix" userId="ec01da52-af67-428a-a127-3bcac0246512" providerId="ADAL" clId="{E64ADA30-0D6B-4DB9-95C5-E0624B1F6AD3}" dt="2024-01-04T00:52:13.444" v="470"/>
          <ac:spMkLst>
            <pc:docMk/>
            <pc:sldMk cId="1798108343" sldId="279"/>
            <ac:spMk id="4" creationId="{A571D02C-C54E-EA99-F3A5-A74495C8FCFC}"/>
          </ac:spMkLst>
        </pc:spChg>
        <pc:spChg chg="mod">
          <ac:chgData name="Maria Belen Felix" userId="ec01da52-af67-428a-a127-3bcac0246512" providerId="ADAL" clId="{E64ADA30-0D6B-4DB9-95C5-E0624B1F6AD3}" dt="2024-01-04T00:51:01.394" v="423" actId="2711"/>
          <ac:spMkLst>
            <pc:docMk/>
            <pc:sldMk cId="1798108343" sldId="279"/>
            <ac:spMk id="16" creationId="{E3FFB9CD-545A-B3D5-7303-9BC7C3670041}"/>
          </ac:spMkLst>
        </pc:spChg>
        <pc:spChg chg="mod">
          <ac:chgData name="Maria Belen Felix" userId="ec01da52-af67-428a-a127-3bcac0246512" providerId="ADAL" clId="{E64ADA30-0D6B-4DB9-95C5-E0624B1F6AD3}" dt="2024-01-04T00:54:33.928" v="548" actId="1076"/>
          <ac:spMkLst>
            <pc:docMk/>
            <pc:sldMk cId="1798108343" sldId="279"/>
            <ac:spMk id="17" creationId="{620A237A-C900-0AAD-DC6D-032F7BF0A8FF}"/>
          </ac:spMkLst>
        </pc:spChg>
        <pc:spChg chg="mod">
          <ac:chgData name="Maria Belen Felix" userId="ec01da52-af67-428a-a127-3bcac0246512" providerId="ADAL" clId="{E64ADA30-0D6B-4DB9-95C5-E0624B1F6AD3}" dt="2024-01-04T00:57:42.089" v="597" actId="20577"/>
          <ac:spMkLst>
            <pc:docMk/>
            <pc:sldMk cId="1798108343" sldId="279"/>
            <ac:spMk id="18" creationId="{00291C50-CD37-4505-E422-56E63A42D7EF}"/>
          </ac:spMkLst>
        </pc:spChg>
        <pc:grpChg chg="add del mod">
          <ac:chgData name="Maria Belen Felix" userId="ec01da52-af67-428a-a127-3bcac0246512" providerId="ADAL" clId="{E64ADA30-0D6B-4DB9-95C5-E0624B1F6AD3}" dt="2024-01-04T00:52:14.947" v="471" actId="478"/>
          <ac:grpSpMkLst>
            <pc:docMk/>
            <pc:sldMk cId="1798108343" sldId="279"/>
            <ac:grpSpMk id="3" creationId="{0EC4BBE0-DA51-988D-34B0-5DA52E88C7B3}"/>
          </ac:grpSpMkLst>
        </pc:grpChg>
        <pc:grpChg chg="mod">
          <ac:chgData name="Maria Belen Felix" userId="ec01da52-af67-428a-a127-3bcac0246512" providerId="ADAL" clId="{E64ADA30-0D6B-4DB9-95C5-E0624B1F6AD3}" dt="2024-01-04T00:51:13.621" v="450" actId="1036"/>
          <ac:grpSpMkLst>
            <pc:docMk/>
            <pc:sldMk cId="1798108343" sldId="279"/>
            <ac:grpSpMk id="8" creationId="{AAC6F95B-77F4-7365-7223-228E58A30231}"/>
          </ac:grpSpMkLst>
        </pc:grpChg>
        <pc:picChg chg="mod">
          <ac:chgData name="Maria Belen Felix" userId="ec01da52-af67-428a-a127-3bcac0246512" providerId="ADAL" clId="{E64ADA30-0D6B-4DB9-95C5-E0624B1F6AD3}" dt="2024-01-04T00:52:13.444" v="470"/>
          <ac:picMkLst>
            <pc:docMk/>
            <pc:sldMk cId="1798108343" sldId="279"/>
            <ac:picMk id="5" creationId="{F6A3711B-0B22-293F-B8A5-EDE51CF7BC18}"/>
          </ac:picMkLst>
        </pc:picChg>
        <pc:picChg chg="add mod">
          <ac:chgData name="Maria Belen Felix" userId="ec01da52-af67-428a-a127-3bcac0246512" providerId="ADAL" clId="{E64ADA30-0D6B-4DB9-95C5-E0624B1F6AD3}" dt="2024-01-04T00:52:21.828" v="472"/>
          <ac:picMkLst>
            <pc:docMk/>
            <pc:sldMk cId="1798108343" sldId="279"/>
            <ac:picMk id="6" creationId="{3902075A-92FA-AB7F-F70D-43B7E787DA3F}"/>
          </ac:picMkLst>
        </pc:picChg>
      </pc:sldChg>
      <pc:sldChg chg="addSp delSp modSp mod">
        <pc:chgData name="Maria Belen Felix" userId="ec01da52-af67-428a-a127-3bcac0246512" providerId="ADAL" clId="{E64ADA30-0D6B-4DB9-95C5-E0624B1F6AD3}" dt="2024-01-04T00:57:48.163" v="598" actId="20577"/>
        <pc:sldMkLst>
          <pc:docMk/>
          <pc:sldMk cId="869246755" sldId="280"/>
        </pc:sldMkLst>
        <pc:spChg chg="add del mod">
          <ac:chgData name="Maria Belen Felix" userId="ec01da52-af67-428a-a127-3bcac0246512" providerId="ADAL" clId="{E64ADA30-0D6B-4DB9-95C5-E0624B1F6AD3}" dt="2024-01-04T00:54:13.633" v="545" actId="478"/>
          <ac:spMkLst>
            <pc:docMk/>
            <pc:sldMk cId="869246755" sldId="280"/>
            <ac:spMk id="3" creationId="{4D2AEF96-FE36-74D1-87A3-D1CC83279B6F}"/>
          </ac:spMkLst>
        </pc:spChg>
        <pc:spChg chg="mod">
          <ac:chgData name="Maria Belen Felix" userId="ec01da52-af67-428a-a127-3bcac0246512" providerId="ADAL" clId="{E64ADA30-0D6B-4DB9-95C5-E0624B1F6AD3}" dt="2024-01-04T00:54:18.278" v="546" actId="120"/>
          <ac:spMkLst>
            <pc:docMk/>
            <pc:sldMk cId="869246755" sldId="280"/>
            <ac:spMk id="4" creationId="{B68C678D-7640-1EDE-D3AE-687D3F6D1D97}"/>
          </ac:spMkLst>
        </pc:spChg>
        <pc:spChg chg="mod">
          <ac:chgData name="Maria Belen Felix" userId="ec01da52-af67-428a-a127-3bcac0246512" providerId="ADAL" clId="{E64ADA30-0D6B-4DB9-95C5-E0624B1F6AD3}" dt="2024-01-04T00:57:48.163" v="598" actId="20577"/>
          <ac:spMkLst>
            <pc:docMk/>
            <pc:sldMk cId="869246755" sldId="280"/>
            <ac:spMk id="18" creationId="{00291C50-CD37-4505-E422-56E63A42D7EF}"/>
          </ac:spMkLst>
        </pc:spChg>
        <pc:picChg chg="add mod">
          <ac:chgData name="Maria Belen Felix" userId="ec01da52-af67-428a-a127-3bcac0246512" providerId="ADAL" clId="{E64ADA30-0D6B-4DB9-95C5-E0624B1F6AD3}" dt="2024-01-04T00:54:26.055" v="547"/>
          <ac:picMkLst>
            <pc:docMk/>
            <pc:sldMk cId="869246755" sldId="280"/>
            <ac:picMk id="5" creationId="{54397518-5CF0-CC8A-5FA3-3073D6F68865}"/>
          </ac:picMkLst>
        </pc:picChg>
      </pc:sldChg>
      <pc:sldChg chg="modSp del mod">
        <pc:chgData name="Maria Belen Felix" userId="ec01da52-af67-428a-a127-3bcac0246512" providerId="ADAL" clId="{E64ADA30-0D6B-4DB9-95C5-E0624B1F6AD3}" dt="2024-01-04T00:57:16.654" v="595" actId="47"/>
        <pc:sldMkLst>
          <pc:docMk/>
          <pc:sldMk cId="1740738687" sldId="281"/>
        </pc:sldMkLst>
        <pc:spChg chg="mod">
          <ac:chgData name="Maria Belen Felix" userId="ec01da52-af67-428a-a127-3bcac0246512" providerId="ADAL" clId="{E64ADA30-0D6B-4DB9-95C5-E0624B1F6AD3}" dt="2024-01-04T00:55:43.836" v="560" actId="2711"/>
          <ac:spMkLst>
            <pc:docMk/>
            <pc:sldMk cId="1740738687" sldId="281"/>
            <ac:spMk id="6" creationId="{EE9BA5FD-9DE5-B111-4A1C-8EFA7F34F028}"/>
          </ac:spMkLst>
        </pc:spChg>
      </pc:sldChg>
      <pc:sldChg chg="delSp del mod">
        <pc:chgData name="Maria Belen Felix" userId="ec01da52-af67-428a-a127-3bcac0246512" providerId="ADAL" clId="{E64ADA30-0D6B-4DB9-95C5-E0624B1F6AD3}" dt="2024-01-04T00:58:52.445" v="638" actId="47"/>
        <pc:sldMkLst>
          <pc:docMk/>
          <pc:sldMk cId="3079555433" sldId="282"/>
        </pc:sldMkLst>
        <pc:grpChg chg="del">
          <ac:chgData name="Maria Belen Felix" userId="ec01da52-af67-428a-a127-3bcac0246512" providerId="ADAL" clId="{E64ADA30-0D6B-4DB9-95C5-E0624B1F6AD3}" dt="2024-01-04T00:58:40.427" v="609" actId="21"/>
          <ac:grpSpMkLst>
            <pc:docMk/>
            <pc:sldMk cId="3079555433" sldId="282"/>
            <ac:grpSpMk id="4" creationId="{C3AC9980-9714-90EF-A701-DC0A1CFFA91F}"/>
          </ac:grpSpMkLst>
        </pc:grpChg>
      </pc:sldChg>
      <pc:sldChg chg="addSp delSp modSp add mod">
        <pc:chgData name="Maria Belen Felix" userId="ec01da52-af67-428a-a127-3bcac0246512" providerId="ADAL" clId="{E64ADA30-0D6B-4DB9-95C5-E0624B1F6AD3}" dt="2024-01-04T00:34:26.647" v="203" actId="1035"/>
        <pc:sldMkLst>
          <pc:docMk/>
          <pc:sldMk cId="0" sldId="283"/>
        </pc:sldMkLst>
        <pc:spChg chg="add del mod">
          <ac:chgData name="Maria Belen Felix" userId="ec01da52-af67-428a-a127-3bcac0246512" providerId="ADAL" clId="{E64ADA30-0D6B-4DB9-95C5-E0624B1F6AD3}" dt="2024-01-04T00:32:37.745" v="133"/>
          <ac:spMkLst>
            <pc:docMk/>
            <pc:sldMk cId="0" sldId="283"/>
            <ac:spMk id="2" creationId="{8464E5A8-A8EF-CB44-D143-F7F454079D2A}"/>
          </ac:spMkLst>
        </pc:spChg>
        <pc:spChg chg="mod">
          <ac:chgData name="Maria Belen Felix" userId="ec01da52-af67-428a-a127-3bcac0246512" providerId="ADAL" clId="{E64ADA30-0D6B-4DB9-95C5-E0624B1F6AD3}" dt="2024-01-04T00:32:34.707" v="132"/>
          <ac:spMkLst>
            <pc:docMk/>
            <pc:sldMk cId="0" sldId="283"/>
            <ac:spMk id="4" creationId="{7B8E88A2-6723-B7D0-D84B-94E262D46882}"/>
          </ac:spMkLst>
        </pc:spChg>
        <pc:spChg chg="mod">
          <ac:chgData name="Maria Belen Felix" userId="ec01da52-af67-428a-a127-3bcac0246512" providerId="ADAL" clId="{E64ADA30-0D6B-4DB9-95C5-E0624B1F6AD3}" dt="2024-01-04T00:32:34.707" v="132"/>
          <ac:spMkLst>
            <pc:docMk/>
            <pc:sldMk cId="0" sldId="283"/>
            <ac:spMk id="5" creationId="{35980C1E-807A-3206-7871-0C564DFA5224}"/>
          </ac:spMkLst>
        </pc:spChg>
        <pc:spChg chg="mod">
          <ac:chgData name="Maria Belen Felix" userId="ec01da52-af67-428a-a127-3bcac0246512" providerId="ADAL" clId="{E64ADA30-0D6B-4DB9-95C5-E0624B1F6AD3}" dt="2024-01-04T00:32:34.707" v="132"/>
          <ac:spMkLst>
            <pc:docMk/>
            <pc:sldMk cId="0" sldId="283"/>
            <ac:spMk id="9" creationId="{57821D4E-A8C5-E5E0-D370-3DBB4991BBD7}"/>
          </ac:spMkLst>
        </pc:spChg>
        <pc:spChg chg="del">
          <ac:chgData name="Maria Belen Felix" userId="ec01da52-af67-428a-a127-3bcac0246512" providerId="ADAL" clId="{E64ADA30-0D6B-4DB9-95C5-E0624B1F6AD3}" dt="2024-01-04T00:31:49.271" v="120" actId="478"/>
          <ac:spMkLst>
            <pc:docMk/>
            <pc:sldMk cId="0" sldId="283"/>
            <ac:spMk id="10" creationId="{BAC2DE05-9C14-5DE9-8BF9-CC928E9E8A21}"/>
          </ac:spMkLst>
        </pc:spChg>
        <pc:spChg chg="del">
          <ac:chgData name="Maria Belen Felix" userId="ec01da52-af67-428a-a127-3bcac0246512" providerId="ADAL" clId="{E64ADA30-0D6B-4DB9-95C5-E0624B1F6AD3}" dt="2024-01-04T00:31:49.271" v="120" actId="478"/>
          <ac:spMkLst>
            <pc:docMk/>
            <pc:sldMk cId="0" sldId="283"/>
            <ac:spMk id="11" creationId="{72718857-B0F1-D3C0-B396-99DB40A00ACE}"/>
          </ac:spMkLst>
        </pc:spChg>
        <pc:spChg chg="mod">
          <ac:chgData name="Maria Belen Felix" userId="ec01da52-af67-428a-a127-3bcac0246512" providerId="ADAL" clId="{E64ADA30-0D6B-4DB9-95C5-E0624B1F6AD3}" dt="2024-01-04T00:32:20.119" v="130" actId="20577"/>
          <ac:spMkLst>
            <pc:docMk/>
            <pc:sldMk cId="0" sldId="283"/>
            <ac:spMk id="15" creationId="{6F1F2C2F-4AD0-3665-5FD1-1C90E4792D8B}"/>
          </ac:spMkLst>
        </pc:spChg>
        <pc:spChg chg="del">
          <ac:chgData name="Maria Belen Felix" userId="ec01da52-af67-428a-a127-3bcac0246512" providerId="ADAL" clId="{E64ADA30-0D6B-4DB9-95C5-E0624B1F6AD3}" dt="2024-01-04T00:31:54.034" v="121" actId="478"/>
          <ac:spMkLst>
            <pc:docMk/>
            <pc:sldMk cId="0" sldId="283"/>
            <ac:spMk id="16" creationId="{03AD223D-E7BE-3DB2-0EC7-7BE45065525C}"/>
          </ac:spMkLst>
        </pc:spChg>
        <pc:spChg chg="del">
          <ac:chgData name="Maria Belen Felix" userId="ec01da52-af67-428a-a127-3bcac0246512" providerId="ADAL" clId="{E64ADA30-0D6B-4DB9-95C5-E0624B1F6AD3}" dt="2024-01-04T00:31:54.034" v="121" actId="478"/>
          <ac:spMkLst>
            <pc:docMk/>
            <pc:sldMk cId="0" sldId="283"/>
            <ac:spMk id="17" creationId="{2AE6097A-7999-9288-B34B-14000FFA2E6C}"/>
          </ac:spMkLst>
        </pc:spChg>
        <pc:spChg chg="del">
          <ac:chgData name="Maria Belen Felix" userId="ec01da52-af67-428a-a127-3bcac0246512" providerId="ADAL" clId="{E64ADA30-0D6B-4DB9-95C5-E0624B1F6AD3}" dt="2024-01-04T00:31:49.271" v="120" actId="478"/>
          <ac:spMkLst>
            <pc:docMk/>
            <pc:sldMk cId="0" sldId="283"/>
            <ac:spMk id="18" creationId="{A10A6C19-A49A-09F5-E2E6-DD692E265B70}"/>
          </ac:spMkLst>
        </pc:spChg>
        <pc:spChg chg="del">
          <ac:chgData name="Maria Belen Felix" userId="ec01da52-af67-428a-a127-3bcac0246512" providerId="ADAL" clId="{E64ADA30-0D6B-4DB9-95C5-E0624B1F6AD3}" dt="2024-01-04T00:31:49.271" v="120" actId="478"/>
          <ac:spMkLst>
            <pc:docMk/>
            <pc:sldMk cId="0" sldId="283"/>
            <ac:spMk id="19" creationId="{DCC5AFB3-9405-81DD-92C0-1B100E6EF980}"/>
          </ac:spMkLst>
        </pc:spChg>
        <pc:spChg chg="del">
          <ac:chgData name="Maria Belen Felix" userId="ec01da52-af67-428a-a127-3bcac0246512" providerId="ADAL" clId="{E64ADA30-0D6B-4DB9-95C5-E0624B1F6AD3}" dt="2024-01-04T00:31:49.271" v="120" actId="478"/>
          <ac:spMkLst>
            <pc:docMk/>
            <pc:sldMk cId="0" sldId="283"/>
            <ac:spMk id="20" creationId="{EA08588F-3548-AA64-DEE1-5B32634B3460}"/>
          </ac:spMkLst>
        </pc:spChg>
        <pc:spChg chg="mod">
          <ac:chgData name="Maria Belen Felix" userId="ec01da52-af67-428a-a127-3bcac0246512" providerId="ADAL" clId="{E64ADA30-0D6B-4DB9-95C5-E0624B1F6AD3}" dt="2024-01-04T00:32:34.707" v="132"/>
          <ac:spMkLst>
            <pc:docMk/>
            <pc:sldMk cId="0" sldId="283"/>
            <ac:spMk id="21" creationId="{8D307B0F-8892-2DEC-59C0-774D250AB616}"/>
          </ac:spMkLst>
        </pc:spChg>
        <pc:spChg chg="mod">
          <ac:chgData name="Maria Belen Felix" userId="ec01da52-af67-428a-a127-3bcac0246512" providerId="ADAL" clId="{E64ADA30-0D6B-4DB9-95C5-E0624B1F6AD3}" dt="2024-01-04T00:32:34.707" v="132"/>
          <ac:spMkLst>
            <pc:docMk/>
            <pc:sldMk cId="0" sldId="283"/>
            <ac:spMk id="24" creationId="{45A2249D-0A3F-74F6-326F-06E33FF4F54C}"/>
          </ac:spMkLst>
        </pc:spChg>
        <pc:spChg chg="mod">
          <ac:chgData name="Maria Belen Felix" userId="ec01da52-af67-428a-a127-3bcac0246512" providerId="ADAL" clId="{E64ADA30-0D6B-4DB9-95C5-E0624B1F6AD3}" dt="2024-01-04T00:32:34.707" v="132"/>
          <ac:spMkLst>
            <pc:docMk/>
            <pc:sldMk cId="0" sldId="283"/>
            <ac:spMk id="25" creationId="{F6DB4C39-A762-96B8-897D-0C9D95B0EDC5}"/>
          </ac:spMkLst>
        </pc:spChg>
        <pc:spChg chg="mod">
          <ac:chgData name="Maria Belen Felix" userId="ec01da52-af67-428a-a127-3bcac0246512" providerId="ADAL" clId="{E64ADA30-0D6B-4DB9-95C5-E0624B1F6AD3}" dt="2024-01-04T00:32:34.707" v="132"/>
          <ac:spMkLst>
            <pc:docMk/>
            <pc:sldMk cId="0" sldId="283"/>
            <ac:spMk id="27" creationId="{1038CF56-3D21-8162-AEBC-72C30EDD12F8}"/>
          </ac:spMkLst>
        </pc:spChg>
        <pc:spChg chg="mod">
          <ac:chgData name="Maria Belen Felix" userId="ec01da52-af67-428a-a127-3bcac0246512" providerId="ADAL" clId="{E64ADA30-0D6B-4DB9-95C5-E0624B1F6AD3}" dt="2024-01-04T00:32:34.707" v="132"/>
          <ac:spMkLst>
            <pc:docMk/>
            <pc:sldMk cId="0" sldId="283"/>
            <ac:spMk id="28" creationId="{931BE4B6-4194-9E61-CB40-5B025C33B01B}"/>
          </ac:spMkLst>
        </pc:spChg>
        <pc:spChg chg="add del mod">
          <ac:chgData name="Maria Belen Felix" userId="ec01da52-af67-428a-a127-3bcac0246512" providerId="ADAL" clId="{E64ADA30-0D6B-4DB9-95C5-E0624B1F6AD3}" dt="2024-01-04T00:32:52.638" v="136"/>
          <ac:spMkLst>
            <pc:docMk/>
            <pc:sldMk cId="0" sldId="283"/>
            <ac:spMk id="29" creationId="{546D5DCF-27ED-64BC-862E-ED92740FF529}"/>
          </ac:spMkLst>
        </pc:spChg>
        <pc:spChg chg="mod">
          <ac:chgData name="Maria Belen Felix" userId="ec01da52-af67-428a-a127-3bcac0246512" providerId="ADAL" clId="{E64ADA30-0D6B-4DB9-95C5-E0624B1F6AD3}" dt="2024-01-04T00:32:44.195" v="135"/>
          <ac:spMkLst>
            <pc:docMk/>
            <pc:sldMk cId="0" sldId="283"/>
            <ac:spMk id="31" creationId="{0FA63C53-A45D-8F55-CDAD-BFBC49B44842}"/>
          </ac:spMkLst>
        </pc:spChg>
        <pc:spChg chg="mod">
          <ac:chgData name="Maria Belen Felix" userId="ec01da52-af67-428a-a127-3bcac0246512" providerId="ADAL" clId="{E64ADA30-0D6B-4DB9-95C5-E0624B1F6AD3}" dt="2024-01-04T00:32:44.195" v="135"/>
          <ac:spMkLst>
            <pc:docMk/>
            <pc:sldMk cId="0" sldId="283"/>
            <ac:spMk id="32" creationId="{889FC75D-6430-95C6-30CE-2418E5F7A484}"/>
          </ac:spMkLst>
        </pc:spChg>
        <pc:spChg chg="mod">
          <ac:chgData name="Maria Belen Felix" userId="ec01da52-af67-428a-a127-3bcac0246512" providerId="ADAL" clId="{E64ADA30-0D6B-4DB9-95C5-E0624B1F6AD3}" dt="2024-01-04T00:32:44.195" v="135"/>
          <ac:spMkLst>
            <pc:docMk/>
            <pc:sldMk cId="0" sldId="283"/>
            <ac:spMk id="34" creationId="{13C85456-87F2-A97A-2840-082BCC420DDA}"/>
          </ac:spMkLst>
        </pc:spChg>
        <pc:spChg chg="mod">
          <ac:chgData name="Maria Belen Felix" userId="ec01da52-af67-428a-a127-3bcac0246512" providerId="ADAL" clId="{E64ADA30-0D6B-4DB9-95C5-E0624B1F6AD3}" dt="2024-01-04T00:32:44.195" v="135"/>
          <ac:spMkLst>
            <pc:docMk/>
            <pc:sldMk cId="0" sldId="283"/>
            <ac:spMk id="35" creationId="{CCEB331D-642F-C24D-650E-195A064F5F80}"/>
          </ac:spMkLst>
        </pc:spChg>
        <pc:spChg chg="mod">
          <ac:chgData name="Maria Belen Felix" userId="ec01da52-af67-428a-a127-3bcac0246512" providerId="ADAL" clId="{E64ADA30-0D6B-4DB9-95C5-E0624B1F6AD3}" dt="2024-01-04T00:32:44.195" v="135"/>
          <ac:spMkLst>
            <pc:docMk/>
            <pc:sldMk cId="0" sldId="283"/>
            <ac:spMk id="37" creationId="{222B3C0A-6687-F3A6-8FE9-88C78970EF6B}"/>
          </ac:spMkLst>
        </pc:spChg>
        <pc:spChg chg="mod">
          <ac:chgData name="Maria Belen Felix" userId="ec01da52-af67-428a-a127-3bcac0246512" providerId="ADAL" clId="{E64ADA30-0D6B-4DB9-95C5-E0624B1F6AD3}" dt="2024-01-04T00:32:44.195" v="135"/>
          <ac:spMkLst>
            <pc:docMk/>
            <pc:sldMk cId="0" sldId="283"/>
            <ac:spMk id="38" creationId="{E069333C-5DC6-13D5-2441-9B30CA578826}"/>
          </ac:spMkLst>
        </pc:spChg>
        <pc:spChg chg="mod">
          <ac:chgData name="Maria Belen Felix" userId="ec01da52-af67-428a-a127-3bcac0246512" providerId="ADAL" clId="{E64ADA30-0D6B-4DB9-95C5-E0624B1F6AD3}" dt="2024-01-04T00:32:44.195" v="135"/>
          <ac:spMkLst>
            <pc:docMk/>
            <pc:sldMk cId="0" sldId="283"/>
            <ac:spMk id="40" creationId="{FEB6F945-E10B-3EAE-AE85-9638BBDB5610}"/>
          </ac:spMkLst>
        </pc:spChg>
        <pc:spChg chg="mod">
          <ac:chgData name="Maria Belen Felix" userId="ec01da52-af67-428a-a127-3bcac0246512" providerId="ADAL" clId="{E64ADA30-0D6B-4DB9-95C5-E0624B1F6AD3}" dt="2024-01-04T00:32:44.195" v="135"/>
          <ac:spMkLst>
            <pc:docMk/>
            <pc:sldMk cId="0" sldId="283"/>
            <ac:spMk id="41" creationId="{E818EF25-29AD-37AD-82C2-845DC722CF5F}"/>
          </ac:spMkLst>
        </pc:spChg>
        <pc:spChg chg="add mod">
          <ac:chgData name="Maria Belen Felix" userId="ec01da52-af67-428a-a127-3bcac0246512" providerId="ADAL" clId="{E64ADA30-0D6B-4DB9-95C5-E0624B1F6AD3}" dt="2024-01-04T00:34:08.489" v="145" actId="255"/>
          <ac:spMkLst>
            <pc:docMk/>
            <pc:sldMk cId="0" sldId="283"/>
            <ac:spMk id="43" creationId="{205B14D4-24C3-44C7-63DE-E704A4FD5F1D}"/>
          </ac:spMkLst>
        </pc:spChg>
        <pc:spChg chg="mod">
          <ac:chgData name="Maria Belen Felix" userId="ec01da52-af67-428a-a127-3bcac0246512" providerId="ADAL" clId="{E64ADA30-0D6B-4DB9-95C5-E0624B1F6AD3}" dt="2024-01-04T00:34:21.255" v="146"/>
          <ac:spMkLst>
            <pc:docMk/>
            <pc:sldMk cId="0" sldId="283"/>
            <ac:spMk id="45" creationId="{1591C9DF-C34B-0339-4669-77C7F0B6DFC2}"/>
          </ac:spMkLst>
        </pc:spChg>
        <pc:spChg chg="mod">
          <ac:chgData name="Maria Belen Felix" userId="ec01da52-af67-428a-a127-3bcac0246512" providerId="ADAL" clId="{E64ADA30-0D6B-4DB9-95C5-E0624B1F6AD3}" dt="2024-01-04T00:34:21.255" v="146"/>
          <ac:spMkLst>
            <pc:docMk/>
            <pc:sldMk cId="0" sldId="283"/>
            <ac:spMk id="46" creationId="{07154A89-2D8B-15A7-4224-2223BB4230DC}"/>
          </ac:spMkLst>
        </pc:spChg>
        <pc:spChg chg="mod">
          <ac:chgData name="Maria Belen Felix" userId="ec01da52-af67-428a-a127-3bcac0246512" providerId="ADAL" clId="{E64ADA30-0D6B-4DB9-95C5-E0624B1F6AD3}" dt="2024-01-04T00:34:21.255" v="146"/>
          <ac:spMkLst>
            <pc:docMk/>
            <pc:sldMk cId="0" sldId="283"/>
            <ac:spMk id="48" creationId="{92EBF551-1F39-150C-90B7-D89E96EBDE50}"/>
          </ac:spMkLst>
        </pc:spChg>
        <pc:spChg chg="mod">
          <ac:chgData name="Maria Belen Felix" userId="ec01da52-af67-428a-a127-3bcac0246512" providerId="ADAL" clId="{E64ADA30-0D6B-4DB9-95C5-E0624B1F6AD3}" dt="2024-01-04T00:34:21.255" v="146"/>
          <ac:spMkLst>
            <pc:docMk/>
            <pc:sldMk cId="0" sldId="283"/>
            <ac:spMk id="49" creationId="{3281635F-05A8-431D-F6E6-03DF10D394ED}"/>
          </ac:spMkLst>
        </pc:spChg>
        <pc:spChg chg="mod">
          <ac:chgData name="Maria Belen Felix" userId="ec01da52-af67-428a-a127-3bcac0246512" providerId="ADAL" clId="{E64ADA30-0D6B-4DB9-95C5-E0624B1F6AD3}" dt="2024-01-04T00:34:21.255" v="146"/>
          <ac:spMkLst>
            <pc:docMk/>
            <pc:sldMk cId="0" sldId="283"/>
            <ac:spMk id="51" creationId="{A4AD818F-318B-3707-8136-9F56EC98A25D}"/>
          </ac:spMkLst>
        </pc:spChg>
        <pc:spChg chg="mod">
          <ac:chgData name="Maria Belen Felix" userId="ec01da52-af67-428a-a127-3bcac0246512" providerId="ADAL" clId="{E64ADA30-0D6B-4DB9-95C5-E0624B1F6AD3}" dt="2024-01-04T00:34:21.255" v="146"/>
          <ac:spMkLst>
            <pc:docMk/>
            <pc:sldMk cId="0" sldId="283"/>
            <ac:spMk id="52" creationId="{C95B717D-201B-6B5C-9BAB-8C5E0DA3F49D}"/>
          </ac:spMkLst>
        </pc:spChg>
        <pc:spChg chg="mod">
          <ac:chgData name="Maria Belen Felix" userId="ec01da52-af67-428a-a127-3bcac0246512" providerId="ADAL" clId="{E64ADA30-0D6B-4DB9-95C5-E0624B1F6AD3}" dt="2024-01-04T00:34:21.255" v="146"/>
          <ac:spMkLst>
            <pc:docMk/>
            <pc:sldMk cId="0" sldId="283"/>
            <ac:spMk id="54" creationId="{7F00B47F-8AEA-94C1-300A-98295C76F95B}"/>
          </ac:spMkLst>
        </pc:spChg>
        <pc:spChg chg="mod">
          <ac:chgData name="Maria Belen Felix" userId="ec01da52-af67-428a-a127-3bcac0246512" providerId="ADAL" clId="{E64ADA30-0D6B-4DB9-95C5-E0624B1F6AD3}" dt="2024-01-04T00:34:21.255" v="146"/>
          <ac:spMkLst>
            <pc:docMk/>
            <pc:sldMk cId="0" sldId="283"/>
            <ac:spMk id="55" creationId="{E5881763-5AD2-0270-B00A-A6E292E20F62}"/>
          </ac:spMkLst>
        </pc:spChg>
        <pc:grpChg chg="add del mod">
          <ac:chgData name="Maria Belen Felix" userId="ec01da52-af67-428a-a127-3bcac0246512" providerId="ADAL" clId="{E64ADA30-0D6B-4DB9-95C5-E0624B1F6AD3}" dt="2024-01-04T00:32:37.745" v="133"/>
          <ac:grpSpMkLst>
            <pc:docMk/>
            <pc:sldMk cId="0" sldId="283"/>
            <ac:grpSpMk id="3" creationId="{89F37D4B-AF8D-68EF-F9CA-A16CA4577D0A}"/>
          </ac:grpSpMkLst>
        </pc:grpChg>
        <pc:grpChg chg="add del mod">
          <ac:chgData name="Maria Belen Felix" userId="ec01da52-af67-428a-a127-3bcac0246512" providerId="ADAL" clId="{E64ADA30-0D6B-4DB9-95C5-E0624B1F6AD3}" dt="2024-01-04T00:32:37.745" v="133"/>
          <ac:grpSpMkLst>
            <pc:docMk/>
            <pc:sldMk cId="0" sldId="283"/>
            <ac:grpSpMk id="8" creationId="{6116C09B-EBC7-4D03-8D4A-C36873DA0911}"/>
          </ac:grpSpMkLst>
        </pc:grpChg>
        <pc:grpChg chg="del">
          <ac:chgData name="Maria Belen Felix" userId="ec01da52-af67-428a-a127-3bcac0246512" providerId="ADAL" clId="{E64ADA30-0D6B-4DB9-95C5-E0624B1F6AD3}" dt="2024-01-04T00:31:49.271" v="120" actId="478"/>
          <ac:grpSpMkLst>
            <pc:docMk/>
            <pc:sldMk cId="0" sldId="283"/>
            <ac:grpSpMk id="12" creationId="{CE7C9D0D-DE1A-1219-8651-349700241FB5}"/>
          </ac:grpSpMkLst>
        </pc:grpChg>
        <pc:grpChg chg="add del mod">
          <ac:chgData name="Maria Belen Felix" userId="ec01da52-af67-428a-a127-3bcac0246512" providerId="ADAL" clId="{E64ADA30-0D6B-4DB9-95C5-E0624B1F6AD3}" dt="2024-01-04T00:32:37.745" v="133"/>
          <ac:grpSpMkLst>
            <pc:docMk/>
            <pc:sldMk cId="0" sldId="283"/>
            <ac:grpSpMk id="22" creationId="{350F5ACB-BA46-7C29-8EAD-CFE4BA40B393}"/>
          </ac:grpSpMkLst>
        </pc:grpChg>
        <pc:grpChg chg="add del mod">
          <ac:chgData name="Maria Belen Felix" userId="ec01da52-af67-428a-a127-3bcac0246512" providerId="ADAL" clId="{E64ADA30-0D6B-4DB9-95C5-E0624B1F6AD3}" dt="2024-01-04T00:32:37.745" v="133"/>
          <ac:grpSpMkLst>
            <pc:docMk/>
            <pc:sldMk cId="0" sldId="283"/>
            <ac:grpSpMk id="26" creationId="{38228898-4DBB-BC35-0191-E62F854E7C71}"/>
          </ac:grpSpMkLst>
        </pc:grpChg>
        <pc:grpChg chg="add del mod">
          <ac:chgData name="Maria Belen Felix" userId="ec01da52-af67-428a-a127-3bcac0246512" providerId="ADAL" clId="{E64ADA30-0D6B-4DB9-95C5-E0624B1F6AD3}" dt="2024-01-04T00:32:52.638" v="136"/>
          <ac:grpSpMkLst>
            <pc:docMk/>
            <pc:sldMk cId="0" sldId="283"/>
            <ac:grpSpMk id="30" creationId="{FB1F153A-1229-567A-7998-BFCC675D0EA8}"/>
          </ac:grpSpMkLst>
        </pc:grpChg>
        <pc:grpChg chg="add del mod">
          <ac:chgData name="Maria Belen Felix" userId="ec01da52-af67-428a-a127-3bcac0246512" providerId="ADAL" clId="{E64ADA30-0D6B-4DB9-95C5-E0624B1F6AD3}" dt="2024-01-04T00:32:52.638" v="136"/>
          <ac:grpSpMkLst>
            <pc:docMk/>
            <pc:sldMk cId="0" sldId="283"/>
            <ac:grpSpMk id="33" creationId="{857DB7C5-5CE1-57FF-E5A9-2E6AAA74C28A}"/>
          </ac:grpSpMkLst>
        </pc:grpChg>
        <pc:grpChg chg="add del mod">
          <ac:chgData name="Maria Belen Felix" userId="ec01da52-af67-428a-a127-3bcac0246512" providerId="ADAL" clId="{E64ADA30-0D6B-4DB9-95C5-E0624B1F6AD3}" dt="2024-01-04T00:32:52.638" v="136"/>
          <ac:grpSpMkLst>
            <pc:docMk/>
            <pc:sldMk cId="0" sldId="283"/>
            <ac:grpSpMk id="36" creationId="{FC003246-1B62-0272-4C7D-E906BEDC94DF}"/>
          </ac:grpSpMkLst>
        </pc:grpChg>
        <pc:grpChg chg="add del mod">
          <ac:chgData name="Maria Belen Felix" userId="ec01da52-af67-428a-a127-3bcac0246512" providerId="ADAL" clId="{E64ADA30-0D6B-4DB9-95C5-E0624B1F6AD3}" dt="2024-01-04T00:32:52.638" v="136"/>
          <ac:grpSpMkLst>
            <pc:docMk/>
            <pc:sldMk cId="0" sldId="283"/>
            <ac:grpSpMk id="39" creationId="{ADFC331B-8307-682E-D461-EA2D89E6D505}"/>
          </ac:grpSpMkLst>
        </pc:grpChg>
        <pc:grpChg chg="add mod">
          <ac:chgData name="Maria Belen Felix" userId="ec01da52-af67-428a-a127-3bcac0246512" providerId="ADAL" clId="{E64ADA30-0D6B-4DB9-95C5-E0624B1F6AD3}" dt="2024-01-04T00:34:26.647" v="203" actId="1035"/>
          <ac:grpSpMkLst>
            <pc:docMk/>
            <pc:sldMk cId="0" sldId="283"/>
            <ac:grpSpMk id="44" creationId="{36C0085F-B50A-5B3F-06B2-68F097C33BB9}"/>
          </ac:grpSpMkLst>
        </pc:grpChg>
        <pc:grpChg chg="add mod">
          <ac:chgData name="Maria Belen Felix" userId="ec01da52-af67-428a-a127-3bcac0246512" providerId="ADAL" clId="{E64ADA30-0D6B-4DB9-95C5-E0624B1F6AD3}" dt="2024-01-04T00:34:26.647" v="203" actId="1035"/>
          <ac:grpSpMkLst>
            <pc:docMk/>
            <pc:sldMk cId="0" sldId="283"/>
            <ac:grpSpMk id="47" creationId="{A214FE7A-D0DF-3856-22DA-81E2FB2F7196}"/>
          </ac:grpSpMkLst>
        </pc:grpChg>
        <pc:grpChg chg="add mod">
          <ac:chgData name="Maria Belen Felix" userId="ec01da52-af67-428a-a127-3bcac0246512" providerId="ADAL" clId="{E64ADA30-0D6B-4DB9-95C5-E0624B1F6AD3}" dt="2024-01-04T00:34:26.647" v="203" actId="1035"/>
          <ac:grpSpMkLst>
            <pc:docMk/>
            <pc:sldMk cId="0" sldId="283"/>
            <ac:grpSpMk id="50" creationId="{5A387D77-8654-5653-4D74-A7E2299A320F}"/>
          </ac:grpSpMkLst>
        </pc:grpChg>
        <pc:grpChg chg="add mod">
          <ac:chgData name="Maria Belen Felix" userId="ec01da52-af67-428a-a127-3bcac0246512" providerId="ADAL" clId="{E64ADA30-0D6B-4DB9-95C5-E0624B1F6AD3}" dt="2024-01-04T00:34:26.647" v="203" actId="1035"/>
          <ac:grpSpMkLst>
            <pc:docMk/>
            <pc:sldMk cId="0" sldId="283"/>
            <ac:grpSpMk id="53" creationId="{F62BD20A-D6B1-3852-9073-DF00ADE57A25}"/>
          </ac:grpSpMkLst>
        </pc:grpChg>
        <pc:graphicFrameChg chg="del">
          <ac:chgData name="Maria Belen Felix" userId="ec01da52-af67-428a-a127-3bcac0246512" providerId="ADAL" clId="{E64ADA30-0D6B-4DB9-95C5-E0624B1F6AD3}" dt="2024-01-04T00:31:54.034" v="121" actId="478"/>
          <ac:graphicFrameMkLst>
            <pc:docMk/>
            <pc:sldMk cId="0" sldId="283"/>
            <ac:graphicFrameMk id="7" creationId="{DE677534-5E7D-BBF8-4A06-A97E60CD85A3}"/>
          </ac:graphicFrameMkLst>
        </pc:graphicFrameChg>
        <pc:picChg chg="add del mod">
          <ac:chgData name="Maria Belen Felix" userId="ec01da52-af67-428a-a127-3bcac0246512" providerId="ADAL" clId="{E64ADA30-0D6B-4DB9-95C5-E0624B1F6AD3}" dt="2024-01-04T00:33:31.456" v="139" actId="478"/>
          <ac:picMkLst>
            <pc:docMk/>
            <pc:sldMk cId="0" sldId="283"/>
            <ac:picMk id="42" creationId="{58C0350C-BAFE-F273-99DA-106B48A5729B}"/>
          </ac:picMkLst>
        </pc:picChg>
      </pc:sldChg>
      <pc:sldChg chg="addSp delSp modSp add mod">
        <pc:chgData name="Maria Belen Felix" userId="ec01da52-af67-428a-a127-3bcac0246512" providerId="ADAL" clId="{E64ADA30-0D6B-4DB9-95C5-E0624B1F6AD3}" dt="2024-01-04T00:40:07.016" v="356"/>
        <pc:sldMkLst>
          <pc:docMk/>
          <pc:sldMk cId="1098238933" sldId="284"/>
        </pc:sldMkLst>
        <pc:spChg chg="add mod">
          <ac:chgData name="Maria Belen Felix" userId="ec01da52-af67-428a-a127-3bcac0246512" providerId="ADAL" clId="{E64ADA30-0D6B-4DB9-95C5-E0624B1F6AD3}" dt="2024-01-04T00:36:53.299" v="253" actId="1036"/>
          <ac:spMkLst>
            <pc:docMk/>
            <pc:sldMk cId="1098238933" sldId="284"/>
            <ac:spMk id="3" creationId="{63BB3D90-A9E9-2C9C-051C-BEA8459B87C8}"/>
          </ac:spMkLst>
        </pc:spChg>
        <pc:spChg chg="del">
          <ac:chgData name="Maria Belen Felix" userId="ec01da52-af67-428a-a127-3bcac0246512" providerId="ADAL" clId="{E64ADA30-0D6B-4DB9-95C5-E0624B1F6AD3}" dt="2024-01-04T00:36:28.945" v="227" actId="478"/>
          <ac:spMkLst>
            <pc:docMk/>
            <pc:sldMk cId="1098238933" sldId="284"/>
            <ac:spMk id="4" creationId="{8AB74855-C568-466D-2E98-3985419203ED}"/>
          </ac:spMkLst>
        </pc:spChg>
        <pc:spChg chg="del">
          <ac:chgData name="Maria Belen Felix" userId="ec01da52-af67-428a-a127-3bcac0246512" providerId="ADAL" clId="{E64ADA30-0D6B-4DB9-95C5-E0624B1F6AD3}" dt="2024-01-04T00:36:28.945" v="227" actId="478"/>
          <ac:spMkLst>
            <pc:docMk/>
            <pc:sldMk cId="1098238933" sldId="284"/>
            <ac:spMk id="5" creationId="{974764B7-7004-F153-D718-35D2DAF57695}"/>
          </ac:spMkLst>
        </pc:spChg>
        <pc:spChg chg="del">
          <ac:chgData name="Maria Belen Felix" userId="ec01da52-af67-428a-a127-3bcac0246512" providerId="ADAL" clId="{E64ADA30-0D6B-4DB9-95C5-E0624B1F6AD3}" dt="2024-01-04T00:36:28.945" v="227" actId="478"/>
          <ac:spMkLst>
            <pc:docMk/>
            <pc:sldMk cId="1098238933" sldId="284"/>
            <ac:spMk id="6" creationId="{689C87A5-4772-4C4F-3319-486D62D6D925}"/>
          </ac:spMkLst>
        </pc:spChg>
        <pc:spChg chg="del">
          <ac:chgData name="Maria Belen Felix" userId="ec01da52-af67-428a-a127-3bcac0246512" providerId="ADAL" clId="{E64ADA30-0D6B-4DB9-95C5-E0624B1F6AD3}" dt="2024-01-04T00:36:28.945" v="227" actId="478"/>
          <ac:spMkLst>
            <pc:docMk/>
            <pc:sldMk cId="1098238933" sldId="284"/>
            <ac:spMk id="7" creationId="{D66EF978-23F2-3BBA-F1F7-44D0385C5690}"/>
          </ac:spMkLst>
        </pc:spChg>
        <pc:spChg chg="add mod">
          <ac:chgData name="Maria Belen Felix" userId="ec01da52-af67-428a-a127-3bcac0246512" providerId="ADAL" clId="{E64ADA30-0D6B-4DB9-95C5-E0624B1F6AD3}" dt="2024-01-04T00:37:21.942" v="317" actId="1038"/>
          <ac:spMkLst>
            <pc:docMk/>
            <pc:sldMk cId="1098238933" sldId="284"/>
            <ac:spMk id="8" creationId="{F20997D4-9325-F60D-00F3-F516A786E0DA}"/>
          </ac:spMkLst>
        </pc:spChg>
        <pc:spChg chg="add mod">
          <ac:chgData name="Maria Belen Felix" userId="ec01da52-af67-428a-a127-3bcac0246512" providerId="ADAL" clId="{E64ADA30-0D6B-4DB9-95C5-E0624B1F6AD3}" dt="2024-01-04T00:37:21.942" v="317" actId="1038"/>
          <ac:spMkLst>
            <pc:docMk/>
            <pc:sldMk cId="1098238933" sldId="284"/>
            <ac:spMk id="9" creationId="{C0BFE50E-BA6B-58C8-7760-DA14817A309F}"/>
          </ac:spMkLst>
        </pc:spChg>
        <pc:spChg chg="del">
          <ac:chgData name="Maria Belen Felix" userId="ec01da52-af67-428a-a127-3bcac0246512" providerId="ADAL" clId="{E64ADA30-0D6B-4DB9-95C5-E0624B1F6AD3}" dt="2024-01-04T00:36:28.945" v="227" actId="478"/>
          <ac:spMkLst>
            <pc:docMk/>
            <pc:sldMk cId="1098238933" sldId="284"/>
            <ac:spMk id="10" creationId="{176E7B19-18F3-7E25-0975-EF1D163EEBCD}"/>
          </ac:spMkLst>
        </pc:spChg>
        <pc:spChg chg="del">
          <ac:chgData name="Maria Belen Felix" userId="ec01da52-af67-428a-a127-3bcac0246512" providerId="ADAL" clId="{E64ADA30-0D6B-4DB9-95C5-E0624B1F6AD3}" dt="2024-01-04T00:36:28.945" v="227" actId="478"/>
          <ac:spMkLst>
            <pc:docMk/>
            <pc:sldMk cId="1098238933" sldId="284"/>
            <ac:spMk id="11" creationId="{312C835C-4BD9-2B56-8727-858AF5AD2CBF}"/>
          </ac:spMkLst>
        </pc:spChg>
        <pc:spChg chg="del">
          <ac:chgData name="Maria Belen Felix" userId="ec01da52-af67-428a-a127-3bcac0246512" providerId="ADAL" clId="{E64ADA30-0D6B-4DB9-95C5-E0624B1F6AD3}" dt="2024-01-04T00:36:28.945" v="227" actId="478"/>
          <ac:spMkLst>
            <pc:docMk/>
            <pc:sldMk cId="1098238933" sldId="284"/>
            <ac:spMk id="12" creationId="{1C690B95-C6D1-2B76-D5CE-66C50E7D9681}"/>
          </ac:spMkLst>
        </pc:spChg>
        <pc:spChg chg="del">
          <ac:chgData name="Maria Belen Felix" userId="ec01da52-af67-428a-a127-3bcac0246512" providerId="ADAL" clId="{E64ADA30-0D6B-4DB9-95C5-E0624B1F6AD3}" dt="2024-01-04T00:36:28.945" v="227" actId="478"/>
          <ac:spMkLst>
            <pc:docMk/>
            <pc:sldMk cId="1098238933" sldId="284"/>
            <ac:spMk id="13" creationId="{FF4EED05-94D3-2A34-092A-20B12247C0CB}"/>
          </ac:spMkLst>
        </pc:spChg>
        <pc:spChg chg="del">
          <ac:chgData name="Maria Belen Felix" userId="ec01da52-af67-428a-a127-3bcac0246512" providerId="ADAL" clId="{E64ADA30-0D6B-4DB9-95C5-E0624B1F6AD3}" dt="2024-01-04T00:36:28.945" v="227" actId="478"/>
          <ac:spMkLst>
            <pc:docMk/>
            <pc:sldMk cId="1098238933" sldId="284"/>
            <ac:spMk id="14" creationId="{29B9AB00-6551-A747-14B8-FEDEE8F861BA}"/>
          </ac:spMkLst>
        </pc:spChg>
        <pc:spChg chg="del">
          <ac:chgData name="Maria Belen Felix" userId="ec01da52-af67-428a-a127-3bcac0246512" providerId="ADAL" clId="{E64ADA30-0D6B-4DB9-95C5-E0624B1F6AD3}" dt="2024-01-04T00:36:28.945" v="227" actId="478"/>
          <ac:spMkLst>
            <pc:docMk/>
            <pc:sldMk cId="1098238933" sldId="284"/>
            <ac:spMk id="15" creationId="{B3941C24-33BB-9CAC-4915-EBAB79E54AAC}"/>
          </ac:spMkLst>
        </pc:spChg>
        <pc:spChg chg="add mod">
          <ac:chgData name="Maria Belen Felix" userId="ec01da52-af67-428a-a127-3bcac0246512" providerId="ADAL" clId="{E64ADA30-0D6B-4DB9-95C5-E0624B1F6AD3}" dt="2024-01-04T00:37:21.942" v="317" actId="1038"/>
          <ac:spMkLst>
            <pc:docMk/>
            <pc:sldMk cId="1098238933" sldId="284"/>
            <ac:spMk id="16" creationId="{A99CFAC2-BBAC-F27D-A624-49BDBD4A50AB}"/>
          </ac:spMkLst>
        </pc:spChg>
        <pc:spChg chg="add mod">
          <ac:chgData name="Maria Belen Felix" userId="ec01da52-af67-428a-a127-3bcac0246512" providerId="ADAL" clId="{E64ADA30-0D6B-4DB9-95C5-E0624B1F6AD3}" dt="2024-01-04T00:37:21.942" v="317" actId="1038"/>
          <ac:spMkLst>
            <pc:docMk/>
            <pc:sldMk cId="1098238933" sldId="284"/>
            <ac:spMk id="17" creationId="{A3EC0CE9-5651-6F38-D780-D9B6E684CCAB}"/>
          </ac:spMkLst>
        </pc:spChg>
        <pc:spChg chg="mod">
          <ac:chgData name="Maria Belen Felix" userId="ec01da52-af67-428a-a127-3bcac0246512" providerId="ADAL" clId="{E64ADA30-0D6B-4DB9-95C5-E0624B1F6AD3}" dt="2024-01-04T00:36:20.345" v="226" actId="1036"/>
          <ac:spMkLst>
            <pc:docMk/>
            <pc:sldMk cId="1098238933" sldId="284"/>
            <ac:spMk id="18" creationId="{00291C50-CD37-4505-E422-56E63A42D7EF}"/>
          </ac:spMkLst>
        </pc:spChg>
        <pc:spChg chg="add mod">
          <ac:chgData name="Maria Belen Felix" userId="ec01da52-af67-428a-a127-3bcac0246512" providerId="ADAL" clId="{E64ADA30-0D6B-4DB9-95C5-E0624B1F6AD3}" dt="2024-01-04T00:39:41.508" v="350" actId="2711"/>
          <ac:spMkLst>
            <pc:docMk/>
            <pc:sldMk cId="1098238933" sldId="284"/>
            <ac:spMk id="19" creationId="{59C4BF5F-A8F9-6A69-EA62-5C177FAA737D}"/>
          </ac:spMkLst>
        </pc:spChg>
        <pc:spChg chg="add mod">
          <ac:chgData name="Maria Belen Felix" userId="ec01da52-af67-428a-a127-3bcac0246512" providerId="ADAL" clId="{E64ADA30-0D6B-4DB9-95C5-E0624B1F6AD3}" dt="2024-01-04T00:39:41.508" v="350" actId="2711"/>
          <ac:spMkLst>
            <pc:docMk/>
            <pc:sldMk cId="1098238933" sldId="284"/>
            <ac:spMk id="20" creationId="{C9A061F0-58C8-BEB4-7E36-AD6DD47B68EE}"/>
          </ac:spMkLst>
        </pc:spChg>
        <pc:spChg chg="add mod">
          <ac:chgData name="Maria Belen Felix" userId="ec01da52-af67-428a-a127-3bcac0246512" providerId="ADAL" clId="{E64ADA30-0D6B-4DB9-95C5-E0624B1F6AD3}" dt="2024-01-04T00:37:21.942" v="317" actId="1038"/>
          <ac:spMkLst>
            <pc:docMk/>
            <pc:sldMk cId="1098238933" sldId="284"/>
            <ac:spMk id="21" creationId="{64EE48BC-2351-07F9-1FCB-1C4B7E1E881C}"/>
          </ac:spMkLst>
        </pc:spChg>
        <pc:spChg chg="add mod">
          <ac:chgData name="Maria Belen Felix" userId="ec01da52-af67-428a-a127-3bcac0246512" providerId="ADAL" clId="{E64ADA30-0D6B-4DB9-95C5-E0624B1F6AD3}" dt="2024-01-04T00:37:21.942" v="317" actId="1038"/>
          <ac:spMkLst>
            <pc:docMk/>
            <pc:sldMk cId="1098238933" sldId="284"/>
            <ac:spMk id="22" creationId="{CFC7763F-A893-6B52-9708-56A8C1F90C3B}"/>
          </ac:spMkLst>
        </pc:spChg>
        <pc:spChg chg="add mod">
          <ac:chgData name="Maria Belen Felix" userId="ec01da52-af67-428a-a127-3bcac0246512" providerId="ADAL" clId="{E64ADA30-0D6B-4DB9-95C5-E0624B1F6AD3}" dt="2024-01-04T00:39:25.355" v="348" actId="2711"/>
          <ac:spMkLst>
            <pc:docMk/>
            <pc:sldMk cId="1098238933" sldId="284"/>
            <ac:spMk id="23" creationId="{D0B22DF5-0728-B973-CE8F-C76FFBBE1FC9}"/>
          </ac:spMkLst>
        </pc:spChg>
        <pc:spChg chg="add mod">
          <ac:chgData name="Maria Belen Felix" userId="ec01da52-af67-428a-a127-3bcac0246512" providerId="ADAL" clId="{E64ADA30-0D6B-4DB9-95C5-E0624B1F6AD3}" dt="2024-01-04T00:39:31.121" v="349" actId="2711"/>
          <ac:spMkLst>
            <pc:docMk/>
            <pc:sldMk cId="1098238933" sldId="284"/>
            <ac:spMk id="24" creationId="{C8DF101A-E263-B151-FC4C-59CD2CA3603A}"/>
          </ac:spMkLst>
        </pc:spChg>
        <pc:spChg chg="mod">
          <ac:chgData name="Maria Belen Felix" userId="ec01da52-af67-428a-a127-3bcac0246512" providerId="ADAL" clId="{E64ADA30-0D6B-4DB9-95C5-E0624B1F6AD3}" dt="2024-01-04T00:36:45.542" v="228"/>
          <ac:spMkLst>
            <pc:docMk/>
            <pc:sldMk cId="1098238933" sldId="284"/>
            <ac:spMk id="26" creationId="{0AD5AB08-6375-074D-A329-9DB3B0581FD0}"/>
          </ac:spMkLst>
        </pc:spChg>
        <pc:spChg chg="mod">
          <ac:chgData name="Maria Belen Felix" userId="ec01da52-af67-428a-a127-3bcac0246512" providerId="ADAL" clId="{E64ADA30-0D6B-4DB9-95C5-E0624B1F6AD3}" dt="2024-01-04T00:36:45.542" v="228"/>
          <ac:spMkLst>
            <pc:docMk/>
            <pc:sldMk cId="1098238933" sldId="284"/>
            <ac:spMk id="29" creationId="{C1400988-657B-624C-E8C0-2965FAC77ACD}"/>
          </ac:spMkLst>
        </pc:spChg>
        <pc:spChg chg="add mod">
          <ac:chgData name="Maria Belen Felix" userId="ec01da52-af67-428a-a127-3bcac0246512" providerId="ADAL" clId="{E64ADA30-0D6B-4DB9-95C5-E0624B1F6AD3}" dt="2024-01-04T00:39:41.508" v="350" actId="2711"/>
          <ac:spMkLst>
            <pc:docMk/>
            <pc:sldMk cId="1098238933" sldId="284"/>
            <ac:spMk id="31" creationId="{9C28C223-8B8A-48F5-34AB-62E8D4DF25DE}"/>
          </ac:spMkLst>
        </pc:spChg>
        <pc:spChg chg="add mod">
          <ac:chgData name="Maria Belen Felix" userId="ec01da52-af67-428a-a127-3bcac0246512" providerId="ADAL" clId="{E64ADA30-0D6B-4DB9-95C5-E0624B1F6AD3}" dt="2024-01-04T00:39:41.508" v="350" actId="2711"/>
          <ac:spMkLst>
            <pc:docMk/>
            <pc:sldMk cId="1098238933" sldId="284"/>
            <ac:spMk id="32" creationId="{D08FBD64-B1C7-851D-723D-EF745FF3574A}"/>
          </ac:spMkLst>
        </pc:spChg>
        <pc:grpChg chg="add mod">
          <ac:chgData name="Maria Belen Felix" userId="ec01da52-af67-428a-a127-3bcac0246512" providerId="ADAL" clId="{E64ADA30-0D6B-4DB9-95C5-E0624B1F6AD3}" dt="2024-01-04T00:37:51.442" v="319" actId="1076"/>
          <ac:grpSpMkLst>
            <pc:docMk/>
            <pc:sldMk cId="1098238933" sldId="284"/>
            <ac:grpSpMk id="25" creationId="{51B54583-AC30-0725-30DD-DAD4A540E2B6}"/>
          </ac:grpSpMkLst>
        </pc:grpChg>
        <pc:grpChg chg="add mod">
          <ac:chgData name="Maria Belen Felix" userId="ec01da52-af67-428a-a127-3bcac0246512" providerId="ADAL" clId="{E64ADA30-0D6B-4DB9-95C5-E0624B1F6AD3}" dt="2024-01-04T00:37:49.289" v="318" actId="1076"/>
          <ac:grpSpMkLst>
            <pc:docMk/>
            <pc:sldMk cId="1098238933" sldId="284"/>
            <ac:grpSpMk id="28" creationId="{6A2AB166-5E94-05C1-0C44-79B3489939E5}"/>
          </ac:grpSpMkLst>
        </pc:grpChg>
        <pc:picChg chg="mod">
          <ac:chgData name="Maria Belen Felix" userId="ec01da52-af67-428a-a127-3bcac0246512" providerId="ADAL" clId="{E64ADA30-0D6B-4DB9-95C5-E0624B1F6AD3}" dt="2024-01-04T00:36:45.542" v="228"/>
          <ac:picMkLst>
            <pc:docMk/>
            <pc:sldMk cId="1098238933" sldId="284"/>
            <ac:picMk id="27" creationId="{740796E1-86FF-D625-E923-25D3C8CE2502}"/>
          </ac:picMkLst>
        </pc:picChg>
        <pc:picChg chg="mod">
          <ac:chgData name="Maria Belen Felix" userId="ec01da52-af67-428a-a127-3bcac0246512" providerId="ADAL" clId="{E64ADA30-0D6B-4DB9-95C5-E0624B1F6AD3}" dt="2024-01-04T00:36:45.542" v="228"/>
          <ac:picMkLst>
            <pc:docMk/>
            <pc:sldMk cId="1098238933" sldId="284"/>
            <ac:picMk id="30" creationId="{60439D35-6462-876D-5B44-76D867BAEC16}"/>
          </ac:picMkLst>
        </pc:picChg>
        <pc:picChg chg="add mod">
          <ac:chgData name="Maria Belen Felix" userId="ec01da52-af67-428a-a127-3bcac0246512" providerId="ADAL" clId="{E64ADA30-0D6B-4DB9-95C5-E0624B1F6AD3}" dt="2024-01-04T00:40:07.016" v="356"/>
          <ac:picMkLst>
            <pc:docMk/>
            <pc:sldMk cId="1098238933" sldId="284"/>
            <ac:picMk id="33" creationId="{C8222049-0165-CCE8-1E9F-3350F89C2493}"/>
          </ac:picMkLst>
        </pc:picChg>
      </pc:sldChg>
      <pc:sldChg chg="addSp delSp modSp add mod">
        <pc:chgData name="Maria Belen Felix" userId="ec01da52-af67-428a-a127-3bcac0246512" providerId="ADAL" clId="{E64ADA30-0D6B-4DB9-95C5-E0624B1F6AD3}" dt="2024-01-04T00:40:09.971" v="357"/>
        <pc:sldMkLst>
          <pc:docMk/>
          <pc:sldMk cId="2822206109" sldId="285"/>
        </pc:sldMkLst>
        <pc:spChg chg="del">
          <ac:chgData name="Maria Belen Felix" userId="ec01da52-af67-428a-a127-3bcac0246512" providerId="ADAL" clId="{E64ADA30-0D6B-4DB9-95C5-E0624B1F6AD3}" dt="2024-01-04T00:38:46.921" v="325" actId="478"/>
          <ac:spMkLst>
            <pc:docMk/>
            <pc:sldMk cId="2822206109" sldId="285"/>
            <ac:spMk id="2" creationId="{2153314E-1B00-B040-AEE1-02B8BEC2BEF4}"/>
          </ac:spMkLst>
        </pc:spChg>
        <pc:spChg chg="add mod">
          <ac:chgData name="Maria Belen Felix" userId="ec01da52-af67-428a-a127-3bcac0246512" providerId="ADAL" clId="{E64ADA30-0D6B-4DB9-95C5-E0624B1F6AD3}" dt="2024-01-04T00:39:56.785" v="354" actId="1076"/>
          <ac:spMkLst>
            <pc:docMk/>
            <pc:sldMk cId="2822206109" sldId="285"/>
            <ac:spMk id="4" creationId="{FFC777A7-CAAE-D05E-33E1-EBCC9620DFC4}"/>
          </ac:spMkLst>
        </pc:spChg>
        <pc:spChg chg="del">
          <ac:chgData name="Maria Belen Felix" userId="ec01da52-af67-428a-a127-3bcac0246512" providerId="ADAL" clId="{E64ADA30-0D6B-4DB9-95C5-E0624B1F6AD3}" dt="2024-01-04T00:38:46.921" v="325" actId="478"/>
          <ac:spMkLst>
            <pc:docMk/>
            <pc:sldMk cId="2822206109" sldId="285"/>
            <ac:spMk id="8" creationId="{F20997D4-9325-F60D-00F3-F516A786E0DA}"/>
          </ac:spMkLst>
        </pc:spChg>
        <pc:spChg chg="del">
          <ac:chgData name="Maria Belen Felix" userId="ec01da52-af67-428a-a127-3bcac0246512" providerId="ADAL" clId="{E64ADA30-0D6B-4DB9-95C5-E0624B1F6AD3}" dt="2024-01-04T00:38:46.921" v="325" actId="478"/>
          <ac:spMkLst>
            <pc:docMk/>
            <pc:sldMk cId="2822206109" sldId="285"/>
            <ac:spMk id="9" creationId="{C0BFE50E-BA6B-58C8-7760-DA14817A309F}"/>
          </ac:spMkLst>
        </pc:spChg>
        <pc:spChg chg="del">
          <ac:chgData name="Maria Belen Felix" userId="ec01da52-af67-428a-a127-3bcac0246512" providerId="ADAL" clId="{E64ADA30-0D6B-4DB9-95C5-E0624B1F6AD3}" dt="2024-01-04T00:38:46.921" v="325" actId="478"/>
          <ac:spMkLst>
            <pc:docMk/>
            <pc:sldMk cId="2822206109" sldId="285"/>
            <ac:spMk id="16" creationId="{A99CFAC2-BBAC-F27D-A624-49BDBD4A50AB}"/>
          </ac:spMkLst>
        </pc:spChg>
        <pc:spChg chg="del">
          <ac:chgData name="Maria Belen Felix" userId="ec01da52-af67-428a-a127-3bcac0246512" providerId="ADAL" clId="{E64ADA30-0D6B-4DB9-95C5-E0624B1F6AD3}" dt="2024-01-04T00:38:50.914" v="327" actId="478"/>
          <ac:spMkLst>
            <pc:docMk/>
            <pc:sldMk cId="2822206109" sldId="285"/>
            <ac:spMk id="17" creationId="{A3EC0CE9-5651-6F38-D780-D9B6E684CCAB}"/>
          </ac:spMkLst>
        </pc:spChg>
        <pc:spChg chg="mod">
          <ac:chgData name="Maria Belen Felix" userId="ec01da52-af67-428a-a127-3bcac0246512" providerId="ADAL" clId="{E64ADA30-0D6B-4DB9-95C5-E0624B1F6AD3}" dt="2024-01-04T00:38:58.134" v="345" actId="20577"/>
          <ac:spMkLst>
            <pc:docMk/>
            <pc:sldMk cId="2822206109" sldId="285"/>
            <ac:spMk id="18" creationId="{00291C50-CD37-4505-E422-56E63A42D7EF}"/>
          </ac:spMkLst>
        </pc:spChg>
        <pc:spChg chg="del">
          <ac:chgData name="Maria Belen Felix" userId="ec01da52-af67-428a-a127-3bcac0246512" providerId="ADAL" clId="{E64ADA30-0D6B-4DB9-95C5-E0624B1F6AD3}" dt="2024-01-04T00:38:46.921" v="325" actId="478"/>
          <ac:spMkLst>
            <pc:docMk/>
            <pc:sldMk cId="2822206109" sldId="285"/>
            <ac:spMk id="19" creationId="{59C4BF5F-A8F9-6A69-EA62-5C177FAA737D}"/>
          </ac:spMkLst>
        </pc:spChg>
        <pc:spChg chg="del">
          <ac:chgData name="Maria Belen Felix" userId="ec01da52-af67-428a-a127-3bcac0246512" providerId="ADAL" clId="{E64ADA30-0D6B-4DB9-95C5-E0624B1F6AD3}" dt="2024-01-04T00:38:46.921" v="325" actId="478"/>
          <ac:spMkLst>
            <pc:docMk/>
            <pc:sldMk cId="2822206109" sldId="285"/>
            <ac:spMk id="20" creationId="{C9A061F0-58C8-BEB4-7E36-AD6DD47B68EE}"/>
          </ac:spMkLst>
        </pc:spChg>
        <pc:spChg chg="del">
          <ac:chgData name="Maria Belen Felix" userId="ec01da52-af67-428a-a127-3bcac0246512" providerId="ADAL" clId="{E64ADA30-0D6B-4DB9-95C5-E0624B1F6AD3}" dt="2024-01-04T00:38:48.817" v="326" actId="478"/>
          <ac:spMkLst>
            <pc:docMk/>
            <pc:sldMk cId="2822206109" sldId="285"/>
            <ac:spMk id="21" creationId="{64EE48BC-2351-07F9-1FCB-1C4B7E1E881C}"/>
          </ac:spMkLst>
        </pc:spChg>
        <pc:spChg chg="del">
          <ac:chgData name="Maria Belen Felix" userId="ec01da52-af67-428a-a127-3bcac0246512" providerId="ADAL" clId="{E64ADA30-0D6B-4DB9-95C5-E0624B1F6AD3}" dt="2024-01-04T00:38:46.921" v="325" actId="478"/>
          <ac:spMkLst>
            <pc:docMk/>
            <pc:sldMk cId="2822206109" sldId="285"/>
            <ac:spMk id="22" creationId="{CFC7763F-A893-6B52-9708-56A8C1F90C3B}"/>
          </ac:spMkLst>
        </pc:spChg>
        <pc:spChg chg="del">
          <ac:chgData name="Maria Belen Felix" userId="ec01da52-af67-428a-a127-3bcac0246512" providerId="ADAL" clId="{E64ADA30-0D6B-4DB9-95C5-E0624B1F6AD3}" dt="2024-01-04T00:38:46.921" v="325" actId="478"/>
          <ac:spMkLst>
            <pc:docMk/>
            <pc:sldMk cId="2822206109" sldId="285"/>
            <ac:spMk id="23" creationId="{D0B22DF5-0728-B973-CE8F-C76FFBBE1FC9}"/>
          </ac:spMkLst>
        </pc:spChg>
        <pc:spChg chg="del">
          <ac:chgData name="Maria Belen Felix" userId="ec01da52-af67-428a-a127-3bcac0246512" providerId="ADAL" clId="{E64ADA30-0D6B-4DB9-95C5-E0624B1F6AD3}" dt="2024-01-04T00:38:46.921" v="325" actId="478"/>
          <ac:spMkLst>
            <pc:docMk/>
            <pc:sldMk cId="2822206109" sldId="285"/>
            <ac:spMk id="24" creationId="{C8DF101A-E263-B151-FC4C-59CD2CA3603A}"/>
          </ac:spMkLst>
        </pc:spChg>
        <pc:spChg chg="del">
          <ac:chgData name="Maria Belen Felix" userId="ec01da52-af67-428a-a127-3bcac0246512" providerId="ADAL" clId="{E64ADA30-0D6B-4DB9-95C5-E0624B1F6AD3}" dt="2024-01-04T00:38:46.921" v="325" actId="478"/>
          <ac:spMkLst>
            <pc:docMk/>
            <pc:sldMk cId="2822206109" sldId="285"/>
            <ac:spMk id="31" creationId="{9C28C223-8B8A-48F5-34AB-62E8D4DF25DE}"/>
          </ac:spMkLst>
        </pc:spChg>
        <pc:spChg chg="del">
          <ac:chgData name="Maria Belen Felix" userId="ec01da52-af67-428a-a127-3bcac0246512" providerId="ADAL" clId="{E64ADA30-0D6B-4DB9-95C5-E0624B1F6AD3}" dt="2024-01-04T00:38:46.921" v="325" actId="478"/>
          <ac:spMkLst>
            <pc:docMk/>
            <pc:sldMk cId="2822206109" sldId="285"/>
            <ac:spMk id="32" creationId="{D08FBD64-B1C7-851D-723D-EF745FF3574A}"/>
          </ac:spMkLst>
        </pc:spChg>
        <pc:grpChg chg="del">
          <ac:chgData name="Maria Belen Felix" userId="ec01da52-af67-428a-a127-3bcac0246512" providerId="ADAL" clId="{E64ADA30-0D6B-4DB9-95C5-E0624B1F6AD3}" dt="2024-01-04T00:38:46.921" v="325" actId="478"/>
          <ac:grpSpMkLst>
            <pc:docMk/>
            <pc:sldMk cId="2822206109" sldId="285"/>
            <ac:grpSpMk id="25" creationId="{51B54583-AC30-0725-30DD-DAD4A540E2B6}"/>
          </ac:grpSpMkLst>
        </pc:grpChg>
        <pc:grpChg chg="del">
          <ac:chgData name="Maria Belen Felix" userId="ec01da52-af67-428a-a127-3bcac0246512" providerId="ADAL" clId="{E64ADA30-0D6B-4DB9-95C5-E0624B1F6AD3}" dt="2024-01-04T00:38:46.921" v="325" actId="478"/>
          <ac:grpSpMkLst>
            <pc:docMk/>
            <pc:sldMk cId="2822206109" sldId="285"/>
            <ac:grpSpMk id="28" creationId="{6A2AB166-5E94-05C1-0C44-79B3489939E5}"/>
          </ac:grpSpMkLst>
        </pc:grpChg>
        <pc:picChg chg="add mod">
          <ac:chgData name="Maria Belen Felix" userId="ec01da52-af67-428a-a127-3bcac0246512" providerId="ADAL" clId="{E64ADA30-0D6B-4DB9-95C5-E0624B1F6AD3}" dt="2024-01-04T00:40:09.971" v="357"/>
          <ac:picMkLst>
            <pc:docMk/>
            <pc:sldMk cId="2822206109" sldId="285"/>
            <ac:picMk id="5" creationId="{8444D92E-90BA-94AA-6CFE-11F2BB9DCB14}"/>
          </ac:picMkLst>
        </pc:picChg>
      </pc:sldChg>
      <pc:sldChg chg="addSp delSp modSp add mod ord">
        <pc:chgData name="Maria Belen Felix" userId="ec01da52-af67-428a-a127-3bcac0246512" providerId="ADAL" clId="{E64ADA30-0D6B-4DB9-95C5-E0624B1F6AD3}" dt="2024-01-04T00:41:12.556" v="410" actId="1037"/>
        <pc:sldMkLst>
          <pc:docMk/>
          <pc:sldMk cId="1413507789" sldId="286"/>
        </pc:sldMkLst>
        <pc:spChg chg="add mod">
          <ac:chgData name="Maria Belen Felix" userId="ec01da52-af67-428a-a127-3bcac0246512" providerId="ADAL" clId="{E64ADA30-0D6B-4DB9-95C5-E0624B1F6AD3}" dt="2024-01-04T00:41:12.556" v="410" actId="1037"/>
          <ac:spMkLst>
            <pc:docMk/>
            <pc:sldMk cId="1413507789" sldId="286"/>
            <ac:spMk id="2" creationId="{67878020-415C-013E-28AB-B184A4C49590}"/>
          </ac:spMkLst>
        </pc:spChg>
        <pc:spChg chg="add mod">
          <ac:chgData name="Maria Belen Felix" userId="ec01da52-af67-428a-a127-3bcac0246512" providerId="ADAL" clId="{E64ADA30-0D6B-4DB9-95C5-E0624B1F6AD3}" dt="2024-01-04T00:41:12.556" v="410" actId="1037"/>
          <ac:spMkLst>
            <pc:docMk/>
            <pc:sldMk cId="1413507789" sldId="286"/>
            <ac:spMk id="3" creationId="{7FCBBCD0-52BE-D303-234B-209A6085369E}"/>
          </ac:spMkLst>
        </pc:spChg>
        <pc:spChg chg="mod">
          <ac:chgData name="Maria Belen Felix" userId="ec01da52-af67-428a-a127-3bcac0246512" providerId="ADAL" clId="{E64ADA30-0D6B-4DB9-95C5-E0624B1F6AD3}" dt="2024-01-04T00:41:07.981" v="381"/>
          <ac:spMkLst>
            <pc:docMk/>
            <pc:sldMk cId="1413507789" sldId="286"/>
            <ac:spMk id="5" creationId="{13EAADDB-DFDD-D5F0-5096-C14A958856C8}"/>
          </ac:spMkLst>
        </pc:spChg>
        <pc:spChg chg="mod">
          <ac:chgData name="Maria Belen Felix" userId="ec01da52-af67-428a-a127-3bcac0246512" providerId="ADAL" clId="{E64ADA30-0D6B-4DB9-95C5-E0624B1F6AD3}" dt="2024-01-04T00:41:07.981" v="381"/>
          <ac:spMkLst>
            <pc:docMk/>
            <pc:sldMk cId="1413507789" sldId="286"/>
            <ac:spMk id="7" creationId="{7C56D528-07C0-88E8-7979-EAAECDDB9BB8}"/>
          </ac:spMkLst>
        </pc:spChg>
        <pc:spChg chg="add mod">
          <ac:chgData name="Maria Belen Felix" userId="ec01da52-af67-428a-a127-3bcac0246512" providerId="ADAL" clId="{E64ADA30-0D6B-4DB9-95C5-E0624B1F6AD3}" dt="2024-01-04T00:41:12.556" v="410" actId="1037"/>
          <ac:spMkLst>
            <pc:docMk/>
            <pc:sldMk cId="1413507789" sldId="286"/>
            <ac:spMk id="8" creationId="{7629D1FA-7474-C57C-B065-FD77667DD6F2}"/>
          </ac:spMkLst>
        </pc:spChg>
        <pc:spChg chg="add mod">
          <ac:chgData name="Maria Belen Felix" userId="ec01da52-af67-428a-a127-3bcac0246512" providerId="ADAL" clId="{E64ADA30-0D6B-4DB9-95C5-E0624B1F6AD3}" dt="2024-01-04T00:41:12.556" v="410" actId="1037"/>
          <ac:spMkLst>
            <pc:docMk/>
            <pc:sldMk cId="1413507789" sldId="286"/>
            <ac:spMk id="9" creationId="{10D952B4-8DC1-57C2-A897-013793C7796D}"/>
          </ac:spMkLst>
        </pc:spChg>
        <pc:spChg chg="mod">
          <ac:chgData name="Maria Belen Felix" userId="ec01da52-af67-428a-a127-3bcac0246512" providerId="ADAL" clId="{E64ADA30-0D6B-4DB9-95C5-E0624B1F6AD3}" dt="2024-01-04T00:41:07.981" v="381"/>
          <ac:spMkLst>
            <pc:docMk/>
            <pc:sldMk cId="1413507789" sldId="286"/>
            <ac:spMk id="11" creationId="{E9536CCC-1CDA-4C0A-A43D-8A9F35A0F244}"/>
          </ac:spMkLst>
        </pc:spChg>
        <pc:spChg chg="mod">
          <ac:chgData name="Maria Belen Felix" userId="ec01da52-af67-428a-a127-3bcac0246512" providerId="ADAL" clId="{E64ADA30-0D6B-4DB9-95C5-E0624B1F6AD3}" dt="2024-01-04T00:41:07.981" v="381"/>
          <ac:spMkLst>
            <pc:docMk/>
            <pc:sldMk cId="1413507789" sldId="286"/>
            <ac:spMk id="12" creationId="{C2967495-716B-303D-1EB3-55B408DCB302}"/>
          </ac:spMkLst>
        </pc:spChg>
        <pc:spChg chg="mod">
          <ac:chgData name="Maria Belen Felix" userId="ec01da52-af67-428a-a127-3bcac0246512" providerId="ADAL" clId="{E64ADA30-0D6B-4DB9-95C5-E0624B1F6AD3}" dt="2024-01-04T00:41:07.981" v="381"/>
          <ac:spMkLst>
            <pc:docMk/>
            <pc:sldMk cId="1413507789" sldId="286"/>
            <ac:spMk id="14" creationId="{BBC6C81C-0FAA-3BBA-D559-FF903ECE9A1B}"/>
          </ac:spMkLst>
        </pc:spChg>
        <pc:spChg chg="mod">
          <ac:chgData name="Maria Belen Felix" userId="ec01da52-af67-428a-a127-3bcac0246512" providerId="ADAL" clId="{E64ADA30-0D6B-4DB9-95C5-E0624B1F6AD3}" dt="2024-01-04T00:40:52.269" v="377" actId="313"/>
          <ac:spMkLst>
            <pc:docMk/>
            <pc:sldMk cId="1413507789" sldId="286"/>
            <ac:spMk id="15" creationId="{6F1F2C2F-4AD0-3665-5FD1-1C90E4792D8B}"/>
          </ac:spMkLst>
        </pc:spChg>
        <pc:spChg chg="mod">
          <ac:chgData name="Maria Belen Felix" userId="ec01da52-af67-428a-a127-3bcac0246512" providerId="ADAL" clId="{E64ADA30-0D6B-4DB9-95C5-E0624B1F6AD3}" dt="2024-01-04T00:41:07.981" v="381"/>
          <ac:spMkLst>
            <pc:docMk/>
            <pc:sldMk cId="1413507789" sldId="286"/>
            <ac:spMk id="16" creationId="{D581FEB3-3089-4092-7CE9-67BFA73002C9}"/>
          </ac:spMkLst>
        </pc:spChg>
        <pc:spChg chg="del">
          <ac:chgData name="Maria Belen Felix" userId="ec01da52-af67-428a-a127-3bcac0246512" providerId="ADAL" clId="{E64ADA30-0D6B-4DB9-95C5-E0624B1F6AD3}" dt="2024-01-04T00:40:58.003" v="378" actId="478"/>
          <ac:spMkLst>
            <pc:docMk/>
            <pc:sldMk cId="1413507789" sldId="286"/>
            <ac:spMk id="43" creationId="{205B14D4-24C3-44C7-63DE-E704A4FD5F1D}"/>
          </ac:spMkLst>
        </pc:spChg>
        <pc:grpChg chg="add mod">
          <ac:chgData name="Maria Belen Felix" userId="ec01da52-af67-428a-a127-3bcac0246512" providerId="ADAL" clId="{E64ADA30-0D6B-4DB9-95C5-E0624B1F6AD3}" dt="2024-01-04T00:41:12.556" v="410" actId="1037"/>
          <ac:grpSpMkLst>
            <pc:docMk/>
            <pc:sldMk cId="1413507789" sldId="286"/>
            <ac:grpSpMk id="4" creationId="{0A41F0A5-979E-21DC-D3C5-379DCB218C71}"/>
          </ac:grpSpMkLst>
        </pc:grpChg>
        <pc:grpChg chg="add mod">
          <ac:chgData name="Maria Belen Felix" userId="ec01da52-af67-428a-a127-3bcac0246512" providerId="ADAL" clId="{E64ADA30-0D6B-4DB9-95C5-E0624B1F6AD3}" dt="2024-01-04T00:41:12.556" v="410" actId="1037"/>
          <ac:grpSpMkLst>
            <pc:docMk/>
            <pc:sldMk cId="1413507789" sldId="286"/>
            <ac:grpSpMk id="10" creationId="{DACC8853-486D-AB43-4F68-B4B01450BF79}"/>
          </ac:grpSpMkLst>
        </pc:grpChg>
        <pc:grpChg chg="add mod">
          <ac:chgData name="Maria Belen Felix" userId="ec01da52-af67-428a-a127-3bcac0246512" providerId="ADAL" clId="{E64ADA30-0D6B-4DB9-95C5-E0624B1F6AD3}" dt="2024-01-04T00:41:12.556" v="410" actId="1037"/>
          <ac:grpSpMkLst>
            <pc:docMk/>
            <pc:sldMk cId="1413507789" sldId="286"/>
            <ac:grpSpMk id="13" creationId="{EA82A99D-1364-2ACC-F708-02F7A3C82A72}"/>
          </ac:grpSpMkLst>
        </pc:grpChg>
        <pc:grpChg chg="del">
          <ac:chgData name="Maria Belen Felix" userId="ec01da52-af67-428a-a127-3bcac0246512" providerId="ADAL" clId="{E64ADA30-0D6B-4DB9-95C5-E0624B1F6AD3}" dt="2024-01-04T00:41:00.464" v="379" actId="478"/>
          <ac:grpSpMkLst>
            <pc:docMk/>
            <pc:sldMk cId="1413507789" sldId="286"/>
            <ac:grpSpMk id="44" creationId="{36C0085F-B50A-5B3F-06B2-68F097C33BB9}"/>
          </ac:grpSpMkLst>
        </pc:grpChg>
        <pc:grpChg chg="del">
          <ac:chgData name="Maria Belen Felix" userId="ec01da52-af67-428a-a127-3bcac0246512" providerId="ADAL" clId="{E64ADA30-0D6B-4DB9-95C5-E0624B1F6AD3}" dt="2024-01-04T00:41:00.464" v="379" actId="478"/>
          <ac:grpSpMkLst>
            <pc:docMk/>
            <pc:sldMk cId="1413507789" sldId="286"/>
            <ac:grpSpMk id="47" creationId="{A214FE7A-D0DF-3856-22DA-81E2FB2F7196}"/>
          </ac:grpSpMkLst>
        </pc:grpChg>
        <pc:grpChg chg="del">
          <ac:chgData name="Maria Belen Felix" userId="ec01da52-af67-428a-a127-3bcac0246512" providerId="ADAL" clId="{E64ADA30-0D6B-4DB9-95C5-E0624B1F6AD3}" dt="2024-01-04T00:41:00.464" v="379" actId="478"/>
          <ac:grpSpMkLst>
            <pc:docMk/>
            <pc:sldMk cId="1413507789" sldId="286"/>
            <ac:grpSpMk id="50" creationId="{5A387D77-8654-5653-4D74-A7E2299A320F}"/>
          </ac:grpSpMkLst>
        </pc:grpChg>
        <pc:grpChg chg="del">
          <ac:chgData name="Maria Belen Felix" userId="ec01da52-af67-428a-a127-3bcac0246512" providerId="ADAL" clId="{E64ADA30-0D6B-4DB9-95C5-E0624B1F6AD3}" dt="2024-01-04T00:41:00.464" v="379" actId="478"/>
          <ac:grpSpMkLst>
            <pc:docMk/>
            <pc:sldMk cId="1413507789" sldId="286"/>
            <ac:grpSpMk id="53" creationId="{F62BD20A-D6B1-3852-9073-DF00ADE57A25}"/>
          </ac:grpSpMkLst>
        </pc:grpChg>
      </pc:sldChg>
      <pc:sldChg chg="addSp delSp modSp add mod">
        <pc:chgData name="Maria Belen Felix" userId="ec01da52-af67-428a-a127-3bcac0246512" providerId="ADAL" clId="{E64ADA30-0D6B-4DB9-95C5-E0624B1F6AD3}" dt="2024-01-04T00:57:10.373" v="594" actId="1035"/>
        <pc:sldMkLst>
          <pc:docMk/>
          <pc:sldMk cId="3438491534" sldId="287"/>
        </pc:sldMkLst>
        <pc:spChg chg="del">
          <ac:chgData name="Maria Belen Felix" userId="ec01da52-af67-428a-a127-3bcac0246512" providerId="ADAL" clId="{E64ADA30-0D6B-4DB9-95C5-E0624B1F6AD3}" dt="2024-01-04T00:55:38.282" v="559" actId="478"/>
          <ac:spMkLst>
            <pc:docMk/>
            <pc:sldMk cId="3438491534" sldId="287"/>
            <ac:spMk id="4" creationId="{B68C678D-7640-1EDE-D3AE-687D3F6D1D97}"/>
          </ac:spMkLst>
        </pc:spChg>
        <pc:spChg chg="add del mod">
          <ac:chgData name="Maria Belen Felix" userId="ec01da52-af67-428a-a127-3bcac0246512" providerId="ADAL" clId="{E64ADA30-0D6B-4DB9-95C5-E0624B1F6AD3}" dt="2024-01-04T00:55:59.970" v="563" actId="478"/>
          <ac:spMkLst>
            <pc:docMk/>
            <pc:sldMk cId="3438491534" sldId="287"/>
            <ac:spMk id="6" creationId="{96F5BB0B-D3CC-BE41-D85E-BC6DC86AC213}"/>
          </ac:spMkLst>
        </pc:spChg>
        <pc:spChg chg="add mod">
          <ac:chgData name="Maria Belen Felix" userId="ec01da52-af67-428a-a127-3bcac0246512" providerId="ADAL" clId="{E64ADA30-0D6B-4DB9-95C5-E0624B1F6AD3}" dt="2024-01-04T00:57:10.373" v="594" actId="1035"/>
          <ac:spMkLst>
            <pc:docMk/>
            <pc:sldMk cId="3438491534" sldId="287"/>
            <ac:spMk id="7" creationId="{5C7C240B-518F-75D7-056F-349341CF7F53}"/>
          </ac:spMkLst>
        </pc:spChg>
        <pc:spChg chg="add mod">
          <ac:chgData name="Maria Belen Felix" userId="ec01da52-af67-428a-a127-3bcac0246512" providerId="ADAL" clId="{E64ADA30-0D6B-4DB9-95C5-E0624B1F6AD3}" dt="2024-01-04T00:57:10.373" v="594" actId="1035"/>
          <ac:spMkLst>
            <pc:docMk/>
            <pc:sldMk cId="3438491534" sldId="287"/>
            <ac:spMk id="8" creationId="{D9AE5207-2DA9-0B8A-0774-97F9C09BE1AD}"/>
          </ac:spMkLst>
        </pc:spChg>
        <pc:spChg chg="mod">
          <ac:chgData name="Maria Belen Felix" userId="ec01da52-af67-428a-a127-3bcac0246512" providerId="ADAL" clId="{E64ADA30-0D6B-4DB9-95C5-E0624B1F6AD3}" dt="2024-01-04T00:56:38.413" v="568" actId="1076"/>
          <ac:spMkLst>
            <pc:docMk/>
            <pc:sldMk cId="3438491534" sldId="287"/>
            <ac:spMk id="18" creationId="{00291C50-CD37-4505-E422-56E63A42D7EF}"/>
          </ac:spMkLst>
        </pc:spChg>
      </pc:sldChg>
      <pc:sldChg chg="addSp delSp modSp add mod">
        <pc:chgData name="Maria Belen Felix" userId="ec01da52-af67-428a-a127-3bcac0246512" providerId="ADAL" clId="{E64ADA30-0D6B-4DB9-95C5-E0624B1F6AD3}" dt="2024-01-04T00:58:46.524" v="637" actId="1037"/>
        <pc:sldMkLst>
          <pc:docMk/>
          <pc:sldMk cId="1235832419" sldId="288"/>
        </pc:sldMkLst>
        <pc:spChg chg="add del mod">
          <ac:chgData name="Maria Belen Felix" userId="ec01da52-af67-428a-a127-3bcac0246512" providerId="ADAL" clId="{E64ADA30-0D6B-4DB9-95C5-E0624B1F6AD3}" dt="2024-01-04T00:58:34.990" v="608" actId="478"/>
          <ac:spMkLst>
            <pc:docMk/>
            <pc:sldMk cId="1235832419" sldId="288"/>
            <ac:spMk id="4" creationId="{97D7FFFF-D0A5-4B70-565B-7DBB6162BBA8}"/>
          </ac:spMkLst>
        </pc:spChg>
        <pc:spChg chg="del">
          <ac:chgData name="Maria Belen Felix" userId="ec01da52-af67-428a-a127-3bcac0246512" providerId="ADAL" clId="{E64ADA30-0D6B-4DB9-95C5-E0624B1F6AD3}" dt="2024-01-04T00:58:22.844" v="604" actId="478"/>
          <ac:spMkLst>
            <pc:docMk/>
            <pc:sldMk cId="1235832419" sldId="288"/>
            <ac:spMk id="7" creationId="{5C7C240B-518F-75D7-056F-349341CF7F53}"/>
          </ac:spMkLst>
        </pc:spChg>
        <pc:spChg chg="del">
          <ac:chgData name="Maria Belen Felix" userId="ec01da52-af67-428a-a127-3bcac0246512" providerId="ADAL" clId="{E64ADA30-0D6B-4DB9-95C5-E0624B1F6AD3}" dt="2024-01-04T00:58:25.799" v="605" actId="478"/>
          <ac:spMkLst>
            <pc:docMk/>
            <pc:sldMk cId="1235832419" sldId="288"/>
            <ac:spMk id="8" creationId="{D9AE5207-2DA9-0B8A-0774-97F9C09BE1AD}"/>
          </ac:spMkLst>
        </pc:spChg>
        <pc:spChg chg="mod">
          <ac:chgData name="Maria Belen Felix" userId="ec01da52-af67-428a-a127-3bcac0246512" providerId="ADAL" clId="{E64ADA30-0D6B-4DB9-95C5-E0624B1F6AD3}" dt="2024-01-04T00:58:42.075" v="610"/>
          <ac:spMkLst>
            <pc:docMk/>
            <pc:sldMk cId="1235832419" sldId="288"/>
            <ac:spMk id="9" creationId="{855667EE-51A4-351D-830C-FA57393B21FB}"/>
          </ac:spMkLst>
        </pc:spChg>
        <pc:spChg chg="mod">
          <ac:chgData name="Maria Belen Felix" userId="ec01da52-af67-428a-a127-3bcac0246512" providerId="ADAL" clId="{E64ADA30-0D6B-4DB9-95C5-E0624B1F6AD3}" dt="2024-01-04T00:58:42.075" v="610"/>
          <ac:spMkLst>
            <pc:docMk/>
            <pc:sldMk cId="1235832419" sldId="288"/>
            <ac:spMk id="10" creationId="{7EA60FA9-854A-D650-6EDD-ACF8B040CC12}"/>
          </ac:spMkLst>
        </pc:spChg>
        <pc:spChg chg="mod">
          <ac:chgData name="Maria Belen Felix" userId="ec01da52-af67-428a-a127-3bcac0246512" providerId="ADAL" clId="{E64ADA30-0D6B-4DB9-95C5-E0624B1F6AD3}" dt="2024-01-04T00:58:18.652" v="603" actId="20577"/>
          <ac:spMkLst>
            <pc:docMk/>
            <pc:sldMk cId="1235832419" sldId="288"/>
            <ac:spMk id="18" creationId="{00291C50-CD37-4505-E422-56E63A42D7EF}"/>
          </ac:spMkLst>
        </pc:spChg>
        <pc:grpChg chg="add mod">
          <ac:chgData name="Maria Belen Felix" userId="ec01da52-af67-428a-a127-3bcac0246512" providerId="ADAL" clId="{E64ADA30-0D6B-4DB9-95C5-E0624B1F6AD3}" dt="2024-01-04T00:58:46.524" v="637" actId="1037"/>
          <ac:grpSpMkLst>
            <pc:docMk/>
            <pc:sldMk cId="1235832419" sldId="288"/>
            <ac:grpSpMk id="6" creationId="{AE257140-B079-72A6-3645-819FAC10A63B}"/>
          </ac:grpSpMkLst>
        </pc:gr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35A1173-D9FF-2A48-A91A-0987CEE10F5A}" type="datetimeFigureOut">
              <a:rPr lang="en-US" smtClean="0"/>
              <a:pPr/>
              <a:t>4/24/2024</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BF1A04-1350-D648-B5D5-F4A862684270}" type="slidenum">
              <a:rPr lang="en-US" smtClean="0"/>
              <a:pPr/>
              <a:t>‹Nº›</a:t>
            </a:fld>
            <a:endParaRPr lang="en-US"/>
          </a:p>
        </p:txBody>
      </p:sp>
    </p:spTree>
    <p:extLst>
      <p:ext uri="{BB962C8B-B14F-4D97-AF65-F5344CB8AC3E}">
        <p14:creationId xmlns:p14="http://schemas.microsoft.com/office/powerpoint/2010/main" val="76875265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7EAAA3-6BAF-8D44-AF3C-2EFD92780923}" type="datetimeFigureOut">
              <a:rPr lang="en-US" smtClean="0"/>
              <a:pPr/>
              <a:t>4/23/2024</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8E7430-5F58-1B46-B63E-B5248D26A4C4}" type="slidenum">
              <a:rPr lang="en-US" smtClean="0"/>
              <a:pPr/>
              <a:t>‹Nº›</a:t>
            </a:fld>
            <a:endParaRPr lang="en-US"/>
          </a:p>
        </p:txBody>
      </p:sp>
    </p:spTree>
    <p:extLst>
      <p:ext uri="{BB962C8B-B14F-4D97-AF65-F5344CB8AC3E}">
        <p14:creationId xmlns:p14="http://schemas.microsoft.com/office/powerpoint/2010/main" val="1107934925"/>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8F8E7430-5F58-1B46-B63E-B5248D26A4C4}" type="slidenum">
              <a:rPr lang="en-US" smtClean="0"/>
              <a:pPr/>
              <a:t>11</a:t>
            </a:fld>
            <a:endParaRPr lang="en-US"/>
          </a:p>
        </p:txBody>
      </p:sp>
    </p:spTree>
    <p:extLst>
      <p:ext uri="{BB962C8B-B14F-4D97-AF65-F5344CB8AC3E}">
        <p14:creationId xmlns:p14="http://schemas.microsoft.com/office/powerpoint/2010/main" val="2927553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8F8E7430-5F58-1B46-B63E-B5248D26A4C4}" type="slidenum">
              <a:rPr lang="en-US" smtClean="0"/>
              <a:pPr/>
              <a:t>22</a:t>
            </a:fld>
            <a:endParaRPr lang="en-US"/>
          </a:p>
        </p:txBody>
      </p:sp>
    </p:spTree>
    <p:extLst>
      <p:ext uri="{BB962C8B-B14F-4D97-AF65-F5344CB8AC3E}">
        <p14:creationId xmlns:p14="http://schemas.microsoft.com/office/powerpoint/2010/main" val="21798835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8F8E7430-5F58-1B46-B63E-B5248D26A4C4}" type="slidenum">
              <a:rPr lang="en-US" smtClean="0"/>
              <a:pPr/>
              <a:t>23</a:t>
            </a:fld>
            <a:endParaRPr lang="en-US"/>
          </a:p>
        </p:txBody>
      </p:sp>
    </p:spTree>
    <p:extLst>
      <p:ext uri="{BB962C8B-B14F-4D97-AF65-F5344CB8AC3E}">
        <p14:creationId xmlns:p14="http://schemas.microsoft.com/office/powerpoint/2010/main" val="42433729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AR" dirty="0"/>
          </a:p>
        </p:txBody>
      </p:sp>
      <p:sp>
        <p:nvSpPr>
          <p:cNvPr id="4" name="Marcador de número de diapositiva 3"/>
          <p:cNvSpPr>
            <a:spLocks noGrp="1"/>
          </p:cNvSpPr>
          <p:nvPr>
            <p:ph type="sldNum" sz="quarter" idx="5"/>
          </p:nvPr>
        </p:nvSpPr>
        <p:spPr/>
        <p:txBody>
          <a:bodyPr/>
          <a:lstStyle/>
          <a:p>
            <a:fld id="{8F8E7430-5F58-1B46-B63E-B5248D26A4C4}" type="slidenum">
              <a:rPr lang="en-US" smtClean="0"/>
              <a:pPr/>
              <a:t>25</a:t>
            </a:fld>
            <a:endParaRPr lang="en-US"/>
          </a:p>
        </p:txBody>
      </p:sp>
    </p:spTree>
    <p:extLst>
      <p:ext uri="{BB962C8B-B14F-4D97-AF65-F5344CB8AC3E}">
        <p14:creationId xmlns:p14="http://schemas.microsoft.com/office/powerpoint/2010/main" val="3096172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8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4787900" y="4749800"/>
            <a:ext cx="3494616" cy="1879600"/>
          </a:xfrm>
        </p:spPr>
        <p:txBody>
          <a:bodyPr/>
          <a:lstStyle>
            <a:lvl1pPr marL="0" indent="0" algn="ctr">
              <a:buNone/>
              <a:defRPr>
                <a:solidFill>
                  <a:srgbClr val="929A9E"/>
                </a:solidFill>
              </a:defRPr>
            </a:lvl1pPr>
          </a:lstStyle>
          <a:p>
            <a:pPr lvl="0"/>
            <a:r>
              <a:rPr lang="en-US" dirty="0"/>
              <a:t>Click here to </a:t>
            </a:r>
          </a:p>
          <a:p>
            <a:pPr lvl="0"/>
            <a:r>
              <a:rPr lang="en-US" dirty="0"/>
              <a:t>edit Project Title</a:t>
            </a:r>
          </a:p>
        </p:txBody>
      </p:sp>
      <p:pic>
        <p:nvPicPr>
          <p:cNvPr id="4" name="Picture 3">
            <a:extLst>
              <a:ext uri="{FF2B5EF4-FFF2-40B4-BE49-F238E27FC236}">
                <a16:creationId xmlns:a16="http://schemas.microsoft.com/office/drawing/2014/main" id="{474B6596-C534-614B-96E3-66DC7DCAAD26}"/>
              </a:ext>
            </a:extLst>
          </p:cNvPr>
          <p:cNvPicPr>
            <a:picLocks noChangeAspect="1"/>
          </p:cNvPicPr>
          <p:nvPr userDrawn="1"/>
        </p:nvPicPr>
        <p:blipFill>
          <a:blip r:embed="rId3"/>
          <a:srcRect/>
          <a:stretch/>
        </p:blipFill>
        <p:spPr>
          <a:xfrm>
            <a:off x="2714573" y="549365"/>
            <a:ext cx="4476858" cy="135563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cxnSp>
        <p:nvCxnSpPr>
          <p:cNvPr id="7" name="Straight Connector 6"/>
          <p:cNvCxnSpPr/>
          <p:nvPr userDrawn="1"/>
        </p:nvCxnSpPr>
        <p:spPr>
          <a:xfrm>
            <a:off x="0" y="4303324"/>
            <a:ext cx="4194888" cy="0"/>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13386" r="58431"/>
          <a:stretch/>
        </p:blipFill>
        <p:spPr>
          <a:xfrm>
            <a:off x="6765072" y="1"/>
            <a:ext cx="3140928" cy="6855174"/>
          </a:xfrm>
          <a:prstGeom prst="rect">
            <a:avLst/>
          </a:prstGeom>
        </p:spPr>
      </p:pic>
      <p:sp>
        <p:nvSpPr>
          <p:cNvPr id="18" name="Text Placeholder 24"/>
          <p:cNvSpPr>
            <a:spLocks noGrp="1"/>
          </p:cNvSpPr>
          <p:nvPr>
            <p:ph type="body" sz="quarter" idx="12" hasCustomPrompt="1"/>
          </p:nvPr>
        </p:nvSpPr>
        <p:spPr>
          <a:xfrm>
            <a:off x="1045636" y="1905000"/>
            <a:ext cx="5008033" cy="2057400"/>
          </a:xfrm>
        </p:spPr>
        <p:txBody>
          <a:bodyPr>
            <a:noAutofit/>
          </a:bodyPr>
          <a:lstStyle>
            <a:lvl1pPr marL="0" indent="0">
              <a:buNone/>
              <a:defRPr sz="1083"/>
            </a:lvl1pPr>
            <a:lvl2pPr>
              <a:defRPr sz="1083"/>
            </a:lvl2pPr>
            <a:lvl3pPr>
              <a:defRPr sz="1083"/>
            </a:lvl3pPr>
            <a:lvl4pPr>
              <a:defRPr sz="1083"/>
            </a:lvl4pPr>
            <a:lvl5pPr>
              <a:defRPr sz="1083"/>
            </a:lvl5pPr>
          </a:lstStyle>
          <a:p>
            <a:pPr lvl="0"/>
            <a:r>
              <a:rPr lang="en-US" dirty="0"/>
              <a:t>Click to edit body text styles</a:t>
            </a:r>
          </a:p>
        </p:txBody>
      </p:sp>
      <p:sp>
        <p:nvSpPr>
          <p:cNvPr id="20" name="Title Placeholder 1"/>
          <p:cNvSpPr>
            <a:spLocks noGrp="1"/>
          </p:cNvSpPr>
          <p:nvPr>
            <p:ph type="title"/>
          </p:nvPr>
        </p:nvSpPr>
        <p:spPr>
          <a:xfrm>
            <a:off x="990602" y="952500"/>
            <a:ext cx="5145617"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8" name="Text Placeholder 23"/>
          <p:cNvSpPr>
            <a:spLocks noGrp="1"/>
          </p:cNvSpPr>
          <p:nvPr>
            <p:ph type="body" sz="quarter" idx="15" hasCustomPrompt="1"/>
          </p:nvPr>
        </p:nvSpPr>
        <p:spPr>
          <a:xfrm>
            <a:off x="990947" y="660718"/>
            <a:ext cx="8177608"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11" name="Text Placeholder 21"/>
          <p:cNvSpPr>
            <a:spLocks noGrp="1"/>
          </p:cNvSpPr>
          <p:nvPr>
            <p:ph type="body" sz="quarter" idx="16" hasCustomPrompt="1"/>
          </p:nvPr>
        </p:nvSpPr>
        <p:spPr>
          <a:xfrm>
            <a:off x="1051139" y="4610100"/>
            <a:ext cx="5057563" cy="1780540"/>
          </a:xfrm>
        </p:spPr>
        <p:txBody>
          <a:bodyPr>
            <a:noAutofit/>
          </a:bodyPr>
          <a:lstStyle>
            <a:lvl1pPr marL="0" indent="0">
              <a:buNone/>
              <a:defRPr sz="2167" i="1">
                <a:solidFill>
                  <a:srgbClr val="929A9E"/>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 styles”</a:t>
            </a:r>
          </a:p>
        </p:txBody>
      </p:sp>
      <p:sp>
        <p:nvSpPr>
          <p:cNvPr id="10"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a:extLst>
              <a:ext uri="{28A0092B-C50C-407E-A947-70E740481C1C}">
                <a14:useLocalDpi xmlns:a14="http://schemas.microsoft.com/office/drawing/2010/main" val="0"/>
              </a:ext>
            </a:extLst>
          </a:blip>
          <a:srcRect l="36476" t="28" r="36920" b="28"/>
          <a:stretch/>
        </p:blipFill>
        <p:spPr>
          <a:xfrm>
            <a:off x="1" y="1"/>
            <a:ext cx="2927051" cy="6857998"/>
          </a:xfrm>
          <a:prstGeom prst="rect">
            <a:avLst/>
          </a:prstGeom>
        </p:spPr>
      </p:pic>
      <p:sp>
        <p:nvSpPr>
          <p:cNvPr id="11" name="Rectangle 10"/>
          <p:cNvSpPr/>
          <p:nvPr userDrawn="1"/>
        </p:nvSpPr>
        <p:spPr>
          <a:xfrm>
            <a:off x="1" y="1"/>
            <a:ext cx="2927773" cy="6858000"/>
          </a:xfrm>
          <a:prstGeom prst="rect">
            <a:avLst/>
          </a:prstGeom>
          <a:solidFill>
            <a:srgbClr val="D0D1D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50"/>
          </a:p>
        </p:txBody>
      </p:sp>
      <p:cxnSp>
        <p:nvCxnSpPr>
          <p:cNvPr id="12" name="Straight Connector 11"/>
          <p:cNvCxnSpPr/>
          <p:nvPr userDrawn="1"/>
        </p:nvCxnSpPr>
        <p:spPr>
          <a:xfrm flipV="1">
            <a:off x="2" y="3183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15" name="Title Placeholder 1"/>
          <p:cNvSpPr>
            <a:spLocks noGrp="1"/>
          </p:cNvSpPr>
          <p:nvPr>
            <p:ph type="title"/>
          </p:nvPr>
        </p:nvSpPr>
        <p:spPr>
          <a:xfrm>
            <a:off x="3335020" y="810260"/>
            <a:ext cx="610870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6" name="Text Placeholder 24"/>
          <p:cNvSpPr>
            <a:spLocks noGrp="1"/>
          </p:cNvSpPr>
          <p:nvPr>
            <p:ph type="body" sz="quarter" idx="13" hasCustomPrompt="1"/>
          </p:nvPr>
        </p:nvSpPr>
        <p:spPr>
          <a:xfrm>
            <a:off x="3390053" y="1554480"/>
            <a:ext cx="6053667" cy="429768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a:t>
            </a:r>
          </a:p>
        </p:txBody>
      </p:sp>
      <p:sp>
        <p:nvSpPr>
          <p:cNvPr id="9"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bg1"/>
                </a:solidFill>
              </a:defRPr>
            </a:lvl1pPr>
          </a:lstStyle>
          <a:p>
            <a:fld id="{04633233-B19C-DE49-A995-6961E35A1505}" type="slidenum">
              <a:rPr lang="en-US" smtClean="0"/>
              <a:pPr/>
              <a:t>‹Nº›</a:t>
            </a:fld>
            <a:endParaRPr lang="en-US"/>
          </a:p>
        </p:txBody>
      </p:sp>
      <p:pic>
        <p:nvPicPr>
          <p:cNvPr id="14" name="Picture 13">
            <a:extLst>
              <a:ext uri="{FF2B5EF4-FFF2-40B4-BE49-F238E27FC236}">
                <a16:creationId xmlns:a16="http://schemas.microsoft.com/office/drawing/2014/main" id="{37BE229E-3A55-9740-AC4C-379F74A3ADAB}"/>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35266" r="35266"/>
          <a:stretch/>
        </p:blipFill>
        <p:spPr>
          <a:xfrm>
            <a:off x="1121759" y="1937249"/>
            <a:ext cx="3583041" cy="3386774"/>
          </a:xfrm>
          <a:prstGeom prst="ellipse">
            <a:avLst/>
          </a:prstGeom>
        </p:spPr>
      </p:pic>
      <p:cxnSp>
        <p:nvCxnSpPr>
          <p:cNvPr id="9" name="Straight Connector 8"/>
          <p:cNvCxnSpPr/>
          <p:nvPr userDrawn="1"/>
        </p:nvCxnSpPr>
        <p:spPr>
          <a:xfrm flipV="1">
            <a:off x="2" y="4707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18" name="Text Placeholder 24"/>
          <p:cNvSpPr>
            <a:spLocks noGrp="1"/>
          </p:cNvSpPr>
          <p:nvPr>
            <p:ph type="body" sz="quarter" idx="13" hasCustomPrompt="1"/>
          </p:nvPr>
        </p:nvSpPr>
        <p:spPr>
          <a:xfrm>
            <a:off x="5709708" y="1943100"/>
            <a:ext cx="3219450" cy="3949700"/>
          </a:xfrm>
        </p:spPr>
        <p:txBody>
          <a:bodyPr>
            <a:noAutofit/>
          </a:bodyPr>
          <a:lstStyle>
            <a:lvl1pPr marL="0" indent="0">
              <a:spcBef>
                <a:spcPts val="0"/>
              </a:spcBef>
              <a:buNone/>
              <a:defRPr sz="1300"/>
            </a:lvl1pPr>
            <a:lvl2pPr>
              <a:defRPr sz="1083"/>
            </a:lvl2pPr>
            <a:lvl3pPr>
              <a:defRPr sz="1083"/>
            </a:lvl3pPr>
            <a:lvl4pPr>
              <a:defRPr sz="1083"/>
            </a:lvl4pPr>
            <a:lvl5pPr>
              <a:defRPr sz="1083"/>
            </a:lvl5pPr>
          </a:lstStyle>
          <a:p>
            <a:pPr lvl="0"/>
            <a:r>
              <a:rPr lang="en-US" dirty="0"/>
              <a:t>Click to edit body text styles</a:t>
            </a:r>
          </a:p>
        </p:txBody>
      </p:sp>
      <p:sp>
        <p:nvSpPr>
          <p:cNvPr id="14" name="Title Placeholder 1"/>
          <p:cNvSpPr>
            <a:spLocks noGrp="1"/>
          </p:cNvSpPr>
          <p:nvPr>
            <p:ph type="title"/>
          </p:nvPr>
        </p:nvSpPr>
        <p:spPr>
          <a:xfrm>
            <a:off x="968589" y="1127760"/>
            <a:ext cx="7883525" cy="3556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6" name="Text Placeholder 23"/>
          <p:cNvSpPr>
            <a:spLocks noGrp="1"/>
          </p:cNvSpPr>
          <p:nvPr>
            <p:ph type="body" sz="quarter" idx="14" hasCustomPrompt="1"/>
          </p:nvPr>
        </p:nvSpPr>
        <p:spPr>
          <a:xfrm>
            <a:off x="968932" y="823278"/>
            <a:ext cx="7880429"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10"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12" name="Picture 11">
            <a:extLst>
              <a:ext uri="{FF2B5EF4-FFF2-40B4-BE49-F238E27FC236}">
                <a16:creationId xmlns:a16="http://schemas.microsoft.com/office/drawing/2014/main" id="{E0B45F45-73E5-3D4E-906D-36CB57C5CA33}"/>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Rectangle 5"/>
          <p:cNvSpPr/>
          <p:nvPr userDrawn="1"/>
        </p:nvSpPr>
        <p:spPr>
          <a:xfrm>
            <a:off x="3" y="3"/>
            <a:ext cx="2951057" cy="6858001"/>
          </a:xfrm>
          <a:prstGeom prst="rect">
            <a:avLst/>
          </a:prstGeom>
          <a:solidFill>
            <a:srgbClr val="D0D1D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50"/>
          </a:p>
        </p:txBody>
      </p:sp>
      <p:sp>
        <p:nvSpPr>
          <p:cNvPr id="13" name="Text Placeholder 21"/>
          <p:cNvSpPr>
            <a:spLocks noGrp="1"/>
          </p:cNvSpPr>
          <p:nvPr>
            <p:ph type="body" sz="quarter" idx="11" hasCustomPrompt="1"/>
          </p:nvPr>
        </p:nvSpPr>
        <p:spPr>
          <a:xfrm>
            <a:off x="379730" y="952500"/>
            <a:ext cx="2162810" cy="2827020"/>
          </a:xfrm>
        </p:spPr>
        <p:txBody>
          <a:bodyPr>
            <a:noAutofit/>
          </a:bodyPr>
          <a:lstStyle>
            <a:lvl1pPr marL="0" indent="0">
              <a:buNone/>
              <a:defRPr sz="2167" i="1">
                <a:solidFill>
                  <a:srgbClr val="929A9E"/>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 styles”</a:t>
            </a:r>
          </a:p>
        </p:txBody>
      </p:sp>
      <p:sp>
        <p:nvSpPr>
          <p:cNvPr id="16" name="Title Placeholder 1"/>
          <p:cNvSpPr>
            <a:spLocks noGrp="1"/>
          </p:cNvSpPr>
          <p:nvPr>
            <p:ph type="title"/>
          </p:nvPr>
        </p:nvSpPr>
        <p:spPr>
          <a:xfrm>
            <a:off x="3566163" y="1005840"/>
            <a:ext cx="5527172" cy="3556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7" name="Text Placeholder 23"/>
          <p:cNvSpPr>
            <a:spLocks noGrp="1"/>
          </p:cNvSpPr>
          <p:nvPr>
            <p:ph type="body" sz="quarter" idx="14" hasCustomPrompt="1"/>
          </p:nvPr>
        </p:nvSpPr>
        <p:spPr>
          <a:xfrm>
            <a:off x="3566508" y="701358"/>
            <a:ext cx="5525001"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19" name="Text Placeholder 24"/>
          <p:cNvSpPr>
            <a:spLocks noGrp="1"/>
          </p:cNvSpPr>
          <p:nvPr>
            <p:ph type="body" sz="quarter" idx="13" hasCustomPrompt="1"/>
          </p:nvPr>
        </p:nvSpPr>
        <p:spPr>
          <a:xfrm>
            <a:off x="3522133" y="1798320"/>
            <a:ext cx="5558367" cy="385064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a:t>
            </a:r>
          </a:p>
        </p:txBody>
      </p:sp>
      <p:sp>
        <p:nvSpPr>
          <p:cNvPr id="9"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11" name="Picture 10">
            <a:extLst>
              <a:ext uri="{FF2B5EF4-FFF2-40B4-BE49-F238E27FC236}">
                <a16:creationId xmlns:a16="http://schemas.microsoft.com/office/drawing/2014/main" id="{C9BDC515-DA57-BA4B-83C9-0484EF3E3A0D}"/>
              </a:ext>
            </a:extLst>
          </p:cNvPr>
          <p:cNvPicPr>
            <a:picLocks noChangeAspect="1"/>
          </p:cNvPicPr>
          <p:nvPr userDrawn="1"/>
        </p:nvPicPr>
        <p:blipFill>
          <a:blip r:embed="rId2"/>
          <a:srcRect/>
          <a:stretch/>
        </p:blipFill>
        <p:spPr>
          <a:xfrm>
            <a:off x="7945561" y="6122557"/>
            <a:ext cx="1670930" cy="505973"/>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r="73549"/>
          <a:stretch/>
        </p:blipFill>
        <p:spPr>
          <a:xfrm>
            <a:off x="0" y="1"/>
            <a:ext cx="2947932" cy="6855174"/>
          </a:xfrm>
          <a:prstGeom prst="rect">
            <a:avLst/>
          </a:prstGeom>
        </p:spPr>
      </p:pic>
      <p:sp>
        <p:nvSpPr>
          <p:cNvPr id="9" name="Rectangle 8"/>
          <p:cNvSpPr/>
          <p:nvPr userDrawn="1"/>
        </p:nvSpPr>
        <p:spPr>
          <a:xfrm>
            <a:off x="3" y="1"/>
            <a:ext cx="2951057" cy="6858000"/>
          </a:xfrm>
          <a:prstGeom prst="rect">
            <a:avLst/>
          </a:prstGeom>
          <a:solidFill>
            <a:srgbClr val="D0D1D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50" dirty="0"/>
              <a:t> </a:t>
            </a:r>
          </a:p>
        </p:txBody>
      </p:sp>
      <p:cxnSp>
        <p:nvCxnSpPr>
          <p:cNvPr id="10" name="Straight Connector 9"/>
          <p:cNvCxnSpPr/>
          <p:nvPr userDrawn="1"/>
        </p:nvCxnSpPr>
        <p:spPr>
          <a:xfrm flipV="1">
            <a:off x="2" y="3183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18" name="Title Placeholder 1"/>
          <p:cNvSpPr>
            <a:spLocks noGrp="1"/>
          </p:cNvSpPr>
          <p:nvPr>
            <p:ph type="title"/>
          </p:nvPr>
        </p:nvSpPr>
        <p:spPr>
          <a:xfrm>
            <a:off x="3335020" y="810260"/>
            <a:ext cx="610870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9" name="Text Placeholder 24"/>
          <p:cNvSpPr>
            <a:spLocks noGrp="1"/>
          </p:cNvSpPr>
          <p:nvPr>
            <p:ph type="body" sz="quarter" idx="13" hasCustomPrompt="1"/>
          </p:nvPr>
        </p:nvSpPr>
        <p:spPr>
          <a:xfrm>
            <a:off x="3390053" y="1554480"/>
            <a:ext cx="6053667" cy="489712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a:t>
            </a:r>
          </a:p>
        </p:txBody>
      </p:sp>
      <p:sp>
        <p:nvSpPr>
          <p:cNvPr id="7"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rgbClr val="FFFFFF"/>
                </a:solidFill>
              </a:defRPr>
            </a:lvl1pPr>
          </a:lstStyle>
          <a:p>
            <a:fld id="{04633233-B19C-DE49-A995-6961E35A1505}" type="slidenum">
              <a:rPr lang="en-US" smtClean="0"/>
              <a:pPr/>
              <a:t>‹Nº›</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18" name="Title Placeholder 1"/>
          <p:cNvSpPr>
            <a:spLocks noGrp="1"/>
          </p:cNvSpPr>
          <p:nvPr>
            <p:ph type="title"/>
          </p:nvPr>
        </p:nvSpPr>
        <p:spPr>
          <a:xfrm>
            <a:off x="3335020" y="810260"/>
            <a:ext cx="610870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10882" r="62765"/>
          <a:stretch/>
        </p:blipFill>
        <p:spPr>
          <a:xfrm>
            <a:off x="3" y="5"/>
            <a:ext cx="2935995" cy="6852737"/>
          </a:xfrm>
          <a:prstGeom prst="rect">
            <a:avLst/>
          </a:prstGeom>
        </p:spPr>
      </p:pic>
      <p:sp>
        <p:nvSpPr>
          <p:cNvPr id="11" name="Rectangle 10"/>
          <p:cNvSpPr/>
          <p:nvPr userDrawn="1"/>
        </p:nvSpPr>
        <p:spPr>
          <a:xfrm>
            <a:off x="3" y="1"/>
            <a:ext cx="2951057" cy="6858000"/>
          </a:xfrm>
          <a:prstGeom prst="rect">
            <a:avLst/>
          </a:prstGeom>
          <a:solidFill>
            <a:srgbClr val="D0D1D0">
              <a:alpha val="5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950"/>
          </a:p>
        </p:txBody>
      </p:sp>
      <p:cxnSp>
        <p:nvCxnSpPr>
          <p:cNvPr id="12" name="Straight Connector 11"/>
          <p:cNvCxnSpPr/>
          <p:nvPr userDrawn="1"/>
        </p:nvCxnSpPr>
        <p:spPr>
          <a:xfrm flipV="1">
            <a:off x="2" y="3183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8" name="Text Placeholder 24"/>
          <p:cNvSpPr>
            <a:spLocks noGrp="1"/>
          </p:cNvSpPr>
          <p:nvPr>
            <p:ph type="body" sz="quarter" idx="13" hasCustomPrompt="1"/>
          </p:nvPr>
        </p:nvSpPr>
        <p:spPr>
          <a:xfrm>
            <a:off x="3390053" y="1554480"/>
            <a:ext cx="6053667" cy="489712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a:t>
            </a:r>
          </a:p>
        </p:txBody>
      </p:sp>
      <p:sp>
        <p:nvSpPr>
          <p:cNvPr id="9"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rgbClr val="FFFFFF"/>
                </a:solidFill>
              </a:defRPr>
            </a:lvl1pPr>
          </a:lstStyle>
          <a:p>
            <a:fld id="{04633233-B19C-DE49-A995-6961E35A1505}" type="slidenum">
              <a:rPr lang="en-US" smtClean="0"/>
              <a:pPr/>
              <a:t>‹Nº›</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21"/>
          <p:cNvSpPr>
            <a:spLocks noGrp="1"/>
          </p:cNvSpPr>
          <p:nvPr>
            <p:ph type="body" sz="quarter" idx="11" hasCustomPrompt="1"/>
          </p:nvPr>
        </p:nvSpPr>
        <p:spPr>
          <a:xfrm>
            <a:off x="423759" y="1397000"/>
            <a:ext cx="7308427" cy="3683000"/>
          </a:xfrm>
        </p:spPr>
        <p:txBody>
          <a:bodyPr vert="horz">
            <a:noAutofit/>
          </a:bodyPr>
          <a:lstStyle>
            <a:lvl1pPr marL="0">
              <a:buFont typeface="Arial"/>
              <a:buNone/>
              <a:defRPr sz="3250" i="1">
                <a:solidFill>
                  <a:schemeClr val="bg1"/>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7" name="Picture 6">
            <a:extLst>
              <a:ext uri="{FF2B5EF4-FFF2-40B4-BE49-F238E27FC236}">
                <a16:creationId xmlns:a16="http://schemas.microsoft.com/office/drawing/2014/main" id="{0A364ADC-FF12-694E-8852-DE2893820502}"/>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21"/>
          <p:cNvSpPr>
            <a:spLocks noGrp="1"/>
          </p:cNvSpPr>
          <p:nvPr>
            <p:ph type="body" sz="quarter" idx="11" hasCustomPrompt="1"/>
          </p:nvPr>
        </p:nvSpPr>
        <p:spPr>
          <a:xfrm>
            <a:off x="423759" y="1397000"/>
            <a:ext cx="7308427" cy="3683000"/>
          </a:xfrm>
        </p:spPr>
        <p:txBody>
          <a:bodyPr vert="horz">
            <a:noAutofit/>
          </a:bodyPr>
          <a:lstStyle>
            <a:lvl1pPr marL="0">
              <a:buFont typeface="Arial"/>
              <a:buNone/>
              <a:defRPr sz="3250" i="1">
                <a:solidFill>
                  <a:schemeClr val="bg1"/>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a:t>
            </a:r>
          </a:p>
        </p:txBody>
      </p:sp>
      <p:sp>
        <p:nvSpPr>
          <p:cNvPr id="6"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8" name="Picture 7">
            <a:extLst>
              <a:ext uri="{FF2B5EF4-FFF2-40B4-BE49-F238E27FC236}">
                <a16:creationId xmlns:a16="http://schemas.microsoft.com/office/drawing/2014/main" id="{76EB699F-3B93-7847-A9B1-31F0A614CBC9}"/>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21"/>
          <p:cNvSpPr>
            <a:spLocks noGrp="1"/>
          </p:cNvSpPr>
          <p:nvPr>
            <p:ph type="body" sz="quarter" idx="11" hasCustomPrompt="1"/>
          </p:nvPr>
        </p:nvSpPr>
        <p:spPr>
          <a:xfrm>
            <a:off x="423759" y="1397000"/>
            <a:ext cx="7308427" cy="3683000"/>
          </a:xfrm>
        </p:spPr>
        <p:txBody>
          <a:bodyPr vert="horz">
            <a:noAutofit/>
          </a:bodyPr>
          <a:lstStyle>
            <a:lvl1pPr marL="0">
              <a:buFont typeface="Arial"/>
              <a:buNone/>
              <a:defRPr sz="3250" i="1">
                <a:solidFill>
                  <a:schemeClr val="bg1"/>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a:t>
            </a:r>
          </a:p>
        </p:txBody>
      </p:sp>
      <p:sp>
        <p:nvSpPr>
          <p:cNvPr id="6"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8" name="Picture 7">
            <a:extLst>
              <a:ext uri="{FF2B5EF4-FFF2-40B4-BE49-F238E27FC236}">
                <a16:creationId xmlns:a16="http://schemas.microsoft.com/office/drawing/2014/main" id="{D7609D8A-AC2E-AA48-B180-92137A927EA5}"/>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5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ext Placeholder 21"/>
          <p:cNvSpPr>
            <a:spLocks noGrp="1"/>
          </p:cNvSpPr>
          <p:nvPr>
            <p:ph type="body" sz="quarter" idx="11" hasCustomPrompt="1"/>
          </p:nvPr>
        </p:nvSpPr>
        <p:spPr>
          <a:xfrm>
            <a:off x="423759" y="1397000"/>
            <a:ext cx="7060777" cy="3619500"/>
          </a:xfrm>
        </p:spPr>
        <p:txBody>
          <a:bodyPr vert="horz">
            <a:noAutofit/>
          </a:bodyPr>
          <a:lstStyle>
            <a:lvl1pPr marL="0">
              <a:buFont typeface="Arial"/>
              <a:buNone/>
              <a:defRPr sz="3250" i="1">
                <a:solidFill>
                  <a:srgbClr val="AB0E1E"/>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7" name="Picture 6">
            <a:extLst>
              <a:ext uri="{FF2B5EF4-FFF2-40B4-BE49-F238E27FC236}">
                <a16:creationId xmlns:a16="http://schemas.microsoft.com/office/drawing/2014/main" id="{3E688174-D1A0-3A49-AB7D-9A69AD647EB7}"/>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9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8"/>
          <p:cNvSpPr>
            <a:spLocks noGrp="1"/>
          </p:cNvSpPr>
          <p:nvPr>
            <p:ph type="body" sz="quarter" idx="11" hasCustomPrompt="1"/>
          </p:nvPr>
        </p:nvSpPr>
        <p:spPr>
          <a:xfrm>
            <a:off x="701677" y="2514600"/>
            <a:ext cx="8447617" cy="2451100"/>
          </a:xfrm>
        </p:spPr>
        <p:txBody>
          <a:bodyPr>
            <a:noAutofit/>
          </a:bodyPr>
          <a:lstStyle>
            <a:lvl1pPr marL="0" indent="0" algn="ctr">
              <a:buNone/>
              <a:defRPr sz="4117" b="0">
                <a:solidFill>
                  <a:srgbClr val="AB0E1E"/>
                </a:solidFill>
              </a:defRPr>
            </a:lvl1pPr>
          </a:lstStyle>
          <a:p>
            <a:pPr lvl="0"/>
            <a:r>
              <a:rPr lang="en-US" dirty="0"/>
              <a:t>Click here to edit </a:t>
            </a:r>
            <a:br>
              <a:rPr lang="en-US" dirty="0"/>
            </a:br>
            <a:r>
              <a:rPr lang="en-US" dirty="0"/>
              <a:t>Project Title</a:t>
            </a:r>
          </a:p>
        </p:txBody>
      </p:sp>
      <p:pic>
        <p:nvPicPr>
          <p:cNvPr id="4" name="Picture 3">
            <a:extLst>
              <a:ext uri="{FF2B5EF4-FFF2-40B4-BE49-F238E27FC236}">
                <a16:creationId xmlns:a16="http://schemas.microsoft.com/office/drawing/2014/main" id="{A1862DA4-0B8E-BF43-83B1-F9B7A3382AAD}"/>
              </a:ext>
            </a:extLst>
          </p:cNvPr>
          <p:cNvPicPr>
            <a:picLocks noChangeAspect="1"/>
          </p:cNvPicPr>
          <p:nvPr userDrawn="1"/>
        </p:nvPicPr>
        <p:blipFill>
          <a:blip r:embed="rId3"/>
          <a:srcRect/>
          <a:stretch/>
        </p:blipFill>
        <p:spPr>
          <a:xfrm>
            <a:off x="924057" y="671637"/>
            <a:ext cx="2997904" cy="907793"/>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600205"/>
            <a:ext cx="8915400" cy="42225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extLst>
      <p:ext uri="{BB962C8B-B14F-4D97-AF65-F5344CB8AC3E}">
        <p14:creationId xmlns:p14="http://schemas.microsoft.com/office/powerpoint/2010/main" val="36786897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600205"/>
            <a:ext cx="8915400" cy="422253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95300" y="1600202"/>
            <a:ext cx="4375150" cy="4285593"/>
          </a:xfrm>
        </p:spPr>
        <p:txBody>
          <a:bodyPr/>
          <a:lstStyle>
            <a:lvl1pPr>
              <a:defRPr sz="2600"/>
            </a:lvl1pPr>
            <a:lvl2pPr>
              <a:defRPr sz="2600"/>
            </a:lvl2pPr>
            <a:lvl3pPr>
              <a:defRPr sz="2167"/>
            </a:lvl3pPr>
            <a:lvl4pPr>
              <a:defRPr sz="1950"/>
            </a:lvl4pPr>
            <a:lvl5pPr>
              <a:defRPr sz="1950"/>
            </a:lvl5pPr>
            <a:lvl6pPr>
              <a:defRPr sz="1950"/>
            </a:lvl6pPr>
            <a:lvl7pPr>
              <a:defRPr sz="1950"/>
            </a:lvl7pPr>
            <a:lvl8pPr>
              <a:defRPr sz="1950"/>
            </a:lvl8pPr>
            <a:lvl9pPr>
              <a:defRPr sz="19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Content Placeholder 3"/>
          <p:cNvSpPr>
            <a:spLocks noGrp="1"/>
          </p:cNvSpPr>
          <p:nvPr>
            <p:ph sz="half" idx="2"/>
          </p:nvPr>
        </p:nvSpPr>
        <p:spPr>
          <a:xfrm>
            <a:off x="5035550" y="1600202"/>
            <a:ext cx="4375150" cy="4285593"/>
          </a:xfrm>
        </p:spPr>
        <p:txBody>
          <a:bodyPr/>
          <a:lstStyle>
            <a:lvl1pPr>
              <a:defRPr sz="2600"/>
            </a:lvl1pPr>
            <a:lvl2pPr>
              <a:defRPr sz="2600"/>
            </a:lvl2pPr>
            <a:lvl3pPr>
              <a:defRPr sz="2167"/>
            </a:lvl3pPr>
            <a:lvl4pPr>
              <a:defRPr sz="1950"/>
            </a:lvl4pPr>
            <a:lvl5pPr>
              <a:defRPr sz="1950"/>
            </a:lvl5pPr>
            <a:lvl6pPr>
              <a:defRPr sz="1950"/>
            </a:lvl6pPr>
            <a:lvl7pPr>
              <a:defRPr sz="1950"/>
            </a:lvl7pPr>
            <a:lvl8pPr>
              <a:defRPr sz="1950"/>
            </a:lvl8pPr>
            <a:lvl9pPr>
              <a:defRPr sz="19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600202"/>
            <a:ext cx="8915400" cy="428559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Content Placeholder 2"/>
          <p:cNvSpPr>
            <a:spLocks noGrp="1"/>
          </p:cNvSpPr>
          <p:nvPr>
            <p:ph idx="1"/>
          </p:nvPr>
        </p:nvSpPr>
        <p:spPr>
          <a:xfrm>
            <a:off x="495300" y="800101"/>
            <a:ext cx="8915400" cy="49385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3"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 y="782320"/>
            <a:ext cx="3259006" cy="652780"/>
          </a:xfrm>
        </p:spPr>
        <p:txBody>
          <a:bodyPr anchor="b"/>
          <a:lstStyle>
            <a:lvl1pPr algn="l">
              <a:defRPr sz="2167" b="1"/>
            </a:lvl1pPr>
          </a:lstStyle>
          <a:p>
            <a:r>
              <a:rPr lang="en-US"/>
              <a:t>Click to edit Master title style</a:t>
            </a:r>
          </a:p>
        </p:txBody>
      </p:sp>
      <p:sp>
        <p:nvSpPr>
          <p:cNvPr id="3" name="Content Placeholder 2"/>
          <p:cNvSpPr>
            <a:spLocks noGrp="1"/>
          </p:cNvSpPr>
          <p:nvPr>
            <p:ph idx="1"/>
          </p:nvPr>
        </p:nvSpPr>
        <p:spPr>
          <a:xfrm>
            <a:off x="3872972" y="782325"/>
            <a:ext cx="5537729" cy="4966839"/>
          </a:xfrm>
        </p:spPr>
        <p:txBody>
          <a:bodyPr/>
          <a:lstStyle>
            <a:lvl1pPr>
              <a:defRPr sz="3467"/>
            </a:lvl1pPr>
            <a:lvl2pPr>
              <a:defRPr sz="3033"/>
            </a:lvl2pPr>
            <a:lvl3pPr>
              <a:defRPr sz="2600"/>
            </a:lvl3pPr>
            <a:lvl4pPr>
              <a:defRPr sz="2167"/>
            </a:lvl4pPr>
            <a:lvl5pPr>
              <a:buNone/>
              <a:defRPr sz="2167"/>
            </a:lvl5pPr>
            <a:lvl6pPr>
              <a:defRPr sz="2167"/>
            </a:lvl6pPr>
            <a:lvl7pPr>
              <a:defRPr sz="2167"/>
            </a:lvl7pPr>
            <a:lvl8pPr>
              <a:defRPr sz="2167"/>
            </a:lvl8pPr>
            <a:lvl9pPr>
              <a:defRPr sz="2167"/>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endParaRPr lang="en-US" dirty="0"/>
          </a:p>
        </p:txBody>
      </p:sp>
      <p:sp>
        <p:nvSpPr>
          <p:cNvPr id="4" name="Text Placeholder 3"/>
          <p:cNvSpPr>
            <a:spLocks noGrp="1"/>
          </p:cNvSpPr>
          <p:nvPr>
            <p:ph type="body" sz="half" idx="2"/>
          </p:nvPr>
        </p:nvSpPr>
        <p:spPr>
          <a:xfrm>
            <a:off x="495300" y="1435101"/>
            <a:ext cx="3259006" cy="4360112"/>
          </a:xfrm>
        </p:spPr>
        <p:txBody>
          <a:bodyPr/>
          <a:lstStyle>
            <a:lvl1pPr marL="0" indent="0">
              <a:buNone/>
              <a:defRPr sz="1517"/>
            </a:lvl1pPr>
            <a:lvl2pPr marL="495283" indent="0">
              <a:buNone/>
              <a:defRPr sz="1300"/>
            </a:lvl2pPr>
            <a:lvl3pPr marL="990564" indent="0">
              <a:buNone/>
              <a:defRPr sz="1083"/>
            </a:lvl3pPr>
            <a:lvl4pPr marL="1485846" indent="0">
              <a:buNone/>
              <a:defRPr sz="975"/>
            </a:lvl4pPr>
            <a:lvl5pPr marL="1981127" indent="0">
              <a:buNone/>
              <a:defRPr sz="975"/>
            </a:lvl5pPr>
            <a:lvl6pPr marL="2476410" indent="0">
              <a:buNone/>
              <a:defRPr sz="975"/>
            </a:lvl6pPr>
            <a:lvl7pPr marL="2971692" indent="0">
              <a:buNone/>
              <a:defRPr sz="975"/>
            </a:lvl7pPr>
            <a:lvl8pPr marL="3466973" indent="0">
              <a:buNone/>
              <a:defRPr sz="975"/>
            </a:lvl8pPr>
            <a:lvl9pPr marL="3962255" indent="0">
              <a:buNone/>
              <a:defRPr sz="975"/>
            </a:lvl9pPr>
          </a:lstStyle>
          <a:p>
            <a:pPr lvl="0"/>
            <a:r>
              <a:rPr lang="en-US" dirty="0"/>
              <a:t>Click to edit Master text styles</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645" y="4800600"/>
            <a:ext cx="5943600" cy="566738"/>
          </a:xfrm>
        </p:spPr>
        <p:txBody>
          <a:bodyPr anchor="b"/>
          <a:lstStyle>
            <a:lvl1pPr algn="l">
              <a:defRPr sz="2167" b="1"/>
            </a:lvl1pPr>
          </a:lstStyle>
          <a:p>
            <a:r>
              <a:rPr lang="en-US" dirty="0"/>
              <a:t>Click to edit Master title style</a:t>
            </a:r>
          </a:p>
        </p:txBody>
      </p:sp>
      <p:sp>
        <p:nvSpPr>
          <p:cNvPr id="3" name="Picture Placeholder 2"/>
          <p:cNvSpPr>
            <a:spLocks noGrp="1"/>
          </p:cNvSpPr>
          <p:nvPr>
            <p:ph type="pic" idx="1"/>
          </p:nvPr>
        </p:nvSpPr>
        <p:spPr>
          <a:xfrm>
            <a:off x="1941645" y="612775"/>
            <a:ext cx="5943600" cy="4114800"/>
          </a:xfrm>
        </p:spPr>
        <p:txBody>
          <a:bodyPr/>
          <a:lstStyle>
            <a:lvl1pPr marL="0" indent="0">
              <a:buNone/>
              <a:defRPr sz="3467"/>
            </a:lvl1pPr>
            <a:lvl2pPr marL="495283" indent="0">
              <a:buNone/>
              <a:defRPr sz="3033"/>
            </a:lvl2pPr>
            <a:lvl3pPr marL="990564" indent="0">
              <a:buNone/>
              <a:defRPr sz="2600"/>
            </a:lvl3pPr>
            <a:lvl4pPr marL="1485846" indent="0">
              <a:buNone/>
              <a:defRPr sz="2167"/>
            </a:lvl4pPr>
            <a:lvl5pPr marL="1981127" indent="0">
              <a:buNone/>
              <a:defRPr sz="2167"/>
            </a:lvl5pPr>
            <a:lvl6pPr marL="2476410" indent="0">
              <a:buNone/>
              <a:defRPr sz="2167"/>
            </a:lvl6pPr>
            <a:lvl7pPr marL="2971692" indent="0">
              <a:buNone/>
              <a:defRPr sz="2167"/>
            </a:lvl7pPr>
            <a:lvl8pPr marL="3466973" indent="0">
              <a:buNone/>
              <a:defRPr sz="2167"/>
            </a:lvl8pPr>
            <a:lvl9pPr marL="3962255" indent="0">
              <a:buNone/>
              <a:defRPr sz="2167"/>
            </a:lvl9pPr>
          </a:lstStyle>
          <a:p>
            <a:endParaRPr lang="en-US"/>
          </a:p>
        </p:txBody>
      </p:sp>
      <p:sp>
        <p:nvSpPr>
          <p:cNvPr id="4" name="Text Placeholder 3"/>
          <p:cNvSpPr>
            <a:spLocks noGrp="1"/>
          </p:cNvSpPr>
          <p:nvPr>
            <p:ph type="body" sz="half" idx="2"/>
          </p:nvPr>
        </p:nvSpPr>
        <p:spPr>
          <a:xfrm>
            <a:off x="1941645" y="5367338"/>
            <a:ext cx="5943600" cy="804862"/>
          </a:xfrm>
        </p:spPr>
        <p:txBody>
          <a:bodyPr/>
          <a:lstStyle>
            <a:lvl1pPr marL="0" indent="0">
              <a:buNone/>
              <a:defRPr sz="1517"/>
            </a:lvl1pPr>
            <a:lvl2pPr marL="495283" indent="0">
              <a:buNone/>
              <a:defRPr sz="1300"/>
            </a:lvl2pPr>
            <a:lvl3pPr marL="990564" indent="0">
              <a:buNone/>
              <a:defRPr sz="1083"/>
            </a:lvl3pPr>
            <a:lvl4pPr marL="1485846" indent="0">
              <a:buNone/>
              <a:defRPr sz="975"/>
            </a:lvl4pPr>
            <a:lvl5pPr marL="1981127" indent="0">
              <a:buNone/>
              <a:defRPr sz="975"/>
            </a:lvl5pPr>
            <a:lvl6pPr marL="2476410" indent="0">
              <a:buNone/>
              <a:defRPr sz="975"/>
            </a:lvl6pPr>
            <a:lvl7pPr marL="2971692" indent="0">
              <a:buNone/>
              <a:defRPr sz="975"/>
            </a:lvl7pPr>
            <a:lvl8pPr marL="3466973" indent="0">
              <a:buNone/>
              <a:defRPr sz="975"/>
            </a:lvl8pPr>
            <a:lvl9pPr marL="3962255" indent="0">
              <a:buNone/>
              <a:defRPr sz="975"/>
            </a:lvl9pPr>
          </a:lstStyle>
          <a:p>
            <a:pPr lvl="0"/>
            <a:r>
              <a:rPr lang="en-US"/>
              <a:t>Click to edit Master text styles</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495300" y="1600201"/>
            <a:ext cx="8915400" cy="41910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81850" y="762001"/>
            <a:ext cx="2228850" cy="49276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95300" y="762001"/>
            <a:ext cx="6521450" cy="492760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4"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4"/>
          <p:cNvSpPr>
            <a:spLocks noGrp="1"/>
          </p:cNvSpPr>
          <p:nvPr>
            <p:ph type="body" sz="quarter" idx="10" hasCustomPrompt="1"/>
          </p:nvPr>
        </p:nvSpPr>
        <p:spPr>
          <a:xfrm>
            <a:off x="261409" y="2557144"/>
            <a:ext cx="9424458" cy="2548256"/>
          </a:xfrm>
        </p:spPr>
        <p:txBody>
          <a:bodyPr/>
          <a:lstStyle>
            <a:lvl1pPr marL="0" indent="0" algn="ctr">
              <a:spcBef>
                <a:spcPts val="0"/>
              </a:spcBef>
              <a:spcAft>
                <a:spcPts val="0"/>
              </a:spcAft>
              <a:buNone/>
              <a:defRPr>
                <a:solidFill>
                  <a:srgbClr val="AB0E1E"/>
                </a:solidFill>
              </a:defRPr>
            </a:lvl1pPr>
          </a:lstStyle>
          <a:p>
            <a:pPr lvl="0"/>
            <a:r>
              <a:rPr lang="en-US" dirty="0"/>
              <a:t>Click to edit Section </a:t>
            </a:r>
            <a:br>
              <a:rPr lang="en-US" dirty="0"/>
            </a:br>
            <a:r>
              <a:rPr lang="en-US" dirty="0"/>
              <a:t>Divider Title</a:t>
            </a:r>
          </a:p>
        </p:txBody>
      </p:sp>
      <p:sp>
        <p:nvSpPr>
          <p:cNvPr id="4"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5" name="Picture 4">
            <a:extLst>
              <a:ext uri="{FF2B5EF4-FFF2-40B4-BE49-F238E27FC236}">
                <a16:creationId xmlns:a16="http://schemas.microsoft.com/office/drawing/2014/main" id="{11D4E43D-175E-4E40-A0DC-920C6BEB41C4}"/>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4"/>
          <p:cNvSpPr>
            <a:spLocks noGrp="1"/>
          </p:cNvSpPr>
          <p:nvPr>
            <p:ph type="body" sz="quarter" idx="11" hasCustomPrompt="1"/>
          </p:nvPr>
        </p:nvSpPr>
        <p:spPr>
          <a:xfrm>
            <a:off x="261409" y="2557144"/>
            <a:ext cx="9424458" cy="2548256"/>
          </a:xfrm>
        </p:spPr>
        <p:txBody>
          <a:bodyPr/>
          <a:lstStyle>
            <a:lvl1pPr marL="0" indent="0" algn="ctr">
              <a:spcBef>
                <a:spcPts val="0"/>
              </a:spcBef>
              <a:spcAft>
                <a:spcPts val="0"/>
              </a:spcAft>
              <a:buNone/>
              <a:defRPr>
                <a:solidFill>
                  <a:srgbClr val="AB0E1E"/>
                </a:solidFill>
              </a:defRPr>
            </a:lvl1pPr>
          </a:lstStyle>
          <a:p>
            <a:pPr lvl="0"/>
            <a:r>
              <a:rPr lang="en-US" dirty="0"/>
              <a:t>Click to edit Section </a:t>
            </a:r>
            <a:br>
              <a:rPr lang="en-US" dirty="0"/>
            </a:br>
            <a:r>
              <a:rPr lang="en-US" dirty="0"/>
              <a:t>Divider Title</a:t>
            </a:r>
          </a:p>
        </p:txBody>
      </p:sp>
      <p:sp>
        <p:nvSpPr>
          <p:cNvPr id="5"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8" name="Picture 7">
            <a:extLst>
              <a:ext uri="{FF2B5EF4-FFF2-40B4-BE49-F238E27FC236}">
                <a16:creationId xmlns:a16="http://schemas.microsoft.com/office/drawing/2014/main" id="{E34002D4-CDA3-F143-A5D0-4FBCF8F7F71D}"/>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4"/>
          <p:cNvSpPr>
            <a:spLocks noGrp="1"/>
          </p:cNvSpPr>
          <p:nvPr>
            <p:ph type="body" sz="quarter" idx="11" hasCustomPrompt="1"/>
          </p:nvPr>
        </p:nvSpPr>
        <p:spPr>
          <a:xfrm>
            <a:off x="261409" y="2557144"/>
            <a:ext cx="9424458" cy="2548256"/>
          </a:xfrm>
        </p:spPr>
        <p:txBody>
          <a:bodyPr/>
          <a:lstStyle>
            <a:lvl1pPr marL="0" indent="0" algn="ctr">
              <a:spcBef>
                <a:spcPts val="0"/>
              </a:spcBef>
              <a:spcAft>
                <a:spcPts val="0"/>
              </a:spcAft>
              <a:buNone/>
              <a:defRPr>
                <a:solidFill>
                  <a:srgbClr val="AB0E1E"/>
                </a:solidFill>
              </a:defRPr>
            </a:lvl1pPr>
          </a:lstStyle>
          <a:p>
            <a:pPr lvl="0"/>
            <a:r>
              <a:rPr lang="en-US" dirty="0"/>
              <a:t>Click to edit Section </a:t>
            </a:r>
            <a:br>
              <a:rPr lang="en-US" dirty="0"/>
            </a:br>
            <a:r>
              <a:rPr lang="en-US" dirty="0"/>
              <a:t>Divider Title</a:t>
            </a:r>
          </a:p>
        </p:txBody>
      </p:sp>
      <p:sp>
        <p:nvSpPr>
          <p:cNvPr id="6"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5" name="Picture 4">
            <a:extLst>
              <a:ext uri="{FF2B5EF4-FFF2-40B4-BE49-F238E27FC236}">
                <a16:creationId xmlns:a16="http://schemas.microsoft.com/office/drawing/2014/main" id="{D72B657C-F543-6E4F-978F-C6B87FB71EBC}"/>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7" name="Rectangle 6"/>
          <p:cNvSpPr/>
          <p:nvPr userDrawn="1"/>
        </p:nvSpPr>
        <p:spPr>
          <a:xfrm>
            <a:off x="0" y="3996267"/>
            <a:ext cx="6810375" cy="2489199"/>
          </a:xfrm>
          <a:prstGeom prst="rect">
            <a:avLst/>
          </a:prstGeom>
          <a:solidFill>
            <a:srgbClr val="D0D1D0">
              <a:alpha val="35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950" dirty="0">
                <a:solidFill>
                  <a:srgbClr val="D0D1D0"/>
                </a:solidFill>
              </a:rPr>
              <a:t> </a:t>
            </a:r>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r="71817"/>
          <a:stretch/>
        </p:blipFill>
        <p:spPr>
          <a:xfrm>
            <a:off x="6765075" y="2"/>
            <a:ext cx="3140927" cy="6855172"/>
          </a:xfrm>
          <a:prstGeom prst="rect">
            <a:avLst/>
          </a:prstGeom>
        </p:spPr>
      </p:pic>
      <p:cxnSp>
        <p:nvCxnSpPr>
          <p:cNvPr id="11" name="Straight Connector 10"/>
          <p:cNvCxnSpPr/>
          <p:nvPr userDrawn="1"/>
        </p:nvCxnSpPr>
        <p:spPr>
          <a:xfrm>
            <a:off x="3" y="1610925"/>
            <a:ext cx="4714523" cy="14676"/>
          </a:xfrm>
          <a:prstGeom prst="line">
            <a:avLst/>
          </a:prstGeom>
          <a:ln>
            <a:solidFill>
              <a:srgbClr val="7E888E"/>
            </a:solidFill>
          </a:ln>
          <a:effectLst/>
        </p:spPr>
        <p:style>
          <a:lnRef idx="2">
            <a:schemeClr val="accent1"/>
          </a:lnRef>
          <a:fillRef idx="0">
            <a:schemeClr val="accent1"/>
          </a:fillRef>
          <a:effectRef idx="1">
            <a:schemeClr val="accent1"/>
          </a:effectRef>
          <a:fontRef idx="minor">
            <a:schemeClr val="tx1"/>
          </a:fontRef>
        </p:style>
      </p:cxnSp>
      <p:sp>
        <p:nvSpPr>
          <p:cNvPr id="35" name="Text Placeholder 24"/>
          <p:cNvSpPr>
            <a:spLocks noGrp="1"/>
          </p:cNvSpPr>
          <p:nvPr>
            <p:ph type="body" sz="quarter" idx="13" hasCustomPrompt="1"/>
          </p:nvPr>
        </p:nvSpPr>
        <p:spPr>
          <a:xfrm>
            <a:off x="1045636" y="2133600"/>
            <a:ext cx="5008033" cy="1612900"/>
          </a:xfrm>
        </p:spPr>
        <p:txBody>
          <a:bodyPr>
            <a:noAutofit/>
          </a:bodyPr>
          <a:lstStyle>
            <a:lvl1pPr marL="0" indent="0">
              <a:buNone/>
              <a:defRPr sz="1083"/>
            </a:lvl1pPr>
            <a:lvl2pPr>
              <a:defRPr sz="1083"/>
            </a:lvl2pPr>
            <a:lvl3pPr>
              <a:defRPr sz="1083"/>
            </a:lvl3pPr>
            <a:lvl4pPr>
              <a:defRPr sz="1083"/>
            </a:lvl4pPr>
            <a:lvl5pPr>
              <a:defRPr sz="1083"/>
            </a:lvl5pPr>
          </a:lstStyle>
          <a:p>
            <a:pPr lvl="0"/>
            <a:r>
              <a:rPr lang="en-US" dirty="0"/>
              <a:t>Click to edit body text styles</a:t>
            </a:r>
          </a:p>
        </p:txBody>
      </p:sp>
      <p:sp>
        <p:nvSpPr>
          <p:cNvPr id="37" name="Title Placeholder 1"/>
          <p:cNvSpPr>
            <a:spLocks noGrp="1"/>
          </p:cNvSpPr>
          <p:nvPr>
            <p:ph type="title"/>
          </p:nvPr>
        </p:nvSpPr>
        <p:spPr>
          <a:xfrm>
            <a:off x="990600" y="952500"/>
            <a:ext cx="536575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5" name="Text Placeholder 23"/>
          <p:cNvSpPr>
            <a:spLocks noGrp="1"/>
          </p:cNvSpPr>
          <p:nvPr>
            <p:ph type="body" sz="quarter" idx="15" hasCustomPrompt="1"/>
          </p:nvPr>
        </p:nvSpPr>
        <p:spPr>
          <a:xfrm>
            <a:off x="990948" y="660718"/>
            <a:ext cx="7880429"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17" name="Text Placeholder 21"/>
          <p:cNvSpPr>
            <a:spLocks noGrp="1"/>
          </p:cNvSpPr>
          <p:nvPr>
            <p:ph type="body" sz="quarter" idx="11" hasCustomPrompt="1"/>
          </p:nvPr>
        </p:nvSpPr>
        <p:spPr>
          <a:xfrm>
            <a:off x="1051139" y="4368800"/>
            <a:ext cx="5057563" cy="1747520"/>
          </a:xfrm>
        </p:spPr>
        <p:txBody>
          <a:bodyPr>
            <a:noAutofit/>
          </a:bodyPr>
          <a:lstStyle>
            <a:lvl1pPr marL="0" indent="0">
              <a:buNone/>
              <a:defRPr sz="2167" i="1">
                <a:solidFill>
                  <a:srgbClr val="929A9E"/>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 styles”</a:t>
            </a:r>
          </a:p>
        </p:txBody>
      </p:sp>
      <p:sp>
        <p:nvSpPr>
          <p:cNvPr id="9"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cxnSp>
        <p:nvCxnSpPr>
          <p:cNvPr id="9" name="Straight Connector 8"/>
          <p:cNvCxnSpPr/>
          <p:nvPr userDrawn="1"/>
        </p:nvCxnSpPr>
        <p:spPr>
          <a:xfrm>
            <a:off x="3" y="1610925"/>
            <a:ext cx="4714523" cy="14676"/>
          </a:xfrm>
          <a:prstGeom prst="line">
            <a:avLst/>
          </a:prstGeom>
          <a:ln>
            <a:solidFill>
              <a:srgbClr val="7E888E"/>
            </a:solidFill>
          </a:ln>
          <a:effectLst/>
        </p:spPr>
        <p:style>
          <a:lnRef idx="2">
            <a:schemeClr val="accent1"/>
          </a:lnRef>
          <a:fillRef idx="0">
            <a:schemeClr val="accent1"/>
          </a:fillRef>
          <a:effectRef idx="1">
            <a:schemeClr val="accent1"/>
          </a:effectRef>
          <a:fontRef idx="minor">
            <a:schemeClr val="tx1"/>
          </a:fontRef>
        </p:style>
      </p:cxnSp>
      <p:sp>
        <p:nvSpPr>
          <p:cNvPr id="12" name="Title Placeholder 1"/>
          <p:cNvSpPr>
            <a:spLocks noGrp="1"/>
          </p:cNvSpPr>
          <p:nvPr>
            <p:ph type="title"/>
          </p:nvPr>
        </p:nvSpPr>
        <p:spPr>
          <a:xfrm>
            <a:off x="990600" y="952500"/>
            <a:ext cx="817245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5" name="Text Placeholder 24"/>
          <p:cNvSpPr>
            <a:spLocks noGrp="1"/>
          </p:cNvSpPr>
          <p:nvPr>
            <p:ph type="body" sz="quarter" idx="13" hasCustomPrompt="1"/>
          </p:nvPr>
        </p:nvSpPr>
        <p:spPr>
          <a:xfrm>
            <a:off x="1045633" y="2133600"/>
            <a:ext cx="8117417" cy="2184400"/>
          </a:xfrm>
        </p:spPr>
        <p:txBody>
          <a:bodyPr>
            <a:noAutofit/>
          </a:bodyPr>
          <a:lstStyle>
            <a:lvl1pPr marL="0" indent="0">
              <a:buNone/>
              <a:defRPr sz="1083"/>
            </a:lvl1pPr>
            <a:lvl2pPr>
              <a:defRPr sz="1083"/>
            </a:lvl2pPr>
            <a:lvl3pPr>
              <a:defRPr sz="1083"/>
            </a:lvl3pPr>
            <a:lvl4pPr>
              <a:defRPr sz="1083"/>
            </a:lvl4pPr>
            <a:lvl5pPr>
              <a:defRPr sz="1083"/>
            </a:lvl5pPr>
          </a:lstStyle>
          <a:p>
            <a:pPr lvl="0"/>
            <a:r>
              <a:rPr lang="en-US" dirty="0"/>
              <a:t>Click to edit body text styles</a:t>
            </a:r>
          </a:p>
        </p:txBody>
      </p:sp>
      <p:sp>
        <p:nvSpPr>
          <p:cNvPr id="17" name="Text Placeholder 21"/>
          <p:cNvSpPr>
            <a:spLocks noGrp="1"/>
          </p:cNvSpPr>
          <p:nvPr>
            <p:ph type="body" sz="quarter" idx="11" hasCustomPrompt="1"/>
          </p:nvPr>
        </p:nvSpPr>
        <p:spPr>
          <a:xfrm>
            <a:off x="1051139" y="4610100"/>
            <a:ext cx="8117417" cy="1905000"/>
          </a:xfrm>
        </p:spPr>
        <p:txBody>
          <a:bodyPr>
            <a:noAutofit/>
          </a:bodyPr>
          <a:lstStyle>
            <a:lvl1pPr marL="0" indent="0">
              <a:buNone/>
              <a:defRPr sz="2167" i="1">
                <a:solidFill>
                  <a:srgbClr val="929A9E"/>
                </a:solidFill>
              </a:defRPr>
            </a:lvl1pPr>
            <a:lvl2pPr>
              <a:defRPr sz="2167">
                <a:solidFill>
                  <a:srgbClr val="929A9E"/>
                </a:solidFill>
              </a:defRPr>
            </a:lvl2pPr>
            <a:lvl3pPr>
              <a:defRPr sz="2167">
                <a:solidFill>
                  <a:srgbClr val="929A9E"/>
                </a:solidFill>
              </a:defRPr>
            </a:lvl3pPr>
            <a:lvl4pPr>
              <a:defRPr sz="2167">
                <a:solidFill>
                  <a:srgbClr val="929A9E"/>
                </a:solidFill>
              </a:defRPr>
            </a:lvl4pPr>
            <a:lvl5pPr>
              <a:defRPr sz="2167">
                <a:solidFill>
                  <a:srgbClr val="929A9E"/>
                </a:solidFill>
              </a:defRPr>
            </a:lvl5pPr>
          </a:lstStyle>
          <a:p>
            <a:pPr lvl="0"/>
            <a:r>
              <a:rPr lang="en-US" dirty="0"/>
              <a:t>“Click to edit quote text styles”</a:t>
            </a:r>
          </a:p>
        </p:txBody>
      </p:sp>
      <p:sp>
        <p:nvSpPr>
          <p:cNvPr id="8" name="Text Placeholder 23"/>
          <p:cNvSpPr>
            <a:spLocks noGrp="1"/>
          </p:cNvSpPr>
          <p:nvPr>
            <p:ph type="body" sz="quarter" idx="15" hasCustomPrompt="1"/>
          </p:nvPr>
        </p:nvSpPr>
        <p:spPr>
          <a:xfrm>
            <a:off x="990947" y="660718"/>
            <a:ext cx="8177608"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7"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cxnSp>
        <p:nvCxnSpPr>
          <p:cNvPr id="8" name="Straight Connector 7"/>
          <p:cNvCxnSpPr/>
          <p:nvPr userDrawn="1"/>
        </p:nvCxnSpPr>
        <p:spPr>
          <a:xfrm flipV="1">
            <a:off x="2" y="3183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11" name="Title Placeholder 1"/>
          <p:cNvSpPr>
            <a:spLocks noGrp="1"/>
          </p:cNvSpPr>
          <p:nvPr>
            <p:ph type="title"/>
          </p:nvPr>
        </p:nvSpPr>
        <p:spPr>
          <a:xfrm>
            <a:off x="990600" y="810260"/>
            <a:ext cx="817245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12" name="Text Placeholder 24"/>
          <p:cNvSpPr>
            <a:spLocks noGrp="1"/>
          </p:cNvSpPr>
          <p:nvPr>
            <p:ph type="body" sz="quarter" idx="13" hasCustomPrompt="1"/>
          </p:nvPr>
        </p:nvSpPr>
        <p:spPr>
          <a:xfrm>
            <a:off x="1045633" y="1584960"/>
            <a:ext cx="8117417" cy="430784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a:t>
            </a:r>
          </a:p>
        </p:txBody>
      </p:sp>
      <p:sp>
        <p:nvSpPr>
          <p:cNvPr id="7"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10" name="Picture 9">
            <a:extLst>
              <a:ext uri="{FF2B5EF4-FFF2-40B4-BE49-F238E27FC236}">
                <a16:creationId xmlns:a16="http://schemas.microsoft.com/office/drawing/2014/main" id="{E02B8234-DA13-F947-9D61-D97A11F298C5}"/>
              </a:ext>
            </a:extLst>
          </p:cNvPr>
          <p:cNvPicPr>
            <a:picLocks noChangeAspect="1"/>
          </p:cNvPicPr>
          <p:nvPr userDrawn="1"/>
        </p:nvPicPr>
        <p:blipFill>
          <a:blip r:embed="rId2"/>
          <a:srcRect/>
          <a:stretch/>
        </p:blipFill>
        <p:spPr>
          <a:xfrm>
            <a:off x="7876185" y="6122557"/>
            <a:ext cx="1809682" cy="505973"/>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l="5085" r="28095"/>
          <a:stretch/>
        </p:blipFill>
        <p:spPr>
          <a:xfrm>
            <a:off x="4839138" y="2225939"/>
            <a:ext cx="3843775" cy="3533740"/>
          </a:xfrm>
          <a:prstGeom prst="ellipse">
            <a:avLst/>
          </a:prstGeom>
        </p:spPr>
      </p:pic>
      <p:cxnSp>
        <p:nvCxnSpPr>
          <p:cNvPr id="9" name="Straight Connector 8"/>
          <p:cNvCxnSpPr/>
          <p:nvPr userDrawn="1"/>
        </p:nvCxnSpPr>
        <p:spPr>
          <a:xfrm>
            <a:off x="3" y="1610925"/>
            <a:ext cx="4714523" cy="14676"/>
          </a:xfrm>
          <a:prstGeom prst="line">
            <a:avLst/>
          </a:prstGeom>
          <a:ln>
            <a:solidFill>
              <a:srgbClr val="7E888E"/>
            </a:solidFill>
          </a:ln>
          <a:effectLst/>
        </p:spPr>
        <p:style>
          <a:lnRef idx="2">
            <a:schemeClr val="accent1"/>
          </a:lnRef>
          <a:fillRef idx="0">
            <a:schemeClr val="accent1"/>
          </a:fillRef>
          <a:effectRef idx="1">
            <a:schemeClr val="accent1"/>
          </a:effectRef>
          <a:fontRef idx="minor">
            <a:schemeClr val="tx1"/>
          </a:fontRef>
        </p:style>
      </p:cxnSp>
      <p:sp>
        <p:nvSpPr>
          <p:cNvPr id="17" name="Title Placeholder 1"/>
          <p:cNvSpPr>
            <a:spLocks noGrp="1"/>
          </p:cNvSpPr>
          <p:nvPr>
            <p:ph type="title"/>
          </p:nvPr>
        </p:nvSpPr>
        <p:spPr>
          <a:xfrm>
            <a:off x="990600" y="952500"/>
            <a:ext cx="8172450" cy="431800"/>
          </a:xfrm>
          <a:prstGeom prst="rect">
            <a:avLst/>
          </a:prstGeom>
        </p:spPr>
        <p:txBody>
          <a:bodyPr vert="horz" lIns="91440" tIns="45720" rIns="91440" bIns="45720" rtlCol="0" anchor="ctr">
            <a:noAutofit/>
          </a:bodyPr>
          <a:lstStyle>
            <a:lvl1pPr algn="l">
              <a:defRPr sz="3033"/>
            </a:lvl1pPr>
          </a:lstStyle>
          <a:p>
            <a:r>
              <a:rPr lang="en-US" dirty="0"/>
              <a:t>Click to edit Master title style</a:t>
            </a:r>
          </a:p>
        </p:txBody>
      </p:sp>
      <p:sp>
        <p:nvSpPr>
          <p:cNvPr id="8" name="Text Placeholder 23"/>
          <p:cNvSpPr>
            <a:spLocks noGrp="1"/>
          </p:cNvSpPr>
          <p:nvPr>
            <p:ph type="body" sz="quarter" idx="15" hasCustomPrompt="1"/>
          </p:nvPr>
        </p:nvSpPr>
        <p:spPr>
          <a:xfrm>
            <a:off x="990947" y="660718"/>
            <a:ext cx="8177608" cy="294322"/>
          </a:xfrm>
        </p:spPr>
        <p:txBody>
          <a:bodyPr>
            <a:noAutofit/>
          </a:bodyPr>
          <a:lstStyle>
            <a:lvl1pPr>
              <a:buNone/>
              <a:defRPr sz="1733"/>
            </a:lvl1pPr>
            <a:lvl2pPr>
              <a:defRPr sz="1733"/>
            </a:lvl2pPr>
            <a:lvl3pPr>
              <a:defRPr sz="1733"/>
            </a:lvl3pPr>
            <a:lvl4pPr>
              <a:defRPr sz="1733"/>
            </a:lvl4pPr>
            <a:lvl5pPr>
              <a:defRPr sz="1733"/>
            </a:lvl5pPr>
          </a:lstStyle>
          <a:p>
            <a:pPr lvl="0"/>
            <a:r>
              <a:rPr lang="en-US" dirty="0"/>
              <a:t>Click to edit title text styles</a:t>
            </a:r>
          </a:p>
        </p:txBody>
      </p:sp>
      <p:sp>
        <p:nvSpPr>
          <p:cNvPr id="11" name="Text Placeholder 24"/>
          <p:cNvSpPr>
            <a:spLocks noGrp="1"/>
          </p:cNvSpPr>
          <p:nvPr>
            <p:ph type="body" sz="quarter" idx="16" hasCustomPrompt="1"/>
          </p:nvPr>
        </p:nvSpPr>
        <p:spPr>
          <a:xfrm>
            <a:off x="1045633" y="2133600"/>
            <a:ext cx="3180927" cy="4145280"/>
          </a:xfrm>
        </p:spPr>
        <p:txBody>
          <a:bodyPr>
            <a:noAutofit/>
          </a:bodyPr>
          <a:lstStyle>
            <a:lvl1pPr marL="0" indent="0">
              <a:buNone/>
              <a:defRPr sz="1300"/>
            </a:lvl1pPr>
            <a:lvl2pPr>
              <a:defRPr sz="1083"/>
            </a:lvl2pPr>
            <a:lvl3pPr>
              <a:defRPr sz="1083"/>
            </a:lvl3pPr>
            <a:lvl4pPr>
              <a:defRPr sz="1083"/>
            </a:lvl4pPr>
            <a:lvl5pPr>
              <a:defRPr sz="1083"/>
            </a:lvl5pPr>
          </a:lstStyle>
          <a:p>
            <a:pPr lvl="0"/>
            <a:r>
              <a:rPr lang="en-US" dirty="0"/>
              <a:t>Click to edit body text styles</a:t>
            </a:r>
          </a:p>
        </p:txBody>
      </p:sp>
      <p:sp>
        <p:nvSpPr>
          <p:cNvPr id="12"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10" name="Picture 9">
            <a:extLst>
              <a:ext uri="{FF2B5EF4-FFF2-40B4-BE49-F238E27FC236}">
                <a16:creationId xmlns:a16="http://schemas.microsoft.com/office/drawing/2014/main" id="{FE8661CD-6C06-B740-9AA0-3F5F22A40575}"/>
              </a:ext>
            </a:extLst>
          </p:cNvPr>
          <p:cNvPicPr>
            <a:picLocks noChangeAspect="1"/>
          </p:cNvPicPr>
          <p:nvPr userDrawn="1"/>
        </p:nvPicPr>
        <p:blipFill>
          <a:blip r:embed="rId3"/>
          <a:srcRect/>
          <a:stretch/>
        </p:blipFill>
        <p:spPr>
          <a:xfrm>
            <a:off x="7945561" y="6122557"/>
            <a:ext cx="1670930" cy="505973"/>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5" Type="http://schemas.openxmlformats.org/officeDocument/2006/relationships/slideLayout" Target="../slideLayouts/slideLayout25.xml"/><Relationship Id="rId10" Type="http://schemas.openxmlformats.org/officeDocument/2006/relationships/image" Target="../media/image2.jpg"/><Relationship Id="rId4" Type="http://schemas.openxmlformats.org/officeDocument/2006/relationships/slideLayout" Target="../slideLayouts/slideLayout24.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274638"/>
            <a:ext cx="8915400" cy="1143000"/>
          </a:xfrm>
          <a:prstGeom prst="rect">
            <a:avLst/>
          </a:prstGeom>
        </p:spPr>
        <p:txBody>
          <a:bodyPr vert="horz" wrap="square"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95300" y="1600205"/>
            <a:ext cx="8915400" cy="4525963"/>
          </a:xfrm>
          <a:prstGeom prst="rect">
            <a:avLst/>
          </a:prstGeom>
        </p:spPr>
        <p:txBody>
          <a:bodyPr vert="horz" wrap="square"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p:cNvSpPr>
            <a:spLocks noGrp="1"/>
          </p:cNvSpPr>
          <p:nvPr>
            <p:ph type="ftr" sz="quarter" idx="3"/>
          </p:nvPr>
        </p:nvSpPr>
        <p:spPr>
          <a:xfrm>
            <a:off x="3384550" y="6356355"/>
            <a:ext cx="3136900" cy="365125"/>
          </a:xfrm>
          <a:prstGeom prst="rect">
            <a:avLst/>
          </a:prstGeom>
        </p:spPr>
        <p:txBody>
          <a:bodyPr vert="horz" lIns="91440" tIns="45720" rIns="91440" bIns="45720" rtlCol="0" anchor="ctr"/>
          <a:lstStyle>
            <a:lvl1pPr algn="ctr">
              <a:defRPr sz="1300">
                <a:solidFill>
                  <a:schemeClr val="tx1">
                    <a:tint val="75000"/>
                  </a:schemeClr>
                </a:solidFill>
              </a:defRPr>
            </a:lvl1pPr>
          </a:lstStyle>
          <a:p>
            <a:endParaRPr lang="en-US"/>
          </a:p>
        </p:txBody>
      </p:sp>
      <p:sp>
        <p:nvSpPr>
          <p:cNvPr id="8"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48" r:id="rId3"/>
    <p:sldLayoutId id="2147483724" r:id="rId4"/>
    <p:sldLayoutId id="2147483752" r:id="rId5"/>
    <p:sldLayoutId id="2147483740" r:id="rId6"/>
    <p:sldLayoutId id="2147483741" r:id="rId7"/>
    <p:sldLayoutId id="2147483751" r:id="rId8"/>
    <p:sldLayoutId id="2147483742" r:id="rId9"/>
    <p:sldLayoutId id="2147483743" r:id="rId10"/>
    <p:sldLayoutId id="2147483753" r:id="rId11"/>
    <p:sldLayoutId id="2147483744" r:id="rId12"/>
    <p:sldLayoutId id="2147483754" r:id="rId13"/>
    <p:sldLayoutId id="2147483755" r:id="rId14"/>
    <p:sldLayoutId id="2147483756" r:id="rId15"/>
    <p:sldLayoutId id="2147483745" r:id="rId16"/>
    <p:sldLayoutId id="2147483746" r:id="rId17"/>
    <p:sldLayoutId id="2147483747" r:id="rId18"/>
    <p:sldLayoutId id="2147483757" r:id="rId19"/>
    <p:sldLayoutId id="2147483794" r:id="rId20"/>
  </p:sldLayoutIdLst>
  <p:hf hdr="0" ftr="0" dt="0"/>
  <p:txStyles>
    <p:titleStyle>
      <a:lvl1pPr algn="ctr" defTabSz="495283" rtl="0" eaLnBrk="1" latinLnBrk="0" hangingPunct="1">
        <a:spcBef>
          <a:spcPct val="0"/>
        </a:spcBef>
        <a:buNone/>
        <a:defRPr sz="3467" kern="1200">
          <a:solidFill>
            <a:srgbClr val="AB0E1E"/>
          </a:solidFill>
          <a:latin typeface="Arial"/>
          <a:ea typeface="+mj-ea"/>
          <a:cs typeface="Arial"/>
        </a:defRPr>
      </a:lvl1pPr>
    </p:titleStyle>
    <p:body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p:bodyStyle>
    <p:otherStyle>
      <a:defPPr>
        <a:defRPr lang="en-US"/>
      </a:defPPr>
      <a:lvl1pPr marL="0" algn="l" defTabSz="495283" rtl="0" eaLnBrk="1" latinLnBrk="0" hangingPunct="1">
        <a:defRPr sz="1950" kern="1200">
          <a:solidFill>
            <a:schemeClr val="tx1"/>
          </a:solidFill>
          <a:latin typeface="+mn-lt"/>
          <a:ea typeface="+mn-ea"/>
          <a:cs typeface="+mn-cs"/>
        </a:defRPr>
      </a:lvl1pPr>
      <a:lvl2pPr marL="495283" algn="l" defTabSz="495283" rtl="0" eaLnBrk="1" latinLnBrk="0" hangingPunct="1">
        <a:defRPr sz="1950" kern="1200">
          <a:solidFill>
            <a:schemeClr val="tx1"/>
          </a:solidFill>
          <a:latin typeface="+mn-lt"/>
          <a:ea typeface="+mn-ea"/>
          <a:cs typeface="+mn-cs"/>
        </a:defRPr>
      </a:lvl2pPr>
      <a:lvl3pPr marL="990564" algn="l" defTabSz="495283" rtl="0" eaLnBrk="1" latinLnBrk="0" hangingPunct="1">
        <a:defRPr sz="1950" kern="1200">
          <a:solidFill>
            <a:schemeClr val="tx1"/>
          </a:solidFill>
          <a:latin typeface="+mn-lt"/>
          <a:ea typeface="+mn-ea"/>
          <a:cs typeface="+mn-cs"/>
        </a:defRPr>
      </a:lvl3pPr>
      <a:lvl4pPr marL="1485846" algn="l" defTabSz="495283" rtl="0" eaLnBrk="1" latinLnBrk="0" hangingPunct="1">
        <a:defRPr sz="1950" kern="1200">
          <a:solidFill>
            <a:schemeClr val="tx1"/>
          </a:solidFill>
          <a:latin typeface="+mn-lt"/>
          <a:ea typeface="+mn-ea"/>
          <a:cs typeface="+mn-cs"/>
        </a:defRPr>
      </a:lvl4pPr>
      <a:lvl5pPr marL="1981127" algn="l" defTabSz="495283" rtl="0" eaLnBrk="1" latinLnBrk="0" hangingPunct="1">
        <a:defRPr sz="1950" kern="1200">
          <a:solidFill>
            <a:schemeClr val="tx1"/>
          </a:solidFill>
          <a:latin typeface="+mn-lt"/>
          <a:ea typeface="+mn-ea"/>
          <a:cs typeface="+mn-cs"/>
        </a:defRPr>
      </a:lvl5pPr>
      <a:lvl6pPr marL="2476410" algn="l" defTabSz="495283" rtl="0" eaLnBrk="1" latinLnBrk="0" hangingPunct="1">
        <a:defRPr sz="1950" kern="1200">
          <a:solidFill>
            <a:schemeClr val="tx1"/>
          </a:solidFill>
          <a:latin typeface="+mn-lt"/>
          <a:ea typeface="+mn-ea"/>
          <a:cs typeface="+mn-cs"/>
        </a:defRPr>
      </a:lvl6pPr>
      <a:lvl7pPr marL="2971692" algn="l" defTabSz="495283" rtl="0" eaLnBrk="1" latinLnBrk="0" hangingPunct="1">
        <a:defRPr sz="1950" kern="1200">
          <a:solidFill>
            <a:schemeClr val="tx1"/>
          </a:solidFill>
          <a:latin typeface="+mn-lt"/>
          <a:ea typeface="+mn-ea"/>
          <a:cs typeface="+mn-cs"/>
        </a:defRPr>
      </a:lvl7pPr>
      <a:lvl8pPr marL="3466973" algn="l" defTabSz="495283" rtl="0" eaLnBrk="1" latinLnBrk="0" hangingPunct="1">
        <a:defRPr sz="1950" kern="1200">
          <a:solidFill>
            <a:schemeClr val="tx1"/>
          </a:solidFill>
          <a:latin typeface="+mn-lt"/>
          <a:ea typeface="+mn-ea"/>
          <a:cs typeface="+mn-cs"/>
        </a:defRPr>
      </a:lvl8pPr>
      <a:lvl9pPr marL="3962255" algn="l" defTabSz="495283" rtl="0" eaLnBrk="1" latinLnBrk="0" hangingPunct="1">
        <a:defRPr sz="19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599440"/>
            <a:ext cx="8915400" cy="818198"/>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95300" y="1600201"/>
            <a:ext cx="8915400" cy="4191000"/>
          </a:xfrm>
          <a:prstGeom prst="rect">
            <a:avLst/>
          </a:prstGeom>
        </p:spPr>
        <p:txBody>
          <a:bodyPr vert="horz" lIns="91440" tIns="45720" rIns="91440" bIns="4572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cxnSp>
        <p:nvCxnSpPr>
          <p:cNvPr id="8" name="Straight Connector 7"/>
          <p:cNvCxnSpPr/>
          <p:nvPr userDrawn="1"/>
        </p:nvCxnSpPr>
        <p:spPr>
          <a:xfrm flipV="1">
            <a:off x="2" y="318385"/>
            <a:ext cx="6090195" cy="8468"/>
          </a:xfrm>
          <a:prstGeom prst="line">
            <a:avLst/>
          </a:prstGeom>
          <a:ln>
            <a:solidFill>
              <a:srgbClr val="9E1521"/>
            </a:solidFill>
          </a:ln>
          <a:effectLst/>
        </p:spPr>
        <p:style>
          <a:lnRef idx="2">
            <a:schemeClr val="accent1"/>
          </a:lnRef>
          <a:fillRef idx="0">
            <a:schemeClr val="accent1"/>
          </a:fillRef>
          <a:effectRef idx="1">
            <a:schemeClr val="accent1"/>
          </a:effectRef>
          <a:fontRef idx="minor">
            <a:schemeClr val="tx1"/>
          </a:fontRef>
        </p:style>
      </p:cxnSp>
      <p:sp>
        <p:nvSpPr>
          <p:cNvPr id="9" name="Footer Placeholder 4"/>
          <p:cNvSpPr>
            <a:spLocks noGrp="1"/>
          </p:cNvSpPr>
          <p:nvPr>
            <p:ph type="ftr" sz="quarter" idx="3"/>
          </p:nvPr>
        </p:nvSpPr>
        <p:spPr>
          <a:xfrm>
            <a:off x="3384550" y="6356355"/>
            <a:ext cx="3136900" cy="365125"/>
          </a:xfrm>
          <a:prstGeom prst="rect">
            <a:avLst/>
          </a:prstGeom>
        </p:spPr>
        <p:txBody>
          <a:bodyPr vert="horz" lIns="91440" tIns="45720" rIns="91440" bIns="45720" rtlCol="0" anchor="ctr"/>
          <a:lstStyle>
            <a:lvl1pPr algn="ctr">
              <a:defRPr sz="1300">
                <a:solidFill>
                  <a:schemeClr val="tx1">
                    <a:tint val="75000"/>
                  </a:schemeClr>
                </a:solidFill>
              </a:defRPr>
            </a:lvl1pPr>
          </a:lstStyle>
          <a:p>
            <a:endParaRPr lang="en-US"/>
          </a:p>
        </p:txBody>
      </p:sp>
      <p:sp>
        <p:nvSpPr>
          <p:cNvPr id="10" name="Slide Number Placeholder 5"/>
          <p:cNvSpPr>
            <a:spLocks noGrp="1"/>
          </p:cNvSpPr>
          <p:nvPr>
            <p:ph type="sldNum" sz="quarter" idx="4"/>
          </p:nvPr>
        </p:nvSpPr>
        <p:spPr>
          <a:xfrm>
            <a:off x="472370" y="6356355"/>
            <a:ext cx="2311400" cy="365125"/>
          </a:xfrm>
          <a:prstGeom prst="rect">
            <a:avLst/>
          </a:prstGeom>
        </p:spPr>
        <p:txBody>
          <a:bodyPr vert="horz" lIns="91440" tIns="45720" rIns="91440" bIns="45720" rtlCol="0" anchor="ctr"/>
          <a:lstStyle>
            <a:lvl1pPr algn="l">
              <a:defRPr sz="1300">
                <a:solidFill>
                  <a:schemeClr val="tx1">
                    <a:tint val="75000"/>
                  </a:schemeClr>
                </a:solidFill>
              </a:defRPr>
            </a:lvl1pPr>
          </a:lstStyle>
          <a:p>
            <a:fld id="{04633233-B19C-DE49-A995-6961E35A1505}" type="slidenum">
              <a:rPr lang="en-US" smtClean="0"/>
              <a:pPr/>
              <a:t>‹Nº›</a:t>
            </a:fld>
            <a:endParaRPr lang="en-US"/>
          </a:p>
        </p:txBody>
      </p:sp>
      <p:pic>
        <p:nvPicPr>
          <p:cNvPr id="12" name="Picture 11">
            <a:extLst>
              <a:ext uri="{FF2B5EF4-FFF2-40B4-BE49-F238E27FC236}">
                <a16:creationId xmlns:a16="http://schemas.microsoft.com/office/drawing/2014/main" id="{F2DD195A-D88C-FA4A-86BE-96A44D074043}"/>
              </a:ext>
            </a:extLst>
          </p:cNvPr>
          <p:cNvPicPr>
            <a:picLocks noChangeAspect="1"/>
          </p:cNvPicPr>
          <p:nvPr userDrawn="1"/>
        </p:nvPicPr>
        <p:blipFill>
          <a:blip r:embed="rId10"/>
          <a:srcRect/>
          <a:stretch/>
        </p:blipFill>
        <p:spPr>
          <a:xfrm>
            <a:off x="7945561" y="6122557"/>
            <a:ext cx="1670930" cy="505973"/>
          </a:xfrm>
          <a:prstGeom prst="rect">
            <a:avLst/>
          </a:prstGeom>
        </p:spPr>
      </p:pic>
    </p:spTree>
  </p:cSld>
  <p:clrMap bg1="lt1" tx1="dk1" bg2="lt2" tx2="dk2" accent1="accent1" accent2="accent2" accent3="accent3" accent4="accent4" accent5="accent5" accent6="accent6" hlink="hlink" folHlink="folHlink"/>
  <p:sldLayoutIdLst>
    <p:sldLayoutId id="2147483786" r:id="rId1"/>
    <p:sldLayoutId id="2147483787" r:id="rId2"/>
    <p:sldLayoutId id="2147483788" r:id="rId3"/>
    <p:sldLayoutId id="2147483789" r:id="rId4"/>
    <p:sldLayoutId id="2147483790" r:id="rId5"/>
    <p:sldLayoutId id="2147483791" r:id="rId6"/>
    <p:sldLayoutId id="2147483792" r:id="rId7"/>
    <p:sldLayoutId id="2147483793" r:id="rId8"/>
  </p:sldLayoutIdLst>
  <p:hf hdr="0" ftr="0" dt="0"/>
  <p:txStyles>
    <p:titleStyle>
      <a:lvl1pPr algn="ctr" defTabSz="495283" rtl="0" eaLnBrk="1" latinLnBrk="0" hangingPunct="1">
        <a:spcBef>
          <a:spcPct val="0"/>
        </a:spcBef>
        <a:buNone/>
        <a:defRPr sz="3467" kern="1200">
          <a:solidFill>
            <a:srgbClr val="AB0E1E"/>
          </a:solidFill>
          <a:latin typeface="Arial"/>
          <a:ea typeface="+mj-ea"/>
          <a:cs typeface="Arial"/>
        </a:defRPr>
      </a:lvl1pPr>
    </p:titleStyle>
    <p:bodyStyle>
      <a:lvl1pPr marL="371461" indent="-371461" algn="l" defTabSz="495283" rtl="0" eaLnBrk="1" latinLnBrk="0" hangingPunct="1">
        <a:spcBef>
          <a:spcPct val="20000"/>
        </a:spcBef>
        <a:buClr>
          <a:srgbClr val="AB0E1E"/>
        </a:buClr>
        <a:buFont typeface="Arial"/>
        <a:buChar char="•"/>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Lucida Grande"/>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Wingdings" charset="2"/>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Lucida Grande"/>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p:bodyStyle>
    <p:otherStyle>
      <a:defPPr>
        <a:defRPr lang="en-US"/>
      </a:defPPr>
      <a:lvl1pPr marL="0" algn="l" defTabSz="495283" rtl="0" eaLnBrk="1" latinLnBrk="0" hangingPunct="1">
        <a:defRPr sz="1950" kern="1200">
          <a:solidFill>
            <a:schemeClr val="tx1"/>
          </a:solidFill>
          <a:latin typeface="+mn-lt"/>
          <a:ea typeface="+mn-ea"/>
          <a:cs typeface="+mn-cs"/>
        </a:defRPr>
      </a:lvl1pPr>
      <a:lvl2pPr marL="495283" algn="l" defTabSz="495283" rtl="0" eaLnBrk="1" latinLnBrk="0" hangingPunct="1">
        <a:defRPr sz="1950" kern="1200">
          <a:solidFill>
            <a:schemeClr val="tx1"/>
          </a:solidFill>
          <a:latin typeface="+mn-lt"/>
          <a:ea typeface="+mn-ea"/>
          <a:cs typeface="+mn-cs"/>
        </a:defRPr>
      </a:lvl2pPr>
      <a:lvl3pPr marL="990564" algn="l" defTabSz="495283" rtl="0" eaLnBrk="1" latinLnBrk="0" hangingPunct="1">
        <a:defRPr sz="1950" kern="1200">
          <a:solidFill>
            <a:schemeClr val="tx1"/>
          </a:solidFill>
          <a:latin typeface="+mn-lt"/>
          <a:ea typeface="+mn-ea"/>
          <a:cs typeface="+mn-cs"/>
        </a:defRPr>
      </a:lvl3pPr>
      <a:lvl4pPr marL="1485846" algn="l" defTabSz="495283" rtl="0" eaLnBrk="1" latinLnBrk="0" hangingPunct="1">
        <a:defRPr sz="1950" kern="1200">
          <a:solidFill>
            <a:schemeClr val="tx1"/>
          </a:solidFill>
          <a:latin typeface="+mn-lt"/>
          <a:ea typeface="+mn-ea"/>
          <a:cs typeface="+mn-cs"/>
        </a:defRPr>
      </a:lvl4pPr>
      <a:lvl5pPr marL="1981127" algn="l" defTabSz="495283" rtl="0" eaLnBrk="1" latinLnBrk="0" hangingPunct="1">
        <a:defRPr sz="1950" kern="1200">
          <a:solidFill>
            <a:schemeClr val="tx1"/>
          </a:solidFill>
          <a:latin typeface="+mn-lt"/>
          <a:ea typeface="+mn-ea"/>
          <a:cs typeface="+mn-cs"/>
        </a:defRPr>
      </a:lvl5pPr>
      <a:lvl6pPr marL="2476410" algn="l" defTabSz="495283" rtl="0" eaLnBrk="1" latinLnBrk="0" hangingPunct="1">
        <a:defRPr sz="1950" kern="1200">
          <a:solidFill>
            <a:schemeClr val="tx1"/>
          </a:solidFill>
          <a:latin typeface="+mn-lt"/>
          <a:ea typeface="+mn-ea"/>
          <a:cs typeface="+mn-cs"/>
        </a:defRPr>
      </a:lvl6pPr>
      <a:lvl7pPr marL="2971692" algn="l" defTabSz="495283" rtl="0" eaLnBrk="1" latinLnBrk="0" hangingPunct="1">
        <a:defRPr sz="1950" kern="1200">
          <a:solidFill>
            <a:schemeClr val="tx1"/>
          </a:solidFill>
          <a:latin typeface="+mn-lt"/>
          <a:ea typeface="+mn-ea"/>
          <a:cs typeface="+mn-cs"/>
        </a:defRPr>
      </a:lvl7pPr>
      <a:lvl8pPr marL="3466973" algn="l" defTabSz="495283" rtl="0" eaLnBrk="1" latinLnBrk="0" hangingPunct="1">
        <a:defRPr sz="1950" kern="1200">
          <a:solidFill>
            <a:schemeClr val="tx1"/>
          </a:solidFill>
          <a:latin typeface="+mn-lt"/>
          <a:ea typeface="+mn-ea"/>
          <a:cs typeface="+mn-cs"/>
        </a:defRPr>
      </a:lvl8pPr>
      <a:lvl9pPr marL="3962255" algn="l" defTabSz="495283" rtl="0" eaLnBrk="1" latinLnBrk="0" hangingPunct="1">
        <a:defRPr sz="19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0.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0.xml"/><Relationship Id="rId4" Type="http://schemas.openxmlformats.org/officeDocument/2006/relationships/image" Target="../media/image2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49A4AF6-96E1-4F44-B1F1-BE103D2FC550}"/>
              </a:ext>
            </a:extLst>
          </p:cNvPr>
          <p:cNvSpPr>
            <a:spLocks noGrp="1"/>
          </p:cNvSpPr>
          <p:nvPr>
            <p:ph type="sldNum" sz="quarter" idx="4"/>
          </p:nvPr>
        </p:nvSpPr>
        <p:spPr/>
        <p:txBody>
          <a:bodyPr/>
          <a:lstStyle/>
          <a:p>
            <a:fld id="{04633233-B19C-DE49-A995-6961E35A1505}" type="slidenum">
              <a:rPr lang="en-US" smtClean="0"/>
              <a:pPr/>
              <a:t>1</a:t>
            </a:fld>
            <a:endParaRPr lang="en-US" dirty="0"/>
          </a:p>
        </p:txBody>
      </p:sp>
      <p:sp>
        <p:nvSpPr>
          <p:cNvPr id="5" name="Text Placeholder 5">
            <a:extLst>
              <a:ext uri="{FF2B5EF4-FFF2-40B4-BE49-F238E27FC236}">
                <a16:creationId xmlns:a16="http://schemas.microsoft.com/office/drawing/2014/main" id="{11F0BB01-321E-8DAF-5516-F6E638D7FE08}"/>
              </a:ext>
            </a:extLst>
          </p:cNvPr>
          <p:cNvSpPr txBox="1">
            <a:spLocks/>
          </p:cNvSpPr>
          <p:nvPr/>
        </p:nvSpPr>
        <p:spPr>
          <a:xfrm>
            <a:off x="742535" y="825248"/>
            <a:ext cx="8689992" cy="828096"/>
          </a:xfrm>
          <a:prstGeom prst="rect">
            <a:avLst/>
          </a:prstGeom>
        </p:spPr>
        <p:txBody>
          <a:bodyPr vert="horz" wrap="square" lIns="91440" tIns="45720" rIns="91440" bIns="45720" rtlCol="0">
            <a:noAutofit/>
          </a:bodyPr>
          <a:lstStyle>
            <a:lvl1pPr marL="0" indent="-371461" algn="l" defTabSz="495283" rtl="0" eaLnBrk="1" latinLnBrk="0" hangingPunct="1">
              <a:spcBef>
                <a:spcPct val="20000"/>
              </a:spcBef>
              <a:buClr>
                <a:srgbClr val="AB0E1E"/>
              </a:buClr>
              <a:buFont typeface="Arial"/>
              <a:buNone/>
              <a:defRPr sz="3250" i="1" kern="1200">
                <a:solidFill>
                  <a:srgbClr val="AB0E1E"/>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167" kern="1200">
                <a:solidFill>
                  <a:srgbClr val="929A9E"/>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rgbClr val="929A9E"/>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2167" kern="1200">
                <a:solidFill>
                  <a:srgbClr val="929A9E"/>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2167" kern="1200">
                <a:solidFill>
                  <a:srgbClr val="929A9E"/>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r>
              <a:rPr lang="es-AR" sz="4000" b="1" i="0" dirty="0">
                <a:latin typeface="Helvetica Neue" panose="02000503000000020004" pitchFamily="2" charset="0"/>
              </a:rPr>
              <a:t>Régimen de Promoción Forestal.</a:t>
            </a:r>
          </a:p>
          <a:p>
            <a:r>
              <a:rPr lang="es-AR" sz="4000" b="1" i="0" dirty="0">
                <a:latin typeface="Helvetica Neue" panose="02000503000000020004" pitchFamily="2" charset="0"/>
              </a:rPr>
              <a:t>Régimen de Fomento Equino. </a:t>
            </a:r>
          </a:p>
          <a:p>
            <a:r>
              <a:rPr lang="es-AR" sz="4000" b="1" i="0" dirty="0">
                <a:latin typeface="Helvetica Neue" panose="02000503000000020004" pitchFamily="2" charset="0"/>
              </a:rPr>
              <a:t>Incentivos a la Construcción.</a:t>
            </a:r>
            <a:endParaRPr lang="es-ES" sz="4000" b="1" i="0" dirty="0">
              <a:latin typeface="Helvetica Neue" panose="02000503000000020004" pitchFamily="2" charset="0"/>
            </a:endParaRPr>
          </a:p>
        </p:txBody>
      </p:sp>
      <p:pic>
        <p:nvPicPr>
          <p:cNvPr id="4" name="Imagen 3">
            <a:extLst>
              <a:ext uri="{FF2B5EF4-FFF2-40B4-BE49-F238E27FC236}">
                <a16:creationId xmlns:a16="http://schemas.microsoft.com/office/drawing/2014/main" id="{3236C414-A329-80B6-FCBC-9E6E72643A48}"/>
              </a:ext>
            </a:extLst>
          </p:cNvPr>
          <p:cNvPicPr>
            <a:picLocks noChangeAspect="1"/>
          </p:cNvPicPr>
          <p:nvPr/>
        </p:nvPicPr>
        <p:blipFill>
          <a:blip r:embed="rId2"/>
          <a:stretch>
            <a:fillRect/>
          </a:stretch>
        </p:blipFill>
        <p:spPr>
          <a:xfrm>
            <a:off x="5707209" y="6029294"/>
            <a:ext cx="4026107" cy="692186"/>
          </a:xfrm>
          <a:prstGeom prst="rect">
            <a:avLst/>
          </a:prstGeom>
        </p:spPr>
      </p:pic>
      <p:sp>
        <p:nvSpPr>
          <p:cNvPr id="10" name="Title 7">
            <a:extLst>
              <a:ext uri="{FF2B5EF4-FFF2-40B4-BE49-F238E27FC236}">
                <a16:creationId xmlns:a16="http://schemas.microsoft.com/office/drawing/2014/main" id="{3ECFDB4A-50F8-7240-2D60-98D75709607B}"/>
              </a:ext>
            </a:extLst>
          </p:cNvPr>
          <p:cNvSpPr txBox="1">
            <a:spLocks/>
          </p:cNvSpPr>
          <p:nvPr/>
        </p:nvSpPr>
        <p:spPr>
          <a:xfrm>
            <a:off x="4933405" y="3838876"/>
            <a:ext cx="4799911" cy="692186"/>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r"/>
            <a:r>
              <a:rPr lang="es-AR" sz="2800" b="1" dirty="0">
                <a:solidFill>
                  <a:schemeClr val="tx1">
                    <a:lumMod val="85000"/>
                    <a:lumOff val="15000"/>
                  </a:schemeClr>
                </a:solidFill>
                <a:latin typeface="Helvetica Neue" panose="02000503000000020004" pitchFamily="2" charset="0"/>
              </a:rPr>
              <a:t>Expositor: Francisco Peris</a:t>
            </a:r>
            <a:endParaRPr lang="es-AR" sz="2800" b="1" dirty="0">
              <a:solidFill>
                <a:srgbClr val="9E1521"/>
              </a:solidFill>
              <a:latin typeface="Helvetica Neue" panose="02000503000000020004"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Plazo. Autoridad de aplicación.</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2" name="Freeform 41">
            <a:extLst>
              <a:ext uri="{FF2B5EF4-FFF2-40B4-BE49-F238E27FC236}">
                <a16:creationId xmlns:a16="http://schemas.microsoft.com/office/drawing/2014/main" id="{C34697DE-089E-6231-D425-0E93D3F238F1}"/>
              </a:ext>
            </a:extLst>
          </p:cNvPr>
          <p:cNvSpPr/>
          <p:nvPr/>
        </p:nvSpPr>
        <p:spPr bwMode="gray">
          <a:xfrm flipH="1">
            <a:off x="5170069" y="2434884"/>
            <a:ext cx="1937787" cy="589405"/>
          </a:xfrm>
          <a:custGeom>
            <a:avLst/>
            <a:gdLst>
              <a:gd name="connsiteX0" fmla="*/ 1575303 w 1575303"/>
              <a:gd name="connsiteY0" fmla="*/ 1403288 h 1403288"/>
              <a:gd name="connsiteX1" fmla="*/ 1575303 w 1575303"/>
              <a:gd name="connsiteY1" fmla="*/ 0 h 1403288"/>
              <a:gd name="connsiteX2" fmla="*/ 0 w 1575303"/>
              <a:gd name="connsiteY2" fmla="*/ 0 h 1403288"/>
            </a:gdLst>
            <a:ahLst/>
            <a:cxnLst>
              <a:cxn ang="0">
                <a:pos x="connsiteX0" y="connsiteY0"/>
              </a:cxn>
              <a:cxn ang="0">
                <a:pos x="connsiteX1" y="connsiteY1"/>
              </a:cxn>
              <a:cxn ang="0">
                <a:pos x="connsiteX2" y="connsiteY2"/>
              </a:cxn>
            </a:cxnLst>
            <a:rect l="l" t="t" r="r" b="b"/>
            <a:pathLst>
              <a:path w="1575303" h="1403288">
                <a:moveTo>
                  <a:pt x="1575303" y="1403288"/>
                </a:moveTo>
                <a:lnTo>
                  <a:pt x="1575303" y="0"/>
                </a:lnTo>
                <a:lnTo>
                  <a:pt x="0" y="0"/>
                </a:lnTo>
              </a:path>
            </a:pathLst>
          </a:custGeom>
          <a:ln>
            <a:headEnd/>
            <a:tailEn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dirty="0">
              <a:solidFill>
                <a:schemeClr val="accent6"/>
              </a:solidFill>
            </a:endParaRPr>
          </a:p>
        </p:txBody>
      </p:sp>
      <p:sp>
        <p:nvSpPr>
          <p:cNvPr id="3" name="Freeform 42">
            <a:extLst>
              <a:ext uri="{FF2B5EF4-FFF2-40B4-BE49-F238E27FC236}">
                <a16:creationId xmlns:a16="http://schemas.microsoft.com/office/drawing/2014/main" id="{A34E0AF3-843D-7A43-5E62-BA5AE43767D1}"/>
              </a:ext>
            </a:extLst>
          </p:cNvPr>
          <p:cNvSpPr/>
          <p:nvPr/>
        </p:nvSpPr>
        <p:spPr bwMode="gray">
          <a:xfrm>
            <a:off x="1758723" y="2424147"/>
            <a:ext cx="2769389" cy="600142"/>
          </a:xfrm>
          <a:custGeom>
            <a:avLst/>
            <a:gdLst>
              <a:gd name="connsiteX0" fmla="*/ 1575303 w 1575303"/>
              <a:gd name="connsiteY0" fmla="*/ 1403288 h 1403288"/>
              <a:gd name="connsiteX1" fmla="*/ 1575303 w 1575303"/>
              <a:gd name="connsiteY1" fmla="*/ 0 h 1403288"/>
              <a:gd name="connsiteX2" fmla="*/ 0 w 1575303"/>
              <a:gd name="connsiteY2" fmla="*/ 0 h 1403288"/>
            </a:gdLst>
            <a:ahLst/>
            <a:cxnLst>
              <a:cxn ang="0">
                <a:pos x="connsiteX0" y="connsiteY0"/>
              </a:cxn>
              <a:cxn ang="0">
                <a:pos x="connsiteX1" y="connsiteY1"/>
              </a:cxn>
              <a:cxn ang="0">
                <a:pos x="connsiteX2" y="connsiteY2"/>
              </a:cxn>
            </a:cxnLst>
            <a:rect l="l" t="t" r="r" b="b"/>
            <a:pathLst>
              <a:path w="1575303" h="1403288">
                <a:moveTo>
                  <a:pt x="1575303" y="1403288"/>
                </a:moveTo>
                <a:lnTo>
                  <a:pt x="1575303" y="0"/>
                </a:lnTo>
                <a:lnTo>
                  <a:pt x="0" y="0"/>
                </a:lnTo>
              </a:path>
            </a:pathLst>
          </a:custGeom>
          <a:ln>
            <a:headEnd/>
            <a:tailEn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dirty="0">
              <a:solidFill>
                <a:schemeClr val="accent6"/>
              </a:solidFill>
            </a:endParaRPr>
          </a:p>
        </p:txBody>
      </p:sp>
      <p:sp>
        <p:nvSpPr>
          <p:cNvPr id="6" name="Elipse 5">
            <a:extLst>
              <a:ext uri="{FF2B5EF4-FFF2-40B4-BE49-F238E27FC236}">
                <a16:creationId xmlns:a16="http://schemas.microsoft.com/office/drawing/2014/main" id="{14B3A5C6-5841-75B9-6A24-62D455882FBC}"/>
              </a:ext>
            </a:extLst>
          </p:cNvPr>
          <p:cNvSpPr/>
          <p:nvPr/>
        </p:nvSpPr>
        <p:spPr>
          <a:xfrm>
            <a:off x="3860485" y="2929792"/>
            <a:ext cx="1958428" cy="1873341"/>
          </a:xfrm>
          <a:prstGeom prst="ellipse">
            <a:avLst/>
          </a:prstGeom>
          <a:no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s-AR" dirty="0"/>
          </a:p>
        </p:txBody>
      </p:sp>
      <p:sp>
        <p:nvSpPr>
          <p:cNvPr id="7" name="ACTIVO">
            <a:extLst>
              <a:ext uri="{FF2B5EF4-FFF2-40B4-BE49-F238E27FC236}">
                <a16:creationId xmlns:a16="http://schemas.microsoft.com/office/drawing/2014/main" id="{86C983AC-739B-82B6-6658-53C139F3E4B6}"/>
              </a:ext>
            </a:extLst>
          </p:cNvPr>
          <p:cNvSpPr/>
          <p:nvPr/>
        </p:nvSpPr>
        <p:spPr>
          <a:xfrm>
            <a:off x="336884" y="2241637"/>
            <a:ext cx="2894177" cy="1343773"/>
          </a:xfrm>
          <a:prstGeom prst="rect">
            <a:avLst/>
          </a:prstGeom>
          <a:solidFill>
            <a:srgbClr val="8D0C18"/>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s-ES" sz="1600" b="1" dirty="0">
                <a:latin typeface="Helvetica Neue" panose="02000503000000020004" pitchFamily="2" charset="0"/>
              </a:rPr>
              <a:t>Los beneficios a emprendimientos se aplicarán en un plazo máximo de diez años, desde la promulgación de la norma*</a:t>
            </a:r>
          </a:p>
        </p:txBody>
      </p:sp>
      <p:sp>
        <p:nvSpPr>
          <p:cNvPr id="8" name="ACTIVO">
            <a:extLst>
              <a:ext uri="{FF2B5EF4-FFF2-40B4-BE49-F238E27FC236}">
                <a16:creationId xmlns:a16="http://schemas.microsoft.com/office/drawing/2014/main" id="{A3E017C7-50A1-A656-259F-CCDB238D6FFE}"/>
              </a:ext>
            </a:extLst>
          </p:cNvPr>
          <p:cNvSpPr/>
          <p:nvPr/>
        </p:nvSpPr>
        <p:spPr>
          <a:xfrm>
            <a:off x="6363645" y="2241638"/>
            <a:ext cx="2769389" cy="1187362"/>
          </a:xfrm>
          <a:prstGeom prst="rect">
            <a:avLst/>
          </a:prstGeom>
          <a:solidFill>
            <a:srgbClr val="8D0C18"/>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s-ES" sz="1600" b="1" dirty="0">
                <a:latin typeface="Helvetica Neue" panose="02000503000000020004" pitchFamily="2" charset="0"/>
              </a:rPr>
              <a:t>Secretaría de Agricultura, Ganadería y Pesca, de la Secretaría de Agroindustria de la Nación</a:t>
            </a:r>
            <a:endParaRPr lang="es-AR" sz="1600" b="1" dirty="0">
              <a:latin typeface="Helvetica Neue" panose="02000503000000020004" pitchFamily="2" charset="0"/>
            </a:endParaRPr>
          </a:p>
        </p:txBody>
      </p:sp>
      <p:pic>
        <p:nvPicPr>
          <p:cNvPr id="2050" name="Picture 2" descr="Gestión Forestal Sostenible: Ordenación Y Mejora De Las Prácticas Forestales">
            <a:extLst>
              <a:ext uri="{FF2B5EF4-FFF2-40B4-BE49-F238E27FC236}">
                <a16:creationId xmlns:a16="http://schemas.microsoft.com/office/drawing/2014/main" id="{B0B9DDDA-AB93-09C9-B28F-6E7A046462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85248" y="2929792"/>
            <a:ext cx="2099510" cy="196324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2" name="Text Placeholder 8">
            <a:extLst>
              <a:ext uri="{FF2B5EF4-FFF2-40B4-BE49-F238E27FC236}">
                <a16:creationId xmlns:a16="http://schemas.microsoft.com/office/drawing/2014/main" id="{757AE08C-002A-8640-8EDE-B6DDB69389E8}"/>
              </a:ext>
            </a:extLst>
          </p:cNvPr>
          <p:cNvSpPr txBox="1">
            <a:spLocks/>
          </p:cNvSpPr>
          <p:nvPr/>
        </p:nvSpPr>
        <p:spPr>
          <a:xfrm>
            <a:off x="199851" y="5885261"/>
            <a:ext cx="9507681" cy="600142"/>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just"/>
            <a:r>
              <a:rPr lang="es-ES" sz="1200" dirty="0">
                <a:latin typeface="Helvetica Neue" panose="02000503000000020004" pitchFamily="2" charset="0"/>
              </a:rPr>
              <a:t>* </a:t>
            </a:r>
            <a:r>
              <a:rPr lang="es-ES" sz="1200" i="1" dirty="0">
                <a:latin typeface="Helvetica Neue" panose="02000503000000020004" pitchFamily="2" charset="0"/>
              </a:rPr>
              <a:t>Sin embargo, las Leyes </a:t>
            </a:r>
            <a:r>
              <a:rPr lang="es-ES" sz="1200" i="1" dirty="0" err="1">
                <a:latin typeface="Helvetica Neue" panose="02000503000000020004" pitchFamily="2" charset="0"/>
              </a:rPr>
              <a:t>N°</a:t>
            </a:r>
            <a:r>
              <a:rPr lang="es-ES" sz="1200" i="1" dirty="0">
                <a:latin typeface="Helvetica Neue" panose="02000503000000020004" pitchFamily="2" charset="0"/>
              </a:rPr>
              <a:t> 26.432 (B.O. 29/12/2008) y 27.487 (B.O. 4/1/2019) prorrogaron por diez años, respectivamente, el plazo para la concesión de beneficios.</a:t>
            </a:r>
          </a:p>
        </p:txBody>
      </p:sp>
    </p:spTree>
    <p:extLst>
      <p:ext uri="{BB962C8B-B14F-4D97-AF65-F5344CB8AC3E}">
        <p14:creationId xmlns:p14="http://schemas.microsoft.com/office/powerpoint/2010/main" val="35753548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51710" y="468500"/>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Beneficios.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2" name="Pentagon 38">
            <a:extLst>
              <a:ext uri="{FF2B5EF4-FFF2-40B4-BE49-F238E27FC236}">
                <a16:creationId xmlns:a16="http://schemas.microsoft.com/office/drawing/2014/main" id="{9E9A1158-F950-BB03-F306-25F1DE403DD7}"/>
              </a:ext>
            </a:extLst>
          </p:cNvPr>
          <p:cNvSpPr/>
          <p:nvPr/>
        </p:nvSpPr>
        <p:spPr>
          <a:xfrm flipH="1">
            <a:off x="180435" y="2189757"/>
            <a:ext cx="2562765" cy="1239244"/>
          </a:xfrm>
          <a:prstGeom prst="homePlate">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Estabilidad</a:t>
            </a:r>
            <a:r>
              <a:rPr lang="en-US" sz="2000" b="0" dirty="0">
                <a:solidFill>
                  <a:schemeClr val="bg1"/>
                </a:solidFill>
                <a:latin typeface="Helvetica Neue" panose="02000503000000020004" pitchFamily="2" charset="0"/>
              </a:rPr>
              <a:t> fiscal</a:t>
            </a:r>
          </a:p>
        </p:txBody>
      </p:sp>
      <p:sp>
        <p:nvSpPr>
          <p:cNvPr id="5" name="Rectangle 9">
            <a:extLst>
              <a:ext uri="{FF2B5EF4-FFF2-40B4-BE49-F238E27FC236}">
                <a16:creationId xmlns:a16="http://schemas.microsoft.com/office/drawing/2014/main" id="{9FA5FBB2-6BA1-9937-8C3E-6B17E5798594}"/>
              </a:ext>
            </a:extLst>
          </p:cNvPr>
          <p:cNvSpPr/>
          <p:nvPr/>
        </p:nvSpPr>
        <p:spPr>
          <a:xfrm>
            <a:off x="2719144" y="1576984"/>
            <a:ext cx="733927" cy="2029728"/>
          </a:xfrm>
          <a:custGeom>
            <a:avLst/>
            <a:gdLst>
              <a:gd name="connsiteX0" fmla="*/ 0 w 1696507"/>
              <a:gd name="connsiteY0" fmla="*/ 0 h 1018645"/>
              <a:gd name="connsiteX1" fmla="*/ 1696507 w 1696507"/>
              <a:gd name="connsiteY1" fmla="*/ 0 h 1018645"/>
              <a:gd name="connsiteX2" fmla="*/ 1696507 w 1696507"/>
              <a:gd name="connsiteY2" fmla="*/ 1018645 h 1018645"/>
              <a:gd name="connsiteX3" fmla="*/ 0 w 1696507"/>
              <a:gd name="connsiteY3" fmla="*/ 1018645 h 1018645"/>
              <a:gd name="connsiteX4" fmla="*/ 0 w 1696507"/>
              <a:gd name="connsiteY4" fmla="*/ 0 h 1018645"/>
              <a:gd name="connsiteX0" fmla="*/ 0 w 1696507"/>
              <a:gd name="connsiteY0" fmla="*/ 482600 h 1501245"/>
              <a:gd name="connsiteX1" fmla="*/ 1696507 w 1696507"/>
              <a:gd name="connsiteY1" fmla="*/ 0 h 1501245"/>
              <a:gd name="connsiteX2" fmla="*/ 1696507 w 1696507"/>
              <a:gd name="connsiteY2" fmla="*/ 1501245 h 1501245"/>
              <a:gd name="connsiteX3" fmla="*/ 0 w 1696507"/>
              <a:gd name="connsiteY3" fmla="*/ 1501245 h 1501245"/>
              <a:gd name="connsiteX4" fmla="*/ 0 w 1696507"/>
              <a:gd name="connsiteY4" fmla="*/ 482600 h 1501245"/>
              <a:gd name="connsiteX0" fmla="*/ 0 w 1696507"/>
              <a:gd name="connsiteY0" fmla="*/ 482600 h 1501245"/>
              <a:gd name="connsiteX1" fmla="*/ 1696507 w 1696507"/>
              <a:gd name="connsiteY1" fmla="*/ 0 h 1501245"/>
              <a:gd name="connsiteX2" fmla="*/ 1696507 w 1696507"/>
              <a:gd name="connsiteY2" fmla="*/ 1332970 h 1501245"/>
              <a:gd name="connsiteX3" fmla="*/ 0 w 1696507"/>
              <a:gd name="connsiteY3" fmla="*/ 1501245 h 1501245"/>
              <a:gd name="connsiteX4" fmla="*/ 0 w 1696507"/>
              <a:gd name="connsiteY4" fmla="*/ 482600 h 1501245"/>
              <a:gd name="connsiteX0" fmla="*/ 0 w 1696507"/>
              <a:gd name="connsiteY0" fmla="*/ 482600 h 1501245"/>
              <a:gd name="connsiteX1" fmla="*/ 1696507 w 1696507"/>
              <a:gd name="connsiteY1" fmla="*/ 0 h 1501245"/>
              <a:gd name="connsiteX2" fmla="*/ 1696507 w 1696507"/>
              <a:gd name="connsiteY2" fmla="*/ 1332970 h 1501245"/>
              <a:gd name="connsiteX3" fmla="*/ 0 w 1696507"/>
              <a:gd name="connsiteY3" fmla="*/ 1501245 h 1501245"/>
              <a:gd name="connsiteX4" fmla="*/ 0 w 1696507"/>
              <a:gd name="connsiteY4" fmla="*/ 482600 h 1501245"/>
              <a:gd name="connsiteX0" fmla="*/ 0 w 1696507"/>
              <a:gd name="connsiteY0" fmla="*/ 492125 h 1510770"/>
              <a:gd name="connsiteX1" fmla="*/ 1693332 w 1696507"/>
              <a:gd name="connsiteY1" fmla="*/ 0 h 1510770"/>
              <a:gd name="connsiteX2" fmla="*/ 1696507 w 1696507"/>
              <a:gd name="connsiteY2" fmla="*/ 1342495 h 1510770"/>
              <a:gd name="connsiteX3" fmla="*/ 0 w 1696507"/>
              <a:gd name="connsiteY3" fmla="*/ 1510770 h 1510770"/>
              <a:gd name="connsiteX4" fmla="*/ 0 w 1696507"/>
              <a:gd name="connsiteY4" fmla="*/ 492125 h 1510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07" h="1510770">
                <a:moveTo>
                  <a:pt x="0" y="492125"/>
                </a:moveTo>
                <a:lnTo>
                  <a:pt x="1693332" y="0"/>
                </a:lnTo>
                <a:cubicBezTo>
                  <a:pt x="1694390" y="447498"/>
                  <a:pt x="1695449" y="894997"/>
                  <a:pt x="1696507" y="1342495"/>
                </a:cubicBezTo>
                <a:lnTo>
                  <a:pt x="0" y="1510770"/>
                </a:lnTo>
                <a:lnTo>
                  <a:pt x="0" y="492125"/>
                </a:lnTo>
                <a:close/>
              </a:path>
            </a:pathLst>
          </a:cu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7" name="Round Same Side Corner Rectangle 47">
            <a:extLst>
              <a:ext uri="{FF2B5EF4-FFF2-40B4-BE49-F238E27FC236}">
                <a16:creationId xmlns:a16="http://schemas.microsoft.com/office/drawing/2014/main" id="{6BA95283-33A8-75A2-B153-DE1E9EED9CC4}"/>
              </a:ext>
            </a:extLst>
          </p:cNvPr>
          <p:cNvSpPr/>
          <p:nvPr/>
        </p:nvSpPr>
        <p:spPr>
          <a:xfrm rot="5400000">
            <a:off x="5786243" y="-756183"/>
            <a:ext cx="1674300" cy="6340644"/>
          </a:xfrm>
          <a:prstGeom prst="round2SameRect">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9" name="Rectangle 50">
            <a:extLst>
              <a:ext uri="{FF2B5EF4-FFF2-40B4-BE49-F238E27FC236}">
                <a16:creationId xmlns:a16="http://schemas.microsoft.com/office/drawing/2014/main" id="{D3772FA2-923C-9495-846F-B46060F7BE36}"/>
              </a:ext>
            </a:extLst>
          </p:cNvPr>
          <p:cNvSpPr/>
          <p:nvPr/>
        </p:nvSpPr>
        <p:spPr>
          <a:xfrm>
            <a:off x="3585419" y="1743181"/>
            <a:ext cx="6116092" cy="1292662"/>
          </a:xfrm>
          <a:prstGeom prst="rect">
            <a:avLst/>
          </a:prstGeom>
          <a:solidFill>
            <a:srgbClr val="7E888E"/>
          </a:solidFill>
          <a:ln>
            <a:noFill/>
          </a:ln>
        </p:spPr>
        <p:txBody>
          <a:bodyPr wrap="square" lIns="0" tIns="0" rIns="0" bIns="0">
            <a:spAutoFit/>
          </a:bodyPr>
          <a:lstStyle/>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Treinta años (pudiendo extenderse hasta cincuenta años).</a:t>
            </a:r>
          </a:p>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Impuestos, tasas y contribuciones especiales, así como también derechos de exportación e importación.</a:t>
            </a:r>
          </a:p>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La carga tributaria se determina para cada jurisdicción (nacional, provincial y municipal). Además, se la considera separadamente por cada uno de los poderes tributarios (y no por cada gravamen).</a:t>
            </a:r>
          </a:p>
        </p:txBody>
      </p:sp>
      <p:sp>
        <p:nvSpPr>
          <p:cNvPr id="14" name="Pentagon 39">
            <a:extLst>
              <a:ext uri="{FF2B5EF4-FFF2-40B4-BE49-F238E27FC236}">
                <a16:creationId xmlns:a16="http://schemas.microsoft.com/office/drawing/2014/main" id="{70450652-E3A1-D37E-C7E5-749F1B326334}"/>
              </a:ext>
            </a:extLst>
          </p:cNvPr>
          <p:cNvSpPr/>
          <p:nvPr/>
        </p:nvSpPr>
        <p:spPr>
          <a:xfrm flipH="1">
            <a:off x="246608" y="3406622"/>
            <a:ext cx="2562765" cy="929906"/>
          </a:xfrm>
          <a:prstGeom prst="homePlate">
            <a:avLst/>
          </a:prstGeom>
          <a:solidFill>
            <a:srgbClr val="8D0C18"/>
          </a:solidFill>
          <a:ln w="9525">
            <a:solidFill>
              <a:srgbClr val="8D0C18"/>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Impuesto</a:t>
            </a:r>
            <a:r>
              <a:rPr lang="en-US" sz="2000" b="0" dirty="0">
                <a:solidFill>
                  <a:schemeClr val="bg1"/>
                </a:solidFill>
                <a:latin typeface="Helvetica Neue" panose="02000503000000020004" pitchFamily="2" charset="0"/>
              </a:rPr>
              <a:t> al valor </a:t>
            </a:r>
            <a:r>
              <a:rPr lang="en-US" sz="2000" b="0" dirty="0" err="1">
                <a:solidFill>
                  <a:schemeClr val="bg1"/>
                </a:solidFill>
                <a:latin typeface="Helvetica Neue" panose="02000503000000020004" pitchFamily="2" charset="0"/>
              </a:rPr>
              <a:t>agregado</a:t>
            </a:r>
            <a:endParaRPr lang="en-US" sz="2000" b="0" dirty="0">
              <a:solidFill>
                <a:schemeClr val="bg1"/>
              </a:solidFill>
              <a:latin typeface="Helvetica Neue" panose="02000503000000020004" pitchFamily="2" charset="0"/>
            </a:endParaRPr>
          </a:p>
        </p:txBody>
      </p:sp>
      <p:sp>
        <p:nvSpPr>
          <p:cNvPr id="16" name="Rectangle 8">
            <a:extLst>
              <a:ext uri="{FF2B5EF4-FFF2-40B4-BE49-F238E27FC236}">
                <a16:creationId xmlns:a16="http://schemas.microsoft.com/office/drawing/2014/main" id="{F71BC283-CD21-A5A2-3418-4B4268CEF866}"/>
              </a:ext>
            </a:extLst>
          </p:cNvPr>
          <p:cNvSpPr/>
          <p:nvPr/>
        </p:nvSpPr>
        <p:spPr>
          <a:xfrm>
            <a:off x="2753589" y="3251286"/>
            <a:ext cx="733927" cy="1214318"/>
          </a:xfrm>
          <a:custGeom>
            <a:avLst/>
            <a:gdLst>
              <a:gd name="connsiteX0" fmla="*/ 0 w 1696507"/>
              <a:gd name="connsiteY0" fmla="*/ 0 h 1018645"/>
              <a:gd name="connsiteX1" fmla="*/ 1696507 w 1696507"/>
              <a:gd name="connsiteY1" fmla="*/ 0 h 1018645"/>
              <a:gd name="connsiteX2" fmla="*/ 1696507 w 1696507"/>
              <a:gd name="connsiteY2" fmla="*/ 1018645 h 1018645"/>
              <a:gd name="connsiteX3" fmla="*/ 0 w 1696507"/>
              <a:gd name="connsiteY3" fmla="*/ 1018645 h 1018645"/>
              <a:gd name="connsiteX4" fmla="*/ 0 w 1696507"/>
              <a:gd name="connsiteY4" fmla="*/ 0 h 1018645"/>
              <a:gd name="connsiteX0" fmla="*/ 0 w 1696507"/>
              <a:gd name="connsiteY0" fmla="*/ 165100 h 1183745"/>
              <a:gd name="connsiteX1" fmla="*/ 1696507 w 1696507"/>
              <a:gd name="connsiteY1" fmla="*/ 0 h 1183745"/>
              <a:gd name="connsiteX2" fmla="*/ 1696507 w 1696507"/>
              <a:gd name="connsiteY2" fmla="*/ 1183745 h 1183745"/>
              <a:gd name="connsiteX3" fmla="*/ 0 w 1696507"/>
              <a:gd name="connsiteY3" fmla="*/ 1183745 h 1183745"/>
              <a:gd name="connsiteX4" fmla="*/ 0 w 1696507"/>
              <a:gd name="connsiteY4" fmla="*/ 165100 h 1183745"/>
              <a:gd name="connsiteX0" fmla="*/ 0 w 1696507"/>
              <a:gd name="connsiteY0" fmla="*/ 165100 h 1352020"/>
              <a:gd name="connsiteX1" fmla="*/ 1696507 w 1696507"/>
              <a:gd name="connsiteY1" fmla="*/ 0 h 1352020"/>
              <a:gd name="connsiteX2" fmla="*/ 1696507 w 1696507"/>
              <a:gd name="connsiteY2" fmla="*/ 1352020 h 1352020"/>
              <a:gd name="connsiteX3" fmla="*/ 0 w 1696507"/>
              <a:gd name="connsiteY3" fmla="*/ 1183745 h 1352020"/>
              <a:gd name="connsiteX4" fmla="*/ 0 w 1696507"/>
              <a:gd name="connsiteY4" fmla="*/ 165100 h 135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07" h="1352020">
                <a:moveTo>
                  <a:pt x="0" y="165100"/>
                </a:moveTo>
                <a:lnTo>
                  <a:pt x="1696507" y="0"/>
                </a:lnTo>
                <a:lnTo>
                  <a:pt x="1696507" y="1352020"/>
                </a:lnTo>
                <a:lnTo>
                  <a:pt x="0" y="1183745"/>
                </a:lnTo>
                <a:lnTo>
                  <a:pt x="0" y="165100"/>
                </a:lnTo>
                <a:close/>
              </a:path>
            </a:pathLst>
          </a:custGeom>
          <a:solidFill>
            <a:srgbClr val="8D0C18"/>
          </a:solidFill>
          <a:ln w="9525">
            <a:solidFill>
              <a:srgbClr val="8D0C18"/>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dirty="0">
              <a:solidFill>
                <a:schemeClr val="bg1"/>
              </a:solidFill>
            </a:endParaRPr>
          </a:p>
        </p:txBody>
      </p:sp>
      <p:sp>
        <p:nvSpPr>
          <p:cNvPr id="17" name="Round Same Side Corner Rectangle 48">
            <a:extLst>
              <a:ext uri="{FF2B5EF4-FFF2-40B4-BE49-F238E27FC236}">
                <a16:creationId xmlns:a16="http://schemas.microsoft.com/office/drawing/2014/main" id="{DADB0E8A-6AF4-39FD-81E7-266612174729}"/>
              </a:ext>
            </a:extLst>
          </p:cNvPr>
          <p:cNvSpPr/>
          <p:nvPr/>
        </p:nvSpPr>
        <p:spPr>
          <a:xfrm rot="5400000">
            <a:off x="6026474" y="698364"/>
            <a:ext cx="1204225" cy="6330254"/>
          </a:xfrm>
          <a:prstGeom prst="round2SameRect">
            <a:avLst/>
          </a:prstGeom>
          <a:solidFill>
            <a:srgbClr val="8D0C18"/>
          </a:solidFill>
          <a:ln>
            <a:solidFill>
              <a:srgbClr val="8D0C18"/>
            </a:solidFill>
          </a:ln>
        </p:spPr>
        <p:style>
          <a:lnRef idx="2">
            <a:schemeClr val="accent3"/>
          </a:lnRef>
          <a:fillRef idx="1">
            <a:schemeClr val="lt1"/>
          </a:fillRef>
          <a:effectRef idx="0">
            <a:schemeClr val="accent3"/>
          </a:effectRef>
          <a:fontRef idx="minor">
            <a:schemeClr val="dk1"/>
          </a:fontRef>
        </p:style>
        <p:txBody>
          <a:bodyPr anchor="t"/>
          <a:lstStyle/>
          <a:p>
            <a:pPr marL="285750" indent="-285750">
              <a:buFont typeface="Arial" panose="020B0604020202020204" pitchFamily="34" charset="0"/>
              <a:buChar char="•"/>
            </a:pPr>
            <a:endParaRPr lang="en-US" sz="1400" err="1">
              <a:solidFill>
                <a:schemeClr val="bg1"/>
              </a:solidFill>
              <a:latin typeface="Helvetica Neue" panose="02000503000000020004" pitchFamily="2" charset="0"/>
            </a:endParaRPr>
          </a:p>
        </p:txBody>
      </p:sp>
      <p:sp>
        <p:nvSpPr>
          <p:cNvPr id="18" name="Rectangle 51">
            <a:extLst>
              <a:ext uri="{FF2B5EF4-FFF2-40B4-BE49-F238E27FC236}">
                <a16:creationId xmlns:a16="http://schemas.microsoft.com/office/drawing/2014/main" id="{C53FE65A-0123-838B-BEE2-CBB7F116DFE6}"/>
              </a:ext>
            </a:extLst>
          </p:cNvPr>
          <p:cNvSpPr/>
          <p:nvPr/>
        </p:nvSpPr>
        <p:spPr>
          <a:xfrm>
            <a:off x="3585419" y="3336253"/>
            <a:ext cx="6073972" cy="1000274"/>
          </a:xfrm>
          <a:prstGeom prst="rect">
            <a:avLst/>
          </a:prstGeom>
          <a:solidFill>
            <a:srgbClr val="8D0C18"/>
          </a:solidFill>
          <a:ln>
            <a:solidFill>
              <a:srgbClr val="8D0C18"/>
            </a:solidFill>
          </a:ln>
        </p:spPr>
        <p:txBody>
          <a:bodyPr wrap="square" lIns="0" tIns="0" rIns="0" bIns="0">
            <a:spAutoFit/>
          </a:bodyPr>
          <a:lstStyle/>
          <a:p>
            <a:pPr marL="285750" indent="-285750">
              <a:buFont typeface="Wingdings" panose="05000000000000000000" pitchFamily="2" charset="2"/>
              <a:buChar char="ü"/>
            </a:pPr>
            <a:r>
              <a:rPr lang="es-ES" sz="1300" dirty="0">
                <a:solidFill>
                  <a:schemeClr val="bg1"/>
                </a:solidFill>
                <a:latin typeface="Helvetica Neue" panose="02000503000000020004" pitchFamily="2" charset="0"/>
                <a:cs typeface="Arial" panose="020B0604020202020204" pitchFamily="34" charset="0"/>
              </a:rPr>
              <a:t>No aplica la estabilidad fiscal.</a:t>
            </a:r>
          </a:p>
          <a:p>
            <a:pPr marL="285750" indent="-285750">
              <a:buFont typeface="Wingdings" panose="05000000000000000000" pitchFamily="2" charset="2"/>
              <a:buChar char="ü"/>
            </a:pPr>
            <a:r>
              <a:rPr lang="es-ES" sz="1300" dirty="0">
                <a:solidFill>
                  <a:schemeClr val="bg1"/>
                </a:solidFill>
                <a:latin typeface="Helvetica Neue" panose="02000503000000020004" pitchFamily="2" charset="0"/>
                <a:cs typeface="Arial" panose="020B0604020202020204" pitchFamily="34" charset="0"/>
              </a:rPr>
              <a:t>Devolución de los créditos fiscales originados en la compra de bienes, locaciones o prestaciones de servicios, o importación definitiva, </a:t>
            </a:r>
            <a:r>
              <a:rPr lang="es-ES" sz="1300" b="1" dirty="0">
                <a:solidFill>
                  <a:schemeClr val="bg1"/>
                </a:solidFill>
                <a:latin typeface="Helvetica Neue" panose="02000503000000020004" pitchFamily="2" charset="0"/>
                <a:cs typeface="Arial" panose="020B0604020202020204" pitchFamily="34" charset="0"/>
              </a:rPr>
              <a:t>destinados </a:t>
            </a:r>
            <a:r>
              <a:rPr lang="es-ES" sz="1300" b="1" i="1" dirty="0">
                <a:solidFill>
                  <a:schemeClr val="bg1"/>
                </a:solidFill>
                <a:latin typeface="Helvetica Neue" panose="02000503000000020004" pitchFamily="2" charset="0"/>
                <a:cs typeface="Arial" panose="020B0604020202020204" pitchFamily="34" charset="0"/>
              </a:rPr>
              <a:t>efectivamente </a:t>
            </a:r>
            <a:r>
              <a:rPr lang="es-ES" sz="1300" b="1" dirty="0">
                <a:solidFill>
                  <a:schemeClr val="bg1"/>
                </a:solidFill>
                <a:latin typeface="Helvetica Neue" panose="02000503000000020004" pitchFamily="2" charset="0"/>
                <a:cs typeface="Arial" panose="020B0604020202020204" pitchFamily="34" charset="0"/>
              </a:rPr>
              <a:t>a la inversión forestal del proyecto</a:t>
            </a:r>
            <a:r>
              <a:rPr lang="es-ES" sz="1300" dirty="0">
                <a:solidFill>
                  <a:schemeClr val="bg1"/>
                </a:solidFill>
                <a:latin typeface="Helvetica Neue" panose="02000503000000020004" pitchFamily="2" charset="0"/>
                <a:cs typeface="Arial" panose="020B0604020202020204" pitchFamily="34" charset="0"/>
              </a:rPr>
              <a:t> (cfr. artículo agregado a continuación al artículo 24 en la Ley del IVA).</a:t>
            </a:r>
          </a:p>
        </p:txBody>
      </p:sp>
      <p:sp>
        <p:nvSpPr>
          <p:cNvPr id="24" name="Paralelogramo 23">
            <a:extLst>
              <a:ext uri="{FF2B5EF4-FFF2-40B4-BE49-F238E27FC236}">
                <a16:creationId xmlns:a16="http://schemas.microsoft.com/office/drawing/2014/main" id="{0833C488-9187-4387-D2CF-64CF9BEC396F}"/>
              </a:ext>
            </a:extLst>
          </p:cNvPr>
          <p:cNvSpPr/>
          <p:nvPr/>
        </p:nvSpPr>
        <p:spPr>
          <a:xfrm rot="699888" flipH="1">
            <a:off x="2661205" y="4400847"/>
            <a:ext cx="1017075" cy="1214219"/>
          </a:xfrm>
          <a:prstGeom prst="parallelogram">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s-AR" sz="2000">
              <a:solidFill>
                <a:schemeClr val="bg1"/>
              </a:solidFill>
            </a:endParaRPr>
          </a:p>
        </p:txBody>
      </p:sp>
      <p:sp>
        <p:nvSpPr>
          <p:cNvPr id="26" name="Pentagon 38">
            <a:extLst>
              <a:ext uri="{FF2B5EF4-FFF2-40B4-BE49-F238E27FC236}">
                <a16:creationId xmlns:a16="http://schemas.microsoft.com/office/drawing/2014/main" id="{991C011D-6DC4-1A2B-3EA3-DCB6300F345B}"/>
              </a:ext>
            </a:extLst>
          </p:cNvPr>
          <p:cNvSpPr/>
          <p:nvPr/>
        </p:nvSpPr>
        <p:spPr>
          <a:xfrm flipH="1">
            <a:off x="148705" y="4336526"/>
            <a:ext cx="2660664" cy="1214315"/>
          </a:xfrm>
          <a:prstGeom prst="homePlate">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Impuesto</a:t>
            </a:r>
            <a:r>
              <a:rPr lang="en-US" sz="2000" b="0" dirty="0">
                <a:solidFill>
                  <a:schemeClr val="bg1"/>
                </a:solidFill>
                <a:latin typeface="Helvetica Neue" panose="02000503000000020004" pitchFamily="2" charset="0"/>
              </a:rPr>
              <a:t> a las </a:t>
            </a:r>
            <a:r>
              <a:rPr lang="en-US" sz="2000" b="0" dirty="0" err="1">
                <a:solidFill>
                  <a:schemeClr val="bg1"/>
                </a:solidFill>
                <a:latin typeface="Helvetica Neue" panose="02000503000000020004" pitchFamily="2" charset="0"/>
              </a:rPr>
              <a:t>Ganancias</a:t>
            </a:r>
            <a:endParaRPr lang="en-US" sz="2000" b="0" dirty="0">
              <a:solidFill>
                <a:schemeClr val="bg1"/>
              </a:solidFill>
              <a:latin typeface="Helvetica Neue" panose="02000503000000020004" pitchFamily="2" charset="0"/>
            </a:endParaRPr>
          </a:p>
        </p:txBody>
      </p:sp>
      <p:sp>
        <p:nvSpPr>
          <p:cNvPr id="27" name="Round Same Side Corner Rectangle 47">
            <a:extLst>
              <a:ext uri="{FF2B5EF4-FFF2-40B4-BE49-F238E27FC236}">
                <a16:creationId xmlns:a16="http://schemas.microsoft.com/office/drawing/2014/main" id="{B819CE91-ACB9-778C-6555-8DEFEEB47AB0}"/>
              </a:ext>
            </a:extLst>
          </p:cNvPr>
          <p:cNvSpPr/>
          <p:nvPr/>
        </p:nvSpPr>
        <p:spPr>
          <a:xfrm rot="5400000">
            <a:off x="5977099" y="1996526"/>
            <a:ext cx="1240528" cy="6208296"/>
          </a:xfrm>
          <a:prstGeom prst="round2SameRect">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28" name="Rectangle 50">
            <a:extLst>
              <a:ext uri="{FF2B5EF4-FFF2-40B4-BE49-F238E27FC236}">
                <a16:creationId xmlns:a16="http://schemas.microsoft.com/office/drawing/2014/main" id="{0776E420-C3CE-12BB-9E11-4C8BB2BCABD8}"/>
              </a:ext>
            </a:extLst>
          </p:cNvPr>
          <p:cNvSpPr/>
          <p:nvPr/>
        </p:nvSpPr>
        <p:spPr>
          <a:xfrm>
            <a:off x="3631521" y="4579719"/>
            <a:ext cx="6116092" cy="1077218"/>
          </a:xfrm>
          <a:prstGeom prst="rect">
            <a:avLst/>
          </a:prstGeom>
          <a:solidFill>
            <a:srgbClr val="7E888E"/>
          </a:solidFill>
          <a:ln>
            <a:noFill/>
          </a:ln>
        </p:spPr>
        <p:txBody>
          <a:bodyPr wrap="square" lIns="0" tIns="0" rIns="0" bIns="0">
            <a:spAutoFit/>
          </a:bodyPr>
          <a:lstStyle/>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Beneficios en la amortización por inversiones en bienes de capital.</a:t>
            </a:r>
          </a:p>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Los emprendimientos forestales y el componente forestal de los emprendimientos </a:t>
            </a:r>
            <a:r>
              <a:rPr lang="es-ES" sz="1400" dirty="0" err="1">
                <a:solidFill>
                  <a:schemeClr val="bg1"/>
                </a:solidFill>
                <a:latin typeface="Helvetica Neue" panose="02000503000000020004" pitchFamily="2" charset="0"/>
                <a:cs typeface="Arial" panose="020B0604020202020204" pitchFamily="34" charset="0"/>
              </a:rPr>
              <a:t>forestoindustriales</a:t>
            </a:r>
            <a:r>
              <a:rPr lang="es-ES" sz="1400" dirty="0">
                <a:solidFill>
                  <a:schemeClr val="bg1"/>
                </a:solidFill>
                <a:latin typeface="Helvetica Neue" panose="02000503000000020004" pitchFamily="2" charset="0"/>
                <a:cs typeface="Arial" panose="020B0604020202020204" pitchFamily="34" charset="0"/>
              </a:rPr>
              <a:t> estarán exentos de todo impuesto patrimonial, vigente o a crearse, que grave a los activos o patrimonios afectados.</a:t>
            </a:r>
          </a:p>
        </p:txBody>
      </p:sp>
      <p:sp>
        <p:nvSpPr>
          <p:cNvPr id="29" name="Rectángulo 28">
            <a:extLst>
              <a:ext uri="{FF2B5EF4-FFF2-40B4-BE49-F238E27FC236}">
                <a16:creationId xmlns:a16="http://schemas.microsoft.com/office/drawing/2014/main" id="{E5C53A51-10C1-F681-FF6F-06525485CBFF}"/>
              </a:ext>
            </a:extLst>
          </p:cNvPr>
          <p:cNvSpPr/>
          <p:nvPr/>
        </p:nvSpPr>
        <p:spPr>
          <a:xfrm>
            <a:off x="530860" y="5963646"/>
            <a:ext cx="9128531" cy="663191"/>
          </a:xfrm>
          <a:prstGeom prst="rect">
            <a:avLst/>
          </a:prstGeom>
          <a:solidFill>
            <a:srgbClr val="AB0E1E">
              <a:alpha val="68000"/>
            </a:srgbClr>
          </a:solidFill>
          <a:ln w="31750" cmpd="sng">
            <a:solidFill>
              <a:srgbClr val="8D0C18"/>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200" dirty="0">
                <a:latin typeface="Helvetica Neue" panose="02000503000000020004" pitchFamily="2" charset="0"/>
              </a:rPr>
              <a:t>La celebración de instrumentos constitutivos y su inscripción, cualquiera fuere la forma jurídica adoptada, así como su modificación o las ampliaciones de capital, estarán exentos de todo impuesto nacional que grave estos actos.</a:t>
            </a:r>
          </a:p>
        </p:txBody>
      </p:sp>
    </p:spTree>
    <p:extLst>
      <p:ext uri="{BB962C8B-B14F-4D97-AF65-F5344CB8AC3E}">
        <p14:creationId xmlns:p14="http://schemas.microsoft.com/office/powerpoint/2010/main" val="40046247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Apoyo económico.</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2" name="Rectángulo: esquinas redondeadas 1">
            <a:extLst>
              <a:ext uri="{FF2B5EF4-FFF2-40B4-BE49-F238E27FC236}">
                <a16:creationId xmlns:a16="http://schemas.microsoft.com/office/drawing/2014/main" id="{BC330F98-1EA3-CE3E-BDB8-E564F23ED1CA}"/>
              </a:ext>
            </a:extLst>
          </p:cNvPr>
          <p:cNvSpPr/>
          <p:nvPr/>
        </p:nvSpPr>
        <p:spPr>
          <a:xfrm>
            <a:off x="517358" y="2012006"/>
            <a:ext cx="8903368" cy="4534268"/>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ctr"/>
            <a:r>
              <a:rPr lang="es-AR" sz="1800" dirty="0">
                <a:latin typeface="Helvetica Neue" panose="02000503000000020004" pitchFamily="2" charset="0"/>
              </a:rPr>
              <a:t>Las personas humanas o jurídicas, titulares de proyectos comprendidos en el régimen, con una </a:t>
            </a:r>
            <a:r>
              <a:rPr lang="es-AR" sz="1800" b="1" dirty="0">
                <a:latin typeface="Helvetica Neue" panose="02000503000000020004" pitchFamily="2" charset="0"/>
              </a:rPr>
              <a:t>extensión inferior a las 500 hectáreas,</a:t>
            </a:r>
            <a:r>
              <a:rPr lang="es-AR" sz="1800" dirty="0">
                <a:latin typeface="Helvetica Neue" panose="02000503000000020004" pitchFamily="2" charset="0"/>
              </a:rPr>
              <a:t> podrá recibir un </a:t>
            </a:r>
            <a:r>
              <a:rPr lang="es-AR" sz="1800" b="1" u="sng" dirty="0">
                <a:latin typeface="Helvetica Neue" panose="02000503000000020004" pitchFamily="2" charset="0"/>
              </a:rPr>
              <a:t>apoyo económico no reintegrable.</a:t>
            </a:r>
          </a:p>
          <a:p>
            <a:pPr algn="ctr"/>
            <a:endParaRPr lang="es-AR" b="1" u="sng" dirty="0">
              <a:latin typeface="Helvetica Neue" panose="02000503000000020004" pitchFamily="2" charset="0"/>
            </a:endParaRPr>
          </a:p>
          <a:p>
            <a:pPr algn="ctr"/>
            <a:r>
              <a:rPr lang="es-AR" sz="1800" dirty="0">
                <a:latin typeface="Helvetica Neue" panose="02000503000000020004" pitchFamily="2" charset="0"/>
              </a:rPr>
              <a:t>El apoyo consiste en un monto por hectárea, variable por zona, especie y actividad forestal.</a:t>
            </a:r>
          </a:p>
          <a:p>
            <a:pPr algn="ctr"/>
            <a:endParaRPr lang="es-AR" dirty="0">
              <a:latin typeface="Helvetica Neue" panose="02000503000000020004" pitchFamily="2" charset="0"/>
            </a:endParaRPr>
          </a:p>
          <a:p>
            <a:pPr marL="228600" indent="-228600" algn="ctr">
              <a:buAutoNum type="alphaLcParenR"/>
            </a:pPr>
            <a:r>
              <a:rPr lang="es-ES" sz="1050" i="1" dirty="0">
                <a:latin typeface="Helvetica Neue" panose="02000503000000020004" pitchFamily="2" charset="0"/>
              </a:rPr>
              <a:t>De 1 hasta 20 hectáreas, hasta el ochenta por ciento (80%) de los costos de implantación. </a:t>
            </a:r>
          </a:p>
          <a:p>
            <a:pPr marL="228600" indent="-228600" algn="ctr">
              <a:buAutoNum type="alphaLcParenR"/>
            </a:pPr>
            <a:endParaRPr lang="es-ES" sz="1050" i="1" dirty="0">
              <a:latin typeface="Helvetica Neue" panose="02000503000000020004" pitchFamily="2" charset="0"/>
            </a:endParaRPr>
          </a:p>
          <a:p>
            <a:pPr algn="ctr"/>
            <a:r>
              <a:rPr lang="es-ES" sz="1050" i="1" dirty="0">
                <a:latin typeface="Helvetica Neue" panose="02000503000000020004" pitchFamily="2" charset="0"/>
              </a:rPr>
              <a:t>Para más de 20 hectáreas y hasta un máximo de 300 hectáreas:</a:t>
            </a:r>
            <a:br>
              <a:rPr lang="es-ES" sz="1050" i="1" dirty="0">
                <a:latin typeface="Helvetica Neue" panose="02000503000000020004" pitchFamily="2" charset="0"/>
              </a:rPr>
            </a:br>
            <a:br>
              <a:rPr lang="es-ES" sz="1050" i="1" dirty="0">
                <a:latin typeface="Helvetica Neue" panose="02000503000000020004" pitchFamily="2" charset="0"/>
              </a:rPr>
            </a:br>
            <a:r>
              <a:rPr lang="es-ES" sz="1050" i="1" dirty="0">
                <a:latin typeface="Helvetica Neue" panose="02000503000000020004" pitchFamily="2" charset="0"/>
              </a:rPr>
              <a:t>b) Por las primeras 50 hectáreas, de 1 hasta 50 hectáreas, hasta el sesenta por ciento (60%) de los costos de implantación;</a:t>
            </a:r>
            <a:br>
              <a:rPr lang="es-ES" sz="1050" i="1" dirty="0">
                <a:latin typeface="Helvetica Neue" panose="02000503000000020004" pitchFamily="2" charset="0"/>
              </a:rPr>
            </a:br>
            <a:br>
              <a:rPr lang="es-ES" sz="1050" i="1" dirty="0">
                <a:latin typeface="Helvetica Neue" panose="02000503000000020004" pitchFamily="2" charset="0"/>
              </a:rPr>
            </a:br>
            <a:r>
              <a:rPr lang="es-ES" sz="1050" i="1" dirty="0">
                <a:latin typeface="Helvetica Neue" panose="02000503000000020004" pitchFamily="2" charset="0"/>
              </a:rPr>
              <a:t>c) Por las siguientes 100 hectáreas, de 51 hasta 150 hectáreas, hasta el cincuenta por ciento (50%) de los costos de implantación;</a:t>
            </a:r>
            <a:br>
              <a:rPr lang="es-ES" sz="1050" i="1" dirty="0">
                <a:latin typeface="Helvetica Neue" panose="02000503000000020004" pitchFamily="2" charset="0"/>
              </a:rPr>
            </a:br>
            <a:br>
              <a:rPr lang="es-ES" sz="1050" i="1" dirty="0">
                <a:latin typeface="Helvetica Neue" panose="02000503000000020004" pitchFamily="2" charset="0"/>
              </a:rPr>
            </a:br>
            <a:r>
              <a:rPr lang="es-ES" sz="1050" i="1" dirty="0">
                <a:latin typeface="Helvetica Neue" panose="02000503000000020004" pitchFamily="2" charset="0"/>
              </a:rPr>
              <a:t>d) Por las siguientes 150 hectáreas, de 151 hasta 300 hectáreas, hasta el cuarenta por ciento (40%) de los costos de implantación.</a:t>
            </a:r>
            <a:br>
              <a:rPr lang="es-ES" sz="1050" i="1" dirty="0">
                <a:latin typeface="Helvetica Neue" panose="02000503000000020004" pitchFamily="2" charset="0"/>
              </a:rPr>
            </a:br>
            <a:br>
              <a:rPr lang="es-ES" sz="1050" i="1" dirty="0">
                <a:latin typeface="Helvetica Neue" panose="02000503000000020004" pitchFamily="2" charset="0"/>
              </a:rPr>
            </a:br>
            <a:r>
              <a:rPr lang="es-ES" sz="1050" i="1" dirty="0">
                <a:latin typeface="Helvetica Neue" panose="02000503000000020004" pitchFamily="2" charset="0"/>
              </a:rPr>
              <a:t>En la región patagónica se extenderá:</a:t>
            </a:r>
            <a:br>
              <a:rPr lang="es-ES" sz="1050" i="1" dirty="0">
                <a:latin typeface="Helvetica Neue" panose="02000503000000020004" pitchFamily="2" charset="0"/>
              </a:rPr>
            </a:br>
            <a:br>
              <a:rPr lang="es-ES" sz="1050" i="1" dirty="0">
                <a:latin typeface="Helvetica Neue" panose="02000503000000020004" pitchFamily="2" charset="0"/>
              </a:rPr>
            </a:br>
            <a:r>
              <a:rPr lang="es-ES" sz="1050" i="1" dirty="0">
                <a:latin typeface="Helvetica Neue" panose="02000503000000020004" pitchFamily="2" charset="0"/>
              </a:rPr>
              <a:t>e) Por las siguientes 200 hectáreas, de 301 hasta 500 hectáreas, hasta el cuarenta por ciento (40%) de los costos de implantación.</a:t>
            </a:r>
            <a:br>
              <a:rPr lang="es-ES" sz="1050" i="1" dirty="0">
                <a:latin typeface="Helvetica Neue" panose="02000503000000020004" pitchFamily="2" charset="0"/>
              </a:rPr>
            </a:br>
            <a:endParaRPr lang="es-AR" sz="1050" i="1" dirty="0">
              <a:latin typeface="Helvetica Neue" panose="02000503000000020004" pitchFamily="2" charset="0"/>
            </a:endParaRPr>
          </a:p>
        </p:txBody>
      </p:sp>
    </p:spTree>
    <p:extLst>
      <p:ext uri="{BB962C8B-B14F-4D97-AF65-F5344CB8AC3E}">
        <p14:creationId xmlns:p14="http://schemas.microsoft.com/office/powerpoint/2010/main" val="4017208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Infracciones y sanciones.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5" y="1931626"/>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285750" indent="-285750" algn="ctr">
              <a:buFontTx/>
              <a:buChar char="-"/>
            </a:pPr>
            <a:r>
              <a:rPr lang="es-ES" sz="1800" b="1" dirty="0">
                <a:latin typeface="Helvetica Neue" panose="02000503000000020004" pitchFamily="2" charset="0"/>
              </a:rPr>
              <a:t>Carácter objetivo –</a:t>
            </a:r>
          </a:p>
          <a:p>
            <a:pPr marL="0" indent="0" algn="ctr"/>
            <a:endParaRPr lang="es-ES" sz="1800" b="1" dirty="0">
              <a:latin typeface="Helvetica Neue" panose="02000503000000020004" pitchFamily="2" charset="0"/>
            </a:endParaRPr>
          </a:p>
          <a:p>
            <a:pPr marL="0" indent="0" algn="ctr"/>
            <a:endParaRPr lang="es-ES" sz="1800" b="1"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Omisión en la presentación de la documentación requerida por la normativa.</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Omisión en el cumplimiento de las tareas silviculturales previstas en el emprendimiento presentado o en el cronograma aprobado.</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Omisión en el cumplimiento de la obligación de mantener las plantaciones comprendidas en el emprendimiento, en buen estado de conservación hasta el turno de corta final de la especie implantada.</a:t>
            </a:r>
            <a:br>
              <a:rPr lang="es-ES" sz="1800" dirty="0">
                <a:latin typeface="Helvetica Neue" panose="02000503000000020004" pitchFamily="2" charset="0"/>
              </a:rPr>
            </a:br>
            <a:endParaRPr lang="es-ES" sz="1800" dirty="0">
              <a:latin typeface="Helvetica Neue" panose="02000503000000020004" pitchFamily="2" charset="0"/>
            </a:endParaRPr>
          </a:p>
        </p:txBody>
      </p:sp>
    </p:spTree>
    <p:extLst>
      <p:ext uri="{BB962C8B-B14F-4D97-AF65-F5344CB8AC3E}">
        <p14:creationId xmlns:p14="http://schemas.microsoft.com/office/powerpoint/2010/main" val="40947835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Infracciones y sanciones.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3" name="Rectángulo 2">
            <a:extLst>
              <a:ext uri="{FF2B5EF4-FFF2-40B4-BE49-F238E27FC236}">
                <a16:creationId xmlns:a16="http://schemas.microsoft.com/office/drawing/2014/main" id="{91219D5C-7E23-2AE5-F8B6-A9EB765E12B7}"/>
              </a:ext>
            </a:extLst>
          </p:cNvPr>
          <p:cNvSpPr/>
          <p:nvPr/>
        </p:nvSpPr>
        <p:spPr>
          <a:xfrm>
            <a:off x="2455239" y="1927227"/>
            <a:ext cx="5163186" cy="3712356"/>
          </a:xfrm>
          <a:prstGeom prst="rect">
            <a:avLst/>
          </a:prstGeom>
          <a:solidFill>
            <a:srgbClr val="8D0C1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4" name="Rectángulo: una sola esquina cortada 3">
            <a:extLst>
              <a:ext uri="{FF2B5EF4-FFF2-40B4-BE49-F238E27FC236}">
                <a16:creationId xmlns:a16="http://schemas.microsoft.com/office/drawing/2014/main" id="{2F9726D6-C780-D8CE-6215-8A486379BD0E}"/>
              </a:ext>
            </a:extLst>
          </p:cNvPr>
          <p:cNvSpPr/>
          <p:nvPr/>
        </p:nvSpPr>
        <p:spPr>
          <a:xfrm>
            <a:off x="2455239" y="3812404"/>
            <a:ext cx="2497761"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5" name="Rectángulo: una sola esquina cortada 4">
            <a:extLst>
              <a:ext uri="{FF2B5EF4-FFF2-40B4-BE49-F238E27FC236}">
                <a16:creationId xmlns:a16="http://schemas.microsoft.com/office/drawing/2014/main" id="{19B1C356-A6DA-DCC8-D969-203F8B109D18}"/>
              </a:ext>
            </a:extLst>
          </p:cNvPr>
          <p:cNvSpPr/>
          <p:nvPr/>
        </p:nvSpPr>
        <p:spPr>
          <a:xfrm flipV="1">
            <a:off x="2464461" y="1919359"/>
            <a:ext cx="2550395" cy="1787821"/>
          </a:xfrm>
          <a:prstGeom prst="snip1Rect">
            <a:avLst>
              <a:gd name="adj" fmla="val 50000"/>
            </a:avLst>
          </a:prstGeom>
          <a:solidFill>
            <a:schemeClr val="bg1">
              <a:lumMod val="50000"/>
            </a:schemeClr>
          </a:solidFill>
          <a:ln w="5715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6" name="Rectángulo: una sola esquina cortada 5">
            <a:extLst>
              <a:ext uri="{FF2B5EF4-FFF2-40B4-BE49-F238E27FC236}">
                <a16:creationId xmlns:a16="http://schemas.microsoft.com/office/drawing/2014/main" id="{BB9D2733-2DB1-B3D0-DB62-86B3423869DE}"/>
              </a:ext>
            </a:extLst>
          </p:cNvPr>
          <p:cNvSpPr/>
          <p:nvPr/>
        </p:nvSpPr>
        <p:spPr>
          <a:xfrm flipH="1">
            <a:off x="5092220" y="3829466"/>
            <a:ext cx="2497761"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7" name="Rectángulo: una sola esquina cortada 6">
            <a:extLst>
              <a:ext uri="{FF2B5EF4-FFF2-40B4-BE49-F238E27FC236}">
                <a16:creationId xmlns:a16="http://schemas.microsoft.com/office/drawing/2014/main" id="{95881222-6B5E-E0E7-388C-09B02A2B50D4}"/>
              </a:ext>
            </a:extLst>
          </p:cNvPr>
          <p:cNvSpPr/>
          <p:nvPr/>
        </p:nvSpPr>
        <p:spPr>
          <a:xfrm flipH="1" flipV="1">
            <a:off x="5135209" y="1919360"/>
            <a:ext cx="2497761"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a16="http://schemas.microsoft.com/office/drawing/2014/main" id="{50A2EA4B-1E8B-A68A-2AB6-7C578E71FACF}"/>
              </a:ext>
            </a:extLst>
          </p:cNvPr>
          <p:cNvSpPr txBox="1"/>
          <p:nvPr/>
        </p:nvSpPr>
        <p:spPr>
          <a:xfrm>
            <a:off x="2536379" y="2350012"/>
            <a:ext cx="2406558" cy="892552"/>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Apercibimiento o </a:t>
            </a:r>
            <a:r>
              <a:rPr lang="es-AR" sz="1300" dirty="0">
                <a:solidFill>
                  <a:schemeClr val="bg1"/>
                </a:solidFill>
                <a:latin typeface="Arial" panose="020B0604020202020204" pitchFamily="34" charset="0"/>
                <a:cs typeface="Arial" panose="020B0604020202020204" pitchFamily="34" charset="0"/>
              </a:rPr>
              <a:t>caducidad total o parcial del tratamiento otorgado </a:t>
            </a:r>
            <a:endParaRPr lang="es-AR" sz="1300" b="1" dirty="0">
              <a:solidFill>
                <a:schemeClr val="bg1"/>
              </a:solidFill>
              <a:latin typeface="Arial" panose="020B0604020202020204" pitchFamily="34" charset="0"/>
              <a:cs typeface="Arial" panose="020B0604020202020204" pitchFamily="34" charset="0"/>
            </a:endParaRPr>
          </a:p>
          <a:p>
            <a:pPr algn="ctr"/>
            <a:endParaRPr lang="es-AR" sz="1300" dirty="0">
              <a:solidFill>
                <a:schemeClr val="bg1"/>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A9EEB60E-00B4-717B-87A2-B87C49048818}"/>
              </a:ext>
            </a:extLst>
          </p:cNvPr>
          <p:cNvSpPr txBox="1"/>
          <p:nvPr/>
        </p:nvSpPr>
        <p:spPr>
          <a:xfrm>
            <a:off x="5272983" y="2253984"/>
            <a:ext cx="2222212" cy="892552"/>
          </a:xfrm>
          <a:prstGeom prst="rect">
            <a:avLst/>
          </a:prstGeom>
          <a:noFill/>
        </p:spPr>
        <p:txBody>
          <a:bodyPr wrap="square" rtlCol="0">
            <a:spAutoFit/>
          </a:bodyPr>
          <a:lstStyle/>
          <a:p>
            <a:pPr algn="ctr"/>
            <a:r>
              <a:rPr lang="es-AR" sz="1300" dirty="0">
                <a:solidFill>
                  <a:schemeClr val="bg1"/>
                </a:solidFill>
                <a:latin typeface="Arial" panose="020B0604020202020204" pitchFamily="34" charset="0"/>
                <a:cs typeface="Arial" panose="020B0604020202020204" pitchFamily="34" charset="0"/>
              </a:rPr>
              <a:t>Multa, con tope del 30% de las inversiones efectivamente realizadas en el emprendimiento</a:t>
            </a:r>
            <a:endParaRPr lang="es-AR" sz="1300" b="1" dirty="0">
              <a:solidFill>
                <a:schemeClr val="bg1"/>
              </a:solidFill>
              <a:latin typeface="Arial" panose="020B0604020202020204" pitchFamily="34" charset="0"/>
              <a:cs typeface="Arial" panose="020B0604020202020204" pitchFamily="34" charset="0"/>
            </a:endParaRPr>
          </a:p>
        </p:txBody>
      </p:sp>
      <p:sp>
        <p:nvSpPr>
          <p:cNvPr id="10" name="CuadroTexto 9">
            <a:extLst>
              <a:ext uri="{FF2B5EF4-FFF2-40B4-BE49-F238E27FC236}">
                <a16:creationId xmlns:a16="http://schemas.microsoft.com/office/drawing/2014/main" id="{0E049D9A-AE3B-79ED-CF9F-72E545A4FC8C}"/>
              </a:ext>
            </a:extLst>
          </p:cNvPr>
          <p:cNvSpPr txBox="1"/>
          <p:nvPr/>
        </p:nvSpPr>
        <p:spPr>
          <a:xfrm>
            <a:off x="4231213" y="3417970"/>
            <a:ext cx="1585729" cy="692497"/>
          </a:xfrm>
          <a:prstGeom prst="rect">
            <a:avLst/>
          </a:prstGeom>
          <a:noFill/>
        </p:spPr>
        <p:txBody>
          <a:bodyPr wrap="square" rtlCol="0">
            <a:spAutoFit/>
          </a:bodyPr>
          <a:lstStyle/>
          <a:p>
            <a:pPr algn="ctr"/>
            <a:r>
              <a:rPr lang="es-AR" sz="1300" b="1" dirty="0">
                <a:solidFill>
                  <a:schemeClr val="bg1"/>
                </a:solidFill>
                <a:latin typeface="Arial" panose="020B0604020202020204" pitchFamily="34" charset="0"/>
                <a:cs typeface="Arial" panose="020B0604020202020204" pitchFamily="34" charset="0"/>
              </a:rPr>
              <a:t>Sanciones (puede ser una o más)</a:t>
            </a:r>
          </a:p>
        </p:txBody>
      </p:sp>
      <p:sp>
        <p:nvSpPr>
          <p:cNvPr id="11" name="CuadroTexto 10">
            <a:extLst>
              <a:ext uri="{FF2B5EF4-FFF2-40B4-BE49-F238E27FC236}">
                <a16:creationId xmlns:a16="http://schemas.microsoft.com/office/drawing/2014/main" id="{43C2E85F-6E40-A5C9-9AA6-9D8E2FA46FFC}"/>
              </a:ext>
            </a:extLst>
          </p:cNvPr>
          <p:cNvSpPr txBox="1"/>
          <p:nvPr/>
        </p:nvSpPr>
        <p:spPr>
          <a:xfrm>
            <a:off x="5560534" y="4163079"/>
            <a:ext cx="1890227" cy="1292662"/>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Restitución de impuestos no abonados y reintegro de todo otro beneficio no ingresado de naturaleza fiscal, </a:t>
            </a:r>
            <a:endParaRPr lang="es-AR" sz="1300" dirty="0">
              <a:solidFill>
                <a:schemeClr val="bg1"/>
              </a:solidFill>
              <a:latin typeface="Arial" panose="020B0604020202020204" pitchFamily="34" charset="0"/>
              <a:cs typeface="Arial" panose="020B0604020202020204" pitchFamily="34" charset="0"/>
            </a:endParaRPr>
          </a:p>
        </p:txBody>
      </p:sp>
      <p:sp>
        <p:nvSpPr>
          <p:cNvPr id="12" name="CuadroTexto 11">
            <a:extLst>
              <a:ext uri="{FF2B5EF4-FFF2-40B4-BE49-F238E27FC236}">
                <a16:creationId xmlns:a16="http://schemas.microsoft.com/office/drawing/2014/main" id="{23A58098-53A9-DDC5-AB83-CB34666A1703}"/>
              </a:ext>
            </a:extLst>
          </p:cNvPr>
          <p:cNvSpPr txBox="1"/>
          <p:nvPr/>
        </p:nvSpPr>
        <p:spPr>
          <a:xfrm>
            <a:off x="2367025" y="4150971"/>
            <a:ext cx="2446931" cy="1292662"/>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Devolución del apoyo económico no reintegrable percibido (actualizado en materia de costos de implantación y tratamientos silviculturales)</a:t>
            </a:r>
            <a:endParaRPr lang="es-AR" sz="1300" dirty="0">
              <a:solidFill>
                <a:schemeClr val="bg1"/>
              </a:solidFill>
              <a:latin typeface="Arial" panose="020B0604020202020204" pitchFamily="34" charset="0"/>
              <a:cs typeface="Arial" panose="020B0604020202020204" pitchFamily="34" charset="0"/>
            </a:endParaRPr>
          </a:p>
        </p:txBody>
      </p:sp>
      <p:grpSp>
        <p:nvGrpSpPr>
          <p:cNvPr id="13" name="Grupo 12">
            <a:extLst>
              <a:ext uri="{FF2B5EF4-FFF2-40B4-BE49-F238E27FC236}">
                <a16:creationId xmlns:a16="http://schemas.microsoft.com/office/drawing/2014/main" id="{3A8E0A6D-1168-F7C5-FEFA-3C2D47BA4CD9}"/>
              </a:ext>
            </a:extLst>
          </p:cNvPr>
          <p:cNvGrpSpPr/>
          <p:nvPr/>
        </p:nvGrpSpPr>
        <p:grpSpPr>
          <a:xfrm>
            <a:off x="324853" y="5801568"/>
            <a:ext cx="9363264" cy="936116"/>
            <a:chOff x="299835" y="1316058"/>
            <a:chExt cx="5444621" cy="1368576"/>
          </a:xfrm>
        </p:grpSpPr>
        <p:sp>
          <p:nvSpPr>
            <p:cNvPr id="14" name="Rectángulo: esquinas redondeadas 13">
              <a:extLst>
                <a:ext uri="{FF2B5EF4-FFF2-40B4-BE49-F238E27FC236}">
                  <a16:creationId xmlns:a16="http://schemas.microsoft.com/office/drawing/2014/main" id="{560821CA-146F-C26F-5EDC-900D6288DAC5}"/>
                </a:ext>
              </a:extLst>
            </p:cNvPr>
            <p:cNvSpPr/>
            <p:nvPr/>
          </p:nvSpPr>
          <p:spPr>
            <a:xfrm>
              <a:off x="299835" y="1356075"/>
              <a:ext cx="5444621" cy="1328559"/>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AR"/>
            </a:p>
          </p:txBody>
        </p:sp>
        <p:sp>
          <p:nvSpPr>
            <p:cNvPr id="16" name="Rectángulo: esquinas redondeadas 6">
              <a:extLst>
                <a:ext uri="{FF2B5EF4-FFF2-40B4-BE49-F238E27FC236}">
                  <a16:creationId xmlns:a16="http://schemas.microsoft.com/office/drawing/2014/main" id="{2EC270F3-13A8-69E4-ACA4-D288FC1B028E}"/>
                </a:ext>
              </a:extLst>
            </p:cNvPr>
            <p:cNvSpPr txBox="1"/>
            <p:nvPr/>
          </p:nvSpPr>
          <p:spPr>
            <a:xfrm>
              <a:off x="429545" y="1316058"/>
              <a:ext cx="5314911" cy="11988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8663" tIns="0" rIns="158663" bIns="0" numCol="1" spcCol="1270" anchor="ctr" anchorCtr="0">
              <a:noAutofit/>
            </a:bodyPr>
            <a:lstStyle/>
            <a:p>
              <a:pPr algn="ctr"/>
              <a:r>
                <a:rPr lang="es-ES" sz="1300" b="1" i="0" u="none" strike="noStrike" baseline="0" dirty="0">
                  <a:latin typeface="Arial" panose="020B0604020202020204" pitchFamily="34" charset="0"/>
                  <a:cs typeface="Arial" panose="020B0604020202020204" pitchFamily="34" charset="0"/>
                </a:rPr>
                <a:t>Previa sustanciación de </a:t>
              </a:r>
              <a:r>
                <a:rPr lang="es-ES" sz="1300" b="1" dirty="0">
                  <a:latin typeface="Arial" panose="020B0604020202020204" pitchFamily="34" charset="0"/>
                  <a:cs typeface="Arial" panose="020B0604020202020204" pitchFamily="34" charset="0"/>
                </a:rPr>
                <a:t>SUMARIO (Dirección Nacional de Desarrollo Foresto Industrial, Secretaría de Agricultura, Ganadería y Pesca). Las sanciones podrás ser apeladas ante la Cámara Nacional en lo Contencioso Administrativo Federal, previo depósito de la sanción pecuniaria, en caso de corresponder. </a:t>
              </a:r>
              <a:endParaRPr lang="es-AR" sz="13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314255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Fondo Nacional Ley Bosques Cultivados.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latin typeface="Helvetica Neue" panose="02000503000000020004" pitchFamily="2" charset="0"/>
              </a:rPr>
              <a:t>Objeto: solventar el otorgamiento de los aportes económicos no reintegrables y/o todo otro beneficio establecido en el régimen, como así también las acciones a realizar por la Autoridad de aplicación. Se encuentra integrado por:</a:t>
            </a:r>
          </a:p>
          <a:p>
            <a:pPr marL="0" indent="0" algn="ctr"/>
            <a:endParaRPr lang="es-ES" sz="1800" dirty="0">
              <a:latin typeface="Helvetica Neue" panose="02000503000000020004" pitchFamily="2" charset="0"/>
            </a:endParaRPr>
          </a:p>
          <a:p>
            <a:pPr marL="285750" indent="-285750" algn="ctr">
              <a:buFontTx/>
              <a:buChar char="-"/>
            </a:pPr>
            <a:r>
              <a:rPr lang="es-ES" sz="1800" i="1" dirty="0">
                <a:latin typeface="Helvetica Neue" panose="02000503000000020004" pitchFamily="2" charset="0"/>
              </a:rPr>
              <a:t>Los préstamos y/o subsidios otorgados por organismos nacionales e internacionales;</a:t>
            </a:r>
          </a:p>
          <a:p>
            <a:pPr marL="285750" indent="-285750" algn="ctr">
              <a:buFontTx/>
              <a:buChar char="-"/>
            </a:pPr>
            <a:r>
              <a:rPr lang="es-ES" sz="1800" i="1" dirty="0">
                <a:latin typeface="Helvetica Neue" panose="02000503000000020004" pitchFamily="2" charset="0"/>
              </a:rPr>
              <a:t>Donaciones y legados;</a:t>
            </a:r>
          </a:p>
          <a:p>
            <a:pPr marL="285750" indent="-285750" algn="ctr">
              <a:buFontTx/>
              <a:buChar char="-"/>
            </a:pPr>
            <a:r>
              <a:rPr lang="es-ES" sz="1800" i="1" dirty="0">
                <a:latin typeface="Helvetica Neue" panose="02000503000000020004" pitchFamily="2" charset="0"/>
              </a:rPr>
              <a:t>Todo otro aporte destinado al cumplimiento de programas.</a:t>
            </a:r>
          </a:p>
          <a:p>
            <a:pPr marL="285750" indent="-285750" algn="ctr">
              <a:buFontTx/>
              <a:buChar char="-"/>
            </a:pPr>
            <a:r>
              <a:rPr lang="es-ES" sz="1800" i="1" dirty="0">
                <a:latin typeface="Helvetica Neue" panose="02000503000000020004" pitchFamily="2" charset="0"/>
              </a:rPr>
              <a:t>Venta de publicaciones o de otro tipo de servicios relacionados con el sector forestal;</a:t>
            </a:r>
          </a:p>
          <a:p>
            <a:pPr marL="285750" indent="-285750" algn="ctr">
              <a:buFontTx/>
              <a:buChar char="-"/>
            </a:pPr>
            <a:r>
              <a:rPr lang="es-ES" sz="1800" i="1" dirty="0">
                <a:latin typeface="Helvetica Neue" panose="02000503000000020004" pitchFamily="2" charset="0"/>
              </a:rPr>
              <a:t>Fondos provenientes de impuestos, tasas y/u otras contribuciones específicas para el apoyo del régimen.</a:t>
            </a:r>
            <a:br>
              <a:rPr lang="es-ES" sz="1800" i="1" dirty="0">
                <a:latin typeface="Helvetica Neue" panose="02000503000000020004" pitchFamily="2" charset="0"/>
              </a:rPr>
            </a:br>
            <a:br>
              <a:rPr lang="es-ES" sz="1800" dirty="0">
                <a:latin typeface="Helvetica Neue" panose="02000503000000020004" pitchFamily="2" charset="0"/>
              </a:rPr>
            </a:br>
            <a:endParaRPr lang="es-ES" sz="1800" dirty="0">
              <a:latin typeface="Helvetica Neue" panose="02000503000000020004" pitchFamily="2" charset="0"/>
            </a:endParaRPr>
          </a:p>
        </p:txBody>
      </p:sp>
    </p:spTree>
    <p:extLst>
      <p:ext uri="{BB962C8B-B14F-4D97-AF65-F5344CB8AC3E}">
        <p14:creationId xmlns:p14="http://schemas.microsoft.com/office/powerpoint/2010/main" val="2919222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Opinión del Fisco. </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i="1" dirty="0">
                <a:latin typeface="Helvetica Neue" panose="02000503000000020004" pitchFamily="2" charset="0"/>
              </a:rPr>
              <a:t>Dictamen (DAT) 69/1999 del 01/05/2000.</a:t>
            </a: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En relación con la exención que dice: </a:t>
            </a:r>
            <a:r>
              <a:rPr lang="es-ES" sz="1800" i="1" dirty="0">
                <a:latin typeface="Helvetica Neue" panose="02000503000000020004" pitchFamily="2" charset="0"/>
              </a:rPr>
              <a:t>“Los emprendimientos forestales y el componente forestal de los emprendimientos </a:t>
            </a:r>
            <a:r>
              <a:rPr lang="es-ES" sz="1800" i="1" dirty="0" err="1">
                <a:latin typeface="Helvetica Neue" panose="02000503000000020004" pitchFamily="2" charset="0"/>
              </a:rPr>
              <a:t>forestoindustriales</a:t>
            </a:r>
            <a:r>
              <a:rPr lang="es-ES" sz="1800" i="1" dirty="0">
                <a:latin typeface="Helvetica Neue" panose="02000503000000020004" pitchFamily="2" charset="0"/>
              </a:rPr>
              <a:t> estarán exentos de todo impuesto patrimonial vigente o a crearse que grave a los activos o patrimonios afectados.”</a:t>
            </a:r>
            <a:br>
              <a:rPr lang="es-ES" sz="1800" i="1" dirty="0">
                <a:latin typeface="Helvetica Neue" panose="02000503000000020004" pitchFamily="2" charset="0"/>
              </a:rPr>
            </a:br>
            <a:endParaRPr lang="es-ES" sz="1800" i="1" dirty="0">
              <a:latin typeface="Helvetica Neue" panose="02000503000000020004" pitchFamily="2" charset="0"/>
            </a:endParaRP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La exención </a:t>
            </a:r>
            <a:r>
              <a:rPr lang="es-ES" sz="1800" b="1" i="1" dirty="0">
                <a:latin typeface="Helvetica Neue" panose="02000503000000020004" pitchFamily="2" charset="0"/>
              </a:rPr>
              <a:t>no resulta aplicable automáticamente </a:t>
            </a:r>
            <a:r>
              <a:rPr lang="es-ES" sz="1800" dirty="0">
                <a:latin typeface="Helvetica Neue" panose="02000503000000020004" pitchFamily="2" charset="0"/>
              </a:rPr>
              <a:t>a cualquier explotación forestal, sino que es procedente respecto de aquellos proyectos que, en el marco de la norma, hayan sido inscriptos en un registro habilitado a los fines de gozar de los beneficios, y hayan sido aprobados por la Autoridad de Aplicación.</a:t>
            </a:r>
          </a:p>
          <a:p>
            <a:br>
              <a:rPr lang="es-ES" sz="1100" dirty="0"/>
            </a:br>
            <a:endParaRPr lang="es-ES" sz="1800" dirty="0">
              <a:latin typeface="Helvetica Neue" panose="02000503000000020004" pitchFamily="2" charset="0"/>
            </a:endParaRPr>
          </a:p>
        </p:txBody>
      </p:sp>
    </p:spTree>
    <p:extLst>
      <p:ext uri="{BB962C8B-B14F-4D97-AF65-F5344CB8AC3E}">
        <p14:creationId xmlns:p14="http://schemas.microsoft.com/office/powerpoint/2010/main" val="37482241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Antecedentes jurisprudenciales.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i="1" dirty="0">
                <a:latin typeface="Helvetica Neue" panose="02000503000000020004" pitchFamily="2" charset="0"/>
              </a:rPr>
              <a:t>“Arauco Argentina -Ex Alto Paraná S.A.-”</a:t>
            </a:r>
          </a:p>
          <a:p>
            <a:pPr marL="0" indent="0" algn="ctr"/>
            <a:r>
              <a:rPr lang="es-ES" sz="1800" i="1" dirty="0">
                <a:latin typeface="Helvetica Neue" panose="02000503000000020004" pitchFamily="2" charset="0"/>
              </a:rPr>
              <a:t>CNCAF, Sala V, 14/06/2022</a:t>
            </a:r>
            <a:br>
              <a:rPr lang="es-ES" sz="1800" dirty="0">
                <a:latin typeface="Helvetica Neue" panose="02000503000000020004" pitchFamily="2" charset="0"/>
              </a:rPr>
            </a:br>
            <a:endParaRPr lang="es-ES" sz="1800" dirty="0">
              <a:latin typeface="Helvetica Neue" panose="02000503000000020004" pitchFamily="2" charset="0"/>
            </a:endParaRPr>
          </a:p>
          <a:p>
            <a:pPr marL="0" indent="0" algn="ctr"/>
            <a:r>
              <a:rPr lang="es-ES" sz="1800" dirty="0">
                <a:latin typeface="Helvetica Neue" panose="02000503000000020004" pitchFamily="2" charset="0"/>
              </a:rPr>
              <a:t>Se cuestiona la </a:t>
            </a:r>
            <a:r>
              <a:rPr lang="es-ES" sz="1800" b="1" dirty="0">
                <a:latin typeface="Helvetica Neue" panose="02000503000000020004" pitchFamily="2" charset="0"/>
              </a:rPr>
              <a:t>suspensión de la exención de derechos de exportación</a:t>
            </a:r>
            <a:r>
              <a:rPr lang="es-ES" sz="1800" dirty="0">
                <a:latin typeface="Helvetica Neue" panose="02000503000000020004" pitchFamily="2" charset="0"/>
              </a:rPr>
              <a:t>, de la cual gozaba en virtud de la Ley </a:t>
            </a:r>
            <a:r>
              <a:rPr lang="es-ES" sz="1800" dirty="0" err="1">
                <a:latin typeface="Helvetica Neue" panose="02000503000000020004" pitchFamily="2" charset="0"/>
              </a:rPr>
              <a:t>N°</a:t>
            </a:r>
            <a:r>
              <a:rPr lang="es-ES" sz="1800" dirty="0">
                <a:latin typeface="Helvetica Neue" panose="02000503000000020004" pitchFamily="2" charset="0"/>
              </a:rPr>
              <a:t> 25.080.</a:t>
            </a:r>
          </a:p>
          <a:p>
            <a:pPr marL="0" indent="0" algn="ctr"/>
            <a:endParaRPr lang="es-ES" sz="1800" dirty="0">
              <a:latin typeface="Helvetica Neue" panose="02000503000000020004" pitchFamily="2" charset="0"/>
            </a:endParaRPr>
          </a:p>
          <a:p>
            <a:pPr marL="0" indent="0" algn="ctr"/>
            <a:r>
              <a:rPr lang="es-ES" sz="1800" b="1" i="1" dirty="0">
                <a:latin typeface="Helvetica Neue" panose="02000503000000020004" pitchFamily="2" charset="0"/>
              </a:rPr>
              <a:t>La cuestión refiere a la “Estabilidad fiscal” prevista por la norma…</a:t>
            </a: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En tanto no habría sido demostrado que la carga tributaria total de los proyectos foresto-industriales se hubiera visto incrementada con la respectiva suspensión.</a:t>
            </a:r>
          </a:p>
          <a:p>
            <a:br>
              <a:rPr lang="es-ES" sz="1100" dirty="0"/>
            </a:br>
            <a:endParaRPr lang="es-ES" sz="1800" dirty="0">
              <a:latin typeface="Helvetica Neue" panose="02000503000000020004" pitchFamily="2" charset="0"/>
            </a:endParaRPr>
          </a:p>
          <a:p>
            <a:br>
              <a:rPr lang="es-ES" sz="1100" dirty="0"/>
            </a:br>
            <a:endParaRPr lang="es-ES" sz="1800" dirty="0">
              <a:latin typeface="Helvetica Neue" panose="02000503000000020004" pitchFamily="2" charset="0"/>
            </a:endParaRPr>
          </a:p>
        </p:txBody>
      </p:sp>
    </p:spTree>
    <p:extLst>
      <p:ext uri="{BB962C8B-B14F-4D97-AF65-F5344CB8AC3E}">
        <p14:creationId xmlns:p14="http://schemas.microsoft.com/office/powerpoint/2010/main" val="17753966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Antecedentes jurisprudenciales.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i="1" dirty="0">
                <a:latin typeface="Helvetica Neue" panose="02000503000000020004" pitchFamily="2" charset="0"/>
              </a:rPr>
              <a:t>“…el Régimen de Promoción Forestal previsto por la Ley </a:t>
            </a:r>
            <a:r>
              <a:rPr lang="es-ES" sz="1800" i="1" dirty="0" err="1">
                <a:latin typeface="Helvetica Neue" panose="02000503000000020004" pitchFamily="2" charset="0"/>
              </a:rPr>
              <a:t>N°</a:t>
            </a:r>
            <a:r>
              <a:rPr lang="es-ES" sz="1800" i="1" dirty="0">
                <a:latin typeface="Helvetica Neue" panose="02000503000000020004" pitchFamily="2" charset="0"/>
              </a:rPr>
              <a:t> 25.080, prevé -dentro de sus beneficios- la estabilidad fiscal por un plazo de entre 30 a 50 años, con el fin de fomentar las inversiones en bosques cultivados. Este beneficio debe guardar estricta relación con las inversiones efectivamente producidas por aquellas empresas que solicitan acogerse dicho régimen, para lo cual la autoridad de aplicación es la encargada del debido control del cumplimiento de dichas inversiones.”</a:t>
            </a:r>
          </a:p>
          <a:p>
            <a:pPr marL="0" indent="0" algn="ctr"/>
            <a:endParaRPr lang="es-ES" sz="1800" i="1" dirty="0">
              <a:latin typeface="Helvetica Neue" panose="02000503000000020004" pitchFamily="2" charset="0"/>
            </a:endParaRPr>
          </a:p>
          <a:p>
            <a:pPr marL="0" indent="0" algn="ctr"/>
            <a:endParaRPr lang="es-ES" sz="1800" i="1" dirty="0">
              <a:latin typeface="Helvetica Neue" panose="02000503000000020004" pitchFamily="2" charset="0"/>
            </a:endParaRPr>
          </a:p>
          <a:p>
            <a:pPr marL="0" indent="0" algn="ctr"/>
            <a:r>
              <a:rPr lang="es-ES" sz="1800" i="1" dirty="0">
                <a:latin typeface="Helvetica Neue" panose="02000503000000020004" pitchFamily="2" charset="0"/>
              </a:rPr>
              <a:t>“…la parte actora no acompañó elemento probatorio alguno que permita tener por acreditado cuales han sido las inversiones efectivamente realizadas, tanto para el componente industrial como para el forestal, en los proyectos presentados. Dicha situación, imposibilita la debida determinación de los productos y volúmenes máximos sobre los cuales la empresa podría ser beneficiaria de las exenciones impositivas.”</a:t>
            </a:r>
          </a:p>
          <a:p>
            <a:pPr marL="0" indent="0" algn="ctr"/>
            <a:endParaRPr lang="es-ES" sz="1800" i="1" dirty="0">
              <a:latin typeface="Helvetica Neue" panose="02000503000000020004" pitchFamily="2" charset="0"/>
            </a:endParaRPr>
          </a:p>
          <a:p>
            <a:br>
              <a:rPr lang="es-ES" sz="1800" dirty="0">
                <a:latin typeface="Helvetica Neue" panose="02000503000000020004" pitchFamily="2" charset="0"/>
              </a:rPr>
            </a:br>
            <a:endParaRPr lang="es-ES" sz="1800" dirty="0">
              <a:latin typeface="Helvetica Neue" panose="02000503000000020004" pitchFamily="2" charset="0"/>
            </a:endParaRPr>
          </a:p>
          <a:p>
            <a:br>
              <a:rPr lang="es-ES" sz="1100" dirty="0"/>
            </a:br>
            <a:endParaRPr lang="es-ES" sz="1800" dirty="0">
              <a:latin typeface="Helvetica Neue" panose="02000503000000020004" pitchFamily="2" charset="0"/>
            </a:endParaRPr>
          </a:p>
        </p:txBody>
      </p:sp>
    </p:spTree>
    <p:extLst>
      <p:ext uri="{BB962C8B-B14F-4D97-AF65-F5344CB8AC3E}">
        <p14:creationId xmlns:p14="http://schemas.microsoft.com/office/powerpoint/2010/main" val="32552602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Fomento Equino.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5" y="1943658"/>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latin typeface="Helvetica Neue" panose="02000503000000020004" pitchFamily="2" charset="0"/>
              </a:rPr>
              <a:t>La Ley </a:t>
            </a:r>
            <a:r>
              <a:rPr lang="es-ES" sz="1800" dirty="0" err="1">
                <a:latin typeface="Helvetica Neue" panose="02000503000000020004" pitchFamily="2" charset="0"/>
              </a:rPr>
              <a:t>N°</a:t>
            </a:r>
            <a:r>
              <a:rPr lang="es-ES" sz="1800" dirty="0">
                <a:latin typeface="Helvetica Neue" panose="02000503000000020004" pitchFamily="2" charset="0"/>
              </a:rPr>
              <a:t> 17.117 (17/01/1967) declara de interés nacional la </a:t>
            </a:r>
            <a:r>
              <a:rPr lang="es-ES" sz="1800" b="1" dirty="0">
                <a:latin typeface="Helvetica Neue" panose="02000503000000020004" pitchFamily="2" charset="0"/>
              </a:rPr>
              <a:t>crianza del équido</a:t>
            </a:r>
            <a:r>
              <a:rPr lang="es-ES" sz="1800" dirty="0">
                <a:latin typeface="Helvetica Neue" panose="02000503000000020004" pitchFamily="2" charset="0"/>
              </a:rPr>
              <a:t>, con excepción del pura sangre de carrera, </a:t>
            </a:r>
            <a:r>
              <a:rPr lang="es-ES" sz="1800" b="1" dirty="0">
                <a:latin typeface="Helvetica Neue" panose="02000503000000020004" pitchFamily="2" charset="0"/>
              </a:rPr>
              <a:t>en todo el territorio de la Nación</a:t>
            </a:r>
            <a:r>
              <a:rPr lang="es-ES" sz="1800" dirty="0">
                <a:latin typeface="Helvetica Neue" panose="02000503000000020004" pitchFamily="2" charset="0"/>
              </a:rPr>
              <a:t>.</a:t>
            </a:r>
            <a:br>
              <a:rPr lang="es-ES" sz="1800" dirty="0">
                <a:latin typeface="Helvetica Neue" panose="02000503000000020004" pitchFamily="2" charset="0"/>
              </a:rPr>
            </a:br>
            <a:endParaRPr lang="es-ES" sz="1800" dirty="0">
              <a:latin typeface="Helvetica Neue" panose="02000503000000020004" pitchFamily="2" charset="0"/>
            </a:endParaRPr>
          </a:p>
        </p:txBody>
      </p:sp>
      <p:pic>
        <p:nvPicPr>
          <p:cNvPr id="3076" name="Picture 4" descr="El ganado equino | Norte Chaco">
            <a:extLst>
              <a:ext uri="{FF2B5EF4-FFF2-40B4-BE49-F238E27FC236}">
                <a16:creationId xmlns:a16="http://schemas.microsoft.com/office/drawing/2014/main" id="{7866ED11-992C-4A55-2FCE-E5FE2107C1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1338" y="2860851"/>
            <a:ext cx="2906251" cy="2526631"/>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78" name="Picture 6" descr="Qué ha pasado con los mulos en República Dominicana? - Diario Libre">
            <a:extLst>
              <a:ext uri="{FF2B5EF4-FFF2-40B4-BE49-F238E27FC236}">
                <a16:creationId xmlns:a16="http://schemas.microsoft.com/office/drawing/2014/main" id="{9A1A47AA-D51E-07D4-F3A3-1E9A6E75F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79" y="3778046"/>
            <a:ext cx="3259748" cy="2526632"/>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pic>
        <p:nvPicPr>
          <p:cNvPr id="3080" name="Picture 8" descr="Celebrada con éxito la subasta de animales de la Raza Asnal ...">
            <a:extLst>
              <a:ext uri="{FF2B5EF4-FFF2-40B4-BE49-F238E27FC236}">
                <a16:creationId xmlns:a16="http://schemas.microsoft.com/office/drawing/2014/main" id="{27E3DCB3-7B0B-B3B2-F023-4356808231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5800" y="3923013"/>
            <a:ext cx="3339765" cy="2928937"/>
          </a:xfrm>
          <a:prstGeom prst="ellipse">
            <a:avLst/>
          </a:prstGeom>
          <a:ln w="63500" cap="rnd">
            <a:solidFill>
              <a:schemeClr val="bg1"/>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1748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52362" y="2124132"/>
            <a:ext cx="9507681" cy="1172521"/>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n-US" sz="1800" dirty="0">
                <a:latin typeface="Helvetica Neue" panose="02000503000000020004" pitchFamily="2" charset="0"/>
              </a:rPr>
              <a:t>La </a:t>
            </a:r>
            <a:r>
              <a:rPr lang="en-US" sz="1800" b="1" dirty="0">
                <a:latin typeface="Helvetica Neue" panose="02000503000000020004" pitchFamily="2" charset="0"/>
              </a:rPr>
              <a:t>Ley N° 25.080 </a:t>
            </a:r>
            <a:r>
              <a:rPr lang="en-US" sz="1800" dirty="0">
                <a:latin typeface="Helvetica Neue" panose="02000503000000020004" pitchFamily="2" charset="0"/>
              </a:rPr>
              <a:t>(B.O. 19/09/1999) establece un </a:t>
            </a:r>
            <a:r>
              <a:rPr lang="es-ES" sz="1800" b="1" dirty="0">
                <a:latin typeface="Helvetica Neue" panose="02000503000000020004" pitchFamily="2" charset="0"/>
              </a:rPr>
              <a:t>régimen de promoción de las inversiones que se efectúen en </a:t>
            </a:r>
            <a:r>
              <a:rPr lang="es-ES" sz="1800" b="1" u="sng" dirty="0">
                <a:latin typeface="Helvetica Neue" panose="02000503000000020004" pitchFamily="2" charset="0"/>
              </a:rPr>
              <a:t>nuevos emprendimientos forestales y en las ampliaciones de los bosques existentes</a:t>
            </a:r>
            <a:r>
              <a:rPr lang="es-ES" sz="1800" dirty="0">
                <a:latin typeface="Helvetica Neue" panose="02000503000000020004" pitchFamily="2" charset="0"/>
              </a:rPr>
              <a:t>.</a:t>
            </a:r>
          </a:p>
          <a:p>
            <a:pPr marL="0" indent="0" algn="ctr"/>
            <a:endParaRPr lang="en-US" sz="1800" dirty="0">
              <a:highlight>
                <a:srgbClr val="FFFF00"/>
              </a:highlight>
              <a:latin typeface="Helvetica Neue" panose="02000503000000020004" pitchFamily="2" charset="0"/>
            </a:endParaRPr>
          </a:p>
        </p:txBody>
      </p:sp>
      <p:pic>
        <p:nvPicPr>
          <p:cNvPr id="1026" name="Picture 2" descr="Los diferentes tipos de bosques, sus nombres y características">
            <a:extLst>
              <a:ext uri="{FF2B5EF4-FFF2-40B4-BE49-F238E27FC236}">
                <a16:creationId xmlns:a16="http://schemas.microsoft.com/office/drawing/2014/main" id="{A308461A-2BA2-7054-C556-99FE273DAD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496" y="3051462"/>
            <a:ext cx="2064167" cy="1830261"/>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3" name="Text Placeholder 8">
            <a:extLst>
              <a:ext uri="{FF2B5EF4-FFF2-40B4-BE49-F238E27FC236}">
                <a16:creationId xmlns:a16="http://schemas.microsoft.com/office/drawing/2014/main" id="{A561E78C-7923-22F1-E899-37422826B632}"/>
              </a:ext>
            </a:extLst>
          </p:cNvPr>
          <p:cNvSpPr txBox="1">
            <a:spLocks/>
          </p:cNvSpPr>
          <p:nvPr/>
        </p:nvSpPr>
        <p:spPr>
          <a:xfrm>
            <a:off x="99134" y="4868906"/>
            <a:ext cx="2940207" cy="923330"/>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solidFill>
                  <a:schemeClr val="tx1"/>
                </a:solidFill>
                <a:latin typeface="Helvetica Neue" panose="02000503000000020004" pitchFamily="2" charset="0"/>
                <a:cs typeface="Arial"/>
              </a:rPr>
              <a:t>Implantación de bosques, su mantenimiento </a:t>
            </a:r>
          </a:p>
          <a:p>
            <a:pPr marL="0" indent="0" algn="ctr"/>
            <a:r>
              <a:rPr lang="es-ES" sz="1800" dirty="0">
                <a:solidFill>
                  <a:schemeClr val="tx1"/>
                </a:solidFill>
                <a:latin typeface="Helvetica Neue" panose="02000503000000020004" pitchFamily="2" charset="0"/>
                <a:cs typeface="Arial"/>
              </a:rPr>
              <a:t>y manejo sostenible</a:t>
            </a:r>
            <a:endParaRPr lang="en-US" sz="1800" dirty="0">
              <a:highlight>
                <a:srgbClr val="FFFF00"/>
              </a:highlight>
              <a:latin typeface="Helvetica Neue" panose="02000503000000020004" pitchFamily="2" charset="0"/>
            </a:endParaRPr>
          </a:p>
        </p:txBody>
      </p:sp>
      <p:sp>
        <p:nvSpPr>
          <p:cNvPr id="4" name="Text Placeholder 8">
            <a:extLst>
              <a:ext uri="{FF2B5EF4-FFF2-40B4-BE49-F238E27FC236}">
                <a16:creationId xmlns:a16="http://schemas.microsoft.com/office/drawing/2014/main" id="{28C4767C-550B-A658-28D4-4C3CD7E87F90}"/>
              </a:ext>
            </a:extLst>
          </p:cNvPr>
          <p:cNvSpPr txBox="1">
            <a:spLocks/>
          </p:cNvSpPr>
          <p:nvPr/>
        </p:nvSpPr>
        <p:spPr>
          <a:xfrm>
            <a:off x="3473155" y="4868906"/>
            <a:ext cx="2340893" cy="679902"/>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solidFill>
                  <a:schemeClr val="tx1"/>
                </a:solidFill>
                <a:latin typeface="Helvetica Neue" panose="02000503000000020004" pitchFamily="2" charset="0"/>
                <a:cs typeface="Arial"/>
              </a:rPr>
              <a:t>Investigación y desarrollo</a:t>
            </a:r>
            <a:endParaRPr lang="en-US" sz="1800" dirty="0">
              <a:highlight>
                <a:srgbClr val="FFFF00"/>
              </a:highlight>
              <a:latin typeface="Helvetica Neue" panose="02000503000000020004" pitchFamily="2" charset="0"/>
            </a:endParaRPr>
          </a:p>
        </p:txBody>
      </p:sp>
      <p:sp>
        <p:nvSpPr>
          <p:cNvPr id="5" name="Text Placeholder 8">
            <a:extLst>
              <a:ext uri="{FF2B5EF4-FFF2-40B4-BE49-F238E27FC236}">
                <a16:creationId xmlns:a16="http://schemas.microsoft.com/office/drawing/2014/main" id="{DBBB9664-B20A-4961-3FA2-74B376C9841C}"/>
              </a:ext>
            </a:extLst>
          </p:cNvPr>
          <p:cNvSpPr txBox="1">
            <a:spLocks/>
          </p:cNvSpPr>
          <p:nvPr/>
        </p:nvSpPr>
        <p:spPr>
          <a:xfrm>
            <a:off x="6428236" y="4888289"/>
            <a:ext cx="2340893" cy="679902"/>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solidFill>
                  <a:schemeClr val="tx1"/>
                </a:solidFill>
                <a:latin typeface="Helvetica Neue" panose="02000503000000020004" pitchFamily="2" charset="0"/>
                <a:cs typeface="Arial"/>
              </a:rPr>
              <a:t>Industrialización de la madera</a:t>
            </a:r>
            <a:endParaRPr lang="en-US" sz="1800" dirty="0">
              <a:highlight>
                <a:srgbClr val="FFFF00"/>
              </a:highlight>
              <a:latin typeface="Helvetica Neue" panose="02000503000000020004" pitchFamily="2" charset="0"/>
            </a:endParaRPr>
          </a:p>
        </p:txBody>
      </p:sp>
      <p:sp>
        <p:nvSpPr>
          <p:cNvPr id="8" name="CuadroTexto 7">
            <a:extLst>
              <a:ext uri="{FF2B5EF4-FFF2-40B4-BE49-F238E27FC236}">
                <a16:creationId xmlns:a16="http://schemas.microsoft.com/office/drawing/2014/main" id="{69C6712F-D3D8-282A-E078-324D3D0F313F}"/>
              </a:ext>
            </a:extLst>
          </p:cNvPr>
          <p:cNvSpPr txBox="1"/>
          <p:nvPr/>
        </p:nvSpPr>
        <p:spPr>
          <a:xfrm>
            <a:off x="895870" y="5972952"/>
            <a:ext cx="8114259" cy="369332"/>
          </a:xfrm>
          <a:prstGeom prst="rect">
            <a:avLst/>
          </a:prstGeom>
          <a:noFill/>
        </p:spPr>
        <p:txBody>
          <a:bodyPr wrap="square">
            <a:spAutoFit/>
          </a:bodyPr>
          <a:lstStyle/>
          <a:p>
            <a:pPr marL="0" indent="0" algn="ctr"/>
            <a:r>
              <a:rPr lang="es-ES" sz="1800" b="1" i="1" dirty="0">
                <a:solidFill>
                  <a:schemeClr val="tx1"/>
                </a:solidFill>
                <a:latin typeface="Helvetica Neue" panose="02000503000000020004" pitchFamily="2" charset="0"/>
                <a:cs typeface="Arial"/>
              </a:rPr>
              <a:t>Conformando un “Emprendimiento forestal o </a:t>
            </a:r>
            <a:r>
              <a:rPr lang="es-ES" sz="1800" b="1" i="1" dirty="0" err="1">
                <a:solidFill>
                  <a:schemeClr val="tx1"/>
                </a:solidFill>
                <a:latin typeface="Helvetica Neue" panose="02000503000000020004" pitchFamily="2" charset="0"/>
                <a:cs typeface="Arial"/>
              </a:rPr>
              <a:t>forestoindustrial</a:t>
            </a:r>
            <a:r>
              <a:rPr lang="es-ES" sz="1800" b="1" i="1" dirty="0">
                <a:solidFill>
                  <a:schemeClr val="tx1"/>
                </a:solidFill>
                <a:latin typeface="Helvetica Neue" panose="02000503000000020004" pitchFamily="2" charset="0"/>
                <a:cs typeface="Arial"/>
              </a:rPr>
              <a:t> integrad</a:t>
            </a:r>
            <a:r>
              <a:rPr lang="es-ES" b="1" i="1" dirty="0">
                <a:latin typeface="Helvetica Neue" panose="02000503000000020004" pitchFamily="2" charset="0"/>
                <a:cs typeface="Arial"/>
              </a:rPr>
              <a:t>o”</a:t>
            </a:r>
            <a:endParaRPr lang="es-AR" sz="1800" b="1" i="1" dirty="0">
              <a:solidFill>
                <a:schemeClr val="tx1"/>
              </a:solidFill>
              <a:latin typeface="Helvetica Neue" panose="02000503000000020004" pitchFamily="2" charset="0"/>
              <a:cs typeface="Arial"/>
            </a:endParaRPr>
          </a:p>
        </p:txBody>
      </p:sp>
      <p:pic>
        <p:nvPicPr>
          <p:cNvPr id="1028" name="Picture 4" descr="Investigación del Laboratorio Salud de Bosques de la UACh proporcionará  información sobre insectos asociados a la araucaria - Diario Sustentable">
            <a:extLst>
              <a:ext uri="{FF2B5EF4-FFF2-40B4-BE49-F238E27FC236}">
                <a16:creationId xmlns:a16="http://schemas.microsoft.com/office/drawing/2014/main" id="{49C22D4B-10B6-30F7-3768-BD0914DCD4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73155" y="3211242"/>
            <a:ext cx="2064168" cy="174307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30" name="Picture 6" descr="La industria maderera se sobrepone a la pandemia | NASA PACK">
            <a:extLst>
              <a:ext uri="{FF2B5EF4-FFF2-40B4-BE49-F238E27FC236}">
                <a16:creationId xmlns:a16="http://schemas.microsoft.com/office/drawing/2014/main" id="{D24B1730-245E-DDDE-712B-BF9DAD136C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1815" y="3251875"/>
            <a:ext cx="2116940" cy="158770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Fomento Equino.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5" y="1943658"/>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dirty="0">
                <a:latin typeface="Helvetica Neue" panose="02000503000000020004" pitchFamily="2" charset="0"/>
              </a:rPr>
              <a:t>Originalmente, la normativa y su reglamentación preveían que:</a:t>
            </a:r>
          </a:p>
          <a:p>
            <a:pPr marL="0" indent="0" algn="ctr"/>
            <a:endParaRPr lang="es-ES" sz="1800" i="1" dirty="0">
              <a:latin typeface="Helvetica Neue" panose="02000503000000020004" pitchFamily="2" charset="0"/>
            </a:endParaRPr>
          </a:p>
          <a:p>
            <a:pPr marL="0" indent="0" algn="ctr"/>
            <a:r>
              <a:rPr lang="es-ES" sz="1800" i="1" dirty="0">
                <a:latin typeface="Helvetica Neue" panose="02000503000000020004" pitchFamily="2" charset="0"/>
              </a:rPr>
              <a:t>“Los </a:t>
            </a:r>
            <a:r>
              <a:rPr lang="es-ES" sz="1800" b="1" i="1" dirty="0">
                <a:latin typeface="Helvetica Neue" panose="02000503000000020004" pitchFamily="2" charset="0"/>
              </a:rPr>
              <a:t>criadores de </a:t>
            </a:r>
            <a:r>
              <a:rPr lang="es-ES" sz="1800" b="1" i="1" dirty="0" err="1">
                <a:latin typeface="Helvetica Neue" panose="02000503000000020004" pitchFamily="2" charset="0"/>
              </a:rPr>
              <a:t>équinos</a:t>
            </a:r>
            <a:r>
              <a:rPr lang="es-ES" sz="1800" b="1" i="1" dirty="0">
                <a:latin typeface="Helvetica Neue" panose="02000503000000020004" pitchFamily="2" charset="0"/>
              </a:rPr>
              <a:t> destinados a fines deportivos, trabajos y defensa nacional </a:t>
            </a:r>
            <a:r>
              <a:rPr lang="es-ES" sz="1800" i="1" dirty="0">
                <a:latin typeface="Helvetica Neue" panose="02000503000000020004" pitchFamily="2" charset="0"/>
              </a:rPr>
              <a:t>-excluidos los de pura sangre de carrera- </a:t>
            </a:r>
            <a:r>
              <a:rPr lang="es-ES" sz="1800" b="1" i="1" u="sng" dirty="0">
                <a:latin typeface="Helvetica Neue" panose="02000503000000020004" pitchFamily="2" charset="0"/>
              </a:rPr>
              <a:t>estarán exentos del pago de impuestos nacionales</a:t>
            </a:r>
            <a:r>
              <a:rPr lang="es-ES" sz="1800" i="1" u="sng" dirty="0">
                <a:latin typeface="Helvetica Neue" panose="02000503000000020004" pitchFamily="2" charset="0"/>
              </a:rPr>
              <a:t>, y también de los municipales de la ciudad de Buenos Aires</a:t>
            </a:r>
            <a:r>
              <a:rPr lang="es-ES" sz="1800" i="1" dirty="0">
                <a:latin typeface="Helvetica Neue" panose="02000503000000020004" pitchFamily="2" charset="0"/>
              </a:rPr>
              <a:t>, sobre los beneficios derivados de esa explotación, así como también de los que gravan las operaciones de comercialización de los productos -en su primera etapa- siempre que dicha comercialización se realice en el mercado interno.”</a:t>
            </a:r>
          </a:p>
          <a:p>
            <a:pPr marL="0" indent="0" algn="ctr"/>
            <a:endParaRPr lang="es-ES" sz="1800" i="1" dirty="0">
              <a:latin typeface="Helvetica Neue" panose="02000503000000020004" pitchFamily="2" charset="0"/>
            </a:endParaRPr>
          </a:p>
          <a:p>
            <a:pPr marL="0" indent="0" algn="ctr"/>
            <a:r>
              <a:rPr lang="es-ES" sz="1800" i="1" dirty="0">
                <a:latin typeface="Helvetica Neue" panose="02000503000000020004" pitchFamily="2" charset="0"/>
              </a:rPr>
              <a:t>“…están exentas del impuesto a los réditos las utilidades obtenidas por las explotaciones ganaderas de cría de hacienda caballar —excluidos los de pura sangre de carrera— asnal y mular. Los criadores de équidos que se dediquen a su vez a otras actividades no comprendidas en la franquicia, deberán efectuar la discriminación pertinente en su balance impositivo, a fin de determinar el beneficio no sujeto al gravamen…”</a:t>
            </a:r>
          </a:p>
          <a:p>
            <a:br>
              <a:rPr lang="es-ES" sz="1800" i="1" dirty="0">
                <a:latin typeface="Helvetica Neue" panose="02000503000000020004" pitchFamily="2" charset="0"/>
              </a:rPr>
            </a:br>
            <a:endParaRPr lang="es-ES" sz="1800" i="1" dirty="0">
              <a:latin typeface="Helvetica Neue" panose="02000503000000020004" pitchFamily="2" charset="0"/>
            </a:endParaRPr>
          </a:p>
          <a:p>
            <a:pPr marL="0" indent="0" algn="ctr"/>
            <a:endParaRPr lang="es-ES" sz="1800" i="1" dirty="0">
              <a:latin typeface="Helvetica Neue" panose="02000503000000020004" pitchFamily="2" charset="0"/>
            </a:endParaRPr>
          </a:p>
          <a:p>
            <a:pPr marL="0" indent="0" algn="ctr"/>
            <a:endParaRPr lang="es-ES" sz="1800" i="1" dirty="0">
              <a:latin typeface="Helvetica Neue" panose="02000503000000020004" pitchFamily="2" charset="0"/>
            </a:endParaRPr>
          </a:p>
          <a:p>
            <a:pPr marL="0" indent="0" algn="ctr"/>
            <a:r>
              <a:rPr lang="es-ES" sz="2000" b="1" u="sng" dirty="0">
                <a:latin typeface="Helvetica Neue" panose="02000503000000020004" pitchFamily="2" charset="0"/>
              </a:rPr>
              <a:t>Sin embargo, el artículo 313 de la Ley </a:t>
            </a:r>
            <a:r>
              <a:rPr lang="es-ES" sz="2000" b="1" u="sng" dirty="0" err="1">
                <a:latin typeface="Helvetica Neue" panose="02000503000000020004" pitchFamily="2" charset="0"/>
              </a:rPr>
              <a:t>N°</a:t>
            </a:r>
            <a:r>
              <a:rPr lang="es-ES" sz="2000" b="1" u="sng" dirty="0">
                <a:latin typeface="Helvetica Neue" panose="02000503000000020004" pitchFamily="2" charset="0"/>
              </a:rPr>
              <a:t> 27.430 (29/12/2017) derogó el beneficio impositivo.</a:t>
            </a:r>
          </a:p>
          <a:p>
            <a:pPr marL="0" indent="0" algn="ctr"/>
            <a:endParaRPr lang="es-ES" sz="1800" i="1" dirty="0">
              <a:latin typeface="Helvetica Neue" panose="02000503000000020004" pitchFamily="2" charset="0"/>
            </a:endParaRPr>
          </a:p>
          <a:p>
            <a:pPr marL="0" indent="0" algn="ctr"/>
            <a:endParaRPr lang="es-ES" sz="1800" i="1" dirty="0">
              <a:latin typeface="Helvetica Neue" panose="02000503000000020004" pitchFamily="2" charset="0"/>
            </a:endParaRPr>
          </a:p>
        </p:txBody>
      </p:sp>
    </p:spTree>
    <p:extLst>
      <p:ext uri="{BB962C8B-B14F-4D97-AF65-F5344CB8AC3E}">
        <p14:creationId xmlns:p14="http://schemas.microsoft.com/office/powerpoint/2010/main" val="31514788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Fomento Equino. </a:t>
            </a:r>
          </a:p>
          <a:p>
            <a:pPr algn="l"/>
            <a:r>
              <a:rPr lang="es-AR" sz="3200" b="1" dirty="0">
                <a:latin typeface="Helvetica Neue" panose="02000503000000020004" pitchFamily="2" charset="0"/>
                <a:ea typeface="+mn-ea"/>
              </a:rPr>
              <a:t>Derogación de los beneficios impositivos</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283380" y="3582616"/>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algn="ctr" fontAlgn="base"/>
            <a:r>
              <a:rPr lang="es-ES" sz="1800" dirty="0">
                <a:latin typeface="Helvetica Neue" panose="02000503000000020004" pitchFamily="2" charset="0"/>
              </a:rPr>
              <a:t>A partir del cierre de ejercicio al 31/12/2017, los resultados obtenidos quedaron gravados por el impuesto a las ganancias. En el IVA, el gravamen recayó sobre las ventas realizadas a partir del 30/12/2017.</a:t>
            </a:r>
          </a:p>
          <a:p>
            <a:endParaRPr lang="es-ES" sz="1800" dirty="0">
              <a:latin typeface="Helvetica Neue" panose="02000503000000020004" pitchFamily="2" charset="0"/>
            </a:endParaRPr>
          </a:p>
          <a:p>
            <a:pPr algn="ctr" fontAlgn="base"/>
            <a:r>
              <a:rPr lang="es-ES" sz="1600" i="1" dirty="0">
                <a:latin typeface="Helvetica Neue" panose="02000503000000020004" pitchFamily="2" charset="0"/>
              </a:rPr>
              <a:t>“Esta exención materializada hace 50 años había quedado descolocada de la situación que fundamentó su origen, ya que la defensa nacional no podía depender en la actualidad de la disponibilidad de caballos, frente a los importantes adelantos tecnológicos existentes en la materia desde el año 1967“*</a:t>
            </a:r>
            <a:endParaRPr lang="es-ES" sz="1600" b="1" i="1" dirty="0">
              <a:latin typeface="Helvetica Neue" panose="02000503000000020004" pitchFamily="2" charset="0"/>
            </a:endParaRPr>
          </a:p>
          <a:p>
            <a:pPr algn="ctr" fontAlgn="base"/>
            <a:endParaRPr lang="es-ES" sz="1800" dirty="0">
              <a:highlight>
                <a:srgbClr val="FFFF00"/>
              </a:highlight>
              <a:latin typeface="Helvetica Neue" panose="02000503000000020004" pitchFamily="2" charset="0"/>
            </a:endParaRPr>
          </a:p>
          <a:p>
            <a:pPr algn="ctr" fontAlgn="base"/>
            <a:endParaRPr lang="es-ES" sz="1800" dirty="0">
              <a:highlight>
                <a:srgbClr val="FFFF00"/>
              </a:highlight>
              <a:latin typeface="Helvetica Neue" panose="02000503000000020004" pitchFamily="2" charset="0"/>
            </a:endParaRPr>
          </a:p>
          <a:p>
            <a:pPr algn="just" fontAlgn="base"/>
            <a:r>
              <a:rPr lang="es-ES" sz="1200" dirty="0">
                <a:latin typeface="Helvetica Neue" panose="02000503000000020004" pitchFamily="2" charset="0"/>
              </a:rPr>
              <a:t>*RAPISARDA, Mario J., “La cría de caballos ahora paga impuestos”, Suplemento Fiscal y Previsional, El Cronista Comercial, 26/02/2018.</a:t>
            </a:r>
            <a:br>
              <a:rPr lang="es-ES" sz="1100" dirty="0"/>
            </a:br>
            <a:endParaRPr lang="es-ES" sz="1800" i="1" dirty="0">
              <a:latin typeface="Helvetica Neue" panose="02000503000000020004" pitchFamily="2" charset="0"/>
            </a:endParaRPr>
          </a:p>
        </p:txBody>
      </p:sp>
      <p:pic>
        <p:nvPicPr>
          <p:cNvPr id="2" name="Imagen 1">
            <a:extLst>
              <a:ext uri="{FF2B5EF4-FFF2-40B4-BE49-F238E27FC236}">
                <a16:creationId xmlns:a16="http://schemas.microsoft.com/office/drawing/2014/main" id="{7794A2C4-D400-79D2-BEA1-DD0BC4BC594A}"/>
              </a:ext>
            </a:extLst>
          </p:cNvPr>
          <p:cNvPicPr>
            <a:picLocks noChangeAspect="1"/>
          </p:cNvPicPr>
          <p:nvPr/>
        </p:nvPicPr>
        <p:blipFill>
          <a:blip r:embed="rId2"/>
          <a:stretch>
            <a:fillRect/>
          </a:stretch>
        </p:blipFill>
        <p:spPr>
          <a:xfrm>
            <a:off x="427121" y="2245704"/>
            <a:ext cx="9051758" cy="819163"/>
          </a:xfrm>
          <a:prstGeom prst="rect">
            <a:avLst/>
          </a:prstGeom>
        </p:spPr>
      </p:pic>
    </p:spTree>
    <p:extLst>
      <p:ext uri="{BB962C8B-B14F-4D97-AF65-F5344CB8AC3E}">
        <p14:creationId xmlns:p14="http://schemas.microsoft.com/office/powerpoint/2010/main" val="4213698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Fomento Equino. </a:t>
            </a:r>
          </a:p>
          <a:p>
            <a:pPr algn="l"/>
            <a:r>
              <a:rPr lang="es-AR" sz="3200" b="1" dirty="0">
                <a:latin typeface="Helvetica Neue" panose="02000503000000020004" pitchFamily="2" charset="0"/>
                <a:ea typeface="+mn-ea"/>
              </a:rPr>
              <a:t>Antecedentes jurisprudenciales.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3" name="Text Placeholder 8">
            <a:extLst>
              <a:ext uri="{FF2B5EF4-FFF2-40B4-BE49-F238E27FC236}">
                <a16:creationId xmlns:a16="http://schemas.microsoft.com/office/drawing/2014/main" id="{8470AB38-3BA7-3F75-E3F3-9B18BCB96F74}"/>
              </a:ext>
            </a:extLst>
          </p:cNvPr>
          <p:cNvSpPr txBox="1">
            <a:spLocks/>
          </p:cNvSpPr>
          <p:nvPr/>
        </p:nvSpPr>
        <p:spPr>
          <a:xfrm>
            <a:off x="180436" y="2114988"/>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i="1" dirty="0">
                <a:latin typeface="Helvetica Neue" panose="02000503000000020004" pitchFamily="2" charset="0"/>
              </a:rPr>
              <a:t>“Novillo, Astrada Javier”</a:t>
            </a:r>
          </a:p>
          <a:p>
            <a:pPr marL="0" indent="0" algn="ctr"/>
            <a:r>
              <a:rPr lang="es-ES" sz="1800" i="1" dirty="0">
                <a:latin typeface="Helvetica Neue" panose="02000503000000020004" pitchFamily="2" charset="0"/>
              </a:rPr>
              <a:t>TFN, 02/09/2019</a:t>
            </a: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La AFIP reclama diferencias en el Impuesto sobre los Bienes Personales. </a:t>
            </a:r>
          </a:p>
          <a:p>
            <a:pPr marL="0" indent="0" algn="ctr"/>
            <a:endParaRPr lang="es-ES" sz="1800" dirty="0">
              <a:latin typeface="Helvetica Neue" panose="02000503000000020004" pitchFamily="2" charset="0"/>
            </a:endParaRPr>
          </a:p>
          <a:p>
            <a:pPr marL="0" indent="0" algn="ctr"/>
            <a:r>
              <a:rPr lang="es-ES" sz="1800" b="1" i="1" dirty="0">
                <a:latin typeface="Helvetica Neue" panose="02000503000000020004" pitchFamily="2" charset="0"/>
              </a:rPr>
              <a:t>La cuestión refiere a la delimitación del alcance de los beneficios…</a:t>
            </a:r>
          </a:p>
          <a:p>
            <a:pPr marL="0" indent="0" algn="ctr"/>
            <a:endParaRPr lang="es-ES" sz="1800" b="1" i="1" dirty="0">
              <a:latin typeface="Helvetica Neue" panose="02000503000000020004" pitchFamily="2" charset="0"/>
            </a:endParaRPr>
          </a:p>
          <a:p>
            <a:pPr marL="0" indent="0" algn="ctr"/>
            <a:r>
              <a:rPr lang="es-ES" sz="1800" dirty="0">
                <a:latin typeface="Helvetica Neue" panose="02000503000000020004" pitchFamily="2" charset="0"/>
              </a:rPr>
              <a:t>La norma preveía beneficiar la actividad de los criadores de equinos, en relación con (i) beneficios derivados de dicha explotación, y (</a:t>
            </a:r>
            <a:r>
              <a:rPr lang="es-ES" sz="1800" dirty="0" err="1">
                <a:latin typeface="Helvetica Neue" panose="02000503000000020004" pitchFamily="2" charset="0"/>
              </a:rPr>
              <a:t>ii</a:t>
            </a:r>
            <a:r>
              <a:rPr lang="es-ES" sz="1800" dirty="0">
                <a:latin typeface="Helvetica Neue" panose="02000503000000020004" pitchFamily="2" charset="0"/>
              </a:rPr>
              <a:t>) comercialización de los productos.</a:t>
            </a:r>
          </a:p>
          <a:p>
            <a:pPr marL="0" indent="0" algn="ctr"/>
            <a:endParaRPr lang="es-ES" sz="1800" dirty="0">
              <a:latin typeface="Helvetica Neue" panose="02000503000000020004" pitchFamily="2" charset="0"/>
            </a:endParaRPr>
          </a:p>
          <a:p>
            <a:pPr marL="0" indent="0" algn="ctr"/>
            <a:r>
              <a:rPr lang="es-ES" sz="1600" i="1" dirty="0">
                <a:latin typeface="Helvetica Neue" panose="02000503000000020004" pitchFamily="2" charset="0"/>
              </a:rPr>
              <a:t>“…el otorgamiento de un beneficio tributario es </a:t>
            </a:r>
            <a:r>
              <a:rPr lang="es-ES" sz="1600" b="1" i="1" u="sng" dirty="0">
                <a:latin typeface="Helvetica Neue" panose="02000503000000020004" pitchFamily="2" charset="0"/>
              </a:rPr>
              <a:t>limitado</a:t>
            </a:r>
            <a:r>
              <a:rPr lang="es-ES" sz="1600" b="1" i="1" dirty="0">
                <a:latin typeface="Helvetica Neue" panose="02000503000000020004" pitchFamily="2" charset="0"/>
              </a:rPr>
              <a:t> </a:t>
            </a:r>
            <a:r>
              <a:rPr lang="es-ES" sz="1600" i="1" dirty="0">
                <a:latin typeface="Helvetica Neue" panose="02000503000000020004" pitchFamily="2" charset="0"/>
              </a:rPr>
              <a:t>en cuanto al </a:t>
            </a:r>
            <a:r>
              <a:rPr lang="es-ES" sz="1600" b="1" i="1" dirty="0">
                <a:latin typeface="Helvetica Neue" panose="02000503000000020004" pitchFamily="2" charset="0"/>
              </a:rPr>
              <a:t>sujeto beneficiario </a:t>
            </a:r>
            <a:r>
              <a:rPr lang="es-ES" sz="1600" i="1" dirty="0">
                <a:latin typeface="Helvetica Neue" panose="02000503000000020004" pitchFamily="2" charset="0"/>
              </a:rPr>
              <a:t>—el criador— y al </a:t>
            </a:r>
            <a:r>
              <a:rPr lang="es-ES" sz="1600" b="1" i="1" dirty="0">
                <a:latin typeface="Helvetica Neue" panose="02000503000000020004" pitchFamily="2" charset="0"/>
              </a:rPr>
              <a:t>objeto del beneficio </a:t>
            </a:r>
            <a:r>
              <a:rPr lang="es-ES" sz="1600" i="1" dirty="0">
                <a:latin typeface="Helvetica Neue" panose="02000503000000020004" pitchFamily="2" charset="0"/>
              </a:rPr>
              <a:t>—el producido o la renta derivada de la operación de venta, con más la mencionada operación—. Nada indica la norma respecto a la extensión del beneficio sobre el patrimonio del criador, lo que permitiría, en ese caso, afirmar la extensión del beneficio respecto del Impuesto sobre los Bienes Personales…”</a:t>
            </a:r>
          </a:p>
          <a:p>
            <a:br>
              <a:rPr lang="es-ES" sz="1800" dirty="0">
                <a:latin typeface="Helvetica Neue" panose="02000503000000020004" pitchFamily="2" charset="0"/>
              </a:rPr>
            </a:br>
            <a:endParaRPr lang="es-ES" sz="1800" dirty="0">
              <a:latin typeface="Helvetica Neue" panose="02000503000000020004" pitchFamily="2" charset="0"/>
            </a:endParaRPr>
          </a:p>
          <a:p>
            <a:br>
              <a:rPr lang="es-ES" sz="1100" dirty="0"/>
            </a:br>
            <a:endParaRPr lang="es-ES" sz="1800" dirty="0">
              <a:latin typeface="Helvetica Neue" panose="02000503000000020004" pitchFamily="2" charset="0"/>
            </a:endParaRPr>
          </a:p>
        </p:txBody>
      </p:sp>
    </p:spTree>
    <p:extLst>
      <p:ext uri="{BB962C8B-B14F-4D97-AF65-F5344CB8AC3E}">
        <p14:creationId xmlns:p14="http://schemas.microsoft.com/office/powerpoint/2010/main" val="1776373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Fomento Equino. </a:t>
            </a:r>
          </a:p>
          <a:p>
            <a:pPr algn="l"/>
            <a:r>
              <a:rPr lang="es-AR" sz="3200" b="1" dirty="0">
                <a:latin typeface="Helvetica Neue" panose="02000503000000020004" pitchFamily="2" charset="0"/>
                <a:ea typeface="+mn-ea"/>
              </a:rPr>
              <a:t>Opinión del Fisco.</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3" name="Text Placeholder 8">
            <a:extLst>
              <a:ext uri="{FF2B5EF4-FFF2-40B4-BE49-F238E27FC236}">
                <a16:creationId xmlns:a16="http://schemas.microsoft.com/office/drawing/2014/main" id="{8470AB38-3BA7-3F75-E3F3-9B18BCB96F74}"/>
              </a:ext>
            </a:extLst>
          </p:cNvPr>
          <p:cNvSpPr txBox="1">
            <a:spLocks/>
          </p:cNvSpPr>
          <p:nvPr/>
        </p:nvSpPr>
        <p:spPr>
          <a:xfrm>
            <a:off x="180436" y="2105844"/>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i="1" dirty="0">
                <a:latin typeface="Helvetica Neue" panose="02000503000000020004" pitchFamily="2" charset="0"/>
              </a:rPr>
              <a:t>Grupo de Enlace AFIP – 20/06/2007</a:t>
            </a:r>
          </a:p>
          <a:p>
            <a:pPr marL="0" indent="0" algn="ctr"/>
            <a:endParaRPr lang="es-ES" sz="1800" dirty="0">
              <a:latin typeface="Helvetica Neue" panose="02000503000000020004" pitchFamily="2" charset="0"/>
            </a:endParaRP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Se consulta si la existencia de hacienda al cierre de ejercicio (bien de cambio) está exenta del IGMP, dado el carácter de impuesto complementario del impuesto a las ganancias y el hecho que tales bienes de cambio están destinados a obtener, mediante su venta en el mercado interno, únicamente utilidades exentas del impuesto a las ganancias.</a:t>
            </a:r>
          </a:p>
          <a:p>
            <a:pPr marL="0" indent="0" algn="ctr"/>
            <a:endParaRPr lang="es-ES" sz="1400" i="1" dirty="0">
              <a:latin typeface="Helvetica Neue" panose="02000503000000020004" pitchFamily="2" charset="0"/>
            </a:endParaRPr>
          </a:p>
          <a:p>
            <a:pPr marL="0" indent="0" algn="ctr"/>
            <a:endParaRPr lang="es-ES" sz="1400" i="1" dirty="0">
              <a:latin typeface="Helvetica Neue" panose="02000503000000020004" pitchFamily="2" charset="0"/>
            </a:endParaRPr>
          </a:p>
          <a:p>
            <a:pPr marL="0" indent="0" algn="ctr" fontAlgn="base"/>
            <a:r>
              <a:rPr lang="es-ES" sz="1800" i="1" dirty="0">
                <a:latin typeface="Helvetica Neue" panose="02000503000000020004" pitchFamily="2" charset="0"/>
              </a:rPr>
              <a:t>Carácter complementario del impuesto a las ganancias con el IGMP, en función a la vinculación entre ambos tributos. Es factible interpretar que el beneficio alcanza al IGMP.</a:t>
            </a:r>
          </a:p>
          <a:p>
            <a:pPr marL="0" indent="0" algn="ctr"/>
            <a:endParaRPr lang="es-ES" sz="1800" dirty="0">
              <a:latin typeface="Helvetica Neue" panose="02000503000000020004" pitchFamily="2" charset="0"/>
            </a:endParaRPr>
          </a:p>
          <a:p>
            <a:pPr marL="0" indent="0" algn="ctr"/>
            <a:endParaRPr lang="es-ES" sz="1800" dirty="0">
              <a:latin typeface="Helvetica Neue" panose="02000503000000020004" pitchFamily="2" charset="0"/>
            </a:endParaRPr>
          </a:p>
          <a:p>
            <a:pPr marL="0" indent="0" algn="ctr"/>
            <a:br>
              <a:rPr lang="es-ES" sz="1800" dirty="0">
                <a:latin typeface="Helvetica Neue" panose="02000503000000020004" pitchFamily="2" charset="0"/>
              </a:rPr>
            </a:br>
            <a:endParaRPr lang="es-ES" sz="1800" dirty="0">
              <a:latin typeface="Helvetica Neue" panose="02000503000000020004" pitchFamily="2" charset="0"/>
            </a:endParaRPr>
          </a:p>
          <a:p>
            <a:br>
              <a:rPr lang="es-ES" sz="1100" dirty="0"/>
            </a:br>
            <a:endParaRPr lang="es-ES" sz="1800" dirty="0">
              <a:latin typeface="Helvetica Neue" panose="02000503000000020004" pitchFamily="2" charset="0"/>
            </a:endParaRPr>
          </a:p>
        </p:txBody>
      </p:sp>
    </p:spTree>
    <p:extLst>
      <p:ext uri="{BB962C8B-B14F-4D97-AF65-F5344CB8AC3E}">
        <p14:creationId xmlns:p14="http://schemas.microsoft.com/office/powerpoint/2010/main" val="31067886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Incentivos a la construcción.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99159" y="2055953"/>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285750" indent="-285750" algn="ctr">
              <a:buFont typeface="Wingdings" panose="05000000000000000000" pitchFamily="2" charset="2"/>
              <a:buChar char="ü"/>
            </a:pPr>
            <a:r>
              <a:rPr lang="es-ES" sz="1800" b="1" u="sng" dirty="0">
                <a:latin typeface="Helvetica Neue" panose="02000503000000020004" pitchFamily="2" charset="0"/>
              </a:rPr>
              <a:t>Incentivo a la Construcción Federal Argentina y Acceso a la Vivienda</a:t>
            </a:r>
          </a:p>
          <a:p>
            <a:pPr marL="0" indent="0" algn="ctr"/>
            <a:endParaRPr lang="es-ES" sz="1800" b="1" u="sng" dirty="0">
              <a:latin typeface="Helvetica Neue" panose="02000503000000020004" pitchFamily="2" charset="0"/>
            </a:endParaRPr>
          </a:p>
          <a:p>
            <a:pPr algn="ctr"/>
            <a:r>
              <a:rPr lang="es-ES" sz="1800" u="sng" dirty="0">
                <a:latin typeface="Helvetica Neue" panose="02000503000000020004" pitchFamily="2" charset="0"/>
              </a:rPr>
              <a:t>Plan destinado a promover el desarrollo e inversión en proyectos inmobiliarios realizados en el territorio de la República Argentina.</a:t>
            </a:r>
          </a:p>
          <a:p>
            <a:pPr algn="ctr"/>
            <a:endParaRPr lang="es-ES" sz="1800" dirty="0">
              <a:latin typeface="Helvetica Neue" panose="02000503000000020004" pitchFamily="2" charset="0"/>
            </a:endParaRPr>
          </a:p>
          <a:p>
            <a:pPr algn="ctr"/>
            <a:r>
              <a:rPr lang="es-ES" sz="1600" i="1" dirty="0">
                <a:latin typeface="Helvetica Neue" panose="02000503000000020004" pitchFamily="2" charset="0"/>
              </a:rPr>
              <a:t>Obras privadas nuevas, que se inicien a partir de la entrada en vigencia de la Ley </a:t>
            </a:r>
            <a:r>
              <a:rPr lang="es-ES" sz="1600" i="1" dirty="0" err="1">
                <a:latin typeface="Helvetica Neue" panose="02000503000000020004" pitchFamily="2" charset="0"/>
              </a:rPr>
              <a:t>N°</a:t>
            </a:r>
            <a:r>
              <a:rPr lang="es-ES" sz="1600" i="1" dirty="0">
                <a:latin typeface="Helvetica Neue" panose="02000503000000020004" pitchFamily="2" charset="0"/>
              </a:rPr>
              <a:t> 27.613 (12/03/2021), como pueden ser construcciones, ampliaciones, instalaciones, entre otras. Además, se incluyeron aquellas que, a la fecha de entrada en vigencia, poseían un grado de avance inferior al 50% de la finalización de la obra.</a:t>
            </a:r>
          </a:p>
          <a:p>
            <a:pPr algn="ctr"/>
            <a:endParaRPr lang="es-ES" sz="1600" i="1" dirty="0">
              <a:latin typeface="Helvetica Neue" panose="02000503000000020004" pitchFamily="2" charset="0"/>
            </a:endParaRPr>
          </a:p>
          <a:p>
            <a:pPr algn="ctr"/>
            <a:endParaRPr lang="es-ES" sz="1800" b="1" u="sng" dirty="0">
              <a:latin typeface="Helvetica Neue" panose="02000503000000020004" pitchFamily="2" charset="0"/>
            </a:endParaRPr>
          </a:p>
          <a:p>
            <a:pPr algn="ctr">
              <a:buFont typeface="Wingdings" panose="05000000000000000000" pitchFamily="2" charset="2"/>
              <a:buChar char="ü"/>
            </a:pPr>
            <a:r>
              <a:rPr lang="es-ES" sz="1800" b="1" u="sng" dirty="0">
                <a:latin typeface="Helvetica Neue" panose="02000503000000020004" pitchFamily="2" charset="0"/>
              </a:rPr>
              <a:t>Programa de Normalización para Reactivar la Construcción Federal Argentina</a:t>
            </a:r>
          </a:p>
          <a:p>
            <a:pPr algn="ctr"/>
            <a:br>
              <a:rPr lang="es-ES" sz="1600" i="1" dirty="0">
                <a:latin typeface="Helvetica Neue" panose="02000503000000020004" pitchFamily="2" charset="0"/>
              </a:rPr>
            </a:br>
            <a:endParaRPr lang="es-ES" sz="1600" i="1" dirty="0">
              <a:latin typeface="Helvetica Neue" panose="02000503000000020004" pitchFamily="2" charset="0"/>
            </a:endParaRPr>
          </a:p>
          <a:p>
            <a:br>
              <a:rPr lang="es-ES" sz="1800" b="1" u="sng" dirty="0">
                <a:latin typeface="Helvetica Neue" panose="02000503000000020004" pitchFamily="2" charset="0"/>
              </a:rPr>
            </a:br>
            <a:endParaRPr lang="es-ES" sz="1800" b="1" u="sng" dirty="0">
              <a:latin typeface="Helvetica Neue" panose="02000503000000020004" pitchFamily="2" charset="0"/>
            </a:endParaRPr>
          </a:p>
        </p:txBody>
      </p:sp>
    </p:spTree>
    <p:extLst>
      <p:ext uri="{BB962C8B-B14F-4D97-AF65-F5344CB8AC3E}">
        <p14:creationId xmlns:p14="http://schemas.microsoft.com/office/powerpoint/2010/main" val="854003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51710" y="468500"/>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Incentivos a la construcción.</a:t>
            </a:r>
          </a:p>
          <a:p>
            <a:pPr algn="l"/>
            <a:r>
              <a:rPr lang="es-AR" sz="3200" b="1" dirty="0">
                <a:latin typeface="Helvetica Neue" panose="02000503000000020004" pitchFamily="2" charset="0"/>
                <a:ea typeface="+mn-ea"/>
              </a:rPr>
              <a:t>Beneficios fiscales.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2" name="Pentagon 38">
            <a:extLst>
              <a:ext uri="{FF2B5EF4-FFF2-40B4-BE49-F238E27FC236}">
                <a16:creationId xmlns:a16="http://schemas.microsoft.com/office/drawing/2014/main" id="{9E9A1158-F950-BB03-F306-25F1DE403DD7}"/>
              </a:ext>
            </a:extLst>
          </p:cNvPr>
          <p:cNvSpPr/>
          <p:nvPr/>
        </p:nvSpPr>
        <p:spPr>
          <a:xfrm flipH="1">
            <a:off x="180435" y="2189757"/>
            <a:ext cx="2562765" cy="1239244"/>
          </a:xfrm>
          <a:prstGeom prst="homePlate">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Bienes</a:t>
            </a:r>
            <a:r>
              <a:rPr lang="en-US" sz="2000" b="0" dirty="0">
                <a:solidFill>
                  <a:schemeClr val="bg1"/>
                </a:solidFill>
                <a:latin typeface="Helvetica Neue" panose="02000503000000020004" pitchFamily="2" charset="0"/>
              </a:rPr>
              <a:t> </a:t>
            </a:r>
            <a:r>
              <a:rPr lang="en-US" sz="2000" b="0" dirty="0" err="1">
                <a:solidFill>
                  <a:schemeClr val="bg1"/>
                </a:solidFill>
                <a:latin typeface="Helvetica Neue" panose="02000503000000020004" pitchFamily="2" charset="0"/>
              </a:rPr>
              <a:t>Personales</a:t>
            </a:r>
            <a:endParaRPr lang="en-US" sz="2000" b="0" dirty="0">
              <a:solidFill>
                <a:schemeClr val="bg1"/>
              </a:solidFill>
              <a:latin typeface="Helvetica Neue" panose="02000503000000020004" pitchFamily="2" charset="0"/>
            </a:endParaRPr>
          </a:p>
        </p:txBody>
      </p:sp>
      <p:sp>
        <p:nvSpPr>
          <p:cNvPr id="5" name="Rectangle 9">
            <a:extLst>
              <a:ext uri="{FF2B5EF4-FFF2-40B4-BE49-F238E27FC236}">
                <a16:creationId xmlns:a16="http://schemas.microsoft.com/office/drawing/2014/main" id="{9FA5FBB2-6BA1-9937-8C3E-6B17E5798594}"/>
              </a:ext>
            </a:extLst>
          </p:cNvPr>
          <p:cNvSpPr/>
          <p:nvPr/>
        </p:nvSpPr>
        <p:spPr>
          <a:xfrm>
            <a:off x="2719144" y="1576984"/>
            <a:ext cx="733927" cy="2029728"/>
          </a:xfrm>
          <a:custGeom>
            <a:avLst/>
            <a:gdLst>
              <a:gd name="connsiteX0" fmla="*/ 0 w 1696507"/>
              <a:gd name="connsiteY0" fmla="*/ 0 h 1018645"/>
              <a:gd name="connsiteX1" fmla="*/ 1696507 w 1696507"/>
              <a:gd name="connsiteY1" fmla="*/ 0 h 1018645"/>
              <a:gd name="connsiteX2" fmla="*/ 1696507 w 1696507"/>
              <a:gd name="connsiteY2" fmla="*/ 1018645 h 1018645"/>
              <a:gd name="connsiteX3" fmla="*/ 0 w 1696507"/>
              <a:gd name="connsiteY3" fmla="*/ 1018645 h 1018645"/>
              <a:gd name="connsiteX4" fmla="*/ 0 w 1696507"/>
              <a:gd name="connsiteY4" fmla="*/ 0 h 1018645"/>
              <a:gd name="connsiteX0" fmla="*/ 0 w 1696507"/>
              <a:gd name="connsiteY0" fmla="*/ 482600 h 1501245"/>
              <a:gd name="connsiteX1" fmla="*/ 1696507 w 1696507"/>
              <a:gd name="connsiteY1" fmla="*/ 0 h 1501245"/>
              <a:gd name="connsiteX2" fmla="*/ 1696507 w 1696507"/>
              <a:gd name="connsiteY2" fmla="*/ 1501245 h 1501245"/>
              <a:gd name="connsiteX3" fmla="*/ 0 w 1696507"/>
              <a:gd name="connsiteY3" fmla="*/ 1501245 h 1501245"/>
              <a:gd name="connsiteX4" fmla="*/ 0 w 1696507"/>
              <a:gd name="connsiteY4" fmla="*/ 482600 h 1501245"/>
              <a:gd name="connsiteX0" fmla="*/ 0 w 1696507"/>
              <a:gd name="connsiteY0" fmla="*/ 482600 h 1501245"/>
              <a:gd name="connsiteX1" fmla="*/ 1696507 w 1696507"/>
              <a:gd name="connsiteY1" fmla="*/ 0 h 1501245"/>
              <a:gd name="connsiteX2" fmla="*/ 1696507 w 1696507"/>
              <a:gd name="connsiteY2" fmla="*/ 1332970 h 1501245"/>
              <a:gd name="connsiteX3" fmla="*/ 0 w 1696507"/>
              <a:gd name="connsiteY3" fmla="*/ 1501245 h 1501245"/>
              <a:gd name="connsiteX4" fmla="*/ 0 w 1696507"/>
              <a:gd name="connsiteY4" fmla="*/ 482600 h 1501245"/>
              <a:gd name="connsiteX0" fmla="*/ 0 w 1696507"/>
              <a:gd name="connsiteY0" fmla="*/ 482600 h 1501245"/>
              <a:gd name="connsiteX1" fmla="*/ 1696507 w 1696507"/>
              <a:gd name="connsiteY1" fmla="*/ 0 h 1501245"/>
              <a:gd name="connsiteX2" fmla="*/ 1696507 w 1696507"/>
              <a:gd name="connsiteY2" fmla="*/ 1332970 h 1501245"/>
              <a:gd name="connsiteX3" fmla="*/ 0 w 1696507"/>
              <a:gd name="connsiteY3" fmla="*/ 1501245 h 1501245"/>
              <a:gd name="connsiteX4" fmla="*/ 0 w 1696507"/>
              <a:gd name="connsiteY4" fmla="*/ 482600 h 1501245"/>
              <a:gd name="connsiteX0" fmla="*/ 0 w 1696507"/>
              <a:gd name="connsiteY0" fmla="*/ 492125 h 1510770"/>
              <a:gd name="connsiteX1" fmla="*/ 1693332 w 1696507"/>
              <a:gd name="connsiteY1" fmla="*/ 0 h 1510770"/>
              <a:gd name="connsiteX2" fmla="*/ 1696507 w 1696507"/>
              <a:gd name="connsiteY2" fmla="*/ 1342495 h 1510770"/>
              <a:gd name="connsiteX3" fmla="*/ 0 w 1696507"/>
              <a:gd name="connsiteY3" fmla="*/ 1510770 h 1510770"/>
              <a:gd name="connsiteX4" fmla="*/ 0 w 1696507"/>
              <a:gd name="connsiteY4" fmla="*/ 492125 h 15107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07" h="1510770">
                <a:moveTo>
                  <a:pt x="0" y="492125"/>
                </a:moveTo>
                <a:lnTo>
                  <a:pt x="1693332" y="0"/>
                </a:lnTo>
                <a:cubicBezTo>
                  <a:pt x="1694390" y="447498"/>
                  <a:pt x="1695449" y="894997"/>
                  <a:pt x="1696507" y="1342495"/>
                </a:cubicBezTo>
                <a:lnTo>
                  <a:pt x="0" y="1510770"/>
                </a:lnTo>
                <a:lnTo>
                  <a:pt x="0" y="492125"/>
                </a:lnTo>
                <a:close/>
              </a:path>
            </a:pathLst>
          </a:cu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7" name="Round Same Side Corner Rectangle 47">
            <a:extLst>
              <a:ext uri="{FF2B5EF4-FFF2-40B4-BE49-F238E27FC236}">
                <a16:creationId xmlns:a16="http://schemas.microsoft.com/office/drawing/2014/main" id="{6BA95283-33A8-75A2-B153-DE1E9EED9CC4}"/>
              </a:ext>
            </a:extLst>
          </p:cNvPr>
          <p:cNvSpPr/>
          <p:nvPr/>
        </p:nvSpPr>
        <p:spPr>
          <a:xfrm rot="5400000">
            <a:off x="5786243" y="-756183"/>
            <a:ext cx="1674300" cy="6340644"/>
          </a:xfrm>
          <a:prstGeom prst="round2SameRect">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9" name="Rectangle 50">
            <a:extLst>
              <a:ext uri="{FF2B5EF4-FFF2-40B4-BE49-F238E27FC236}">
                <a16:creationId xmlns:a16="http://schemas.microsoft.com/office/drawing/2014/main" id="{D3772FA2-923C-9495-846F-B46060F7BE36}"/>
              </a:ext>
            </a:extLst>
          </p:cNvPr>
          <p:cNvSpPr/>
          <p:nvPr/>
        </p:nvSpPr>
        <p:spPr>
          <a:xfrm>
            <a:off x="3585419" y="1675588"/>
            <a:ext cx="6116092" cy="1723549"/>
          </a:xfrm>
          <a:prstGeom prst="rect">
            <a:avLst/>
          </a:prstGeom>
          <a:solidFill>
            <a:srgbClr val="7E888E"/>
          </a:solidFill>
          <a:ln>
            <a:noFill/>
          </a:ln>
        </p:spPr>
        <p:txBody>
          <a:bodyPr wrap="square" lIns="0" tIns="0" rIns="0" bIns="0">
            <a:spAutoFit/>
          </a:bodyPr>
          <a:lstStyle/>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Exención sobre el </a:t>
            </a:r>
            <a:r>
              <a:rPr lang="es-ES" sz="1400" b="1" dirty="0">
                <a:solidFill>
                  <a:schemeClr val="bg1"/>
                </a:solidFill>
                <a:latin typeface="Helvetica Neue" panose="02000503000000020004" pitchFamily="2" charset="0"/>
                <a:cs typeface="Arial" panose="020B0604020202020204" pitchFamily="34" charset="0"/>
              </a:rPr>
              <a:t>valor de las inversiones en proyectos de inversión realizadas hasta el 31 de diciembre de 2022</a:t>
            </a:r>
            <a:r>
              <a:rPr lang="es-ES" sz="1400" dirty="0">
                <a:solidFill>
                  <a:schemeClr val="bg1"/>
                </a:solidFill>
                <a:latin typeface="Helvetica Neue" panose="02000503000000020004" pitchFamily="2" charset="0"/>
                <a:cs typeface="Arial" panose="020B0604020202020204" pitchFamily="34" charset="0"/>
              </a:rPr>
              <a:t>, hasta el período en que se produzca la finalización del proyecto, su adjudicación o la enajenación del derecho y/o la participación originados con motivo de la inversión, </a:t>
            </a:r>
            <a:r>
              <a:rPr lang="es-ES" sz="1400" b="1" dirty="0">
                <a:solidFill>
                  <a:schemeClr val="bg1"/>
                </a:solidFill>
                <a:latin typeface="Helvetica Neue" panose="02000503000000020004" pitchFamily="2" charset="0"/>
                <a:cs typeface="Arial" panose="020B0604020202020204" pitchFamily="34" charset="0"/>
              </a:rPr>
              <a:t>hasta un plazo máximo de dos períodos fiscales.</a:t>
            </a:r>
          </a:p>
          <a:p>
            <a:pPr marL="285750" indent="-285750">
              <a:buFont typeface="Wingdings" panose="05000000000000000000" pitchFamily="2" charset="2"/>
              <a:buChar char="ü"/>
            </a:pPr>
            <a:r>
              <a:rPr lang="es-ES" sz="1400" dirty="0">
                <a:solidFill>
                  <a:schemeClr val="bg1"/>
                </a:solidFill>
                <a:latin typeface="Helvetica Neue" panose="02000503000000020004" pitchFamily="2" charset="0"/>
                <a:cs typeface="Arial" panose="020B0604020202020204" pitchFamily="34" charset="0"/>
              </a:rPr>
              <a:t>Podrá computarse, como pago a cuenta del Impuesto sobre los Bienes Personales, el 1% del valor de las inversiones en proyectos inmobiliarios.</a:t>
            </a:r>
          </a:p>
          <a:p>
            <a:pPr marL="285750" indent="-285750">
              <a:buFont typeface="Wingdings" panose="05000000000000000000" pitchFamily="2" charset="2"/>
              <a:buChar char="ü"/>
            </a:pPr>
            <a:endParaRPr lang="es-ES" sz="1400" b="1" dirty="0">
              <a:solidFill>
                <a:schemeClr val="bg1"/>
              </a:solidFill>
              <a:latin typeface="Helvetica Neue" panose="02000503000000020004" pitchFamily="2" charset="0"/>
              <a:cs typeface="Arial" panose="020B0604020202020204" pitchFamily="34" charset="0"/>
            </a:endParaRPr>
          </a:p>
        </p:txBody>
      </p:sp>
      <p:sp>
        <p:nvSpPr>
          <p:cNvPr id="14" name="Pentagon 39">
            <a:extLst>
              <a:ext uri="{FF2B5EF4-FFF2-40B4-BE49-F238E27FC236}">
                <a16:creationId xmlns:a16="http://schemas.microsoft.com/office/drawing/2014/main" id="{70450652-E3A1-D37E-C7E5-749F1B326334}"/>
              </a:ext>
            </a:extLst>
          </p:cNvPr>
          <p:cNvSpPr/>
          <p:nvPr/>
        </p:nvSpPr>
        <p:spPr>
          <a:xfrm flipH="1">
            <a:off x="246608" y="3406622"/>
            <a:ext cx="2562765" cy="929906"/>
          </a:xfrm>
          <a:prstGeom prst="homePlate">
            <a:avLst/>
          </a:prstGeom>
          <a:solidFill>
            <a:srgbClr val="8D0C18"/>
          </a:solidFill>
          <a:ln w="9525">
            <a:solidFill>
              <a:srgbClr val="8D0C18"/>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Transferencia</a:t>
            </a:r>
            <a:r>
              <a:rPr lang="en-US" sz="2000" b="0" dirty="0">
                <a:solidFill>
                  <a:schemeClr val="bg1"/>
                </a:solidFill>
                <a:latin typeface="Helvetica Neue" panose="02000503000000020004" pitchFamily="2" charset="0"/>
              </a:rPr>
              <a:t> de </a:t>
            </a:r>
            <a:r>
              <a:rPr lang="en-US" sz="2000" b="0" dirty="0" err="1">
                <a:solidFill>
                  <a:schemeClr val="bg1"/>
                </a:solidFill>
                <a:latin typeface="Helvetica Neue" panose="02000503000000020004" pitchFamily="2" charset="0"/>
              </a:rPr>
              <a:t>Inmuebles</a:t>
            </a:r>
            <a:r>
              <a:rPr lang="en-US" sz="2000" b="0" dirty="0">
                <a:solidFill>
                  <a:schemeClr val="bg1"/>
                </a:solidFill>
                <a:latin typeface="Helvetica Neue" panose="02000503000000020004" pitchFamily="2" charset="0"/>
              </a:rPr>
              <a:t> (ITI)</a:t>
            </a:r>
          </a:p>
        </p:txBody>
      </p:sp>
      <p:sp>
        <p:nvSpPr>
          <p:cNvPr id="16" name="Rectangle 8">
            <a:extLst>
              <a:ext uri="{FF2B5EF4-FFF2-40B4-BE49-F238E27FC236}">
                <a16:creationId xmlns:a16="http://schemas.microsoft.com/office/drawing/2014/main" id="{F71BC283-CD21-A5A2-3418-4B4268CEF866}"/>
              </a:ext>
            </a:extLst>
          </p:cNvPr>
          <p:cNvSpPr/>
          <p:nvPr/>
        </p:nvSpPr>
        <p:spPr>
          <a:xfrm>
            <a:off x="2753589" y="3251286"/>
            <a:ext cx="733927" cy="1214318"/>
          </a:xfrm>
          <a:custGeom>
            <a:avLst/>
            <a:gdLst>
              <a:gd name="connsiteX0" fmla="*/ 0 w 1696507"/>
              <a:gd name="connsiteY0" fmla="*/ 0 h 1018645"/>
              <a:gd name="connsiteX1" fmla="*/ 1696507 w 1696507"/>
              <a:gd name="connsiteY1" fmla="*/ 0 h 1018645"/>
              <a:gd name="connsiteX2" fmla="*/ 1696507 w 1696507"/>
              <a:gd name="connsiteY2" fmla="*/ 1018645 h 1018645"/>
              <a:gd name="connsiteX3" fmla="*/ 0 w 1696507"/>
              <a:gd name="connsiteY3" fmla="*/ 1018645 h 1018645"/>
              <a:gd name="connsiteX4" fmla="*/ 0 w 1696507"/>
              <a:gd name="connsiteY4" fmla="*/ 0 h 1018645"/>
              <a:gd name="connsiteX0" fmla="*/ 0 w 1696507"/>
              <a:gd name="connsiteY0" fmla="*/ 165100 h 1183745"/>
              <a:gd name="connsiteX1" fmla="*/ 1696507 w 1696507"/>
              <a:gd name="connsiteY1" fmla="*/ 0 h 1183745"/>
              <a:gd name="connsiteX2" fmla="*/ 1696507 w 1696507"/>
              <a:gd name="connsiteY2" fmla="*/ 1183745 h 1183745"/>
              <a:gd name="connsiteX3" fmla="*/ 0 w 1696507"/>
              <a:gd name="connsiteY3" fmla="*/ 1183745 h 1183745"/>
              <a:gd name="connsiteX4" fmla="*/ 0 w 1696507"/>
              <a:gd name="connsiteY4" fmla="*/ 165100 h 1183745"/>
              <a:gd name="connsiteX0" fmla="*/ 0 w 1696507"/>
              <a:gd name="connsiteY0" fmla="*/ 165100 h 1352020"/>
              <a:gd name="connsiteX1" fmla="*/ 1696507 w 1696507"/>
              <a:gd name="connsiteY1" fmla="*/ 0 h 1352020"/>
              <a:gd name="connsiteX2" fmla="*/ 1696507 w 1696507"/>
              <a:gd name="connsiteY2" fmla="*/ 1352020 h 1352020"/>
              <a:gd name="connsiteX3" fmla="*/ 0 w 1696507"/>
              <a:gd name="connsiteY3" fmla="*/ 1183745 h 1352020"/>
              <a:gd name="connsiteX4" fmla="*/ 0 w 1696507"/>
              <a:gd name="connsiteY4" fmla="*/ 165100 h 13520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507" h="1352020">
                <a:moveTo>
                  <a:pt x="0" y="165100"/>
                </a:moveTo>
                <a:lnTo>
                  <a:pt x="1696507" y="0"/>
                </a:lnTo>
                <a:lnTo>
                  <a:pt x="1696507" y="1352020"/>
                </a:lnTo>
                <a:lnTo>
                  <a:pt x="0" y="1183745"/>
                </a:lnTo>
                <a:lnTo>
                  <a:pt x="0" y="165100"/>
                </a:lnTo>
                <a:close/>
              </a:path>
            </a:pathLst>
          </a:custGeom>
          <a:solidFill>
            <a:srgbClr val="8D0C18"/>
          </a:solidFill>
          <a:ln w="9525">
            <a:solidFill>
              <a:srgbClr val="8D0C18"/>
            </a:solid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dirty="0">
              <a:solidFill>
                <a:schemeClr val="bg1"/>
              </a:solidFill>
            </a:endParaRPr>
          </a:p>
        </p:txBody>
      </p:sp>
      <p:sp>
        <p:nvSpPr>
          <p:cNvPr id="17" name="Round Same Side Corner Rectangle 48">
            <a:extLst>
              <a:ext uri="{FF2B5EF4-FFF2-40B4-BE49-F238E27FC236}">
                <a16:creationId xmlns:a16="http://schemas.microsoft.com/office/drawing/2014/main" id="{DADB0E8A-6AF4-39FD-81E7-266612174729}"/>
              </a:ext>
            </a:extLst>
          </p:cNvPr>
          <p:cNvSpPr/>
          <p:nvPr/>
        </p:nvSpPr>
        <p:spPr>
          <a:xfrm rot="5400000">
            <a:off x="6026474" y="698364"/>
            <a:ext cx="1204225" cy="6330254"/>
          </a:xfrm>
          <a:prstGeom prst="round2SameRect">
            <a:avLst/>
          </a:prstGeom>
          <a:solidFill>
            <a:srgbClr val="8D0C18"/>
          </a:solidFill>
          <a:ln>
            <a:solidFill>
              <a:srgbClr val="8D0C18"/>
            </a:solidFill>
          </a:ln>
        </p:spPr>
        <p:style>
          <a:lnRef idx="2">
            <a:schemeClr val="accent3"/>
          </a:lnRef>
          <a:fillRef idx="1">
            <a:schemeClr val="lt1"/>
          </a:fillRef>
          <a:effectRef idx="0">
            <a:schemeClr val="accent3"/>
          </a:effectRef>
          <a:fontRef idx="minor">
            <a:schemeClr val="dk1"/>
          </a:fontRef>
        </p:style>
        <p:txBody>
          <a:bodyPr anchor="t"/>
          <a:lstStyle/>
          <a:p>
            <a:pPr marL="285750" indent="-285750">
              <a:buFont typeface="Arial" panose="020B0604020202020204" pitchFamily="34" charset="0"/>
              <a:buChar char="•"/>
            </a:pPr>
            <a:endParaRPr lang="en-US" sz="1400" err="1">
              <a:solidFill>
                <a:schemeClr val="bg1"/>
              </a:solidFill>
              <a:latin typeface="Helvetica Neue" panose="02000503000000020004" pitchFamily="2" charset="0"/>
            </a:endParaRPr>
          </a:p>
        </p:txBody>
      </p:sp>
      <p:sp>
        <p:nvSpPr>
          <p:cNvPr id="18" name="Rectangle 51">
            <a:extLst>
              <a:ext uri="{FF2B5EF4-FFF2-40B4-BE49-F238E27FC236}">
                <a16:creationId xmlns:a16="http://schemas.microsoft.com/office/drawing/2014/main" id="{C53FE65A-0123-838B-BEE2-CBB7F116DFE6}"/>
              </a:ext>
            </a:extLst>
          </p:cNvPr>
          <p:cNvSpPr/>
          <p:nvPr/>
        </p:nvSpPr>
        <p:spPr>
          <a:xfrm>
            <a:off x="3585419" y="3336253"/>
            <a:ext cx="6073972" cy="1631216"/>
          </a:xfrm>
          <a:prstGeom prst="rect">
            <a:avLst/>
          </a:prstGeom>
          <a:solidFill>
            <a:srgbClr val="8D0C18"/>
          </a:solidFill>
          <a:ln>
            <a:solidFill>
              <a:srgbClr val="8D0C18"/>
            </a:solidFill>
          </a:ln>
        </p:spPr>
        <p:txBody>
          <a:bodyPr wrap="square" lIns="0" tIns="0" rIns="0" bIns="0">
            <a:spAutoFit/>
          </a:bodyPr>
          <a:lstStyle/>
          <a:p>
            <a:pPr marL="285750" indent="-285750">
              <a:buFont typeface="Wingdings" panose="05000000000000000000" pitchFamily="2" charset="2"/>
              <a:buChar char="ü"/>
            </a:pPr>
            <a:r>
              <a:rPr lang="es-ES" sz="1300" dirty="0">
                <a:solidFill>
                  <a:schemeClr val="bg1"/>
                </a:solidFill>
                <a:latin typeface="Helvetica Neue" panose="02000503000000020004" pitchFamily="2" charset="0"/>
                <a:cs typeface="Arial" panose="020B0604020202020204" pitchFamily="34" charset="0"/>
              </a:rPr>
              <a:t>Diferimiento para titulares de inmuebles que, entre el 12 de marzo de 2021 y el 31 de diciembre de 2022, hubieran realizado enajenado para proyectos inmobiliarios, hasta la percepción de la contraprestación, finalización de la obra o adjudicación en favor del titular de la unidad recibida como contraprestación.</a:t>
            </a:r>
          </a:p>
          <a:p>
            <a:pPr marL="285750" indent="-285750">
              <a:buFont typeface="Wingdings" panose="05000000000000000000" pitchFamily="2" charset="2"/>
              <a:buChar char="ü"/>
            </a:pPr>
            <a:endParaRPr lang="es-ES" sz="1400" b="0" i="0" dirty="0">
              <a:solidFill>
                <a:srgbClr val="333333"/>
              </a:solidFill>
              <a:effectLst/>
              <a:highlight>
                <a:srgbClr val="FFFFFF"/>
              </a:highlight>
              <a:latin typeface="Roboto" panose="02000000000000000000" pitchFamily="2" charset="0"/>
            </a:endParaRPr>
          </a:p>
          <a:p>
            <a:br>
              <a:rPr lang="es-ES" sz="1400" b="0" i="0" dirty="0">
                <a:solidFill>
                  <a:srgbClr val="333333"/>
                </a:solidFill>
                <a:effectLst/>
                <a:highlight>
                  <a:srgbClr val="FFFFFF"/>
                </a:highlight>
                <a:latin typeface="Roboto" panose="02000000000000000000" pitchFamily="2" charset="0"/>
              </a:rPr>
            </a:br>
            <a:endParaRPr lang="es-ES" sz="1300" dirty="0">
              <a:solidFill>
                <a:schemeClr val="bg1"/>
              </a:solidFill>
              <a:latin typeface="Helvetica Neue" panose="02000503000000020004" pitchFamily="2" charset="0"/>
              <a:cs typeface="Arial" panose="020B0604020202020204" pitchFamily="34" charset="0"/>
            </a:endParaRPr>
          </a:p>
        </p:txBody>
      </p:sp>
      <p:sp>
        <p:nvSpPr>
          <p:cNvPr id="24" name="Paralelogramo 23">
            <a:extLst>
              <a:ext uri="{FF2B5EF4-FFF2-40B4-BE49-F238E27FC236}">
                <a16:creationId xmlns:a16="http://schemas.microsoft.com/office/drawing/2014/main" id="{0833C488-9187-4387-D2CF-64CF9BEC396F}"/>
              </a:ext>
            </a:extLst>
          </p:cNvPr>
          <p:cNvSpPr/>
          <p:nvPr/>
        </p:nvSpPr>
        <p:spPr>
          <a:xfrm rot="699888" flipH="1">
            <a:off x="2661205" y="4400847"/>
            <a:ext cx="1017075" cy="1214219"/>
          </a:xfrm>
          <a:prstGeom prst="parallelogram">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s-AR" sz="2000">
              <a:solidFill>
                <a:schemeClr val="bg1"/>
              </a:solidFill>
            </a:endParaRPr>
          </a:p>
        </p:txBody>
      </p:sp>
      <p:sp>
        <p:nvSpPr>
          <p:cNvPr id="26" name="Pentagon 38">
            <a:extLst>
              <a:ext uri="{FF2B5EF4-FFF2-40B4-BE49-F238E27FC236}">
                <a16:creationId xmlns:a16="http://schemas.microsoft.com/office/drawing/2014/main" id="{991C011D-6DC4-1A2B-3EA3-DCB6300F345B}"/>
              </a:ext>
            </a:extLst>
          </p:cNvPr>
          <p:cNvSpPr/>
          <p:nvPr/>
        </p:nvSpPr>
        <p:spPr>
          <a:xfrm flipH="1">
            <a:off x="148705" y="4336526"/>
            <a:ext cx="2660664" cy="1214315"/>
          </a:xfrm>
          <a:prstGeom prst="homePlate">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r>
              <a:rPr lang="en-US" sz="2000" b="0" dirty="0" err="1">
                <a:solidFill>
                  <a:schemeClr val="bg1"/>
                </a:solidFill>
                <a:latin typeface="Helvetica Neue" panose="02000503000000020004" pitchFamily="2" charset="0"/>
              </a:rPr>
              <a:t>Impuesto</a:t>
            </a:r>
            <a:r>
              <a:rPr lang="en-US" sz="2000" b="0" dirty="0">
                <a:solidFill>
                  <a:schemeClr val="bg1"/>
                </a:solidFill>
                <a:latin typeface="Helvetica Neue" panose="02000503000000020004" pitchFamily="2" charset="0"/>
              </a:rPr>
              <a:t> a las </a:t>
            </a:r>
            <a:r>
              <a:rPr lang="en-US" sz="2000" b="0" dirty="0" err="1">
                <a:solidFill>
                  <a:schemeClr val="bg1"/>
                </a:solidFill>
                <a:latin typeface="Helvetica Neue" panose="02000503000000020004" pitchFamily="2" charset="0"/>
              </a:rPr>
              <a:t>Ganancias</a:t>
            </a:r>
            <a:endParaRPr lang="en-US" sz="2000" b="0" dirty="0">
              <a:solidFill>
                <a:schemeClr val="bg1"/>
              </a:solidFill>
              <a:latin typeface="Helvetica Neue" panose="02000503000000020004" pitchFamily="2" charset="0"/>
            </a:endParaRPr>
          </a:p>
        </p:txBody>
      </p:sp>
      <p:sp>
        <p:nvSpPr>
          <p:cNvPr id="27" name="Round Same Side Corner Rectangle 47">
            <a:extLst>
              <a:ext uri="{FF2B5EF4-FFF2-40B4-BE49-F238E27FC236}">
                <a16:creationId xmlns:a16="http://schemas.microsoft.com/office/drawing/2014/main" id="{B819CE91-ACB9-778C-6555-8DEFEEB47AB0}"/>
              </a:ext>
            </a:extLst>
          </p:cNvPr>
          <p:cNvSpPr/>
          <p:nvPr/>
        </p:nvSpPr>
        <p:spPr>
          <a:xfrm rot="5400000">
            <a:off x="5977099" y="1996526"/>
            <a:ext cx="1240528" cy="6208296"/>
          </a:xfrm>
          <a:prstGeom prst="round2SameRect">
            <a:avLst/>
          </a:prstGeom>
          <a:solidFill>
            <a:srgbClr val="7E888E"/>
          </a:solidFill>
          <a:ln w="9525">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ctr"/>
          <a:lstStyle/>
          <a:p>
            <a:pPr algn="ctr"/>
            <a:endParaRPr lang="en-US" sz="2000" b="0" err="1">
              <a:solidFill>
                <a:schemeClr val="bg1"/>
              </a:solidFill>
            </a:endParaRPr>
          </a:p>
        </p:txBody>
      </p:sp>
      <p:sp>
        <p:nvSpPr>
          <p:cNvPr id="28" name="Rectangle 50">
            <a:extLst>
              <a:ext uri="{FF2B5EF4-FFF2-40B4-BE49-F238E27FC236}">
                <a16:creationId xmlns:a16="http://schemas.microsoft.com/office/drawing/2014/main" id="{0776E420-C3CE-12BB-9E11-4C8BB2BCABD8}"/>
              </a:ext>
            </a:extLst>
          </p:cNvPr>
          <p:cNvSpPr/>
          <p:nvPr/>
        </p:nvSpPr>
        <p:spPr>
          <a:xfrm>
            <a:off x="3631521" y="4579719"/>
            <a:ext cx="6116092" cy="1077218"/>
          </a:xfrm>
          <a:prstGeom prst="rect">
            <a:avLst/>
          </a:prstGeom>
          <a:solidFill>
            <a:srgbClr val="7E888E"/>
          </a:solidFill>
          <a:ln>
            <a:noFill/>
          </a:ln>
        </p:spPr>
        <p:txBody>
          <a:bodyPr wrap="square" lIns="0" tIns="0" rIns="0" bIns="0">
            <a:spAutoFit/>
          </a:bodyPr>
          <a:lstStyle/>
          <a:p>
            <a:r>
              <a:rPr lang="es-ES" sz="1400" dirty="0">
                <a:solidFill>
                  <a:schemeClr val="bg1"/>
                </a:solidFill>
                <a:latin typeface="Helvetica Neue" panose="02000503000000020004" pitchFamily="2" charset="0"/>
                <a:cs typeface="Arial" panose="020B0604020202020204" pitchFamily="34" charset="0"/>
              </a:rPr>
              <a:t>Diferimiento para el caso en que se hubiera adquirido el inmueble con posterioridad al 1° de enero de 2018, siendo que deberá declarar la renta por la enajenación del bien en la declaración jurada del Impuesto Cedular correspondiente al período fiscal en el que tuviera lugar el primero de los supuestos indicados para el ITI.</a:t>
            </a:r>
          </a:p>
        </p:txBody>
      </p:sp>
    </p:spTree>
    <p:extLst>
      <p:ext uri="{BB962C8B-B14F-4D97-AF65-F5344CB8AC3E}">
        <p14:creationId xmlns:p14="http://schemas.microsoft.com/office/powerpoint/2010/main" val="395883376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508259"/>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Incentivos a la construcción.</a:t>
            </a:r>
          </a:p>
          <a:p>
            <a:pPr algn="l"/>
            <a:r>
              <a:rPr lang="es-AR" sz="3200" b="1" dirty="0">
                <a:latin typeface="Helvetica Neue" panose="02000503000000020004" pitchFamily="2" charset="0"/>
                <a:ea typeface="+mn-ea"/>
              </a:rPr>
              <a:t>Declaración voluntaria.</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3" name="Rectángulo 2">
            <a:extLst>
              <a:ext uri="{FF2B5EF4-FFF2-40B4-BE49-F238E27FC236}">
                <a16:creationId xmlns:a16="http://schemas.microsoft.com/office/drawing/2014/main" id="{91219D5C-7E23-2AE5-F8B6-A9EB765E12B7}"/>
              </a:ext>
            </a:extLst>
          </p:cNvPr>
          <p:cNvSpPr/>
          <p:nvPr/>
        </p:nvSpPr>
        <p:spPr>
          <a:xfrm>
            <a:off x="2455239" y="1927227"/>
            <a:ext cx="5163186" cy="3712356"/>
          </a:xfrm>
          <a:prstGeom prst="rect">
            <a:avLst/>
          </a:prstGeom>
          <a:solidFill>
            <a:srgbClr val="8D0C1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4" name="Rectángulo: una sola esquina cortada 3">
            <a:extLst>
              <a:ext uri="{FF2B5EF4-FFF2-40B4-BE49-F238E27FC236}">
                <a16:creationId xmlns:a16="http://schemas.microsoft.com/office/drawing/2014/main" id="{2F9726D6-C780-D8CE-6215-8A486379BD0E}"/>
              </a:ext>
            </a:extLst>
          </p:cNvPr>
          <p:cNvSpPr/>
          <p:nvPr/>
        </p:nvSpPr>
        <p:spPr>
          <a:xfrm>
            <a:off x="522122" y="3812404"/>
            <a:ext cx="4464794"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5" name="Rectángulo: una sola esquina cortada 4">
            <a:extLst>
              <a:ext uri="{FF2B5EF4-FFF2-40B4-BE49-F238E27FC236}">
                <a16:creationId xmlns:a16="http://schemas.microsoft.com/office/drawing/2014/main" id="{19B1C356-A6DA-DCC8-D969-203F8B109D18}"/>
              </a:ext>
            </a:extLst>
          </p:cNvPr>
          <p:cNvSpPr/>
          <p:nvPr/>
        </p:nvSpPr>
        <p:spPr>
          <a:xfrm flipV="1">
            <a:off x="522121" y="1948367"/>
            <a:ext cx="4492735" cy="1787821"/>
          </a:xfrm>
          <a:prstGeom prst="snip1Rect">
            <a:avLst>
              <a:gd name="adj" fmla="val 50000"/>
            </a:avLst>
          </a:prstGeom>
          <a:solidFill>
            <a:schemeClr val="bg1">
              <a:lumMod val="50000"/>
            </a:schemeClr>
          </a:solidFill>
          <a:ln w="5715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6" name="Rectángulo: una sola esquina cortada 5">
            <a:extLst>
              <a:ext uri="{FF2B5EF4-FFF2-40B4-BE49-F238E27FC236}">
                <a16:creationId xmlns:a16="http://schemas.microsoft.com/office/drawing/2014/main" id="{BB9D2733-2DB1-B3D0-DB62-86B3423869DE}"/>
              </a:ext>
            </a:extLst>
          </p:cNvPr>
          <p:cNvSpPr/>
          <p:nvPr/>
        </p:nvSpPr>
        <p:spPr>
          <a:xfrm flipH="1">
            <a:off x="5092219" y="3829466"/>
            <a:ext cx="4595897"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7" name="Rectángulo: una sola esquina cortada 6">
            <a:extLst>
              <a:ext uri="{FF2B5EF4-FFF2-40B4-BE49-F238E27FC236}">
                <a16:creationId xmlns:a16="http://schemas.microsoft.com/office/drawing/2014/main" id="{95881222-6B5E-E0E7-388C-09B02A2B50D4}"/>
              </a:ext>
            </a:extLst>
          </p:cNvPr>
          <p:cNvSpPr/>
          <p:nvPr/>
        </p:nvSpPr>
        <p:spPr>
          <a:xfrm flipH="1" flipV="1">
            <a:off x="5135208" y="1919359"/>
            <a:ext cx="4492734" cy="1787821"/>
          </a:xfrm>
          <a:prstGeom prst="snip1Rect">
            <a:avLst>
              <a:gd name="adj" fmla="val 50000"/>
            </a:avLst>
          </a:prstGeom>
          <a:solidFill>
            <a:schemeClr val="bg1">
              <a:lumMod val="50000"/>
            </a:schemeClr>
          </a:solidFill>
          <a:ln w="76200">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AR" sz="1300" dirty="0">
              <a:latin typeface="Arial" panose="020B0604020202020204" pitchFamily="34" charset="0"/>
              <a:cs typeface="Arial" panose="020B0604020202020204" pitchFamily="34" charset="0"/>
            </a:endParaRPr>
          </a:p>
        </p:txBody>
      </p:sp>
      <p:sp>
        <p:nvSpPr>
          <p:cNvPr id="8" name="CuadroTexto 7">
            <a:extLst>
              <a:ext uri="{FF2B5EF4-FFF2-40B4-BE49-F238E27FC236}">
                <a16:creationId xmlns:a16="http://schemas.microsoft.com/office/drawing/2014/main" id="{50A2EA4B-1E8B-A68A-2AB6-7C578E71FACF}"/>
              </a:ext>
            </a:extLst>
          </p:cNvPr>
          <p:cNvSpPr txBox="1"/>
          <p:nvPr/>
        </p:nvSpPr>
        <p:spPr>
          <a:xfrm>
            <a:off x="669851" y="2209268"/>
            <a:ext cx="4201168" cy="1092607"/>
          </a:xfrm>
          <a:prstGeom prst="rect">
            <a:avLst/>
          </a:prstGeom>
          <a:noFill/>
        </p:spPr>
        <p:txBody>
          <a:bodyPr wrap="square" rtlCol="0">
            <a:spAutoFit/>
          </a:bodyPr>
          <a:lstStyle/>
          <a:p>
            <a:pPr algn="ctr"/>
            <a:r>
              <a:rPr lang="es-AR" sz="1300" dirty="0">
                <a:solidFill>
                  <a:schemeClr val="bg1"/>
                </a:solidFill>
                <a:latin typeface="Arial" panose="020B0604020202020204" pitchFamily="34" charset="0"/>
                <a:cs typeface="Arial" panose="020B0604020202020204" pitchFamily="34" charset="0"/>
              </a:rPr>
              <a:t>Personas humanas, </a:t>
            </a:r>
            <a:r>
              <a:rPr lang="es-ES" sz="1300" dirty="0">
                <a:solidFill>
                  <a:schemeClr val="bg1"/>
                </a:solidFill>
                <a:latin typeface="Arial" panose="020B0604020202020204" pitchFamily="34" charset="0"/>
                <a:cs typeface="Arial" panose="020B0604020202020204" pitchFamily="34" charset="0"/>
              </a:rPr>
              <a:t>sucesiones indivisas y sujetos de tercera categoría, residentes de la Argentina, que exterioricen tenencia de moneda extranjera y/o nacional en el país y/o en el exterior.</a:t>
            </a:r>
            <a:endParaRPr lang="es-AR" sz="1300" dirty="0">
              <a:solidFill>
                <a:schemeClr val="bg1"/>
              </a:solidFill>
              <a:latin typeface="Arial" panose="020B0604020202020204" pitchFamily="34" charset="0"/>
              <a:cs typeface="Arial" panose="020B0604020202020204" pitchFamily="34" charset="0"/>
            </a:endParaRPr>
          </a:p>
          <a:p>
            <a:pPr algn="ctr"/>
            <a:endParaRPr lang="es-AR" sz="1300" dirty="0">
              <a:solidFill>
                <a:schemeClr val="bg1"/>
              </a:solidFill>
              <a:latin typeface="Arial" panose="020B0604020202020204" pitchFamily="34" charset="0"/>
              <a:cs typeface="Arial" panose="020B0604020202020204" pitchFamily="34" charset="0"/>
            </a:endParaRPr>
          </a:p>
        </p:txBody>
      </p:sp>
      <p:sp>
        <p:nvSpPr>
          <p:cNvPr id="9" name="CuadroTexto 8">
            <a:extLst>
              <a:ext uri="{FF2B5EF4-FFF2-40B4-BE49-F238E27FC236}">
                <a16:creationId xmlns:a16="http://schemas.microsoft.com/office/drawing/2014/main" id="{A9EEB60E-00B4-717B-87A2-B87C49048818}"/>
              </a:ext>
            </a:extLst>
          </p:cNvPr>
          <p:cNvSpPr txBox="1"/>
          <p:nvPr/>
        </p:nvSpPr>
        <p:spPr>
          <a:xfrm>
            <a:off x="5272983" y="2253984"/>
            <a:ext cx="4278560" cy="892552"/>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Desde la entrada en vigencia de la norma (12/03/2021) y por 120 días corridos. Luego, el régimen fue reestablecido desde 22/08/2022, por 360 días (cfr. Ley </a:t>
            </a:r>
            <a:r>
              <a:rPr lang="es-ES" sz="1300" dirty="0" err="1">
                <a:solidFill>
                  <a:schemeClr val="bg1"/>
                </a:solidFill>
                <a:latin typeface="Arial" panose="020B0604020202020204" pitchFamily="34" charset="0"/>
                <a:cs typeface="Arial" panose="020B0604020202020204" pitchFamily="34" charset="0"/>
              </a:rPr>
              <a:t>N°</a:t>
            </a:r>
            <a:r>
              <a:rPr lang="es-ES" sz="1300" dirty="0">
                <a:solidFill>
                  <a:schemeClr val="bg1"/>
                </a:solidFill>
                <a:latin typeface="Arial" panose="020B0604020202020204" pitchFamily="34" charset="0"/>
                <a:cs typeface="Arial" panose="020B0604020202020204" pitchFamily="34" charset="0"/>
              </a:rPr>
              <a:t> 27.679).</a:t>
            </a:r>
          </a:p>
        </p:txBody>
      </p:sp>
      <p:sp>
        <p:nvSpPr>
          <p:cNvPr id="10" name="CuadroTexto 9">
            <a:extLst>
              <a:ext uri="{FF2B5EF4-FFF2-40B4-BE49-F238E27FC236}">
                <a16:creationId xmlns:a16="http://schemas.microsoft.com/office/drawing/2014/main" id="{0E049D9A-AE3B-79ED-CF9F-72E545A4FC8C}"/>
              </a:ext>
            </a:extLst>
          </p:cNvPr>
          <p:cNvSpPr txBox="1"/>
          <p:nvPr/>
        </p:nvSpPr>
        <p:spPr>
          <a:xfrm>
            <a:off x="4260925" y="3472107"/>
            <a:ext cx="1585729" cy="492443"/>
          </a:xfrm>
          <a:prstGeom prst="rect">
            <a:avLst/>
          </a:prstGeom>
          <a:noFill/>
        </p:spPr>
        <p:txBody>
          <a:bodyPr wrap="square" rtlCol="0">
            <a:spAutoFit/>
          </a:bodyPr>
          <a:lstStyle/>
          <a:p>
            <a:pPr algn="ctr"/>
            <a:r>
              <a:rPr lang="es-AR" sz="1300" b="1" dirty="0">
                <a:solidFill>
                  <a:schemeClr val="bg1"/>
                </a:solidFill>
                <a:latin typeface="Arial" panose="020B0604020202020204" pitchFamily="34" charset="0"/>
                <a:cs typeface="Arial" panose="020B0604020202020204" pitchFamily="34" charset="0"/>
              </a:rPr>
              <a:t>Declaración en forma voluntaria</a:t>
            </a:r>
          </a:p>
        </p:txBody>
      </p:sp>
      <p:sp>
        <p:nvSpPr>
          <p:cNvPr id="11" name="CuadroTexto 10">
            <a:extLst>
              <a:ext uri="{FF2B5EF4-FFF2-40B4-BE49-F238E27FC236}">
                <a16:creationId xmlns:a16="http://schemas.microsoft.com/office/drawing/2014/main" id="{43C2E85F-6E40-A5C9-9AA6-9D8E2FA46FFC}"/>
              </a:ext>
            </a:extLst>
          </p:cNvPr>
          <p:cNvSpPr txBox="1"/>
          <p:nvPr/>
        </p:nvSpPr>
        <p:spPr>
          <a:xfrm>
            <a:off x="5560534" y="4163079"/>
            <a:ext cx="3843279" cy="892552"/>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Impuesto especial sobre el valor de la tenencia que se declare, con alícuotas del 5% al 20%. Además, se exime de cualquier otro impuesto que hubiera omitido declarar. </a:t>
            </a:r>
          </a:p>
        </p:txBody>
      </p:sp>
      <p:sp>
        <p:nvSpPr>
          <p:cNvPr id="12" name="CuadroTexto 11">
            <a:extLst>
              <a:ext uri="{FF2B5EF4-FFF2-40B4-BE49-F238E27FC236}">
                <a16:creationId xmlns:a16="http://schemas.microsoft.com/office/drawing/2014/main" id="{23A58098-53A9-DDC5-AB83-CB34666A1703}"/>
              </a:ext>
            </a:extLst>
          </p:cNvPr>
          <p:cNvSpPr txBox="1"/>
          <p:nvPr/>
        </p:nvSpPr>
        <p:spPr>
          <a:xfrm>
            <a:off x="651889" y="4202893"/>
            <a:ext cx="3942086" cy="692497"/>
          </a:xfrm>
          <a:prstGeom prst="rect">
            <a:avLst/>
          </a:prstGeom>
          <a:noFill/>
        </p:spPr>
        <p:txBody>
          <a:bodyPr wrap="square" rtlCol="0">
            <a:spAutoFit/>
          </a:bodyPr>
          <a:lstStyle/>
          <a:p>
            <a:pPr algn="ctr"/>
            <a:r>
              <a:rPr lang="es-ES" sz="1300" dirty="0">
                <a:solidFill>
                  <a:schemeClr val="bg1"/>
                </a:solidFill>
                <a:latin typeface="Arial" panose="020B0604020202020204" pitchFamily="34" charset="0"/>
                <a:cs typeface="Arial" panose="020B0604020202020204" pitchFamily="34" charset="0"/>
              </a:rPr>
              <a:t>Depósito en una Cuenta Especial de Depósito y Cancelación para la Construcción Argentina (</a:t>
            </a:r>
            <a:r>
              <a:rPr lang="es-ES" sz="1300" dirty="0" err="1">
                <a:solidFill>
                  <a:schemeClr val="bg1"/>
                </a:solidFill>
                <a:latin typeface="Arial" panose="020B0604020202020204" pitchFamily="34" charset="0"/>
                <a:cs typeface="Arial" panose="020B0604020202020204" pitchFamily="34" charset="0"/>
              </a:rPr>
              <a:t>CECON.Ar</a:t>
            </a:r>
            <a:r>
              <a:rPr lang="es-ES" sz="1300" dirty="0">
                <a:solidFill>
                  <a:schemeClr val="bg1"/>
                </a:solidFill>
                <a:latin typeface="Arial" panose="020B0604020202020204" pitchFamily="34" charset="0"/>
                <a:cs typeface="Arial" panose="020B0604020202020204" pitchFamily="34" charset="0"/>
              </a:rPr>
              <a:t>)</a:t>
            </a:r>
          </a:p>
        </p:txBody>
      </p:sp>
      <p:grpSp>
        <p:nvGrpSpPr>
          <p:cNvPr id="13" name="Grupo 12">
            <a:extLst>
              <a:ext uri="{FF2B5EF4-FFF2-40B4-BE49-F238E27FC236}">
                <a16:creationId xmlns:a16="http://schemas.microsoft.com/office/drawing/2014/main" id="{3A8E0A6D-1168-F7C5-FEFA-3C2D47BA4CD9}"/>
              </a:ext>
            </a:extLst>
          </p:cNvPr>
          <p:cNvGrpSpPr/>
          <p:nvPr/>
        </p:nvGrpSpPr>
        <p:grpSpPr>
          <a:xfrm>
            <a:off x="324853" y="5828940"/>
            <a:ext cx="9363264" cy="908744"/>
            <a:chOff x="299835" y="1356075"/>
            <a:chExt cx="5444621" cy="1328559"/>
          </a:xfrm>
        </p:grpSpPr>
        <p:sp>
          <p:nvSpPr>
            <p:cNvPr id="14" name="Rectángulo: esquinas redondeadas 13">
              <a:extLst>
                <a:ext uri="{FF2B5EF4-FFF2-40B4-BE49-F238E27FC236}">
                  <a16:creationId xmlns:a16="http://schemas.microsoft.com/office/drawing/2014/main" id="{560821CA-146F-C26F-5EDC-900D6288DAC5}"/>
                </a:ext>
              </a:extLst>
            </p:cNvPr>
            <p:cNvSpPr/>
            <p:nvPr/>
          </p:nvSpPr>
          <p:spPr>
            <a:xfrm>
              <a:off x="299835" y="1356075"/>
              <a:ext cx="5444621" cy="1328559"/>
            </a:xfrm>
            <a:prstGeom prst="roundRect">
              <a:avLst/>
            </a:prstGeom>
          </p:spPr>
          <p:style>
            <a:lnRef idx="2">
              <a:schemeClr val="dk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AR"/>
            </a:p>
          </p:txBody>
        </p:sp>
        <p:sp>
          <p:nvSpPr>
            <p:cNvPr id="16" name="Rectángulo: esquinas redondeadas 6">
              <a:extLst>
                <a:ext uri="{FF2B5EF4-FFF2-40B4-BE49-F238E27FC236}">
                  <a16:creationId xmlns:a16="http://schemas.microsoft.com/office/drawing/2014/main" id="{2EC270F3-13A8-69E4-ACA4-D288FC1B028E}"/>
                </a:ext>
              </a:extLst>
            </p:cNvPr>
            <p:cNvSpPr txBox="1"/>
            <p:nvPr/>
          </p:nvSpPr>
          <p:spPr>
            <a:xfrm>
              <a:off x="394554" y="1381019"/>
              <a:ext cx="5314911" cy="119884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58663" tIns="0" rIns="158663" bIns="0" numCol="1" spcCol="1270" anchor="ctr" anchorCtr="0">
              <a:noAutofit/>
            </a:bodyPr>
            <a:lstStyle/>
            <a:p>
              <a:pPr algn="ctr" fontAlgn="base"/>
              <a:r>
                <a:rPr lang="es-ES" sz="1300" b="1" dirty="0">
                  <a:latin typeface="Arial" panose="020B0604020202020204" pitchFamily="34" charset="0"/>
                  <a:cs typeface="Arial" panose="020B0604020202020204" pitchFamily="34" charset="0"/>
                </a:rPr>
                <a:t>Los fondos declarados deberán afectarse, únicamente, al desarrollo o la inversión en los proyectos inmobiliarios en la República Argentina previstos en la norma. De acuerdo con la reglamentación de la Ley </a:t>
              </a:r>
              <a:r>
                <a:rPr lang="es-ES" sz="1300" b="1" dirty="0" err="1">
                  <a:latin typeface="Arial" panose="020B0604020202020204" pitchFamily="34" charset="0"/>
                  <a:cs typeface="Arial" panose="020B0604020202020204" pitchFamily="34" charset="0"/>
                </a:rPr>
                <a:t>N°</a:t>
              </a:r>
              <a:r>
                <a:rPr lang="es-ES" sz="1300" b="1" dirty="0">
                  <a:latin typeface="Arial" panose="020B0604020202020204" pitchFamily="34" charset="0"/>
                  <a:cs typeface="Arial" panose="020B0604020202020204" pitchFamily="34" charset="0"/>
                </a:rPr>
                <a:t> 27.679 (Decreto </a:t>
              </a:r>
              <a:r>
                <a:rPr lang="es-ES" sz="1300" b="1" dirty="0" err="1">
                  <a:latin typeface="Arial" panose="020B0604020202020204" pitchFamily="34" charset="0"/>
                  <a:cs typeface="Arial" panose="020B0604020202020204" pitchFamily="34" charset="0"/>
                </a:rPr>
                <a:t>N°</a:t>
              </a:r>
              <a:r>
                <a:rPr lang="es-ES" sz="1300" b="1" dirty="0">
                  <a:latin typeface="Arial" panose="020B0604020202020204" pitchFamily="34" charset="0"/>
                  <a:cs typeface="Arial" panose="020B0604020202020204" pitchFamily="34" charset="0"/>
                </a:rPr>
                <a:t> 556/2022 del 30/08/2022), </a:t>
              </a:r>
              <a:r>
                <a:rPr lang="es-ES" sz="1300" b="1" u="sng" dirty="0">
                  <a:latin typeface="Arial" panose="020B0604020202020204" pitchFamily="34" charset="0"/>
                  <a:cs typeface="Arial" panose="020B0604020202020204" pitchFamily="34" charset="0"/>
                </a:rPr>
                <a:t>la afectación de los fondos declarados al desarrollo o a la inversión en proyectos inmobiliarios debe llevarse a cabo con anterioridad al 31/12/2024, inclusive.</a:t>
              </a:r>
              <a:endParaRPr lang="es-AR" sz="1300" b="1"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749107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Incentivos a la construcción. </a:t>
            </a:r>
          </a:p>
          <a:p>
            <a:pPr algn="l"/>
            <a:r>
              <a:rPr lang="es-AR" sz="3200" b="1" dirty="0">
                <a:latin typeface="Helvetica Neue" panose="02000503000000020004" pitchFamily="2" charset="0"/>
                <a:ea typeface="+mn-ea"/>
              </a:rPr>
              <a:t>Ampliación del destino de fondos</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99159" y="2055953"/>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algn="ctr"/>
            <a:r>
              <a:rPr lang="es-ES" sz="1600" dirty="0">
                <a:latin typeface="Helvetica Neue" panose="02000503000000020004" pitchFamily="2" charset="0"/>
              </a:rPr>
              <a:t>La Ley </a:t>
            </a:r>
            <a:r>
              <a:rPr lang="es-ES" sz="1600" dirty="0" err="1">
                <a:latin typeface="Helvetica Neue" panose="02000503000000020004" pitchFamily="2" charset="0"/>
              </a:rPr>
              <a:t>N°</a:t>
            </a:r>
            <a:r>
              <a:rPr lang="es-ES" sz="1600" dirty="0">
                <a:latin typeface="Helvetica Neue" panose="02000503000000020004" pitchFamily="2" charset="0"/>
              </a:rPr>
              <a:t> 27.679 que reestablece el régimen de blanqueo, prevé que:</a:t>
            </a:r>
          </a:p>
          <a:p>
            <a:pPr algn="ctr"/>
            <a:endParaRPr lang="es-ES" sz="1600" dirty="0">
              <a:latin typeface="Helvetica Neue" panose="02000503000000020004" pitchFamily="2" charset="0"/>
            </a:endParaRPr>
          </a:p>
          <a:p>
            <a:pPr algn="ctr"/>
            <a:endParaRPr lang="es-ES" sz="1600" dirty="0">
              <a:latin typeface="Helvetica Neue" panose="02000503000000020004" pitchFamily="2" charset="0"/>
            </a:endParaRPr>
          </a:p>
          <a:p>
            <a:pPr algn="ctr"/>
            <a:r>
              <a:rPr lang="es-ES" sz="1600" i="1" dirty="0">
                <a:latin typeface="Helvetica Neue" panose="02000503000000020004" pitchFamily="2" charset="0"/>
              </a:rPr>
              <a:t>Los fondos que se declaren </a:t>
            </a:r>
            <a:r>
              <a:rPr lang="es-ES" sz="1600" b="1" i="1" dirty="0">
                <a:latin typeface="Helvetica Neue" panose="02000503000000020004" pitchFamily="2" charset="0"/>
              </a:rPr>
              <a:t>también podrán destinarse a la adquisición de un inmueble usado que sea afectado:</a:t>
            </a:r>
            <a:r>
              <a:rPr lang="es-ES" sz="1600" i="1" dirty="0">
                <a:latin typeface="Helvetica Neue" panose="02000503000000020004" pitchFamily="2" charset="0"/>
              </a:rPr>
              <a:t> i) con </a:t>
            </a:r>
            <a:r>
              <a:rPr lang="es-ES" sz="1600" b="1" i="1" u="sng" dirty="0">
                <a:latin typeface="Helvetica Neue" panose="02000503000000020004" pitchFamily="2" charset="0"/>
              </a:rPr>
              <a:t>destino exclusivo a casa-habitación del declarante de los fondos y su familia</a:t>
            </a:r>
            <a:r>
              <a:rPr lang="es-ES" sz="1600" i="1" dirty="0">
                <a:latin typeface="Helvetica Neue" panose="02000503000000020004" pitchFamily="2" charset="0"/>
              </a:rPr>
              <a:t>, o </a:t>
            </a:r>
            <a:r>
              <a:rPr lang="es-ES" sz="1600" i="1" dirty="0" err="1">
                <a:latin typeface="Helvetica Neue" panose="02000503000000020004" pitchFamily="2" charset="0"/>
              </a:rPr>
              <a:t>ii</a:t>
            </a:r>
            <a:r>
              <a:rPr lang="es-ES" sz="1600" i="1" dirty="0">
                <a:latin typeface="Helvetica Neue" panose="02000503000000020004" pitchFamily="2" charset="0"/>
              </a:rPr>
              <a:t>) por un plazo no inferior a diez (10) años, a la </a:t>
            </a:r>
            <a:r>
              <a:rPr lang="es-ES" sz="1600" b="1" i="1" u="sng" dirty="0">
                <a:latin typeface="Helvetica Neue" panose="02000503000000020004" pitchFamily="2" charset="0"/>
              </a:rPr>
              <a:t>locación con destino exclusivo a casa-habitación del locatario y su familia</a:t>
            </a:r>
            <a:r>
              <a:rPr lang="es-ES" sz="1600" i="1" dirty="0">
                <a:latin typeface="Helvetica Neue" panose="02000503000000020004" pitchFamily="2" charset="0"/>
              </a:rPr>
              <a:t>. </a:t>
            </a:r>
          </a:p>
          <a:p>
            <a:pPr algn="ctr"/>
            <a:endParaRPr lang="es-ES" sz="1600" i="1" dirty="0">
              <a:latin typeface="Helvetica Neue" panose="02000503000000020004" pitchFamily="2" charset="0"/>
            </a:endParaRPr>
          </a:p>
          <a:p>
            <a:pPr algn="ctr"/>
            <a:r>
              <a:rPr lang="es-ES" sz="1600" i="1" dirty="0">
                <a:latin typeface="Helvetica Neue" panose="02000503000000020004" pitchFamily="2" charset="0"/>
              </a:rPr>
              <a:t>Se entiende por inmueble usado a aquellos que, con carácter previo a la adquisición por parte del declarante de los fondos, hubiesen estado habitados o afectados a arrendamiento, uso, usufructo, habitación, anticresis, superficie u otros derechos reales.</a:t>
            </a:r>
          </a:p>
          <a:p>
            <a:pPr algn="ctr"/>
            <a:endParaRPr lang="es-ES" sz="1600" i="1" dirty="0">
              <a:latin typeface="Helvetica Neue" panose="02000503000000020004" pitchFamily="2" charset="0"/>
            </a:endParaRPr>
          </a:p>
          <a:p>
            <a:pPr algn="ctr"/>
            <a:r>
              <a:rPr lang="es-ES" sz="1600" i="1" dirty="0">
                <a:latin typeface="Helvetica Neue" panose="02000503000000020004" pitchFamily="2" charset="0"/>
              </a:rPr>
              <a:t>El valor de adquisición deberá resultar igual o inferior a dos veces el importe previsto en el segundo párrafo del artículo 24 de la Ley de Impuesto sobre los Bienes Personales, vigente al 31 de diciembre del período fiscal inmediato anterior al de la mencionada adquisición </a:t>
            </a:r>
            <a:r>
              <a:rPr lang="es-ES" sz="1600" b="1" dirty="0">
                <a:latin typeface="Helvetica Neue" panose="02000503000000020004" pitchFamily="2" charset="0"/>
              </a:rPr>
              <a:t>(mínimo exento para casa-habitación)</a:t>
            </a:r>
            <a:br>
              <a:rPr lang="es-ES" sz="1600" b="1" dirty="0">
                <a:latin typeface="Helvetica Neue" panose="02000503000000020004" pitchFamily="2" charset="0"/>
              </a:rPr>
            </a:br>
            <a:endParaRPr lang="es-ES" sz="1800" b="1" u="sng" dirty="0">
              <a:latin typeface="Helvetica Neue" panose="02000503000000020004" pitchFamily="2" charset="0"/>
            </a:endParaRPr>
          </a:p>
        </p:txBody>
      </p:sp>
    </p:spTree>
    <p:extLst>
      <p:ext uri="{BB962C8B-B14F-4D97-AF65-F5344CB8AC3E}">
        <p14:creationId xmlns:p14="http://schemas.microsoft.com/office/powerpoint/2010/main" val="946332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62548" y="354951"/>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Incentivos a la construcción. </a:t>
            </a:r>
          </a:p>
          <a:p>
            <a:pPr algn="l"/>
            <a:r>
              <a:rPr lang="es-AR" sz="3200" b="1" dirty="0">
                <a:latin typeface="Helvetica Neue" panose="02000503000000020004" pitchFamily="2" charset="0"/>
                <a:ea typeface="+mn-ea"/>
              </a:rPr>
              <a:t>Blanqueo: pasos a seguir</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pic>
        <p:nvPicPr>
          <p:cNvPr id="3" name="Imagen 2">
            <a:extLst>
              <a:ext uri="{FF2B5EF4-FFF2-40B4-BE49-F238E27FC236}">
                <a16:creationId xmlns:a16="http://schemas.microsoft.com/office/drawing/2014/main" id="{7B15CD5B-29F8-E21F-ECD4-848A3E909B7A}"/>
              </a:ext>
            </a:extLst>
          </p:cNvPr>
          <p:cNvPicPr>
            <a:picLocks noChangeAspect="1"/>
          </p:cNvPicPr>
          <p:nvPr/>
        </p:nvPicPr>
        <p:blipFill>
          <a:blip r:embed="rId2"/>
          <a:stretch>
            <a:fillRect/>
          </a:stretch>
        </p:blipFill>
        <p:spPr>
          <a:xfrm>
            <a:off x="213837" y="1576983"/>
            <a:ext cx="9507680" cy="5144659"/>
          </a:xfrm>
          <a:prstGeom prst="rect">
            <a:avLst/>
          </a:prstGeom>
        </p:spPr>
      </p:pic>
    </p:spTree>
    <p:extLst>
      <p:ext uri="{BB962C8B-B14F-4D97-AF65-F5344CB8AC3E}">
        <p14:creationId xmlns:p14="http://schemas.microsoft.com/office/powerpoint/2010/main" val="208226609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n 9">
            <a:extLst>
              <a:ext uri="{FF2B5EF4-FFF2-40B4-BE49-F238E27FC236}">
                <a16:creationId xmlns:a16="http://schemas.microsoft.com/office/drawing/2014/main" id="{A7BCF4A7-10BC-EEDF-612A-1D536675B9AA}"/>
              </a:ext>
            </a:extLst>
          </p:cNvPr>
          <p:cNvPicPr>
            <a:picLocks noChangeAspect="1"/>
          </p:cNvPicPr>
          <p:nvPr/>
        </p:nvPicPr>
        <p:blipFill rotWithShape="1">
          <a:blip r:embed="rId2"/>
          <a:srcRect l="2586" r="1158"/>
          <a:stretch/>
        </p:blipFill>
        <p:spPr>
          <a:xfrm>
            <a:off x="1" y="-10392"/>
            <a:ext cx="9906000" cy="6868391"/>
          </a:xfrm>
          <a:prstGeom prst="rect">
            <a:avLst/>
          </a:prstGeom>
        </p:spPr>
      </p:pic>
      <p:sp>
        <p:nvSpPr>
          <p:cNvPr id="6" name="Text Placeholder 5"/>
          <p:cNvSpPr>
            <a:spLocks noGrp="1"/>
          </p:cNvSpPr>
          <p:nvPr>
            <p:ph type="body" sz="quarter" idx="11"/>
          </p:nvPr>
        </p:nvSpPr>
        <p:spPr>
          <a:xfrm>
            <a:off x="1117620" y="2687113"/>
            <a:ext cx="7670759" cy="3619500"/>
          </a:xfrm>
        </p:spPr>
        <p:txBody>
          <a:bodyPr/>
          <a:lstStyle/>
          <a:p>
            <a:pPr algn="ctr"/>
            <a:r>
              <a:rPr lang="en-US" sz="6000" b="1" i="0" dirty="0">
                <a:solidFill>
                  <a:schemeClr val="bg1"/>
                </a:solidFill>
                <a:latin typeface="Helvetica Neue" panose="02000503000000020004" pitchFamily="2" charset="0"/>
              </a:rPr>
              <a:t>¡GRACIAS!</a:t>
            </a:r>
            <a:endParaRPr lang="es-ES" sz="2400" i="0" dirty="0">
              <a:solidFill>
                <a:schemeClr val="bg1"/>
              </a:solidFill>
              <a:latin typeface="Helvetica Neue" panose="02000503000000020004" pitchFamily="2" charset="0"/>
            </a:endParaRPr>
          </a:p>
        </p:txBody>
      </p:sp>
      <p:cxnSp>
        <p:nvCxnSpPr>
          <p:cNvPr id="13" name="Conector recto 12">
            <a:extLst>
              <a:ext uri="{FF2B5EF4-FFF2-40B4-BE49-F238E27FC236}">
                <a16:creationId xmlns:a16="http://schemas.microsoft.com/office/drawing/2014/main" id="{E7E3953A-4A71-BC17-BB18-72F63CF935C4}"/>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2658980" y="1594612"/>
            <a:ext cx="7029137"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b="1" u="sng" dirty="0">
                <a:latin typeface="Helvetica Neue" panose="02000503000000020004" pitchFamily="2" charset="0"/>
              </a:rPr>
              <a:t>El emprendimiento forestal</a:t>
            </a:r>
          </a:p>
          <a:p>
            <a:pPr marL="0" indent="0" algn="ctr"/>
            <a:endParaRPr lang="es-ES" sz="1800" b="1" dirty="0">
              <a:latin typeface="Helvetica Neue" panose="02000503000000020004" pitchFamily="2" charset="0"/>
            </a:endParaRPr>
          </a:p>
          <a:p>
            <a:pPr marL="0" indent="0" algn="ctr"/>
            <a:r>
              <a:rPr lang="es-ES" sz="1800" b="1" dirty="0">
                <a:latin typeface="Helvetica Neue" panose="02000503000000020004" pitchFamily="2" charset="0"/>
              </a:rPr>
              <a:t>Actividad vinculada con la implantación de bosques </a:t>
            </a:r>
            <a:r>
              <a:rPr lang="es-ES" sz="1800" i="1" dirty="0">
                <a:latin typeface="Helvetica Neue" panose="02000503000000020004" pitchFamily="2" charset="0"/>
              </a:rPr>
              <a:t>– que incluye la preparación del terreno, plantación, riego, manejo sostenible -</a:t>
            </a:r>
            <a:r>
              <a:rPr lang="es-ES" sz="1800" dirty="0">
                <a:latin typeface="Helvetica Neue" panose="02000503000000020004" pitchFamily="2" charset="0"/>
              </a:rPr>
              <a:t> </a:t>
            </a:r>
            <a:r>
              <a:rPr lang="es-ES" sz="2800" b="1" dirty="0">
                <a:solidFill>
                  <a:srgbClr val="00B050"/>
                </a:solidFill>
                <a:latin typeface="Helvetica Neue" panose="02000503000000020004" pitchFamily="2" charset="0"/>
              </a:rPr>
              <a:t>+</a:t>
            </a:r>
            <a:r>
              <a:rPr lang="es-ES" sz="1800" dirty="0">
                <a:latin typeface="Helvetica Neue" panose="02000503000000020004" pitchFamily="2" charset="0"/>
              </a:rPr>
              <a:t> </a:t>
            </a:r>
            <a:r>
              <a:rPr lang="es-ES" sz="1800" b="1" dirty="0">
                <a:latin typeface="Helvetica Neue" panose="02000503000000020004" pitchFamily="2" charset="0"/>
              </a:rPr>
              <a:t>Protección, mejoramiento y tecnificación</a:t>
            </a:r>
            <a:r>
              <a:rPr lang="es-ES" sz="1800" dirty="0">
                <a:latin typeface="Helvetica Neue" panose="02000503000000020004" pitchFamily="2" charset="0"/>
              </a:rPr>
              <a:t>, incluyendo los trabajos de investigación y desarrollo, que permitan satisfacer la demanda actual y potencial de materia prima.</a:t>
            </a:r>
          </a:p>
          <a:p>
            <a:pPr marL="0" indent="0" algn="ctr"/>
            <a:endParaRPr lang="es-ES" sz="1800" dirty="0">
              <a:highlight>
                <a:srgbClr val="FFFF00"/>
              </a:highlight>
              <a:latin typeface="Helvetica Neue" panose="02000503000000020004" pitchFamily="2" charset="0"/>
            </a:endParaRPr>
          </a:p>
          <a:p>
            <a:pPr marL="0" indent="0" algn="ctr"/>
            <a:br>
              <a:rPr lang="es-ES" sz="1800" b="1" dirty="0">
                <a:latin typeface="Helvetica Neue" panose="02000503000000020004" pitchFamily="2" charset="0"/>
              </a:rPr>
            </a:br>
            <a:endParaRPr lang="en-US" sz="1800" b="1" dirty="0">
              <a:latin typeface="Helvetica Neue" panose="02000503000000020004" pitchFamily="2" charset="0"/>
            </a:endParaRPr>
          </a:p>
        </p:txBody>
      </p:sp>
      <p:pic>
        <p:nvPicPr>
          <p:cNvPr id="3" name="Imagen 2">
            <a:extLst>
              <a:ext uri="{FF2B5EF4-FFF2-40B4-BE49-F238E27FC236}">
                <a16:creationId xmlns:a16="http://schemas.microsoft.com/office/drawing/2014/main" id="{A1976FCA-2DA1-DFFD-2524-2054CB0BCCA5}"/>
              </a:ext>
            </a:extLst>
          </p:cNvPr>
          <p:cNvPicPr>
            <a:picLocks noChangeAspect="1"/>
          </p:cNvPicPr>
          <p:nvPr/>
        </p:nvPicPr>
        <p:blipFill>
          <a:blip r:embed="rId2"/>
          <a:stretch>
            <a:fillRect/>
          </a:stretch>
        </p:blipFill>
        <p:spPr>
          <a:xfrm>
            <a:off x="0" y="1754010"/>
            <a:ext cx="2374096" cy="5103990"/>
          </a:xfrm>
          <a:prstGeom prst="rect">
            <a:avLst/>
          </a:prstGeom>
        </p:spPr>
      </p:pic>
      <p:pic>
        <p:nvPicPr>
          <p:cNvPr id="5" name="Imagen 4">
            <a:extLst>
              <a:ext uri="{FF2B5EF4-FFF2-40B4-BE49-F238E27FC236}">
                <a16:creationId xmlns:a16="http://schemas.microsoft.com/office/drawing/2014/main" id="{19D5F2FF-8C8A-E97E-6225-82E213F890C0}"/>
              </a:ext>
            </a:extLst>
          </p:cNvPr>
          <p:cNvPicPr>
            <a:picLocks noChangeAspect="1"/>
          </p:cNvPicPr>
          <p:nvPr/>
        </p:nvPicPr>
        <p:blipFill>
          <a:blip r:embed="rId3"/>
          <a:stretch>
            <a:fillRect/>
          </a:stretch>
        </p:blipFill>
        <p:spPr>
          <a:xfrm>
            <a:off x="3039341" y="3863982"/>
            <a:ext cx="2972866" cy="2798811"/>
          </a:xfrm>
          <a:prstGeom prst="rect">
            <a:avLst/>
          </a:prstGeom>
        </p:spPr>
      </p:pic>
      <p:sp>
        <p:nvSpPr>
          <p:cNvPr id="6" name="CuadroTexto 5">
            <a:extLst>
              <a:ext uri="{FF2B5EF4-FFF2-40B4-BE49-F238E27FC236}">
                <a16:creationId xmlns:a16="http://schemas.microsoft.com/office/drawing/2014/main" id="{4A4C1795-ED74-908F-C72F-F29ACFDF07F1}"/>
              </a:ext>
            </a:extLst>
          </p:cNvPr>
          <p:cNvSpPr txBox="1"/>
          <p:nvPr/>
        </p:nvSpPr>
        <p:spPr>
          <a:xfrm>
            <a:off x="6012207" y="6062681"/>
            <a:ext cx="3545769" cy="600164"/>
          </a:xfrm>
          <a:prstGeom prst="rect">
            <a:avLst/>
          </a:prstGeom>
          <a:noFill/>
        </p:spPr>
        <p:txBody>
          <a:bodyPr wrap="square">
            <a:spAutoFit/>
          </a:bodyPr>
          <a:lstStyle/>
          <a:p>
            <a:pPr algn="just"/>
            <a:r>
              <a:rPr lang="es-AR" sz="1100" dirty="0"/>
              <a:t>Fuente: Dirección Nacional de Desarrollo Foresto Industrial. Secretaría de Agricultura, Ganadería y Pesca de la Nación</a:t>
            </a:r>
          </a:p>
        </p:txBody>
      </p:sp>
    </p:spTree>
    <p:extLst>
      <p:ext uri="{BB962C8B-B14F-4D97-AF65-F5344CB8AC3E}">
        <p14:creationId xmlns:p14="http://schemas.microsoft.com/office/powerpoint/2010/main" val="34463399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2899610" y="1576983"/>
            <a:ext cx="6547874"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b="1" u="sng" dirty="0">
                <a:latin typeface="Helvetica Neue" panose="02000503000000020004" pitchFamily="2" charset="0"/>
              </a:rPr>
              <a:t>El emprendimiento </a:t>
            </a:r>
            <a:r>
              <a:rPr lang="es-ES" sz="1800" b="1" u="sng" dirty="0" err="1">
                <a:latin typeface="Helvetica Neue" panose="02000503000000020004" pitchFamily="2" charset="0"/>
              </a:rPr>
              <a:t>forestoindustrial</a:t>
            </a:r>
            <a:endParaRPr lang="es-ES" sz="1800" b="1" u="sng" dirty="0">
              <a:latin typeface="Helvetica Neue" panose="02000503000000020004" pitchFamily="2" charset="0"/>
            </a:endParaRPr>
          </a:p>
          <a:p>
            <a:pPr marL="0" indent="0" algn="ctr"/>
            <a:endParaRPr lang="es-ES" sz="1800" b="1" u="sng" dirty="0">
              <a:latin typeface="Helvetica Neue" panose="02000503000000020004" pitchFamily="2" charset="0"/>
            </a:endParaRPr>
          </a:p>
          <a:p>
            <a:pPr marL="0" indent="0" algn="ctr"/>
            <a:r>
              <a:rPr lang="es-ES" sz="1800" dirty="0">
                <a:latin typeface="Helvetica Neue" panose="02000503000000020004" pitchFamily="2" charset="0"/>
              </a:rPr>
              <a:t>Aquél que utiliza madera como insumo principal para la obtención de productos </a:t>
            </a:r>
            <a:r>
              <a:rPr lang="es-ES" sz="1800" b="1" dirty="0">
                <a:latin typeface="Helvetica Neue" panose="02000503000000020004" pitchFamily="2" charset="0"/>
              </a:rPr>
              <a:t>y que incluya la implantación de bosques.</a:t>
            </a:r>
          </a:p>
          <a:p>
            <a:pPr marL="0" indent="0" algn="ctr"/>
            <a:endParaRPr lang="es-ES" sz="1800" b="1" dirty="0">
              <a:latin typeface="Helvetica Neue" panose="02000503000000020004" pitchFamily="2" charset="0"/>
            </a:endParaRPr>
          </a:p>
          <a:p>
            <a:pPr marL="0" indent="0" algn="ctr"/>
            <a:br>
              <a:rPr lang="es-ES" sz="1100" dirty="0"/>
            </a:br>
            <a:br>
              <a:rPr lang="es-ES" sz="1800" b="1" dirty="0">
                <a:latin typeface="Helvetica Neue" panose="02000503000000020004" pitchFamily="2" charset="0"/>
              </a:rPr>
            </a:br>
            <a:endParaRPr lang="en-US" sz="1800" b="1" dirty="0">
              <a:latin typeface="Helvetica Neue" panose="02000503000000020004" pitchFamily="2" charset="0"/>
            </a:endParaRPr>
          </a:p>
        </p:txBody>
      </p:sp>
      <p:pic>
        <p:nvPicPr>
          <p:cNvPr id="3" name="Imagen 2">
            <a:extLst>
              <a:ext uri="{FF2B5EF4-FFF2-40B4-BE49-F238E27FC236}">
                <a16:creationId xmlns:a16="http://schemas.microsoft.com/office/drawing/2014/main" id="{C343BDC3-EF4B-4EA7-EB61-D570406A685A}"/>
              </a:ext>
            </a:extLst>
          </p:cNvPr>
          <p:cNvPicPr>
            <a:picLocks noChangeAspect="1"/>
          </p:cNvPicPr>
          <p:nvPr/>
        </p:nvPicPr>
        <p:blipFill>
          <a:blip r:embed="rId2"/>
          <a:stretch>
            <a:fillRect/>
          </a:stretch>
        </p:blipFill>
        <p:spPr>
          <a:xfrm>
            <a:off x="130282" y="1778690"/>
            <a:ext cx="2909059" cy="5079310"/>
          </a:xfrm>
          <a:prstGeom prst="rect">
            <a:avLst/>
          </a:prstGeom>
        </p:spPr>
      </p:pic>
      <p:pic>
        <p:nvPicPr>
          <p:cNvPr id="5" name="Imagen 4">
            <a:extLst>
              <a:ext uri="{FF2B5EF4-FFF2-40B4-BE49-F238E27FC236}">
                <a16:creationId xmlns:a16="http://schemas.microsoft.com/office/drawing/2014/main" id="{6C5C330E-5032-C8AF-44B6-80C8E024FC3C}"/>
              </a:ext>
            </a:extLst>
          </p:cNvPr>
          <p:cNvPicPr>
            <a:picLocks noChangeAspect="1"/>
          </p:cNvPicPr>
          <p:nvPr/>
        </p:nvPicPr>
        <p:blipFill>
          <a:blip r:embed="rId3"/>
          <a:stretch>
            <a:fillRect/>
          </a:stretch>
        </p:blipFill>
        <p:spPr>
          <a:xfrm>
            <a:off x="3840442" y="3429000"/>
            <a:ext cx="5353325" cy="2825895"/>
          </a:xfrm>
          <a:prstGeom prst="rect">
            <a:avLst/>
          </a:prstGeom>
        </p:spPr>
      </p:pic>
      <p:sp>
        <p:nvSpPr>
          <p:cNvPr id="7" name="CuadroTexto 6">
            <a:extLst>
              <a:ext uri="{FF2B5EF4-FFF2-40B4-BE49-F238E27FC236}">
                <a16:creationId xmlns:a16="http://schemas.microsoft.com/office/drawing/2014/main" id="{287EAD4D-C718-F03B-0026-D13874523DCD}"/>
              </a:ext>
            </a:extLst>
          </p:cNvPr>
          <p:cNvSpPr txBox="1"/>
          <p:nvPr/>
        </p:nvSpPr>
        <p:spPr>
          <a:xfrm>
            <a:off x="2899610" y="6546274"/>
            <a:ext cx="7390086" cy="261610"/>
          </a:xfrm>
          <a:prstGeom prst="rect">
            <a:avLst/>
          </a:prstGeom>
          <a:noFill/>
        </p:spPr>
        <p:txBody>
          <a:bodyPr wrap="square">
            <a:spAutoFit/>
          </a:bodyPr>
          <a:lstStyle/>
          <a:p>
            <a:pPr algn="just"/>
            <a:r>
              <a:rPr lang="es-AR" sz="1100" dirty="0"/>
              <a:t>Fuente: Dirección Nacional de Desarrollo Foresto Industrial. Secretaría de Agricultura, Ganadería y Pesca de la Nación</a:t>
            </a:r>
          </a:p>
        </p:txBody>
      </p:sp>
    </p:spTree>
    <p:extLst>
      <p:ext uri="{BB962C8B-B14F-4D97-AF65-F5344CB8AC3E}">
        <p14:creationId xmlns:p14="http://schemas.microsoft.com/office/powerpoint/2010/main" val="16664521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Objeto</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5" y="1943658"/>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ES" sz="1800" b="1" u="sng" dirty="0">
                <a:latin typeface="Helvetica Neue" panose="02000503000000020004" pitchFamily="2" charset="0"/>
              </a:rPr>
              <a:t>Forestación</a:t>
            </a:r>
          </a:p>
          <a:p>
            <a:pPr marL="0" indent="0" algn="ctr"/>
            <a:endParaRPr lang="es-ES" sz="1800" b="1" dirty="0">
              <a:latin typeface="Helvetica Neue" panose="02000503000000020004" pitchFamily="2" charset="0"/>
            </a:endParaRPr>
          </a:p>
          <a:p>
            <a:pPr marL="0" indent="0" algn="ctr"/>
            <a:r>
              <a:rPr lang="es-ES" sz="1800" dirty="0">
                <a:latin typeface="Helvetica Neue" panose="02000503000000020004" pitchFamily="2" charset="0"/>
              </a:rPr>
              <a:t>Siembra o plantación de especies arbóreas en sitios que históricamente han carecido de bosques.</a:t>
            </a:r>
          </a:p>
          <a:p>
            <a:pPr marL="0" indent="0" algn="ctr"/>
            <a:endParaRPr lang="es-ES" sz="1800" dirty="0">
              <a:latin typeface="Helvetica Neue" panose="02000503000000020004" pitchFamily="2" charset="0"/>
            </a:endParaRPr>
          </a:p>
          <a:p>
            <a:pPr marL="0" indent="0" algn="ctr"/>
            <a:r>
              <a:rPr lang="es-ES" sz="1800" b="1" u="sng" dirty="0">
                <a:latin typeface="Helvetica Neue" panose="02000503000000020004" pitchFamily="2" charset="0"/>
              </a:rPr>
              <a:t>Reforestación</a:t>
            </a:r>
            <a:endParaRPr lang="es-ES" sz="1800" dirty="0">
              <a:latin typeface="Helvetica Neue" panose="02000503000000020004" pitchFamily="2" charset="0"/>
            </a:endParaRPr>
          </a:p>
          <a:p>
            <a:pPr marL="0" indent="0" algn="ctr"/>
            <a:endParaRPr lang="es-ES" sz="1800" dirty="0">
              <a:latin typeface="Helvetica Neue" panose="02000503000000020004" pitchFamily="2" charset="0"/>
            </a:endParaRPr>
          </a:p>
          <a:p>
            <a:pPr marL="0" indent="0" algn="ctr"/>
            <a:r>
              <a:rPr lang="es-ES" sz="1800" dirty="0">
                <a:latin typeface="Helvetica Neue" panose="02000503000000020004" pitchFamily="2" charset="0"/>
              </a:rPr>
              <a:t>Acción de repoblar, tanto con especies nativas como con exóticas, a un sitio que ya ha soportado la cobertura de forestaciones anteriores; o bien el enriquecimiento o restauración de bosques nativos, mediante las prácticas que aseguren un incremento en la producción de madera, por unidad de superficie, y el aumento de los bienes y servicios ecosistémicos.</a:t>
            </a:r>
            <a:br>
              <a:rPr lang="es-ES" sz="1800" dirty="0">
                <a:latin typeface="Helvetica Neue" panose="02000503000000020004" pitchFamily="2" charset="0"/>
              </a:rPr>
            </a:br>
            <a:endParaRPr lang="es-ES" sz="1800" dirty="0">
              <a:latin typeface="Helvetica Neue" panose="02000503000000020004" pitchFamily="2" charset="0"/>
            </a:endParaRPr>
          </a:p>
          <a:p>
            <a:pPr marL="0" indent="0" algn="ctr"/>
            <a:br>
              <a:rPr lang="es-ES" sz="1100" dirty="0"/>
            </a:br>
            <a:br>
              <a:rPr lang="es-ES" sz="1800" b="1" dirty="0">
                <a:latin typeface="Helvetica Neue" panose="02000503000000020004" pitchFamily="2" charset="0"/>
              </a:rPr>
            </a:br>
            <a:endParaRPr lang="en-US" sz="1800" b="1" dirty="0">
              <a:latin typeface="Helvetica Neue" panose="02000503000000020004" pitchFamily="2" charset="0"/>
            </a:endParaRPr>
          </a:p>
        </p:txBody>
      </p:sp>
    </p:spTree>
    <p:extLst>
      <p:ext uri="{BB962C8B-B14F-4D97-AF65-F5344CB8AC3E}">
        <p14:creationId xmlns:p14="http://schemas.microsoft.com/office/powerpoint/2010/main" val="2758092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Sujetos beneficiarios</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1883500"/>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r>
              <a:rPr lang="es-AR" sz="1800" dirty="0">
                <a:latin typeface="Helvetica Neue" panose="02000503000000020004" pitchFamily="2" charset="0"/>
              </a:rPr>
              <a:t>Sin restricciones: todos aquéllos que </a:t>
            </a:r>
            <a:r>
              <a:rPr lang="es-ES" sz="1800" dirty="0">
                <a:latin typeface="Helvetica Neue" panose="02000503000000020004" pitchFamily="2" charset="0"/>
              </a:rPr>
              <a:t>realicen efectivas inversiones en las actividades objeto de la norma.</a:t>
            </a:r>
          </a:p>
          <a:p>
            <a:pPr marL="0" indent="0" algn="ct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Personas humanas, domiciliadas en el país.</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Personas jurídicas, de carácter privado o público, constituidas en el país.</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Sociedades del Estado y empresas con capital mayoritario estatal.</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Inversores extranjeros, con domicilio constituido en el país.</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Sucesiones indivisas.</a:t>
            </a:r>
          </a:p>
          <a:p>
            <a:pPr marL="285750" indent="-285750" algn="ctr">
              <a:buFont typeface="Wingdings" panose="05000000000000000000" pitchFamily="2" charset="2"/>
              <a:buChar char="ü"/>
            </a:pPr>
            <a:endParaRPr lang="es-ES" sz="1800" dirty="0">
              <a:latin typeface="Helvetica Neue" panose="02000503000000020004" pitchFamily="2" charset="0"/>
            </a:endParaRPr>
          </a:p>
          <a:p>
            <a:pPr marL="285750" indent="-285750" algn="ctr">
              <a:buFont typeface="Wingdings" panose="05000000000000000000" pitchFamily="2" charset="2"/>
              <a:buChar char="ü"/>
            </a:pPr>
            <a:r>
              <a:rPr lang="es-ES" sz="1800" dirty="0">
                <a:latin typeface="Helvetica Neue" panose="02000503000000020004" pitchFamily="2" charset="0"/>
              </a:rPr>
              <a:t>Emprendimientos económico-productivos, organizados bajo una modalidad no societaria y sin personalidad jurídica (UTE, Acuerdos de colaboración…).</a:t>
            </a:r>
            <a:br>
              <a:rPr lang="es-ES" sz="1800" dirty="0">
                <a:latin typeface="Helvetica Neue" panose="02000503000000020004" pitchFamily="2" charset="0"/>
              </a:rPr>
            </a:br>
            <a:endParaRPr lang="en-US" sz="1800" dirty="0">
              <a:latin typeface="Helvetica Neue" panose="02000503000000020004" pitchFamily="2" charset="0"/>
            </a:endParaRPr>
          </a:p>
        </p:txBody>
      </p:sp>
    </p:spTree>
    <p:extLst>
      <p:ext uri="{BB962C8B-B14F-4D97-AF65-F5344CB8AC3E}">
        <p14:creationId xmlns:p14="http://schemas.microsoft.com/office/powerpoint/2010/main" val="3085989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Requisitos</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algn="ctr">
              <a:buFontTx/>
              <a:buChar char="-"/>
            </a:pPr>
            <a:r>
              <a:rPr lang="es-ES" sz="1800" b="1" dirty="0">
                <a:latin typeface="Helvetica Neue" panose="02000503000000020004" pitchFamily="2" charset="0"/>
              </a:rPr>
              <a:t>Emprendimientos inscritos en el Registro </a:t>
            </a:r>
            <a:r>
              <a:rPr lang="es-ES" sz="1800" dirty="0">
                <a:latin typeface="Helvetica Neue" panose="02000503000000020004" pitchFamily="2" charset="0"/>
              </a:rPr>
              <a:t>habilitado a tales efectos, con </a:t>
            </a:r>
            <a:r>
              <a:rPr lang="es-ES" sz="1800" b="1" dirty="0">
                <a:latin typeface="Helvetica Neue" panose="02000503000000020004" pitchFamily="2" charset="0"/>
              </a:rPr>
              <a:t>Proyecto de inversión </a:t>
            </a:r>
            <a:r>
              <a:rPr lang="es-ES" sz="1800" dirty="0">
                <a:latin typeface="Helvetica Neue" panose="02000503000000020004" pitchFamily="2" charset="0"/>
              </a:rPr>
              <a:t>aprobado por la Autoridad de Aplicación. </a:t>
            </a:r>
          </a:p>
          <a:p>
            <a:pPr algn="ctr">
              <a:buFontTx/>
              <a:buChar char="-"/>
            </a:pPr>
            <a:endParaRPr lang="es-ES" sz="1800" dirty="0">
              <a:latin typeface="Helvetica Neue" panose="02000503000000020004" pitchFamily="2" charset="0"/>
            </a:endParaRPr>
          </a:p>
          <a:p>
            <a:pPr marL="0" indent="0" algn="ctr"/>
            <a:r>
              <a:rPr lang="es-ES" sz="1800" dirty="0">
                <a:latin typeface="Helvetica Neue" panose="02000503000000020004" pitchFamily="2" charset="0"/>
              </a:rPr>
              <a:t>Es importante resaltar que cada presentación de emprendimiento debe incluir la </a:t>
            </a:r>
            <a:r>
              <a:rPr lang="es-ES" sz="1800" b="1" dirty="0">
                <a:latin typeface="Helvetica Neue" panose="02000503000000020004" pitchFamily="2" charset="0"/>
              </a:rPr>
              <a:t>descripción de las actividades propuestas, con detalle de superficie a realizarse por especie y por año.</a:t>
            </a:r>
            <a:br>
              <a:rPr lang="es-ES" sz="1800" b="1" dirty="0">
                <a:latin typeface="Helvetica Neue" panose="02000503000000020004" pitchFamily="2" charset="0"/>
              </a:rPr>
            </a:br>
            <a:endParaRPr lang="es-ES" sz="1800" b="1" dirty="0">
              <a:latin typeface="Helvetica Neue" panose="02000503000000020004" pitchFamily="2" charset="0"/>
            </a:endParaRPr>
          </a:p>
          <a:p>
            <a:pPr algn="ctr">
              <a:buFontTx/>
              <a:buChar char="-"/>
            </a:pPr>
            <a:r>
              <a:rPr lang="es-ES" sz="1800" dirty="0">
                <a:latin typeface="Helvetica Neue" panose="02000503000000020004" pitchFamily="2" charset="0"/>
              </a:rPr>
              <a:t>Informe técnico sobre la adaptación de las especies al sitio, en función de antecedentes regionales. Cuando se trate de un emprendimiento para establecerse en áreas de bosques nativos, las autoridades provinciales podrán recomendar su aprobación </a:t>
            </a:r>
            <a:r>
              <a:rPr lang="es-ES" sz="1800" u="sng" dirty="0">
                <a:latin typeface="Helvetica Neue" panose="02000503000000020004" pitchFamily="2" charset="0"/>
              </a:rPr>
              <a:t>sólo si se demuestra la </a:t>
            </a:r>
            <a:r>
              <a:rPr lang="es-ES" sz="1800" b="1" i="1" u="sng" dirty="0">
                <a:latin typeface="Helvetica Neue" panose="02000503000000020004" pitchFamily="2" charset="0"/>
              </a:rPr>
              <a:t>sustentabilidad</a:t>
            </a:r>
            <a:r>
              <a:rPr lang="es-ES" sz="1800" u="sng" dirty="0">
                <a:latin typeface="Helvetica Neue" panose="02000503000000020004" pitchFamily="2" charset="0"/>
              </a:rPr>
              <a:t> de los recursos naturales involucrados, el mantenimiento de la biodiversidad, el aumento de la productividad y la obtención de beneficios sociales adicionales respecto a la situación sin el emprendimiento.</a:t>
            </a:r>
            <a:br>
              <a:rPr lang="es-ES" sz="1800" dirty="0">
                <a:latin typeface="Helvetica Neue" panose="02000503000000020004" pitchFamily="2" charset="0"/>
              </a:rPr>
            </a:br>
            <a:endParaRPr lang="es-ES" sz="1800" dirty="0">
              <a:highlight>
                <a:srgbClr val="FFFF00"/>
              </a:highlight>
              <a:latin typeface="Helvetica Neue" panose="02000503000000020004" pitchFamily="2" charset="0"/>
            </a:endParaRPr>
          </a:p>
          <a:p>
            <a:br>
              <a:rPr lang="es-ES" sz="1800" dirty="0">
                <a:latin typeface="Helvetica Neue" panose="02000503000000020004" pitchFamily="2" charset="0"/>
              </a:rPr>
            </a:br>
            <a:endParaRPr lang="es-ES" sz="1800" dirty="0">
              <a:latin typeface="Helvetica Neue" panose="02000503000000020004" pitchFamily="2" charset="0"/>
            </a:endParaRPr>
          </a:p>
        </p:txBody>
      </p:sp>
    </p:spTree>
    <p:extLst>
      <p:ext uri="{BB962C8B-B14F-4D97-AF65-F5344CB8AC3E}">
        <p14:creationId xmlns:p14="http://schemas.microsoft.com/office/powerpoint/2010/main" val="2535531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Requisitos</a:t>
            </a:r>
            <a:r>
              <a:rPr lang="es-AR" sz="3200" b="1" dirty="0">
                <a:solidFill>
                  <a:schemeClr val="tx1">
                    <a:lumMod val="85000"/>
                    <a:lumOff val="15000"/>
                  </a:schemeClr>
                </a:solidFill>
                <a:latin typeface="Helvetica Neue" panose="02000503000000020004" pitchFamily="2" charset="0"/>
              </a:rPr>
              <a:t>.</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422929" y="1907563"/>
            <a:ext cx="9166239"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algn="ctr"/>
            <a:r>
              <a:rPr lang="es-ES" sz="1800" b="1" dirty="0">
                <a:latin typeface="Helvetica Neue" panose="02000503000000020004" pitchFamily="2" charset="0"/>
              </a:rPr>
              <a:t>PASO 1: </a:t>
            </a:r>
            <a:r>
              <a:rPr lang="es-ES" sz="1800" dirty="0">
                <a:latin typeface="Helvetica Neue" panose="02000503000000020004" pitchFamily="2" charset="0"/>
              </a:rPr>
              <a:t>PRESENTACIÓN DE PROYECTOS - INSCRIPCIÓN TAD (NUEVO TITULAR)</a:t>
            </a:r>
          </a:p>
          <a:p>
            <a:endParaRPr lang="es-ES" sz="1800" dirty="0">
              <a:latin typeface="Helvetica Neue" panose="02000503000000020004" pitchFamily="2" charset="0"/>
            </a:endParaRPr>
          </a:p>
          <a:p>
            <a:endParaRPr lang="es-ES" sz="1800" dirty="0">
              <a:latin typeface="Helvetica Neue" panose="02000503000000020004" pitchFamily="2" charset="0"/>
            </a:endParaRPr>
          </a:p>
          <a:p>
            <a:pPr algn="ctr"/>
            <a:endParaRPr lang="es-ES" sz="1800" b="1" dirty="0">
              <a:latin typeface="Helvetica Neue" panose="02000503000000020004" pitchFamily="2" charset="0"/>
            </a:endParaRPr>
          </a:p>
          <a:p>
            <a:pPr algn="ctr"/>
            <a:r>
              <a:rPr lang="es-ES" sz="1800" b="1" dirty="0">
                <a:latin typeface="Helvetica Neue" panose="02000503000000020004" pitchFamily="2" charset="0"/>
              </a:rPr>
              <a:t>PASO 2: </a:t>
            </a:r>
            <a:r>
              <a:rPr lang="es-ES" sz="1800" dirty="0">
                <a:latin typeface="Helvetica Neue" panose="02000503000000020004" pitchFamily="2" charset="0"/>
              </a:rPr>
              <a:t>CERTIFICACIÓN E INSPECCIÓN</a:t>
            </a:r>
          </a:p>
          <a:p>
            <a:pPr algn="ctr"/>
            <a:r>
              <a:rPr lang="es-ES" sz="1800" dirty="0">
                <a:latin typeface="Helvetica Neue" panose="02000503000000020004" pitchFamily="2" charset="0"/>
              </a:rPr>
              <a:t>Realizada la inspección, concluyen las evaluaciones provinciales ambientales, territoriales y legales, y se envían para análisis en la Dirección de Desarrollo Foresto Industrial.</a:t>
            </a:r>
          </a:p>
          <a:p>
            <a:pPr algn="ctr"/>
            <a:endParaRPr lang="es-ES" sz="1800" b="1" dirty="0">
              <a:latin typeface="Helvetica Neue" panose="02000503000000020004" pitchFamily="2" charset="0"/>
            </a:endParaRPr>
          </a:p>
          <a:p>
            <a:pPr algn="ctr"/>
            <a:r>
              <a:rPr lang="es-ES" sz="1800" b="1" dirty="0">
                <a:latin typeface="Helvetica Neue" panose="02000503000000020004" pitchFamily="2" charset="0"/>
              </a:rPr>
              <a:t>PASO 3: </a:t>
            </a:r>
            <a:r>
              <a:rPr lang="es-ES" sz="1800" dirty="0">
                <a:latin typeface="Helvetica Neue" panose="02000503000000020004" pitchFamily="2" charset="0"/>
              </a:rPr>
              <a:t>EVALUACIÓN. VALORIZACIÓN. PAGO.</a:t>
            </a:r>
          </a:p>
          <a:p>
            <a:pPr algn="ctr"/>
            <a:r>
              <a:rPr lang="es-ES" sz="1800" dirty="0">
                <a:latin typeface="Helvetica Neue" panose="02000503000000020004" pitchFamily="2" charset="0"/>
              </a:rPr>
              <a:t>El emprendimiento puede resultar observado o aprobado.</a:t>
            </a:r>
          </a:p>
          <a:p>
            <a:pPr algn="ctr"/>
            <a:endParaRPr lang="es-ES" sz="1800" dirty="0">
              <a:latin typeface="Helvetica Neue" panose="02000503000000020004" pitchFamily="2" charset="0"/>
            </a:endParaRPr>
          </a:p>
          <a:p>
            <a:pPr algn="ctr"/>
            <a:r>
              <a:rPr lang="es-ES" sz="1800" b="1" dirty="0">
                <a:latin typeface="Helvetica Neue" panose="02000503000000020004" pitchFamily="2" charset="0"/>
              </a:rPr>
              <a:t>PASO 4: </a:t>
            </a:r>
            <a:r>
              <a:rPr lang="es-ES" sz="1800" dirty="0">
                <a:latin typeface="Helvetica Neue" panose="02000503000000020004" pitchFamily="2" charset="0"/>
              </a:rPr>
              <a:t>BENEFICIOS FISCALES.</a:t>
            </a:r>
          </a:p>
          <a:p>
            <a:pPr algn="ctr"/>
            <a:endParaRPr lang="es-ES" sz="1800" dirty="0">
              <a:latin typeface="Helvetica Neue" panose="02000503000000020004" pitchFamily="2" charset="0"/>
            </a:endParaRPr>
          </a:p>
          <a:p>
            <a:pPr algn="ctr"/>
            <a:endParaRPr lang="es-ES" sz="1800" dirty="0">
              <a:latin typeface="Helvetica Neue" panose="02000503000000020004" pitchFamily="2" charset="0"/>
            </a:endParaRPr>
          </a:p>
          <a:p>
            <a:br>
              <a:rPr lang="es-ES" sz="1100" dirty="0"/>
            </a:br>
            <a:endParaRPr lang="es-ES" sz="1800" dirty="0">
              <a:latin typeface="Helvetica Neue" panose="02000503000000020004" pitchFamily="2" charset="0"/>
            </a:endParaRPr>
          </a:p>
          <a:p>
            <a:pPr algn="ctr"/>
            <a:endParaRPr lang="es-ES" sz="1800" dirty="0">
              <a:latin typeface="Helvetica Neue" panose="02000503000000020004" pitchFamily="2" charset="0"/>
            </a:endParaRPr>
          </a:p>
        </p:txBody>
      </p:sp>
      <p:pic>
        <p:nvPicPr>
          <p:cNvPr id="3" name="Imagen 2">
            <a:extLst>
              <a:ext uri="{FF2B5EF4-FFF2-40B4-BE49-F238E27FC236}">
                <a16:creationId xmlns:a16="http://schemas.microsoft.com/office/drawing/2014/main" id="{A66DE304-BFA3-6F59-1946-0BFA80FB0EE0}"/>
              </a:ext>
            </a:extLst>
          </p:cNvPr>
          <p:cNvPicPr>
            <a:picLocks noChangeAspect="1"/>
          </p:cNvPicPr>
          <p:nvPr/>
        </p:nvPicPr>
        <p:blipFill>
          <a:blip r:embed="rId2"/>
          <a:stretch>
            <a:fillRect/>
          </a:stretch>
        </p:blipFill>
        <p:spPr>
          <a:xfrm>
            <a:off x="2035351" y="2408482"/>
            <a:ext cx="5797848" cy="615982"/>
          </a:xfrm>
          <a:prstGeom prst="rect">
            <a:avLst/>
          </a:prstGeom>
        </p:spPr>
      </p:pic>
    </p:spTree>
    <p:extLst>
      <p:ext uri="{BB962C8B-B14F-4D97-AF65-F5344CB8AC3E}">
        <p14:creationId xmlns:p14="http://schemas.microsoft.com/office/powerpoint/2010/main" val="2804412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7">
            <a:extLst>
              <a:ext uri="{FF2B5EF4-FFF2-40B4-BE49-F238E27FC236}">
                <a16:creationId xmlns:a16="http://schemas.microsoft.com/office/drawing/2014/main" id="{6F1F2C2F-4AD0-3665-5FD1-1C90E4792D8B}"/>
              </a:ext>
            </a:extLst>
          </p:cNvPr>
          <p:cNvSpPr txBox="1">
            <a:spLocks/>
          </p:cNvSpPr>
          <p:nvPr/>
        </p:nvSpPr>
        <p:spPr>
          <a:xfrm>
            <a:off x="180436" y="649653"/>
            <a:ext cx="9507681" cy="589404"/>
          </a:xfrm>
          <a:prstGeom prst="rect">
            <a:avLst/>
          </a:prstGeom>
        </p:spPr>
        <p:txBody>
          <a:bodyPr/>
          <a:lstStyle>
            <a:lvl1pPr algn="ctr" defTabSz="495283" rtl="0" eaLnBrk="1" latinLnBrk="0" hangingPunct="1">
              <a:spcBef>
                <a:spcPct val="0"/>
              </a:spcBef>
              <a:buNone/>
              <a:defRPr sz="3467" kern="1200">
                <a:solidFill>
                  <a:srgbClr val="AB0E1E"/>
                </a:solidFill>
                <a:latin typeface="Arial"/>
                <a:ea typeface="+mj-ea"/>
                <a:cs typeface="Arial"/>
              </a:defRPr>
            </a:lvl1pPr>
          </a:lstStyle>
          <a:p>
            <a:pPr algn="l"/>
            <a:r>
              <a:rPr lang="es-AR" sz="3200" b="1" dirty="0">
                <a:solidFill>
                  <a:schemeClr val="tx1">
                    <a:lumMod val="85000"/>
                    <a:lumOff val="15000"/>
                  </a:schemeClr>
                </a:solidFill>
                <a:latin typeface="Helvetica Neue" panose="02000503000000020004" pitchFamily="2" charset="0"/>
              </a:rPr>
              <a:t>Régimen de Promoción Forestal. </a:t>
            </a:r>
          </a:p>
          <a:p>
            <a:pPr algn="l"/>
            <a:r>
              <a:rPr lang="es-AR" sz="3200" b="1" dirty="0">
                <a:latin typeface="Helvetica Neue" panose="02000503000000020004" pitchFamily="2" charset="0"/>
                <a:ea typeface="+mn-ea"/>
              </a:rPr>
              <a:t>Sujetos excluidos.</a:t>
            </a:r>
            <a:endParaRPr lang="es-AR" sz="3200" b="1" dirty="0">
              <a:solidFill>
                <a:srgbClr val="9E1521"/>
              </a:solidFill>
              <a:latin typeface="Helvetica Neue" panose="02000503000000020004" pitchFamily="2" charset="0"/>
            </a:endParaRPr>
          </a:p>
        </p:txBody>
      </p:sp>
      <p:cxnSp>
        <p:nvCxnSpPr>
          <p:cNvPr id="23" name="Conector recto 22">
            <a:extLst>
              <a:ext uri="{FF2B5EF4-FFF2-40B4-BE49-F238E27FC236}">
                <a16:creationId xmlns:a16="http://schemas.microsoft.com/office/drawing/2014/main" id="{84BB0A26-C85E-25AA-FCB8-1116DDCC40BD}"/>
              </a:ext>
            </a:extLst>
          </p:cNvPr>
          <p:cNvCxnSpPr>
            <a:cxnSpLocks/>
          </p:cNvCxnSpPr>
          <p:nvPr/>
        </p:nvCxnSpPr>
        <p:spPr>
          <a:xfrm>
            <a:off x="0" y="311726"/>
            <a:ext cx="6078682" cy="0"/>
          </a:xfrm>
          <a:prstGeom prst="line">
            <a:avLst/>
          </a:prstGeom>
          <a:ln>
            <a:solidFill>
              <a:srgbClr val="AB0E1E"/>
            </a:solidFill>
          </a:ln>
          <a:effectLst/>
        </p:spPr>
        <p:style>
          <a:lnRef idx="2">
            <a:schemeClr val="accent1"/>
          </a:lnRef>
          <a:fillRef idx="0">
            <a:schemeClr val="accent1"/>
          </a:fillRef>
          <a:effectRef idx="1">
            <a:schemeClr val="accent1"/>
          </a:effectRef>
          <a:fontRef idx="minor">
            <a:schemeClr val="tx1"/>
          </a:fontRef>
        </p:style>
      </p:cxnSp>
      <p:sp>
        <p:nvSpPr>
          <p:cNvPr id="43" name="Text Placeholder 8">
            <a:extLst>
              <a:ext uri="{FF2B5EF4-FFF2-40B4-BE49-F238E27FC236}">
                <a16:creationId xmlns:a16="http://schemas.microsoft.com/office/drawing/2014/main" id="{205B14D4-24C3-44C7-63DE-E704A4FD5F1D}"/>
              </a:ext>
            </a:extLst>
          </p:cNvPr>
          <p:cNvSpPr txBox="1">
            <a:spLocks/>
          </p:cNvSpPr>
          <p:nvPr/>
        </p:nvSpPr>
        <p:spPr>
          <a:xfrm>
            <a:off x="180436" y="2124132"/>
            <a:ext cx="9507681" cy="1834388"/>
          </a:xfrm>
          <a:prstGeom prst="rect">
            <a:avLst/>
          </a:prstGeom>
        </p:spPr>
        <p:txBody>
          <a:bodyPr/>
          <a:lstStyle>
            <a:lvl1pPr marL="371461" indent="-371461" algn="l" defTabSz="495283" rtl="0" eaLnBrk="1" latinLnBrk="0" hangingPunct="1">
              <a:spcBef>
                <a:spcPct val="20000"/>
              </a:spcBef>
              <a:buClr>
                <a:srgbClr val="AB0E1E"/>
              </a:buClr>
              <a:buFontTx/>
              <a:buNone/>
              <a:defRPr sz="3033" kern="1200">
                <a:solidFill>
                  <a:schemeClr val="tx1"/>
                </a:solidFill>
                <a:latin typeface="Arial"/>
                <a:ea typeface="+mn-ea"/>
                <a:cs typeface="Arial"/>
              </a:defRPr>
            </a:lvl1pPr>
            <a:lvl2pPr marL="804833" indent="-309551" algn="l" defTabSz="495283" rtl="0" eaLnBrk="1" latinLnBrk="0" hangingPunct="1">
              <a:spcBef>
                <a:spcPct val="20000"/>
              </a:spcBef>
              <a:buClr>
                <a:srgbClr val="AB0E1E"/>
              </a:buClr>
              <a:buFont typeface="Arial"/>
              <a:buChar char="•"/>
              <a:defRPr sz="2600" kern="1200">
                <a:solidFill>
                  <a:schemeClr val="tx1"/>
                </a:solidFill>
                <a:latin typeface="Arial"/>
                <a:ea typeface="+mn-ea"/>
                <a:cs typeface="Arial"/>
              </a:defRPr>
            </a:lvl2pPr>
            <a:lvl3pPr marL="1238204" indent="-247640" algn="l" defTabSz="495283" rtl="0" eaLnBrk="1" latinLnBrk="0" hangingPunct="1">
              <a:spcBef>
                <a:spcPct val="20000"/>
              </a:spcBef>
              <a:buClr>
                <a:srgbClr val="AB0E1E"/>
              </a:buClr>
              <a:buSzPct val="90000"/>
              <a:buFont typeface="Lucida Grande"/>
              <a:buChar char="–"/>
              <a:defRPr sz="2167" kern="1200">
                <a:solidFill>
                  <a:schemeClr val="tx1"/>
                </a:solidFill>
                <a:latin typeface="Arial"/>
                <a:ea typeface="+mn-ea"/>
                <a:cs typeface="Arial"/>
              </a:defRPr>
            </a:lvl3pPr>
            <a:lvl4pPr marL="1733487" indent="-247640" algn="l" defTabSz="495283" rtl="0" eaLnBrk="1" latinLnBrk="0" hangingPunct="1">
              <a:spcBef>
                <a:spcPct val="20000"/>
              </a:spcBef>
              <a:buClr>
                <a:srgbClr val="AB0E1E"/>
              </a:buClr>
              <a:buFont typeface="Wingdings" charset="2"/>
              <a:buChar char="§"/>
              <a:defRPr sz="1733" kern="1200">
                <a:solidFill>
                  <a:schemeClr val="tx1"/>
                </a:solidFill>
                <a:latin typeface="Arial"/>
                <a:ea typeface="+mn-ea"/>
                <a:cs typeface="Arial"/>
              </a:defRPr>
            </a:lvl4pPr>
            <a:lvl5pPr marL="2228768" indent="-247640" algn="l" defTabSz="495283" rtl="0" eaLnBrk="1" latinLnBrk="0" hangingPunct="1">
              <a:spcBef>
                <a:spcPct val="20000"/>
              </a:spcBef>
              <a:buClr>
                <a:srgbClr val="AB0E1E"/>
              </a:buClr>
              <a:buFont typeface="Lucida Grande"/>
              <a:buChar char="»"/>
              <a:defRPr sz="1300" kern="1200">
                <a:solidFill>
                  <a:schemeClr val="tx1"/>
                </a:solidFill>
                <a:latin typeface="Arial"/>
                <a:ea typeface="+mn-ea"/>
                <a:cs typeface="Arial"/>
              </a:defRPr>
            </a:lvl5pPr>
            <a:lvl6pPr marL="2724050" indent="-247640" algn="l" defTabSz="495283" rtl="0" eaLnBrk="1" latinLnBrk="0" hangingPunct="1">
              <a:spcBef>
                <a:spcPct val="20000"/>
              </a:spcBef>
              <a:buFont typeface="Arial"/>
              <a:buChar char="•"/>
              <a:defRPr sz="2167" kern="1200">
                <a:solidFill>
                  <a:schemeClr val="tx1"/>
                </a:solidFill>
                <a:latin typeface="+mn-lt"/>
                <a:ea typeface="+mn-ea"/>
                <a:cs typeface="+mn-cs"/>
              </a:defRPr>
            </a:lvl6pPr>
            <a:lvl7pPr marL="3219333" indent="-247640" algn="l" defTabSz="495283" rtl="0" eaLnBrk="1" latinLnBrk="0" hangingPunct="1">
              <a:spcBef>
                <a:spcPct val="20000"/>
              </a:spcBef>
              <a:buFont typeface="Arial"/>
              <a:buChar char="•"/>
              <a:defRPr sz="2167" kern="1200">
                <a:solidFill>
                  <a:schemeClr val="tx1"/>
                </a:solidFill>
                <a:latin typeface="+mn-lt"/>
                <a:ea typeface="+mn-ea"/>
                <a:cs typeface="+mn-cs"/>
              </a:defRPr>
            </a:lvl7pPr>
            <a:lvl8pPr marL="3714614" indent="-247640" algn="l" defTabSz="495283" rtl="0" eaLnBrk="1" latinLnBrk="0" hangingPunct="1">
              <a:spcBef>
                <a:spcPct val="20000"/>
              </a:spcBef>
              <a:buFont typeface="Arial"/>
              <a:buChar char="•"/>
              <a:defRPr sz="2167" kern="1200">
                <a:solidFill>
                  <a:schemeClr val="tx1"/>
                </a:solidFill>
                <a:latin typeface="+mn-lt"/>
                <a:ea typeface="+mn-ea"/>
                <a:cs typeface="+mn-cs"/>
              </a:defRPr>
            </a:lvl8pPr>
            <a:lvl9pPr marL="4209896" indent="-247640" algn="l" defTabSz="495283" rtl="0" eaLnBrk="1" latinLnBrk="0" hangingPunct="1">
              <a:spcBef>
                <a:spcPct val="20000"/>
              </a:spcBef>
              <a:buFont typeface="Arial"/>
              <a:buChar char="•"/>
              <a:defRPr sz="2167" kern="1200">
                <a:solidFill>
                  <a:schemeClr val="tx1"/>
                </a:solidFill>
                <a:latin typeface="+mn-lt"/>
                <a:ea typeface="+mn-ea"/>
                <a:cs typeface="+mn-cs"/>
              </a:defRPr>
            </a:lvl9pPr>
          </a:lstStyle>
          <a:p>
            <a:pPr marL="0" indent="0" algn="ctr"/>
            <a:endParaRPr lang="es-ES" sz="1800" dirty="0">
              <a:latin typeface="Helvetica Neue" panose="02000503000000020004" pitchFamily="2" charset="0"/>
            </a:endParaRPr>
          </a:p>
          <a:p>
            <a:pPr algn="ctr">
              <a:buFont typeface="Wingdings" panose="05000000000000000000" pitchFamily="2" charset="2"/>
              <a:buChar char="Ø"/>
            </a:pPr>
            <a:r>
              <a:rPr lang="es-ES" sz="1800" dirty="0">
                <a:latin typeface="Helvetica Neue" panose="02000503000000020004" pitchFamily="2" charset="0"/>
              </a:rPr>
              <a:t>Empresas </a:t>
            </a:r>
            <a:r>
              <a:rPr lang="es-ES" sz="1800" b="1" dirty="0">
                <a:solidFill>
                  <a:srgbClr val="990000"/>
                </a:solidFill>
                <a:latin typeface="Helvetica Neue" panose="02000503000000020004" pitchFamily="2" charset="0"/>
              </a:rPr>
              <a:t>deudoras bajo otros regímenes de promoción</a:t>
            </a:r>
            <a:r>
              <a:rPr lang="es-ES" sz="1800" dirty="0">
                <a:latin typeface="Helvetica Neue" panose="02000503000000020004" pitchFamily="2" charset="0"/>
              </a:rPr>
              <a:t>, cuando el incumplimiento de sus obligaciones se hubiere determinado con sentencia firme.</a:t>
            </a:r>
          </a:p>
          <a:p>
            <a:pPr algn="ctr">
              <a:buFont typeface="Wingdings" panose="05000000000000000000" pitchFamily="2" charset="2"/>
              <a:buChar char="Ø"/>
            </a:pPr>
            <a:endParaRPr lang="es-ES" sz="1800" dirty="0">
              <a:latin typeface="Helvetica Neue" panose="02000503000000020004" pitchFamily="2" charset="0"/>
            </a:endParaRPr>
          </a:p>
          <a:p>
            <a:pPr algn="ctr">
              <a:buFont typeface="Wingdings" panose="05000000000000000000" pitchFamily="2" charset="2"/>
              <a:buChar char="Ø"/>
            </a:pPr>
            <a:r>
              <a:rPr lang="es-ES" sz="1800" dirty="0">
                <a:latin typeface="Helvetica Neue" panose="02000503000000020004" pitchFamily="2" charset="0"/>
              </a:rPr>
              <a:t>Empresas que al tiempo de la presentación del proyecto de inversión tuvieren </a:t>
            </a:r>
            <a:r>
              <a:rPr lang="es-ES" sz="1800" b="1" dirty="0">
                <a:solidFill>
                  <a:srgbClr val="990000"/>
                </a:solidFill>
                <a:latin typeface="Helvetica Neue" panose="02000503000000020004" pitchFamily="2" charset="0"/>
              </a:rPr>
              <a:t>deudas impagas </a:t>
            </a:r>
            <a:r>
              <a:rPr lang="es-ES" sz="1800" b="1" i="1" dirty="0">
                <a:solidFill>
                  <a:srgbClr val="990000"/>
                </a:solidFill>
                <a:latin typeface="Helvetica Neue" panose="02000503000000020004" pitchFamily="2" charset="0"/>
              </a:rPr>
              <a:t>exigibles</a:t>
            </a:r>
            <a:r>
              <a:rPr lang="es-ES" sz="1800" b="1" dirty="0">
                <a:solidFill>
                  <a:srgbClr val="990000"/>
                </a:solidFill>
                <a:latin typeface="Helvetica Neue" panose="02000503000000020004" pitchFamily="2" charset="0"/>
              </a:rPr>
              <a:t> de carácter fiscal, aduanero o previsional.</a:t>
            </a:r>
          </a:p>
          <a:p>
            <a:pPr algn="ctr">
              <a:buFont typeface="Wingdings" panose="05000000000000000000" pitchFamily="2" charset="2"/>
              <a:buChar char="Ø"/>
            </a:pPr>
            <a:endParaRPr lang="es-ES" sz="1800" dirty="0">
              <a:latin typeface="Helvetica Neue" panose="02000503000000020004" pitchFamily="2" charset="0"/>
            </a:endParaRPr>
          </a:p>
          <a:p>
            <a:pPr algn="ctr">
              <a:buFont typeface="Wingdings" panose="05000000000000000000" pitchFamily="2" charset="2"/>
              <a:buChar char="Ø"/>
            </a:pPr>
            <a:r>
              <a:rPr lang="es-ES" sz="1800" dirty="0">
                <a:latin typeface="Helvetica Neue" panose="02000503000000020004" pitchFamily="2" charset="0"/>
              </a:rPr>
              <a:t>Socios de las sociedades de hecho y comerciales, gerentes, administradores, directores o síndicos, que en el ejercicio de sus funciones hayan sido condenados por </a:t>
            </a:r>
            <a:r>
              <a:rPr lang="es-ES" sz="1800" b="1" dirty="0">
                <a:solidFill>
                  <a:srgbClr val="990000"/>
                </a:solidFill>
                <a:latin typeface="Helvetica Neue" panose="02000503000000020004" pitchFamily="2" charset="0"/>
              </a:rPr>
              <a:t>delitos penales, tributarios y económicos.</a:t>
            </a:r>
          </a:p>
          <a:p>
            <a:pPr algn="ctr"/>
            <a:br>
              <a:rPr lang="es-ES" sz="1800" dirty="0">
                <a:latin typeface="Helvetica Neue" panose="02000503000000020004" pitchFamily="2" charset="0"/>
              </a:rPr>
            </a:br>
            <a:endParaRPr lang="es-ES" sz="1800" dirty="0">
              <a:latin typeface="Helvetica Neue" panose="02000503000000020004" pitchFamily="2" charset="0"/>
            </a:endParaRPr>
          </a:p>
          <a:p>
            <a:br>
              <a:rPr lang="es-ES" sz="1800" dirty="0">
                <a:highlight>
                  <a:srgbClr val="FFFF00"/>
                </a:highlight>
                <a:latin typeface="Helvetica Neue" panose="02000503000000020004" pitchFamily="2" charset="0"/>
              </a:rPr>
            </a:br>
            <a:endParaRPr lang="es-ES" sz="1800" dirty="0">
              <a:highlight>
                <a:srgbClr val="FFFF00"/>
              </a:highlight>
              <a:latin typeface="Helvetica Neue" panose="02000503000000020004" pitchFamily="2" charset="0"/>
            </a:endParaRPr>
          </a:p>
          <a:p>
            <a:br>
              <a:rPr lang="es-ES" sz="1800" dirty="0">
                <a:latin typeface="Helvetica Neue" panose="02000503000000020004" pitchFamily="2" charset="0"/>
              </a:rPr>
            </a:br>
            <a:endParaRPr lang="es-ES" sz="1800" dirty="0">
              <a:latin typeface="Helvetica Neue" panose="02000503000000020004" pitchFamily="2" charset="0"/>
            </a:endParaRPr>
          </a:p>
        </p:txBody>
      </p:sp>
    </p:spTree>
    <p:extLst>
      <p:ext uri="{BB962C8B-B14F-4D97-AF65-F5344CB8AC3E}">
        <p14:creationId xmlns:p14="http://schemas.microsoft.com/office/powerpoint/2010/main" val="80034502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22829</TotalTime>
  <Words>3258</Words>
  <Application>Microsoft Office PowerPoint</Application>
  <PresentationFormat>A4 (210 x 297 mm)</PresentationFormat>
  <Paragraphs>267</Paragraphs>
  <Slides>29</Slides>
  <Notes>4</Notes>
  <HiddenSlides>0</HiddenSlides>
  <MMClips>0</MMClips>
  <ScaleCrop>false</ScaleCrop>
  <HeadingPairs>
    <vt:vector size="6" baseType="variant">
      <vt:variant>
        <vt:lpstr>Fuentes usadas</vt:lpstr>
      </vt:variant>
      <vt:variant>
        <vt:i4>6</vt:i4>
      </vt:variant>
      <vt:variant>
        <vt:lpstr>Tema</vt:lpstr>
      </vt:variant>
      <vt:variant>
        <vt:i4>2</vt:i4>
      </vt:variant>
      <vt:variant>
        <vt:lpstr>Títulos de diapositiva</vt:lpstr>
      </vt:variant>
      <vt:variant>
        <vt:i4>29</vt:i4>
      </vt:variant>
    </vt:vector>
  </HeadingPairs>
  <TitlesOfParts>
    <vt:vector size="37" baseType="lpstr">
      <vt:lpstr>Arial</vt:lpstr>
      <vt:lpstr>Calibri</vt:lpstr>
      <vt:lpstr>Helvetica Neue</vt:lpstr>
      <vt:lpstr>Lucida Grande</vt:lpstr>
      <vt:lpstr>Roboto</vt:lpstr>
      <vt:lpstr>Wingdings</vt:lpstr>
      <vt:lpstr>Office Theme</vt:lpstr>
      <vt:lpstr>1_Office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The Adsmith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Noelle Shuck</dc:creator>
  <cp:lastModifiedBy>Francisco Peris</cp:lastModifiedBy>
  <cp:revision>357</cp:revision>
  <dcterms:created xsi:type="dcterms:W3CDTF">2017-11-13T17:33:25Z</dcterms:created>
  <dcterms:modified xsi:type="dcterms:W3CDTF">2024-04-24T19:35:46Z</dcterms:modified>
</cp:coreProperties>
</file>