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.xml" ContentType="application/vnd.openxmlformats-officedocument.presentationml.tags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5.xml" ContentType="application/vnd.openxmlformats-officedocument.theme+xml"/>
  <Override PartName="/ppt/tags/tag3.xml" ContentType="application/vnd.openxmlformats-officedocument.presentationml.tags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theme/theme6.xml" ContentType="application/vnd.openxmlformats-officedocument.theme+xml"/>
  <Override PartName="/ppt/tags/tag4.xml" ContentType="application/vnd.openxmlformats-officedocument.presentationml.tags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8" r:id="rId5"/>
    <p:sldMasterId id="2147483756" r:id="rId6"/>
    <p:sldMasterId id="2147483780" r:id="rId7"/>
    <p:sldMasterId id="2147483834" r:id="rId8"/>
    <p:sldMasterId id="2147483891" r:id="rId9"/>
  </p:sldMasterIdLst>
  <p:notesMasterIdLst>
    <p:notesMasterId r:id="rId19"/>
  </p:notesMasterIdLst>
  <p:handoutMasterIdLst>
    <p:handoutMasterId r:id="rId20"/>
  </p:handoutMasterIdLst>
  <p:sldIdLst>
    <p:sldId id="439" r:id="rId10"/>
    <p:sldId id="307" r:id="rId11"/>
    <p:sldId id="309" r:id="rId12"/>
    <p:sldId id="310" r:id="rId13"/>
    <p:sldId id="311" r:id="rId14"/>
    <p:sldId id="313" r:id="rId15"/>
    <p:sldId id="316" r:id="rId16"/>
    <p:sldId id="975" r:id="rId17"/>
    <p:sldId id="452" r:id="rId1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1" orient="horz" pos="2160" userDrawn="1">
          <p15:clr>
            <a:srgbClr val="A4A3A4"/>
          </p15:clr>
        </p15:guide>
        <p15:guide id="1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chez, Diego" initials="SD" lastIdx="1" clrIdx="0">
    <p:extLst>
      <p:ext uri="{19B8F6BF-5375-455C-9EA6-DF929625EA0E}">
        <p15:presenceInfo xmlns:p15="http://schemas.microsoft.com/office/powerpoint/2012/main" userId="S-1-5-21-1807443755-1164125163-14498641-207663" providerId="AD"/>
      </p:ext>
    </p:extLst>
  </p:cmAuthor>
  <p:cmAuthor id="2" name="Tabares Juarez, Pedro" initials="TJP" lastIdx="12" clrIdx="1">
    <p:extLst>
      <p:ext uri="{19B8F6BF-5375-455C-9EA6-DF929625EA0E}">
        <p15:presenceInfo xmlns:p15="http://schemas.microsoft.com/office/powerpoint/2012/main" userId="S-1-5-21-1807443755-1164125163-14498641-199214" providerId="AD"/>
      </p:ext>
    </p:extLst>
  </p:cmAuthor>
  <p:cmAuthor id="3" name="Surace, Nicolas Miguel" initials="SNM" lastIdx="1" clrIdx="2">
    <p:extLst>
      <p:ext uri="{19B8F6BF-5375-455C-9EA6-DF929625EA0E}">
        <p15:presenceInfo xmlns:p15="http://schemas.microsoft.com/office/powerpoint/2012/main" userId="S-1-5-21-57989841-1897051121-725345543-82619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99" autoAdjust="0"/>
  </p:normalViewPr>
  <p:slideViewPr>
    <p:cSldViewPr snapToGrid="0">
      <p:cViewPr varScale="1">
        <p:scale>
          <a:sx n="67" d="100"/>
          <a:sy n="67" d="100"/>
        </p:scale>
        <p:origin x="528" y="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3240" y="72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93BF7-395D-4E2D-A3A9-68FA013FFC9D}" type="datetimeFigureOut">
              <a:rPr lang="es-MX" smtClean="0"/>
              <a:t>17/04/2024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29B18-5ACF-46F1-9402-0F7CC7420C56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4901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FD837-F79C-47B7-A133-67601B13B692}" type="datetimeFigureOut">
              <a:rPr lang="es-MX" smtClean="0"/>
              <a:t>17/04/2024</a:t>
            </a:fld>
            <a:endParaRPr lang="es-MX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621213"/>
            <a:ext cx="5851525" cy="37798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3E4D6-5F96-41CB-AD1E-34417CAC8948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2110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8788" y="720725"/>
            <a:ext cx="6397625" cy="35988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F4A2C8-6C88-4E71-83EE-698B9D4FE2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5481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7875" y="1200150"/>
            <a:ext cx="5759450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EB637-BC42-497E-9119-65CA0380A6EE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487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-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 noChangeAspect="1"/>
          </p:cNvSpPr>
          <p:nvPr>
            <p:ph type="pic" sz="quarter" idx="11"/>
          </p:nvPr>
        </p:nvSpPr>
        <p:spPr>
          <a:xfrm>
            <a:off x="2489813" y="727200"/>
            <a:ext cx="7200000" cy="5400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501651" y="5549440"/>
            <a:ext cx="5594349" cy="324000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80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501651" y="5864230"/>
            <a:ext cx="559434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1651" y="6381750"/>
            <a:ext cx="5594349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03988" y="378000"/>
            <a:ext cx="216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30794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1 column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1" y="317500"/>
            <a:ext cx="11162349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1" y="1700213"/>
            <a:ext cx="11165416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778938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1651" y="1674089"/>
            <a:ext cx="36957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06400" y="1674089"/>
            <a:ext cx="3683953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73075" y="1674089"/>
            <a:ext cx="36576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18"/>
          <p:cNvSpPr>
            <a:spLocks noGrp="1"/>
          </p:cNvSpPr>
          <p:nvPr>
            <p:ph idx="1" hasCustomPrompt="1"/>
          </p:nvPr>
        </p:nvSpPr>
        <p:spPr>
          <a:xfrm>
            <a:off x="501652" y="3832225"/>
            <a:ext cx="3683949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>
              <a:buFontTx/>
              <a:buNone/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idx="16" hasCustomPrompt="1"/>
          </p:nvPr>
        </p:nvSpPr>
        <p:spPr>
          <a:xfrm>
            <a:off x="4267200" y="3832225"/>
            <a:ext cx="3657600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>
              <a:buFontTx/>
              <a:buNone/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7" hasCustomPrompt="1"/>
          </p:nvPr>
        </p:nvSpPr>
        <p:spPr>
          <a:xfrm>
            <a:off x="8006400" y="3832225"/>
            <a:ext cx="3683953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>
              <a:buFontTx/>
              <a:buNone/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F15AF63-D425-4D3F-B484-4B7A0F329F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7002A92-1CF7-42F5-B761-7DB3C2CF11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89560367"/>
      </p:ext>
    </p:extLst>
  </p:cSld>
  <p:clrMapOvr>
    <a:masterClrMapping/>
  </p:clrMapOvr>
  <p:transition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0" y="2556000"/>
            <a:ext cx="2592000" cy="3394800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9096836" y="2556000"/>
            <a:ext cx="2592000" cy="3394800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68279" y="2556000"/>
            <a:ext cx="2592000" cy="3394800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32557" y="2556000"/>
            <a:ext cx="2592000" cy="3394800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3B6715C-C932-49B3-880D-8C5710C8F9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6EA7B5E5-1F8D-43CD-9AD2-8B87181DC5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819812307"/>
      </p:ext>
    </p:extLst>
  </p:cSld>
  <p:clrMapOvr>
    <a:masterClrMapping/>
  </p:clrMapOvr>
  <p:transition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501651" y="1665289"/>
            <a:ext cx="5594351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939BF43-6ABE-4327-81AC-7892A04773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133C46-CE37-4404-B4D0-9DFA12410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599363924"/>
      </p:ext>
    </p:extLst>
  </p:cSld>
  <p:clrMapOvr>
    <a:masterClrMapping/>
  </p:clrMapOvr>
  <p:transition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01652" y="4211955"/>
            <a:ext cx="8528936" cy="2169796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450"/>
              </a:spcAft>
              <a:defRPr sz="675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70849" y="4211955"/>
            <a:ext cx="2319503" cy="1725448"/>
          </a:xfrm>
        </p:spPr>
        <p:txBody>
          <a:bodyPr anchor="ctr" anchorCtr="0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r>
              <a:rPr lang="en-GB" sz="675" dirty="0"/>
              <a:t>Insert sponsorship mark here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9370851" y="6018028"/>
            <a:ext cx="2319501" cy="363722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713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DBE0613-D0C6-405A-ACD6-58EF0477427B}"/>
              </a:ext>
            </a:extLst>
          </p:cNvPr>
          <p:cNvGrpSpPr>
            <a:grpSpLocks noChangeAspect="1"/>
          </p:cNvGrpSpPr>
          <p:nvPr/>
        </p:nvGrpSpPr>
        <p:grpSpPr>
          <a:xfrm>
            <a:off x="469900" y="457761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21" name="Oval 5">
              <a:extLst>
                <a:ext uri="{FF2B5EF4-FFF2-40B4-BE49-F238E27FC236}">
                  <a16:creationId xmlns:a16="http://schemas.microsoft.com/office/drawing/2014/main" id="{FD362D39-3352-4BA0-AC51-553983A71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1156DAFF-F101-4061-AA75-F8EEDC00F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5667AB23-84F3-44E4-B904-5D4D3A9B3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12CE4E7F-CB40-4545-80AF-423201F72F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9">
              <a:extLst>
                <a:ext uri="{FF2B5EF4-FFF2-40B4-BE49-F238E27FC236}">
                  <a16:creationId xmlns:a16="http://schemas.microsoft.com/office/drawing/2014/main" id="{A7B265B2-4EA1-416A-A272-49E48905C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  <p:sp>
          <p:nvSpPr>
            <p:cNvPr id="26" name="Rectangle 10">
              <a:extLst>
                <a:ext uri="{FF2B5EF4-FFF2-40B4-BE49-F238E27FC236}">
                  <a16:creationId xmlns:a16="http://schemas.microsoft.com/office/drawing/2014/main" id="{3744CD22-C3A3-4D80-AB50-3E6D34833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3046CB4E-F174-491D-9CAB-2A9115985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8B2D79F2-05A8-4E1C-A4D8-725E52963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9EA13742-485A-4EC3-BF90-9FD12F905B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5D44DAC1-76F0-42F6-93C9-61B9C3054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00191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End slide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01652" y="4211955"/>
            <a:ext cx="8528936" cy="2169796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Aft>
                <a:spcPts val="450"/>
              </a:spcAft>
              <a:defRPr sz="675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70849" y="4211955"/>
            <a:ext cx="2319503" cy="1725448"/>
          </a:xfrm>
        </p:spPr>
        <p:txBody>
          <a:bodyPr anchor="ctr" anchorCtr="0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r>
              <a:rPr lang="en-GB" sz="675" dirty="0"/>
              <a:t>Insert sponsorship mark here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9370851" y="6018028"/>
            <a:ext cx="2319501" cy="363722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defRPr sz="71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DBE0613-D0C6-405A-ACD6-58EF0477427B}"/>
              </a:ext>
            </a:extLst>
          </p:cNvPr>
          <p:cNvGrpSpPr>
            <a:grpSpLocks noChangeAspect="1"/>
          </p:cNvGrpSpPr>
          <p:nvPr/>
        </p:nvGrpSpPr>
        <p:grpSpPr>
          <a:xfrm>
            <a:off x="469900" y="457761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21" name="Oval 5">
              <a:extLst>
                <a:ext uri="{FF2B5EF4-FFF2-40B4-BE49-F238E27FC236}">
                  <a16:creationId xmlns:a16="http://schemas.microsoft.com/office/drawing/2014/main" id="{FD362D39-3352-4BA0-AC51-553983A71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1156DAFF-F101-4061-AA75-F8EEDC00FC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5667AB23-84F3-44E4-B904-5D4D3A9B3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12CE4E7F-CB40-4545-80AF-423201F72F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9">
              <a:extLst>
                <a:ext uri="{FF2B5EF4-FFF2-40B4-BE49-F238E27FC236}">
                  <a16:creationId xmlns:a16="http://schemas.microsoft.com/office/drawing/2014/main" id="{A7B265B2-4EA1-416A-A272-49E48905C3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10">
              <a:extLst>
                <a:ext uri="{FF2B5EF4-FFF2-40B4-BE49-F238E27FC236}">
                  <a16:creationId xmlns:a16="http://schemas.microsoft.com/office/drawing/2014/main" id="{3744CD22-C3A3-4D80-AB50-3E6D348330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3046CB4E-F174-491D-9CAB-2A9115985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8B2D79F2-05A8-4E1C-A4D8-725E52963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9EA13742-485A-4EC3-BF90-9FD12F905B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5D44DAC1-76F0-42F6-93C9-61B9C3054D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028526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01652" y="4211955"/>
            <a:ext cx="8528936" cy="2169796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spcAft>
                <a:spcPts val="338"/>
              </a:spcAft>
              <a:defRPr sz="67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70850" y="4211955"/>
            <a:ext cx="2319503" cy="1725448"/>
          </a:xfrm>
        </p:spPr>
        <p:txBody>
          <a:bodyPr anchor="ctr" anchorCtr="0"/>
          <a:lstStyle>
            <a:lvl1pPr algn="ctr">
              <a:defRPr sz="506"/>
            </a:lvl1pPr>
          </a:lstStyle>
          <a:p>
            <a:r>
              <a:rPr lang="en-GB" sz="506" dirty="0"/>
              <a:t>Insert sponsorship mark here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9370852" y="6018028"/>
            <a:ext cx="2319501" cy="363722"/>
          </a:xfrm>
        </p:spPr>
        <p:txBody>
          <a:bodyPr anchor="b" anchorCtr="0">
            <a:normAutofit/>
          </a:bodyPr>
          <a:lstStyle>
            <a:lvl1pPr>
              <a:lnSpc>
                <a:spcPct val="100000"/>
              </a:lnSpc>
              <a:defRPr sz="67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060370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8">
            <a:extLst>
              <a:ext uri="{FF2B5EF4-FFF2-40B4-BE49-F238E27FC236}">
                <a16:creationId xmlns:a16="http://schemas.microsoft.com/office/drawing/2014/main" id="{AC175F74-77C8-4969-BBF5-920619ED76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345DB50-CB94-4421-9E14-33DABF973475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01653" y="5332396"/>
            <a:ext cx="4446268" cy="464044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575" b="0">
                <a:solidFill>
                  <a:schemeClr val="accent1"/>
                </a:solidFill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70C5F18-5824-4737-AA04-AA61C1FBBF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653" y="6381750"/>
            <a:ext cx="4446268" cy="273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47573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-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DEF77F0F-DE6A-48C9-92BD-013174DD64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D9B25E43-ACA5-4BFC-98CD-B96634D5AD4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01653" y="5332396"/>
            <a:ext cx="4446268" cy="464044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1575" b="0">
                <a:solidFill>
                  <a:schemeClr val="accent1"/>
                </a:solidFill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EE5D7BA0-7E63-4F55-8707-FB998AF96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653" y="6381750"/>
            <a:ext cx="4446268" cy="273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2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64295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- Deloitt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1653" y="1705673"/>
            <a:ext cx="10541001" cy="1592403"/>
          </a:xfr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01653" y="3429000"/>
            <a:ext cx="10541001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  <a:lvl2pPr marL="34290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8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1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3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043556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statement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01654" y="1628778"/>
            <a:ext cx="9277349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2700"/>
              </a:spcBef>
              <a:defRPr sz="1650">
                <a:solidFill>
                  <a:schemeClr val="tx1"/>
                </a:solidFill>
              </a:defRPr>
            </a:lvl1pPr>
            <a:lvl2pPr marL="342905" indent="-342905">
              <a:defRPr sz="2250">
                <a:solidFill>
                  <a:schemeClr val="bg2"/>
                </a:solidFill>
              </a:defRPr>
            </a:lvl2pPr>
            <a:lvl3pPr>
              <a:defRPr sz="2250">
                <a:solidFill>
                  <a:schemeClr val="bg2"/>
                </a:solidFill>
              </a:defRPr>
            </a:lvl3pPr>
            <a:lvl4pPr>
              <a:defRPr sz="2250">
                <a:solidFill>
                  <a:schemeClr val="bg2"/>
                </a:solidFill>
              </a:defRPr>
            </a:lvl4pPr>
            <a:lvl5pPr>
              <a:defRPr sz="225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82054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1652" y="2052000"/>
            <a:ext cx="11188699" cy="40690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2" y="1700214"/>
            <a:ext cx="11188699" cy="357187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4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29702940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t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862256" y="405930"/>
            <a:ext cx="2804160" cy="1027760"/>
          </a:xfrm>
        </p:spPr>
        <p:txBody>
          <a:bodyPr/>
          <a:lstStyle>
            <a:lvl1pPr>
              <a:spcBef>
                <a:spcPts val="139"/>
              </a:spcBef>
              <a:defRPr sz="692">
                <a:solidFill>
                  <a:schemeClr val="tx1"/>
                </a:solidFill>
              </a:defRPr>
            </a:lvl1pPr>
            <a:lvl2pPr>
              <a:defRPr sz="727">
                <a:solidFill>
                  <a:schemeClr val="tx2"/>
                </a:solidFill>
              </a:defRPr>
            </a:lvl2pPr>
            <a:lvl3pPr>
              <a:defRPr sz="727">
                <a:solidFill>
                  <a:schemeClr val="tx2"/>
                </a:solidFill>
              </a:defRPr>
            </a:lvl3pPr>
            <a:lvl4pPr>
              <a:defRPr sz="692">
                <a:solidFill>
                  <a:schemeClr val="tx2"/>
                </a:solidFill>
              </a:defRPr>
            </a:lvl4pPr>
            <a:lvl5pPr>
              <a:defRPr sz="692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25589" y="1700216"/>
            <a:ext cx="2766255" cy="4656835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416"/>
              </a:spcAft>
              <a:defRPr sz="975"/>
            </a:lvl1pPr>
            <a:lvl2pPr>
              <a:spcBef>
                <a:spcPts val="208"/>
              </a:spcBef>
              <a:defRPr/>
            </a:lvl2pPr>
            <a:lvl3pPr>
              <a:spcBef>
                <a:spcPts val="208"/>
              </a:spcBef>
              <a:defRPr/>
            </a:lvl3pPr>
            <a:lvl4pPr>
              <a:spcBef>
                <a:spcPts val="208"/>
              </a:spcBef>
              <a:defRPr/>
            </a:lvl4pPr>
            <a:lvl5pPr>
              <a:spcBef>
                <a:spcPts val="208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780370" y="1700212"/>
            <a:ext cx="7886051" cy="4657726"/>
          </a:xfrm>
        </p:spPr>
        <p:txBody>
          <a:bodyPr/>
          <a:lstStyle>
            <a:lvl1pPr>
              <a:spcBef>
                <a:spcPts val="1247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50999806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01654" y="1665290"/>
            <a:ext cx="9277349" cy="4716463"/>
          </a:xfrm>
          <a:prstGeom prst="rect">
            <a:avLst/>
          </a:prstGeom>
        </p:spPr>
        <p:txBody>
          <a:bodyPr/>
          <a:lstStyle>
            <a:lvl1pPr>
              <a:tabLst>
                <a:tab pos="5047123" algn="r"/>
              </a:tabLst>
              <a:defRPr>
                <a:latin typeface="+mn-lt"/>
              </a:defRPr>
            </a:lvl1pPr>
            <a:lvl2pPr>
              <a:tabLst>
                <a:tab pos="5047123" algn="r"/>
              </a:tabLst>
              <a:defRPr>
                <a:latin typeface="+mj-lt"/>
              </a:defRPr>
            </a:lvl2pPr>
            <a:lvl3pPr>
              <a:tabLst>
                <a:tab pos="5047123" algn="r"/>
              </a:tabLst>
              <a:defRPr>
                <a:latin typeface="+mn-lt"/>
              </a:defRPr>
            </a:lvl3pPr>
            <a:lvl4pPr>
              <a:tabLst>
                <a:tab pos="5047123" algn="r"/>
              </a:tabLst>
              <a:defRPr>
                <a:latin typeface="+mn-lt"/>
              </a:defRPr>
            </a:lvl4pPr>
            <a:lvl5pPr>
              <a:tabLst>
                <a:tab pos="3771947" algn="r"/>
              </a:tabLst>
              <a:defRPr baseline="0">
                <a:latin typeface="+mn-lt"/>
              </a:defRPr>
            </a:lvl5pPr>
            <a:lvl6pPr>
              <a:tabLst>
                <a:tab pos="5047123" algn="r"/>
              </a:tabLst>
              <a:defRPr/>
            </a:lvl6pPr>
            <a:lvl7pPr>
              <a:tabLst>
                <a:tab pos="5047123" algn="r"/>
              </a:tabLst>
              <a:defRPr/>
            </a:lvl7pPr>
            <a:lvl8pPr>
              <a:tabLst>
                <a:tab pos="5047123" algn="r"/>
              </a:tabLst>
              <a:defRPr/>
            </a:lvl8pPr>
            <a:lvl9pPr>
              <a:tabLst>
                <a:tab pos="5047123" algn="r"/>
              </a:tabLs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3" y="317502"/>
            <a:ext cx="11180233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34347257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3" y="317501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add title</a:t>
            </a:r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5450351" y="1701801"/>
            <a:ext cx="6240000" cy="4679950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4" y="1665290"/>
            <a:ext cx="4456428" cy="4716463"/>
          </a:xfrm>
          <a:prstGeom prst="rect">
            <a:avLst/>
          </a:prstGeom>
        </p:spPr>
        <p:txBody>
          <a:bodyPr/>
          <a:lstStyle>
            <a:lvl1pPr>
              <a:tabLst>
                <a:tab pos="3771947" algn="r"/>
              </a:tabLst>
              <a:defRPr>
                <a:latin typeface="+mn-lt"/>
              </a:defRPr>
            </a:lvl1pPr>
            <a:lvl2pPr>
              <a:tabLst>
                <a:tab pos="3771947" algn="r"/>
              </a:tabLst>
              <a:defRPr>
                <a:latin typeface="+mj-lt"/>
              </a:defRPr>
            </a:lvl2pPr>
            <a:lvl3pPr>
              <a:tabLst>
                <a:tab pos="3771947" algn="r"/>
              </a:tabLst>
              <a:defRPr>
                <a:latin typeface="+mn-lt"/>
              </a:defRPr>
            </a:lvl3pPr>
            <a:lvl4pPr>
              <a:tabLst>
                <a:tab pos="3771947" algn="r"/>
              </a:tabLst>
              <a:defRPr>
                <a:latin typeface="+mn-lt"/>
              </a:defRPr>
            </a:lvl4pPr>
            <a:lvl5pPr>
              <a:tabLst>
                <a:tab pos="3771947" algn="r"/>
              </a:tabLst>
              <a:defRPr baseline="0">
                <a:latin typeface="+mn-lt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2018212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3" y="317501"/>
            <a:ext cx="11188700" cy="698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"/>
          </p:nvPr>
        </p:nvSpPr>
        <p:spPr>
          <a:xfrm>
            <a:off x="501653" y="1665290"/>
            <a:ext cx="11165417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6717969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1 column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51603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4" y="317502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3" y="1700213"/>
            <a:ext cx="11165417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69A4E9-CA75-718F-E3D0-5B78F947D73F}"/>
              </a:ext>
            </a:extLst>
          </p:cNvPr>
          <p:cNvSpPr txBox="1"/>
          <p:nvPr userDrawn="1"/>
        </p:nvSpPr>
        <p:spPr>
          <a:xfrm>
            <a:off x="6335185" y="6477003"/>
            <a:ext cx="4896560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s-MX" sz="675" noProof="0" dirty="0">
                <a:solidFill>
                  <a:schemeClr val="bg1"/>
                </a:solidFill>
              </a:rPr>
              <a:t>Perspectivas económicas </a:t>
            </a:r>
            <a:r>
              <a:rPr lang="en-US" sz="675" noProof="0" dirty="0">
                <a:solidFill>
                  <a:schemeClr val="bg1"/>
                </a:solidFill>
              </a:rPr>
              <a:t>de Argentina</a:t>
            </a:r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54E491-01CB-CC5B-4656-303D80DDA9CF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C6992A-2D3D-274B-08A0-CE43AC9A4681}"/>
              </a:ext>
            </a:extLst>
          </p:cNvPr>
          <p:cNvSpPr txBox="1"/>
          <p:nvPr userDrawn="1"/>
        </p:nvSpPr>
        <p:spPr>
          <a:xfrm>
            <a:off x="469901" y="6477003"/>
            <a:ext cx="4016377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it-IT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©2024 Deloitte &amp; Co. S.A.</a:t>
            </a:r>
            <a:endParaRPr lang="es-MX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756161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98258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4" y="317502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3" y="1700213"/>
            <a:ext cx="11165417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549185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1 column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51603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4" y="317502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3" y="1700213"/>
            <a:ext cx="11165417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26874468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1655" y="2052003"/>
            <a:ext cx="11188699" cy="40690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5" y="1700217"/>
            <a:ext cx="11188699" cy="3571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3" y="6121017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405804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4002" y="2051999"/>
            <a:ext cx="3549548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3" y="1665289"/>
            <a:ext cx="3562351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303185" y="2051999"/>
            <a:ext cx="3561616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303186" y="1665289"/>
            <a:ext cx="3561615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8126396" y="2051999"/>
            <a:ext cx="3563955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8126398" y="1659145"/>
            <a:ext cx="3563956" cy="39825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7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2194892"/>
      </p:ext>
    </p:extLst>
  </p:cSld>
  <p:clrMapOvr>
    <a:masterClrMapping/>
  </p:clrMapOvr>
  <p:transition>
    <p:fad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4" y="317502"/>
            <a:ext cx="1120266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51603"/>
            <a:ext cx="1120266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90"/>
            <a:ext cx="5305579" cy="4716461"/>
          </a:xfrm>
          <a:prstGeom prst="rect">
            <a:avLst/>
          </a:prstGeom>
        </p:spPr>
        <p:txBody>
          <a:bodyPr/>
          <a:lstStyle>
            <a:lvl1pPr>
              <a:tabLst>
                <a:tab pos="3771947" algn="r"/>
              </a:tabLst>
              <a:defRPr/>
            </a:lvl1pPr>
            <a:lvl2pPr>
              <a:tabLst>
                <a:tab pos="3771947" algn="r"/>
              </a:tabLst>
              <a:defRPr/>
            </a:lvl2pPr>
            <a:lvl3pPr>
              <a:tabLst>
                <a:tab pos="3771947" algn="r"/>
              </a:tabLst>
              <a:defRPr/>
            </a:lvl3pPr>
            <a:lvl4pPr>
              <a:tabLst>
                <a:tab pos="3771947" algn="r"/>
              </a:tabLst>
              <a:defRPr/>
            </a:lvl4pPr>
            <a:lvl5pPr>
              <a:tabLst>
                <a:tab pos="377194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6381541" y="1665290"/>
            <a:ext cx="5322780" cy="4716461"/>
          </a:xfrm>
          <a:prstGeom prst="rect">
            <a:avLst/>
          </a:prstGeom>
        </p:spPr>
        <p:txBody>
          <a:bodyPr/>
          <a:lstStyle>
            <a:lvl1pPr>
              <a:tabLst>
                <a:tab pos="3771947" algn="r"/>
              </a:tabLst>
              <a:defRPr/>
            </a:lvl1pPr>
            <a:lvl2pPr>
              <a:tabLst>
                <a:tab pos="3771947" algn="r"/>
              </a:tabLst>
              <a:defRPr/>
            </a:lvl2pPr>
            <a:lvl3pPr>
              <a:tabLst>
                <a:tab pos="3771947" algn="r"/>
              </a:tabLst>
              <a:defRPr/>
            </a:lvl3pPr>
            <a:lvl4pPr>
              <a:tabLst>
                <a:tab pos="3771947" algn="r"/>
              </a:tabLst>
              <a:defRPr/>
            </a:lvl4pPr>
            <a:lvl5pPr>
              <a:tabLst>
                <a:tab pos="377194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164237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4000" y="2051999"/>
            <a:ext cx="3549549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0" y="1665289"/>
            <a:ext cx="3562351" cy="3921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303184" y="2051999"/>
            <a:ext cx="3561616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303185" y="1665289"/>
            <a:ext cx="3561615" cy="392112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8126397" y="2051999"/>
            <a:ext cx="3563953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8126396" y="1659145"/>
            <a:ext cx="3563955" cy="398256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49" y="6121014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5081642"/>
      </p:ext>
    </p:extLst>
  </p:cSld>
  <p:clrMapOvr>
    <a:masterClrMapping/>
  </p:clrMapOvr>
  <p:transition>
    <p:fad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0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90"/>
            <a:ext cx="5305580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3771947" algn="r"/>
              </a:tabLst>
              <a:defRPr sz="1200"/>
            </a:lvl1pPr>
            <a:lvl2pPr>
              <a:tabLst>
                <a:tab pos="3771947" algn="r"/>
              </a:tabLst>
              <a:defRPr sz="1200"/>
            </a:lvl2pPr>
            <a:lvl3pPr>
              <a:tabLst>
                <a:tab pos="3771947" algn="r"/>
              </a:tabLst>
              <a:defRPr sz="1200"/>
            </a:lvl3pPr>
            <a:lvl4pPr>
              <a:tabLst>
                <a:tab pos="3771947" algn="r"/>
              </a:tabLst>
              <a:defRPr sz="1200"/>
            </a:lvl4pPr>
            <a:lvl5pPr>
              <a:tabLst>
                <a:tab pos="3771947" algn="r"/>
              </a:tabLst>
              <a:defRPr baseline="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6384001" y="1665290"/>
            <a:ext cx="5306351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3771947" algn="r"/>
              </a:tabLst>
              <a:defRPr sz="1200"/>
            </a:lvl1pPr>
            <a:lvl2pPr>
              <a:tabLst>
                <a:tab pos="3771947" algn="r"/>
              </a:tabLst>
              <a:defRPr sz="1200"/>
            </a:lvl2pPr>
            <a:lvl3pPr>
              <a:tabLst>
                <a:tab pos="3771947" algn="r"/>
              </a:tabLst>
              <a:defRPr sz="1200"/>
            </a:lvl3pPr>
            <a:lvl4pPr>
              <a:tabLst>
                <a:tab pos="3771947" algn="r"/>
              </a:tabLst>
              <a:defRPr sz="1200"/>
            </a:lvl4pPr>
            <a:lvl5pPr>
              <a:tabLst>
                <a:tab pos="3771947" algn="r"/>
              </a:tabLst>
              <a:defRPr baseline="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8948637"/>
      </p:ext>
    </p:extLst>
  </p:cSld>
  <p:clrMapOvr>
    <a:masterClrMapping/>
  </p:clrMapOvr>
  <p:transition>
    <p:fad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501655" y="1665292"/>
            <a:ext cx="5355164" cy="4455725"/>
          </a:xfrm>
          <a:prstGeom prst="rect">
            <a:avLst/>
          </a:prstGeom>
        </p:spPr>
        <p:txBody>
          <a:bodyPr/>
          <a:lstStyle>
            <a:lvl1pPr>
              <a:tabLst>
                <a:tab pos="3771947" algn="r"/>
              </a:tabLst>
              <a:defRPr/>
            </a:lvl1pPr>
            <a:lvl2pPr>
              <a:tabLst>
                <a:tab pos="3771947" algn="r"/>
              </a:tabLst>
              <a:defRPr/>
            </a:lvl2pPr>
            <a:lvl3pPr>
              <a:tabLst>
                <a:tab pos="3771947" algn="r"/>
              </a:tabLst>
              <a:defRPr/>
            </a:lvl3pPr>
            <a:lvl4pPr>
              <a:tabLst>
                <a:tab pos="3771947" algn="r"/>
              </a:tabLst>
              <a:defRPr/>
            </a:lvl4pPr>
            <a:lvl5pPr>
              <a:tabLst>
                <a:tab pos="377194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5" y="2125013"/>
            <a:ext cx="5349129" cy="3996000"/>
          </a:xfr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5" y="1665291"/>
            <a:ext cx="5349129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7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82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6131971"/>
      </p:ext>
    </p:extLst>
  </p:cSld>
  <p:clrMapOvr>
    <a:masterClrMapping/>
  </p:clrMapOvr>
  <p:transition>
    <p:fad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4" y="2125013"/>
            <a:ext cx="5349129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5" y="1665291"/>
            <a:ext cx="5349129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7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82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501654" y="2125013"/>
            <a:ext cx="5339063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501649" y="1665291"/>
            <a:ext cx="5339065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57080529"/>
      </p:ext>
    </p:extLst>
  </p:cSld>
  <p:clrMapOvr>
    <a:masterClrMapping/>
  </p:clrMapOvr>
  <p:transition>
    <p:fad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5" y="317502"/>
            <a:ext cx="11188699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49" y="1665290"/>
            <a:ext cx="4431859" cy="4716463"/>
          </a:xfrm>
          <a:prstGeom prst="rect">
            <a:avLst/>
          </a:prstGeom>
        </p:spPr>
        <p:txBody>
          <a:bodyPr/>
          <a:lstStyle>
            <a:lvl1pPr>
              <a:tabLst>
                <a:tab pos="3771947" algn="r"/>
              </a:tabLst>
              <a:defRPr/>
            </a:lvl1pPr>
            <a:lvl2pPr>
              <a:tabLst>
                <a:tab pos="3771947" algn="r"/>
              </a:tabLst>
              <a:defRPr/>
            </a:lvl2pPr>
            <a:lvl3pPr>
              <a:tabLst>
                <a:tab pos="3771947" algn="r"/>
              </a:tabLst>
              <a:defRPr/>
            </a:lvl3pPr>
            <a:lvl4pPr>
              <a:tabLst>
                <a:tab pos="3771947" algn="r"/>
              </a:tabLst>
              <a:defRPr/>
            </a:lvl4pPr>
            <a:lvl5pPr>
              <a:tabLst>
                <a:tab pos="377194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450348" y="1700217"/>
            <a:ext cx="6240000" cy="4681537"/>
          </a:xfrm>
          <a:prstGeom prst="rect">
            <a:avLst/>
          </a:prstGeom>
        </p:spPr>
        <p:txBody>
          <a:bodyPr/>
          <a:lstStyle>
            <a:lvl1pPr>
              <a:tabLst>
                <a:tab pos="3771947" algn="r"/>
              </a:tabLst>
              <a:defRPr/>
            </a:lvl1pPr>
            <a:lvl2pPr>
              <a:tabLst>
                <a:tab pos="3771947" algn="r"/>
              </a:tabLst>
              <a:defRPr/>
            </a:lvl2pPr>
            <a:lvl3pPr>
              <a:tabLst>
                <a:tab pos="3771947" algn="r"/>
              </a:tabLst>
              <a:defRPr/>
            </a:lvl3pPr>
            <a:lvl4pPr>
              <a:tabLst>
                <a:tab pos="3771947" algn="r"/>
              </a:tabLst>
              <a:defRPr/>
            </a:lvl4pPr>
            <a:lvl5pPr>
              <a:tabLst>
                <a:tab pos="377194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90958999"/>
      </p:ext>
    </p:extLst>
  </p:cSld>
  <p:clrMapOvr>
    <a:masterClrMapping/>
  </p:clrMapOvr>
  <p:transition>
    <p:fad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3" y="317500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7577883" y="1658680"/>
            <a:ext cx="4112468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3771947" algn="r"/>
              </a:tabLst>
              <a:defRPr sz="1575">
                <a:solidFill>
                  <a:schemeClr val="accent3"/>
                </a:solidFill>
              </a:defRPr>
            </a:lvl1pPr>
            <a:lvl2pPr>
              <a:tabLst>
                <a:tab pos="3771947" algn="r"/>
              </a:tabLst>
              <a:defRPr/>
            </a:lvl2pPr>
            <a:lvl3pPr>
              <a:tabLst>
                <a:tab pos="3771947" algn="r"/>
              </a:tabLst>
              <a:defRPr/>
            </a:lvl3pPr>
            <a:lvl4pPr>
              <a:tabLst>
                <a:tab pos="3771947" algn="r"/>
              </a:tabLst>
              <a:defRPr/>
            </a:lvl4pPr>
            <a:lvl5pPr>
              <a:tabLst>
                <a:tab pos="377194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01654" y="1665288"/>
            <a:ext cx="6506348" cy="4716462"/>
          </a:xfrm>
          <a:prstGeom prst="rect">
            <a:avLst/>
          </a:prstGeom>
        </p:spPr>
        <p:txBody>
          <a:bodyPr/>
          <a:lstStyle>
            <a:lvl1pPr>
              <a:tabLst>
                <a:tab pos="3771947" algn="r"/>
              </a:tabLst>
              <a:defRPr/>
            </a:lvl1pPr>
            <a:lvl2pPr>
              <a:tabLst>
                <a:tab pos="3771947" algn="r"/>
              </a:tabLst>
              <a:defRPr/>
            </a:lvl2pPr>
            <a:lvl3pPr>
              <a:tabLst>
                <a:tab pos="3771947" algn="r"/>
              </a:tabLst>
              <a:defRPr/>
            </a:lvl3pPr>
            <a:lvl4pPr>
              <a:tabLst>
                <a:tab pos="3771947" algn="r"/>
              </a:tabLst>
              <a:defRPr/>
            </a:lvl4pPr>
            <a:lvl5pPr>
              <a:tabLst>
                <a:tab pos="377194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5" y="651603"/>
            <a:ext cx="1118869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796510733"/>
      </p:ext>
    </p:extLst>
  </p:cSld>
  <p:clrMapOvr>
    <a:masterClrMapping/>
  </p:clrMapOvr>
  <p:transition>
    <p:fad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3" y="317500"/>
            <a:ext cx="11188700" cy="698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651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27216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52783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978351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1651" y="3124200"/>
            <a:ext cx="2720468" cy="325754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32302" indent="-1323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0"/>
              </a:spcAft>
              <a:defRPr baseline="0"/>
            </a:lvl5pPr>
            <a:lvl6pPr marL="267304" indent="-1323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0"/>
              </a:spcAft>
              <a:defRPr/>
            </a:lvl7pPr>
            <a:lvl8pPr marL="267304" indent="-132302">
              <a:spcAft>
                <a:spcPts val="0"/>
              </a:spcAft>
              <a:defRPr/>
            </a:lvl8pPr>
            <a:lvl9pPr marL="267304" indent="-1323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149963" y="3120554"/>
            <a:ext cx="2712000" cy="326119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32302" indent="-1323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0"/>
              </a:spcAft>
              <a:defRPr baseline="0"/>
            </a:lvl5pPr>
            <a:lvl6pPr marL="267304" indent="-1323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0"/>
              </a:spcAft>
              <a:defRPr/>
            </a:lvl7pPr>
            <a:lvl8pPr marL="267304" indent="-132302">
              <a:spcAft>
                <a:spcPts val="0"/>
              </a:spcAft>
              <a:defRPr/>
            </a:lvl8pPr>
            <a:lvl9pPr marL="267304" indent="-1323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30041" y="3124202"/>
            <a:ext cx="2712000" cy="325754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32302" indent="-1323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0"/>
              </a:spcAft>
              <a:defRPr baseline="0"/>
            </a:lvl5pPr>
            <a:lvl6pPr marL="267304" indent="-1323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0"/>
              </a:spcAft>
              <a:defRPr/>
            </a:lvl7pPr>
            <a:lvl8pPr marL="267304" indent="-132302">
              <a:spcAft>
                <a:spcPts val="0"/>
              </a:spcAft>
              <a:defRPr/>
            </a:lvl8pPr>
            <a:lvl9pPr marL="267304" indent="-1323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8993171" y="3108509"/>
            <a:ext cx="2697183" cy="327324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32302" indent="-1323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0"/>
              </a:spcAft>
              <a:defRPr baseline="0"/>
            </a:lvl5pPr>
            <a:lvl6pPr marL="267304" indent="-1323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0"/>
              </a:spcAft>
              <a:defRPr/>
            </a:lvl7pPr>
            <a:lvl8pPr marL="267304" indent="-132302">
              <a:spcAft>
                <a:spcPts val="0"/>
              </a:spcAft>
              <a:defRPr/>
            </a:lvl8pPr>
            <a:lvl9pPr marL="267304" indent="-1323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501653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809679582"/>
      </p:ext>
    </p:extLst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3" y="317500"/>
            <a:ext cx="11188700" cy="6985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707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4087" y="1700213"/>
            <a:ext cx="5475067" cy="60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4000" y="4065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087" y="4065173"/>
            <a:ext cx="547506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504000" y="1880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6224085" y="1880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504000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6224085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683483" y="1880213"/>
            <a:ext cx="32880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8396560" y="1880213"/>
            <a:ext cx="3302592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683483" y="4256213"/>
            <a:ext cx="32880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8396560" y="4256213"/>
            <a:ext cx="3302592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51603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9D67354-589A-4134-9BF4-49073EF6916F}"/>
              </a:ext>
            </a:extLst>
          </p:cNvPr>
          <p:cNvSpPr/>
          <p:nvPr userDrawn="1"/>
        </p:nvSpPr>
        <p:spPr>
          <a:xfrm>
            <a:off x="47678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08A8FC-38F0-4C2F-8341-81E110B7DDFA}"/>
              </a:ext>
            </a:extLst>
          </p:cNvPr>
          <p:cNvSpPr/>
          <p:nvPr userDrawn="1"/>
        </p:nvSpPr>
        <p:spPr>
          <a:xfrm>
            <a:off x="618490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5299EA-E622-4E9E-AFE3-61DB41B094B4}"/>
              </a:ext>
            </a:extLst>
          </p:cNvPr>
          <p:cNvSpPr/>
          <p:nvPr userDrawn="1"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897B3BB-FEAA-48F4-A091-7980D1AB72E6}"/>
              </a:ext>
            </a:extLst>
          </p:cNvPr>
          <p:cNvSpPr/>
          <p:nvPr userDrawn="1"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586235"/>
      </p:ext>
    </p:extLst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3" y="317505"/>
            <a:ext cx="11188700" cy="698499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1653" y="1700217"/>
            <a:ext cx="36957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06397" y="1700217"/>
            <a:ext cx="3683955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73076" y="1700217"/>
            <a:ext cx="36576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idx="1" hasCustomPrompt="1"/>
          </p:nvPr>
        </p:nvSpPr>
        <p:spPr>
          <a:xfrm>
            <a:off x="501654" y="3832225"/>
            <a:ext cx="3683948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idx="16" hasCustomPrompt="1"/>
          </p:nvPr>
        </p:nvSpPr>
        <p:spPr>
          <a:xfrm>
            <a:off x="4267200" y="3832225"/>
            <a:ext cx="3657600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7" hasCustomPrompt="1"/>
          </p:nvPr>
        </p:nvSpPr>
        <p:spPr>
          <a:xfrm>
            <a:off x="8006397" y="3832225"/>
            <a:ext cx="3683955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501654" y="651603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988879418"/>
      </p:ext>
    </p:extLst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4997" y="698258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4997" y="317502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243519661"/>
      </p:ext>
    </p:extLst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2" y="1857892"/>
            <a:ext cx="5466825" cy="1695450"/>
          </a:xfrm>
        </p:spPr>
        <p:txBody>
          <a:bodyPr/>
          <a:lstStyle>
            <a:lvl1pPr>
              <a:spcAft>
                <a:spcPts val="75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7" y="1857892"/>
            <a:ext cx="5444156" cy="1695450"/>
          </a:xfrm>
        </p:spPr>
        <p:txBody>
          <a:bodyPr/>
          <a:lstStyle>
            <a:lvl1pPr>
              <a:spcAft>
                <a:spcPts val="75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3" y="317505"/>
            <a:ext cx="11188700" cy="698499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2" y="1705378"/>
            <a:ext cx="5466825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US" sz="825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7" y="1705378"/>
            <a:ext cx="5452956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US" sz="825" noProof="0">
              <a:solidFill>
                <a:schemeClr val="bg1"/>
              </a:solidFill>
            </a:endParaRPr>
          </a:p>
        </p:txBody>
      </p:sp>
      <p:sp>
        <p:nvSpPr>
          <p:cNvPr id="6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4" y="1863920"/>
            <a:ext cx="1210207" cy="549275"/>
          </a:xfrm>
        </p:spPr>
        <p:txBody>
          <a:bodyPr/>
          <a:lstStyle>
            <a:lvl1pPr marL="0" marR="0" indent="0" algn="l" defTabSz="6858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noProof="0">
                <a:solidFill>
                  <a:schemeClr val="bg1"/>
                </a:solidFill>
              </a:rPr>
              <a:t>Co-brand</a:t>
            </a:r>
            <a:br>
              <a:rPr lang="en-US" sz="900" noProof="0">
                <a:solidFill>
                  <a:schemeClr val="bg1"/>
                </a:solidFill>
              </a:rPr>
            </a:br>
            <a:r>
              <a:rPr lang="en-US" sz="9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24617" y="1857896"/>
            <a:ext cx="1244163" cy="549275"/>
          </a:xfrm>
        </p:spPr>
        <p:txBody>
          <a:bodyPr/>
          <a:lstStyle>
            <a:lvl1pPr marL="0" marR="0" indent="0" algn="l" defTabSz="6858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noProof="0">
                <a:solidFill>
                  <a:schemeClr val="bg1"/>
                </a:solidFill>
              </a:rPr>
              <a:t>Co-brand</a:t>
            </a:r>
            <a:br>
              <a:rPr lang="en-US" sz="900" noProof="0">
                <a:solidFill>
                  <a:schemeClr val="bg1"/>
                </a:solidFill>
              </a:rPr>
            </a:br>
            <a:r>
              <a:rPr lang="en-US" sz="9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CB728-6065-4211-9B5B-36BB7061087A}"/>
              </a:ext>
            </a:extLst>
          </p:cNvPr>
          <p:cNvSpPr/>
          <p:nvPr userDrawn="1"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A45E81-7BCD-47BF-8332-21EC55FAE8C3}"/>
              </a:ext>
            </a:extLst>
          </p:cNvPr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890357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0"/>
            <a:ext cx="11202669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20266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89"/>
            <a:ext cx="5305579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6381539" y="1665289"/>
            <a:ext cx="5322781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42891208"/>
      </p:ext>
    </p:extLst>
  </p:cSld>
  <p:clrMapOvr>
    <a:masterClrMapping/>
  </p:clrMapOvr>
  <p:transition>
    <p:fad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2" y="1857892"/>
            <a:ext cx="5468940" cy="1695450"/>
          </a:xfrm>
        </p:spPr>
        <p:txBody>
          <a:bodyPr/>
          <a:lstStyle>
            <a:lvl1pPr>
              <a:spcAft>
                <a:spcPts val="75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8" y="1857892"/>
            <a:ext cx="5454668" cy="1695450"/>
          </a:xfrm>
        </p:spPr>
        <p:txBody>
          <a:bodyPr/>
          <a:lstStyle>
            <a:lvl1pPr>
              <a:spcAft>
                <a:spcPts val="75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3" y="317501"/>
            <a:ext cx="11188700" cy="6978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04002" y="1705378"/>
            <a:ext cx="5466825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7" y="1705378"/>
            <a:ext cx="5452956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24617" y="1857896"/>
            <a:ext cx="1244163" cy="549275"/>
          </a:xfrm>
        </p:spPr>
        <p:txBody>
          <a:bodyPr/>
          <a:lstStyle>
            <a:lvl1pPr marL="0" marR="0" indent="0" algn="l" defTabSz="6858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>
                <a:solidFill>
                  <a:schemeClr val="bg1"/>
                </a:solidFill>
              </a:rPr>
              <a:t>Co-brand</a:t>
            </a:r>
            <a:br>
              <a:rPr lang="en-US" sz="900">
                <a:solidFill>
                  <a:schemeClr val="bg1"/>
                </a:solidFill>
              </a:rPr>
            </a:br>
            <a:r>
              <a:rPr lang="en-US" sz="9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504002" y="4249682"/>
            <a:ext cx="5466825" cy="1695450"/>
          </a:xfrm>
        </p:spPr>
        <p:txBody>
          <a:bodyPr/>
          <a:lstStyle>
            <a:lvl1pPr>
              <a:spcAft>
                <a:spcPts val="75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6246198" y="4249682"/>
            <a:ext cx="5452959" cy="1695450"/>
          </a:xfrm>
        </p:spPr>
        <p:txBody>
          <a:bodyPr/>
          <a:lstStyle>
            <a:lvl1pPr>
              <a:spcAft>
                <a:spcPts val="75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4002" y="4103518"/>
            <a:ext cx="546894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195" y="4103518"/>
            <a:ext cx="5444716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4754495" y="4255710"/>
            <a:ext cx="1239381" cy="549275"/>
          </a:xfrm>
        </p:spPr>
        <p:txBody>
          <a:bodyPr/>
          <a:lstStyle>
            <a:lvl1pPr marL="0" marR="0" indent="0" algn="l" defTabSz="6858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>
                <a:solidFill>
                  <a:schemeClr val="bg1"/>
                </a:solidFill>
              </a:rPr>
              <a:t>Co-brand</a:t>
            </a:r>
            <a:br>
              <a:rPr lang="en-US" sz="900">
                <a:solidFill>
                  <a:schemeClr val="bg1"/>
                </a:solidFill>
              </a:rPr>
            </a:br>
            <a:r>
              <a:rPr lang="en-US" sz="9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10424617" y="4249686"/>
            <a:ext cx="1244160" cy="549275"/>
          </a:xfrm>
        </p:spPr>
        <p:txBody>
          <a:bodyPr/>
          <a:lstStyle>
            <a:lvl1pPr marL="0" marR="0" indent="0" algn="l" defTabSz="6858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>
                <a:solidFill>
                  <a:schemeClr val="bg1"/>
                </a:solidFill>
              </a:rPr>
              <a:t>Co-brand</a:t>
            </a:r>
            <a:br>
              <a:rPr lang="en-US" sz="900">
                <a:solidFill>
                  <a:schemeClr val="bg1"/>
                </a:solidFill>
              </a:rPr>
            </a:br>
            <a:r>
              <a:rPr lang="en-US" sz="9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51603"/>
            <a:ext cx="111975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4" y="1863920"/>
            <a:ext cx="1210207" cy="549275"/>
          </a:xfrm>
        </p:spPr>
        <p:txBody>
          <a:bodyPr/>
          <a:lstStyle>
            <a:lvl1pPr marL="0" marR="0" indent="0" algn="l" defTabSz="6858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>
                <a:solidFill>
                  <a:schemeClr val="bg1"/>
                </a:solidFill>
              </a:rPr>
              <a:t>Co-brand</a:t>
            </a:r>
            <a:br>
              <a:rPr lang="en-US" sz="900">
                <a:solidFill>
                  <a:schemeClr val="bg1"/>
                </a:solidFill>
              </a:rPr>
            </a:br>
            <a:r>
              <a:rPr lang="en-US" sz="9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58C70C-38AA-41B8-857D-2E80BDDEEE7B}"/>
              </a:ext>
            </a:extLst>
          </p:cNvPr>
          <p:cNvSpPr/>
          <p:nvPr userDrawn="1"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F97A482-F480-4FC9-89FA-30A1D342305A}"/>
              </a:ext>
            </a:extLst>
          </p:cNvPr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BBAB48-2058-4E95-A60B-2E1C9F63F370}"/>
              </a:ext>
            </a:extLst>
          </p:cNvPr>
          <p:cNvSpPr/>
          <p:nvPr userDrawn="1"/>
        </p:nvSpPr>
        <p:spPr>
          <a:xfrm>
            <a:off x="469899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9CCB69-A035-447D-BC34-A5F5BC7D949A}"/>
              </a:ext>
            </a:extLst>
          </p:cNvPr>
          <p:cNvSpPr/>
          <p:nvPr userDrawn="1"/>
        </p:nvSpPr>
        <p:spPr>
          <a:xfrm>
            <a:off x="6167796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67262"/>
      </p:ext>
    </p:extLst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0" y="1705968"/>
            <a:ext cx="355611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4000" y="1700215"/>
            <a:ext cx="3560000" cy="597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15303" y="1705968"/>
            <a:ext cx="3583852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>
              <a:solidFill>
                <a:schemeClr val="bg1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325713" y="1851441"/>
            <a:ext cx="3540579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4000" y="1851441"/>
            <a:ext cx="3560000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8128000" y="1851441"/>
            <a:ext cx="3571155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51603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DBA2A0-079F-412F-A73A-75B5BF79EE89}"/>
              </a:ext>
            </a:extLst>
          </p:cNvPr>
          <p:cNvSpPr/>
          <p:nvPr userDrawn="1"/>
        </p:nvSpPr>
        <p:spPr>
          <a:xfrm>
            <a:off x="4278313" y="1705968"/>
            <a:ext cx="363696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9B26C1-E233-44AD-B9EC-FA94D6DBF298}"/>
              </a:ext>
            </a:extLst>
          </p:cNvPr>
          <p:cNvSpPr/>
          <p:nvPr userDrawn="1"/>
        </p:nvSpPr>
        <p:spPr>
          <a:xfrm>
            <a:off x="469902" y="1705968"/>
            <a:ext cx="3627439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367FCF-B4F9-4FB7-A8BD-27363E526B49}"/>
              </a:ext>
            </a:extLst>
          </p:cNvPr>
          <p:cNvSpPr/>
          <p:nvPr userDrawn="1"/>
        </p:nvSpPr>
        <p:spPr>
          <a:xfrm>
            <a:off x="8104177" y="1705968"/>
            <a:ext cx="362902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451238"/>
      </p:ext>
    </p:extLst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3" y="317501"/>
            <a:ext cx="11188700" cy="705184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0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9096836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68279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32556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750"/>
              </a:spcAft>
              <a:defRPr/>
            </a:lvl2pPr>
            <a:lvl3pPr marL="0" indent="0">
              <a:spcAft>
                <a:spcPts val="750"/>
              </a:spcAft>
              <a:buNone/>
              <a:defRPr/>
            </a:lvl3pPr>
            <a:lvl4pPr marL="132302" indent="-132302">
              <a:spcAft>
                <a:spcPts val="750"/>
              </a:spcAft>
              <a:buFont typeface="Arial" panose="020B0604020202020204" pitchFamily="34" charset="0"/>
              <a:buChar char="•"/>
              <a:defRPr/>
            </a:lvl4pPr>
            <a:lvl5pPr marL="267304" indent="-132302">
              <a:spcAft>
                <a:spcPts val="750"/>
              </a:spcAft>
              <a:defRPr baseline="0"/>
            </a:lvl5pPr>
            <a:lvl6pPr marL="267304" indent="-132302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4" indent="-132302">
              <a:spcAft>
                <a:spcPts val="750"/>
              </a:spcAft>
              <a:defRPr/>
            </a:lvl7pPr>
            <a:lvl8pPr marL="267304" indent="-132302">
              <a:spcAft>
                <a:spcPts val="750"/>
              </a:spcAft>
              <a:defRPr/>
            </a:lvl8pPr>
            <a:lvl9pPr marL="267304" indent="-132302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620086108"/>
      </p:ext>
    </p:extLst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3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501653" y="1665290"/>
            <a:ext cx="5594351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1713017"/>
      </p:ext>
    </p:extLst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089907"/>
      </p:ext>
    </p:extLst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7624976"/>
      </p:ext>
    </p:extLst>
  </p:cSld>
  <p:clrMapOvr>
    <a:masterClrMapping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dark blue">
    <p:bg bwMode="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1" y="1705671"/>
            <a:ext cx="10418233" cy="1592403"/>
          </a:xfr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1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134D3E-9951-51D5-A6C0-912C6EBFC423}"/>
              </a:ext>
            </a:extLst>
          </p:cNvPr>
          <p:cNvSpPr txBox="1"/>
          <p:nvPr userDrawn="1"/>
        </p:nvSpPr>
        <p:spPr>
          <a:xfrm>
            <a:off x="6335185" y="6477003"/>
            <a:ext cx="4896560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err="1">
                <a:solidFill>
                  <a:schemeClr val="bg1"/>
                </a:solidFill>
              </a:rPr>
              <a:t>Perspectivas</a:t>
            </a:r>
            <a:r>
              <a:rPr lang="en-US" sz="675" noProof="0">
                <a:solidFill>
                  <a:schemeClr val="bg1"/>
                </a:solidFill>
              </a:rPr>
              <a:t> </a:t>
            </a:r>
            <a:r>
              <a:rPr lang="en-US" sz="675" noProof="0" err="1">
                <a:solidFill>
                  <a:schemeClr val="bg1"/>
                </a:solidFill>
              </a:rPr>
              <a:t>económicas</a:t>
            </a:r>
            <a:r>
              <a:rPr lang="en-US" sz="675" noProof="0">
                <a:solidFill>
                  <a:schemeClr val="bg1"/>
                </a:solidFill>
              </a:rPr>
              <a:t> de México</a:t>
            </a:r>
            <a:endParaRPr lang="en-US" sz="675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D8A370-A9DC-66EF-B199-D529B8AD5AC9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601A1C-678E-C74D-C9B1-96FFACA3DF6C}"/>
              </a:ext>
            </a:extLst>
          </p:cNvPr>
          <p:cNvSpPr txBox="1"/>
          <p:nvPr userDrawn="1"/>
        </p:nvSpPr>
        <p:spPr>
          <a:xfrm>
            <a:off x="469901" y="6477003"/>
            <a:ext cx="4016377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2023 </a:t>
            </a:r>
            <a:r>
              <a:rPr lang="es-MX" sz="675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Galaz, </a:t>
            </a:r>
            <a:r>
              <a:rPr lang="es-MX" sz="675" noProof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Yamazaki</a:t>
            </a:r>
            <a:r>
              <a:rPr lang="es-MX" sz="675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Ruiz Urquiza, S.C.</a:t>
            </a:r>
          </a:p>
        </p:txBody>
      </p:sp>
    </p:spTree>
    <p:extLst>
      <p:ext uri="{BB962C8B-B14F-4D97-AF65-F5344CB8AC3E}">
        <p14:creationId xmlns:p14="http://schemas.microsoft.com/office/powerpoint/2010/main" val="11745353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1" y="1705671"/>
            <a:ext cx="10418233" cy="1592403"/>
          </a:xfr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1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361685-BC25-D0D4-F29A-5DD55F0BECAE}"/>
              </a:ext>
            </a:extLst>
          </p:cNvPr>
          <p:cNvSpPr txBox="1"/>
          <p:nvPr userDrawn="1"/>
        </p:nvSpPr>
        <p:spPr>
          <a:xfrm>
            <a:off x="6335185" y="6477003"/>
            <a:ext cx="4896560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err="1">
                <a:solidFill>
                  <a:schemeClr val="bg1"/>
                </a:solidFill>
              </a:rPr>
              <a:t>Perspectivas</a:t>
            </a:r>
            <a:r>
              <a:rPr lang="en-US" sz="675" noProof="0">
                <a:solidFill>
                  <a:schemeClr val="bg1"/>
                </a:solidFill>
              </a:rPr>
              <a:t> </a:t>
            </a:r>
            <a:r>
              <a:rPr lang="en-US" sz="675" noProof="0" err="1">
                <a:solidFill>
                  <a:schemeClr val="bg1"/>
                </a:solidFill>
              </a:rPr>
              <a:t>económicas</a:t>
            </a:r>
            <a:r>
              <a:rPr lang="en-US" sz="675" noProof="0">
                <a:solidFill>
                  <a:schemeClr val="bg1"/>
                </a:solidFill>
              </a:rPr>
              <a:t> de México</a:t>
            </a:r>
            <a:endParaRPr lang="en-US" sz="675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B575A0-04D6-0648-AA17-1319F627142C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240596-0AAD-16B0-E1DC-A5D4F12C9BD6}"/>
              </a:ext>
            </a:extLst>
          </p:cNvPr>
          <p:cNvSpPr txBox="1"/>
          <p:nvPr userDrawn="1"/>
        </p:nvSpPr>
        <p:spPr>
          <a:xfrm>
            <a:off x="469901" y="6477003"/>
            <a:ext cx="4016377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2023 </a:t>
            </a:r>
            <a:r>
              <a:rPr lang="es-MX" sz="675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Galaz, </a:t>
            </a:r>
            <a:r>
              <a:rPr lang="es-MX" sz="675" noProof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Yamazaki</a:t>
            </a:r>
            <a:r>
              <a:rPr lang="es-MX" sz="675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Ruiz Urquiza, S.C.</a:t>
            </a:r>
          </a:p>
        </p:txBody>
      </p:sp>
    </p:spTree>
    <p:extLst>
      <p:ext uri="{BB962C8B-B14F-4D97-AF65-F5344CB8AC3E}">
        <p14:creationId xmlns:p14="http://schemas.microsoft.com/office/powerpoint/2010/main" val="199627214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Deloitt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69904" y="1705671"/>
            <a:ext cx="10418233" cy="1592403"/>
          </a:xfr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2" y="3429000"/>
            <a:ext cx="10541001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tx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4585049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statement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9901" y="1590678"/>
            <a:ext cx="9029604" cy="470852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3600"/>
              </a:spcBef>
              <a:defRPr sz="2700">
                <a:solidFill>
                  <a:schemeClr val="tx1"/>
                </a:solidFill>
              </a:defRPr>
            </a:lvl1pPr>
            <a:lvl2pPr marL="457195" indent="-457195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77853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501650" y="1665289"/>
            <a:ext cx="5305580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600"/>
            </a:lvl1pPr>
            <a:lvl2pPr>
              <a:tabLst>
                <a:tab pos="5029200" algn="r"/>
              </a:tabLst>
              <a:defRPr sz="1600"/>
            </a:lvl2pPr>
            <a:lvl3pPr>
              <a:tabLst>
                <a:tab pos="5029200" algn="r"/>
              </a:tabLst>
              <a:defRPr sz="1600"/>
            </a:lvl3pPr>
            <a:lvl4pPr>
              <a:tabLst>
                <a:tab pos="5029200" algn="r"/>
              </a:tabLst>
              <a:defRPr sz="1600"/>
            </a:lvl4pPr>
            <a:lvl5pPr>
              <a:tabLst>
                <a:tab pos="5029200" algn="r"/>
              </a:tabLst>
              <a:defRPr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6383999" y="1665289"/>
            <a:ext cx="5306351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1600"/>
            </a:lvl1pPr>
            <a:lvl2pPr>
              <a:tabLst>
                <a:tab pos="5029200" algn="r"/>
              </a:tabLst>
              <a:defRPr sz="1600"/>
            </a:lvl2pPr>
            <a:lvl3pPr>
              <a:tabLst>
                <a:tab pos="5029200" algn="r"/>
              </a:tabLst>
              <a:defRPr sz="1600"/>
            </a:lvl3pPr>
            <a:lvl4pPr>
              <a:tabLst>
                <a:tab pos="5029200" algn="r"/>
              </a:tabLst>
              <a:defRPr sz="1600"/>
            </a:lvl4pPr>
            <a:lvl5pPr>
              <a:tabLst>
                <a:tab pos="5029200" algn="r"/>
              </a:tabLst>
              <a:defRPr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31036312"/>
      </p:ext>
    </p:extLst>
  </p:cSld>
  <p:clrMapOvr>
    <a:masterClrMapping/>
  </p:clrMapOvr>
  <p:transition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2921" y="1665819"/>
            <a:ext cx="11252201" cy="46333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2578972"/>
      </p:ext>
    </p:extLst>
  </p:cSld>
  <p:clrMapOvr>
    <a:masterClrMapping/>
  </p:clrMapOvr>
  <p:transition>
    <p:fad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&amp; 1 column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2921" y="1676404"/>
            <a:ext cx="11252201" cy="46227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16798603"/>
      </p:ext>
    </p:extLst>
  </p:cSld>
  <p:clrMapOvr>
    <a:masterClrMapping/>
  </p:clrMapOvr>
  <p:transition>
    <p:fad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2921" y="2054584"/>
            <a:ext cx="11252201" cy="3928209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2921" y="1659819"/>
            <a:ext cx="11252201" cy="3571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2" y="5982792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45444104"/>
      </p:ext>
    </p:extLst>
  </p:cSld>
  <p:clrMapOvr>
    <a:masterClrMapping/>
  </p:clrMapOvr>
  <p:transition>
    <p:fad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2921" y="2052002"/>
            <a:ext cx="3600000" cy="393079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2921" y="1665289"/>
            <a:ext cx="3600000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296000" y="2052001"/>
            <a:ext cx="3600000" cy="393079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296004" y="1665288"/>
            <a:ext cx="3600000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8086960" y="2052002"/>
            <a:ext cx="3600000" cy="393079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8086959" y="1659145"/>
            <a:ext cx="3600000" cy="39825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2" y="5982792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2921" y="320043"/>
            <a:ext cx="11252201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97041310"/>
      </p:ext>
    </p:extLst>
  </p:cSld>
  <p:clrMapOvr>
    <a:masterClrMapping/>
  </p:clrMapOvr>
  <p:transition>
    <p:fad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502921" y="1665291"/>
            <a:ext cx="5328000" cy="4622507"/>
          </a:xfrm>
          <a:prstGeom prst="rect">
            <a:avLst/>
          </a:prstGeom>
        </p:spPr>
        <p:txBody>
          <a:bodyPr/>
          <a:lstStyle>
            <a:lvl1pPr>
              <a:tabLst>
                <a:tab pos="5029137" algn="r"/>
              </a:tabLst>
              <a:defRPr/>
            </a:lvl1pPr>
            <a:lvl2pPr>
              <a:tabLst>
                <a:tab pos="5029137" algn="r"/>
              </a:tabLst>
              <a:defRPr/>
            </a:lvl2pPr>
            <a:lvl3pPr>
              <a:tabLst>
                <a:tab pos="5029137" algn="r"/>
              </a:tabLst>
              <a:defRPr/>
            </a:lvl3pPr>
            <a:lvl4pPr>
              <a:tabLst>
                <a:tab pos="5029137" algn="r"/>
              </a:tabLst>
              <a:defRPr/>
            </a:lvl4pPr>
            <a:lvl5pPr>
              <a:tabLst>
                <a:tab pos="502913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6394100" y="1656003"/>
            <a:ext cx="5328000" cy="4631795"/>
          </a:xfrm>
          <a:prstGeom prst="rect">
            <a:avLst/>
          </a:prstGeom>
        </p:spPr>
        <p:txBody>
          <a:bodyPr/>
          <a:lstStyle>
            <a:lvl1pPr>
              <a:tabLst>
                <a:tab pos="5029137" algn="r"/>
              </a:tabLst>
              <a:defRPr/>
            </a:lvl1pPr>
            <a:lvl2pPr>
              <a:tabLst>
                <a:tab pos="5029137" algn="r"/>
              </a:tabLst>
              <a:defRPr/>
            </a:lvl2pPr>
            <a:lvl3pPr>
              <a:tabLst>
                <a:tab pos="5029137" algn="r"/>
              </a:tabLst>
              <a:defRPr/>
            </a:lvl3pPr>
            <a:lvl4pPr>
              <a:tabLst>
                <a:tab pos="5029137" algn="r"/>
              </a:tabLst>
              <a:defRPr/>
            </a:lvl4pPr>
            <a:lvl5pPr>
              <a:tabLst>
                <a:tab pos="502913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5430660"/>
      </p:ext>
    </p:extLst>
  </p:cSld>
  <p:clrMapOvr>
    <a:masterClrMapping/>
  </p:clrMapOvr>
  <p:transition>
    <p:fad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502921" y="1665288"/>
            <a:ext cx="5328000" cy="463391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137" algn="r"/>
              </a:tabLst>
              <a:defRPr sz="1200"/>
            </a:lvl1pPr>
            <a:lvl2pPr>
              <a:tabLst>
                <a:tab pos="5029137" algn="r"/>
              </a:tabLst>
              <a:defRPr sz="1200"/>
            </a:lvl2pPr>
            <a:lvl3pPr>
              <a:tabLst>
                <a:tab pos="5029137" algn="r"/>
              </a:tabLst>
              <a:defRPr sz="1200"/>
            </a:lvl3pPr>
            <a:lvl4pPr>
              <a:tabLst>
                <a:tab pos="5029137" algn="r"/>
              </a:tabLst>
              <a:defRPr sz="1200"/>
            </a:lvl4pPr>
            <a:lvl5pPr>
              <a:tabLst>
                <a:tab pos="5029137" algn="r"/>
              </a:tabLst>
              <a:defRPr sz="750"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6394100" y="1665288"/>
            <a:ext cx="5328000" cy="463391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137" algn="r"/>
              </a:tabLst>
              <a:defRPr sz="1200"/>
            </a:lvl1pPr>
            <a:lvl2pPr>
              <a:tabLst>
                <a:tab pos="5029137" algn="r"/>
              </a:tabLst>
              <a:defRPr sz="1200"/>
            </a:lvl2pPr>
            <a:lvl3pPr>
              <a:tabLst>
                <a:tab pos="5029137" algn="r"/>
              </a:tabLst>
              <a:defRPr sz="1200"/>
            </a:lvl3pPr>
            <a:lvl4pPr>
              <a:tabLst>
                <a:tab pos="5029137" algn="r"/>
              </a:tabLst>
              <a:defRPr sz="1200"/>
            </a:lvl4pPr>
            <a:lvl5pPr>
              <a:tabLst>
                <a:tab pos="5029137" algn="r"/>
              </a:tabLst>
              <a:defRPr sz="750"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7415945"/>
      </p:ext>
    </p:extLst>
  </p:cSld>
  <p:clrMapOvr>
    <a:masterClrMapping/>
  </p:clrMapOvr>
  <p:transition>
    <p:fad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502923" y="1665288"/>
            <a:ext cx="5480400" cy="431750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137" algn="r"/>
              </a:tabLst>
              <a:defRPr/>
            </a:lvl1pPr>
            <a:lvl2pPr>
              <a:tabLst>
                <a:tab pos="5029137" algn="r"/>
              </a:tabLst>
              <a:defRPr/>
            </a:lvl2pPr>
            <a:lvl3pPr>
              <a:tabLst>
                <a:tab pos="5029137" algn="r"/>
              </a:tabLst>
              <a:defRPr/>
            </a:lvl3pPr>
            <a:lvl4pPr>
              <a:tabLst>
                <a:tab pos="5029137" algn="r"/>
              </a:tabLst>
              <a:defRPr/>
            </a:lvl4pPr>
            <a:lvl5pPr>
              <a:tabLst>
                <a:tab pos="502913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239586" y="2125016"/>
            <a:ext cx="5482516" cy="3857777"/>
          </a:xfr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239586" y="1655764"/>
            <a:ext cx="5482516" cy="42068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2" y="5982792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2272005"/>
      </p:ext>
    </p:extLst>
  </p:cSld>
  <p:clrMapOvr>
    <a:masterClrMapping/>
  </p:clrMapOvr>
  <p:transition>
    <p:fad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239586" y="2125016"/>
            <a:ext cx="5482516" cy="3857777"/>
          </a:xfr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239587" y="1654030"/>
            <a:ext cx="5482516" cy="42068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502921" y="2125016"/>
            <a:ext cx="5482517" cy="3857777"/>
          </a:xfr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502923" y="1665290"/>
            <a:ext cx="5534661" cy="40942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2" y="5982792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8931749"/>
      </p:ext>
    </p:extLst>
  </p:cSld>
  <p:clrMapOvr>
    <a:masterClrMapping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2921" y="1665289"/>
            <a:ext cx="4431859" cy="4633913"/>
          </a:xfrm>
          <a:prstGeom prst="rect">
            <a:avLst/>
          </a:prstGeom>
        </p:spPr>
        <p:txBody>
          <a:bodyPr/>
          <a:lstStyle>
            <a:lvl1pPr>
              <a:tabLst>
                <a:tab pos="5029137" algn="r"/>
              </a:tabLst>
              <a:defRPr/>
            </a:lvl1pPr>
            <a:lvl2pPr>
              <a:tabLst>
                <a:tab pos="5029137" algn="r"/>
              </a:tabLst>
              <a:defRPr/>
            </a:lvl2pPr>
            <a:lvl3pPr>
              <a:tabLst>
                <a:tab pos="5029137" algn="r"/>
              </a:tabLst>
              <a:defRPr/>
            </a:lvl3pPr>
            <a:lvl4pPr>
              <a:tabLst>
                <a:tab pos="5029137" algn="r"/>
              </a:tabLst>
              <a:defRPr/>
            </a:lvl4pPr>
            <a:lvl5pPr>
              <a:tabLst>
                <a:tab pos="502913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482100" y="1700215"/>
            <a:ext cx="6240000" cy="4598989"/>
          </a:xfrm>
          <a:prstGeom prst="rect">
            <a:avLst/>
          </a:prstGeom>
        </p:spPr>
        <p:txBody>
          <a:bodyPr/>
          <a:lstStyle>
            <a:lvl1pPr>
              <a:tabLst>
                <a:tab pos="5029137" algn="r"/>
              </a:tabLst>
              <a:defRPr/>
            </a:lvl1pPr>
            <a:lvl2pPr>
              <a:tabLst>
                <a:tab pos="5029137" algn="r"/>
              </a:tabLst>
              <a:defRPr/>
            </a:lvl2pPr>
            <a:lvl3pPr>
              <a:tabLst>
                <a:tab pos="5029137" algn="r"/>
              </a:tabLst>
              <a:defRPr/>
            </a:lvl3pPr>
            <a:lvl4pPr>
              <a:tabLst>
                <a:tab pos="5029137" algn="r"/>
              </a:tabLst>
              <a:defRPr/>
            </a:lvl4pPr>
            <a:lvl5pPr>
              <a:tabLst>
                <a:tab pos="502913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0745760"/>
      </p:ext>
    </p:extLst>
  </p:cSld>
  <p:clrMapOvr>
    <a:masterClrMapping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7455118" y="1626102"/>
            <a:ext cx="4266983" cy="4673101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137" algn="r"/>
              </a:tabLst>
              <a:defRPr sz="1800">
                <a:solidFill>
                  <a:schemeClr val="accent3"/>
                </a:solidFill>
              </a:defRPr>
            </a:lvl1pPr>
            <a:lvl2pPr>
              <a:tabLst>
                <a:tab pos="5029137" algn="r"/>
              </a:tabLst>
              <a:defRPr/>
            </a:lvl2pPr>
            <a:lvl3pPr>
              <a:tabLst>
                <a:tab pos="5029137" algn="r"/>
              </a:tabLst>
              <a:defRPr/>
            </a:lvl3pPr>
            <a:lvl4pPr>
              <a:tabLst>
                <a:tab pos="5029137" algn="r"/>
              </a:tabLst>
              <a:defRPr/>
            </a:lvl4pPr>
            <a:lvl5pPr>
              <a:tabLst>
                <a:tab pos="502913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02921" y="1665289"/>
            <a:ext cx="6660867" cy="4633913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5029137" algn="r"/>
              </a:tabLst>
              <a:defRPr/>
            </a:lvl1pPr>
            <a:lvl2pPr>
              <a:tabLst>
                <a:tab pos="5029137" algn="r"/>
              </a:tabLst>
              <a:defRPr/>
            </a:lvl2pPr>
            <a:lvl3pPr>
              <a:tabLst>
                <a:tab pos="5029137" algn="r"/>
              </a:tabLst>
              <a:defRPr/>
            </a:lvl3pPr>
            <a:lvl4pPr>
              <a:tabLst>
                <a:tab pos="5029137" algn="r"/>
              </a:tabLst>
              <a:defRPr/>
            </a:lvl4pPr>
            <a:lvl5pPr>
              <a:tabLst>
                <a:tab pos="5029137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0382324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89"/>
            <a:ext cx="5355165" cy="4455725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3" y="2125013"/>
            <a:ext cx="5349128" cy="3996000"/>
          </a:xfrm>
        </p:spPr>
        <p:txBody>
          <a:bodyPr/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3" y="1665288"/>
            <a:ext cx="5349128" cy="420687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0" y="6121014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79466235"/>
      </p:ext>
    </p:extLst>
  </p:cSld>
  <p:clrMapOvr>
    <a:masterClrMapping/>
  </p:clrMapOvr>
  <p:transition>
    <p:fad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2921" y="1700213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41040" y="1700212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93339" y="1700212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9045636" y="1700212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21" y="3076573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398" indent="-176398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0"/>
              </a:spcAft>
              <a:defRPr baseline="0"/>
            </a:lvl5pPr>
            <a:lvl6pPr marL="356396" indent="-176398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0"/>
              </a:spcAft>
              <a:defRPr/>
            </a:lvl7pPr>
            <a:lvl8pPr marL="356396" indent="-176398">
              <a:spcAft>
                <a:spcPts val="0"/>
              </a:spcAft>
              <a:defRPr/>
            </a:lvl8pPr>
            <a:lvl9pPr marL="356396" indent="-176398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07211" y="3079742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398" indent="-176398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0"/>
              </a:spcAft>
              <a:defRPr baseline="0"/>
            </a:lvl5pPr>
            <a:lvl6pPr marL="356396" indent="-176398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0"/>
              </a:spcAft>
              <a:defRPr/>
            </a:lvl7pPr>
            <a:lvl8pPr marL="356396" indent="-176398">
              <a:spcAft>
                <a:spcPts val="0"/>
              </a:spcAft>
              <a:defRPr/>
            </a:lvl8pPr>
            <a:lvl9pPr marL="356396" indent="-176398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44788" y="3076573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398" indent="-176398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0"/>
              </a:spcAft>
              <a:defRPr baseline="0"/>
            </a:lvl5pPr>
            <a:lvl6pPr marL="356396" indent="-176398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0"/>
              </a:spcAft>
              <a:defRPr/>
            </a:lvl7pPr>
            <a:lvl8pPr marL="356396" indent="-176398">
              <a:spcAft>
                <a:spcPts val="0"/>
              </a:spcAft>
              <a:defRPr/>
            </a:lvl8pPr>
            <a:lvl9pPr marL="356396" indent="-176398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9069636" y="3079742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398" indent="-176398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0"/>
              </a:spcAft>
              <a:defRPr baseline="0"/>
            </a:lvl5pPr>
            <a:lvl6pPr marL="356396" indent="-176398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0"/>
              </a:spcAft>
              <a:defRPr/>
            </a:lvl7pPr>
            <a:lvl8pPr marL="356396" indent="-176398">
              <a:spcAft>
                <a:spcPts val="0"/>
              </a:spcAft>
              <a:defRPr/>
            </a:lvl8pPr>
            <a:lvl9pPr marL="356396" indent="-176398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6320232"/>
      </p:ext>
    </p:extLst>
  </p:cSld>
  <p:clrMapOvr>
    <a:masterClrMapping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7678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18490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476780" y="1880213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6204099" y="1880212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481780" y="4256211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6204099" y="4256211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840780" y="1880213"/>
            <a:ext cx="31728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8550676" y="1880213"/>
            <a:ext cx="3171024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802551" y="4256213"/>
            <a:ext cx="31728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8548900" y="4256212"/>
            <a:ext cx="3172800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7802513"/>
      </p:ext>
    </p:extLst>
  </p:cSld>
  <p:clrMapOvr>
    <a:masterClrMapping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2919" y="1700213"/>
            <a:ext cx="3627439" cy="2052830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82786" y="1700216"/>
            <a:ext cx="3639316" cy="2059099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84189" y="1700214"/>
            <a:ext cx="3636963" cy="2057767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idx="1" hasCustomPrompt="1"/>
          </p:nvPr>
        </p:nvSpPr>
        <p:spPr>
          <a:xfrm>
            <a:off x="502919" y="3832225"/>
            <a:ext cx="3627439" cy="21814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idx="16" hasCustomPrompt="1"/>
          </p:nvPr>
        </p:nvSpPr>
        <p:spPr>
          <a:xfrm>
            <a:off x="4278313" y="3832224"/>
            <a:ext cx="3636963" cy="21866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7" hasCustomPrompt="1"/>
          </p:nvPr>
        </p:nvSpPr>
        <p:spPr>
          <a:xfrm>
            <a:off x="8082786" y="3832227"/>
            <a:ext cx="3639316" cy="2188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8004603"/>
      </p:ext>
    </p:extLst>
  </p:cSld>
  <p:clrMapOvr>
    <a:masterClrMapping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2475438"/>
      </p:ext>
    </p:extLst>
  </p:cSld>
  <p:clrMapOvr>
    <a:masterClrMapping/>
  </p:clrMapOvr>
  <p:transition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02921" y="320043"/>
            <a:ext cx="11252201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21" y="1857895"/>
            <a:ext cx="5544000" cy="1695451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177461" y="1857895"/>
            <a:ext cx="5544000" cy="1695451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502921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9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67636" y="1857895"/>
            <a:ext cx="1244163" cy="549275"/>
          </a:xfrm>
        </p:spPr>
        <p:txBody>
          <a:bodyPr/>
          <a:lstStyle>
            <a:lvl1pPr marL="0" marR="0" indent="0" algn="l" defTabSz="91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20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34796" y="1863920"/>
            <a:ext cx="1244907" cy="549275"/>
          </a:xfrm>
        </p:spPr>
        <p:txBody>
          <a:bodyPr/>
          <a:lstStyle>
            <a:lvl1pPr marL="0" marR="0" indent="0" algn="l" defTabSz="91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83164726"/>
      </p:ext>
    </p:extLst>
  </p:cSld>
  <p:clrMapOvr>
    <a:masterClrMapping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21" y="1857895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177461" y="1857895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502921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67636" y="1857895"/>
            <a:ext cx="1244163" cy="549275"/>
          </a:xfrm>
        </p:spPr>
        <p:txBody>
          <a:bodyPr>
            <a:noAutofit/>
          </a:bodyPr>
          <a:lstStyle>
            <a:lvl1pPr marL="0" marR="0" indent="0" algn="l" defTabSz="91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502921" y="4249684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6177460" y="4249684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502921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6167796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4700435" y="4249686"/>
            <a:ext cx="1274916" cy="549275"/>
          </a:xfrm>
        </p:spPr>
        <p:txBody>
          <a:bodyPr>
            <a:noAutofit/>
          </a:bodyPr>
          <a:lstStyle>
            <a:lvl1pPr marL="0" marR="0" indent="0" algn="l" defTabSz="91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10459036" y="4248212"/>
            <a:ext cx="1244160" cy="549275"/>
          </a:xfrm>
        </p:spPr>
        <p:txBody>
          <a:bodyPr>
            <a:noAutofit/>
          </a:bodyPr>
          <a:lstStyle>
            <a:lvl1pPr marL="0" marR="0" indent="0" algn="l" defTabSz="91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34796" y="1863920"/>
            <a:ext cx="1244907" cy="549275"/>
          </a:xfrm>
        </p:spPr>
        <p:txBody>
          <a:bodyPr>
            <a:noAutofit/>
          </a:bodyPr>
          <a:lstStyle>
            <a:lvl1pPr marL="0" marR="0" indent="0" algn="l" defTabSz="91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0321455"/>
      </p:ext>
    </p:extLst>
  </p:cSld>
  <p:clrMapOvr>
    <a:masterClrMapping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278313" y="1705968"/>
            <a:ext cx="363696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502919" y="1705968"/>
            <a:ext cx="3627439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8104177" y="1705968"/>
            <a:ext cx="362902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278313" y="1851441"/>
            <a:ext cx="3636963" cy="3845755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2919" y="1851441"/>
            <a:ext cx="3627439" cy="3845755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8093076" y="1851441"/>
            <a:ext cx="3629027" cy="3845755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34991149"/>
      </p:ext>
    </p:extLst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19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9130100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56633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43365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398" indent="-176398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396" indent="-176398">
              <a:spcAft>
                <a:spcPts val="1000"/>
              </a:spcAft>
              <a:defRPr baseline="0"/>
            </a:lvl5pPr>
            <a:lvl6pPr marL="356396" indent="-176398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396" indent="-176398">
              <a:spcAft>
                <a:spcPts val="1000"/>
              </a:spcAft>
              <a:defRPr/>
            </a:lvl7pPr>
            <a:lvl8pPr marL="356396" indent="-176398">
              <a:spcAft>
                <a:spcPts val="1000"/>
              </a:spcAft>
              <a:defRPr/>
            </a:lvl8pPr>
            <a:lvl9pPr marL="356396" indent="-176398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0251195"/>
      </p:ext>
    </p:extLst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502921" y="1665818"/>
            <a:ext cx="5537731" cy="46333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1" y="649227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02921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7237705"/>
      </p:ext>
    </p:extLst>
  </p:cSld>
  <p:clrMapOvr>
    <a:masterClrMapping/>
  </p:clrMapOvr>
  <p:transition>
    <p:fad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502921" y="320043"/>
            <a:ext cx="11252201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1575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6098393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1" y="2125013"/>
            <a:ext cx="5349129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2" y="1665288"/>
            <a:ext cx="5349129" cy="420687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49" y="6121014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501651" y="2125013"/>
            <a:ext cx="5339063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501649" y="1665288"/>
            <a:ext cx="5339064" cy="420687"/>
          </a:xfrm>
        </p:spPr>
        <p:txBody>
          <a:bodyPr/>
          <a:lstStyle/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285679"/>
      </p:ext>
    </p:extLst>
  </p:cSld>
  <p:clrMapOvr>
    <a:masterClrMapping/>
  </p:clrMapOvr>
  <p:transition>
    <p:fad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01653" y="4211955"/>
            <a:ext cx="8528937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450"/>
              </a:spcAft>
              <a:defRPr sz="675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70849" y="4211955"/>
            <a:ext cx="2319503" cy="1725448"/>
          </a:xfrm>
        </p:spPr>
        <p:txBody>
          <a:bodyPr anchor="ctr" anchorCtr="0"/>
          <a:lstStyle>
            <a:lvl1pPr algn="ctr">
              <a:defRPr sz="675">
                <a:solidFill>
                  <a:schemeClr val="bg1"/>
                </a:solidFill>
              </a:defRPr>
            </a:lvl1pPr>
          </a:lstStyle>
          <a:p>
            <a:r>
              <a:rPr lang="en-GB" sz="675"/>
              <a:t>Insert sponsorship mark here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9370854" y="6018028"/>
            <a:ext cx="2319500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713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2709ED3-84FD-4AF8-92AD-CD005917B5F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69901" y="457761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21" name="Oval 5">
              <a:extLst>
                <a:ext uri="{FF2B5EF4-FFF2-40B4-BE49-F238E27FC236}">
                  <a16:creationId xmlns:a16="http://schemas.microsoft.com/office/drawing/2014/main" id="{1F1E0114-F0A7-467B-8A1A-C9A59C2AA2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A8FCE242-F1D4-4297-8428-C83E012498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597DD4B4-42AB-452A-A6D6-A8FD20B675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CAD1AAB6-7E99-4C8E-B4C5-BDE096522D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5" name="Rectangle 9">
              <a:extLst>
                <a:ext uri="{FF2B5EF4-FFF2-40B4-BE49-F238E27FC236}">
                  <a16:creationId xmlns:a16="http://schemas.microsoft.com/office/drawing/2014/main" id="{7910799C-DC81-4B0E-ADDD-5E686F39AF7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6" name="Rectangle 10">
              <a:extLst>
                <a:ext uri="{FF2B5EF4-FFF2-40B4-BE49-F238E27FC236}">
                  <a16:creationId xmlns:a16="http://schemas.microsoft.com/office/drawing/2014/main" id="{199BCC0F-2DCD-4F3F-8BE6-577A494B15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5D7D2CB3-5327-4C8E-B736-C34180802B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9A1B8BFD-4FD1-4E20-90DA-ED1431F44A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287FC850-A3B0-49E6-B45F-D82F173674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03A54152-E7D9-47BA-81F0-736C9BC5E9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61806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, subtitle &amp; 1 column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5" y="651603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013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5" y="317505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798BA7-4468-B2DF-9F64-A2033648A055}"/>
              </a:ext>
            </a:extLst>
          </p:cNvPr>
          <p:cNvSpPr txBox="1"/>
          <p:nvPr userDrawn="1"/>
        </p:nvSpPr>
        <p:spPr>
          <a:xfrm>
            <a:off x="6335185" y="6477003"/>
            <a:ext cx="4896560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s-MX" sz="675" noProof="0" dirty="0">
                <a:solidFill>
                  <a:schemeClr val="bg1"/>
                </a:solidFill>
              </a:rPr>
              <a:t>Perspectivas económicas </a:t>
            </a:r>
            <a:r>
              <a:rPr lang="en-US" sz="675" noProof="0" dirty="0">
                <a:solidFill>
                  <a:schemeClr val="bg1"/>
                </a:solidFill>
              </a:rPr>
              <a:t>de Argentina</a:t>
            </a:r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25959-B52B-C8E0-1320-B95AD4AA63E8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F1EC41-AC07-FC46-19CB-4DB39953D872}"/>
              </a:ext>
            </a:extLst>
          </p:cNvPr>
          <p:cNvSpPr txBox="1"/>
          <p:nvPr userDrawn="1"/>
        </p:nvSpPr>
        <p:spPr>
          <a:xfrm>
            <a:off x="469901" y="6477003"/>
            <a:ext cx="4016377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it-IT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©2024 Deloitte &amp; Co. S.A.</a:t>
            </a:r>
            <a:endParaRPr lang="es-MX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511951"/>
      </p:ext>
    </p:extLst>
  </p:cSld>
  <p:clrMapOvr>
    <a:masterClrMapping/>
  </p:clrMapOvr>
  <p:transition>
    <p:fad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icture Placeholder 8">
            <a:extLst>
              <a:ext uri="{FF2B5EF4-FFF2-40B4-BE49-F238E27FC236}">
                <a16:creationId xmlns:a16="http://schemas.microsoft.com/office/drawing/2014/main" id="{AC175F74-77C8-4969-BBF5-920619ED76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345DB50-CB94-4421-9E14-33DABF973475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01652" y="5332396"/>
            <a:ext cx="4446268" cy="464044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100" b="0">
                <a:solidFill>
                  <a:schemeClr val="accent1"/>
                </a:solidFill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70C5F18-5824-4737-AA04-AA61C1FBBF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652" y="6381750"/>
            <a:ext cx="4446268" cy="273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60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89545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-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DEF77F0F-DE6A-48C9-92BD-013174DD64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D9B25E43-ACA5-4BFC-98CD-B96634D5AD4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01652" y="5332396"/>
            <a:ext cx="4446268" cy="464044"/>
          </a:xfrm>
        </p:spPr>
        <p:txBody>
          <a:bodyPr anchor="t" anchorCtr="0">
            <a:noAutofit/>
          </a:bodyPr>
          <a:lstStyle>
            <a:lvl1pPr algn="l">
              <a:lnSpc>
                <a:spcPct val="100000"/>
              </a:lnSpc>
              <a:defRPr sz="2100" b="0">
                <a:solidFill>
                  <a:schemeClr val="accent1"/>
                </a:solidFill>
                <a:latin typeface="+mn-lt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EE5D7BA0-7E63-4F55-8707-FB998AF96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652" y="6381750"/>
            <a:ext cx="4446268" cy="2730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Aft>
                <a:spcPts val="0"/>
              </a:spcAft>
              <a:defRPr sz="16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947288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>
          <p15:clr>
            <a:srgbClr val="FBAE40"/>
          </p15:clr>
        </p15:guide>
      </p15:sldGuideLst>
    </p:ext>
  </p:extLs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- Deloitt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1651" y="1705671"/>
            <a:ext cx="10541001" cy="1592403"/>
          </a:xfrm>
        </p:spPr>
        <p:txBody>
          <a:bodyPr anchor="b"/>
          <a:lstStyle>
            <a:lvl1pPr>
              <a:lnSpc>
                <a:spcPct val="95000"/>
              </a:lnSpc>
              <a:defRPr sz="360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01651" y="3429000"/>
            <a:ext cx="10541001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6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  <a:lvl2pPr marL="45720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2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25656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statement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01653" y="1628776"/>
            <a:ext cx="9277349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200">
                <a:solidFill>
                  <a:schemeClr val="tx1"/>
                </a:solidFill>
              </a:defRPr>
            </a:lvl1pPr>
            <a:lvl2pPr marL="457206" indent="-457206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7729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t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862256" y="405930"/>
            <a:ext cx="2804160" cy="1027760"/>
          </a:xfrm>
        </p:spPr>
        <p:txBody>
          <a:bodyPr/>
          <a:lstStyle>
            <a:lvl1pPr>
              <a:spcBef>
                <a:spcPts val="185"/>
              </a:spcBef>
              <a:defRPr sz="923">
                <a:solidFill>
                  <a:schemeClr val="tx1"/>
                </a:solidFill>
              </a:defRPr>
            </a:lvl1pPr>
            <a:lvl2pPr>
              <a:defRPr sz="969">
                <a:solidFill>
                  <a:schemeClr val="tx2"/>
                </a:solidFill>
              </a:defRPr>
            </a:lvl2pPr>
            <a:lvl3pPr>
              <a:defRPr sz="969">
                <a:solidFill>
                  <a:schemeClr val="tx2"/>
                </a:solidFill>
              </a:defRPr>
            </a:lvl3pPr>
            <a:lvl4pPr>
              <a:defRPr sz="923">
                <a:solidFill>
                  <a:schemeClr val="tx2"/>
                </a:solidFill>
              </a:defRPr>
            </a:lvl4pPr>
            <a:lvl5pPr>
              <a:defRPr sz="92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25588" y="1700214"/>
            <a:ext cx="2766254" cy="4656835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spcAft>
                <a:spcPts val="554"/>
              </a:spcAft>
              <a:defRPr sz="1300"/>
            </a:lvl1pPr>
            <a:lvl2pPr>
              <a:spcBef>
                <a:spcPts val="277"/>
              </a:spcBef>
              <a:defRPr/>
            </a:lvl2pPr>
            <a:lvl3pPr>
              <a:spcBef>
                <a:spcPts val="277"/>
              </a:spcBef>
              <a:defRPr/>
            </a:lvl3pPr>
            <a:lvl4pPr>
              <a:spcBef>
                <a:spcPts val="277"/>
              </a:spcBef>
              <a:defRPr/>
            </a:lvl4pPr>
            <a:lvl5pPr>
              <a:spcBef>
                <a:spcPts val="277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780371" y="1700212"/>
            <a:ext cx="7886050" cy="4657726"/>
          </a:xfrm>
        </p:spPr>
        <p:txBody>
          <a:bodyPr/>
          <a:lstStyle>
            <a:lvl1pPr>
              <a:spcBef>
                <a:spcPts val="1662"/>
              </a:spcBef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15820984"/>
      </p:ext>
    </p:extLst>
  </p:cSld>
  <p:clrMapOvr>
    <a:masterClrMapping/>
  </p:clrMapOvr>
  <p:transition>
    <p:fad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01653" y="1665290"/>
            <a:ext cx="9277349" cy="4716463"/>
          </a:xfrm>
          <a:prstGeom prst="rect">
            <a:avLst/>
          </a:prstGeom>
        </p:spPr>
        <p:txBody>
          <a:bodyPr/>
          <a:lstStyle>
            <a:lvl1pPr>
              <a:tabLst>
                <a:tab pos="6729497" algn="r"/>
              </a:tabLst>
              <a:defRPr>
                <a:latin typeface="+mn-lt"/>
              </a:defRPr>
            </a:lvl1pPr>
            <a:lvl2pPr>
              <a:tabLst>
                <a:tab pos="6729497" algn="r"/>
              </a:tabLst>
              <a:defRPr>
                <a:latin typeface="+mj-lt"/>
              </a:defRPr>
            </a:lvl2pPr>
            <a:lvl3pPr>
              <a:tabLst>
                <a:tab pos="6729497" algn="r"/>
              </a:tabLst>
              <a:defRPr>
                <a:latin typeface="+mn-lt"/>
              </a:defRPr>
            </a:lvl3pPr>
            <a:lvl4pPr>
              <a:tabLst>
                <a:tab pos="6729497" algn="r"/>
              </a:tabLst>
              <a:defRPr>
                <a:latin typeface="+mn-lt"/>
              </a:defRPr>
            </a:lvl4pPr>
            <a:lvl5pPr>
              <a:tabLst>
                <a:tab pos="5029263" algn="r"/>
              </a:tabLst>
              <a:defRPr baseline="0">
                <a:latin typeface="+mn-lt"/>
              </a:defRPr>
            </a:lvl5pPr>
            <a:lvl6pPr>
              <a:tabLst>
                <a:tab pos="6729497" algn="r"/>
              </a:tabLst>
              <a:defRPr/>
            </a:lvl6pPr>
            <a:lvl7pPr>
              <a:tabLst>
                <a:tab pos="6729497" algn="r"/>
              </a:tabLst>
              <a:defRPr/>
            </a:lvl7pPr>
            <a:lvl8pPr>
              <a:tabLst>
                <a:tab pos="6729497" algn="r"/>
              </a:tabLst>
              <a:defRPr/>
            </a:lvl8pPr>
            <a:lvl9pPr>
              <a:tabLst>
                <a:tab pos="6729497" algn="r"/>
              </a:tabLs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2" y="317500"/>
            <a:ext cx="11180233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23100839"/>
      </p:ext>
    </p:extLst>
  </p:cSld>
  <p:clrMapOvr>
    <a:masterClrMapping/>
  </p:clrMapOvr>
  <p:transition>
    <p:fad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2" y="317501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add title</a:t>
            </a:r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5450350" y="1701801"/>
            <a:ext cx="6240000" cy="4679950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3" y="1665290"/>
            <a:ext cx="4456428" cy="4716463"/>
          </a:xfrm>
          <a:prstGeom prst="rect">
            <a:avLst/>
          </a:prstGeom>
        </p:spPr>
        <p:txBody>
          <a:bodyPr/>
          <a:lstStyle>
            <a:lvl1pPr>
              <a:tabLst>
                <a:tab pos="5029263" algn="r"/>
              </a:tabLst>
              <a:defRPr>
                <a:latin typeface="+mn-lt"/>
              </a:defRPr>
            </a:lvl1pPr>
            <a:lvl2pPr>
              <a:tabLst>
                <a:tab pos="5029263" algn="r"/>
              </a:tabLst>
              <a:defRPr>
                <a:latin typeface="+mj-lt"/>
              </a:defRPr>
            </a:lvl2pPr>
            <a:lvl3pPr>
              <a:tabLst>
                <a:tab pos="5029263" algn="r"/>
              </a:tabLst>
              <a:defRPr>
                <a:latin typeface="+mn-lt"/>
              </a:defRPr>
            </a:lvl3pPr>
            <a:lvl4pPr>
              <a:tabLst>
                <a:tab pos="5029263" algn="r"/>
              </a:tabLst>
              <a:defRPr>
                <a:latin typeface="+mn-lt"/>
              </a:defRPr>
            </a:lvl4pPr>
            <a:lvl5pPr>
              <a:tabLst>
                <a:tab pos="5029263" algn="r"/>
              </a:tabLst>
              <a:defRPr baseline="0">
                <a:latin typeface="+mn-lt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0351448"/>
      </p:ext>
    </p:extLst>
  </p:cSld>
  <p:clrMapOvr>
    <a:masterClrMapping/>
  </p:clrMapOvr>
  <p:transition>
    <p:fad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2" y="317501"/>
            <a:ext cx="11188700" cy="6985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"/>
          </p:nvPr>
        </p:nvSpPr>
        <p:spPr>
          <a:xfrm>
            <a:off x="501651" y="1665290"/>
            <a:ext cx="11165417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76175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2" y="317500"/>
            <a:ext cx="11188699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0" y="1665289"/>
            <a:ext cx="4431857" cy="4716463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450349" y="1700214"/>
            <a:ext cx="6240000" cy="4681537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890274777"/>
      </p:ext>
    </p:extLst>
  </p:cSld>
  <p:clrMapOvr>
    <a:masterClrMapping/>
  </p:clrMapOvr>
  <p:transition>
    <p:fad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1 column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51601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3" y="317500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1" y="1700213"/>
            <a:ext cx="11165417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69A4E9-CA75-718F-E3D0-5B78F947D73F}"/>
              </a:ext>
            </a:extLst>
          </p:cNvPr>
          <p:cNvSpPr txBox="1"/>
          <p:nvPr userDrawn="1"/>
        </p:nvSpPr>
        <p:spPr>
          <a:xfrm>
            <a:off x="6335185" y="6477001"/>
            <a:ext cx="489656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s-MX" sz="900" noProof="0" dirty="0">
                <a:solidFill>
                  <a:schemeClr val="bg1"/>
                </a:solidFill>
              </a:rPr>
              <a:t>Perspectivas económicas </a:t>
            </a:r>
            <a:r>
              <a:rPr lang="en-US" sz="900" noProof="0" dirty="0">
                <a:solidFill>
                  <a:schemeClr val="bg1"/>
                </a:solidFill>
              </a:rPr>
              <a:t>de Argentina</a:t>
            </a:r>
            <a:endParaRPr lang="en-US" sz="9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54E491-01CB-CC5B-4656-303D80DDA9CF}"/>
              </a:ext>
            </a:extLst>
          </p:cNvPr>
          <p:cNvSpPr txBox="1"/>
          <p:nvPr userDrawn="1"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900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600"/>
                </a:spcBef>
                <a:buSzPct val="100000"/>
                <a:buFont typeface="Arial"/>
                <a:buNone/>
              </a:pPr>
              <a:t>‹#›</a:t>
            </a:fld>
            <a:endParaRPr lang="en-US" sz="900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C6992A-2D3D-274B-08A0-CE43AC9A4681}"/>
              </a:ext>
            </a:extLst>
          </p:cNvPr>
          <p:cNvSpPr txBox="1"/>
          <p:nvPr userDrawn="1"/>
        </p:nvSpPr>
        <p:spPr>
          <a:xfrm>
            <a:off x="469900" y="6477001"/>
            <a:ext cx="401637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it-IT" sz="900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©2024 Deloitte &amp; Co. S.A.</a:t>
            </a:r>
            <a:endParaRPr lang="es-MX" sz="9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610387"/>
      </p:ext>
    </p:extLst>
  </p:cSld>
  <p:clrMapOvr>
    <a:masterClrMapping/>
  </p:clrMapOvr>
  <p:transition>
    <p:fad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98256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3" y="317500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1" y="1700213"/>
            <a:ext cx="11165417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298670"/>
      </p:ext>
    </p:extLst>
  </p:cSld>
  <p:clrMapOvr>
    <a:masterClrMapping/>
  </p:clrMapOvr>
  <p:transition>
    <p:fad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1 column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51601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3" y="317500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1" y="1700213"/>
            <a:ext cx="11165417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2813333"/>
      </p:ext>
    </p:extLst>
  </p:cSld>
  <p:clrMapOvr>
    <a:masterClrMapping/>
  </p:clrMapOvr>
  <p:transition>
    <p:fad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1654" y="2052001"/>
            <a:ext cx="11188699" cy="40690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4" y="1700215"/>
            <a:ext cx="11188699" cy="3571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2" y="6121015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6953707"/>
      </p:ext>
    </p:extLst>
  </p:cSld>
  <p:clrMapOvr>
    <a:masterClrMapping/>
  </p:clrMapOvr>
  <p:transition>
    <p:fad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2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4001" y="2051999"/>
            <a:ext cx="3549548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2" y="1665289"/>
            <a:ext cx="3562350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303185" y="2051999"/>
            <a:ext cx="3561616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303186" y="1665289"/>
            <a:ext cx="3561614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8126396" y="2051999"/>
            <a:ext cx="3563954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8126397" y="1659145"/>
            <a:ext cx="3563956" cy="39825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0" y="6121015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43486457"/>
      </p:ext>
    </p:extLst>
  </p:cSld>
  <p:clrMapOvr>
    <a:masterClrMapping/>
  </p:clrMapOvr>
  <p:transition>
    <p:fad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3" y="317500"/>
            <a:ext cx="1120266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51601"/>
            <a:ext cx="1120266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89"/>
            <a:ext cx="5305579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63" algn="r"/>
              </a:tabLst>
              <a:defRPr/>
            </a:lvl1pPr>
            <a:lvl2pPr>
              <a:tabLst>
                <a:tab pos="5029263" algn="r"/>
              </a:tabLst>
              <a:defRPr/>
            </a:lvl2pPr>
            <a:lvl3pPr>
              <a:tabLst>
                <a:tab pos="5029263" algn="r"/>
              </a:tabLst>
              <a:defRPr/>
            </a:lvl3pPr>
            <a:lvl4pPr>
              <a:tabLst>
                <a:tab pos="5029263" algn="r"/>
              </a:tabLst>
              <a:defRPr/>
            </a:lvl4pPr>
            <a:lvl5pPr>
              <a:tabLst>
                <a:tab pos="5029263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6381540" y="1665289"/>
            <a:ext cx="5322780" cy="4716461"/>
          </a:xfrm>
          <a:prstGeom prst="rect">
            <a:avLst/>
          </a:prstGeom>
        </p:spPr>
        <p:txBody>
          <a:bodyPr/>
          <a:lstStyle>
            <a:lvl1pPr>
              <a:tabLst>
                <a:tab pos="5029263" algn="r"/>
              </a:tabLst>
              <a:defRPr/>
            </a:lvl1pPr>
            <a:lvl2pPr>
              <a:tabLst>
                <a:tab pos="5029263" algn="r"/>
              </a:tabLst>
              <a:defRPr/>
            </a:lvl2pPr>
            <a:lvl3pPr>
              <a:tabLst>
                <a:tab pos="5029263" algn="r"/>
              </a:tabLst>
              <a:defRPr/>
            </a:lvl3pPr>
            <a:lvl4pPr>
              <a:tabLst>
                <a:tab pos="5029263" algn="r"/>
              </a:tabLst>
              <a:defRPr/>
            </a:lvl4pPr>
            <a:lvl5pPr>
              <a:tabLst>
                <a:tab pos="5029263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6443190"/>
      </p:ext>
    </p:extLst>
  </p:cSld>
  <p:clrMapOvr>
    <a:masterClrMapping/>
  </p:clrMapOvr>
  <p:transition>
    <p:fad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89"/>
            <a:ext cx="5305580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63" algn="r"/>
              </a:tabLst>
              <a:defRPr sz="1600"/>
            </a:lvl1pPr>
            <a:lvl2pPr>
              <a:tabLst>
                <a:tab pos="5029263" algn="r"/>
              </a:tabLst>
              <a:defRPr sz="1600"/>
            </a:lvl2pPr>
            <a:lvl3pPr>
              <a:tabLst>
                <a:tab pos="5029263" algn="r"/>
              </a:tabLst>
              <a:defRPr sz="1600"/>
            </a:lvl3pPr>
            <a:lvl4pPr>
              <a:tabLst>
                <a:tab pos="5029263" algn="r"/>
              </a:tabLst>
              <a:defRPr sz="1600"/>
            </a:lvl4pPr>
            <a:lvl5pPr>
              <a:tabLst>
                <a:tab pos="5029263" algn="r"/>
              </a:tabLst>
              <a:defRPr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6384000" y="1665289"/>
            <a:ext cx="5306350" cy="47164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63" algn="r"/>
              </a:tabLst>
              <a:defRPr sz="1600"/>
            </a:lvl1pPr>
            <a:lvl2pPr>
              <a:tabLst>
                <a:tab pos="5029263" algn="r"/>
              </a:tabLst>
              <a:defRPr sz="1600"/>
            </a:lvl2pPr>
            <a:lvl3pPr>
              <a:tabLst>
                <a:tab pos="5029263" algn="r"/>
              </a:tabLst>
              <a:defRPr sz="1600"/>
            </a:lvl3pPr>
            <a:lvl4pPr>
              <a:tabLst>
                <a:tab pos="5029263" algn="r"/>
              </a:tabLst>
              <a:defRPr sz="1600"/>
            </a:lvl4pPr>
            <a:lvl5pPr>
              <a:tabLst>
                <a:tab pos="5029263" algn="r"/>
              </a:tabLst>
              <a:defRPr baseline="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39992108"/>
      </p:ext>
    </p:extLst>
  </p:cSld>
  <p:clrMapOvr>
    <a:masterClrMapping/>
  </p:clrMapOvr>
  <p:transition>
    <p:fad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501654" y="1665290"/>
            <a:ext cx="5355164" cy="4455725"/>
          </a:xfrm>
          <a:prstGeom prst="rect">
            <a:avLst/>
          </a:prstGeom>
        </p:spPr>
        <p:txBody>
          <a:bodyPr/>
          <a:lstStyle>
            <a:lvl1pPr>
              <a:tabLst>
                <a:tab pos="5029263" algn="r"/>
              </a:tabLst>
              <a:defRPr/>
            </a:lvl1pPr>
            <a:lvl2pPr>
              <a:tabLst>
                <a:tab pos="5029263" algn="r"/>
              </a:tabLst>
              <a:defRPr/>
            </a:lvl2pPr>
            <a:lvl3pPr>
              <a:tabLst>
                <a:tab pos="5029263" algn="r"/>
              </a:tabLst>
              <a:defRPr/>
            </a:lvl3pPr>
            <a:lvl4pPr>
              <a:tabLst>
                <a:tab pos="5029263" algn="r"/>
              </a:tabLst>
              <a:defRPr/>
            </a:lvl4pPr>
            <a:lvl5pPr>
              <a:tabLst>
                <a:tab pos="5029263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4" y="2125013"/>
            <a:ext cx="5349129" cy="3996000"/>
          </a:xfr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4" y="1665289"/>
            <a:ext cx="5349129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0" y="6121015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4026466"/>
      </p:ext>
    </p:extLst>
  </p:cSld>
  <p:clrMapOvr>
    <a:masterClrMapping/>
  </p:clrMapOvr>
  <p:transition>
    <p:fad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2" y="2125013"/>
            <a:ext cx="5349129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4" y="1665289"/>
            <a:ext cx="5349129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0" y="6121015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11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501652" y="2125013"/>
            <a:ext cx="5339063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501648" y="1665289"/>
            <a:ext cx="5339065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1432087"/>
      </p:ext>
    </p:extLst>
  </p:cSld>
  <p:clrMapOvr>
    <a:masterClrMapping/>
  </p:clrMapOvr>
  <p:transition>
    <p:fad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4" y="317500"/>
            <a:ext cx="11188699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0" y="1665290"/>
            <a:ext cx="4431858" cy="4716463"/>
          </a:xfrm>
          <a:prstGeom prst="rect">
            <a:avLst/>
          </a:prstGeom>
        </p:spPr>
        <p:txBody>
          <a:bodyPr/>
          <a:lstStyle>
            <a:lvl1pPr>
              <a:tabLst>
                <a:tab pos="5029263" algn="r"/>
              </a:tabLst>
              <a:defRPr/>
            </a:lvl1pPr>
            <a:lvl2pPr>
              <a:tabLst>
                <a:tab pos="5029263" algn="r"/>
              </a:tabLst>
              <a:defRPr/>
            </a:lvl2pPr>
            <a:lvl3pPr>
              <a:tabLst>
                <a:tab pos="5029263" algn="r"/>
              </a:tabLst>
              <a:defRPr/>
            </a:lvl3pPr>
            <a:lvl4pPr>
              <a:tabLst>
                <a:tab pos="5029263" algn="r"/>
              </a:tabLst>
              <a:defRPr/>
            </a:lvl4pPr>
            <a:lvl5pPr>
              <a:tabLst>
                <a:tab pos="5029263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450348" y="1700215"/>
            <a:ext cx="6240000" cy="4681537"/>
          </a:xfrm>
          <a:prstGeom prst="rect">
            <a:avLst/>
          </a:prstGeom>
        </p:spPr>
        <p:txBody>
          <a:bodyPr/>
          <a:lstStyle>
            <a:lvl1pPr>
              <a:tabLst>
                <a:tab pos="5029263" algn="r"/>
              </a:tabLst>
              <a:defRPr/>
            </a:lvl1pPr>
            <a:lvl2pPr>
              <a:tabLst>
                <a:tab pos="5029263" algn="r"/>
              </a:tabLst>
              <a:defRPr/>
            </a:lvl2pPr>
            <a:lvl3pPr>
              <a:tabLst>
                <a:tab pos="5029263" algn="r"/>
              </a:tabLst>
              <a:defRPr/>
            </a:lvl3pPr>
            <a:lvl4pPr>
              <a:tabLst>
                <a:tab pos="5029263" algn="r"/>
              </a:tabLst>
              <a:defRPr/>
            </a:lvl4pPr>
            <a:lvl5pPr>
              <a:tabLst>
                <a:tab pos="5029263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58600956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0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7577882" y="1658680"/>
            <a:ext cx="4112468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00" algn="r"/>
              </a:tabLst>
              <a:defRPr sz="2200">
                <a:solidFill>
                  <a:schemeClr val="accent3"/>
                </a:solidFill>
              </a:defRPr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01651" y="1665288"/>
            <a:ext cx="6506348" cy="4716462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2" y="651600"/>
            <a:ext cx="1118869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980198571"/>
      </p:ext>
    </p:extLst>
  </p:cSld>
  <p:clrMapOvr>
    <a:masterClrMapping/>
  </p:clrMapOvr>
  <p:transition>
    <p:fad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2" y="317500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7577883" y="1658680"/>
            <a:ext cx="4112468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5029263" algn="r"/>
              </a:tabLst>
              <a:defRPr sz="2100">
                <a:solidFill>
                  <a:schemeClr val="accent3"/>
                </a:solidFill>
              </a:defRPr>
            </a:lvl1pPr>
            <a:lvl2pPr>
              <a:tabLst>
                <a:tab pos="5029263" algn="r"/>
              </a:tabLst>
              <a:defRPr/>
            </a:lvl2pPr>
            <a:lvl3pPr>
              <a:tabLst>
                <a:tab pos="5029263" algn="r"/>
              </a:tabLst>
              <a:defRPr/>
            </a:lvl3pPr>
            <a:lvl4pPr>
              <a:tabLst>
                <a:tab pos="5029263" algn="r"/>
              </a:tabLst>
              <a:defRPr/>
            </a:lvl4pPr>
            <a:lvl5pPr>
              <a:tabLst>
                <a:tab pos="5029263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01653" y="1665288"/>
            <a:ext cx="6506348" cy="4716462"/>
          </a:xfrm>
          <a:prstGeom prst="rect">
            <a:avLst/>
          </a:prstGeom>
        </p:spPr>
        <p:txBody>
          <a:bodyPr/>
          <a:lstStyle>
            <a:lvl1pPr>
              <a:tabLst>
                <a:tab pos="5029263" algn="r"/>
              </a:tabLst>
              <a:defRPr/>
            </a:lvl1pPr>
            <a:lvl2pPr>
              <a:tabLst>
                <a:tab pos="5029263" algn="r"/>
              </a:tabLst>
              <a:defRPr/>
            </a:lvl2pPr>
            <a:lvl3pPr>
              <a:tabLst>
                <a:tab pos="5029263" algn="r"/>
              </a:tabLst>
              <a:defRPr/>
            </a:lvl3pPr>
            <a:lvl4pPr>
              <a:tabLst>
                <a:tab pos="5029263" algn="r"/>
              </a:tabLst>
              <a:defRPr/>
            </a:lvl4pPr>
            <a:lvl5pPr>
              <a:tabLst>
                <a:tab pos="5029263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51601"/>
            <a:ext cx="1118869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086450173"/>
      </p:ext>
    </p:extLst>
  </p:cSld>
  <p:clrMapOvr>
    <a:masterClrMapping/>
  </p:clrMapOvr>
  <p:transition>
    <p:fad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2" y="317500"/>
            <a:ext cx="11188700" cy="698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650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27216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52782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978350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1650" y="3124200"/>
            <a:ext cx="2720468" cy="325754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2" indent="-1764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0"/>
              </a:spcAft>
              <a:defRPr baseline="0"/>
            </a:lvl5pPr>
            <a:lvl6pPr marL="356405" indent="-1764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0"/>
              </a:spcAft>
              <a:defRPr/>
            </a:lvl7pPr>
            <a:lvl8pPr marL="356405" indent="-176402">
              <a:spcAft>
                <a:spcPts val="0"/>
              </a:spcAft>
              <a:defRPr/>
            </a:lvl8pPr>
            <a:lvl9pPr marL="356405" indent="-1764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149963" y="3120552"/>
            <a:ext cx="2712000" cy="326119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2" indent="-1764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0"/>
              </a:spcAft>
              <a:defRPr baseline="0"/>
            </a:lvl5pPr>
            <a:lvl6pPr marL="356405" indent="-1764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0"/>
              </a:spcAft>
              <a:defRPr/>
            </a:lvl7pPr>
            <a:lvl8pPr marL="356405" indent="-176402">
              <a:spcAft>
                <a:spcPts val="0"/>
              </a:spcAft>
              <a:defRPr/>
            </a:lvl8pPr>
            <a:lvl9pPr marL="356405" indent="-1764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30041" y="3124200"/>
            <a:ext cx="2712000" cy="325754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2" indent="-1764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0"/>
              </a:spcAft>
              <a:defRPr baseline="0"/>
            </a:lvl5pPr>
            <a:lvl6pPr marL="356405" indent="-1764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0"/>
              </a:spcAft>
              <a:defRPr/>
            </a:lvl7pPr>
            <a:lvl8pPr marL="356405" indent="-176402">
              <a:spcAft>
                <a:spcPts val="0"/>
              </a:spcAft>
              <a:defRPr/>
            </a:lvl8pPr>
            <a:lvl9pPr marL="356405" indent="-1764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8993171" y="3108509"/>
            <a:ext cx="2697182" cy="327324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2" indent="-176402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0"/>
              </a:spcAft>
              <a:defRPr baseline="0"/>
            </a:lvl5pPr>
            <a:lvl6pPr marL="356405" indent="-176402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0"/>
              </a:spcAft>
              <a:defRPr/>
            </a:lvl7pPr>
            <a:lvl8pPr marL="356405" indent="-176402">
              <a:spcAft>
                <a:spcPts val="0"/>
              </a:spcAft>
              <a:defRPr/>
            </a:lvl8pPr>
            <a:lvl9pPr marL="356405" indent="-176402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501652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559498817"/>
      </p:ext>
    </p:extLst>
  </p:cSld>
  <p:clrMapOvr>
    <a:masterClrMapping/>
  </p:clrMapOvr>
  <p:transition>
    <p:fad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2" y="317500"/>
            <a:ext cx="11188700" cy="698500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707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4086" y="1700213"/>
            <a:ext cx="5475067" cy="60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4000" y="4065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086" y="4065173"/>
            <a:ext cx="547506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504000" y="1880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6224085" y="1880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504000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6224085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683483" y="1880213"/>
            <a:ext cx="32880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8396560" y="1880213"/>
            <a:ext cx="3302592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683483" y="4256213"/>
            <a:ext cx="32880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8396560" y="4256213"/>
            <a:ext cx="3302592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51601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9D67354-589A-4134-9BF4-49073EF6916F}"/>
              </a:ext>
            </a:extLst>
          </p:cNvPr>
          <p:cNvSpPr/>
          <p:nvPr userDrawn="1"/>
        </p:nvSpPr>
        <p:spPr>
          <a:xfrm>
            <a:off x="47678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08A8FC-38F0-4C2F-8341-81E110B7DDFA}"/>
              </a:ext>
            </a:extLst>
          </p:cNvPr>
          <p:cNvSpPr/>
          <p:nvPr userDrawn="1"/>
        </p:nvSpPr>
        <p:spPr>
          <a:xfrm>
            <a:off x="618490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5299EA-E622-4E9E-AFE3-61DB41B094B4}"/>
              </a:ext>
            </a:extLst>
          </p:cNvPr>
          <p:cNvSpPr/>
          <p:nvPr userDrawn="1"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897B3BB-FEAA-48F4-A091-7980D1AB72E6}"/>
              </a:ext>
            </a:extLst>
          </p:cNvPr>
          <p:cNvSpPr/>
          <p:nvPr userDrawn="1"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303184"/>
      </p:ext>
    </p:extLst>
  </p:cSld>
  <p:clrMapOvr>
    <a:masterClrMapping/>
  </p:clrMapOvr>
  <p:transition>
    <p:fad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2" y="317503"/>
            <a:ext cx="11188700" cy="698499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1652" y="1700215"/>
            <a:ext cx="36957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06398" y="1700215"/>
            <a:ext cx="3683954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73076" y="1700215"/>
            <a:ext cx="36576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idx="1" hasCustomPrompt="1"/>
          </p:nvPr>
        </p:nvSpPr>
        <p:spPr>
          <a:xfrm>
            <a:off x="501653" y="3832225"/>
            <a:ext cx="3683948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idx="16" hasCustomPrompt="1"/>
          </p:nvPr>
        </p:nvSpPr>
        <p:spPr>
          <a:xfrm>
            <a:off x="4267200" y="3832225"/>
            <a:ext cx="3657600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7" hasCustomPrompt="1"/>
          </p:nvPr>
        </p:nvSpPr>
        <p:spPr>
          <a:xfrm>
            <a:off x="8006398" y="3832225"/>
            <a:ext cx="3683954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501653" y="651601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596108374"/>
      </p:ext>
    </p:extLst>
  </p:cSld>
  <p:clrMapOvr>
    <a:masterClrMapping/>
  </p:clrMapOvr>
  <p:transition>
    <p:fad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54996" y="698256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4996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678145111"/>
      </p:ext>
    </p:extLst>
  </p:cSld>
  <p:clrMapOvr>
    <a:masterClrMapping/>
  </p:clrMapOvr>
  <p:transition>
    <p:fad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1" y="1857892"/>
            <a:ext cx="5466825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6" y="1857892"/>
            <a:ext cx="5444156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2" y="317503"/>
            <a:ext cx="11188700" cy="698499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1" y="1705378"/>
            <a:ext cx="5466825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6" y="1705378"/>
            <a:ext cx="5452956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6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3" y="1863918"/>
            <a:ext cx="1210206" cy="549275"/>
          </a:xfrm>
        </p:spPr>
        <p:txBody>
          <a:bodyPr/>
          <a:lstStyle>
            <a:lvl1pPr marL="0" marR="0" indent="0" algn="l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24618" y="1857894"/>
            <a:ext cx="1244162" cy="549275"/>
          </a:xfrm>
        </p:spPr>
        <p:txBody>
          <a:bodyPr/>
          <a:lstStyle>
            <a:lvl1pPr marL="0" marR="0" indent="0" algn="l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>
                <a:solidFill>
                  <a:schemeClr val="bg1"/>
                </a:solidFill>
              </a:rPr>
              <a:t>Co-brand</a:t>
            </a:r>
            <a:br>
              <a:rPr lang="en-US" sz="1200" noProof="0">
                <a:solidFill>
                  <a:schemeClr val="bg1"/>
                </a:solidFill>
              </a:rPr>
            </a:br>
            <a:r>
              <a:rPr lang="en-US" sz="12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E6CB728-6065-4211-9B5B-36BB7061087A}"/>
              </a:ext>
            </a:extLst>
          </p:cNvPr>
          <p:cNvSpPr/>
          <p:nvPr userDrawn="1"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A45E81-7BCD-47BF-8332-21EC55FAE8C3}"/>
              </a:ext>
            </a:extLst>
          </p:cNvPr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606518"/>
      </p:ext>
    </p:extLst>
  </p:cSld>
  <p:clrMapOvr>
    <a:masterClrMapping/>
  </p:clrMapOvr>
  <p:transition>
    <p:fad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1" y="1857892"/>
            <a:ext cx="5468940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7" y="1857892"/>
            <a:ext cx="5454668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2" y="317501"/>
            <a:ext cx="11188700" cy="6978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04001" y="1705378"/>
            <a:ext cx="5466825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6" y="1705378"/>
            <a:ext cx="5452956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24618" y="1857894"/>
            <a:ext cx="1244162" cy="549275"/>
          </a:xfrm>
        </p:spPr>
        <p:txBody>
          <a:bodyPr/>
          <a:lstStyle>
            <a:lvl1pPr marL="0" marR="0" indent="0" algn="l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>
                <a:solidFill>
                  <a:schemeClr val="bg1"/>
                </a:solidFill>
              </a:rPr>
              <a:t>Co-brand</a:t>
            </a:r>
            <a:br>
              <a:rPr lang="en-US" sz="1200">
                <a:solidFill>
                  <a:schemeClr val="bg1"/>
                </a:solidFill>
              </a:rPr>
            </a:br>
            <a:r>
              <a:rPr lang="en-US" sz="12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504001" y="4249682"/>
            <a:ext cx="5466825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6246197" y="4249682"/>
            <a:ext cx="5452958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4002" y="4103518"/>
            <a:ext cx="5468942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195" y="4103518"/>
            <a:ext cx="5444716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4754494" y="4255708"/>
            <a:ext cx="1239381" cy="549275"/>
          </a:xfrm>
        </p:spPr>
        <p:txBody>
          <a:bodyPr/>
          <a:lstStyle>
            <a:lvl1pPr marL="0" marR="0" indent="0" algn="l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>
                <a:solidFill>
                  <a:schemeClr val="bg1"/>
                </a:solidFill>
              </a:rPr>
              <a:t>Co-brand</a:t>
            </a:r>
            <a:br>
              <a:rPr lang="en-US" sz="1200">
                <a:solidFill>
                  <a:schemeClr val="bg1"/>
                </a:solidFill>
              </a:rPr>
            </a:br>
            <a:r>
              <a:rPr lang="en-US" sz="12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10424617" y="4249684"/>
            <a:ext cx="1244160" cy="549275"/>
          </a:xfrm>
        </p:spPr>
        <p:txBody>
          <a:bodyPr/>
          <a:lstStyle>
            <a:lvl1pPr marL="0" marR="0" indent="0" algn="l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>
                <a:solidFill>
                  <a:schemeClr val="bg1"/>
                </a:solidFill>
              </a:rPr>
              <a:t>Co-brand</a:t>
            </a:r>
            <a:br>
              <a:rPr lang="en-US" sz="1200">
                <a:solidFill>
                  <a:schemeClr val="bg1"/>
                </a:solidFill>
              </a:rPr>
            </a:br>
            <a:r>
              <a:rPr lang="en-US" sz="12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2" y="651601"/>
            <a:ext cx="111975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3" y="1863918"/>
            <a:ext cx="1210206" cy="549275"/>
          </a:xfrm>
        </p:spPr>
        <p:txBody>
          <a:bodyPr/>
          <a:lstStyle>
            <a:lvl1pPr marL="0" marR="0" indent="0" algn="l" defTabSz="9144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>
                <a:solidFill>
                  <a:schemeClr val="bg1"/>
                </a:solidFill>
              </a:rPr>
              <a:t>Co-brand</a:t>
            </a:r>
            <a:br>
              <a:rPr lang="en-US" sz="1200">
                <a:solidFill>
                  <a:schemeClr val="bg1"/>
                </a:solidFill>
              </a:rPr>
            </a:br>
            <a:r>
              <a:rPr lang="en-US" sz="1200">
                <a:solidFill>
                  <a:schemeClr val="bg1"/>
                </a:solidFill>
              </a:rPr>
              <a:t>Logo</a:t>
            </a:r>
          </a:p>
          <a:p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458C70C-38AA-41B8-857D-2E80BDDEEE7B}"/>
              </a:ext>
            </a:extLst>
          </p:cNvPr>
          <p:cNvSpPr/>
          <p:nvPr userDrawn="1"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F97A482-F480-4FC9-89FA-30A1D342305A}"/>
              </a:ext>
            </a:extLst>
          </p:cNvPr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BBAB48-2058-4E95-A60B-2E1C9F63F370}"/>
              </a:ext>
            </a:extLst>
          </p:cNvPr>
          <p:cNvSpPr/>
          <p:nvPr userDrawn="1"/>
        </p:nvSpPr>
        <p:spPr>
          <a:xfrm>
            <a:off x="469899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C9CCB69-A035-447D-BC34-A5F5BC7D949A}"/>
              </a:ext>
            </a:extLst>
          </p:cNvPr>
          <p:cNvSpPr/>
          <p:nvPr userDrawn="1"/>
        </p:nvSpPr>
        <p:spPr>
          <a:xfrm>
            <a:off x="6167796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653809"/>
      </p:ext>
    </p:extLst>
  </p:cSld>
  <p:clrMapOvr>
    <a:masterClrMapping/>
  </p:clrMapOvr>
  <p:transition>
    <p:fad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Rectangle 3"/>
          <p:cNvSpPr/>
          <p:nvPr/>
        </p:nvSpPr>
        <p:spPr>
          <a:xfrm>
            <a:off x="4320000" y="1705968"/>
            <a:ext cx="355611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4000" y="1700215"/>
            <a:ext cx="3560000" cy="597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15302" y="1705968"/>
            <a:ext cx="3583852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>
              <a:solidFill>
                <a:schemeClr val="bg1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325713" y="1851441"/>
            <a:ext cx="3540578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4000" y="1851441"/>
            <a:ext cx="3560000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8128000" y="1851441"/>
            <a:ext cx="3571154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3" y="651601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DBA2A0-079F-412F-A73A-75B5BF79EE89}"/>
              </a:ext>
            </a:extLst>
          </p:cNvPr>
          <p:cNvSpPr/>
          <p:nvPr userDrawn="1"/>
        </p:nvSpPr>
        <p:spPr>
          <a:xfrm>
            <a:off x="4278314" y="1705968"/>
            <a:ext cx="3636962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9B26C1-E233-44AD-B9EC-FA94D6DBF298}"/>
              </a:ext>
            </a:extLst>
          </p:cNvPr>
          <p:cNvSpPr/>
          <p:nvPr userDrawn="1"/>
        </p:nvSpPr>
        <p:spPr>
          <a:xfrm>
            <a:off x="469901" y="1705968"/>
            <a:ext cx="3627438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367FCF-B4F9-4FB7-A8BD-27363E526B49}"/>
              </a:ext>
            </a:extLst>
          </p:cNvPr>
          <p:cNvSpPr/>
          <p:nvPr userDrawn="1"/>
        </p:nvSpPr>
        <p:spPr>
          <a:xfrm>
            <a:off x="8104177" y="1705968"/>
            <a:ext cx="3629026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166440"/>
      </p:ext>
    </p:extLst>
  </p:cSld>
  <p:clrMapOvr>
    <a:masterClrMapping/>
  </p:clrMapOvr>
  <p:transition>
    <p:fad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2" y="317501"/>
            <a:ext cx="11188700" cy="705184"/>
          </a:xfrm>
        </p:spPr>
        <p:txBody>
          <a:bodyPr/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0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9096836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68279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32556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2" indent="-176402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5" indent="-176402">
              <a:spcAft>
                <a:spcPts val="1000"/>
              </a:spcAft>
              <a:defRPr baseline="0"/>
            </a:lvl5pPr>
            <a:lvl6pPr marL="356405" indent="-176402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5" indent="-176402">
              <a:spcAft>
                <a:spcPts val="1000"/>
              </a:spcAft>
              <a:defRPr/>
            </a:lvl7pPr>
            <a:lvl8pPr marL="356405" indent="-176402">
              <a:spcAft>
                <a:spcPts val="1000"/>
              </a:spcAft>
              <a:defRPr/>
            </a:lvl8pPr>
            <a:lvl9pPr marL="356405" indent="-176402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085947992"/>
      </p:ext>
    </p:extLst>
  </p:cSld>
  <p:clrMapOvr>
    <a:masterClrMapping/>
  </p:clrMapOvr>
  <p:transition>
    <p:fad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1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add title</a:t>
            </a:r>
          </a:p>
        </p:txBody>
      </p:sp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501652" y="1665290"/>
            <a:ext cx="5594350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5366556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1" y="317500"/>
            <a:ext cx="11188700" cy="698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649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27216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52783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978351" y="1700213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1650" y="3124200"/>
            <a:ext cx="2720468" cy="325754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149963" y="3120551"/>
            <a:ext cx="2712000" cy="326119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30040" y="3124200"/>
            <a:ext cx="2712000" cy="3257549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8993169" y="3108508"/>
            <a:ext cx="2697183" cy="327324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176400" indent="-176400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0"/>
              </a:spcAft>
              <a:defRPr baseline="0"/>
            </a:lvl5pPr>
            <a:lvl6pPr marL="356400" indent="-1764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0"/>
              </a:spcAft>
              <a:defRPr/>
            </a:lvl7pPr>
            <a:lvl8pPr marL="356400" indent="-176400">
              <a:spcAft>
                <a:spcPts val="0"/>
              </a:spcAft>
              <a:defRPr/>
            </a:lvl8pPr>
            <a:lvl9pPr marL="356400" indent="-1764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501650" y="651600"/>
            <a:ext cx="111887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930325268"/>
      </p:ext>
    </p:extLst>
  </p:cSld>
  <p:clrMapOvr>
    <a:masterClrMapping/>
  </p:clrMapOvr>
  <p:transition>
    <p:fad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8876044"/>
      </p:ext>
    </p:extLst>
  </p:cSld>
  <p:clrMapOvr>
    <a:masterClrMapping/>
  </p:clrMapOvr>
  <p:transition>
    <p:fad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466230"/>
      </p:ext>
    </p:extLst>
  </p:cSld>
  <p:clrMapOvr>
    <a:masterClrMapping/>
  </p:clrMapOvr>
  <p:transition>
    <p:fad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dark blue">
    <p:bg bwMode="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0" y="1705669"/>
            <a:ext cx="10418233" cy="1592403"/>
          </a:xfrm>
        </p:spPr>
        <p:txBody>
          <a:bodyPr anchor="b"/>
          <a:lstStyle>
            <a:lvl1pPr>
              <a:lnSpc>
                <a:spcPct val="95000"/>
              </a:lnSpc>
              <a:defRPr sz="36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0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600">
                <a:solidFill>
                  <a:schemeClr val="bg1"/>
                </a:solidFill>
              </a:defRPr>
            </a:lvl1pPr>
            <a:lvl2pPr marL="609593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7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6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62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5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146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7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0134D3E-9951-51D5-A6C0-912C6EBFC423}"/>
              </a:ext>
            </a:extLst>
          </p:cNvPr>
          <p:cNvSpPr txBox="1"/>
          <p:nvPr userDrawn="1"/>
        </p:nvSpPr>
        <p:spPr>
          <a:xfrm>
            <a:off x="6335185" y="6477001"/>
            <a:ext cx="489656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900" noProof="0" err="1">
                <a:solidFill>
                  <a:schemeClr val="bg1"/>
                </a:solidFill>
              </a:rPr>
              <a:t>Perspectivas</a:t>
            </a:r>
            <a:r>
              <a:rPr lang="en-US" sz="900" noProof="0">
                <a:solidFill>
                  <a:schemeClr val="bg1"/>
                </a:solidFill>
              </a:rPr>
              <a:t> </a:t>
            </a:r>
            <a:r>
              <a:rPr lang="en-US" sz="900" noProof="0" err="1">
                <a:solidFill>
                  <a:schemeClr val="bg1"/>
                </a:solidFill>
              </a:rPr>
              <a:t>económicas</a:t>
            </a:r>
            <a:r>
              <a:rPr lang="en-US" sz="900" noProof="0">
                <a:solidFill>
                  <a:schemeClr val="bg1"/>
                </a:solidFill>
              </a:rPr>
              <a:t> de México</a:t>
            </a:r>
            <a:endParaRPr lang="en-US" sz="900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D8A370-A9DC-66EF-B199-D529B8AD5AC9}"/>
              </a:ext>
            </a:extLst>
          </p:cNvPr>
          <p:cNvSpPr txBox="1"/>
          <p:nvPr userDrawn="1"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900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600"/>
                </a:spcBef>
                <a:buSzPct val="100000"/>
                <a:buFont typeface="Arial"/>
                <a:buNone/>
              </a:pPr>
              <a:t>‹#›</a:t>
            </a:fld>
            <a:endParaRPr lang="en-US" sz="900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601A1C-678E-C74D-C9B1-96FFACA3DF6C}"/>
              </a:ext>
            </a:extLst>
          </p:cNvPr>
          <p:cNvSpPr txBox="1"/>
          <p:nvPr userDrawn="1"/>
        </p:nvSpPr>
        <p:spPr>
          <a:xfrm>
            <a:off x="469900" y="6477001"/>
            <a:ext cx="401637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US" sz="900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2023 </a:t>
            </a:r>
            <a:r>
              <a:rPr lang="es-MX" sz="900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Galaz, </a:t>
            </a:r>
            <a:r>
              <a:rPr lang="es-MX" sz="900" noProof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Yamazaki</a:t>
            </a:r>
            <a:r>
              <a:rPr lang="es-MX" sz="900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Ruiz Urquiza, S.C.</a:t>
            </a:r>
          </a:p>
        </p:txBody>
      </p:sp>
    </p:spTree>
    <p:extLst>
      <p:ext uri="{BB962C8B-B14F-4D97-AF65-F5344CB8AC3E}">
        <p14:creationId xmlns:p14="http://schemas.microsoft.com/office/powerpoint/2010/main" val="45368452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eloitte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0" y="1705669"/>
            <a:ext cx="10418233" cy="1592403"/>
          </a:xfrm>
        </p:spPr>
        <p:txBody>
          <a:bodyPr anchor="b"/>
          <a:lstStyle>
            <a:lvl1pPr>
              <a:lnSpc>
                <a:spcPct val="95000"/>
              </a:lnSpc>
              <a:defRPr sz="36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0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600">
                <a:solidFill>
                  <a:schemeClr val="bg1"/>
                </a:solidFill>
              </a:defRPr>
            </a:lvl1pPr>
            <a:lvl2pPr marL="609593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7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6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62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5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146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7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361685-BC25-D0D4-F29A-5DD55F0BECAE}"/>
              </a:ext>
            </a:extLst>
          </p:cNvPr>
          <p:cNvSpPr txBox="1"/>
          <p:nvPr userDrawn="1"/>
        </p:nvSpPr>
        <p:spPr>
          <a:xfrm>
            <a:off x="6335185" y="6477001"/>
            <a:ext cx="489656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900" noProof="0" err="1">
                <a:solidFill>
                  <a:schemeClr val="bg1"/>
                </a:solidFill>
              </a:rPr>
              <a:t>Perspectivas</a:t>
            </a:r>
            <a:r>
              <a:rPr lang="en-US" sz="900" noProof="0">
                <a:solidFill>
                  <a:schemeClr val="bg1"/>
                </a:solidFill>
              </a:rPr>
              <a:t> </a:t>
            </a:r>
            <a:r>
              <a:rPr lang="en-US" sz="900" noProof="0" err="1">
                <a:solidFill>
                  <a:schemeClr val="bg1"/>
                </a:solidFill>
              </a:rPr>
              <a:t>económicas</a:t>
            </a:r>
            <a:r>
              <a:rPr lang="en-US" sz="900" noProof="0">
                <a:solidFill>
                  <a:schemeClr val="bg1"/>
                </a:solidFill>
              </a:rPr>
              <a:t> de México</a:t>
            </a:r>
            <a:endParaRPr lang="en-US" sz="900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B575A0-04D6-0648-AA17-1319F627142C}"/>
              </a:ext>
            </a:extLst>
          </p:cNvPr>
          <p:cNvSpPr txBox="1"/>
          <p:nvPr userDrawn="1"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900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600"/>
                </a:spcBef>
                <a:buSzPct val="100000"/>
                <a:buFont typeface="Arial"/>
                <a:buNone/>
              </a:pPr>
              <a:t>‹#›</a:t>
            </a:fld>
            <a:endParaRPr lang="en-US" sz="900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240596-0AAD-16B0-E1DC-A5D4F12C9BD6}"/>
              </a:ext>
            </a:extLst>
          </p:cNvPr>
          <p:cNvSpPr txBox="1"/>
          <p:nvPr userDrawn="1"/>
        </p:nvSpPr>
        <p:spPr>
          <a:xfrm>
            <a:off x="469900" y="6477001"/>
            <a:ext cx="401637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en-US" sz="900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2023 </a:t>
            </a:r>
            <a:r>
              <a:rPr lang="es-MX" sz="900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Galaz, </a:t>
            </a:r>
            <a:r>
              <a:rPr lang="es-MX" sz="900" noProof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Yamazaki</a:t>
            </a:r>
            <a:r>
              <a:rPr lang="es-MX" sz="900" noProof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Ruiz Urquiza, S.C.</a:t>
            </a:r>
          </a:p>
        </p:txBody>
      </p:sp>
    </p:spTree>
    <p:extLst>
      <p:ext uri="{BB962C8B-B14F-4D97-AF65-F5344CB8AC3E}">
        <p14:creationId xmlns:p14="http://schemas.microsoft.com/office/powerpoint/2010/main" val="137387734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- Deloitt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469902" y="1705669"/>
            <a:ext cx="10418233" cy="1592403"/>
          </a:xfrm>
        </p:spPr>
        <p:txBody>
          <a:bodyPr anchor="b"/>
          <a:lstStyle>
            <a:lvl1pPr>
              <a:lnSpc>
                <a:spcPct val="95000"/>
              </a:lnSpc>
              <a:defRPr sz="360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1" y="3429000"/>
            <a:ext cx="10541001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600">
                <a:solidFill>
                  <a:schemeClr val="tx1"/>
                </a:solidFill>
              </a:defRPr>
            </a:lvl1pPr>
            <a:lvl2pPr marL="609593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77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6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62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5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146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7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678496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Key statement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69900" y="1590676"/>
            <a:ext cx="9029604" cy="470852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4800"/>
              </a:spcBef>
              <a:defRPr sz="3600">
                <a:solidFill>
                  <a:schemeClr val="tx1"/>
                </a:solidFill>
              </a:defRPr>
            </a:lvl1pPr>
            <a:lvl2pPr marL="609593" indent="-609593">
              <a:defRPr sz="4000">
                <a:solidFill>
                  <a:schemeClr val="bg2"/>
                </a:solidFill>
              </a:defRPr>
            </a:lvl2pPr>
            <a:lvl3pPr>
              <a:defRPr sz="4000">
                <a:solidFill>
                  <a:schemeClr val="bg2"/>
                </a:solidFill>
              </a:defRPr>
            </a:lvl3pPr>
            <a:lvl4pPr>
              <a:defRPr sz="4000">
                <a:solidFill>
                  <a:schemeClr val="bg2"/>
                </a:solidFill>
              </a:defRPr>
            </a:lvl4pPr>
            <a:lvl5pPr>
              <a:defRPr sz="4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5743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2920" y="1665819"/>
            <a:ext cx="11252201" cy="46333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2054896"/>
      </p:ext>
    </p:extLst>
  </p:cSld>
  <p:clrMapOvr>
    <a:masterClrMapping/>
  </p:clrMapOvr>
  <p:transition>
    <p:fad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&amp; 1 column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2920" y="1676403"/>
            <a:ext cx="11252201" cy="46227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28911335"/>
      </p:ext>
    </p:extLst>
  </p:cSld>
  <p:clrMapOvr>
    <a:masterClrMapping/>
  </p:clrMapOvr>
  <p:transition>
    <p:fad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2920" y="2054582"/>
            <a:ext cx="11252201" cy="3928209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2920" y="1659817"/>
            <a:ext cx="11252201" cy="3571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1" y="5982790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5029631"/>
      </p:ext>
    </p:extLst>
  </p:cSld>
  <p:clrMapOvr>
    <a:masterClrMapping/>
  </p:clrMapOvr>
  <p:transition>
    <p:fad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2921" y="2052000"/>
            <a:ext cx="3600000" cy="393079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2921" y="1665289"/>
            <a:ext cx="3600000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296000" y="2051999"/>
            <a:ext cx="3600000" cy="393079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296004" y="1665288"/>
            <a:ext cx="3600000" cy="392112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8086960" y="2052000"/>
            <a:ext cx="3600000" cy="3930791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8086958" y="1659145"/>
            <a:ext cx="3600000" cy="398256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1" y="5982790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2920" y="320041"/>
            <a:ext cx="11252201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4298410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- Circl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3336000" y="1368000"/>
            <a:ext cx="5520000" cy="4140000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lIns="108000" tIns="108000" rIns="108000" bIns="108000" anchor="ctr" anchorCtr="0">
            <a:normAutofit/>
          </a:bodyPr>
          <a:lstStyle>
            <a:lvl1pPr algn="ctr">
              <a:lnSpc>
                <a:spcPts val="4200"/>
              </a:lnSpc>
              <a:defRPr sz="3600" b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501651" y="5864230"/>
            <a:ext cx="5594348" cy="50564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Aft>
                <a:spcPts val="0"/>
              </a:spcAft>
              <a:buNone/>
              <a:defRPr sz="16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1651" y="6381750"/>
            <a:ext cx="5594349" cy="29845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 sz="10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03988" y="378000"/>
            <a:ext cx="216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noProof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12678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1" y="317500"/>
            <a:ext cx="11188700" cy="698500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Rectangle 3"/>
          <p:cNvSpPr/>
          <p:nvPr/>
        </p:nvSpPr>
        <p:spPr>
          <a:xfrm>
            <a:off x="504000" y="1707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4085" y="1700213"/>
            <a:ext cx="5475067" cy="60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4000" y="4065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085" y="4065173"/>
            <a:ext cx="547506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504000" y="1880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6224085" y="1880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504000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6224085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683483" y="1880213"/>
            <a:ext cx="3288000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8396560" y="1880213"/>
            <a:ext cx="3302592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683483" y="4256213"/>
            <a:ext cx="3288000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8396560" y="4256213"/>
            <a:ext cx="3302592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705043249"/>
      </p:ext>
    </p:extLst>
  </p:cSld>
  <p:clrMapOvr>
    <a:masterClrMapping/>
  </p:clrMapOvr>
  <p:transition>
    <p:fad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502921" y="1665289"/>
            <a:ext cx="5328000" cy="4622507"/>
          </a:xfrm>
          <a:prstGeom prst="rect">
            <a:avLst/>
          </a:prstGeom>
        </p:spPr>
        <p:txBody>
          <a:bodyPr/>
          <a:lstStyle>
            <a:lvl1pPr>
              <a:tabLst>
                <a:tab pos="6705516" algn="r"/>
              </a:tabLst>
              <a:defRPr/>
            </a:lvl1pPr>
            <a:lvl2pPr>
              <a:tabLst>
                <a:tab pos="6705516" algn="r"/>
              </a:tabLst>
              <a:defRPr/>
            </a:lvl2pPr>
            <a:lvl3pPr>
              <a:tabLst>
                <a:tab pos="6705516" algn="r"/>
              </a:tabLst>
              <a:defRPr/>
            </a:lvl3pPr>
            <a:lvl4pPr>
              <a:tabLst>
                <a:tab pos="6705516" algn="r"/>
              </a:tabLst>
              <a:defRPr/>
            </a:lvl4pPr>
            <a:lvl5pPr>
              <a:tabLst>
                <a:tab pos="6705516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6394100" y="1656001"/>
            <a:ext cx="5328000" cy="4631795"/>
          </a:xfrm>
          <a:prstGeom prst="rect">
            <a:avLst/>
          </a:prstGeom>
        </p:spPr>
        <p:txBody>
          <a:bodyPr/>
          <a:lstStyle>
            <a:lvl1pPr>
              <a:tabLst>
                <a:tab pos="6705516" algn="r"/>
              </a:tabLst>
              <a:defRPr/>
            </a:lvl1pPr>
            <a:lvl2pPr>
              <a:tabLst>
                <a:tab pos="6705516" algn="r"/>
              </a:tabLst>
              <a:defRPr/>
            </a:lvl2pPr>
            <a:lvl3pPr>
              <a:tabLst>
                <a:tab pos="6705516" algn="r"/>
              </a:tabLst>
              <a:defRPr/>
            </a:lvl3pPr>
            <a:lvl4pPr>
              <a:tabLst>
                <a:tab pos="6705516" algn="r"/>
              </a:tabLst>
              <a:defRPr/>
            </a:lvl4pPr>
            <a:lvl5pPr>
              <a:tabLst>
                <a:tab pos="6705516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1502663"/>
      </p:ext>
    </p:extLst>
  </p:cSld>
  <p:clrMapOvr>
    <a:masterClrMapping/>
  </p:clrMapOvr>
  <p:transition>
    <p:fad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502921" y="1665288"/>
            <a:ext cx="5328000" cy="463391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6705516" algn="r"/>
              </a:tabLst>
              <a:defRPr sz="1600"/>
            </a:lvl1pPr>
            <a:lvl2pPr>
              <a:tabLst>
                <a:tab pos="6705516" algn="r"/>
              </a:tabLst>
              <a:defRPr sz="1600"/>
            </a:lvl2pPr>
            <a:lvl3pPr>
              <a:tabLst>
                <a:tab pos="6705516" algn="r"/>
              </a:tabLst>
              <a:defRPr sz="1600"/>
            </a:lvl3pPr>
            <a:lvl4pPr>
              <a:tabLst>
                <a:tab pos="6705516" algn="r"/>
              </a:tabLst>
              <a:defRPr sz="1600"/>
            </a:lvl4pPr>
            <a:lvl5pPr>
              <a:tabLst>
                <a:tab pos="6705516" algn="r"/>
              </a:tabLst>
              <a:defRPr sz="1000" baseline="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6394100" y="1665288"/>
            <a:ext cx="5328000" cy="463391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6705516" algn="r"/>
              </a:tabLst>
              <a:defRPr sz="1600"/>
            </a:lvl1pPr>
            <a:lvl2pPr>
              <a:tabLst>
                <a:tab pos="6705516" algn="r"/>
              </a:tabLst>
              <a:defRPr sz="1600"/>
            </a:lvl2pPr>
            <a:lvl3pPr>
              <a:tabLst>
                <a:tab pos="6705516" algn="r"/>
              </a:tabLst>
              <a:defRPr sz="1600"/>
            </a:lvl3pPr>
            <a:lvl4pPr>
              <a:tabLst>
                <a:tab pos="6705516" algn="r"/>
              </a:tabLst>
              <a:defRPr sz="1600"/>
            </a:lvl4pPr>
            <a:lvl5pPr>
              <a:tabLst>
                <a:tab pos="6705516" algn="r"/>
              </a:tabLst>
              <a:defRPr sz="1000" baseline="0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78414986"/>
      </p:ext>
    </p:extLst>
  </p:cSld>
  <p:clrMapOvr>
    <a:masterClrMapping/>
  </p:clrMapOvr>
  <p:transition>
    <p:fad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502922" y="1665288"/>
            <a:ext cx="5480400" cy="431750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6705516" algn="r"/>
              </a:tabLst>
              <a:defRPr/>
            </a:lvl1pPr>
            <a:lvl2pPr>
              <a:tabLst>
                <a:tab pos="6705516" algn="r"/>
              </a:tabLst>
              <a:defRPr/>
            </a:lvl2pPr>
            <a:lvl3pPr>
              <a:tabLst>
                <a:tab pos="6705516" algn="r"/>
              </a:tabLst>
              <a:defRPr/>
            </a:lvl3pPr>
            <a:lvl4pPr>
              <a:tabLst>
                <a:tab pos="6705516" algn="r"/>
              </a:tabLst>
              <a:defRPr/>
            </a:lvl4pPr>
            <a:lvl5pPr>
              <a:tabLst>
                <a:tab pos="6705516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239585" y="2125014"/>
            <a:ext cx="5482516" cy="3857777"/>
          </a:xfr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239585" y="1655764"/>
            <a:ext cx="5482516" cy="42068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1" y="5982790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48930297"/>
      </p:ext>
    </p:extLst>
  </p:cSld>
  <p:clrMapOvr>
    <a:masterClrMapping/>
  </p:clrMapOvr>
  <p:transition>
    <p:fad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239585" y="2125014"/>
            <a:ext cx="5482516" cy="3857777"/>
          </a:xfr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239586" y="1654028"/>
            <a:ext cx="5482516" cy="42068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502921" y="2125014"/>
            <a:ext cx="5482517" cy="3857777"/>
          </a:xfr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502922" y="1665289"/>
            <a:ext cx="5534661" cy="40942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468001" y="5982790"/>
            <a:ext cx="11252201" cy="316411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900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3640117"/>
      </p:ext>
    </p:extLst>
  </p:cSld>
  <p:clrMapOvr>
    <a:masterClrMapping/>
  </p:clrMapOvr>
  <p:transition>
    <p:fad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2921" y="1665289"/>
            <a:ext cx="4431858" cy="4633913"/>
          </a:xfrm>
          <a:prstGeom prst="rect">
            <a:avLst/>
          </a:prstGeom>
        </p:spPr>
        <p:txBody>
          <a:bodyPr/>
          <a:lstStyle>
            <a:lvl1pPr>
              <a:tabLst>
                <a:tab pos="6705516" algn="r"/>
              </a:tabLst>
              <a:defRPr/>
            </a:lvl1pPr>
            <a:lvl2pPr>
              <a:tabLst>
                <a:tab pos="6705516" algn="r"/>
              </a:tabLst>
              <a:defRPr/>
            </a:lvl2pPr>
            <a:lvl3pPr>
              <a:tabLst>
                <a:tab pos="6705516" algn="r"/>
              </a:tabLst>
              <a:defRPr/>
            </a:lvl3pPr>
            <a:lvl4pPr>
              <a:tabLst>
                <a:tab pos="6705516" algn="r"/>
              </a:tabLst>
              <a:defRPr/>
            </a:lvl4pPr>
            <a:lvl5pPr>
              <a:tabLst>
                <a:tab pos="6705516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482100" y="1700214"/>
            <a:ext cx="6240000" cy="4598989"/>
          </a:xfrm>
          <a:prstGeom prst="rect">
            <a:avLst/>
          </a:prstGeom>
        </p:spPr>
        <p:txBody>
          <a:bodyPr/>
          <a:lstStyle>
            <a:lvl1pPr>
              <a:tabLst>
                <a:tab pos="6705516" algn="r"/>
              </a:tabLst>
              <a:defRPr/>
            </a:lvl1pPr>
            <a:lvl2pPr>
              <a:tabLst>
                <a:tab pos="6705516" algn="r"/>
              </a:tabLst>
              <a:defRPr/>
            </a:lvl2pPr>
            <a:lvl3pPr>
              <a:tabLst>
                <a:tab pos="6705516" algn="r"/>
              </a:tabLst>
              <a:defRPr/>
            </a:lvl3pPr>
            <a:lvl4pPr>
              <a:tabLst>
                <a:tab pos="6705516" algn="r"/>
              </a:tabLst>
              <a:defRPr/>
            </a:lvl4pPr>
            <a:lvl5pPr>
              <a:tabLst>
                <a:tab pos="6705516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7811240"/>
      </p:ext>
    </p:extLst>
  </p:cSld>
  <p:clrMapOvr>
    <a:masterClrMapping/>
  </p:clrMapOvr>
  <p:transition>
    <p:fad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7455117" y="1626100"/>
            <a:ext cx="4266983" cy="4673101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6705516" algn="r"/>
              </a:tabLst>
              <a:defRPr sz="2400">
                <a:solidFill>
                  <a:schemeClr val="accent3"/>
                </a:solidFill>
              </a:defRPr>
            </a:lvl1pPr>
            <a:lvl2pPr>
              <a:tabLst>
                <a:tab pos="6705516" algn="r"/>
              </a:tabLst>
              <a:defRPr/>
            </a:lvl2pPr>
            <a:lvl3pPr>
              <a:tabLst>
                <a:tab pos="6705516" algn="r"/>
              </a:tabLst>
              <a:defRPr/>
            </a:lvl3pPr>
            <a:lvl4pPr>
              <a:tabLst>
                <a:tab pos="6705516" algn="r"/>
              </a:tabLst>
              <a:defRPr/>
            </a:lvl4pPr>
            <a:lvl5pPr>
              <a:tabLst>
                <a:tab pos="6705516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02922" y="1665289"/>
            <a:ext cx="6660866" cy="4633913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6705516" algn="r"/>
              </a:tabLst>
              <a:defRPr/>
            </a:lvl1pPr>
            <a:lvl2pPr>
              <a:tabLst>
                <a:tab pos="6705516" algn="r"/>
              </a:tabLst>
              <a:defRPr/>
            </a:lvl2pPr>
            <a:lvl3pPr>
              <a:tabLst>
                <a:tab pos="6705516" algn="r"/>
              </a:tabLst>
              <a:defRPr/>
            </a:lvl3pPr>
            <a:lvl4pPr>
              <a:tabLst>
                <a:tab pos="6705516" algn="r"/>
              </a:tabLst>
              <a:defRPr/>
            </a:lvl4pPr>
            <a:lvl5pPr>
              <a:tabLst>
                <a:tab pos="6705516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3787610"/>
      </p:ext>
    </p:extLst>
  </p:cSld>
  <p:clrMapOvr>
    <a:masterClrMapping/>
  </p:clrMapOvr>
  <p:transition>
    <p:fad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2921" y="1700213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41040" y="1700212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93339" y="1700212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9045636" y="1700212"/>
            <a:ext cx="2664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21" y="3076573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235197" indent="-235197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0"/>
              </a:spcAft>
              <a:defRPr baseline="0"/>
            </a:lvl5pPr>
            <a:lvl6pPr marL="475194" indent="-235197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0"/>
              </a:spcAft>
              <a:defRPr/>
            </a:lvl7pPr>
            <a:lvl8pPr marL="475194" indent="-235197">
              <a:spcAft>
                <a:spcPts val="0"/>
              </a:spcAft>
              <a:defRPr/>
            </a:lvl8pPr>
            <a:lvl9pPr marL="475194" indent="-235197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207211" y="3079742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235197" indent="-235197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0"/>
              </a:spcAft>
              <a:defRPr baseline="0"/>
            </a:lvl5pPr>
            <a:lvl6pPr marL="475194" indent="-235197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0"/>
              </a:spcAft>
              <a:defRPr/>
            </a:lvl7pPr>
            <a:lvl8pPr marL="475194" indent="-235197">
              <a:spcAft>
                <a:spcPts val="0"/>
              </a:spcAft>
              <a:defRPr/>
            </a:lvl8pPr>
            <a:lvl9pPr marL="475194" indent="-235197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44788" y="3076573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235197" indent="-235197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0"/>
              </a:spcAft>
              <a:defRPr baseline="0"/>
            </a:lvl5pPr>
            <a:lvl6pPr marL="475194" indent="-235197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0"/>
              </a:spcAft>
              <a:defRPr/>
            </a:lvl7pPr>
            <a:lvl8pPr marL="475194" indent="-235197">
              <a:spcAft>
                <a:spcPts val="0"/>
              </a:spcAft>
              <a:defRPr/>
            </a:lvl8pPr>
            <a:lvl9pPr marL="475194" indent="-235197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9069636" y="3079742"/>
            <a:ext cx="2640000" cy="3222628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0"/>
              </a:spcAft>
              <a:defRPr/>
            </a:lvl2pPr>
            <a:lvl3pPr marL="0" indent="0">
              <a:spcAft>
                <a:spcPts val="0"/>
              </a:spcAft>
              <a:buNone/>
              <a:defRPr/>
            </a:lvl3pPr>
            <a:lvl4pPr marL="235197" indent="-235197">
              <a:spcAft>
                <a:spcPts val="0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0"/>
              </a:spcAft>
              <a:defRPr baseline="0"/>
            </a:lvl5pPr>
            <a:lvl6pPr marL="475194" indent="-235197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0"/>
              </a:spcAft>
              <a:defRPr/>
            </a:lvl7pPr>
            <a:lvl8pPr marL="475194" indent="-235197">
              <a:spcAft>
                <a:spcPts val="0"/>
              </a:spcAft>
              <a:defRPr/>
            </a:lvl8pPr>
            <a:lvl9pPr marL="475194" indent="-235197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1051421"/>
      </p:ext>
    </p:extLst>
  </p:cSld>
  <p:clrMapOvr>
    <a:masterClrMapping/>
  </p:clrMapOvr>
  <p:transition>
    <p:fad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7678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184900" y="170386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476780" y="1880213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6204098" y="1880212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481780" y="4256211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6204098" y="4256211"/>
            <a:ext cx="2116800" cy="1591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noProof="0"/>
              <a:t>Click icon to add picture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840780" y="1880213"/>
            <a:ext cx="31728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8550676" y="1880213"/>
            <a:ext cx="3171024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802551" y="4256213"/>
            <a:ext cx="3172800" cy="1944000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8548900" y="4256212"/>
            <a:ext cx="3172800" cy="1944000"/>
          </a:xfrm>
        </p:spPr>
        <p:txBody>
          <a:bodyPr/>
          <a:lstStyle>
            <a:lvl1pPr>
              <a:spcAft>
                <a:spcPts val="0"/>
              </a:spcAft>
              <a:defRPr b="1"/>
            </a:lvl1pPr>
            <a:lvl2pPr>
              <a:spcAft>
                <a:spcPts val="0"/>
              </a:spcAft>
              <a:defRPr b="0"/>
            </a:lvl2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2124093"/>
      </p:ext>
    </p:extLst>
  </p:cSld>
  <p:clrMapOvr>
    <a:masterClrMapping/>
  </p:clrMapOvr>
  <p:transition>
    <p:fad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2919" y="1700213"/>
            <a:ext cx="3627438" cy="2052830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82785" y="1700214"/>
            <a:ext cx="3639316" cy="2059099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84189" y="1700212"/>
            <a:ext cx="3636962" cy="2057767"/>
          </a:xfrm>
        </p:spPr>
        <p:txBody>
          <a:bodyPr/>
          <a:lstStyle/>
          <a:p>
            <a:r>
              <a:rPr lang="en-US" noProof="0"/>
              <a:t>Click icon to add picture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idx="1" hasCustomPrompt="1"/>
          </p:nvPr>
        </p:nvSpPr>
        <p:spPr>
          <a:xfrm>
            <a:off x="502919" y="3832225"/>
            <a:ext cx="3627438" cy="218144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idx="16" hasCustomPrompt="1"/>
          </p:nvPr>
        </p:nvSpPr>
        <p:spPr>
          <a:xfrm>
            <a:off x="4278314" y="3832224"/>
            <a:ext cx="3636962" cy="218668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7" hasCustomPrompt="1"/>
          </p:nvPr>
        </p:nvSpPr>
        <p:spPr>
          <a:xfrm>
            <a:off x="8082785" y="3832225"/>
            <a:ext cx="3639316" cy="218810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6756497"/>
      </p:ext>
    </p:extLst>
  </p:cSld>
  <p:clrMapOvr>
    <a:masterClrMapping/>
  </p:clrMapOvr>
  <p:transition>
    <p:fad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255399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1" y="317502"/>
            <a:ext cx="11188700" cy="69849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1651" y="1700214"/>
            <a:ext cx="36957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06398" y="1700214"/>
            <a:ext cx="3683953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73075" y="1700214"/>
            <a:ext cx="36576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18"/>
          <p:cNvSpPr>
            <a:spLocks noGrp="1"/>
          </p:cNvSpPr>
          <p:nvPr>
            <p:ph idx="1" hasCustomPrompt="1"/>
          </p:nvPr>
        </p:nvSpPr>
        <p:spPr>
          <a:xfrm>
            <a:off x="501651" y="3832225"/>
            <a:ext cx="3683949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Text Placeholder 18"/>
          <p:cNvSpPr>
            <a:spLocks noGrp="1"/>
          </p:cNvSpPr>
          <p:nvPr>
            <p:ph idx="16" hasCustomPrompt="1"/>
          </p:nvPr>
        </p:nvSpPr>
        <p:spPr>
          <a:xfrm>
            <a:off x="4267200" y="3832225"/>
            <a:ext cx="3657600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4" name="Text Placeholder 18"/>
          <p:cNvSpPr>
            <a:spLocks noGrp="1"/>
          </p:cNvSpPr>
          <p:nvPr>
            <p:ph idx="17" hasCustomPrompt="1"/>
          </p:nvPr>
        </p:nvSpPr>
        <p:spPr>
          <a:xfrm>
            <a:off x="8006398" y="3832225"/>
            <a:ext cx="3683953" cy="20952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 hasCustomPrompt="1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395560946"/>
      </p:ext>
    </p:extLst>
  </p:cSld>
  <p:clrMapOvr>
    <a:masterClrMapping/>
  </p:clrMapOvr>
  <p:transition>
    <p:fad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02920" y="320041"/>
            <a:ext cx="11252201" cy="3341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21" y="1857893"/>
            <a:ext cx="5544000" cy="1695451"/>
          </a:xfrm>
        </p:spPr>
        <p:txBody>
          <a:bodyPr/>
          <a:lstStyle>
            <a:lvl1pPr>
              <a:spcAft>
                <a:spcPts val="1333"/>
              </a:spcAft>
              <a:defRPr b="1">
                <a:solidFill>
                  <a:schemeClr val="accent1"/>
                </a:solidFill>
                <a:latin typeface="+mj-lt"/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5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177461" y="1857893"/>
            <a:ext cx="5544000" cy="1695451"/>
          </a:xfrm>
        </p:spPr>
        <p:txBody>
          <a:bodyPr/>
          <a:lstStyle>
            <a:lvl1pPr>
              <a:spcAft>
                <a:spcPts val="1333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502921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9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67636" y="1857893"/>
            <a:ext cx="1244162" cy="549275"/>
          </a:xfrm>
        </p:spPr>
        <p:txBody>
          <a:bodyPr/>
          <a:lstStyle>
            <a:lvl1pPr marL="0" marR="0" indent="0" algn="l" defTabSz="1219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333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>
              <a:spcBef>
                <a:spcPct val="0"/>
              </a:spcBef>
            </a:pPr>
            <a:r>
              <a:rPr lang="en-US" sz="1600" noProof="0">
                <a:solidFill>
                  <a:schemeClr val="bg1"/>
                </a:solidFill>
              </a:rPr>
              <a:t>Co-brand</a:t>
            </a:r>
            <a:br>
              <a:rPr lang="en-US" sz="1600" noProof="0">
                <a:solidFill>
                  <a:schemeClr val="bg1"/>
                </a:solidFill>
              </a:rPr>
            </a:br>
            <a:r>
              <a:rPr lang="en-US" sz="16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20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34795" y="1863918"/>
            <a:ext cx="1244907" cy="549275"/>
          </a:xfrm>
        </p:spPr>
        <p:txBody>
          <a:bodyPr/>
          <a:lstStyle>
            <a:lvl1pPr marL="0" marR="0" indent="0" algn="l" defTabSz="1219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333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>
              <a:spcBef>
                <a:spcPct val="0"/>
              </a:spcBef>
            </a:pPr>
            <a:r>
              <a:rPr lang="en-US" sz="1600" noProof="0">
                <a:solidFill>
                  <a:schemeClr val="bg1"/>
                </a:solidFill>
              </a:rPr>
              <a:t>Co-brand</a:t>
            </a:r>
            <a:br>
              <a:rPr lang="en-US" sz="1600" noProof="0">
                <a:solidFill>
                  <a:schemeClr val="bg1"/>
                </a:solidFill>
              </a:rPr>
            </a:br>
            <a:r>
              <a:rPr lang="en-US" sz="16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895467141"/>
      </p:ext>
    </p:extLst>
  </p:cSld>
  <p:clrMapOvr>
    <a:masterClrMapping/>
  </p:clrMapOvr>
  <p:transition>
    <p:fade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21" y="1857893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333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177461" y="1857893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333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502921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67636" y="1857893"/>
            <a:ext cx="1244162" cy="549275"/>
          </a:xfrm>
        </p:spPr>
        <p:txBody>
          <a:bodyPr>
            <a:noAutofit/>
          </a:bodyPr>
          <a:lstStyle>
            <a:lvl1pPr marL="0" marR="0" indent="0" algn="l" defTabSz="1219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333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>
              <a:spcBef>
                <a:spcPct val="0"/>
              </a:spcBef>
            </a:pPr>
            <a:r>
              <a:rPr lang="en-US" sz="1600" noProof="0">
                <a:solidFill>
                  <a:schemeClr val="bg1"/>
                </a:solidFill>
              </a:rPr>
              <a:t>Co-brand</a:t>
            </a:r>
            <a:br>
              <a:rPr lang="en-US" sz="1600" noProof="0">
                <a:solidFill>
                  <a:schemeClr val="bg1"/>
                </a:solidFill>
              </a:rPr>
            </a:br>
            <a:r>
              <a:rPr lang="en-US" sz="16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502921" y="4249682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333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6177460" y="4249682"/>
            <a:ext cx="5544000" cy="1695451"/>
          </a:xfrm>
        </p:spPr>
        <p:txBody>
          <a:bodyPr>
            <a:noAutofit/>
          </a:bodyPr>
          <a:lstStyle>
            <a:lvl1pPr>
              <a:spcAft>
                <a:spcPts val="1333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502921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6167796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333"/>
              </a:spcAft>
            </a:pPr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4700435" y="4249684"/>
            <a:ext cx="1274916" cy="549275"/>
          </a:xfrm>
        </p:spPr>
        <p:txBody>
          <a:bodyPr>
            <a:noAutofit/>
          </a:bodyPr>
          <a:lstStyle>
            <a:lvl1pPr marL="0" marR="0" indent="0" algn="l" defTabSz="1219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333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>
              <a:spcBef>
                <a:spcPct val="0"/>
              </a:spcBef>
            </a:pPr>
            <a:r>
              <a:rPr lang="en-US" sz="1600" noProof="0">
                <a:solidFill>
                  <a:schemeClr val="bg1"/>
                </a:solidFill>
              </a:rPr>
              <a:t>Co-brand</a:t>
            </a:r>
            <a:br>
              <a:rPr lang="en-US" sz="1600" noProof="0">
                <a:solidFill>
                  <a:schemeClr val="bg1"/>
                </a:solidFill>
              </a:rPr>
            </a:br>
            <a:r>
              <a:rPr lang="en-US" sz="16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10459036" y="4248210"/>
            <a:ext cx="1244160" cy="549275"/>
          </a:xfrm>
        </p:spPr>
        <p:txBody>
          <a:bodyPr>
            <a:noAutofit/>
          </a:bodyPr>
          <a:lstStyle>
            <a:lvl1pPr marL="0" marR="0" indent="0" algn="l" defTabSz="1219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333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>
              <a:spcBef>
                <a:spcPct val="0"/>
              </a:spcBef>
            </a:pPr>
            <a:r>
              <a:rPr lang="en-US" sz="1600" noProof="0">
                <a:solidFill>
                  <a:schemeClr val="bg1"/>
                </a:solidFill>
              </a:rPr>
              <a:t>Co-brand</a:t>
            </a:r>
            <a:br>
              <a:rPr lang="en-US" sz="1600" noProof="0">
                <a:solidFill>
                  <a:schemeClr val="bg1"/>
                </a:solidFill>
              </a:rPr>
            </a:br>
            <a:r>
              <a:rPr lang="en-US" sz="16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34795" y="1863918"/>
            <a:ext cx="1244907" cy="549275"/>
          </a:xfrm>
        </p:spPr>
        <p:txBody>
          <a:bodyPr>
            <a:noAutofit/>
          </a:bodyPr>
          <a:lstStyle>
            <a:lvl1pPr marL="0" marR="0" indent="0" algn="l" defTabSz="12191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333"/>
              </a:spcAft>
              <a:buClrTx/>
              <a:buSzTx/>
              <a:buFont typeface="Arial" panose="020B0604020202020204" pitchFamily="34" charset="0"/>
              <a:buNone/>
              <a:tabLst/>
              <a:defRPr sz="1200"/>
            </a:lvl1pPr>
          </a:lstStyle>
          <a:p>
            <a:pPr>
              <a:spcBef>
                <a:spcPct val="0"/>
              </a:spcBef>
            </a:pPr>
            <a:r>
              <a:rPr lang="en-US" sz="1600" noProof="0">
                <a:solidFill>
                  <a:schemeClr val="bg1"/>
                </a:solidFill>
              </a:rPr>
              <a:t>Co-brand</a:t>
            </a:r>
            <a:br>
              <a:rPr lang="en-US" sz="1600" noProof="0">
                <a:solidFill>
                  <a:schemeClr val="bg1"/>
                </a:solidFill>
              </a:rPr>
            </a:br>
            <a:r>
              <a:rPr lang="en-US" sz="1600" noProof="0">
                <a:solidFill>
                  <a:schemeClr val="bg1"/>
                </a:solidFill>
              </a:rPr>
              <a:t>Logo</a:t>
            </a:r>
          </a:p>
          <a:p>
            <a:endParaRPr lang="en-US" noProof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2351474"/>
      </p:ext>
    </p:extLst>
  </p:cSld>
  <p:clrMapOvr>
    <a:masterClrMapping/>
  </p:clrMapOvr>
  <p:transition>
    <p:fad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278314" y="1705968"/>
            <a:ext cx="3636962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502919" y="1705968"/>
            <a:ext cx="3627438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8104177" y="1705968"/>
            <a:ext cx="3629026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467" noProof="0">
              <a:solidFill>
                <a:schemeClr val="bg1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278314" y="1851441"/>
            <a:ext cx="3636962" cy="3845755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2919" y="1851441"/>
            <a:ext cx="3627438" cy="3845755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8093076" y="1851441"/>
            <a:ext cx="3629026" cy="3845755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8518147"/>
      </p:ext>
    </p:extLst>
  </p:cSld>
  <p:clrMapOvr>
    <a:masterClrMapping/>
  </p:clrMapOvr>
  <p:transition>
    <p:fad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2919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9130100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56633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43365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333"/>
              </a:spcAft>
              <a:defRPr/>
            </a:lvl2pPr>
            <a:lvl3pPr marL="0" indent="0">
              <a:spcAft>
                <a:spcPts val="1333"/>
              </a:spcAft>
              <a:buNone/>
              <a:defRPr/>
            </a:lvl3pPr>
            <a:lvl4pPr marL="235197" indent="-235197">
              <a:spcAft>
                <a:spcPts val="1333"/>
              </a:spcAft>
              <a:buFont typeface="Arial" panose="020B0604020202020204" pitchFamily="34" charset="0"/>
              <a:buChar char="•"/>
              <a:defRPr/>
            </a:lvl4pPr>
            <a:lvl5pPr marL="475194" indent="-235197">
              <a:spcAft>
                <a:spcPts val="1333"/>
              </a:spcAft>
              <a:defRPr baseline="0"/>
            </a:lvl5pPr>
            <a:lvl6pPr marL="475194" indent="-235197">
              <a:spcAft>
                <a:spcPts val="1333"/>
              </a:spcAft>
              <a:buFont typeface="Verdana" panose="020B0604030504040204" pitchFamily="34" charset="0"/>
              <a:buChar char="−"/>
              <a:defRPr/>
            </a:lvl6pPr>
            <a:lvl7pPr marL="475194" indent="-235197">
              <a:spcAft>
                <a:spcPts val="1333"/>
              </a:spcAft>
              <a:defRPr/>
            </a:lvl7pPr>
            <a:lvl8pPr marL="475194" indent="-235197">
              <a:spcAft>
                <a:spcPts val="1333"/>
              </a:spcAft>
              <a:defRPr/>
            </a:lvl8pPr>
            <a:lvl9pPr marL="475194" indent="-235197">
              <a:spcAft>
                <a:spcPts val="1333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1547726"/>
      </p:ext>
    </p:extLst>
  </p:cSld>
  <p:clrMapOvr>
    <a:masterClrMapping/>
  </p:clrMapOvr>
  <p:transition>
    <p:fad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502922" y="1665818"/>
            <a:ext cx="5537730" cy="46333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2920" y="649225"/>
            <a:ext cx="112522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8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/>
              <a:t>Click to add subtitle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02920" y="320040"/>
            <a:ext cx="11252201" cy="33410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0300838"/>
      </p:ext>
    </p:extLst>
  </p:cSld>
  <p:clrMapOvr>
    <a:masterClrMapping/>
  </p:clrMapOvr>
  <p:transition>
    <p:fad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502920" y="320041"/>
            <a:ext cx="11252201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2100"/>
            </a:lvl1pPr>
          </a:lstStyle>
          <a:p>
            <a:r>
              <a:rPr lang="en-US" noProof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9141200"/>
      </p:ext>
    </p:extLst>
  </p:cSld>
  <p:clrMapOvr>
    <a:masterClrMapping/>
  </p:clrMapOvr>
  <p:transition>
    <p:fad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01652" y="4211955"/>
            <a:ext cx="8528937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70848" y="4211955"/>
            <a:ext cx="2319502" cy="1725448"/>
          </a:xfrm>
        </p:spPr>
        <p:txBody>
          <a:bodyPr anchor="ctr" anchorCtr="0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r>
              <a:rPr lang="en-GB" sz="900"/>
              <a:t>Insert sponsorship mark here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9370853" y="6018028"/>
            <a:ext cx="2319500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2709ED3-84FD-4AF8-92AD-CD005917B5F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69901" y="457761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21" name="Oval 5">
              <a:extLst>
                <a:ext uri="{FF2B5EF4-FFF2-40B4-BE49-F238E27FC236}">
                  <a16:creationId xmlns:a16="http://schemas.microsoft.com/office/drawing/2014/main" id="{1F1E0114-F0A7-467B-8A1A-C9A59C2AA2E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A8FCE242-F1D4-4297-8428-C83E012498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597DD4B4-42AB-452A-A6D6-A8FD20B6755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CAD1AAB6-7E99-4C8E-B4C5-BDE096522D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5" name="Rectangle 9">
              <a:extLst>
                <a:ext uri="{FF2B5EF4-FFF2-40B4-BE49-F238E27FC236}">
                  <a16:creationId xmlns:a16="http://schemas.microsoft.com/office/drawing/2014/main" id="{7910799C-DC81-4B0E-ADDD-5E686F39AF7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6" name="Rectangle 10">
              <a:extLst>
                <a:ext uri="{FF2B5EF4-FFF2-40B4-BE49-F238E27FC236}">
                  <a16:creationId xmlns:a16="http://schemas.microsoft.com/office/drawing/2014/main" id="{199BCC0F-2DCD-4F3F-8BE6-577A494B159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5D7D2CB3-5327-4C8E-B736-C34180802B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9A1B8BFD-4FD1-4E20-90DA-ED1431F44A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287FC850-A3B0-49E6-B45F-D82F1736743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03A54152-E7D9-47BA-81F0-736C9BC5E9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26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62992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, subtitle &amp; 1 column tex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4" y="651601"/>
            <a:ext cx="11162348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4" y="317503"/>
            <a:ext cx="11162348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798BA7-4468-B2DF-9F64-A2033648A055}"/>
              </a:ext>
            </a:extLst>
          </p:cNvPr>
          <p:cNvSpPr txBox="1"/>
          <p:nvPr userDrawn="1"/>
        </p:nvSpPr>
        <p:spPr>
          <a:xfrm>
            <a:off x="6335185" y="6477001"/>
            <a:ext cx="489656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s-MX" sz="900" noProof="0" dirty="0">
                <a:solidFill>
                  <a:schemeClr val="bg1"/>
                </a:solidFill>
              </a:rPr>
              <a:t>Perspectivas económicas </a:t>
            </a:r>
            <a:r>
              <a:rPr lang="en-US" sz="900" noProof="0" dirty="0">
                <a:solidFill>
                  <a:schemeClr val="bg1"/>
                </a:solidFill>
              </a:rPr>
              <a:t>de Argentina</a:t>
            </a:r>
            <a:endParaRPr lang="en-US" sz="9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D25959-B52B-C8E0-1320-B95AD4AA63E8}"/>
              </a:ext>
            </a:extLst>
          </p:cNvPr>
          <p:cNvSpPr txBox="1"/>
          <p:nvPr userDrawn="1"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900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600"/>
                </a:spcBef>
                <a:buSzPct val="100000"/>
                <a:buFont typeface="Arial"/>
                <a:buNone/>
              </a:pPr>
              <a:t>‹#›</a:t>
            </a:fld>
            <a:endParaRPr lang="en-US" sz="900" noProof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F1EC41-AC07-FC46-19CB-4DB39953D872}"/>
              </a:ext>
            </a:extLst>
          </p:cNvPr>
          <p:cNvSpPr txBox="1"/>
          <p:nvPr userDrawn="1"/>
        </p:nvSpPr>
        <p:spPr>
          <a:xfrm>
            <a:off x="469900" y="6477001"/>
            <a:ext cx="401637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it-IT" sz="900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©2024 Deloitte &amp; Co. S.A.</a:t>
            </a:r>
            <a:endParaRPr lang="es-MX" sz="900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995899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2819593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0" y="1857892"/>
            <a:ext cx="5466824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5" y="1857892"/>
            <a:ext cx="5444156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1" y="317502"/>
            <a:ext cx="11188700" cy="698499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Rectangle 3"/>
          <p:cNvSpPr/>
          <p:nvPr/>
        </p:nvSpPr>
        <p:spPr>
          <a:xfrm>
            <a:off x="504000" y="1705378"/>
            <a:ext cx="5466824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5" y="1705378"/>
            <a:ext cx="5452957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6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1" y="1863917"/>
            <a:ext cx="1210207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Co-brand</a:t>
            </a:r>
            <a:br>
              <a:rPr lang="en-US" sz="1200" noProof="0" dirty="0">
                <a:solidFill>
                  <a:schemeClr val="bg1"/>
                </a:solidFill>
              </a:rPr>
            </a:br>
            <a:r>
              <a:rPr lang="en-US" sz="1200" noProof="0" dirty="0">
                <a:solidFill>
                  <a:schemeClr val="bg1"/>
                </a:solidFill>
              </a:rPr>
              <a:t>Logo</a:t>
            </a:r>
          </a:p>
          <a:p>
            <a:endParaRPr lang="en-US" noProof="0" dirty="0"/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24617" y="1857893"/>
            <a:ext cx="1244161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Co-brand</a:t>
            </a:r>
            <a:br>
              <a:rPr lang="en-US" sz="1200" noProof="0" dirty="0">
                <a:solidFill>
                  <a:schemeClr val="bg1"/>
                </a:solidFill>
              </a:rPr>
            </a:br>
            <a:r>
              <a:rPr lang="en-US" sz="1200" noProof="0" dirty="0">
                <a:solidFill>
                  <a:schemeClr val="bg1"/>
                </a:solidFill>
              </a:rPr>
              <a:t>Logo</a:t>
            </a:r>
          </a:p>
          <a:p>
            <a:endParaRPr lang="en-US" noProof="0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239408974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0" y="1857892"/>
            <a:ext cx="5468941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5" y="1857892"/>
            <a:ext cx="5454668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1" y="317501"/>
            <a:ext cx="11188700" cy="6978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04000" y="1705378"/>
            <a:ext cx="5466824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5" y="1705378"/>
            <a:ext cx="5452957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24617" y="1857893"/>
            <a:ext cx="1244161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bg1"/>
                </a:solidFill>
              </a:rPr>
              <a:t>Co-brand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504000" y="4249682"/>
            <a:ext cx="5466824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23"/>
          </p:nvPr>
        </p:nvSpPr>
        <p:spPr>
          <a:xfrm>
            <a:off x="6246194" y="4249682"/>
            <a:ext cx="5452959" cy="1695450"/>
          </a:xfrm>
        </p:spPr>
        <p:txBody>
          <a:bodyPr/>
          <a:lstStyle>
            <a:lvl1pPr>
              <a:spcAft>
                <a:spcPts val="1000"/>
              </a:spcAft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4001" y="4103518"/>
            <a:ext cx="546894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194" y="4103518"/>
            <a:ext cx="5444716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GB" sz="1100" dirty="0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4754494" y="4255707"/>
            <a:ext cx="1239381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bg1"/>
                </a:solidFill>
              </a:rPr>
              <a:t>Co-brand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10424617" y="4249683"/>
            <a:ext cx="1244160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bg1"/>
                </a:solidFill>
              </a:rPr>
              <a:t>Co-brand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6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97501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1" y="1863917"/>
            <a:ext cx="1210207" cy="54927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 sz="900"/>
            </a:lvl1pPr>
          </a:lstStyle>
          <a:p>
            <a:pPr>
              <a:spcBef>
                <a:spcPct val="0"/>
              </a:spcBef>
            </a:pPr>
            <a:r>
              <a:rPr lang="en-US" sz="1200" dirty="0">
                <a:solidFill>
                  <a:schemeClr val="bg1"/>
                </a:solidFill>
              </a:rPr>
              <a:t>Co-brand</a:t>
            </a:r>
            <a:br>
              <a:rPr lang="en-US" sz="1200" dirty="0">
                <a:solidFill>
                  <a:schemeClr val="bg1"/>
                </a:solidFill>
              </a:rPr>
            </a:br>
            <a:r>
              <a:rPr lang="en-US" sz="12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56138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Rectangle 3"/>
          <p:cNvSpPr/>
          <p:nvPr/>
        </p:nvSpPr>
        <p:spPr>
          <a:xfrm>
            <a:off x="4320000" y="1705968"/>
            <a:ext cx="355611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4000" y="1700214"/>
            <a:ext cx="3560000" cy="597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15300" y="1705968"/>
            <a:ext cx="358385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4325712" y="1851441"/>
            <a:ext cx="3540577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4000" y="1851441"/>
            <a:ext cx="3560000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8128000" y="1851441"/>
            <a:ext cx="3571153" cy="3845754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735867472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1" y="317501"/>
            <a:ext cx="11188700" cy="705184"/>
          </a:xfrm>
        </p:spPr>
        <p:txBody>
          <a:bodyPr/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0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9096836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68279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32557" y="2556000"/>
            <a:ext cx="2592000" cy="3394800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>
              <a:spcAft>
                <a:spcPts val="1000"/>
              </a:spcAft>
              <a:defRPr/>
            </a:lvl2pPr>
            <a:lvl3pPr marL="0" indent="0">
              <a:spcAft>
                <a:spcPts val="1000"/>
              </a:spcAft>
              <a:buNone/>
              <a:defRPr/>
            </a:lvl3pPr>
            <a:lvl4pPr marL="176400" indent="-176400">
              <a:spcAft>
                <a:spcPts val="1000"/>
              </a:spcAft>
              <a:buFont typeface="Arial" panose="020B0604020202020204" pitchFamily="34" charset="0"/>
              <a:buChar char="•"/>
              <a:defRPr/>
            </a:lvl4pPr>
            <a:lvl5pPr marL="356400" indent="-176400">
              <a:spcAft>
                <a:spcPts val="1000"/>
              </a:spcAft>
              <a:defRPr baseline="0"/>
            </a:lvl5pPr>
            <a:lvl6pPr marL="356400" indent="-176400">
              <a:spcAft>
                <a:spcPts val="1000"/>
              </a:spcAft>
              <a:buFont typeface="Verdana" panose="020B0604030504040204" pitchFamily="34" charset="0"/>
              <a:buChar char="−"/>
              <a:defRPr/>
            </a:lvl6pPr>
            <a:lvl7pPr marL="356400" indent="-176400">
              <a:spcAft>
                <a:spcPts val="1000"/>
              </a:spcAft>
              <a:defRPr/>
            </a:lvl7pPr>
            <a:lvl8pPr marL="356400" indent="-176400">
              <a:spcAft>
                <a:spcPts val="1000"/>
              </a:spcAft>
              <a:defRPr/>
            </a:lvl8pPr>
            <a:lvl9pPr marL="356400" indent="-176400">
              <a:spcAft>
                <a:spcPts val="1000"/>
              </a:spcAft>
              <a:defRPr/>
            </a:lvl9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2912430734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0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0" y="317500"/>
            <a:ext cx="11188700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501650" y="1665289"/>
            <a:ext cx="5594351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708949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2278702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393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- Deloitt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1651" y="1705670"/>
            <a:ext cx="10541000" cy="1592403"/>
          </a:xfrm>
        </p:spPr>
        <p:txBody>
          <a:bodyPr anchor="b"/>
          <a:lstStyle>
            <a:lvl1pPr>
              <a:lnSpc>
                <a:spcPct val="95000"/>
              </a:lnSpc>
              <a:defRPr sz="360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01651" y="3429000"/>
            <a:ext cx="1054100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36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951509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01652" y="4211955"/>
            <a:ext cx="8528936" cy="2169796"/>
          </a:xfrm>
        </p:spPr>
        <p:txBody>
          <a:bodyPr anchor="b" anchorCtr="0"/>
          <a:lstStyle>
            <a:lvl1pPr>
              <a:lnSpc>
                <a:spcPct val="100000"/>
              </a:lnSpc>
              <a:spcAft>
                <a:spcPts val="600"/>
              </a:spcAft>
              <a:defRPr sz="9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9370847" y="4211955"/>
            <a:ext cx="2319503" cy="1725448"/>
          </a:xfrm>
        </p:spPr>
        <p:txBody>
          <a:bodyPr anchor="ctr" anchorCtr="0"/>
          <a:lstStyle>
            <a:lvl1pPr algn="ctr">
              <a:defRPr sz="900"/>
            </a:lvl1pPr>
          </a:lstStyle>
          <a:p>
            <a:r>
              <a:rPr lang="en-GB" sz="900" dirty="0"/>
              <a:t>Insert sponsorship mark here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9370850" y="6018028"/>
            <a:ext cx="2319501" cy="363722"/>
          </a:xfrm>
        </p:spPr>
        <p:txBody>
          <a:bodyPr anchor="b" anchorCtr="0"/>
          <a:lstStyle>
            <a:lvl1pPr>
              <a:lnSpc>
                <a:spcPct val="100000"/>
              </a:lnSpc>
              <a:defRPr sz="95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03988" y="378000"/>
            <a:ext cx="216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275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97300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486753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456926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s-MX" dirty="0"/>
              <a:t>1</a:t>
            </a:r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856791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542765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391879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682426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62596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02108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statement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01651" y="1628775"/>
            <a:ext cx="9277349" cy="47529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spcBef>
                <a:spcPts val="3600"/>
              </a:spcBef>
              <a:defRPr sz="2200">
                <a:solidFill>
                  <a:schemeClr val="tx1"/>
                </a:solidFill>
              </a:defRPr>
            </a:lvl1pPr>
            <a:lvl2pPr marL="457200" indent="-457200">
              <a:defRPr sz="3000">
                <a:solidFill>
                  <a:schemeClr val="bg2"/>
                </a:solidFill>
              </a:defRPr>
            </a:lvl2pPr>
            <a:lvl3pPr>
              <a:defRPr sz="3000">
                <a:solidFill>
                  <a:schemeClr val="bg2"/>
                </a:solidFill>
              </a:defRPr>
            </a:lvl3pPr>
            <a:lvl4pPr>
              <a:defRPr sz="3000">
                <a:solidFill>
                  <a:schemeClr val="bg2"/>
                </a:solidFill>
              </a:defRPr>
            </a:lvl4pPr>
            <a:lvl5pPr>
              <a:defRPr sz="30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022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074374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95266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3741786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8311707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81415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73400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73398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587051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236824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82532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t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862256" y="405929"/>
            <a:ext cx="2804160" cy="1027760"/>
          </a:xfrm>
        </p:spPr>
        <p:txBody>
          <a:bodyPr/>
          <a:lstStyle>
            <a:lvl1pPr>
              <a:spcBef>
                <a:spcPts val="185"/>
              </a:spcBef>
              <a:defRPr sz="923">
                <a:solidFill>
                  <a:schemeClr val="tx1"/>
                </a:solidFill>
              </a:defRPr>
            </a:lvl1pPr>
            <a:lvl2pPr>
              <a:defRPr sz="969">
                <a:solidFill>
                  <a:schemeClr val="tx2"/>
                </a:solidFill>
              </a:defRPr>
            </a:lvl2pPr>
            <a:lvl3pPr>
              <a:defRPr sz="969">
                <a:solidFill>
                  <a:schemeClr val="tx2"/>
                </a:solidFill>
              </a:defRPr>
            </a:lvl3pPr>
            <a:lvl4pPr>
              <a:defRPr sz="923">
                <a:solidFill>
                  <a:schemeClr val="tx2"/>
                </a:solidFill>
              </a:defRPr>
            </a:lvl4pPr>
            <a:lvl5pPr>
              <a:defRPr sz="923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525586" y="1700214"/>
            <a:ext cx="2766255" cy="4656835"/>
          </a:xfrm>
        </p:spPr>
        <p:txBody>
          <a:bodyPr/>
          <a:lstStyle>
            <a:lvl1pPr>
              <a:spcBef>
                <a:spcPts val="0"/>
              </a:spcBef>
              <a:spcAft>
                <a:spcPts val="554"/>
              </a:spcAft>
              <a:defRPr sz="969"/>
            </a:lvl1pPr>
            <a:lvl2pPr>
              <a:spcBef>
                <a:spcPts val="277"/>
              </a:spcBef>
              <a:defRPr/>
            </a:lvl2pPr>
            <a:lvl3pPr>
              <a:spcBef>
                <a:spcPts val="277"/>
              </a:spcBef>
              <a:defRPr/>
            </a:lvl3pPr>
            <a:lvl4pPr>
              <a:spcBef>
                <a:spcPts val="277"/>
              </a:spcBef>
              <a:defRPr/>
            </a:lvl4pPr>
            <a:lvl5pPr>
              <a:spcBef>
                <a:spcPts val="277"/>
              </a:spcBef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780369" y="1700212"/>
            <a:ext cx="7886049" cy="4657726"/>
          </a:xfrm>
        </p:spPr>
        <p:txBody>
          <a:bodyPr/>
          <a:lstStyle>
            <a:lvl1pPr>
              <a:spcBef>
                <a:spcPts val="1662"/>
              </a:spcBef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03988" y="378000"/>
            <a:ext cx="2160000" cy="3079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0" name="Oval 5"/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2" name="Rectangle 7"/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120127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490431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841406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338392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-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E9ED29CA-6A60-490D-9D54-EA7CC7AF832C}"/>
              </a:ext>
            </a:extLst>
          </p:cNvPr>
          <p:cNvGrpSpPr>
            <a:grpSpLocks noChangeAspect="1"/>
          </p:cNvGrpSpPr>
          <p:nvPr/>
        </p:nvGrpSpPr>
        <p:grpSpPr>
          <a:xfrm>
            <a:off x="475325" y="457200"/>
            <a:ext cx="1998000" cy="374400"/>
            <a:chOff x="398463" y="404813"/>
            <a:chExt cx="1627187" cy="307976"/>
          </a:xfrm>
          <a:solidFill>
            <a:schemeClr val="bg1"/>
          </a:solidFill>
        </p:grpSpPr>
        <p:sp>
          <p:nvSpPr>
            <p:cNvPr id="31" name="Oval 5">
              <a:extLst>
                <a:ext uri="{FF2B5EF4-FFF2-40B4-BE49-F238E27FC236}">
                  <a16:creationId xmlns:a16="http://schemas.microsoft.com/office/drawing/2014/main" id="{119E2360-A688-44DF-A6BB-76D18177C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accent1"/>
                </a:solidFill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4265C3C7-34A9-47F1-AB5F-2771E18789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9400861-EDC5-4A80-9569-C20320CE0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64DC9296-DBBC-4C4E-ACB4-7DA2607D52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5" name="Rectangle 9">
              <a:extLst>
                <a:ext uri="{FF2B5EF4-FFF2-40B4-BE49-F238E27FC236}">
                  <a16:creationId xmlns:a16="http://schemas.microsoft.com/office/drawing/2014/main" id="{3E26591B-8E9F-4856-8284-BF3F8DB6A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10">
              <a:extLst>
                <a:ext uri="{FF2B5EF4-FFF2-40B4-BE49-F238E27FC236}">
                  <a16:creationId xmlns:a16="http://schemas.microsoft.com/office/drawing/2014/main" id="{43F42271-5510-4D15-B07B-133237928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00E9FD99-54D9-422B-9717-D0DD3442A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BAF30821-90D3-436A-8DDF-D130E6644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5C1A565D-B22B-4EE2-ACC9-C993D581F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666738FD-9737-43F5-8E36-896FD725FE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</p:grpSp>
      <p:sp>
        <p:nvSpPr>
          <p:cNvPr id="41" name="Picture Placeholder 8">
            <a:extLst>
              <a:ext uri="{FF2B5EF4-FFF2-40B4-BE49-F238E27FC236}">
                <a16:creationId xmlns:a16="http://schemas.microsoft.com/office/drawing/2014/main" id="{AC175F74-77C8-4969-BBF5-920619ED762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93716" y="727595"/>
            <a:ext cx="5400000" cy="5400000"/>
          </a:xfrm>
          <a:prstGeom prst="rect">
            <a:avLst/>
          </a:prstGeo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345DB50-CB94-4421-9E14-33DABF973475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01652" y="5186209"/>
            <a:ext cx="4446269" cy="895983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lnSpc>
                <a:spcPts val="2400"/>
              </a:lnSpc>
              <a:defRPr sz="2400" b="0">
                <a:solidFill>
                  <a:schemeClr val="accent1"/>
                </a:solidFill>
                <a:latin typeface="Calibri Light" panose="020F0302020204030204" pitchFamily="34" charset="0"/>
                <a:ea typeface="Open Sans" panose="020B060603050402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70C5F18-5824-4737-AA04-AA61C1FBBF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652" y="6381750"/>
            <a:ext cx="4446269" cy="27305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spcAft>
                <a:spcPts val="0"/>
              </a:spcAft>
              <a:defRPr sz="105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BB00153-52E8-495A-BA32-E581AC7A8A6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69900" y="457761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7" name="Oval 5">
              <a:extLst>
                <a:ext uri="{FF2B5EF4-FFF2-40B4-BE49-F238E27FC236}">
                  <a16:creationId xmlns:a16="http://schemas.microsoft.com/office/drawing/2014/main" id="{EE44E009-869C-4AA1-972F-BFAD35A46F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DC9A9EB1-2077-4DFD-B533-87E250FD463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33ACF17B-FD5C-45C9-B731-4D7315B1D9C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D32D184-C4ED-4776-9DCC-E3F18CF55C2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id="{090BAC98-B3D7-4E96-B78D-0FE4BD1884B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10">
              <a:extLst>
                <a:ext uri="{FF2B5EF4-FFF2-40B4-BE49-F238E27FC236}">
                  <a16:creationId xmlns:a16="http://schemas.microsoft.com/office/drawing/2014/main" id="{D81C0B16-CEDA-4DD7-AA0E-D7E98149B00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C71424E0-1449-47B0-BF76-7A226D3160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39CF108A-51E0-49A1-80F5-6286DB6FEB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28BEACF0-05E8-46F1-8AE5-8FF2ADC543E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B661CA16-D87B-4315-804A-3E82AE3F0C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8704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- Black Page Image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DEF77F0F-DE6A-48C9-92BD-013174DD64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EE5D7BA0-7E63-4F55-8707-FB998AF96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652" y="6381750"/>
            <a:ext cx="4446269" cy="27305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spcAft>
                <a:spcPts val="0"/>
              </a:spcAft>
              <a:defRPr sz="105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C1D43B-9933-4650-9DD5-73494BECAE5A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501652" y="5186209"/>
            <a:ext cx="4446269" cy="895983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lnSpc>
                <a:spcPts val="2400"/>
              </a:lnSpc>
              <a:defRPr sz="2400" b="0">
                <a:solidFill>
                  <a:schemeClr val="accent1"/>
                </a:solidFill>
                <a:latin typeface="Calibri Light" panose="020F0302020204030204" pitchFamily="34" charset="0"/>
                <a:ea typeface="Open Sans" panose="020B060603050402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73816881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Circle with text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E9ED29CA-6A60-490D-9D54-EA7CC7AF832C}"/>
              </a:ext>
            </a:extLst>
          </p:cNvPr>
          <p:cNvGrpSpPr>
            <a:grpSpLocks noChangeAspect="1"/>
          </p:cNvGrpSpPr>
          <p:nvPr/>
        </p:nvGrpSpPr>
        <p:grpSpPr>
          <a:xfrm>
            <a:off x="475325" y="457200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31" name="Oval 5">
              <a:extLst>
                <a:ext uri="{FF2B5EF4-FFF2-40B4-BE49-F238E27FC236}">
                  <a16:creationId xmlns:a16="http://schemas.microsoft.com/office/drawing/2014/main" id="{119E2360-A688-44DF-A6BB-76D18177C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4265C3C7-34A9-47F1-AB5F-2771E18789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7">
              <a:extLst>
                <a:ext uri="{FF2B5EF4-FFF2-40B4-BE49-F238E27FC236}">
                  <a16:creationId xmlns:a16="http://schemas.microsoft.com/office/drawing/2014/main" id="{A9400861-EDC5-4A80-9569-C20320CE0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64DC9296-DBBC-4C4E-ACB4-7DA2607D52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5" name="Rectangle 9">
              <a:extLst>
                <a:ext uri="{FF2B5EF4-FFF2-40B4-BE49-F238E27FC236}">
                  <a16:creationId xmlns:a16="http://schemas.microsoft.com/office/drawing/2014/main" id="{3E26591B-8E9F-4856-8284-BF3F8DB6A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6" name="Rectangle 10">
              <a:extLst>
                <a:ext uri="{FF2B5EF4-FFF2-40B4-BE49-F238E27FC236}">
                  <a16:creationId xmlns:a16="http://schemas.microsoft.com/office/drawing/2014/main" id="{43F42271-5510-4D15-B07B-133237928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00E9FD99-54D9-422B-9717-D0DD3442A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BAF30821-90D3-436A-8DDF-D130E6644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5C1A565D-B22B-4EE2-ACC9-C993D581F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666738FD-9737-43F5-8E36-896FD725FE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</p:grpSp>
      <p:sp>
        <p:nvSpPr>
          <p:cNvPr id="42" name="Title 1">
            <a:extLst>
              <a:ext uri="{FF2B5EF4-FFF2-40B4-BE49-F238E27FC236}">
                <a16:creationId xmlns:a16="http://schemas.microsoft.com/office/drawing/2014/main" id="{B345DB50-CB94-4421-9E14-33DABF97347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gray">
          <a:xfrm>
            <a:off x="501652" y="5186209"/>
            <a:ext cx="4446269" cy="895983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lnSpc>
                <a:spcPts val="2400"/>
              </a:lnSpc>
              <a:defRPr sz="2400" b="0">
                <a:solidFill>
                  <a:schemeClr val="tx1"/>
                </a:solidFill>
                <a:latin typeface="Calibri Light" panose="020F0302020204030204" pitchFamily="34" charset="0"/>
                <a:ea typeface="Open Sans" panose="020B060603050402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noProof="0" dirty="0"/>
              <a:t>Click to edit </a:t>
            </a:r>
            <a:br>
              <a:rPr lang="en-US" noProof="0" dirty="0"/>
            </a:br>
            <a:r>
              <a:rPr lang="en-US" noProof="0" dirty="0"/>
              <a:t>Master title style</a:t>
            </a:r>
          </a:p>
        </p:txBody>
      </p:sp>
      <p:sp>
        <p:nvSpPr>
          <p:cNvPr id="43" name="Text Placeholder 4">
            <a:extLst>
              <a:ext uri="{FF2B5EF4-FFF2-40B4-BE49-F238E27FC236}">
                <a16:creationId xmlns:a16="http://schemas.microsoft.com/office/drawing/2014/main" id="{470C5F18-5824-4737-AA04-AA61C1FBBF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01652" y="6381750"/>
            <a:ext cx="4446269" cy="273050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spcAft>
                <a:spcPts val="0"/>
              </a:spcAft>
              <a:defRPr sz="1050" b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E53F9A5-D017-41A9-87FD-42B8B6C6428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75325" y="457200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7" name="Oval 5">
              <a:extLst>
                <a:ext uri="{FF2B5EF4-FFF2-40B4-BE49-F238E27FC236}">
                  <a16:creationId xmlns:a16="http://schemas.microsoft.com/office/drawing/2014/main" id="{70412374-88D8-4076-97A4-28B9D453A9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059052DC-E283-45E3-A11B-EFC0EF64057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C8E40EE6-74FE-4B63-ADD7-D8251359CC5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6D34B50B-2467-467F-BE0D-CA832EE3A76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9">
              <a:extLst>
                <a:ext uri="{FF2B5EF4-FFF2-40B4-BE49-F238E27FC236}">
                  <a16:creationId xmlns:a16="http://schemas.microsoft.com/office/drawing/2014/main" id="{1004DF0B-038C-4CB4-89B3-42D949ED0B9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2" name="Rectangle 10">
              <a:extLst>
                <a:ext uri="{FF2B5EF4-FFF2-40B4-BE49-F238E27FC236}">
                  <a16:creationId xmlns:a16="http://schemas.microsoft.com/office/drawing/2014/main" id="{2FB8C6E0-92EE-49AA-95D9-7BE219F64FE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CEE92EC5-3F38-4286-A2DA-7B5E941BC2B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3C2CE8EA-279F-441C-99BC-330C664B32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328EA017-C8BA-490A-9F7A-F880FE999A8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BAE89DBE-19C8-422A-B7E6-D6726124DF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BF939DF8-C67D-4ED5-9DBC-98F2B43BDAEA}"/>
              </a:ext>
            </a:extLst>
          </p:cNvPr>
          <p:cNvSpPr txBox="1">
            <a:spLocks/>
          </p:cNvSpPr>
          <p:nvPr userDrawn="1"/>
        </p:nvSpPr>
        <p:spPr bwMode="gray">
          <a:xfrm>
            <a:off x="3417933" y="725457"/>
            <a:ext cx="5356735" cy="5356735"/>
          </a:xfrm>
          <a:prstGeom prst="ellipse">
            <a:avLst/>
          </a:prstGeom>
          <a:ln w="25400">
            <a:solidFill>
              <a:schemeClr val="accent1"/>
            </a:solidFill>
          </a:ln>
        </p:spPr>
        <p:txBody>
          <a:bodyPr vert="horz" lIns="81000" tIns="81000" rIns="81000" bIns="81000" rtlCol="0" anchor="ctr" anchorCtr="0">
            <a:normAutofit/>
          </a:bodyPr>
          <a:lstStyle>
            <a:lvl1pPr algn="ctr" defTabSz="914400" rtl="0" eaLnBrk="1" latinLnBrk="0" hangingPunct="1">
              <a:lnSpc>
                <a:spcPts val="4200"/>
              </a:lnSpc>
              <a:spcBef>
                <a:spcPct val="0"/>
              </a:spcBef>
              <a:buNone/>
              <a:defRPr sz="3600" b="0" kern="120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sz="270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236985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- Deloitte whit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1651" y="1670836"/>
            <a:ext cx="10541000" cy="1592403"/>
          </a:xfrm>
          <a:prstGeom prst="rect">
            <a:avLst/>
          </a:prstGeo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501651" y="3429000"/>
            <a:ext cx="10541000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tx1"/>
                </a:solidFill>
                <a:latin typeface="+mn-lt"/>
                <a:cs typeface="Calibri" panose="020F050202020403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53805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- Deloitte green accent 4">
    <p:bg bwMode="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1" y="1705670"/>
            <a:ext cx="10418233" cy="1592403"/>
          </a:xfrm>
          <a:prstGeom prst="rect">
            <a:avLst/>
          </a:prstGeo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1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aseCode">
            <a:extLst>
              <a:ext uri="{FF2B5EF4-FFF2-40B4-BE49-F238E27FC236}">
                <a16:creationId xmlns:a16="http://schemas.microsoft.com/office/drawing/2014/main" id="{452A60FA-C95E-401E-9AF3-D27C8C88BCCB}"/>
              </a:ext>
            </a:extLst>
          </p:cNvPr>
          <p:cNvSpPr txBox="1"/>
          <p:nvPr/>
        </p:nvSpPr>
        <p:spPr>
          <a:xfrm>
            <a:off x="6335184" y="6477002"/>
            <a:ext cx="489656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8" name="Copyright">
            <a:extLst>
              <a:ext uri="{FF2B5EF4-FFF2-40B4-BE49-F238E27FC236}">
                <a16:creationId xmlns:a16="http://schemas.microsoft.com/office/drawing/2014/main" id="{CA24B28E-5B13-4779-8D72-C52A20B99FE7}"/>
              </a:ext>
            </a:extLst>
          </p:cNvPr>
          <p:cNvSpPr txBox="1"/>
          <p:nvPr/>
        </p:nvSpPr>
        <p:spPr>
          <a:xfrm>
            <a:off x="501649" y="6477003"/>
            <a:ext cx="5355168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firms and DTTL: Insert appropriate copyright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32543E-E807-47A4-A234-D5C7012187B4}"/>
              </a:ext>
            </a:extLst>
          </p:cNvPr>
          <p:cNvSpPr txBox="1"/>
          <p:nvPr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Code">
            <a:extLst>
              <a:ext uri="{FF2B5EF4-FFF2-40B4-BE49-F238E27FC236}">
                <a16:creationId xmlns:a16="http://schemas.microsoft.com/office/drawing/2014/main" id="{BFFD92C3-7ED3-4D3C-8518-BD2C1CF3A89D}"/>
              </a:ext>
            </a:extLst>
          </p:cNvPr>
          <p:cNvSpPr txBox="1"/>
          <p:nvPr userDrawn="1"/>
        </p:nvSpPr>
        <p:spPr>
          <a:xfrm>
            <a:off x="6335184" y="6477002"/>
            <a:ext cx="489656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5F2F9D98-8517-4E8E-852B-33B4CF9E4A70}"/>
              </a:ext>
            </a:extLst>
          </p:cNvPr>
          <p:cNvSpPr txBox="1"/>
          <p:nvPr userDrawn="1"/>
        </p:nvSpPr>
        <p:spPr>
          <a:xfrm>
            <a:off x="501649" y="6477003"/>
            <a:ext cx="5355168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firms and DTTL: Insert appropriate copyright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4F2D29F-D256-48DF-93EB-3649C0F15C84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66442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- Deloitte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1" y="1705670"/>
            <a:ext cx="10418233" cy="1592403"/>
          </a:xfrm>
          <a:prstGeom prst="rect">
            <a:avLst/>
          </a:prstGeo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1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aseCode">
            <a:extLst>
              <a:ext uri="{FF2B5EF4-FFF2-40B4-BE49-F238E27FC236}">
                <a16:creationId xmlns:a16="http://schemas.microsoft.com/office/drawing/2014/main" id="{E8E60749-A3E0-4E09-BF50-6D6B361BEF91}"/>
              </a:ext>
            </a:extLst>
          </p:cNvPr>
          <p:cNvSpPr txBox="1"/>
          <p:nvPr/>
        </p:nvSpPr>
        <p:spPr>
          <a:xfrm>
            <a:off x="6335184" y="6477002"/>
            <a:ext cx="489656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8" name="Copyright">
            <a:extLst>
              <a:ext uri="{FF2B5EF4-FFF2-40B4-BE49-F238E27FC236}">
                <a16:creationId xmlns:a16="http://schemas.microsoft.com/office/drawing/2014/main" id="{2AD12011-8F73-49BB-8C12-BDC820477529}"/>
              </a:ext>
            </a:extLst>
          </p:cNvPr>
          <p:cNvSpPr txBox="1"/>
          <p:nvPr/>
        </p:nvSpPr>
        <p:spPr>
          <a:xfrm>
            <a:off x="501649" y="6477003"/>
            <a:ext cx="5355168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firms and DTTL: Insert appropriate copyright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94F347-CBED-4284-9EC5-49E7D0DE163A}"/>
              </a:ext>
            </a:extLst>
          </p:cNvPr>
          <p:cNvSpPr txBox="1"/>
          <p:nvPr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Code">
            <a:extLst>
              <a:ext uri="{FF2B5EF4-FFF2-40B4-BE49-F238E27FC236}">
                <a16:creationId xmlns:a16="http://schemas.microsoft.com/office/drawing/2014/main" id="{C15CF50B-B21A-4219-A2F3-42CE64720300}"/>
              </a:ext>
            </a:extLst>
          </p:cNvPr>
          <p:cNvSpPr txBox="1"/>
          <p:nvPr userDrawn="1"/>
        </p:nvSpPr>
        <p:spPr>
          <a:xfrm>
            <a:off x="6335184" y="6477002"/>
            <a:ext cx="4896560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Presentation title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72E9039F-1264-4311-9CCE-AA6426B5381E}"/>
              </a:ext>
            </a:extLst>
          </p:cNvPr>
          <p:cNvSpPr txBox="1"/>
          <p:nvPr userDrawn="1"/>
        </p:nvSpPr>
        <p:spPr>
          <a:xfrm>
            <a:off x="501649" y="6477003"/>
            <a:ext cx="5355168" cy="2077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Member firms and DTTL: Insert appropriate copyright</a:t>
            </a:r>
            <a:b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[To edit, click View &gt; Slide Master &gt; Slide Master]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6403AF-FAB8-425F-B7B3-1CED91E5B09F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55278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- Deloitte green accent 4">
    <p:bg bwMode="gray"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1" y="1705670"/>
            <a:ext cx="10418233" cy="1592403"/>
          </a:xfrm>
          <a:prstGeom prst="rect">
            <a:avLst/>
          </a:prstGeo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1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C32543E-E807-47A4-A234-D5C7012187B4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Code">
            <a:extLst>
              <a:ext uri="{FF2B5EF4-FFF2-40B4-BE49-F238E27FC236}">
                <a16:creationId xmlns:a16="http://schemas.microsoft.com/office/drawing/2014/main" id="{F5DA332A-5FDA-44BD-83A8-C1B461175217}"/>
              </a:ext>
            </a:extLst>
          </p:cNvPr>
          <p:cNvSpPr txBox="1"/>
          <p:nvPr userDrawn="1"/>
        </p:nvSpPr>
        <p:spPr>
          <a:xfrm>
            <a:off x="6335184" y="6477002"/>
            <a:ext cx="4896560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</a:t>
            </a: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la </a:t>
            </a:r>
            <a:r>
              <a:rPr lang="en-US" sz="675" noProof="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presentación</a:t>
            </a:r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AEF67F89-55D5-4B02-B284-7F2FE86B67EB}"/>
              </a:ext>
            </a:extLst>
          </p:cNvPr>
          <p:cNvSpPr txBox="1"/>
          <p:nvPr userDrawn="1"/>
        </p:nvSpPr>
        <p:spPr>
          <a:xfrm>
            <a:off x="501649" y="6477003"/>
            <a:ext cx="5355168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2021. Deloitte &amp; Co. S.A.</a:t>
            </a:r>
          </a:p>
        </p:txBody>
      </p:sp>
    </p:spTree>
    <p:extLst>
      <p:ext uri="{BB962C8B-B14F-4D97-AF65-F5344CB8AC3E}">
        <p14:creationId xmlns:p14="http://schemas.microsoft.com/office/powerpoint/2010/main" val="37143686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89"/>
            <a:ext cx="9277349" cy="4716463"/>
          </a:xfrm>
          <a:prstGeom prst="rect">
            <a:avLst/>
          </a:prstGeom>
        </p:spPr>
        <p:txBody>
          <a:bodyPr/>
          <a:lstStyle>
            <a:lvl1pPr>
              <a:tabLst>
                <a:tab pos="6729413" algn="r"/>
              </a:tabLst>
              <a:defRPr/>
            </a:lvl1pPr>
            <a:lvl2pPr>
              <a:tabLst>
                <a:tab pos="6729413" algn="r"/>
              </a:tabLst>
              <a:defRPr/>
            </a:lvl2pPr>
            <a:lvl3pPr>
              <a:tabLst>
                <a:tab pos="6729413" algn="r"/>
              </a:tabLst>
              <a:defRPr/>
            </a:lvl3pPr>
            <a:lvl4pPr>
              <a:tabLst>
                <a:tab pos="6729413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  <a:lvl6pPr>
              <a:tabLst>
                <a:tab pos="6729413" algn="r"/>
              </a:tabLst>
              <a:defRPr/>
            </a:lvl6pPr>
            <a:lvl7pPr>
              <a:tabLst>
                <a:tab pos="6729413" algn="r"/>
              </a:tabLst>
              <a:defRPr/>
            </a:lvl7pPr>
            <a:lvl8pPr>
              <a:tabLst>
                <a:tab pos="6729413" algn="r"/>
              </a:tabLst>
              <a:defRPr/>
            </a:lvl8pPr>
            <a:lvl9pPr>
              <a:tabLst>
                <a:tab pos="6729413" algn="r"/>
              </a:tabLst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2" y="317500"/>
            <a:ext cx="1118023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36510875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 - Deloitte black">
    <p:bg bwMode="gray"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>
            <a:spLocks noGrp="1"/>
          </p:cNvSpPr>
          <p:nvPr>
            <p:ph type="title"/>
          </p:nvPr>
        </p:nvSpPr>
        <p:spPr bwMode="gray">
          <a:xfrm>
            <a:off x="469901" y="1705670"/>
            <a:ext cx="10418233" cy="1592403"/>
          </a:xfrm>
          <a:prstGeom prst="rect">
            <a:avLst/>
          </a:prstGeom>
        </p:spPr>
        <p:txBody>
          <a:bodyPr anchor="b"/>
          <a:lstStyle>
            <a:lvl1pPr>
              <a:lnSpc>
                <a:spcPct val="95000"/>
              </a:lnSpc>
              <a:defRPr sz="2700" b="1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69901" y="3429000"/>
            <a:ext cx="10418233" cy="1566532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5000"/>
              </a:lnSpc>
              <a:spcAft>
                <a:spcPts val="0"/>
              </a:spcAft>
              <a:buNone/>
              <a:defRPr sz="2700">
                <a:solidFill>
                  <a:schemeClr val="bg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94F347-CBED-4284-9EC5-49E7D0DE163A}"/>
              </a:ext>
            </a:extLst>
          </p:cNvPr>
          <p:cNvSpPr txBox="1"/>
          <p:nvPr userDrawn="1"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aseCode">
            <a:extLst>
              <a:ext uri="{FF2B5EF4-FFF2-40B4-BE49-F238E27FC236}">
                <a16:creationId xmlns:a16="http://schemas.microsoft.com/office/drawing/2014/main" id="{F5DA332A-5FDA-44BD-83A8-C1B461175217}"/>
              </a:ext>
            </a:extLst>
          </p:cNvPr>
          <p:cNvSpPr txBox="1"/>
          <p:nvPr userDrawn="1"/>
        </p:nvSpPr>
        <p:spPr>
          <a:xfrm>
            <a:off x="6335184" y="6477002"/>
            <a:ext cx="4896560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n-US" sz="675" noProof="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Título</a:t>
            </a: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de la </a:t>
            </a:r>
            <a:r>
              <a:rPr lang="en-US" sz="675" noProof="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presentación</a:t>
            </a:r>
            <a:endParaRPr lang="en-US" sz="675" noProof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Copyright">
            <a:extLst>
              <a:ext uri="{FF2B5EF4-FFF2-40B4-BE49-F238E27FC236}">
                <a16:creationId xmlns:a16="http://schemas.microsoft.com/office/drawing/2014/main" id="{AEF67F89-55D5-4B02-B284-7F2FE86B67EB}"/>
              </a:ext>
            </a:extLst>
          </p:cNvPr>
          <p:cNvSpPr txBox="1"/>
          <p:nvPr userDrawn="1"/>
        </p:nvSpPr>
        <p:spPr>
          <a:xfrm>
            <a:off x="501649" y="6477003"/>
            <a:ext cx="5355168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en-US" sz="675" noProof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2021. Deloitte &amp; Co. S.A.</a:t>
            </a:r>
          </a:p>
        </p:txBody>
      </p:sp>
    </p:spTree>
    <p:extLst>
      <p:ext uri="{BB962C8B-B14F-4D97-AF65-F5344CB8AC3E}">
        <p14:creationId xmlns:p14="http://schemas.microsoft.com/office/powerpoint/2010/main" val="268480129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statement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01652" y="1665288"/>
            <a:ext cx="9277349" cy="47164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spcBef>
                <a:spcPts val="2700"/>
              </a:spcBef>
              <a:buFontTx/>
              <a:buNone/>
              <a:defRPr sz="2700">
                <a:solidFill>
                  <a:schemeClr val="tx1"/>
                </a:solidFill>
              </a:defRPr>
            </a:lvl1pPr>
            <a:lvl2pPr marL="342900" indent="-342900">
              <a:defRPr sz="2250">
                <a:solidFill>
                  <a:schemeClr val="bg2"/>
                </a:solidFill>
              </a:defRPr>
            </a:lvl2pPr>
            <a:lvl3pPr>
              <a:defRPr sz="2250">
                <a:solidFill>
                  <a:schemeClr val="bg2"/>
                </a:solidFill>
              </a:defRPr>
            </a:lvl3pPr>
            <a:lvl4pPr>
              <a:defRPr sz="2250">
                <a:solidFill>
                  <a:schemeClr val="bg2"/>
                </a:solidFill>
              </a:defRPr>
            </a:lvl4pPr>
            <a:lvl5pPr>
              <a:defRPr sz="225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9712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1653" y="2052002"/>
            <a:ext cx="11188699" cy="4069013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3" y="1674088"/>
            <a:ext cx="11188699" cy="357187"/>
          </a:xfrm>
        </p:spPr>
        <p:txBody>
          <a:bodyPr>
            <a:noAutofit/>
          </a:bodyPr>
          <a:lstStyle/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6"/>
            <a:ext cx="11188700" cy="26073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8CFE9674-04ED-4C53-9426-4EA385799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72946994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8"/>
          <p:cNvSpPr>
            <a:spLocks noGrp="1"/>
          </p:cNvSpPr>
          <p:nvPr>
            <p:ph idx="1"/>
          </p:nvPr>
        </p:nvSpPr>
        <p:spPr>
          <a:xfrm>
            <a:off x="501651" y="1665289"/>
            <a:ext cx="11165416" cy="47164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>
              <a:buFontTx/>
              <a:buNone/>
              <a:defRPr>
                <a:latin typeface="+mn-lt"/>
              </a:defRPr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>
                <a:latin typeface="+mj-lt"/>
              </a:defRPr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>
                <a:latin typeface="+mn-lt"/>
              </a:defRPr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>
                <a:latin typeface="+mn-lt"/>
              </a:defRPr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noProof="0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A1AF4B88-9BDB-4994-AE11-3A74CC55FE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2" y="317502"/>
            <a:ext cx="1118023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53491155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89"/>
            <a:ext cx="9277349" cy="47164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5047060" algn="r"/>
              </a:tabLst>
              <a:defRPr>
                <a:latin typeface="+mn-lt"/>
              </a:defRPr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5047060" algn="r"/>
              </a:tabLst>
              <a:defRPr>
                <a:latin typeface="+mj-lt"/>
              </a:defRPr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5047060" algn="r"/>
              </a:tabLst>
              <a:defRPr>
                <a:latin typeface="+mn-lt"/>
              </a:defRPr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5047060" algn="r"/>
              </a:tabLst>
              <a:defRPr>
                <a:latin typeface="+mn-lt"/>
              </a:defRPr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>
                <a:latin typeface="+mn-lt"/>
              </a:defRPr>
            </a:lvl5pPr>
            <a:lvl6pPr>
              <a:tabLst>
                <a:tab pos="5047060" algn="r"/>
              </a:tabLst>
              <a:defRPr/>
            </a:lvl6pPr>
            <a:lvl7pPr>
              <a:tabLst>
                <a:tab pos="5047060" algn="r"/>
              </a:tabLst>
              <a:defRPr/>
            </a:lvl7pPr>
            <a:lvl8pPr>
              <a:tabLst>
                <a:tab pos="5047060" algn="r"/>
              </a:tabLst>
              <a:defRPr/>
            </a:lvl8pPr>
            <a:lvl9pPr>
              <a:tabLst>
                <a:tab pos="5047060" algn="r"/>
              </a:tabLst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2" y="317502"/>
            <a:ext cx="1118023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248352697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etter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862256" y="405929"/>
            <a:ext cx="2804160" cy="1027760"/>
          </a:xfrm>
        </p:spPr>
        <p:txBody>
          <a:bodyPr>
            <a:noAutofit/>
          </a:bodyPr>
          <a:lstStyle>
            <a:lvl1pPr>
              <a:spcBef>
                <a:spcPts val="139"/>
              </a:spcBef>
              <a:defRPr sz="692">
                <a:solidFill>
                  <a:schemeClr val="tx1"/>
                </a:solidFill>
              </a:defRPr>
            </a:lvl1pPr>
            <a:lvl2pPr>
              <a:defRPr sz="727">
                <a:solidFill>
                  <a:schemeClr val="tx2"/>
                </a:solidFill>
              </a:defRPr>
            </a:lvl2pPr>
            <a:lvl3pPr>
              <a:defRPr sz="727">
                <a:solidFill>
                  <a:schemeClr val="tx2"/>
                </a:solidFill>
              </a:defRPr>
            </a:lvl3pPr>
            <a:lvl4pPr>
              <a:defRPr sz="692">
                <a:solidFill>
                  <a:schemeClr val="tx2"/>
                </a:solidFill>
              </a:defRPr>
            </a:lvl4pPr>
            <a:lvl5pPr>
              <a:defRPr sz="692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495300" y="1665288"/>
            <a:ext cx="2796541" cy="4716462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416"/>
              </a:spcAft>
              <a:defRPr sz="727"/>
            </a:lvl1pPr>
            <a:lvl2pPr>
              <a:spcBef>
                <a:spcPts val="208"/>
              </a:spcBef>
              <a:defRPr/>
            </a:lvl2pPr>
            <a:lvl3pPr>
              <a:spcBef>
                <a:spcPts val="208"/>
              </a:spcBef>
              <a:defRPr/>
            </a:lvl3pPr>
            <a:lvl4pPr>
              <a:spcBef>
                <a:spcPts val="208"/>
              </a:spcBef>
              <a:defRPr/>
            </a:lvl4pPr>
            <a:lvl5pPr>
              <a:spcBef>
                <a:spcPts val="208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780369" y="1665289"/>
            <a:ext cx="7916331" cy="4716461"/>
          </a:xfrm>
        </p:spPr>
        <p:txBody>
          <a:bodyPr>
            <a:noAutofit/>
          </a:bodyPr>
          <a:lstStyle>
            <a:lvl1pPr marL="0" indent="0" algn="l">
              <a:spcBef>
                <a:spcPts val="1247"/>
              </a:spcBef>
              <a:buFontTx/>
              <a:buNone/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7C54E12-F787-4B6D-B957-5BFB290BB220}"/>
              </a:ext>
            </a:extLst>
          </p:cNvPr>
          <p:cNvGrpSpPr>
            <a:grpSpLocks noChangeAspect="1"/>
          </p:cNvGrpSpPr>
          <p:nvPr/>
        </p:nvGrpSpPr>
        <p:grpSpPr>
          <a:xfrm>
            <a:off x="475325" y="457200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7" name="Oval 5">
              <a:extLst>
                <a:ext uri="{FF2B5EF4-FFF2-40B4-BE49-F238E27FC236}">
                  <a16:creationId xmlns:a16="http://schemas.microsoft.com/office/drawing/2014/main" id="{ED842BC5-6476-461F-92C1-0BBC55269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3D5047E5-5216-4426-B515-7CA5331481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D0A93C1C-3209-487D-B5A2-563BA5D67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8C70728D-0A6F-4BF8-A124-23D8A2DF3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2" name="Rectangle 9">
              <a:extLst>
                <a:ext uri="{FF2B5EF4-FFF2-40B4-BE49-F238E27FC236}">
                  <a16:creationId xmlns:a16="http://schemas.microsoft.com/office/drawing/2014/main" id="{B2CEECF2-0C1E-4BBC-BE4A-BC449A26D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10">
              <a:extLst>
                <a:ext uri="{FF2B5EF4-FFF2-40B4-BE49-F238E27FC236}">
                  <a16:creationId xmlns:a16="http://schemas.microsoft.com/office/drawing/2014/main" id="{3B9E0F32-14A5-493D-83F2-F42588B92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692FD902-0E73-43D0-B1B8-FA25CD54F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BCD3C252-8F19-4706-8A09-E473846334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32BC4765-ECD3-44BD-AD71-FC51A8134E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E37FCFBA-6C21-49F1-BD1E-969002567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475D951-68C7-4A6F-ADC6-AB9C10E42F0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75325" y="457200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21" name="Oval 5">
              <a:extLst>
                <a:ext uri="{FF2B5EF4-FFF2-40B4-BE49-F238E27FC236}">
                  <a16:creationId xmlns:a16="http://schemas.microsoft.com/office/drawing/2014/main" id="{F0549B55-8335-4CC4-9417-E768B8E137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0C08EAE3-1065-497F-B8AA-86005E1B7A6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7">
              <a:extLst>
                <a:ext uri="{FF2B5EF4-FFF2-40B4-BE49-F238E27FC236}">
                  <a16:creationId xmlns:a16="http://schemas.microsoft.com/office/drawing/2014/main" id="{5966AA8D-FE19-49A0-B249-C78D2E85CC9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2289C80D-1FA5-42CC-A523-8259B7FD08F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9">
              <a:extLst>
                <a:ext uri="{FF2B5EF4-FFF2-40B4-BE49-F238E27FC236}">
                  <a16:creationId xmlns:a16="http://schemas.microsoft.com/office/drawing/2014/main" id="{6261A9E2-F698-4343-96EA-AA0015AC51B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10">
              <a:extLst>
                <a:ext uri="{FF2B5EF4-FFF2-40B4-BE49-F238E27FC236}">
                  <a16:creationId xmlns:a16="http://schemas.microsoft.com/office/drawing/2014/main" id="{1D1108B0-A2B5-43FD-8CC1-CC36168B903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AFA473B9-98DD-4132-83C3-26DCC5D0CC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E1286E94-0A74-4D64-8FE5-E2FC7038DC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9DB23453-5417-4773-B5E0-516CE48D969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2DF2930F-8858-4645-96D1-C222466957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95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0763189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1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Click to add title</a:t>
            </a:r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5450351" y="1665289"/>
            <a:ext cx="6240000" cy="4716463"/>
          </a:xfrm>
        </p:spPr>
        <p:txBody>
          <a:bodyPr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89"/>
            <a:ext cx="4456429" cy="47164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>
                <a:latin typeface="+mn-lt"/>
              </a:defRPr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>
                <a:latin typeface="+mj-lt"/>
              </a:defRPr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>
                <a:latin typeface="+mn-lt"/>
              </a:defRPr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>
                <a:latin typeface="+mn-lt"/>
              </a:defRPr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>
                <a:latin typeface="+mn-lt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31417825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90"/>
            <a:ext cx="5305579" cy="47164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6381540" y="1665290"/>
            <a:ext cx="5322781" cy="47164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8A9CD2DA-AA83-4DCB-8501-DE5878CC0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559CC6F-6478-4902-A4D5-F8FB6538D2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69095529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90"/>
            <a:ext cx="5305580" cy="47164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 sz="1200"/>
            </a:lvl1pPr>
            <a:lvl2pPr marL="133350" indent="-133350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 sz="1200"/>
            </a:lvl2pPr>
            <a:lvl3pPr marL="2857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sz="1200"/>
            </a:lvl3pPr>
            <a:lvl4pPr marL="438150" indent="-133350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 sz="1200"/>
            </a:lvl4pPr>
            <a:lvl5pPr marL="5905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6384001" y="1665290"/>
            <a:ext cx="5306351" cy="471646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 sz="1200"/>
            </a:lvl1pPr>
            <a:lvl2pPr marL="133350" indent="-133350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 sz="1200"/>
            </a:lvl2pPr>
            <a:lvl3pPr marL="2857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sz="1200"/>
            </a:lvl3pPr>
            <a:lvl4pPr marL="438150" indent="-133350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 sz="1200"/>
            </a:lvl4pPr>
            <a:lvl5pPr marL="5905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E5225F53-1C15-499B-9179-65E3B2184C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14EA394-D3CD-41FC-B7FF-082F08C15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03861609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91"/>
            <a:ext cx="5355165" cy="44557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3" y="2125013"/>
            <a:ext cx="5349128" cy="3996000"/>
          </a:xfr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3" y="1665288"/>
            <a:ext cx="5349128" cy="42068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6"/>
            <a:ext cx="11188700" cy="26073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911C489-B226-49BC-B069-119CF8BC96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47218A4-44FE-4E96-A903-7AD44AF4E8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1541217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s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01651" y="317501"/>
            <a:ext cx="11188700" cy="6985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 dirty="0"/>
              <a:t>Click to add title</a:t>
            </a:r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5450351" y="1701801"/>
            <a:ext cx="6240000" cy="4679950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89"/>
            <a:ext cx="4456429" cy="4716463"/>
          </a:xfrm>
          <a:prstGeom prst="rect">
            <a:avLst/>
          </a:prstGeom>
        </p:spPr>
        <p:txBody>
          <a:bodyPr/>
          <a:lstStyle>
            <a:lvl1pPr>
              <a:tabLst>
                <a:tab pos="5029200" algn="r"/>
              </a:tabLst>
              <a:defRPr/>
            </a:lvl1pPr>
            <a:lvl2pPr>
              <a:tabLst>
                <a:tab pos="5029200" algn="r"/>
              </a:tabLst>
              <a:defRPr/>
            </a:lvl2pPr>
            <a:lvl3pPr>
              <a:tabLst>
                <a:tab pos="5029200" algn="r"/>
              </a:tabLst>
              <a:defRPr/>
            </a:lvl3pPr>
            <a:lvl4pPr>
              <a:tabLst>
                <a:tab pos="5029200" algn="r"/>
              </a:tabLst>
              <a:defRPr/>
            </a:lvl4pPr>
            <a:lvl5pPr>
              <a:tabLst>
                <a:tab pos="5029200" algn="r"/>
              </a:tabLst>
              <a:defRPr baseline="0"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63979046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2" y="2125013"/>
            <a:ext cx="5349129" cy="3996000"/>
          </a:xfrm>
        </p:spPr>
        <p:txBody>
          <a:bodyPr>
            <a:noAutofit/>
          </a:bodyPr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4" y="1665288"/>
            <a:ext cx="5349129" cy="42068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49" y="6121016"/>
            <a:ext cx="11165419" cy="26073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501651" y="2125013"/>
            <a:ext cx="5349240" cy="3996000"/>
          </a:xfrm>
        </p:spPr>
        <p:txBody>
          <a:bodyPr>
            <a:noAutofit/>
          </a:bodyPr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501649" y="1665288"/>
            <a:ext cx="5349240" cy="420687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D528E1B-5BDF-48B1-B9CD-A31A996312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6A696DA-71F5-44D5-B231-17F470D2F6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339122849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89"/>
            <a:ext cx="4431857" cy="47164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450349" y="1665289"/>
            <a:ext cx="6240000" cy="4716463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DCFBECF-F261-4066-B77C-A1FCF54AA0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E9BEEDA-6F6F-4BD9-B1D8-9731D1B0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33163807"/>
      </p:ext>
    </p:extLst>
  </p:cSld>
  <p:clrMapOvr>
    <a:masterClrMapping/>
  </p:clrMapOvr>
  <p:transition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7577883" y="1658680"/>
            <a:ext cx="4112468" cy="4723072"/>
          </a:xfrm>
          <a:prstGeom prst="rect">
            <a:avLst/>
          </a:prstGeom>
        </p:spPr>
        <p:txBody>
          <a:bodyPr>
            <a:noAutofit/>
          </a:bodyPr>
          <a:lstStyle>
            <a:lvl1pPr>
              <a:tabLst>
                <a:tab pos="3771900" algn="r"/>
              </a:tabLst>
              <a:defRPr sz="1575">
                <a:solidFill>
                  <a:schemeClr val="accent3"/>
                </a:solidFill>
              </a:defRPr>
            </a:lvl1pPr>
            <a:lvl2pPr>
              <a:tabLst>
                <a:tab pos="3771900" algn="r"/>
              </a:tabLst>
              <a:defRPr/>
            </a:lvl2pPr>
            <a:lvl3pPr>
              <a:tabLst>
                <a:tab pos="3771900" algn="r"/>
              </a:tabLst>
              <a:defRPr/>
            </a:lvl3pPr>
            <a:lvl4pPr>
              <a:tabLst>
                <a:tab pos="3771900" algn="r"/>
              </a:tabLst>
              <a:defRPr/>
            </a:lvl4pPr>
            <a:lvl5pPr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01651" y="1665288"/>
            <a:ext cx="6506348" cy="47164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8009483-F3D1-4AD9-8031-CEB4620DB8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1FE75E2-F986-4CD3-8A43-338DEE272C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260692955"/>
      </p:ext>
    </p:extLst>
  </p:cSld>
  <p:clrMapOvr>
    <a:masterClrMapping/>
  </p:clrMapOvr>
  <p:transition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4000" y="2051999"/>
            <a:ext cx="3549549" cy="406901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1" y="1659145"/>
            <a:ext cx="3549549" cy="392112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322402" y="2051999"/>
            <a:ext cx="3549549" cy="406901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321227" y="1659145"/>
            <a:ext cx="3549549" cy="392112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8140802" y="2051999"/>
            <a:ext cx="3549549" cy="4069014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8140802" y="1659145"/>
            <a:ext cx="3549549" cy="398256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49" y="6121016"/>
            <a:ext cx="11165419" cy="260737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F3BAE7D4-2DCE-493F-8804-6735FFDC6D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0AA8666D-884E-4CE4-A16C-E06A6E0BAE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032709781"/>
      </p:ext>
    </p:extLst>
  </p:cSld>
  <p:clrMapOvr>
    <a:masterClrMapping/>
  </p:clrMapOvr>
  <p:transition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649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27216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52783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978351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1651" y="3124200"/>
            <a:ext cx="2720468" cy="3257548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149963" y="3120553"/>
            <a:ext cx="2712000" cy="3261199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30040" y="3124202"/>
            <a:ext cx="2712000" cy="3257549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8993170" y="3108508"/>
            <a:ext cx="2697183" cy="327324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CB36819A-C0CE-4CC8-96BE-D57C8135F4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A14F8B0D-4D62-4988-B307-1BB6BBEEC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05421824"/>
      </p:ext>
    </p:extLst>
  </p:cSld>
  <p:clrMapOvr>
    <a:masterClrMapping/>
  </p:clrMapOvr>
  <p:transition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4000" y="1672337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4085" y="1665377"/>
            <a:ext cx="5475067" cy="60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4000" y="4065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085" y="4065173"/>
            <a:ext cx="547506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504000" y="1845377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6224085" y="1845377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504000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6224085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683483" y="1845377"/>
            <a:ext cx="3288000" cy="1944000"/>
          </a:xfrm>
        </p:spPr>
        <p:txBody>
          <a:bodyPr>
            <a:noAutofit/>
          </a:bodyPr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8396560" y="1845377"/>
            <a:ext cx="3302592" cy="1944000"/>
          </a:xfrm>
        </p:spPr>
        <p:txBody>
          <a:bodyPr>
            <a:noAutofit/>
          </a:bodyPr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683483" y="4256213"/>
            <a:ext cx="3288000" cy="1944000"/>
          </a:xfrm>
        </p:spPr>
        <p:txBody>
          <a:bodyPr>
            <a:noAutofit/>
          </a:bodyPr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8396560" y="4256213"/>
            <a:ext cx="3302592" cy="1944000"/>
          </a:xfrm>
        </p:spPr>
        <p:txBody>
          <a:bodyPr>
            <a:noAutofit/>
          </a:bodyPr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2753468-486C-4E44-B97B-3442F4990D23}"/>
              </a:ext>
            </a:extLst>
          </p:cNvPr>
          <p:cNvSpPr/>
          <p:nvPr/>
        </p:nvSpPr>
        <p:spPr>
          <a:xfrm>
            <a:off x="476780" y="1669027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4C2095-0900-4569-A109-645CF4777A8D}"/>
              </a:ext>
            </a:extLst>
          </p:cNvPr>
          <p:cNvSpPr/>
          <p:nvPr/>
        </p:nvSpPr>
        <p:spPr>
          <a:xfrm>
            <a:off x="6184900" y="1669027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8A3CDF-F5A1-44AC-9648-5A3D0461AB03}"/>
              </a:ext>
            </a:extLst>
          </p:cNvPr>
          <p:cNvSpPr/>
          <p:nvPr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8A9EEEA-4AE4-43FE-9262-BC961D83A4C2}"/>
              </a:ext>
            </a:extLst>
          </p:cNvPr>
          <p:cNvSpPr/>
          <p:nvPr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E14920E0-BAB9-44E6-A33A-5F4B6E751C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B186F496-8F3D-4D1B-850D-31517B35E6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6C776D0-A1AC-41AD-A930-68E62E311F28}"/>
              </a:ext>
            </a:extLst>
          </p:cNvPr>
          <p:cNvSpPr/>
          <p:nvPr userDrawn="1"/>
        </p:nvSpPr>
        <p:spPr>
          <a:xfrm>
            <a:off x="476780" y="1669027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676016B-595B-4B09-8A9C-981F4092254D}"/>
              </a:ext>
            </a:extLst>
          </p:cNvPr>
          <p:cNvSpPr/>
          <p:nvPr userDrawn="1"/>
        </p:nvSpPr>
        <p:spPr>
          <a:xfrm>
            <a:off x="6184900" y="1669027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8772A29-A091-45EF-9E05-7D38B8B671A6}"/>
              </a:ext>
            </a:extLst>
          </p:cNvPr>
          <p:cNvSpPr/>
          <p:nvPr userDrawn="1"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31A621E-F4F0-40C4-8952-5BF179427ED7}"/>
              </a:ext>
            </a:extLst>
          </p:cNvPr>
          <p:cNvSpPr/>
          <p:nvPr userDrawn="1"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492438"/>
      </p:ext>
    </p:extLst>
  </p:cSld>
  <p:clrMapOvr>
    <a:masterClrMapping/>
  </p:clrMapOvr>
  <p:transition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12875" y="1857892"/>
            <a:ext cx="5466824" cy="1695450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5" y="1857892"/>
            <a:ext cx="5444156" cy="1695450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3"/>
          <p:cNvSpPr/>
          <p:nvPr/>
        </p:nvSpPr>
        <p:spPr>
          <a:xfrm>
            <a:off x="504000" y="1705378"/>
            <a:ext cx="5466824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6" y="1705378"/>
            <a:ext cx="5452957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6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3" y="1857894"/>
            <a:ext cx="1210207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Co-brand</a:t>
            </a:r>
            <a:br>
              <a:rPr lang="en-US" sz="900" noProof="0" dirty="0">
                <a:solidFill>
                  <a:schemeClr val="bg1"/>
                </a:solidFill>
              </a:rPr>
            </a:br>
            <a:r>
              <a:rPr lang="en-US" sz="900" noProof="0" dirty="0">
                <a:solidFill>
                  <a:schemeClr val="bg1"/>
                </a:solidFill>
              </a:rPr>
              <a:t>Logo</a:t>
            </a:r>
          </a:p>
          <a:p>
            <a:endParaRPr lang="en-US" noProof="0" dirty="0"/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46192" y="1857894"/>
            <a:ext cx="1244161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Co-brand</a:t>
            </a:r>
            <a:br>
              <a:rPr lang="en-US" sz="900" noProof="0" dirty="0">
                <a:solidFill>
                  <a:schemeClr val="bg1"/>
                </a:solidFill>
              </a:rPr>
            </a:br>
            <a:r>
              <a:rPr lang="en-US" sz="900" noProof="0" dirty="0">
                <a:solidFill>
                  <a:schemeClr val="bg1"/>
                </a:solidFill>
              </a:rPr>
              <a:t>Logo</a:t>
            </a:r>
          </a:p>
          <a:p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3703CC-2625-4A3C-9057-35BB359C858C}"/>
              </a:ext>
            </a:extLst>
          </p:cNvPr>
          <p:cNvSpPr/>
          <p:nvPr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97003E-0D5A-4199-A9D0-BFB3CBF4A0D4}"/>
              </a:ext>
            </a:extLst>
          </p:cNvPr>
          <p:cNvSpPr/>
          <p:nvPr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074C3BE-314B-470C-927B-DBC4A457D9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8EE9A28-CEAF-410C-B504-E930E2347F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360E003-ECB4-492B-8A94-28433C076FF8}"/>
              </a:ext>
            </a:extLst>
          </p:cNvPr>
          <p:cNvSpPr/>
          <p:nvPr userDrawn="1"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54539A-8172-4D14-BE07-3622A53C73DF}"/>
              </a:ext>
            </a:extLst>
          </p:cNvPr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36432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4000" y="1705378"/>
            <a:ext cx="5466824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6" y="1705378"/>
            <a:ext cx="5452957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56704" y="1857894"/>
            <a:ext cx="1244161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504002" y="4103518"/>
            <a:ext cx="546894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195" y="4103518"/>
            <a:ext cx="5444716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4754495" y="4249684"/>
            <a:ext cx="1239381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10454993" y="4249684"/>
            <a:ext cx="1244160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3" y="1857894"/>
            <a:ext cx="1210207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2462FA-7D20-4E6B-9335-5F0CC56925D0}"/>
              </a:ext>
            </a:extLst>
          </p:cNvPr>
          <p:cNvSpPr/>
          <p:nvPr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5AF616D-3F67-4FD6-BC16-ABC13A0ACA22}"/>
              </a:ext>
            </a:extLst>
          </p:cNvPr>
          <p:cNvSpPr/>
          <p:nvPr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986DCA-1B97-4EC9-A852-97E5340E26DC}"/>
              </a:ext>
            </a:extLst>
          </p:cNvPr>
          <p:cNvSpPr/>
          <p:nvPr/>
        </p:nvSpPr>
        <p:spPr>
          <a:xfrm>
            <a:off x="469899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21E9D44-54F1-4CE7-8FDF-78DC08D29E3F}"/>
              </a:ext>
            </a:extLst>
          </p:cNvPr>
          <p:cNvSpPr/>
          <p:nvPr/>
        </p:nvSpPr>
        <p:spPr>
          <a:xfrm>
            <a:off x="6167796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CAAD7DA-8C87-4BD9-82C1-81D09B5A7A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9957D34C-FCB8-47FD-97FA-BF6A4F7FEC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DE12908D-2FA0-48AB-B2FF-08FF4335719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12875" y="1857892"/>
            <a:ext cx="5466824" cy="1695450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8DB1A9EF-276C-4FE9-B33D-E2267D9DB46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6195" y="1857892"/>
            <a:ext cx="5466824" cy="1695450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C2A7C1E0-8314-4B78-902A-0828B984B27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37297" y="4249681"/>
            <a:ext cx="5466824" cy="1695450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9057B8DE-1E5B-4E78-8FC1-456B14A880F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246195" y="4249681"/>
            <a:ext cx="5466824" cy="1695450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06502062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20000" y="1705968"/>
            <a:ext cx="355611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4000" y="1700215"/>
            <a:ext cx="3560000" cy="597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15300" y="1705968"/>
            <a:ext cx="358385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D5B122-EABE-4ECA-819A-54D0AA2130F9}"/>
              </a:ext>
            </a:extLst>
          </p:cNvPr>
          <p:cNvSpPr/>
          <p:nvPr/>
        </p:nvSpPr>
        <p:spPr>
          <a:xfrm>
            <a:off x="4278313" y="1705968"/>
            <a:ext cx="363696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F78E2E-2B9E-4E32-8A54-BC55293CD3C9}"/>
              </a:ext>
            </a:extLst>
          </p:cNvPr>
          <p:cNvSpPr/>
          <p:nvPr/>
        </p:nvSpPr>
        <p:spPr>
          <a:xfrm>
            <a:off x="469901" y="1705968"/>
            <a:ext cx="3627439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0F314D-E019-4AD3-B954-818463FF0B9D}"/>
              </a:ext>
            </a:extLst>
          </p:cNvPr>
          <p:cNvSpPr/>
          <p:nvPr/>
        </p:nvSpPr>
        <p:spPr>
          <a:xfrm>
            <a:off x="8104177" y="1705968"/>
            <a:ext cx="3629025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E69DF469-1C05-4DC1-B6C9-2712D9E1B8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7DBFC5B-8E23-48FC-97C3-38FCFE6253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F739EC70-7463-4AC3-840B-4FCA6DF3973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2875" y="1857893"/>
            <a:ext cx="3584464" cy="3839303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A85F1297-532C-478B-8C8C-A7A406ADF2C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25939" y="1861483"/>
            <a:ext cx="3584464" cy="3839303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72E6BFE1-0779-4417-985A-E1020673A1F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148737" y="1857892"/>
            <a:ext cx="3584464" cy="3839303"/>
          </a:xfrm>
        </p:spPr>
        <p:txBody>
          <a:bodyPr>
            <a:noAutofit/>
          </a:bodyPr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89841140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501651" y="1674089"/>
            <a:ext cx="36957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8006400" y="1674089"/>
            <a:ext cx="3683953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4273075" y="1674089"/>
            <a:ext cx="3657600" cy="1971675"/>
          </a:xfrm>
        </p:spPr>
        <p:txBody>
          <a:bodyPr/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18"/>
          <p:cNvSpPr>
            <a:spLocks noGrp="1"/>
          </p:cNvSpPr>
          <p:nvPr>
            <p:ph idx="1"/>
          </p:nvPr>
        </p:nvSpPr>
        <p:spPr>
          <a:xfrm>
            <a:off x="501652" y="3832225"/>
            <a:ext cx="3683949" cy="209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>
              <a:buFontTx/>
              <a:buNone/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Text Placeholder 18"/>
          <p:cNvSpPr>
            <a:spLocks noGrp="1"/>
          </p:cNvSpPr>
          <p:nvPr>
            <p:ph idx="16"/>
          </p:nvPr>
        </p:nvSpPr>
        <p:spPr>
          <a:xfrm>
            <a:off x="4267200" y="3832225"/>
            <a:ext cx="3657600" cy="209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>
              <a:buFontTx/>
              <a:buNone/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4" name="Text Placeholder 18"/>
          <p:cNvSpPr>
            <a:spLocks noGrp="1"/>
          </p:cNvSpPr>
          <p:nvPr>
            <p:ph idx="17"/>
          </p:nvPr>
        </p:nvSpPr>
        <p:spPr>
          <a:xfrm>
            <a:off x="8006400" y="3832225"/>
            <a:ext cx="3683953" cy="209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>
              <a:buFontTx/>
              <a:buNone/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F15AF63-D425-4D3F-B484-4B7A0F329F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7002A92-1CF7-42F5-B761-7DB3C2CF11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3583395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651" y="317501"/>
            <a:ext cx="11188700" cy="698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18"/>
          <p:cNvSpPr>
            <a:spLocks noGrp="1"/>
          </p:cNvSpPr>
          <p:nvPr>
            <p:ph idx="1"/>
          </p:nvPr>
        </p:nvSpPr>
        <p:spPr>
          <a:xfrm>
            <a:off x="501651" y="1665289"/>
            <a:ext cx="11165416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1091110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lumn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4000" y="2556000"/>
            <a:ext cx="2592000" cy="339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9096836" y="2556000"/>
            <a:ext cx="2592000" cy="339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68279" y="2556000"/>
            <a:ext cx="2592000" cy="339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6232557" y="2556000"/>
            <a:ext cx="2592000" cy="3394800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3B6715C-C932-49B3-880D-8C5710C8F9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6EA7B5E5-1F8D-43CD-9AD2-8B87181DC5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720073963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, 1 column text with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8"/>
          <p:cNvSpPr>
            <a:spLocks noGrp="1"/>
          </p:cNvSpPr>
          <p:nvPr>
            <p:ph idx="1"/>
          </p:nvPr>
        </p:nvSpPr>
        <p:spPr>
          <a:xfrm>
            <a:off x="501651" y="1665289"/>
            <a:ext cx="5594351" cy="47164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939BF43-6ABE-4327-81AC-7892A04773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133C46-CE37-4404-B4D0-9DFA124106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389491940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D1AFA9E9-5EB8-42BF-B15A-3D95DDA547A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C3F5B0ED-A4CB-4D19-B6B8-CA9E1139E7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883299604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F79D3799-9A6C-45EE-B3ED-0F77AAB658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46591155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289566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8"/>
          <p:cNvSpPr>
            <a:spLocks noGrp="1"/>
          </p:cNvSpPr>
          <p:nvPr>
            <p:ph idx="1"/>
          </p:nvPr>
        </p:nvSpPr>
        <p:spPr>
          <a:xfrm>
            <a:off x="502921" y="1665290"/>
            <a:ext cx="11187431" cy="47164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537CC665-FE98-46D6-975E-AFF0AE8ED2C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3BBABC4F-611D-45AA-96CD-C45E11F228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265866613"/>
      </p:ext>
    </p:extLst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 &amp;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1653" y="2052002"/>
            <a:ext cx="11188699" cy="40690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3" y="1674088"/>
            <a:ext cx="11188699" cy="3571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6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8CFE9674-04ED-4C53-9426-4EA385799F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32697561"/>
      </p:ext>
    </p:extLst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8"/>
          <p:cNvSpPr>
            <a:spLocks noGrp="1"/>
          </p:cNvSpPr>
          <p:nvPr>
            <p:ph idx="1"/>
          </p:nvPr>
        </p:nvSpPr>
        <p:spPr>
          <a:xfrm>
            <a:off x="501651" y="1665289"/>
            <a:ext cx="11165416" cy="47164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>
              <a:buFontTx/>
              <a:buNone/>
              <a:defRPr>
                <a:latin typeface="+mn-lt"/>
              </a:defRPr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defRPr>
                <a:latin typeface="+mj-lt"/>
              </a:defRPr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defRPr>
                <a:latin typeface="+mn-lt"/>
              </a:defRPr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defRPr>
                <a:latin typeface="+mn-lt"/>
              </a:defRPr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A1AF4B88-9BDB-4994-AE11-3A74CC55FE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2" y="317502"/>
            <a:ext cx="1118023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89728844"/>
      </p:ext>
    </p:extLst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90"/>
            <a:ext cx="5305579" cy="4716461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20"/>
          </p:nvPr>
        </p:nvSpPr>
        <p:spPr>
          <a:xfrm>
            <a:off x="6381540" y="1665290"/>
            <a:ext cx="5322781" cy="4716461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8A9CD2DA-AA83-4DCB-8501-DE5878CC0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6559CC6F-6478-4902-A4D5-F8FB6538D2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90970559"/>
      </p:ext>
    </p:extLst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s -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quarter" idx="10"/>
          </p:nvPr>
        </p:nvSpPr>
        <p:spPr>
          <a:xfrm>
            <a:off x="501651" y="1665290"/>
            <a:ext cx="5305580" cy="47164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 sz="1200"/>
            </a:lvl1pPr>
            <a:lvl2pPr marL="133350" indent="-133350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 sz="1200"/>
            </a:lvl2pPr>
            <a:lvl3pPr marL="2857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sz="1200"/>
            </a:lvl3pPr>
            <a:lvl4pPr marL="438150" indent="-133350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 sz="1200"/>
            </a:lvl4pPr>
            <a:lvl5pPr marL="5905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20"/>
          </p:nvPr>
        </p:nvSpPr>
        <p:spPr>
          <a:xfrm>
            <a:off x="6384001" y="1665290"/>
            <a:ext cx="5306351" cy="47164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FontTx/>
              <a:buNone/>
              <a:tabLst>
                <a:tab pos="3771900" algn="r"/>
              </a:tabLst>
              <a:defRPr sz="1200"/>
            </a:lvl1pPr>
            <a:lvl2pPr marL="133350" indent="-133350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 sz="1200"/>
            </a:lvl2pPr>
            <a:lvl3pPr marL="2857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sz="1200"/>
            </a:lvl3pPr>
            <a:lvl4pPr marL="438150" indent="-133350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 sz="1200"/>
            </a:lvl4pPr>
            <a:lvl5pPr marL="590550" indent="-133350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E5225F53-1C15-499B-9179-65E3B2184C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914EA394-D3CD-41FC-B7FF-082F08C15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66398080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&amp; 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62349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501651" y="317500"/>
            <a:ext cx="11162349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8" name="Text Placeholder 18"/>
          <p:cNvSpPr>
            <a:spLocks noGrp="1"/>
          </p:cNvSpPr>
          <p:nvPr>
            <p:ph idx="1"/>
          </p:nvPr>
        </p:nvSpPr>
        <p:spPr>
          <a:xfrm>
            <a:off x="501651" y="1700213"/>
            <a:ext cx="11165416" cy="467898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647120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91"/>
            <a:ext cx="5355165" cy="4455725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3" y="2125013"/>
            <a:ext cx="5349128" cy="3996000"/>
          </a:xfrm>
        </p:spPr>
        <p:txBody>
          <a:bodyPr/>
          <a:lstStyle/>
          <a:p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3" y="1665288"/>
            <a:ext cx="5349128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51" y="6121016"/>
            <a:ext cx="11188700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82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E911C489-B226-49BC-B069-119CF8BC96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F47218A4-44FE-4E96-A903-7AD44AF4E8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03828068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21"/>
          </p:nvPr>
        </p:nvSpPr>
        <p:spPr>
          <a:xfrm>
            <a:off x="6341222" y="2125013"/>
            <a:ext cx="5349129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>
          <a:xfrm>
            <a:off x="6341224" y="1665288"/>
            <a:ext cx="5349129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49" y="6121016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82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24"/>
          </p:nvPr>
        </p:nvSpPr>
        <p:spPr>
          <a:xfrm>
            <a:off x="501651" y="2125013"/>
            <a:ext cx="5349240" cy="399600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GB" dirty="0"/>
          </a:p>
        </p:txBody>
      </p:sp>
      <p:sp>
        <p:nvSpPr>
          <p:cNvPr id="12" name="Text Placeholder 5"/>
          <p:cNvSpPr>
            <a:spLocks noGrp="1"/>
          </p:cNvSpPr>
          <p:nvPr>
            <p:ph type="body" sz="quarter" idx="25"/>
          </p:nvPr>
        </p:nvSpPr>
        <p:spPr>
          <a:xfrm>
            <a:off x="501649" y="1665288"/>
            <a:ext cx="5349240" cy="420687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D528E1B-5BDF-48B1-B9CD-A31A996312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56A696DA-71F5-44D5-B231-17F470D2F6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46109811"/>
      </p:ext>
    </p:extLst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501652" y="1665289"/>
            <a:ext cx="4431857" cy="471646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450349" y="1665289"/>
            <a:ext cx="6240000" cy="4716463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DCFBECF-F261-4066-B77C-A1FCF54AA0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E9BEEDA-6F6F-4BD9-B1D8-9731D1B037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652139"/>
      </p:ext>
    </p:extLst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ntent with quo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quarter" idx="10"/>
          </p:nvPr>
        </p:nvSpPr>
        <p:spPr>
          <a:xfrm>
            <a:off x="7577883" y="1658680"/>
            <a:ext cx="4112468" cy="47230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tabLst>
                <a:tab pos="3771900" algn="r"/>
              </a:tabLst>
              <a:defRPr sz="1575">
                <a:solidFill>
                  <a:schemeClr val="accent3"/>
                </a:solidFill>
              </a:defRPr>
            </a:lvl1pPr>
            <a:lvl2pPr>
              <a:tabLst>
                <a:tab pos="3771900" algn="r"/>
              </a:tabLst>
              <a:defRPr/>
            </a:lvl2pPr>
            <a:lvl3pPr>
              <a:tabLst>
                <a:tab pos="3771900" algn="r"/>
              </a:tabLst>
              <a:defRPr/>
            </a:lvl3pPr>
            <a:lvl4pPr>
              <a:tabLst>
                <a:tab pos="3771900" algn="r"/>
              </a:tabLst>
              <a:defRPr/>
            </a:lvl4pPr>
            <a:lvl5pPr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6"/>
          </p:nvPr>
        </p:nvSpPr>
        <p:spPr>
          <a:xfrm>
            <a:off x="501651" y="1665288"/>
            <a:ext cx="6506348" cy="471646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tabLst>
                <a:tab pos="3771900" algn="r"/>
              </a:tabLst>
              <a:defRPr/>
            </a:lvl1pPr>
            <a:lvl2pPr marL="104775" indent="-104775" algn="l">
              <a:buClrTx/>
              <a:buSzPct val="100000"/>
              <a:buFont typeface="Arial" panose="020B0604020202020204" pitchFamily="34" charset="0"/>
              <a:buChar char="•"/>
              <a:tabLst>
                <a:tab pos="3771900" algn="r"/>
              </a:tabLst>
              <a:defRPr/>
            </a:lvl2pPr>
            <a:lvl3pPr marL="22860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/>
            </a:lvl3pPr>
            <a:lvl4pPr marL="352425" indent="-104775" algn="l">
              <a:buClrTx/>
              <a:buSzPct val="100000"/>
              <a:buFont typeface="Arial" panose="020B0604020202020204" pitchFamily="34" charset="0"/>
              <a:buChar char="◦"/>
              <a:tabLst>
                <a:tab pos="3771900" algn="r"/>
              </a:tabLst>
              <a:defRPr/>
            </a:lvl4pPr>
            <a:lvl5pPr marL="476250" indent="-104775" algn="l">
              <a:buClrTx/>
              <a:buSzPct val="100000"/>
              <a:buFont typeface="Arial" panose="020B0604020202020204" pitchFamily="34" charset="0"/>
              <a:buChar char="−"/>
              <a:tabLst>
                <a:tab pos="3771900" algn="r"/>
              </a:tabLst>
              <a:defRPr baseline="0"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68009483-F3D1-4AD9-8031-CEB4620DB8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51FE75E2-F986-4CD3-8A43-338DEE272C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37059623"/>
      </p:ext>
    </p:extLst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504000" y="2051999"/>
            <a:ext cx="3549549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 dirty="0"/>
              <a:t>Click icon to add chart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501651" y="1659145"/>
            <a:ext cx="3549549" cy="392112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7" name="Chart Placeholder 3"/>
          <p:cNvSpPr>
            <a:spLocks noGrp="1"/>
          </p:cNvSpPr>
          <p:nvPr>
            <p:ph type="chart" sz="quarter" idx="19"/>
          </p:nvPr>
        </p:nvSpPr>
        <p:spPr>
          <a:xfrm>
            <a:off x="4322402" y="2051999"/>
            <a:ext cx="3549549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 dirty="0"/>
              <a:t>Click icon to add chart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4321227" y="1659145"/>
            <a:ext cx="3549549" cy="392112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21"/>
          </p:nvPr>
        </p:nvSpPr>
        <p:spPr>
          <a:xfrm>
            <a:off x="8140802" y="2051999"/>
            <a:ext cx="3549549" cy="4069014"/>
          </a:xfrm>
          <a:prstGeom prst="rect">
            <a:avLst/>
          </a:prstGeom>
        </p:spPr>
        <p:txBody>
          <a:bodyPr/>
          <a:lstStyle/>
          <a:p>
            <a:r>
              <a:rPr lang="en-US" noProof="0" dirty="0"/>
              <a:t>Click icon to add chart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22"/>
          </p:nvPr>
        </p:nvSpPr>
        <p:spPr>
          <a:xfrm>
            <a:off x="8140802" y="1659145"/>
            <a:ext cx="3549549" cy="398256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2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501649" y="6121016"/>
            <a:ext cx="11165419" cy="260737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675"/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F3BAE7D4-2DCE-493F-8804-6735FFDC6D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0AA8666D-884E-4CE4-A16C-E06A6E0BAE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919569467"/>
      </p:ext>
    </p:extLst>
  </p:cSld>
  <p:clrMapOvr>
    <a:masterClrMapping/>
  </p:clrMapOvr>
  <p:transition>
    <p:fad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01649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5" name="Picture Placeholder 6"/>
          <p:cNvSpPr>
            <a:spLocks noGrp="1"/>
          </p:cNvSpPr>
          <p:nvPr>
            <p:ph type="pic" sz="quarter" idx="14"/>
          </p:nvPr>
        </p:nvSpPr>
        <p:spPr>
          <a:xfrm>
            <a:off x="3327216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6" name="Picture Placeholder 6"/>
          <p:cNvSpPr>
            <a:spLocks noGrp="1"/>
          </p:cNvSpPr>
          <p:nvPr>
            <p:ph type="pic" sz="quarter" idx="15"/>
          </p:nvPr>
        </p:nvSpPr>
        <p:spPr>
          <a:xfrm>
            <a:off x="6152783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>
          <a:xfrm>
            <a:off x="8978351" y="1674086"/>
            <a:ext cx="2712000" cy="1260000"/>
          </a:xfrm>
        </p:spPr>
        <p:txBody>
          <a:bodyPr lIns="0" tIns="0" rIns="0" bIns="0">
            <a:noAutofit/>
          </a:bodyPr>
          <a:lstStyle/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01651" y="3124200"/>
            <a:ext cx="2720468" cy="3257548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8"/>
          </p:nvPr>
        </p:nvSpPr>
        <p:spPr>
          <a:xfrm>
            <a:off x="6149963" y="3120553"/>
            <a:ext cx="2712000" cy="3261199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9"/>
          </p:nvPr>
        </p:nvSpPr>
        <p:spPr>
          <a:xfrm>
            <a:off x="3330040" y="3124202"/>
            <a:ext cx="2712000" cy="3257549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2" name="Text Placeholder 8"/>
          <p:cNvSpPr>
            <a:spLocks noGrp="1"/>
          </p:cNvSpPr>
          <p:nvPr>
            <p:ph type="body" sz="quarter" idx="20"/>
          </p:nvPr>
        </p:nvSpPr>
        <p:spPr>
          <a:xfrm>
            <a:off x="8993170" y="3108508"/>
            <a:ext cx="2697183" cy="3273240"/>
          </a:xfrm>
        </p:spPr>
        <p:txBody>
          <a:bodyPr/>
          <a:lstStyle>
            <a:lvl1pPr marL="0" indent="0" algn="l"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0"/>
              </a:spcAft>
              <a:defRPr/>
            </a:lvl7pPr>
            <a:lvl8pPr marL="267300" indent="-132300">
              <a:spcAft>
                <a:spcPts val="0"/>
              </a:spcAft>
              <a:defRPr/>
            </a:lvl8pPr>
            <a:lvl9pPr marL="267300" indent="-132300">
              <a:spcAft>
                <a:spcPts val="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CB36819A-C0CE-4CC8-96BE-D57C8135F44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A14F8B0D-4D62-4988-B307-1BB6BBEEC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93075083"/>
      </p:ext>
    </p:extLst>
  </p:cSld>
  <p:clrMapOvr>
    <a:masterClrMapping/>
  </p:clrMapOvr>
  <p:transition>
    <p:fad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profi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4000" y="1672337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24085" y="1665377"/>
            <a:ext cx="5475067" cy="60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4000" y="4065173"/>
            <a:ext cx="5496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24085" y="4065173"/>
            <a:ext cx="547506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8" name="Picture Placeholder 11"/>
          <p:cNvSpPr>
            <a:spLocks noGrp="1"/>
          </p:cNvSpPr>
          <p:nvPr>
            <p:ph type="pic" sz="quarter" idx="25"/>
          </p:nvPr>
        </p:nvSpPr>
        <p:spPr>
          <a:xfrm>
            <a:off x="504000" y="1845377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9" name="Picture Placeholder 11"/>
          <p:cNvSpPr>
            <a:spLocks noGrp="1"/>
          </p:cNvSpPr>
          <p:nvPr>
            <p:ph type="pic" sz="quarter" idx="27"/>
          </p:nvPr>
        </p:nvSpPr>
        <p:spPr>
          <a:xfrm>
            <a:off x="6224085" y="1845377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29"/>
          </p:nvPr>
        </p:nvSpPr>
        <p:spPr>
          <a:xfrm>
            <a:off x="504000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31"/>
          </p:nvPr>
        </p:nvSpPr>
        <p:spPr>
          <a:xfrm>
            <a:off x="6224085" y="4256213"/>
            <a:ext cx="1968000" cy="1476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2"/>
          </p:nvPr>
        </p:nvSpPr>
        <p:spPr>
          <a:xfrm>
            <a:off x="2683483" y="1845377"/>
            <a:ext cx="3288000" cy="1944000"/>
          </a:xfrm>
        </p:spPr>
        <p:txBody>
          <a:bodyPr/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4" name="Text Placeholder 12"/>
          <p:cNvSpPr>
            <a:spLocks noGrp="1"/>
          </p:cNvSpPr>
          <p:nvPr>
            <p:ph type="body" sz="quarter" idx="33"/>
          </p:nvPr>
        </p:nvSpPr>
        <p:spPr>
          <a:xfrm>
            <a:off x="8396560" y="1845377"/>
            <a:ext cx="3302592" cy="1944000"/>
          </a:xfrm>
        </p:spPr>
        <p:txBody>
          <a:bodyPr/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34"/>
          </p:nvPr>
        </p:nvSpPr>
        <p:spPr>
          <a:xfrm>
            <a:off x="2683483" y="4256213"/>
            <a:ext cx="3288000" cy="1944000"/>
          </a:xfrm>
        </p:spPr>
        <p:txBody>
          <a:bodyPr/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12"/>
          <p:cNvSpPr>
            <a:spLocks noGrp="1"/>
          </p:cNvSpPr>
          <p:nvPr>
            <p:ph type="body" sz="quarter" idx="35"/>
          </p:nvPr>
        </p:nvSpPr>
        <p:spPr>
          <a:xfrm>
            <a:off x="8396560" y="4256213"/>
            <a:ext cx="3302592" cy="1944000"/>
          </a:xfrm>
        </p:spPr>
        <p:txBody>
          <a:bodyPr/>
          <a:lstStyle>
            <a:lvl1pPr marL="0" indent="0" algn="l">
              <a:spcAft>
                <a:spcPts val="0"/>
              </a:spcAft>
              <a:buFontTx/>
              <a:buNone/>
              <a:defRPr b="1"/>
            </a:lvl1pPr>
            <a:lvl2pPr marL="104775" indent="-104775" algn="l"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b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2753468-486C-4E44-B97B-3442F4990D23}"/>
              </a:ext>
            </a:extLst>
          </p:cNvPr>
          <p:cNvSpPr/>
          <p:nvPr userDrawn="1"/>
        </p:nvSpPr>
        <p:spPr>
          <a:xfrm>
            <a:off x="476780" y="1669027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4C2095-0900-4569-A109-645CF4777A8D}"/>
              </a:ext>
            </a:extLst>
          </p:cNvPr>
          <p:cNvSpPr/>
          <p:nvPr userDrawn="1"/>
        </p:nvSpPr>
        <p:spPr>
          <a:xfrm>
            <a:off x="6184900" y="1669027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48A3CDF-F5A1-44AC-9648-5A3D0461AB03}"/>
              </a:ext>
            </a:extLst>
          </p:cNvPr>
          <p:cNvSpPr/>
          <p:nvPr userDrawn="1"/>
        </p:nvSpPr>
        <p:spPr>
          <a:xfrm>
            <a:off x="469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8A9EEEA-4AE4-43FE-9262-BC961D83A4C2}"/>
              </a:ext>
            </a:extLst>
          </p:cNvPr>
          <p:cNvSpPr/>
          <p:nvPr userDrawn="1"/>
        </p:nvSpPr>
        <p:spPr>
          <a:xfrm>
            <a:off x="6184900" y="4065173"/>
            <a:ext cx="55368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E14920E0-BAB9-44E6-A33A-5F4B6E751C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B186F496-8F3D-4D1B-850D-31517B35E6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6498853"/>
      </p:ext>
    </p:extLst>
  </p:cSld>
  <p:clrMapOvr>
    <a:masterClrMapping/>
  </p:clrMapOvr>
  <p:transition>
    <p:fad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alifications 2 x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8"/>
          <p:cNvSpPr>
            <a:spLocks noGrp="1"/>
          </p:cNvSpPr>
          <p:nvPr>
            <p:ph type="body" sz="quarter" idx="17"/>
          </p:nvPr>
        </p:nvSpPr>
        <p:spPr>
          <a:xfrm>
            <a:off x="512875" y="1857892"/>
            <a:ext cx="5466824" cy="169545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1"/>
          </p:nvPr>
        </p:nvSpPr>
        <p:spPr>
          <a:xfrm>
            <a:off x="6246195" y="1857892"/>
            <a:ext cx="5444156" cy="169545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Rectangle 3"/>
          <p:cNvSpPr/>
          <p:nvPr/>
        </p:nvSpPr>
        <p:spPr>
          <a:xfrm>
            <a:off x="504000" y="1705378"/>
            <a:ext cx="5466824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6" y="1705378"/>
            <a:ext cx="5452957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6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3" y="1857894"/>
            <a:ext cx="1210207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Co-brand</a:t>
            </a:r>
            <a:br>
              <a:rPr lang="en-US" sz="900" noProof="0" dirty="0">
                <a:solidFill>
                  <a:schemeClr val="bg1"/>
                </a:solidFill>
              </a:rPr>
            </a:br>
            <a:r>
              <a:rPr lang="en-US" sz="900" noProof="0" dirty="0">
                <a:solidFill>
                  <a:schemeClr val="bg1"/>
                </a:solidFill>
              </a:rPr>
              <a:t>Logo</a:t>
            </a:r>
          </a:p>
          <a:p>
            <a:endParaRPr lang="en-US" noProof="0" dirty="0"/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46192" y="1857894"/>
            <a:ext cx="1244161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Co-brand</a:t>
            </a:r>
            <a:br>
              <a:rPr lang="en-US" sz="900" noProof="0" dirty="0">
                <a:solidFill>
                  <a:schemeClr val="bg1"/>
                </a:solidFill>
              </a:rPr>
            </a:br>
            <a:r>
              <a:rPr lang="en-US" sz="900" noProof="0" dirty="0">
                <a:solidFill>
                  <a:schemeClr val="bg1"/>
                </a:solidFill>
              </a:rPr>
              <a:t>Logo</a:t>
            </a:r>
          </a:p>
          <a:p>
            <a:endParaRPr lang="en-US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3703CC-2625-4A3C-9057-35BB359C858C}"/>
              </a:ext>
            </a:extLst>
          </p:cNvPr>
          <p:cNvSpPr/>
          <p:nvPr userDrawn="1"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97003E-0D5A-4199-A9D0-BFB3CBF4A0D4}"/>
              </a:ext>
            </a:extLst>
          </p:cNvPr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4074C3BE-314B-470C-927B-DBC4A457D9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8EE9A28-CEAF-410C-B504-E930E2347F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584453420"/>
      </p:ext>
    </p:extLst>
  </p:cSld>
  <p:clrMapOvr>
    <a:masterClrMapping/>
  </p:clrMapOvr>
  <p:transition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alifications 2 x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4000" y="1705378"/>
            <a:ext cx="5466824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46196" y="1705378"/>
            <a:ext cx="5452957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7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10456704" y="1857894"/>
            <a:ext cx="1244161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504002" y="4103518"/>
            <a:ext cx="546894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246195" y="4103518"/>
            <a:ext cx="5444716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750"/>
              </a:spcAft>
            </a:pPr>
            <a:endParaRPr lang="en-GB" sz="825" dirty="0">
              <a:solidFill>
                <a:schemeClr val="bg1"/>
              </a:solidFill>
            </a:endParaRPr>
          </a:p>
        </p:txBody>
      </p:sp>
      <p:sp>
        <p:nvSpPr>
          <p:cNvPr id="14" name="Picture Placeholder 29"/>
          <p:cNvSpPr>
            <a:spLocks noGrp="1"/>
          </p:cNvSpPr>
          <p:nvPr>
            <p:ph type="pic" sz="quarter" idx="24" hasCustomPrompt="1"/>
          </p:nvPr>
        </p:nvSpPr>
        <p:spPr>
          <a:xfrm>
            <a:off x="4754495" y="4249684"/>
            <a:ext cx="1239381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5" name="Picture Placeholder 29"/>
          <p:cNvSpPr>
            <a:spLocks noGrp="1"/>
          </p:cNvSpPr>
          <p:nvPr>
            <p:ph type="pic" sz="quarter" idx="25" hasCustomPrompt="1"/>
          </p:nvPr>
        </p:nvSpPr>
        <p:spPr>
          <a:xfrm>
            <a:off x="10454993" y="4249684"/>
            <a:ext cx="1244160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7" name="Picture Placeholder 29"/>
          <p:cNvSpPr>
            <a:spLocks noGrp="1"/>
          </p:cNvSpPr>
          <p:nvPr>
            <p:ph type="pic" sz="quarter" idx="19" hasCustomPrompt="1"/>
          </p:nvPr>
        </p:nvSpPr>
        <p:spPr>
          <a:xfrm>
            <a:off x="4769493" y="1857894"/>
            <a:ext cx="1210207" cy="549275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None/>
              <a:tabLst/>
              <a:defRPr sz="675"/>
            </a:lvl1pPr>
          </a:lstStyle>
          <a:p>
            <a:pPr>
              <a:spcBef>
                <a:spcPct val="0"/>
              </a:spcBef>
            </a:pPr>
            <a:r>
              <a:rPr lang="en-US" sz="900" dirty="0">
                <a:solidFill>
                  <a:schemeClr val="bg1"/>
                </a:solidFill>
              </a:rPr>
              <a:t>Co-brand</a:t>
            </a:r>
            <a:br>
              <a:rPr lang="en-US" sz="900" dirty="0">
                <a:solidFill>
                  <a:schemeClr val="bg1"/>
                </a:solidFill>
              </a:rPr>
            </a:br>
            <a:r>
              <a:rPr lang="en-US" sz="900" dirty="0">
                <a:solidFill>
                  <a:schemeClr val="bg1"/>
                </a:solidFill>
              </a:rPr>
              <a:t>Logo</a:t>
            </a:r>
          </a:p>
          <a:p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2462FA-7D20-4E6B-9335-5F0CC56925D0}"/>
              </a:ext>
            </a:extLst>
          </p:cNvPr>
          <p:cNvSpPr/>
          <p:nvPr userDrawn="1"/>
        </p:nvSpPr>
        <p:spPr>
          <a:xfrm>
            <a:off x="469899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5AF616D-3F67-4FD6-BC16-ABC13A0ACA22}"/>
              </a:ext>
            </a:extLst>
          </p:cNvPr>
          <p:cNvSpPr/>
          <p:nvPr userDrawn="1"/>
        </p:nvSpPr>
        <p:spPr>
          <a:xfrm>
            <a:off x="6167796" y="1705379"/>
            <a:ext cx="5544000" cy="530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1986DCA-1B97-4EC9-A852-97E5340E26DC}"/>
              </a:ext>
            </a:extLst>
          </p:cNvPr>
          <p:cNvSpPr/>
          <p:nvPr userDrawn="1"/>
        </p:nvSpPr>
        <p:spPr>
          <a:xfrm>
            <a:off x="469899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21E9D44-54F1-4CE7-8FDF-78DC08D29E3F}"/>
              </a:ext>
            </a:extLst>
          </p:cNvPr>
          <p:cNvSpPr/>
          <p:nvPr userDrawn="1"/>
        </p:nvSpPr>
        <p:spPr>
          <a:xfrm>
            <a:off x="6167796" y="4103519"/>
            <a:ext cx="5544000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>
            <a:noAutofit/>
          </a:bodyPr>
          <a:lstStyle/>
          <a:p>
            <a:pPr algn="ctr">
              <a:spcAft>
                <a:spcPts val="1000"/>
              </a:spcAft>
            </a:pPr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CAAD7DA-8C87-4BD9-82C1-81D09B5A7A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9957D34C-FCB8-47FD-97FA-BF6A4F7FEC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0C507E7-B81B-4C48-A5AA-EB230230297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12875" y="1857892"/>
            <a:ext cx="5466824" cy="169545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A4B9D944-7F4E-42D4-8A84-43402BC40F0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246195" y="1857892"/>
            <a:ext cx="5444156" cy="169545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D3B7D15E-E3BF-4AE0-B657-86BF4076BE3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47075" y="4251853"/>
            <a:ext cx="5466824" cy="169545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960D4485-EAA8-48B3-931F-31B5CEB3E67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80397" y="4251853"/>
            <a:ext cx="5444156" cy="169545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1080192"/>
      </p:ext>
    </p:extLst>
  </p:cSld>
  <p:clrMapOvr>
    <a:masterClrMapping/>
  </p:clrMapOvr>
  <p:transition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column green 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20000" y="1705968"/>
            <a:ext cx="3556117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4000" y="1700215"/>
            <a:ext cx="3560000" cy="5975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15300" y="1705968"/>
            <a:ext cx="358385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825" noProof="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D5B122-EABE-4ECA-819A-54D0AA2130F9}"/>
              </a:ext>
            </a:extLst>
          </p:cNvPr>
          <p:cNvSpPr/>
          <p:nvPr userDrawn="1"/>
        </p:nvSpPr>
        <p:spPr>
          <a:xfrm>
            <a:off x="4278313" y="1705968"/>
            <a:ext cx="3636963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F78E2E-2B9E-4E32-8A54-BC55293CD3C9}"/>
              </a:ext>
            </a:extLst>
          </p:cNvPr>
          <p:cNvSpPr/>
          <p:nvPr userDrawn="1"/>
        </p:nvSpPr>
        <p:spPr>
          <a:xfrm>
            <a:off x="469901" y="1705968"/>
            <a:ext cx="3627439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0F314D-E019-4AD3-B954-818463FF0B9D}"/>
              </a:ext>
            </a:extLst>
          </p:cNvPr>
          <p:cNvSpPr/>
          <p:nvPr userDrawn="1"/>
        </p:nvSpPr>
        <p:spPr>
          <a:xfrm>
            <a:off x="8104177" y="1705968"/>
            <a:ext cx="3629025" cy="5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100" noProof="0" dirty="0">
              <a:solidFill>
                <a:schemeClr val="bg1"/>
              </a:solidFill>
            </a:endParaRPr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E69DF469-1C05-4DC1-B6C9-2712D9E1B8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1651" y="651600"/>
            <a:ext cx="11188700" cy="75725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350" b="0">
                <a:solidFill>
                  <a:srgbClr val="575757"/>
                </a:solidFill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7DBFC5B-8E23-48FC-97C3-38FCFE6253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1651" y="317502"/>
            <a:ext cx="11188700" cy="33409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68D44A10-A1BE-4B60-89A4-889D08B8B34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12875" y="1857892"/>
            <a:ext cx="3584464" cy="4265506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9F52FC78-7A4E-4367-9DA3-28A234B39DF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320000" y="1897258"/>
            <a:ext cx="3556117" cy="422614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2D6B6D6E-986C-4D4B-8630-4EBB5F79C2A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177084" y="1897258"/>
            <a:ext cx="3556117" cy="4226140"/>
          </a:xfrm>
        </p:spPr>
        <p:txBody>
          <a:bodyPr/>
          <a:lstStyle>
            <a:lvl1pPr marL="0" indent="0" algn="l">
              <a:spcAft>
                <a:spcPts val="750"/>
              </a:spcAft>
              <a:buFontTx/>
              <a:buNone/>
              <a:defRPr b="1">
                <a:solidFill>
                  <a:schemeClr val="accent1"/>
                </a:solidFill>
              </a:defRPr>
            </a:lvl1pPr>
            <a:lvl2pPr marL="10477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•"/>
              <a:defRPr/>
            </a:lvl2pPr>
            <a:lvl3pPr marL="22860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/>
            </a:lvl3pPr>
            <a:lvl4pPr marL="352425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◦"/>
              <a:defRPr/>
            </a:lvl4pPr>
            <a:lvl5pPr marL="476250" indent="-104775" algn="l">
              <a:spcAft>
                <a:spcPts val="750"/>
              </a:spcAft>
              <a:buClrTx/>
              <a:buSzPct val="100000"/>
              <a:buFont typeface="Arial" panose="020B0604020202020204" pitchFamily="34" charset="0"/>
              <a:buChar char="−"/>
              <a:defRPr baseline="0"/>
            </a:lvl5pPr>
            <a:lvl6pPr marL="267300" indent="-132300">
              <a:spcAft>
                <a:spcPts val="750"/>
              </a:spcAft>
              <a:buFont typeface="Verdana" panose="020B0604030504040204" pitchFamily="34" charset="0"/>
              <a:buChar char="−"/>
              <a:defRPr/>
            </a:lvl6pPr>
            <a:lvl7pPr marL="267300" indent="-132300">
              <a:spcAft>
                <a:spcPts val="750"/>
              </a:spcAft>
              <a:defRPr/>
            </a:lvl7pPr>
            <a:lvl8pPr marL="267300" indent="-132300">
              <a:spcAft>
                <a:spcPts val="750"/>
              </a:spcAft>
              <a:defRPr/>
            </a:lvl8pPr>
            <a:lvl9pPr marL="267300" indent="-132300">
              <a:spcAft>
                <a:spcPts val="750"/>
              </a:spcAft>
              <a:defRPr/>
            </a:lvl9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778402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9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86.xml"/><Relationship Id="rId42" Type="http://schemas.openxmlformats.org/officeDocument/2006/relationships/slideLayout" Target="../slideLayouts/slideLayout94.xml"/><Relationship Id="rId47" Type="http://schemas.openxmlformats.org/officeDocument/2006/relationships/slideLayout" Target="../slideLayouts/slideLayout99.xml"/><Relationship Id="rId50" Type="http://schemas.openxmlformats.org/officeDocument/2006/relationships/slideLayout" Target="../slideLayouts/slideLayout102.xml"/><Relationship Id="rId55" Type="http://schemas.openxmlformats.org/officeDocument/2006/relationships/tags" Target="../tags/tag2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slideLayout" Target="../slideLayouts/slideLayout84.xml"/><Relationship Id="rId37" Type="http://schemas.openxmlformats.org/officeDocument/2006/relationships/slideLayout" Target="../slideLayouts/slideLayout89.xml"/><Relationship Id="rId40" Type="http://schemas.openxmlformats.org/officeDocument/2006/relationships/slideLayout" Target="../slideLayouts/slideLayout92.xml"/><Relationship Id="rId45" Type="http://schemas.openxmlformats.org/officeDocument/2006/relationships/slideLayout" Target="../slideLayouts/slideLayout97.xml"/><Relationship Id="rId53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57.xml"/><Relationship Id="rId19" Type="http://schemas.openxmlformats.org/officeDocument/2006/relationships/slideLayout" Target="../slideLayouts/slideLayout71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Relationship Id="rId35" Type="http://schemas.openxmlformats.org/officeDocument/2006/relationships/slideLayout" Target="../slideLayouts/slideLayout87.xml"/><Relationship Id="rId43" Type="http://schemas.openxmlformats.org/officeDocument/2006/relationships/slideLayout" Target="../slideLayouts/slideLayout95.xml"/><Relationship Id="rId48" Type="http://schemas.openxmlformats.org/officeDocument/2006/relationships/slideLayout" Target="../slideLayouts/slideLayout100.xml"/><Relationship Id="rId56" Type="http://schemas.openxmlformats.org/officeDocument/2006/relationships/oleObject" Target="../embeddings/oleObject2.bin"/><Relationship Id="rId8" Type="http://schemas.openxmlformats.org/officeDocument/2006/relationships/slideLayout" Target="../slideLayouts/slideLayout60.xml"/><Relationship Id="rId51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slideLayout" Target="../slideLayouts/slideLayout85.xml"/><Relationship Id="rId38" Type="http://schemas.openxmlformats.org/officeDocument/2006/relationships/slideLayout" Target="../slideLayouts/slideLayout90.xml"/><Relationship Id="rId46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72.xml"/><Relationship Id="rId41" Type="http://schemas.openxmlformats.org/officeDocument/2006/relationships/slideLayout" Target="../slideLayouts/slideLayout93.xml"/><Relationship Id="rId54" Type="http://schemas.openxmlformats.org/officeDocument/2006/relationships/theme" Target="../theme/theme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36" Type="http://schemas.openxmlformats.org/officeDocument/2006/relationships/slideLayout" Target="../slideLayouts/slideLayout88.xml"/><Relationship Id="rId49" Type="http://schemas.openxmlformats.org/officeDocument/2006/relationships/slideLayout" Target="../slideLayouts/slideLayout101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62.xml"/><Relationship Id="rId31" Type="http://schemas.openxmlformats.org/officeDocument/2006/relationships/slideLayout" Target="../slideLayouts/slideLayout83.xml"/><Relationship Id="rId44" Type="http://schemas.openxmlformats.org/officeDocument/2006/relationships/slideLayout" Target="../slideLayouts/slideLayout96.xml"/><Relationship Id="rId52" Type="http://schemas.openxmlformats.org/officeDocument/2006/relationships/slideLayout" Target="../slideLayouts/slideLayout104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8.xml"/><Relationship Id="rId18" Type="http://schemas.openxmlformats.org/officeDocument/2006/relationships/slideLayout" Target="../slideLayouts/slideLayout123.xml"/><Relationship Id="rId26" Type="http://schemas.openxmlformats.org/officeDocument/2006/relationships/slideLayout" Target="../slideLayouts/slideLayout131.xml"/><Relationship Id="rId39" Type="http://schemas.openxmlformats.org/officeDocument/2006/relationships/slideLayout" Target="../slideLayouts/slideLayout144.xml"/><Relationship Id="rId21" Type="http://schemas.openxmlformats.org/officeDocument/2006/relationships/slideLayout" Target="../slideLayouts/slideLayout126.xml"/><Relationship Id="rId34" Type="http://schemas.openxmlformats.org/officeDocument/2006/relationships/slideLayout" Target="../slideLayouts/slideLayout139.xml"/><Relationship Id="rId42" Type="http://schemas.openxmlformats.org/officeDocument/2006/relationships/slideLayout" Target="../slideLayouts/slideLayout147.xml"/><Relationship Id="rId47" Type="http://schemas.openxmlformats.org/officeDocument/2006/relationships/slideLayout" Target="../slideLayouts/slideLayout152.xml"/><Relationship Id="rId50" Type="http://schemas.openxmlformats.org/officeDocument/2006/relationships/slideLayout" Target="../slideLayouts/slideLayout155.xml"/><Relationship Id="rId55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07.xml"/><Relationship Id="rId16" Type="http://schemas.openxmlformats.org/officeDocument/2006/relationships/slideLayout" Target="../slideLayouts/slideLayout121.xml"/><Relationship Id="rId29" Type="http://schemas.openxmlformats.org/officeDocument/2006/relationships/slideLayout" Target="../slideLayouts/slideLayout134.xml"/><Relationship Id="rId11" Type="http://schemas.openxmlformats.org/officeDocument/2006/relationships/slideLayout" Target="../slideLayouts/slideLayout116.xml"/><Relationship Id="rId24" Type="http://schemas.openxmlformats.org/officeDocument/2006/relationships/slideLayout" Target="../slideLayouts/slideLayout129.xml"/><Relationship Id="rId32" Type="http://schemas.openxmlformats.org/officeDocument/2006/relationships/slideLayout" Target="../slideLayouts/slideLayout137.xml"/><Relationship Id="rId37" Type="http://schemas.openxmlformats.org/officeDocument/2006/relationships/slideLayout" Target="../slideLayouts/slideLayout142.xml"/><Relationship Id="rId40" Type="http://schemas.openxmlformats.org/officeDocument/2006/relationships/slideLayout" Target="../slideLayouts/slideLayout145.xml"/><Relationship Id="rId45" Type="http://schemas.openxmlformats.org/officeDocument/2006/relationships/slideLayout" Target="../slideLayouts/slideLayout150.xml"/><Relationship Id="rId53" Type="http://schemas.openxmlformats.org/officeDocument/2006/relationships/slideLayout" Target="../slideLayouts/slideLayout158.xml"/><Relationship Id="rId58" Type="http://schemas.openxmlformats.org/officeDocument/2006/relationships/tags" Target="../tags/tag3.xml"/><Relationship Id="rId5" Type="http://schemas.openxmlformats.org/officeDocument/2006/relationships/slideLayout" Target="../slideLayouts/slideLayout110.xml"/><Relationship Id="rId19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slideLayout" Target="../slideLayouts/slideLayout119.xml"/><Relationship Id="rId22" Type="http://schemas.openxmlformats.org/officeDocument/2006/relationships/slideLayout" Target="../slideLayouts/slideLayout127.xml"/><Relationship Id="rId27" Type="http://schemas.openxmlformats.org/officeDocument/2006/relationships/slideLayout" Target="../slideLayouts/slideLayout132.xml"/><Relationship Id="rId30" Type="http://schemas.openxmlformats.org/officeDocument/2006/relationships/slideLayout" Target="../slideLayouts/slideLayout135.xml"/><Relationship Id="rId35" Type="http://schemas.openxmlformats.org/officeDocument/2006/relationships/slideLayout" Target="../slideLayouts/slideLayout140.xml"/><Relationship Id="rId43" Type="http://schemas.openxmlformats.org/officeDocument/2006/relationships/slideLayout" Target="../slideLayouts/slideLayout148.xml"/><Relationship Id="rId48" Type="http://schemas.openxmlformats.org/officeDocument/2006/relationships/slideLayout" Target="../slideLayouts/slideLayout153.xml"/><Relationship Id="rId56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13.xml"/><Relationship Id="rId51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08.xml"/><Relationship Id="rId12" Type="http://schemas.openxmlformats.org/officeDocument/2006/relationships/slideLayout" Target="../slideLayouts/slideLayout117.xml"/><Relationship Id="rId17" Type="http://schemas.openxmlformats.org/officeDocument/2006/relationships/slideLayout" Target="../slideLayouts/slideLayout122.xml"/><Relationship Id="rId25" Type="http://schemas.openxmlformats.org/officeDocument/2006/relationships/slideLayout" Target="../slideLayouts/slideLayout130.xml"/><Relationship Id="rId33" Type="http://schemas.openxmlformats.org/officeDocument/2006/relationships/slideLayout" Target="../slideLayouts/slideLayout138.xml"/><Relationship Id="rId38" Type="http://schemas.openxmlformats.org/officeDocument/2006/relationships/slideLayout" Target="../slideLayouts/slideLayout143.xml"/><Relationship Id="rId46" Type="http://schemas.openxmlformats.org/officeDocument/2006/relationships/slideLayout" Target="../slideLayouts/slideLayout151.xml"/><Relationship Id="rId59" Type="http://schemas.openxmlformats.org/officeDocument/2006/relationships/oleObject" Target="../embeddings/oleObject3.bin"/><Relationship Id="rId20" Type="http://schemas.openxmlformats.org/officeDocument/2006/relationships/slideLayout" Target="../slideLayouts/slideLayout125.xml"/><Relationship Id="rId41" Type="http://schemas.openxmlformats.org/officeDocument/2006/relationships/slideLayout" Target="../slideLayouts/slideLayout146.xml"/><Relationship Id="rId54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20.xml"/><Relationship Id="rId23" Type="http://schemas.openxmlformats.org/officeDocument/2006/relationships/slideLayout" Target="../slideLayouts/slideLayout128.xml"/><Relationship Id="rId28" Type="http://schemas.openxmlformats.org/officeDocument/2006/relationships/slideLayout" Target="../slideLayouts/slideLayout133.xml"/><Relationship Id="rId36" Type="http://schemas.openxmlformats.org/officeDocument/2006/relationships/slideLayout" Target="../slideLayouts/slideLayout141.xml"/><Relationship Id="rId49" Type="http://schemas.openxmlformats.org/officeDocument/2006/relationships/slideLayout" Target="../slideLayouts/slideLayout154.xml"/><Relationship Id="rId57" Type="http://schemas.openxmlformats.org/officeDocument/2006/relationships/theme" Target="../theme/theme5.xml"/><Relationship Id="rId10" Type="http://schemas.openxmlformats.org/officeDocument/2006/relationships/slideLayout" Target="../slideLayouts/slideLayout115.xml"/><Relationship Id="rId31" Type="http://schemas.openxmlformats.org/officeDocument/2006/relationships/slideLayout" Target="../slideLayouts/slideLayout136.xml"/><Relationship Id="rId44" Type="http://schemas.openxmlformats.org/officeDocument/2006/relationships/slideLayout" Target="../slideLayouts/slideLayout149.xml"/><Relationship Id="rId52" Type="http://schemas.openxmlformats.org/officeDocument/2006/relationships/slideLayout" Target="../slideLayouts/slideLayout157.xml"/><Relationship Id="rId60" Type="http://schemas.openxmlformats.org/officeDocument/2006/relationships/image" Target="../media/image1.emf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4.xml"/><Relationship Id="rId18" Type="http://schemas.openxmlformats.org/officeDocument/2006/relationships/slideLayout" Target="../slideLayouts/slideLayout179.xml"/><Relationship Id="rId26" Type="http://schemas.openxmlformats.org/officeDocument/2006/relationships/slideLayout" Target="../slideLayouts/slideLayout187.xml"/><Relationship Id="rId39" Type="http://schemas.openxmlformats.org/officeDocument/2006/relationships/slideLayout" Target="../slideLayouts/slideLayout200.xml"/><Relationship Id="rId21" Type="http://schemas.openxmlformats.org/officeDocument/2006/relationships/slideLayout" Target="../slideLayouts/slideLayout182.xml"/><Relationship Id="rId34" Type="http://schemas.openxmlformats.org/officeDocument/2006/relationships/slideLayout" Target="../slideLayouts/slideLayout195.xml"/><Relationship Id="rId42" Type="http://schemas.openxmlformats.org/officeDocument/2006/relationships/slideLayout" Target="../slideLayouts/slideLayout203.xml"/><Relationship Id="rId47" Type="http://schemas.openxmlformats.org/officeDocument/2006/relationships/slideLayout" Target="../slideLayouts/slideLayout208.xml"/><Relationship Id="rId50" Type="http://schemas.openxmlformats.org/officeDocument/2006/relationships/slideLayout" Target="../slideLayouts/slideLayout211.xml"/><Relationship Id="rId55" Type="http://schemas.openxmlformats.org/officeDocument/2006/relationships/slideLayout" Target="../slideLayouts/slideLayout216.xml"/><Relationship Id="rId7" Type="http://schemas.openxmlformats.org/officeDocument/2006/relationships/slideLayout" Target="../slideLayouts/slideLayout168.xml"/><Relationship Id="rId2" Type="http://schemas.openxmlformats.org/officeDocument/2006/relationships/slideLayout" Target="../slideLayouts/slideLayout163.xml"/><Relationship Id="rId16" Type="http://schemas.openxmlformats.org/officeDocument/2006/relationships/slideLayout" Target="../slideLayouts/slideLayout177.xml"/><Relationship Id="rId29" Type="http://schemas.openxmlformats.org/officeDocument/2006/relationships/slideLayout" Target="../slideLayouts/slideLayout190.xml"/><Relationship Id="rId11" Type="http://schemas.openxmlformats.org/officeDocument/2006/relationships/slideLayout" Target="../slideLayouts/slideLayout172.xml"/><Relationship Id="rId24" Type="http://schemas.openxmlformats.org/officeDocument/2006/relationships/slideLayout" Target="../slideLayouts/slideLayout185.xml"/><Relationship Id="rId32" Type="http://schemas.openxmlformats.org/officeDocument/2006/relationships/slideLayout" Target="../slideLayouts/slideLayout193.xml"/><Relationship Id="rId37" Type="http://schemas.openxmlformats.org/officeDocument/2006/relationships/slideLayout" Target="../slideLayouts/slideLayout198.xml"/><Relationship Id="rId40" Type="http://schemas.openxmlformats.org/officeDocument/2006/relationships/slideLayout" Target="../slideLayouts/slideLayout201.xml"/><Relationship Id="rId45" Type="http://schemas.openxmlformats.org/officeDocument/2006/relationships/slideLayout" Target="../slideLayouts/slideLayout206.xml"/><Relationship Id="rId53" Type="http://schemas.openxmlformats.org/officeDocument/2006/relationships/slideLayout" Target="../slideLayouts/slideLayout214.xml"/><Relationship Id="rId58" Type="http://schemas.openxmlformats.org/officeDocument/2006/relationships/tags" Target="../tags/tag4.xml"/><Relationship Id="rId5" Type="http://schemas.openxmlformats.org/officeDocument/2006/relationships/slideLayout" Target="../slideLayouts/slideLayout166.xml"/><Relationship Id="rId19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Relationship Id="rId14" Type="http://schemas.openxmlformats.org/officeDocument/2006/relationships/slideLayout" Target="../slideLayouts/slideLayout175.xml"/><Relationship Id="rId22" Type="http://schemas.openxmlformats.org/officeDocument/2006/relationships/slideLayout" Target="../slideLayouts/slideLayout183.xml"/><Relationship Id="rId27" Type="http://schemas.openxmlformats.org/officeDocument/2006/relationships/slideLayout" Target="../slideLayouts/slideLayout188.xml"/><Relationship Id="rId30" Type="http://schemas.openxmlformats.org/officeDocument/2006/relationships/slideLayout" Target="../slideLayouts/slideLayout191.xml"/><Relationship Id="rId35" Type="http://schemas.openxmlformats.org/officeDocument/2006/relationships/slideLayout" Target="../slideLayouts/slideLayout196.xml"/><Relationship Id="rId43" Type="http://schemas.openxmlformats.org/officeDocument/2006/relationships/slideLayout" Target="../slideLayouts/slideLayout204.xml"/><Relationship Id="rId48" Type="http://schemas.openxmlformats.org/officeDocument/2006/relationships/slideLayout" Target="../slideLayouts/slideLayout209.xml"/><Relationship Id="rId56" Type="http://schemas.openxmlformats.org/officeDocument/2006/relationships/slideLayout" Target="../slideLayouts/slideLayout217.xml"/><Relationship Id="rId8" Type="http://schemas.openxmlformats.org/officeDocument/2006/relationships/slideLayout" Target="../slideLayouts/slideLayout169.xml"/><Relationship Id="rId51" Type="http://schemas.openxmlformats.org/officeDocument/2006/relationships/slideLayout" Target="../slideLayouts/slideLayout212.xml"/><Relationship Id="rId3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73.xml"/><Relationship Id="rId17" Type="http://schemas.openxmlformats.org/officeDocument/2006/relationships/slideLayout" Target="../slideLayouts/slideLayout178.xml"/><Relationship Id="rId25" Type="http://schemas.openxmlformats.org/officeDocument/2006/relationships/slideLayout" Target="../slideLayouts/slideLayout186.xml"/><Relationship Id="rId33" Type="http://schemas.openxmlformats.org/officeDocument/2006/relationships/slideLayout" Target="../slideLayouts/slideLayout194.xml"/><Relationship Id="rId38" Type="http://schemas.openxmlformats.org/officeDocument/2006/relationships/slideLayout" Target="../slideLayouts/slideLayout199.xml"/><Relationship Id="rId46" Type="http://schemas.openxmlformats.org/officeDocument/2006/relationships/slideLayout" Target="../slideLayouts/slideLayout207.xml"/><Relationship Id="rId59" Type="http://schemas.openxmlformats.org/officeDocument/2006/relationships/oleObject" Target="../embeddings/oleObject3.bin"/><Relationship Id="rId20" Type="http://schemas.openxmlformats.org/officeDocument/2006/relationships/slideLayout" Target="../slideLayouts/slideLayout181.xml"/><Relationship Id="rId41" Type="http://schemas.openxmlformats.org/officeDocument/2006/relationships/slideLayout" Target="../slideLayouts/slideLayout202.xml"/><Relationship Id="rId54" Type="http://schemas.openxmlformats.org/officeDocument/2006/relationships/slideLayout" Target="../slideLayouts/slideLayout215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5" Type="http://schemas.openxmlformats.org/officeDocument/2006/relationships/slideLayout" Target="../slideLayouts/slideLayout176.xml"/><Relationship Id="rId23" Type="http://schemas.openxmlformats.org/officeDocument/2006/relationships/slideLayout" Target="../slideLayouts/slideLayout184.xml"/><Relationship Id="rId28" Type="http://schemas.openxmlformats.org/officeDocument/2006/relationships/slideLayout" Target="../slideLayouts/slideLayout189.xml"/><Relationship Id="rId36" Type="http://schemas.openxmlformats.org/officeDocument/2006/relationships/slideLayout" Target="../slideLayouts/slideLayout197.xml"/><Relationship Id="rId49" Type="http://schemas.openxmlformats.org/officeDocument/2006/relationships/slideLayout" Target="../slideLayouts/slideLayout210.xml"/><Relationship Id="rId57" Type="http://schemas.openxmlformats.org/officeDocument/2006/relationships/theme" Target="../theme/theme6.xml"/><Relationship Id="rId10" Type="http://schemas.openxmlformats.org/officeDocument/2006/relationships/slideLayout" Target="../slideLayouts/slideLayout171.xml"/><Relationship Id="rId31" Type="http://schemas.openxmlformats.org/officeDocument/2006/relationships/slideLayout" Target="../slideLayouts/slideLayout192.xml"/><Relationship Id="rId44" Type="http://schemas.openxmlformats.org/officeDocument/2006/relationships/slideLayout" Target="../slideLayouts/slideLayout205.xml"/><Relationship Id="rId52" Type="http://schemas.openxmlformats.org/officeDocument/2006/relationships/slideLayout" Target="../slideLayouts/slideLayout213.xml"/><Relationship Id="rId60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32"/>
            </p:custDataLst>
            <p:extLst>
              <p:ext uri="{D42A27DB-BD31-4B8C-83A1-F6EECF244321}">
                <p14:modId xmlns:p14="http://schemas.microsoft.com/office/powerpoint/2010/main" val="166891810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3" imgW="270" imgH="270" progId="TCLayout.ActiveDocument.1">
                  <p:embed/>
                </p:oleObj>
              </mc:Choice>
              <mc:Fallback>
                <p:oleObj name="think-cell Slide" r:id="rId3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01651" y="317501"/>
            <a:ext cx="11188700" cy="6921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501650" y="1665289"/>
            <a:ext cx="11188700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900" noProof="0" smtClean="0">
                <a:solidFill>
                  <a:schemeClr val="tx1"/>
                </a:solidFill>
                <a:latin typeface="+mn-lt"/>
                <a:cs typeface="Calibri" panose="020F0502020204030204" pitchFamily="34" charset="0"/>
              </a:rPr>
              <a:pPr marL="0" indent="0" algn="r">
                <a:spcBef>
                  <a:spcPts val="600"/>
                </a:spcBef>
                <a:buSzPct val="100000"/>
                <a:buFont typeface="Arial"/>
                <a:buNone/>
              </a:pPr>
              <a:t>‹#›</a:t>
            </a:fld>
            <a:endParaRPr lang="en-US" sz="900" noProof="0" dirty="0">
              <a:solidFill>
                <a:schemeClr val="tx1"/>
              </a:solidFill>
              <a:latin typeface="+mn-lt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55" r:id="rId2"/>
    <p:sldLayoutId id="2147483713" r:id="rId3"/>
    <p:sldLayoutId id="2147483753" r:id="rId4"/>
    <p:sldLayoutId id="2147483754" r:id="rId5"/>
    <p:sldLayoutId id="2147483679" r:id="rId6"/>
    <p:sldLayoutId id="2147483712" r:id="rId7"/>
    <p:sldLayoutId id="2147483678" r:id="rId8"/>
    <p:sldLayoutId id="2147483681" r:id="rId9"/>
    <p:sldLayoutId id="2147483735" r:id="rId10"/>
    <p:sldLayoutId id="2147483699" r:id="rId11"/>
    <p:sldLayoutId id="2147483714" r:id="rId12"/>
    <p:sldLayoutId id="2147483697" r:id="rId13"/>
    <p:sldLayoutId id="2147483715" r:id="rId14"/>
    <p:sldLayoutId id="2147483716" r:id="rId15"/>
    <p:sldLayoutId id="2147483717" r:id="rId16"/>
    <p:sldLayoutId id="2147483718" r:id="rId17"/>
    <p:sldLayoutId id="2147483728" r:id="rId18"/>
    <p:sldLayoutId id="2147483720" r:id="rId19"/>
    <p:sldLayoutId id="2147483721" r:id="rId20"/>
    <p:sldLayoutId id="2147483722" r:id="rId21"/>
    <p:sldLayoutId id="2147483695" r:id="rId22"/>
    <p:sldLayoutId id="2147483751" r:id="rId23"/>
    <p:sldLayoutId id="2147483724" r:id="rId24"/>
    <p:sldLayoutId id="2147483725" r:id="rId25"/>
    <p:sldLayoutId id="2147483726" r:id="rId26"/>
    <p:sldLayoutId id="2147483698" r:id="rId27"/>
    <p:sldLayoutId id="2147483752" r:id="rId28"/>
    <p:sldLayoutId id="2147483696" r:id="rId29"/>
    <p:sldLayoutId id="2147483750" r:id="rId30"/>
  </p:sldLayoutIdLst>
  <p:transition>
    <p:fad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sz="2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1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/>
        <a:buNone/>
        <a:defRPr lang="en-US" sz="1100" b="1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76400" indent="-17640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1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6400" indent="-176400" algn="l" defTabSz="914400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1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2800" indent="-176400" algn="l" defTabSz="798513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tabLst/>
        <a:defRPr lang="en-US" sz="1100" kern="1200" baseline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800" indent="-176400" algn="l" defTabSz="914400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12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pos="4020" userDrawn="1">
          <p15:clr>
            <a:srgbClr val="F26B43"/>
          </p15:clr>
        </p15:guide>
        <p15:guide id="4" pos="301" userDrawn="1">
          <p15:clr>
            <a:srgbClr val="F26B43"/>
          </p15:clr>
        </p15:guide>
        <p15:guide id="5" pos="7364" userDrawn="1">
          <p15:clr>
            <a:srgbClr val="F26B43"/>
          </p15:clr>
        </p15:guide>
        <p15:guide id="6" orient="horz" pos="1071" userDrawn="1">
          <p15:clr>
            <a:srgbClr val="F26B43"/>
          </p15:clr>
        </p15:guide>
        <p15:guide id="7" orient="horz" pos="200" userDrawn="1">
          <p15:clr>
            <a:srgbClr val="F26B43"/>
          </p15:clr>
        </p15:guide>
        <p15:guide id="8" orient="horz" pos="4080" userDrawn="1">
          <p15:clr>
            <a:srgbClr val="F26B43"/>
          </p15:clr>
        </p15:guide>
        <p15:guide id="10" pos="4961" userDrawn="1">
          <p15:clr>
            <a:srgbClr val="F26B43"/>
          </p15:clr>
        </p15:guide>
        <p15:guide id="11" orient="horz" pos="236" userDrawn="1">
          <p15:clr>
            <a:srgbClr val="F26B43"/>
          </p15:clr>
        </p15:guide>
        <p15:guide id="12" pos="1363" userDrawn="1">
          <p15:clr>
            <a:srgbClr val="F26B43"/>
          </p15:clr>
        </p15:guide>
        <p15:guide id="13" pos="1516" userDrawn="1">
          <p15:clr>
            <a:srgbClr val="F26B43"/>
          </p15:clr>
        </p15:guide>
        <p15:guide id="14" pos="2560" userDrawn="1">
          <p15:clr>
            <a:srgbClr val="F26B43"/>
          </p15:clr>
        </p15:guide>
        <p15:guide id="15" pos="2711" userDrawn="1">
          <p15:clr>
            <a:srgbClr val="F26B43"/>
          </p15:clr>
        </p15:guide>
        <p15:guide id="16" pos="6160" userDrawn="1">
          <p15:clr>
            <a:srgbClr val="F26B43"/>
          </p15:clr>
        </p15:guide>
        <p15:guide id="17" pos="3764" userDrawn="1">
          <p15:clr>
            <a:srgbClr val="F26B43"/>
          </p15:clr>
        </p15:guide>
        <p15:guide id="18" pos="3916" userDrawn="1">
          <p15:clr>
            <a:srgbClr val="F26B43"/>
          </p15:clr>
        </p15:guide>
        <p15:guide id="19" pos="3840" userDrawn="1">
          <p15:clr>
            <a:srgbClr val="F26B43"/>
          </p15:clr>
        </p15:guide>
        <p15:guide id="20" pos="6312" userDrawn="1">
          <p15:clr>
            <a:srgbClr val="F26B43"/>
          </p15:clr>
        </p15:guide>
        <p15:guide id="21" orient="horz" pos="1049" userDrawn="1">
          <p15:clr>
            <a:srgbClr val="F26B43"/>
          </p15:clr>
        </p15:guide>
        <p15:guide id="22" orient="horz" pos="6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ACB2C-F2AD-4796-9FF3-A805724317BD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54334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MX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MX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5979-7A3D-4F97-897C-F52C3741DAE1}" type="slidenum">
              <a:rPr lang="es-MX" smtClean="0"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0517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55"/>
            </p:custDataLst>
            <p:extLst>
              <p:ext uri="{D42A27DB-BD31-4B8C-83A1-F6EECF244321}">
                <p14:modId xmlns:p14="http://schemas.microsoft.com/office/powerpoint/2010/main" val="3087151445"/>
              </p:ext>
            </p:extLst>
          </p:nvPr>
        </p:nvGraphicFramePr>
        <p:xfrm>
          <a:off x="2119" y="1591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6" imgW="270" imgH="270" progId="TCLayout.ActiveDocument.1">
                  <p:embed/>
                </p:oleObj>
              </mc:Choice>
              <mc:Fallback>
                <p:oleObj name="think-cell Slide" r:id="rId56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2119" y="1591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01651" y="317501"/>
            <a:ext cx="11188700" cy="3098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501651" y="1665289"/>
            <a:ext cx="11188700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53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  <p:sldLayoutId id="2147483803" r:id="rId23"/>
    <p:sldLayoutId id="2147483804" r:id="rId24"/>
    <p:sldLayoutId id="2147483805" r:id="rId25"/>
    <p:sldLayoutId id="2147483806" r:id="rId26"/>
    <p:sldLayoutId id="2147483807" r:id="rId27"/>
    <p:sldLayoutId id="2147483808" r:id="rId28"/>
    <p:sldLayoutId id="2147483809" r:id="rId29"/>
    <p:sldLayoutId id="2147483810" r:id="rId30"/>
    <p:sldLayoutId id="2147483811" r:id="rId31"/>
    <p:sldLayoutId id="2147483812" r:id="rId32"/>
    <p:sldLayoutId id="2147483813" r:id="rId33"/>
    <p:sldLayoutId id="2147483814" r:id="rId34"/>
    <p:sldLayoutId id="2147483815" r:id="rId35"/>
    <p:sldLayoutId id="2147483816" r:id="rId36"/>
    <p:sldLayoutId id="2147483817" r:id="rId37"/>
    <p:sldLayoutId id="2147483818" r:id="rId38"/>
    <p:sldLayoutId id="2147483819" r:id="rId39"/>
    <p:sldLayoutId id="2147483820" r:id="rId40"/>
    <p:sldLayoutId id="2147483821" r:id="rId41"/>
    <p:sldLayoutId id="2147483822" r:id="rId42"/>
    <p:sldLayoutId id="2147483823" r:id="rId43"/>
    <p:sldLayoutId id="2147483824" r:id="rId44"/>
    <p:sldLayoutId id="2147483825" r:id="rId45"/>
    <p:sldLayoutId id="2147483826" r:id="rId46"/>
    <p:sldLayoutId id="2147483827" r:id="rId47"/>
    <p:sldLayoutId id="2147483828" r:id="rId48"/>
    <p:sldLayoutId id="2147483829" r:id="rId49"/>
    <p:sldLayoutId id="2147483830" r:id="rId50"/>
    <p:sldLayoutId id="2147483831" r:id="rId51"/>
    <p:sldLayoutId id="2147483832" r:id="rId52"/>
    <p:sldLayoutId id="2147483833" r:id="rId53"/>
  </p:sldLayoutIdLst>
  <p:transition>
    <p:fade/>
  </p:transition>
  <p:hf hdr="0" ftr="0" dt="0"/>
  <p:txStyles>
    <p:titleStyle>
      <a:lvl1pPr algn="l" defTabSz="685800" rtl="0" eaLnBrk="1" latinLnBrk="0" hangingPunct="1">
        <a:spcBef>
          <a:spcPct val="0"/>
        </a:spcBef>
        <a:buNone/>
        <a:defRPr sz="1575" kern="1200">
          <a:solidFill>
            <a:schemeClr val="tx1"/>
          </a:solidFill>
          <a:latin typeface="+mn-lt"/>
          <a:ea typeface="+mj-ea"/>
          <a:cs typeface="Calibri Light" panose="020F0302020204030204" pitchFamily="34" charset="0"/>
        </a:defRPr>
      </a:lvl1pPr>
    </p:titleStyle>
    <p:bodyStyle>
      <a:lvl1pPr marL="0" indent="0" algn="l" defTabSz="685800" rtl="0" eaLnBrk="1" latinLnBrk="0" hangingPunct="1">
        <a:spcBef>
          <a:spcPts val="0"/>
        </a:spcBef>
        <a:spcAft>
          <a:spcPts val="750"/>
        </a:spcAft>
        <a:buSzPct val="100000"/>
        <a:buFontTx/>
        <a:buNone/>
        <a:defRPr sz="975" b="0" kern="120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1pPr>
      <a:lvl2pPr marL="104775" indent="-104775" algn="l" defTabSz="685800" rtl="0" eaLnBrk="1" latinLnBrk="0" hangingPunct="1">
        <a:spcBef>
          <a:spcPts val="0"/>
        </a:spcBef>
        <a:spcAft>
          <a:spcPts val="750"/>
        </a:spcAft>
        <a:buClrTx/>
        <a:buSzPct val="100000"/>
        <a:buFont typeface="Arial" panose="020B0604020202020204" pitchFamily="34" charset="0"/>
        <a:buChar char="•"/>
        <a:defRPr lang="en-US" sz="975" b="1" kern="1200" dirty="0" smtClean="0">
          <a:solidFill>
            <a:schemeClr val="tx1"/>
          </a:solidFill>
          <a:latin typeface="+mj-lt"/>
          <a:ea typeface="+mn-ea"/>
          <a:cs typeface="Calibri Light" panose="020F0302020204030204" pitchFamily="34" charset="0"/>
        </a:defRPr>
      </a:lvl2pPr>
      <a:lvl3pPr marL="228600" indent="-104775" algn="l" defTabSz="685800" rtl="0" eaLnBrk="1" latinLnBrk="0" hangingPunct="1">
        <a:spcBef>
          <a:spcPts val="0"/>
        </a:spcBef>
        <a:spcAft>
          <a:spcPts val="750"/>
        </a:spcAft>
        <a:buClrTx/>
        <a:buSzPct val="100000"/>
        <a:buFont typeface="Arial" panose="020B0604020202020204" pitchFamily="34" charset="0"/>
        <a:buChar char="−"/>
        <a:defRPr lang="en-US" sz="975" kern="120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3pPr>
      <a:lvl4pPr marL="352425" indent="-104775" algn="l" defTabSz="685800" rtl="0" eaLnBrk="1" latinLnBrk="0" hangingPunct="1">
        <a:spcBef>
          <a:spcPts val="0"/>
        </a:spcBef>
        <a:spcAft>
          <a:spcPts val="750"/>
        </a:spcAft>
        <a:buClrTx/>
        <a:buSzPct val="100000"/>
        <a:buFont typeface="Arial" panose="020B0604020202020204" pitchFamily="34" charset="0"/>
        <a:buChar char="◦"/>
        <a:defRPr lang="en-US" sz="975" kern="1200" baseline="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4pPr>
      <a:lvl5pPr marL="476250" indent="-104775" algn="l" defTabSz="598885" rtl="0" eaLnBrk="1" latinLnBrk="0" hangingPunct="1">
        <a:spcBef>
          <a:spcPts val="0"/>
        </a:spcBef>
        <a:spcAft>
          <a:spcPts val="750"/>
        </a:spcAft>
        <a:buClrTx/>
        <a:buSzPct val="100000"/>
        <a:buFont typeface="Arial" panose="020B0604020202020204" pitchFamily="34" charset="0"/>
        <a:buChar char="−"/>
        <a:tabLst/>
        <a:defRPr lang="en-US" sz="975" kern="1200" baseline="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5pPr>
      <a:lvl6pPr marL="399600" indent="-132300" algn="l" defTabSz="685800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9600" indent="-132300" algn="l" defTabSz="685800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399600" indent="-132300" algn="l" defTabSz="685800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9600" indent="-132300" algn="l" defTabSz="685800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120" userDrawn="1">
          <p15:clr>
            <a:srgbClr val="F26B43"/>
          </p15:clr>
        </p15:guide>
        <p15:guide id="2" pos="416" userDrawn="1">
          <p15:clr>
            <a:srgbClr val="F26B43"/>
          </p15:clr>
        </p15:guide>
        <p15:guide id="3" pos="1856" userDrawn="1">
          <p15:clr>
            <a:srgbClr val="F26B43"/>
          </p15:clr>
        </p15:guide>
        <p15:guide id="4" pos="2016" userDrawn="1">
          <p15:clr>
            <a:srgbClr val="F26B43"/>
          </p15:clr>
        </p15:guide>
        <p15:guide id="5" pos="3456" userDrawn="1">
          <p15:clr>
            <a:srgbClr val="F26B43"/>
          </p15:clr>
        </p15:guide>
        <p15:guide id="6" pos="3616" userDrawn="1">
          <p15:clr>
            <a:srgbClr val="F26B43"/>
          </p15:clr>
        </p15:guide>
        <p15:guide id="7" pos="5024" userDrawn="1">
          <p15:clr>
            <a:srgbClr val="F26B43"/>
          </p15:clr>
        </p15:guide>
        <p15:guide id="8" pos="9824" userDrawn="1">
          <p15:clr>
            <a:srgbClr val="F26B43"/>
          </p15:clr>
        </p15:guide>
        <p15:guide id="9" pos="8384" userDrawn="1">
          <p15:clr>
            <a:srgbClr val="F26B43"/>
          </p15:clr>
        </p15:guide>
        <p15:guide id="10" pos="8224" userDrawn="1">
          <p15:clr>
            <a:srgbClr val="F26B43"/>
          </p15:clr>
        </p15:guide>
        <p15:guide id="11" pos="6784" userDrawn="1">
          <p15:clr>
            <a:srgbClr val="F26B43"/>
          </p15:clr>
        </p15:guide>
        <p15:guide id="12" pos="6624" userDrawn="1">
          <p15:clr>
            <a:srgbClr val="F26B43"/>
          </p15:clr>
        </p15:guide>
        <p15:guide id="13" pos="5216" userDrawn="1">
          <p15:clr>
            <a:srgbClr val="F26B43"/>
          </p15:clr>
        </p15:guide>
        <p15:guide id="14" orient="horz" pos="4104" userDrawn="1">
          <p15:clr>
            <a:srgbClr val="F26B43"/>
          </p15:clr>
        </p15:guide>
        <p15:guide id="15" orient="horz" pos="4032" userDrawn="1">
          <p15:clr>
            <a:srgbClr val="F26B43"/>
          </p15:clr>
        </p15:guide>
        <p15:guide id="16" orient="horz" pos="2232" userDrawn="1">
          <p15:clr>
            <a:srgbClr val="F26B43"/>
          </p15:clr>
        </p15:guide>
        <p15:guide id="17" orient="horz" pos="1056" userDrawn="1">
          <p15:clr>
            <a:srgbClr val="F26B43"/>
          </p15:clr>
        </p15:guide>
        <p15:guide id="18" orient="horz" pos="192" userDrawn="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335185" y="6477003"/>
            <a:ext cx="4896560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s-MX" sz="675" noProof="0" dirty="0"/>
              <a:t>Perspectivas económicas </a:t>
            </a:r>
            <a:r>
              <a:rPr lang="en-US" sz="675" noProof="0" dirty="0"/>
              <a:t>de Argentina</a:t>
            </a:r>
            <a:endParaRPr lang="en-US" sz="675" noProof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58"/>
            </p:custDataLst>
            <p:extLst>
              <p:ext uri="{D42A27DB-BD31-4B8C-83A1-F6EECF244321}">
                <p14:modId xmlns:p14="http://schemas.microsoft.com/office/powerpoint/2010/main" val="3636573352"/>
              </p:ext>
            </p:extLst>
          </p:nvPr>
        </p:nvGraphicFramePr>
        <p:xfrm>
          <a:off x="2119" y="1592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9" imgW="270" imgH="270" progId="TCLayout.ActiveDocument.1">
                  <p:embed/>
                </p:oleObj>
              </mc:Choice>
              <mc:Fallback>
                <p:oleObj name="think-cell Slide" r:id="rId59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2119" y="1592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01653" y="317501"/>
            <a:ext cx="11188700" cy="3098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501651" y="1665289"/>
            <a:ext cx="11188700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82378" y="6477003"/>
            <a:ext cx="307975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450"/>
              </a:spcBef>
              <a:buSzPct val="100000"/>
              <a:buFont typeface="Arial"/>
              <a:buNone/>
            </a:pPr>
            <a:fld id="{C58DF478-B544-4ED8-9ED4-6A2648E2D233}" type="slidenum">
              <a:rPr lang="en-US" sz="675" noProof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450"/>
                </a:spcBef>
                <a:buSzPct val="100000"/>
                <a:buFont typeface="Arial"/>
                <a:buNone/>
              </a:pPr>
              <a:t>‹#›</a:t>
            </a:fld>
            <a:endParaRPr lang="en-US" sz="675" noProof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69901" y="6477003"/>
            <a:ext cx="4016377" cy="1038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450"/>
              </a:spcBef>
              <a:buSzPct val="100000"/>
              <a:buFont typeface="Arial"/>
              <a:buNone/>
            </a:pPr>
            <a:r>
              <a:rPr lang="it-IT" sz="675" noProof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©2024 Deloitte &amp; Co. S.A.</a:t>
            </a:r>
          </a:p>
        </p:txBody>
      </p:sp>
    </p:spTree>
    <p:extLst>
      <p:ext uri="{BB962C8B-B14F-4D97-AF65-F5344CB8AC3E}">
        <p14:creationId xmlns:p14="http://schemas.microsoft.com/office/powerpoint/2010/main" val="3386026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  <p:sldLayoutId id="2147483852" r:id="rId18"/>
    <p:sldLayoutId id="2147483853" r:id="rId19"/>
    <p:sldLayoutId id="2147483854" r:id="rId20"/>
    <p:sldLayoutId id="2147483855" r:id="rId21"/>
    <p:sldLayoutId id="2147483856" r:id="rId22"/>
    <p:sldLayoutId id="2147483857" r:id="rId23"/>
    <p:sldLayoutId id="2147483858" r:id="rId24"/>
    <p:sldLayoutId id="2147483859" r:id="rId25"/>
    <p:sldLayoutId id="2147483860" r:id="rId26"/>
    <p:sldLayoutId id="2147483861" r:id="rId27"/>
    <p:sldLayoutId id="2147483862" r:id="rId28"/>
    <p:sldLayoutId id="2147483863" r:id="rId29"/>
    <p:sldLayoutId id="2147483864" r:id="rId30"/>
    <p:sldLayoutId id="2147483865" r:id="rId31"/>
    <p:sldLayoutId id="2147483866" r:id="rId32"/>
    <p:sldLayoutId id="2147483867" r:id="rId33"/>
    <p:sldLayoutId id="2147483868" r:id="rId34"/>
    <p:sldLayoutId id="2147483869" r:id="rId35"/>
    <p:sldLayoutId id="2147483870" r:id="rId36"/>
    <p:sldLayoutId id="2147483871" r:id="rId37"/>
    <p:sldLayoutId id="2147483872" r:id="rId38"/>
    <p:sldLayoutId id="2147483873" r:id="rId39"/>
    <p:sldLayoutId id="2147483874" r:id="rId40"/>
    <p:sldLayoutId id="2147483875" r:id="rId41"/>
    <p:sldLayoutId id="2147483876" r:id="rId42"/>
    <p:sldLayoutId id="2147483877" r:id="rId43"/>
    <p:sldLayoutId id="2147483878" r:id="rId44"/>
    <p:sldLayoutId id="2147483879" r:id="rId45"/>
    <p:sldLayoutId id="2147483880" r:id="rId46"/>
    <p:sldLayoutId id="2147483881" r:id="rId47"/>
    <p:sldLayoutId id="2147483882" r:id="rId48"/>
    <p:sldLayoutId id="2147483883" r:id="rId49"/>
    <p:sldLayoutId id="2147483884" r:id="rId50"/>
    <p:sldLayoutId id="2147483885" r:id="rId51"/>
    <p:sldLayoutId id="2147483886" r:id="rId52"/>
    <p:sldLayoutId id="2147483887" r:id="rId53"/>
    <p:sldLayoutId id="2147483888" r:id="rId54"/>
    <p:sldLayoutId id="2147483889" r:id="rId55"/>
    <p:sldLayoutId id="2147483890" r:id="rId56"/>
  </p:sldLayoutIdLst>
  <p:transition>
    <p:fade/>
  </p:transition>
  <p:hf hdr="0" ftr="0" dt="0"/>
  <p:txStyles>
    <p:titleStyle>
      <a:lvl1pPr algn="l" defTabSz="685808" rtl="0" eaLnBrk="1" latinLnBrk="0" hangingPunct="1">
        <a:spcBef>
          <a:spcPct val="0"/>
        </a:spcBef>
        <a:buNone/>
        <a:defRPr sz="1800" kern="1200">
          <a:solidFill>
            <a:schemeClr val="tx1"/>
          </a:solidFill>
          <a:latin typeface="+mn-lt"/>
          <a:ea typeface="+mj-ea"/>
          <a:cs typeface="Calibri Light" panose="020F0302020204030204" pitchFamily="34" charset="0"/>
        </a:defRPr>
      </a:lvl1pPr>
    </p:titleStyle>
    <p:bodyStyle>
      <a:lvl1pPr marL="0" indent="0" algn="l" defTabSz="685808" rtl="0" eaLnBrk="1" latinLnBrk="0" hangingPunct="1">
        <a:spcBef>
          <a:spcPts val="0"/>
        </a:spcBef>
        <a:spcAft>
          <a:spcPts val="750"/>
        </a:spcAft>
        <a:buSzPct val="100000"/>
        <a:buFont typeface="Arial" panose="020B0604020202020204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1pPr>
      <a:lvl2pPr marL="0" indent="0" algn="l" defTabSz="685808" rtl="0" eaLnBrk="1" latinLnBrk="0" hangingPunct="1">
        <a:spcBef>
          <a:spcPts val="0"/>
        </a:spcBef>
        <a:spcAft>
          <a:spcPts val="750"/>
        </a:spcAft>
        <a:buClrTx/>
        <a:buSzPct val="100000"/>
        <a:buFont typeface="Arial"/>
        <a:buNone/>
        <a:defRPr lang="en-US" sz="1050" b="1" kern="1200" dirty="0" smtClean="0">
          <a:solidFill>
            <a:schemeClr val="tx1"/>
          </a:solidFill>
          <a:latin typeface="+mj-lt"/>
          <a:ea typeface="+mn-ea"/>
          <a:cs typeface="Calibri Light" panose="020F0302020204030204" pitchFamily="34" charset="0"/>
        </a:defRPr>
      </a:lvl2pPr>
      <a:lvl3pPr marL="132302" indent="-132302" algn="l" defTabSz="685808" rtl="0" eaLnBrk="1" latinLnBrk="0" hangingPunct="1">
        <a:spcBef>
          <a:spcPts val="0"/>
        </a:spcBef>
        <a:spcAft>
          <a:spcPts val="750"/>
        </a:spcAft>
        <a:buClrTx/>
        <a:buSzPct val="100000"/>
        <a:buFont typeface="Arial" panose="020B0604020202020204" pitchFamily="34" charset="0"/>
        <a:buChar char="•"/>
        <a:defRPr lang="en-US" sz="1050" kern="120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3pPr>
      <a:lvl4pPr marL="267304" indent="-132302" algn="l" defTabSz="685808" rtl="0" eaLnBrk="1" latinLnBrk="0" hangingPunct="1">
        <a:spcBef>
          <a:spcPts val="0"/>
        </a:spcBef>
        <a:spcAft>
          <a:spcPts val="750"/>
        </a:spcAft>
        <a:buClrTx/>
        <a:buSzPct val="100000"/>
        <a:buFont typeface="Verdana" panose="020B0604030504040204" pitchFamily="34" charset="0"/>
        <a:buChar char="−"/>
        <a:defRPr lang="en-US" sz="1050" kern="1200" baseline="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4pPr>
      <a:lvl5pPr marL="399605" indent="-132302" algn="l" defTabSz="598892" rtl="0" eaLnBrk="1" latinLnBrk="0" hangingPunct="1">
        <a:spcBef>
          <a:spcPts val="0"/>
        </a:spcBef>
        <a:spcAft>
          <a:spcPts val="750"/>
        </a:spcAft>
        <a:buClrTx/>
        <a:buSzPct val="100000"/>
        <a:buFont typeface="Verdana" panose="020B0604030504040204" pitchFamily="34" charset="0"/>
        <a:buChar char="−"/>
        <a:tabLst/>
        <a:defRPr lang="en-US" sz="1050" kern="1200" baseline="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5pPr>
      <a:lvl6pPr marL="399605" indent="-132302" algn="l" defTabSz="685808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9605" indent="-132302" algn="l" defTabSz="685808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399605" indent="-132302" algn="l" defTabSz="685808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9605" indent="-132302" algn="l" defTabSz="685808" rtl="0" eaLnBrk="1" latinLnBrk="0" hangingPunct="1">
        <a:spcBef>
          <a:spcPts val="0"/>
        </a:spcBef>
        <a:spcAft>
          <a:spcPts val="750"/>
        </a:spcAft>
        <a:buFont typeface="Verdana" panose="020B0604030504040204" pitchFamily="34" charset="0"/>
        <a:buChar char="−"/>
        <a:defRPr sz="9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5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8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13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17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22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26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30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35" algn="l" defTabSz="685808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4020" userDrawn="1">
          <p15:clr>
            <a:srgbClr val="F26B43"/>
          </p15:clr>
        </p15:guide>
        <p15:guide id="5" pos="7365" userDrawn="1">
          <p15:clr>
            <a:srgbClr val="F26B43"/>
          </p15:clr>
        </p15:guide>
        <p15:guide id="8" orient="horz" pos="4080" userDrawn="1">
          <p15:clr>
            <a:srgbClr val="F26B43"/>
          </p15:clr>
        </p15:guide>
        <p15:guide id="12" pos="1363" userDrawn="1">
          <p15:clr>
            <a:srgbClr val="F26B43"/>
          </p15:clr>
        </p15:guide>
        <p15:guide id="13" pos="1517" userDrawn="1">
          <p15:clr>
            <a:srgbClr val="F26B43"/>
          </p15:clr>
        </p15:guide>
        <p15:guide id="14" pos="2560" userDrawn="1">
          <p15:clr>
            <a:srgbClr val="F26B43"/>
          </p15:clr>
        </p15:guide>
        <p15:guide id="15" pos="2712" userDrawn="1">
          <p15:clr>
            <a:srgbClr val="F26B43"/>
          </p15:clr>
        </p15:guide>
        <p15:guide id="16" pos="6160" userDrawn="1">
          <p15:clr>
            <a:srgbClr val="F26B43"/>
          </p15:clr>
        </p15:guide>
        <p15:guide id="17" pos="3764" userDrawn="1">
          <p15:clr>
            <a:srgbClr val="F26B43"/>
          </p15:clr>
        </p15:guide>
        <p15:guide id="18" pos="3916" userDrawn="1">
          <p15:clr>
            <a:srgbClr val="F26B43"/>
          </p15:clr>
        </p15:guide>
        <p15:guide id="19" pos="3840" userDrawn="1">
          <p15:clr>
            <a:srgbClr val="F26B43"/>
          </p15:clr>
        </p15:guide>
        <p15:guide id="20" pos="6312" userDrawn="1">
          <p15:clr>
            <a:srgbClr val="F26B43"/>
          </p15:clr>
        </p15:guide>
        <p15:guide id="23" pos="6799" userDrawn="1">
          <p15:clr>
            <a:srgbClr val="F26B43"/>
          </p15:clr>
        </p15:guide>
        <p15:guide id="24" orient="horz" pos="2160" userDrawn="1">
          <p15:clr>
            <a:srgbClr val="F26B43"/>
          </p15:clr>
        </p15:guide>
        <p15:guide id="26" pos="396" userDrawn="1">
          <p15:clr>
            <a:srgbClr val="F26B43"/>
          </p15:clr>
        </p15:guide>
        <p15:guide id="27" pos="9847" userDrawn="1">
          <p15:clr>
            <a:srgbClr val="F26B43"/>
          </p15:clr>
        </p15:guide>
        <p15:guide id="28" orient="horz" pos="1071" userDrawn="1">
          <p15:clr>
            <a:srgbClr val="F26B43"/>
          </p15:clr>
        </p15:guide>
        <p15:guide id="29" orient="horz" pos="245" userDrawn="1">
          <p15:clr>
            <a:srgbClr val="F26B43"/>
          </p15:clr>
        </p15:guide>
        <p15:guide id="30" orient="horz" pos="4081" userDrawn="1">
          <p15:clr>
            <a:srgbClr val="F26B43"/>
          </p15:clr>
        </p15:guide>
        <p15:guide id="31" pos="6649" userDrawn="1">
          <p15:clr>
            <a:srgbClr val="F26B43"/>
          </p15:clr>
        </p15:guide>
        <p15:guide id="32" pos="1841" userDrawn="1">
          <p15:clr>
            <a:srgbClr val="F26B43"/>
          </p15:clr>
        </p15:guide>
        <p15:guide id="33" pos="1996" userDrawn="1">
          <p15:clr>
            <a:srgbClr val="F26B43"/>
          </p15:clr>
        </p15:guide>
        <p15:guide id="34" pos="3441" userDrawn="1">
          <p15:clr>
            <a:srgbClr val="F26B43"/>
          </p15:clr>
        </p15:guide>
        <p15:guide id="35" pos="3593" userDrawn="1">
          <p15:clr>
            <a:srgbClr val="F26B43"/>
          </p15:clr>
        </p15:guide>
        <p15:guide id="36" pos="8247" userDrawn="1">
          <p15:clr>
            <a:srgbClr val="F26B43"/>
          </p15:clr>
        </p15:guide>
        <p15:guide id="37" pos="5044" userDrawn="1">
          <p15:clr>
            <a:srgbClr val="F26B43"/>
          </p15:clr>
        </p15:guide>
        <p15:guide id="38" pos="5196" userDrawn="1">
          <p15:clr>
            <a:srgbClr val="F26B43"/>
          </p15:clr>
        </p15:guide>
        <p15:guide id="39" pos="5120" userDrawn="1">
          <p15:clr>
            <a:srgbClr val="F26B43"/>
          </p15:clr>
        </p15:guide>
        <p15:guide id="40" pos="8399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6335185" y="6477001"/>
            <a:ext cx="4896560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0"/>
              </a:spcBef>
              <a:buSzPct val="100000"/>
              <a:buFont typeface="Arial"/>
              <a:buNone/>
            </a:pPr>
            <a:r>
              <a:rPr lang="es-MX" sz="900" noProof="0" dirty="0"/>
              <a:t>Perspectivas económicas </a:t>
            </a:r>
            <a:r>
              <a:rPr lang="en-US" sz="900" noProof="0" dirty="0"/>
              <a:t>de Argentina</a:t>
            </a:r>
            <a:endParaRPr lang="en-US" sz="900" noProof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58"/>
            </p:custDataLst>
            <p:extLst>
              <p:ext uri="{D42A27DB-BD31-4B8C-83A1-F6EECF244321}">
                <p14:modId xmlns:p14="http://schemas.microsoft.com/office/powerpoint/2010/main" val="3636573352"/>
              </p:ext>
            </p:extLst>
          </p:nvPr>
        </p:nvGraphicFramePr>
        <p:xfrm>
          <a:off x="2119" y="1590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9" imgW="270" imgH="270" progId="TCLayout.ActiveDocument.1">
                  <p:embed/>
                </p:oleObj>
              </mc:Choice>
              <mc:Fallback>
                <p:oleObj name="think-cell Slide" r:id="rId59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60"/>
                      <a:stretch>
                        <a:fillRect/>
                      </a:stretch>
                    </p:blipFill>
                    <p:spPr>
                      <a:xfrm>
                        <a:off x="2119" y="1590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501652" y="317501"/>
            <a:ext cx="11188700" cy="30982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idx="1"/>
          </p:nvPr>
        </p:nvSpPr>
        <p:spPr>
          <a:xfrm>
            <a:off x="501650" y="1665289"/>
            <a:ext cx="11188700" cy="471646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82377" y="6477001"/>
            <a:ext cx="307975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r">
              <a:spcBef>
                <a:spcPts val="600"/>
              </a:spcBef>
              <a:buSzPct val="100000"/>
              <a:buFont typeface="Arial"/>
              <a:buNone/>
            </a:pPr>
            <a:fld id="{C58DF478-B544-4ED8-9ED4-6A2648E2D233}" type="slidenum">
              <a:rPr lang="en-US" sz="900" noProof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marL="0" indent="0" algn="r">
                <a:spcBef>
                  <a:spcPts val="600"/>
                </a:spcBef>
                <a:buSzPct val="100000"/>
                <a:buFont typeface="Arial"/>
                <a:buNone/>
              </a:pPr>
              <a:t>‹#›</a:t>
            </a:fld>
            <a:endParaRPr lang="en-US" sz="900" noProof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69900" y="6477001"/>
            <a:ext cx="4016377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spcBef>
                <a:spcPts val="600"/>
              </a:spcBef>
              <a:buSzPct val="100000"/>
              <a:buFont typeface="Arial"/>
              <a:buNone/>
            </a:pPr>
            <a:r>
              <a:rPr lang="it-IT" sz="900" noProof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©2024 Deloitte &amp; Co. S.A.</a:t>
            </a:r>
          </a:p>
        </p:txBody>
      </p:sp>
    </p:spTree>
    <p:extLst>
      <p:ext uri="{BB962C8B-B14F-4D97-AF65-F5344CB8AC3E}">
        <p14:creationId xmlns:p14="http://schemas.microsoft.com/office/powerpoint/2010/main" val="324519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  <p:sldLayoutId id="2147483904" r:id="rId13"/>
    <p:sldLayoutId id="2147483905" r:id="rId14"/>
    <p:sldLayoutId id="2147483906" r:id="rId15"/>
    <p:sldLayoutId id="2147483907" r:id="rId16"/>
    <p:sldLayoutId id="2147483908" r:id="rId17"/>
    <p:sldLayoutId id="2147483909" r:id="rId18"/>
    <p:sldLayoutId id="2147483910" r:id="rId19"/>
    <p:sldLayoutId id="2147483911" r:id="rId20"/>
    <p:sldLayoutId id="2147483912" r:id="rId21"/>
    <p:sldLayoutId id="2147483913" r:id="rId22"/>
    <p:sldLayoutId id="2147483914" r:id="rId23"/>
    <p:sldLayoutId id="2147483915" r:id="rId24"/>
    <p:sldLayoutId id="2147483916" r:id="rId25"/>
    <p:sldLayoutId id="2147483917" r:id="rId26"/>
    <p:sldLayoutId id="2147483918" r:id="rId27"/>
    <p:sldLayoutId id="2147483919" r:id="rId28"/>
    <p:sldLayoutId id="2147483920" r:id="rId29"/>
    <p:sldLayoutId id="2147483921" r:id="rId30"/>
    <p:sldLayoutId id="2147483922" r:id="rId31"/>
    <p:sldLayoutId id="2147483923" r:id="rId32"/>
    <p:sldLayoutId id="2147483924" r:id="rId33"/>
    <p:sldLayoutId id="2147483925" r:id="rId34"/>
    <p:sldLayoutId id="2147483926" r:id="rId35"/>
    <p:sldLayoutId id="2147483927" r:id="rId36"/>
    <p:sldLayoutId id="2147483928" r:id="rId37"/>
    <p:sldLayoutId id="2147483929" r:id="rId38"/>
    <p:sldLayoutId id="2147483930" r:id="rId39"/>
    <p:sldLayoutId id="2147483931" r:id="rId40"/>
    <p:sldLayoutId id="2147483932" r:id="rId41"/>
    <p:sldLayoutId id="2147483933" r:id="rId42"/>
    <p:sldLayoutId id="2147483934" r:id="rId43"/>
    <p:sldLayoutId id="2147483935" r:id="rId44"/>
    <p:sldLayoutId id="2147483936" r:id="rId45"/>
    <p:sldLayoutId id="2147483937" r:id="rId46"/>
    <p:sldLayoutId id="2147483938" r:id="rId47"/>
    <p:sldLayoutId id="2147483939" r:id="rId48"/>
    <p:sldLayoutId id="2147483940" r:id="rId49"/>
    <p:sldLayoutId id="2147483941" r:id="rId50"/>
    <p:sldLayoutId id="2147483942" r:id="rId51"/>
    <p:sldLayoutId id="2147483943" r:id="rId52"/>
    <p:sldLayoutId id="2147483944" r:id="rId53"/>
    <p:sldLayoutId id="2147483945" r:id="rId54"/>
    <p:sldLayoutId id="2147483946" r:id="rId55"/>
    <p:sldLayoutId id="2147483947" r:id="rId56"/>
  </p:sldLayoutIdLst>
  <p:transition>
    <p:fade/>
  </p:transition>
  <p:hf hdr="0" ftr="0" dt="0"/>
  <p:txStyles>
    <p:titleStyle>
      <a:lvl1pPr algn="l" defTabSz="914411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n-lt"/>
          <a:ea typeface="+mj-ea"/>
          <a:cs typeface="Calibri Light" panose="020F0302020204030204" pitchFamily="34" charset="0"/>
        </a:defRPr>
      </a:lvl1pPr>
    </p:titleStyle>
    <p:bodyStyle>
      <a:lvl1pPr marL="0" indent="0" algn="l" defTabSz="914411" rtl="0" eaLnBrk="1" latinLnBrk="0" hangingPunct="1">
        <a:spcBef>
          <a:spcPts val="0"/>
        </a:spcBef>
        <a:spcAft>
          <a:spcPts val="1000"/>
        </a:spcAft>
        <a:buSzPct val="100000"/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1pPr>
      <a:lvl2pPr marL="0" indent="0" algn="l" defTabSz="914411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/>
        <a:buNone/>
        <a:defRPr lang="en-US" sz="1400" b="1" kern="1200" dirty="0" smtClean="0">
          <a:solidFill>
            <a:schemeClr val="tx1"/>
          </a:solidFill>
          <a:latin typeface="+mj-lt"/>
          <a:ea typeface="+mn-ea"/>
          <a:cs typeface="Calibri Light" panose="020F0302020204030204" pitchFamily="34" charset="0"/>
        </a:defRPr>
      </a:lvl2pPr>
      <a:lvl3pPr marL="176402" indent="-176402" algn="l" defTabSz="914411" rtl="0" eaLnBrk="1" latinLnBrk="0" hangingPunct="1">
        <a:spcBef>
          <a:spcPts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defRPr lang="en-US" sz="1400" kern="120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3pPr>
      <a:lvl4pPr marL="356405" indent="-176402" algn="l" defTabSz="914411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defRPr lang="en-US" sz="1400" kern="1200" baseline="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4pPr>
      <a:lvl5pPr marL="532807" indent="-176402" algn="l" defTabSz="798523" rtl="0" eaLnBrk="1" latinLnBrk="0" hangingPunct="1">
        <a:spcBef>
          <a:spcPts val="0"/>
        </a:spcBef>
        <a:spcAft>
          <a:spcPts val="1000"/>
        </a:spcAft>
        <a:buClrTx/>
        <a:buSzPct val="100000"/>
        <a:buFont typeface="Verdana" panose="020B0604030504040204" pitchFamily="34" charset="0"/>
        <a:buChar char="−"/>
        <a:tabLst/>
        <a:defRPr lang="en-US" sz="1400" kern="1200" baseline="0" dirty="0" smtClean="0">
          <a:solidFill>
            <a:schemeClr val="tx1"/>
          </a:solidFill>
          <a:latin typeface="+mn-lt"/>
          <a:ea typeface="+mn-ea"/>
          <a:cs typeface="Calibri Light" panose="020F0302020204030204" pitchFamily="34" charset="0"/>
        </a:defRPr>
      </a:lvl5pPr>
      <a:lvl6pPr marL="532807" indent="-176402" algn="l" defTabSz="914411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532807" indent="-176402" algn="l" defTabSz="914411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532807" indent="-176402" algn="l" defTabSz="914411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32807" indent="-176402" algn="l" defTabSz="914411" rtl="0" eaLnBrk="1" latinLnBrk="0" hangingPunct="1">
        <a:spcBef>
          <a:spcPts val="0"/>
        </a:spcBef>
        <a:spcAft>
          <a:spcPts val="1000"/>
        </a:spcAft>
        <a:buFont typeface="Verdana" panose="020B0604030504040204" pitchFamily="34" charset="0"/>
        <a:buChar char="−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1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17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29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34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40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46" algn="l" defTabSz="91441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4020">
          <p15:clr>
            <a:srgbClr val="F26B43"/>
          </p15:clr>
        </p15:guide>
        <p15:guide id="5" pos="5524">
          <p15:clr>
            <a:srgbClr val="F26B43"/>
          </p15:clr>
        </p15:guide>
        <p15:guide id="8" orient="horz" pos="4080">
          <p15:clr>
            <a:srgbClr val="F26B43"/>
          </p15:clr>
        </p15:guide>
        <p15:guide id="12" pos="1022">
          <p15:clr>
            <a:srgbClr val="F26B43"/>
          </p15:clr>
        </p15:guide>
        <p15:guide id="13" pos="1138">
          <p15:clr>
            <a:srgbClr val="F26B43"/>
          </p15:clr>
        </p15:guide>
        <p15:guide id="14" pos="1920">
          <p15:clr>
            <a:srgbClr val="F26B43"/>
          </p15:clr>
        </p15:guide>
        <p15:guide id="15" pos="2034">
          <p15:clr>
            <a:srgbClr val="F26B43"/>
          </p15:clr>
        </p15:guide>
        <p15:guide id="16" pos="4620">
          <p15:clr>
            <a:srgbClr val="F26B43"/>
          </p15:clr>
        </p15:guide>
        <p15:guide id="17" pos="2823">
          <p15:clr>
            <a:srgbClr val="F26B43"/>
          </p15:clr>
        </p15:guide>
        <p15:guide id="18" pos="2937">
          <p15:clr>
            <a:srgbClr val="F26B43"/>
          </p15:clr>
        </p15:guide>
        <p15:guide id="19" pos="2880">
          <p15:clr>
            <a:srgbClr val="F26B43"/>
          </p15:clr>
        </p15:guide>
        <p15:guide id="20" pos="4734">
          <p15:clr>
            <a:srgbClr val="F26B43"/>
          </p15:clr>
        </p15:guide>
        <p15:guide id="23" pos="5099">
          <p15:clr>
            <a:srgbClr val="F26B43"/>
          </p15:clr>
        </p15:guide>
        <p15:guide id="24" orient="horz" pos="2160">
          <p15:clr>
            <a:srgbClr val="F26B43"/>
          </p15:clr>
        </p15:guide>
        <p15:guide id="26" pos="297">
          <p15:clr>
            <a:srgbClr val="F26B43"/>
          </p15:clr>
        </p15:guide>
        <p15:guide id="27" pos="7385">
          <p15:clr>
            <a:srgbClr val="F26B43"/>
          </p15:clr>
        </p15:guide>
        <p15:guide id="28" orient="horz" pos="1071">
          <p15:clr>
            <a:srgbClr val="F26B43"/>
          </p15:clr>
        </p15:guide>
        <p15:guide id="29" orient="horz" pos="245">
          <p15:clr>
            <a:srgbClr val="F26B43"/>
          </p15:clr>
        </p15:guide>
        <p15:guide id="30" orient="horz" pos="4081">
          <p15:clr>
            <a:srgbClr val="F26B43"/>
          </p15:clr>
        </p15:guide>
        <p15:guide id="31" pos="4987">
          <p15:clr>
            <a:srgbClr val="F26B43"/>
          </p15:clr>
        </p15:guide>
        <p15:guide id="32" pos="1381">
          <p15:clr>
            <a:srgbClr val="F26B43"/>
          </p15:clr>
        </p15:guide>
        <p15:guide id="33" pos="1497">
          <p15:clr>
            <a:srgbClr val="F26B43"/>
          </p15:clr>
        </p15:guide>
        <p15:guide id="34" pos="2581">
          <p15:clr>
            <a:srgbClr val="F26B43"/>
          </p15:clr>
        </p15:guide>
        <p15:guide id="35" pos="2695">
          <p15:clr>
            <a:srgbClr val="F26B43"/>
          </p15:clr>
        </p15:guide>
        <p15:guide id="36" pos="6185">
          <p15:clr>
            <a:srgbClr val="F26B43"/>
          </p15:clr>
        </p15:guide>
        <p15:guide id="37" pos="3783">
          <p15:clr>
            <a:srgbClr val="F26B43"/>
          </p15:clr>
        </p15:guide>
        <p15:guide id="38" pos="3897">
          <p15:clr>
            <a:srgbClr val="F26B43"/>
          </p15:clr>
        </p15:guide>
        <p15:guide id="39" pos="3840">
          <p15:clr>
            <a:srgbClr val="F26B43"/>
          </p15:clr>
        </p15:guide>
        <p15:guide id="40" pos="62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3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6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ettyImages-1171886544">
            <a:hlinkClick r:id="" action="ppaction://media"/>
            <a:extLst>
              <a:ext uri="{FF2B5EF4-FFF2-40B4-BE49-F238E27FC236}">
                <a16:creationId xmlns:a16="http://schemas.microsoft.com/office/drawing/2014/main" id="{6A0446F4-AA77-483D-C7E4-2B67AAF3058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600" y="557212"/>
            <a:ext cx="10210800" cy="57435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53A8AD-38C0-4854-81B3-9B99B4E007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1222" y="5107043"/>
            <a:ext cx="3650921" cy="464044"/>
          </a:xfrm>
        </p:spPr>
        <p:txBody>
          <a:bodyPr/>
          <a:lstStyle/>
          <a:p>
            <a:r>
              <a:rPr lang="es-MX" sz="2400" b="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Régimen de Promoción </a:t>
            </a:r>
            <a:r>
              <a:rPr lang="es-MX" sz="2400" b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Industria </a:t>
            </a:r>
            <a:r>
              <a:rPr lang="es-MX" sz="2400" b="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Minera</a:t>
            </a:r>
            <a:endParaRPr lang="es-MX" sz="24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43328B7-2322-4F51-84AD-9D0292D715CE}"/>
              </a:ext>
            </a:extLst>
          </p:cNvPr>
          <p:cNvGrpSpPr>
            <a:grpSpLocks noChangeAspect="1"/>
          </p:cNvGrpSpPr>
          <p:nvPr/>
        </p:nvGrpSpPr>
        <p:grpSpPr>
          <a:xfrm>
            <a:off x="469900" y="457761"/>
            <a:ext cx="1998000" cy="374400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7" name="Oval 5">
              <a:extLst>
                <a:ext uri="{FF2B5EF4-FFF2-40B4-BE49-F238E27FC236}">
                  <a16:creationId xmlns:a16="http://schemas.microsoft.com/office/drawing/2014/main" id="{5415948B-6237-4D25-9EE8-42D2DF58CB0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6B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47BC8B21-9AA0-442C-8D99-692F0780D91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F484C3E0-9172-44B9-8905-60EC10F196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B59258C6-42F5-48B8-96BE-F3B5B47FC8B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743224C8-647E-4B35-9D8F-6BA7371FAA0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10">
              <a:extLst>
                <a:ext uri="{FF2B5EF4-FFF2-40B4-BE49-F238E27FC236}">
                  <a16:creationId xmlns:a16="http://schemas.microsoft.com/office/drawing/2014/main" id="{F3AB9A37-E89E-4A5D-8914-E67B569E9A4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0786D0C7-731D-407D-ACCF-167BA1BBE7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A473BE3C-554D-4FDA-9B79-FC9104E83AC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E3A1CEC0-D31D-411E-9DE3-DF794FFD6E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0F0E202D-322E-442E-A2D0-89F442B934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6FD703F-C518-AEBF-F452-C9131865EE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48709" y="6054343"/>
            <a:ext cx="11122999" cy="273050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Asociación de Estudios Fiscales  </a:t>
            </a:r>
          </a:p>
          <a:p>
            <a:r>
              <a:rPr lang="es-MX" sz="1400" dirty="0"/>
              <a:t>Abril 2024</a:t>
            </a:r>
          </a:p>
        </p:txBody>
      </p:sp>
    </p:spTree>
    <p:extLst>
      <p:ext uri="{BB962C8B-B14F-4D97-AF65-F5344CB8AC3E}">
        <p14:creationId xmlns:p14="http://schemas.microsoft.com/office/powerpoint/2010/main" val="128752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56" y="338521"/>
            <a:ext cx="8391525" cy="69850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es-MX" dirty="0">
                <a:solidFill>
                  <a:srgbClr val="FFFFFF"/>
                </a:solidFill>
                <a:latin typeface="+mn-lt"/>
              </a:rPr>
              <a:t>Régimen de Promoción Minera – Ley 24.196 / Decreto 2.686/93</a:t>
            </a:r>
            <a:br>
              <a:rPr lang="es-MX" dirty="0">
                <a:solidFill>
                  <a:srgbClr val="FFFFFF"/>
                </a:solidFill>
                <a:latin typeface="+mn-lt"/>
              </a:rPr>
            </a:br>
            <a:br>
              <a:rPr lang="es-MX" dirty="0">
                <a:solidFill>
                  <a:srgbClr val="FFFFFF"/>
                </a:solidFill>
                <a:latin typeface="+mn-lt"/>
              </a:rPr>
            </a:br>
            <a:r>
              <a:rPr lang="es-MX" dirty="0">
                <a:solidFill>
                  <a:srgbClr val="FFFFFF"/>
                </a:solidFill>
                <a:latin typeface="+mn-lt"/>
              </a:rPr>
              <a:t>Características principales:</a:t>
            </a:r>
            <a:br>
              <a:rPr lang="es-MX" sz="2400" dirty="0">
                <a:solidFill>
                  <a:srgbClr val="FFFFFF"/>
                </a:solidFill>
                <a:latin typeface="+mn-lt"/>
              </a:rPr>
            </a:br>
            <a:endParaRPr lang="es-419" sz="2400" dirty="0">
              <a:solidFill>
                <a:srgbClr val="FFFFFF"/>
              </a:solidFill>
              <a:latin typeface="+mn-lt"/>
            </a:endParaRPr>
          </a:p>
        </p:txBody>
      </p:sp>
      <p:sp useBgFill="1"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657884" y="1732458"/>
            <a:ext cx="6991513" cy="4716463"/>
          </a:xfrm>
        </p:spPr>
        <p:txBody>
          <a:bodyPr>
            <a:normAutofit fontScale="92500" lnSpcReduction="20000"/>
          </a:bodyPr>
          <a:lstStyle/>
          <a:p>
            <a:pPr lvl="1"/>
            <a:r>
              <a:rPr lang="es-MX" sz="2000" b="0" dirty="0">
                <a:solidFill>
                  <a:srgbClr val="FFFFFF"/>
                </a:solidFill>
                <a:cs typeface="Calibri" panose="020F0502020204030204" pitchFamily="34" charset="0"/>
              </a:rPr>
              <a:t>Las políticas mineras implementadas a partir de 1993 han marcado un marco para el desarrollo de la industria minera, la cual ha tenido un crecimiento importante durante la última década.</a:t>
            </a:r>
          </a:p>
          <a:p>
            <a:pPr marL="285750" lvl="1" indent="-285750">
              <a:buFont typeface="Wingdings" panose="05000000000000000000" pitchFamily="2" charset="2"/>
              <a:buChar char="ü"/>
            </a:pPr>
            <a:endParaRPr lang="es-MX" sz="2000" b="0" dirty="0">
              <a:solidFill>
                <a:srgbClr val="FFFFFF"/>
              </a:solidFill>
            </a:endParaRPr>
          </a:p>
          <a:p>
            <a:pPr lvl="1"/>
            <a:r>
              <a:rPr lang="es-MX" sz="2000" b="0" dirty="0">
                <a:solidFill>
                  <a:srgbClr val="FFFFFF"/>
                </a:solidFill>
                <a:cs typeface="Calibri" panose="020F0502020204030204" pitchFamily="34" charset="0"/>
              </a:rPr>
              <a:t>La Ley 24.196 (también conocida como “Ley de Inversiones Mineras”) fue promulgada en mayo de 1993 y creó un régimen fiscal especial relacionado con las inversiones en actividades mineras.</a:t>
            </a:r>
          </a:p>
          <a:p>
            <a:pPr lvl="1"/>
            <a:endParaRPr lang="es-MX" sz="2000" b="0" dirty="0">
              <a:solidFill>
                <a:srgbClr val="FFFFFF"/>
              </a:solidFill>
              <a:cs typeface="Calibri" panose="020F0502020204030204" pitchFamily="34" charset="0"/>
            </a:endParaRPr>
          </a:p>
          <a:p>
            <a:pPr lvl="1"/>
            <a:r>
              <a:rPr lang="es-MX" sz="2000" b="0" dirty="0">
                <a:solidFill>
                  <a:srgbClr val="FFFFFF"/>
                </a:solidFill>
                <a:cs typeface="Calibri" panose="020F0502020204030204" pitchFamily="34" charset="0"/>
              </a:rPr>
              <a:t>La Ley 24.196 y su decreto reglamentario definen las características de este régimen. Este régimen puede ser utilizado por empresas o personas humanas que actualmente realicen actividades mineras en el país o que deseen realizarlas en el futuro.</a:t>
            </a:r>
          </a:p>
          <a:p>
            <a:pPr lvl="1"/>
            <a:endParaRPr lang="es-MX" sz="2000" b="0" dirty="0">
              <a:solidFill>
                <a:srgbClr val="FFFFFF"/>
              </a:solidFill>
              <a:cs typeface="Calibri" panose="020F0502020204030204" pitchFamily="34" charset="0"/>
            </a:endParaRPr>
          </a:p>
          <a:p>
            <a:pPr lvl="1"/>
            <a:r>
              <a:rPr lang="es-MX" sz="2000" b="0" dirty="0">
                <a:solidFill>
                  <a:srgbClr val="FFFFFF"/>
                </a:solidFill>
                <a:cs typeface="Calibri" panose="020F0502020204030204" pitchFamily="34" charset="0"/>
              </a:rPr>
              <a:t>Este régimen será aplicable en todas las provincias que se hayan adherido específicamente al mismo.</a:t>
            </a:r>
          </a:p>
          <a:p>
            <a:pPr marL="285750" lvl="1" indent="-285750">
              <a:buFont typeface="Wingdings" panose="05000000000000000000" pitchFamily="2" charset="2"/>
              <a:buChar char="ü"/>
            </a:pPr>
            <a:endParaRPr lang="es-MX" sz="500" b="0" dirty="0"/>
          </a:p>
        </p:txBody>
      </p:sp>
      <p:sp>
        <p:nvSpPr>
          <p:cNvPr id="3" name="Freeform 392">
            <a:extLst>
              <a:ext uri="{FF2B5EF4-FFF2-40B4-BE49-F238E27FC236}">
                <a16:creationId xmlns:a16="http://schemas.microsoft.com/office/drawing/2014/main" id="{36D9F500-CCE3-4A7E-4112-B0F9D06B8277}"/>
              </a:ext>
            </a:extLst>
          </p:cNvPr>
          <p:cNvSpPr/>
          <p:nvPr/>
        </p:nvSpPr>
        <p:spPr>
          <a:xfrm>
            <a:off x="226394" y="1946584"/>
            <a:ext cx="284044" cy="283779"/>
          </a:xfrm>
          <a:custGeom>
            <a:avLst/>
            <a:gdLst>
              <a:gd name="connsiteX0" fmla="*/ 180835 w 362309"/>
              <a:gd name="connsiteY0" fmla="*/ 0 h 361971"/>
              <a:gd name="connsiteX1" fmla="*/ 0 w 362309"/>
              <a:gd name="connsiteY1" fmla="*/ 180667 h 361971"/>
              <a:gd name="connsiteX2" fmla="*/ 180835 w 362309"/>
              <a:gd name="connsiteY2" fmla="*/ 361972 h 361971"/>
              <a:gd name="connsiteX3" fmla="*/ 362309 w 362309"/>
              <a:gd name="connsiteY3" fmla="*/ 180667 h 361971"/>
              <a:gd name="connsiteX4" fmla="*/ 362309 w 362309"/>
              <a:gd name="connsiteY4" fmla="*/ 180667 h 361971"/>
              <a:gd name="connsiteX5" fmla="*/ 180835 w 362309"/>
              <a:gd name="connsiteY5" fmla="*/ 0 h 361971"/>
              <a:gd name="connsiteX6" fmla="*/ 286269 w 362309"/>
              <a:gd name="connsiteY6" fmla="*/ 109805 h 361971"/>
              <a:gd name="connsiteX7" fmla="*/ 141218 w 362309"/>
              <a:gd name="connsiteY7" fmla="*/ 260466 h 361971"/>
              <a:gd name="connsiteX8" fmla="*/ 136745 w 362309"/>
              <a:gd name="connsiteY8" fmla="*/ 262382 h 361971"/>
              <a:gd name="connsiteX9" fmla="*/ 136745 w 362309"/>
              <a:gd name="connsiteY9" fmla="*/ 262382 h 361971"/>
              <a:gd name="connsiteX10" fmla="*/ 132272 w 362309"/>
              <a:gd name="connsiteY10" fmla="*/ 260466 h 361971"/>
              <a:gd name="connsiteX11" fmla="*/ 76040 w 362309"/>
              <a:gd name="connsiteY11" fmla="*/ 203011 h 361971"/>
              <a:gd name="connsiteX12" fmla="*/ 76040 w 362309"/>
              <a:gd name="connsiteY12" fmla="*/ 194073 h 361971"/>
              <a:gd name="connsiteX13" fmla="*/ 84986 w 362309"/>
              <a:gd name="connsiteY13" fmla="*/ 194073 h 361971"/>
              <a:gd name="connsiteX14" fmla="*/ 84986 w 362309"/>
              <a:gd name="connsiteY14" fmla="*/ 194073 h 361971"/>
              <a:gd name="connsiteX15" fmla="*/ 136745 w 362309"/>
              <a:gd name="connsiteY15" fmla="*/ 246422 h 361971"/>
              <a:gd name="connsiteX16" fmla="*/ 276684 w 362309"/>
              <a:gd name="connsiteY16" fmla="*/ 100867 h 361971"/>
              <a:gd name="connsiteX17" fmla="*/ 285630 w 362309"/>
              <a:gd name="connsiteY17" fmla="*/ 100867 h 361971"/>
              <a:gd name="connsiteX18" fmla="*/ 286269 w 362309"/>
              <a:gd name="connsiteY18" fmla="*/ 109805 h 361971"/>
              <a:gd name="connsiteX19" fmla="*/ 286269 w 362309"/>
              <a:gd name="connsiteY19" fmla="*/ 109805 h 36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2309" h="361971">
                <a:moveTo>
                  <a:pt x="180835" y="0"/>
                </a:moveTo>
                <a:cubicBezTo>
                  <a:pt x="80513" y="0"/>
                  <a:pt x="0" y="81077"/>
                  <a:pt x="0" y="180667"/>
                </a:cubicBezTo>
                <a:cubicBezTo>
                  <a:pt x="0" y="280895"/>
                  <a:pt x="81152" y="361972"/>
                  <a:pt x="180835" y="361972"/>
                </a:cubicBezTo>
                <a:cubicBezTo>
                  <a:pt x="280518" y="361972"/>
                  <a:pt x="362309" y="280895"/>
                  <a:pt x="362309" y="180667"/>
                </a:cubicBezTo>
                <a:lnTo>
                  <a:pt x="362309" y="180667"/>
                </a:lnTo>
                <a:cubicBezTo>
                  <a:pt x="361670" y="80438"/>
                  <a:pt x="281157" y="0"/>
                  <a:pt x="180835" y="0"/>
                </a:cubicBezTo>
                <a:close/>
                <a:moveTo>
                  <a:pt x="286269" y="109805"/>
                </a:moveTo>
                <a:lnTo>
                  <a:pt x="141218" y="260466"/>
                </a:lnTo>
                <a:cubicBezTo>
                  <a:pt x="139940" y="261743"/>
                  <a:pt x="138662" y="262382"/>
                  <a:pt x="136745" y="262382"/>
                </a:cubicBezTo>
                <a:lnTo>
                  <a:pt x="136745" y="262382"/>
                </a:lnTo>
                <a:cubicBezTo>
                  <a:pt x="134828" y="262382"/>
                  <a:pt x="133550" y="261743"/>
                  <a:pt x="132272" y="260466"/>
                </a:cubicBezTo>
                <a:lnTo>
                  <a:pt x="76040" y="203011"/>
                </a:lnTo>
                <a:cubicBezTo>
                  <a:pt x="73484" y="200457"/>
                  <a:pt x="73484" y="196627"/>
                  <a:pt x="76040" y="194073"/>
                </a:cubicBezTo>
                <a:cubicBezTo>
                  <a:pt x="78596" y="191519"/>
                  <a:pt x="82430" y="191519"/>
                  <a:pt x="84986" y="194073"/>
                </a:cubicBezTo>
                <a:lnTo>
                  <a:pt x="84986" y="194073"/>
                </a:lnTo>
                <a:lnTo>
                  <a:pt x="136745" y="246422"/>
                </a:lnTo>
                <a:lnTo>
                  <a:pt x="276684" y="100867"/>
                </a:lnTo>
                <a:cubicBezTo>
                  <a:pt x="279240" y="98313"/>
                  <a:pt x="283074" y="98313"/>
                  <a:pt x="285630" y="100867"/>
                </a:cubicBezTo>
                <a:cubicBezTo>
                  <a:pt x="288825" y="103421"/>
                  <a:pt x="288825" y="107251"/>
                  <a:pt x="286269" y="109805"/>
                </a:cubicBezTo>
                <a:lnTo>
                  <a:pt x="286269" y="109805"/>
                </a:lnTo>
                <a:close/>
              </a:path>
            </a:pathLst>
          </a:custGeom>
          <a:solidFill>
            <a:schemeClr val="accent2"/>
          </a:solidFill>
          <a:ln w="6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" name="Freeform 392">
            <a:extLst>
              <a:ext uri="{FF2B5EF4-FFF2-40B4-BE49-F238E27FC236}">
                <a16:creationId xmlns:a16="http://schemas.microsoft.com/office/drawing/2014/main" id="{B736DEEC-DEFF-FFF7-6CCB-6D2009ECC059}"/>
              </a:ext>
            </a:extLst>
          </p:cNvPr>
          <p:cNvSpPr/>
          <p:nvPr/>
        </p:nvSpPr>
        <p:spPr>
          <a:xfrm>
            <a:off x="224260" y="3118481"/>
            <a:ext cx="284044" cy="283779"/>
          </a:xfrm>
          <a:custGeom>
            <a:avLst/>
            <a:gdLst>
              <a:gd name="connsiteX0" fmla="*/ 180835 w 362309"/>
              <a:gd name="connsiteY0" fmla="*/ 0 h 361971"/>
              <a:gd name="connsiteX1" fmla="*/ 0 w 362309"/>
              <a:gd name="connsiteY1" fmla="*/ 180667 h 361971"/>
              <a:gd name="connsiteX2" fmla="*/ 180835 w 362309"/>
              <a:gd name="connsiteY2" fmla="*/ 361972 h 361971"/>
              <a:gd name="connsiteX3" fmla="*/ 362309 w 362309"/>
              <a:gd name="connsiteY3" fmla="*/ 180667 h 361971"/>
              <a:gd name="connsiteX4" fmla="*/ 362309 w 362309"/>
              <a:gd name="connsiteY4" fmla="*/ 180667 h 361971"/>
              <a:gd name="connsiteX5" fmla="*/ 180835 w 362309"/>
              <a:gd name="connsiteY5" fmla="*/ 0 h 361971"/>
              <a:gd name="connsiteX6" fmla="*/ 286269 w 362309"/>
              <a:gd name="connsiteY6" fmla="*/ 109805 h 361971"/>
              <a:gd name="connsiteX7" fmla="*/ 141218 w 362309"/>
              <a:gd name="connsiteY7" fmla="*/ 260466 h 361971"/>
              <a:gd name="connsiteX8" fmla="*/ 136745 w 362309"/>
              <a:gd name="connsiteY8" fmla="*/ 262382 h 361971"/>
              <a:gd name="connsiteX9" fmla="*/ 136745 w 362309"/>
              <a:gd name="connsiteY9" fmla="*/ 262382 h 361971"/>
              <a:gd name="connsiteX10" fmla="*/ 132272 w 362309"/>
              <a:gd name="connsiteY10" fmla="*/ 260466 h 361971"/>
              <a:gd name="connsiteX11" fmla="*/ 76040 w 362309"/>
              <a:gd name="connsiteY11" fmla="*/ 203011 h 361971"/>
              <a:gd name="connsiteX12" fmla="*/ 76040 w 362309"/>
              <a:gd name="connsiteY12" fmla="*/ 194073 h 361971"/>
              <a:gd name="connsiteX13" fmla="*/ 84986 w 362309"/>
              <a:gd name="connsiteY13" fmla="*/ 194073 h 361971"/>
              <a:gd name="connsiteX14" fmla="*/ 84986 w 362309"/>
              <a:gd name="connsiteY14" fmla="*/ 194073 h 361971"/>
              <a:gd name="connsiteX15" fmla="*/ 136745 w 362309"/>
              <a:gd name="connsiteY15" fmla="*/ 246422 h 361971"/>
              <a:gd name="connsiteX16" fmla="*/ 276684 w 362309"/>
              <a:gd name="connsiteY16" fmla="*/ 100867 h 361971"/>
              <a:gd name="connsiteX17" fmla="*/ 285630 w 362309"/>
              <a:gd name="connsiteY17" fmla="*/ 100867 h 361971"/>
              <a:gd name="connsiteX18" fmla="*/ 286269 w 362309"/>
              <a:gd name="connsiteY18" fmla="*/ 109805 h 361971"/>
              <a:gd name="connsiteX19" fmla="*/ 286269 w 362309"/>
              <a:gd name="connsiteY19" fmla="*/ 109805 h 36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2309" h="361971">
                <a:moveTo>
                  <a:pt x="180835" y="0"/>
                </a:moveTo>
                <a:cubicBezTo>
                  <a:pt x="80513" y="0"/>
                  <a:pt x="0" y="81077"/>
                  <a:pt x="0" y="180667"/>
                </a:cubicBezTo>
                <a:cubicBezTo>
                  <a:pt x="0" y="280895"/>
                  <a:pt x="81152" y="361972"/>
                  <a:pt x="180835" y="361972"/>
                </a:cubicBezTo>
                <a:cubicBezTo>
                  <a:pt x="280518" y="361972"/>
                  <a:pt x="362309" y="280895"/>
                  <a:pt x="362309" y="180667"/>
                </a:cubicBezTo>
                <a:lnTo>
                  <a:pt x="362309" y="180667"/>
                </a:lnTo>
                <a:cubicBezTo>
                  <a:pt x="361670" y="80438"/>
                  <a:pt x="281157" y="0"/>
                  <a:pt x="180835" y="0"/>
                </a:cubicBezTo>
                <a:close/>
                <a:moveTo>
                  <a:pt x="286269" y="109805"/>
                </a:moveTo>
                <a:lnTo>
                  <a:pt x="141218" y="260466"/>
                </a:lnTo>
                <a:cubicBezTo>
                  <a:pt x="139940" y="261743"/>
                  <a:pt x="138662" y="262382"/>
                  <a:pt x="136745" y="262382"/>
                </a:cubicBezTo>
                <a:lnTo>
                  <a:pt x="136745" y="262382"/>
                </a:lnTo>
                <a:cubicBezTo>
                  <a:pt x="134828" y="262382"/>
                  <a:pt x="133550" y="261743"/>
                  <a:pt x="132272" y="260466"/>
                </a:cubicBezTo>
                <a:lnTo>
                  <a:pt x="76040" y="203011"/>
                </a:lnTo>
                <a:cubicBezTo>
                  <a:pt x="73484" y="200457"/>
                  <a:pt x="73484" y="196627"/>
                  <a:pt x="76040" y="194073"/>
                </a:cubicBezTo>
                <a:cubicBezTo>
                  <a:pt x="78596" y="191519"/>
                  <a:pt x="82430" y="191519"/>
                  <a:pt x="84986" y="194073"/>
                </a:cubicBezTo>
                <a:lnTo>
                  <a:pt x="84986" y="194073"/>
                </a:lnTo>
                <a:lnTo>
                  <a:pt x="136745" y="246422"/>
                </a:lnTo>
                <a:lnTo>
                  <a:pt x="276684" y="100867"/>
                </a:lnTo>
                <a:cubicBezTo>
                  <a:pt x="279240" y="98313"/>
                  <a:pt x="283074" y="98313"/>
                  <a:pt x="285630" y="100867"/>
                </a:cubicBezTo>
                <a:cubicBezTo>
                  <a:pt x="288825" y="103421"/>
                  <a:pt x="288825" y="107251"/>
                  <a:pt x="286269" y="109805"/>
                </a:cubicBezTo>
                <a:lnTo>
                  <a:pt x="286269" y="109805"/>
                </a:lnTo>
                <a:close/>
              </a:path>
            </a:pathLst>
          </a:custGeom>
          <a:solidFill>
            <a:schemeClr val="accent2"/>
          </a:solidFill>
          <a:ln w="6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Freeform 392">
            <a:extLst>
              <a:ext uri="{FF2B5EF4-FFF2-40B4-BE49-F238E27FC236}">
                <a16:creationId xmlns:a16="http://schemas.microsoft.com/office/drawing/2014/main" id="{DF1BC627-B54B-B179-79AF-6BB1C1D9AD15}"/>
              </a:ext>
            </a:extLst>
          </p:cNvPr>
          <p:cNvSpPr/>
          <p:nvPr/>
        </p:nvSpPr>
        <p:spPr>
          <a:xfrm>
            <a:off x="224260" y="4427019"/>
            <a:ext cx="284044" cy="283779"/>
          </a:xfrm>
          <a:custGeom>
            <a:avLst/>
            <a:gdLst>
              <a:gd name="connsiteX0" fmla="*/ 180835 w 362309"/>
              <a:gd name="connsiteY0" fmla="*/ 0 h 361971"/>
              <a:gd name="connsiteX1" fmla="*/ 0 w 362309"/>
              <a:gd name="connsiteY1" fmla="*/ 180667 h 361971"/>
              <a:gd name="connsiteX2" fmla="*/ 180835 w 362309"/>
              <a:gd name="connsiteY2" fmla="*/ 361972 h 361971"/>
              <a:gd name="connsiteX3" fmla="*/ 362309 w 362309"/>
              <a:gd name="connsiteY3" fmla="*/ 180667 h 361971"/>
              <a:gd name="connsiteX4" fmla="*/ 362309 w 362309"/>
              <a:gd name="connsiteY4" fmla="*/ 180667 h 361971"/>
              <a:gd name="connsiteX5" fmla="*/ 180835 w 362309"/>
              <a:gd name="connsiteY5" fmla="*/ 0 h 361971"/>
              <a:gd name="connsiteX6" fmla="*/ 286269 w 362309"/>
              <a:gd name="connsiteY6" fmla="*/ 109805 h 361971"/>
              <a:gd name="connsiteX7" fmla="*/ 141218 w 362309"/>
              <a:gd name="connsiteY7" fmla="*/ 260466 h 361971"/>
              <a:gd name="connsiteX8" fmla="*/ 136745 w 362309"/>
              <a:gd name="connsiteY8" fmla="*/ 262382 h 361971"/>
              <a:gd name="connsiteX9" fmla="*/ 136745 w 362309"/>
              <a:gd name="connsiteY9" fmla="*/ 262382 h 361971"/>
              <a:gd name="connsiteX10" fmla="*/ 132272 w 362309"/>
              <a:gd name="connsiteY10" fmla="*/ 260466 h 361971"/>
              <a:gd name="connsiteX11" fmla="*/ 76040 w 362309"/>
              <a:gd name="connsiteY11" fmla="*/ 203011 h 361971"/>
              <a:gd name="connsiteX12" fmla="*/ 76040 w 362309"/>
              <a:gd name="connsiteY12" fmla="*/ 194073 h 361971"/>
              <a:gd name="connsiteX13" fmla="*/ 84986 w 362309"/>
              <a:gd name="connsiteY13" fmla="*/ 194073 h 361971"/>
              <a:gd name="connsiteX14" fmla="*/ 84986 w 362309"/>
              <a:gd name="connsiteY14" fmla="*/ 194073 h 361971"/>
              <a:gd name="connsiteX15" fmla="*/ 136745 w 362309"/>
              <a:gd name="connsiteY15" fmla="*/ 246422 h 361971"/>
              <a:gd name="connsiteX16" fmla="*/ 276684 w 362309"/>
              <a:gd name="connsiteY16" fmla="*/ 100867 h 361971"/>
              <a:gd name="connsiteX17" fmla="*/ 285630 w 362309"/>
              <a:gd name="connsiteY17" fmla="*/ 100867 h 361971"/>
              <a:gd name="connsiteX18" fmla="*/ 286269 w 362309"/>
              <a:gd name="connsiteY18" fmla="*/ 109805 h 361971"/>
              <a:gd name="connsiteX19" fmla="*/ 286269 w 362309"/>
              <a:gd name="connsiteY19" fmla="*/ 109805 h 36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2309" h="361971">
                <a:moveTo>
                  <a:pt x="180835" y="0"/>
                </a:moveTo>
                <a:cubicBezTo>
                  <a:pt x="80513" y="0"/>
                  <a:pt x="0" y="81077"/>
                  <a:pt x="0" y="180667"/>
                </a:cubicBezTo>
                <a:cubicBezTo>
                  <a:pt x="0" y="280895"/>
                  <a:pt x="81152" y="361972"/>
                  <a:pt x="180835" y="361972"/>
                </a:cubicBezTo>
                <a:cubicBezTo>
                  <a:pt x="280518" y="361972"/>
                  <a:pt x="362309" y="280895"/>
                  <a:pt x="362309" y="180667"/>
                </a:cubicBezTo>
                <a:lnTo>
                  <a:pt x="362309" y="180667"/>
                </a:lnTo>
                <a:cubicBezTo>
                  <a:pt x="361670" y="80438"/>
                  <a:pt x="281157" y="0"/>
                  <a:pt x="180835" y="0"/>
                </a:cubicBezTo>
                <a:close/>
                <a:moveTo>
                  <a:pt x="286269" y="109805"/>
                </a:moveTo>
                <a:lnTo>
                  <a:pt x="141218" y="260466"/>
                </a:lnTo>
                <a:cubicBezTo>
                  <a:pt x="139940" y="261743"/>
                  <a:pt x="138662" y="262382"/>
                  <a:pt x="136745" y="262382"/>
                </a:cubicBezTo>
                <a:lnTo>
                  <a:pt x="136745" y="262382"/>
                </a:lnTo>
                <a:cubicBezTo>
                  <a:pt x="134828" y="262382"/>
                  <a:pt x="133550" y="261743"/>
                  <a:pt x="132272" y="260466"/>
                </a:cubicBezTo>
                <a:lnTo>
                  <a:pt x="76040" y="203011"/>
                </a:lnTo>
                <a:cubicBezTo>
                  <a:pt x="73484" y="200457"/>
                  <a:pt x="73484" y="196627"/>
                  <a:pt x="76040" y="194073"/>
                </a:cubicBezTo>
                <a:cubicBezTo>
                  <a:pt x="78596" y="191519"/>
                  <a:pt x="82430" y="191519"/>
                  <a:pt x="84986" y="194073"/>
                </a:cubicBezTo>
                <a:lnTo>
                  <a:pt x="84986" y="194073"/>
                </a:lnTo>
                <a:lnTo>
                  <a:pt x="136745" y="246422"/>
                </a:lnTo>
                <a:lnTo>
                  <a:pt x="276684" y="100867"/>
                </a:lnTo>
                <a:cubicBezTo>
                  <a:pt x="279240" y="98313"/>
                  <a:pt x="283074" y="98313"/>
                  <a:pt x="285630" y="100867"/>
                </a:cubicBezTo>
                <a:cubicBezTo>
                  <a:pt x="288825" y="103421"/>
                  <a:pt x="288825" y="107251"/>
                  <a:pt x="286269" y="109805"/>
                </a:cubicBezTo>
                <a:lnTo>
                  <a:pt x="286269" y="109805"/>
                </a:lnTo>
                <a:close/>
              </a:path>
            </a:pathLst>
          </a:custGeom>
          <a:solidFill>
            <a:schemeClr val="accent2"/>
          </a:solidFill>
          <a:ln w="6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" name="Freeform 392">
            <a:extLst>
              <a:ext uri="{FF2B5EF4-FFF2-40B4-BE49-F238E27FC236}">
                <a16:creationId xmlns:a16="http://schemas.microsoft.com/office/drawing/2014/main" id="{8DF7A10C-3E68-B8E1-7AC5-922208EDC4A2}"/>
              </a:ext>
            </a:extLst>
          </p:cNvPr>
          <p:cNvSpPr/>
          <p:nvPr/>
        </p:nvSpPr>
        <p:spPr>
          <a:xfrm>
            <a:off x="224260" y="5630448"/>
            <a:ext cx="284044" cy="283779"/>
          </a:xfrm>
          <a:custGeom>
            <a:avLst/>
            <a:gdLst>
              <a:gd name="connsiteX0" fmla="*/ 180835 w 362309"/>
              <a:gd name="connsiteY0" fmla="*/ 0 h 361971"/>
              <a:gd name="connsiteX1" fmla="*/ 0 w 362309"/>
              <a:gd name="connsiteY1" fmla="*/ 180667 h 361971"/>
              <a:gd name="connsiteX2" fmla="*/ 180835 w 362309"/>
              <a:gd name="connsiteY2" fmla="*/ 361972 h 361971"/>
              <a:gd name="connsiteX3" fmla="*/ 362309 w 362309"/>
              <a:gd name="connsiteY3" fmla="*/ 180667 h 361971"/>
              <a:gd name="connsiteX4" fmla="*/ 362309 w 362309"/>
              <a:gd name="connsiteY4" fmla="*/ 180667 h 361971"/>
              <a:gd name="connsiteX5" fmla="*/ 180835 w 362309"/>
              <a:gd name="connsiteY5" fmla="*/ 0 h 361971"/>
              <a:gd name="connsiteX6" fmla="*/ 286269 w 362309"/>
              <a:gd name="connsiteY6" fmla="*/ 109805 h 361971"/>
              <a:gd name="connsiteX7" fmla="*/ 141218 w 362309"/>
              <a:gd name="connsiteY7" fmla="*/ 260466 h 361971"/>
              <a:gd name="connsiteX8" fmla="*/ 136745 w 362309"/>
              <a:gd name="connsiteY8" fmla="*/ 262382 h 361971"/>
              <a:gd name="connsiteX9" fmla="*/ 136745 w 362309"/>
              <a:gd name="connsiteY9" fmla="*/ 262382 h 361971"/>
              <a:gd name="connsiteX10" fmla="*/ 132272 w 362309"/>
              <a:gd name="connsiteY10" fmla="*/ 260466 h 361971"/>
              <a:gd name="connsiteX11" fmla="*/ 76040 w 362309"/>
              <a:gd name="connsiteY11" fmla="*/ 203011 h 361971"/>
              <a:gd name="connsiteX12" fmla="*/ 76040 w 362309"/>
              <a:gd name="connsiteY12" fmla="*/ 194073 h 361971"/>
              <a:gd name="connsiteX13" fmla="*/ 84986 w 362309"/>
              <a:gd name="connsiteY13" fmla="*/ 194073 h 361971"/>
              <a:gd name="connsiteX14" fmla="*/ 84986 w 362309"/>
              <a:gd name="connsiteY14" fmla="*/ 194073 h 361971"/>
              <a:gd name="connsiteX15" fmla="*/ 136745 w 362309"/>
              <a:gd name="connsiteY15" fmla="*/ 246422 h 361971"/>
              <a:gd name="connsiteX16" fmla="*/ 276684 w 362309"/>
              <a:gd name="connsiteY16" fmla="*/ 100867 h 361971"/>
              <a:gd name="connsiteX17" fmla="*/ 285630 w 362309"/>
              <a:gd name="connsiteY17" fmla="*/ 100867 h 361971"/>
              <a:gd name="connsiteX18" fmla="*/ 286269 w 362309"/>
              <a:gd name="connsiteY18" fmla="*/ 109805 h 361971"/>
              <a:gd name="connsiteX19" fmla="*/ 286269 w 362309"/>
              <a:gd name="connsiteY19" fmla="*/ 109805 h 36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2309" h="361971">
                <a:moveTo>
                  <a:pt x="180835" y="0"/>
                </a:moveTo>
                <a:cubicBezTo>
                  <a:pt x="80513" y="0"/>
                  <a:pt x="0" y="81077"/>
                  <a:pt x="0" y="180667"/>
                </a:cubicBezTo>
                <a:cubicBezTo>
                  <a:pt x="0" y="280895"/>
                  <a:pt x="81152" y="361972"/>
                  <a:pt x="180835" y="361972"/>
                </a:cubicBezTo>
                <a:cubicBezTo>
                  <a:pt x="280518" y="361972"/>
                  <a:pt x="362309" y="280895"/>
                  <a:pt x="362309" y="180667"/>
                </a:cubicBezTo>
                <a:lnTo>
                  <a:pt x="362309" y="180667"/>
                </a:lnTo>
                <a:cubicBezTo>
                  <a:pt x="361670" y="80438"/>
                  <a:pt x="281157" y="0"/>
                  <a:pt x="180835" y="0"/>
                </a:cubicBezTo>
                <a:close/>
                <a:moveTo>
                  <a:pt x="286269" y="109805"/>
                </a:moveTo>
                <a:lnTo>
                  <a:pt x="141218" y="260466"/>
                </a:lnTo>
                <a:cubicBezTo>
                  <a:pt x="139940" y="261743"/>
                  <a:pt x="138662" y="262382"/>
                  <a:pt x="136745" y="262382"/>
                </a:cubicBezTo>
                <a:lnTo>
                  <a:pt x="136745" y="262382"/>
                </a:lnTo>
                <a:cubicBezTo>
                  <a:pt x="134828" y="262382"/>
                  <a:pt x="133550" y="261743"/>
                  <a:pt x="132272" y="260466"/>
                </a:cubicBezTo>
                <a:lnTo>
                  <a:pt x="76040" y="203011"/>
                </a:lnTo>
                <a:cubicBezTo>
                  <a:pt x="73484" y="200457"/>
                  <a:pt x="73484" y="196627"/>
                  <a:pt x="76040" y="194073"/>
                </a:cubicBezTo>
                <a:cubicBezTo>
                  <a:pt x="78596" y="191519"/>
                  <a:pt x="82430" y="191519"/>
                  <a:pt x="84986" y="194073"/>
                </a:cubicBezTo>
                <a:lnTo>
                  <a:pt x="84986" y="194073"/>
                </a:lnTo>
                <a:lnTo>
                  <a:pt x="136745" y="246422"/>
                </a:lnTo>
                <a:lnTo>
                  <a:pt x="276684" y="100867"/>
                </a:lnTo>
                <a:cubicBezTo>
                  <a:pt x="279240" y="98313"/>
                  <a:pt x="283074" y="98313"/>
                  <a:pt x="285630" y="100867"/>
                </a:cubicBezTo>
                <a:cubicBezTo>
                  <a:pt x="288825" y="103421"/>
                  <a:pt x="288825" y="107251"/>
                  <a:pt x="286269" y="109805"/>
                </a:cubicBezTo>
                <a:lnTo>
                  <a:pt x="286269" y="109805"/>
                </a:lnTo>
                <a:close/>
              </a:path>
            </a:pathLst>
          </a:custGeom>
          <a:solidFill>
            <a:schemeClr val="accent2"/>
          </a:solidFill>
          <a:ln w="6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16" name="Picture 15" descr="A group of trucks on a road&#10;&#10;Description automatically generated">
            <a:extLst>
              <a:ext uri="{FF2B5EF4-FFF2-40B4-BE49-F238E27FC236}">
                <a16:creationId xmlns:a16="http://schemas.microsoft.com/office/drawing/2014/main" id="{9B48E514-1A5C-1524-8CB2-DE8B51268B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3986" y="2267035"/>
            <a:ext cx="3636579" cy="336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05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6A45190A-E7A9-F1DE-84ED-1B375503889F}"/>
              </a:ext>
            </a:extLst>
          </p:cNvPr>
          <p:cNvSpPr txBox="1">
            <a:spLocks/>
          </p:cNvSpPr>
          <p:nvPr/>
        </p:nvSpPr>
        <p:spPr bwMode="gray">
          <a:xfrm>
            <a:off x="292155" y="317500"/>
            <a:ext cx="840200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Régimen de Promoción Minera – Ley 24.196 / Decreto 2.686/93 (Cont.)</a:t>
            </a:r>
            <a:b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b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Content Placeholder 1"/>
          <p:cNvSpPr>
            <a:spLocks noGrp="1"/>
          </p:cNvSpPr>
          <p:nvPr>
            <p:ph sz="quarter" idx="20"/>
          </p:nvPr>
        </p:nvSpPr>
        <p:spPr>
          <a:xfrm>
            <a:off x="5633545" y="1592632"/>
            <a:ext cx="5730240" cy="4716461"/>
          </a:xfrm>
        </p:spPr>
        <p:txBody>
          <a:bodyPr vert="horz" lIns="0" tIns="0" rIns="0" bIns="0" rtlCol="0">
            <a:noAutofit/>
          </a:bodyPr>
          <a:lstStyle/>
          <a:p>
            <a:pPr lvl="1"/>
            <a:r>
              <a:rPr lang="en-US" sz="1800" b="0" dirty="0">
                <a:solidFill>
                  <a:srgbClr val="FFFFFF"/>
                </a:solidFill>
              </a:rPr>
              <a:t>Las </a:t>
            </a:r>
            <a:r>
              <a:rPr lang="en-US" sz="1800" b="0" dirty="0" err="1">
                <a:solidFill>
                  <a:srgbClr val="FFFFFF"/>
                </a:solidFill>
              </a:rPr>
              <a:t>actividades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mineras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incluidas</a:t>
            </a:r>
            <a:r>
              <a:rPr lang="en-US" sz="1800" b="0" dirty="0">
                <a:solidFill>
                  <a:srgbClr val="FFFFFF"/>
                </a:solidFill>
              </a:rPr>
              <a:t> en </a:t>
            </a:r>
            <a:r>
              <a:rPr lang="en-US" sz="1800" b="0" dirty="0" err="1">
                <a:solidFill>
                  <a:srgbClr val="FFFFFF"/>
                </a:solidFill>
              </a:rPr>
              <a:t>este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régimen</a:t>
            </a:r>
            <a:r>
              <a:rPr lang="en-US" sz="1800" b="0" dirty="0">
                <a:solidFill>
                  <a:srgbClr val="FFFFFF"/>
                </a:solidFill>
              </a:rPr>
              <a:t> son:</a:t>
            </a:r>
          </a:p>
          <a:p>
            <a:pPr lvl="1"/>
            <a:r>
              <a:rPr lang="en-US" sz="1800" b="0" dirty="0" err="1">
                <a:solidFill>
                  <a:srgbClr val="FFFFFF"/>
                </a:solidFill>
              </a:rPr>
              <a:t>Prospección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exploración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desarrollo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preparación</a:t>
            </a:r>
            <a:r>
              <a:rPr lang="en-US" sz="1800" b="0" dirty="0">
                <a:solidFill>
                  <a:srgbClr val="FFFFFF"/>
                </a:solidFill>
              </a:rPr>
              <a:t> y </a:t>
            </a:r>
            <a:r>
              <a:rPr lang="en-US" sz="1800" b="0" dirty="0" err="1">
                <a:solidFill>
                  <a:srgbClr val="FFFFFF"/>
                </a:solidFill>
              </a:rPr>
              <a:t>extracción</a:t>
            </a:r>
            <a:r>
              <a:rPr lang="en-US" sz="1800" b="0" dirty="0">
                <a:solidFill>
                  <a:srgbClr val="FFFFFF"/>
                </a:solidFill>
              </a:rPr>
              <a:t> de </a:t>
            </a:r>
            <a:r>
              <a:rPr lang="en-US" sz="1800" b="0" dirty="0" err="1">
                <a:solidFill>
                  <a:srgbClr val="FFFFFF"/>
                </a:solidFill>
              </a:rPr>
              <a:t>sustancias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minerales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comprendidas</a:t>
            </a:r>
            <a:r>
              <a:rPr lang="en-US" sz="1800" b="0" dirty="0">
                <a:solidFill>
                  <a:srgbClr val="FFFFFF"/>
                </a:solidFill>
              </a:rPr>
              <a:t> en el Código de </a:t>
            </a:r>
            <a:r>
              <a:rPr lang="en-US" sz="1800" b="0" dirty="0" err="1">
                <a:solidFill>
                  <a:srgbClr val="FFFFFF"/>
                </a:solidFill>
              </a:rPr>
              <a:t>Minería</a:t>
            </a:r>
            <a:r>
              <a:rPr lang="en-US" sz="1800" b="0" dirty="0">
                <a:solidFill>
                  <a:srgbClr val="FFFFFF"/>
                </a:solidFill>
              </a:rPr>
              <a:t>.</a:t>
            </a:r>
          </a:p>
          <a:p>
            <a:pPr lvl="1"/>
            <a:r>
              <a:rPr lang="en-US" sz="1800" b="0" dirty="0">
                <a:solidFill>
                  <a:srgbClr val="FFFFFF"/>
                </a:solidFill>
              </a:rPr>
              <a:t>Los </a:t>
            </a:r>
            <a:r>
              <a:rPr lang="en-US" sz="1800" b="0" dirty="0" err="1">
                <a:solidFill>
                  <a:srgbClr val="FFFFFF"/>
                </a:solidFill>
              </a:rPr>
              <a:t>procesos</a:t>
            </a:r>
            <a:r>
              <a:rPr lang="en-US" sz="1800" b="0" dirty="0">
                <a:solidFill>
                  <a:srgbClr val="FFFFFF"/>
                </a:solidFill>
              </a:rPr>
              <a:t> de </a:t>
            </a:r>
            <a:r>
              <a:rPr lang="en-US" sz="1800" b="0" dirty="0" err="1">
                <a:solidFill>
                  <a:srgbClr val="FFFFFF"/>
                </a:solidFill>
              </a:rPr>
              <a:t>trituración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molienda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beneficio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pelletización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sinterización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briqueteo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elaboración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primaria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calcinación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fundición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refinación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aserrado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tallado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pulido</a:t>
            </a:r>
            <a:r>
              <a:rPr lang="en-US" sz="1800" b="0" dirty="0">
                <a:solidFill>
                  <a:srgbClr val="FFFFFF"/>
                </a:solidFill>
              </a:rPr>
              <a:t> y </a:t>
            </a:r>
            <a:r>
              <a:rPr lang="en-US" sz="1800" b="0" dirty="0" err="1">
                <a:solidFill>
                  <a:srgbClr val="FFFFFF"/>
                </a:solidFill>
              </a:rPr>
              <a:t>lustrado</a:t>
            </a:r>
            <a:r>
              <a:rPr lang="en-US" sz="1800" b="0" dirty="0">
                <a:solidFill>
                  <a:srgbClr val="FFFFFF"/>
                </a:solidFill>
              </a:rPr>
              <a:t>, </a:t>
            </a:r>
            <a:r>
              <a:rPr lang="en-US" sz="1800" b="0" dirty="0" err="1">
                <a:solidFill>
                  <a:srgbClr val="FFFFFF"/>
                </a:solidFill>
              </a:rPr>
              <a:t>siempre</a:t>
            </a:r>
            <a:r>
              <a:rPr lang="en-US" sz="1800" b="0" dirty="0">
                <a:solidFill>
                  <a:srgbClr val="FFFFFF"/>
                </a:solidFill>
              </a:rPr>
              <a:t> que </a:t>
            </a:r>
            <a:r>
              <a:rPr lang="en-US" sz="1800" b="0" dirty="0" err="1">
                <a:solidFill>
                  <a:srgbClr val="FFFFFF"/>
                </a:solidFill>
              </a:rPr>
              <a:t>estos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procesos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sean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realizados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por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una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misma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unidad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económica</a:t>
            </a:r>
            <a:r>
              <a:rPr lang="en-US" sz="1800" b="0" dirty="0">
                <a:solidFill>
                  <a:srgbClr val="FFFFFF"/>
                </a:solidFill>
              </a:rPr>
              <a:t> e </a:t>
            </a:r>
            <a:r>
              <a:rPr lang="en-US" sz="1800" b="0" dirty="0" err="1">
                <a:solidFill>
                  <a:srgbClr val="FFFFFF"/>
                </a:solidFill>
              </a:rPr>
              <a:t>integrados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regionalmente</a:t>
            </a:r>
            <a:r>
              <a:rPr lang="en-US" sz="1800" b="0" dirty="0">
                <a:solidFill>
                  <a:srgbClr val="FFFFFF"/>
                </a:solidFill>
              </a:rPr>
              <a:t> con las </a:t>
            </a:r>
            <a:r>
              <a:rPr lang="en-US" sz="1800" b="0" dirty="0" err="1">
                <a:solidFill>
                  <a:srgbClr val="FFFFFF"/>
                </a:solidFill>
              </a:rPr>
              <a:t>actividades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descriptas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en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el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párrafo</a:t>
            </a:r>
            <a:r>
              <a:rPr lang="en-US" sz="1800" b="0" dirty="0">
                <a:solidFill>
                  <a:srgbClr val="FFFFFF"/>
                </a:solidFill>
              </a:rPr>
              <a:t> anterior </a:t>
            </a:r>
            <a:r>
              <a:rPr lang="en-US" sz="1800" b="0" dirty="0" err="1">
                <a:solidFill>
                  <a:srgbClr val="FFFFFF"/>
                </a:solidFill>
              </a:rPr>
              <a:t>en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función</a:t>
            </a:r>
            <a:r>
              <a:rPr lang="en-US" sz="1800" b="0" dirty="0">
                <a:solidFill>
                  <a:srgbClr val="FFFFFF"/>
                </a:solidFill>
              </a:rPr>
              <a:t> de la </a:t>
            </a:r>
            <a:r>
              <a:rPr lang="en-US" sz="1800" b="0" dirty="0" err="1">
                <a:solidFill>
                  <a:srgbClr val="FFFFFF"/>
                </a:solidFill>
              </a:rPr>
              <a:t>disponibilidad</a:t>
            </a:r>
            <a:r>
              <a:rPr lang="en-US" sz="1800" b="0" dirty="0">
                <a:solidFill>
                  <a:srgbClr val="FFFFFF"/>
                </a:solidFill>
              </a:rPr>
              <a:t> de la </a:t>
            </a:r>
            <a:r>
              <a:rPr lang="en-US" sz="1800" b="0" dirty="0" err="1">
                <a:solidFill>
                  <a:srgbClr val="FFFFFF"/>
                </a:solidFill>
              </a:rPr>
              <a:t>infraestructura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necesaria</a:t>
            </a:r>
            <a:r>
              <a:rPr lang="en-US" sz="1800" b="0" dirty="0">
                <a:solidFill>
                  <a:srgbClr val="FFFFFF"/>
                </a:solidFill>
              </a:rPr>
              <a:t>.</a:t>
            </a:r>
          </a:p>
          <a:p>
            <a:pPr lvl="1"/>
            <a:r>
              <a:rPr lang="en-US" sz="1800" dirty="0">
                <a:solidFill>
                  <a:srgbClr val="FFFFFF"/>
                </a:solidFill>
              </a:rPr>
              <a:t>	Se </a:t>
            </a:r>
            <a:r>
              <a:rPr lang="en-US" sz="1800" dirty="0" err="1">
                <a:solidFill>
                  <a:srgbClr val="FFFFFF"/>
                </a:solidFill>
              </a:rPr>
              <a:t>excluyen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en-US" sz="1800" dirty="0" err="1">
                <a:solidFill>
                  <a:srgbClr val="FFFFFF"/>
                </a:solidFill>
              </a:rPr>
              <a:t>ciertas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en-US" sz="1800" dirty="0" err="1">
                <a:solidFill>
                  <a:srgbClr val="FFFFFF"/>
                </a:solidFill>
              </a:rPr>
              <a:t>actividades</a:t>
            </a:r>
            <a:r>
              <a:rPr lang="en-US" sz="1800" dirty="0">
                <a:solidFill>
                  <a:srgbClr val="FFFFFF"/>
                </a:solidFill>
              </a:rPr>
              <a:t> (entre </a:t>
            </a:r>
            <a:r>
              <a:rPr lang="en-US" sz="1800" dirty="0" err="1">
                <a:solidFill>
                  <a:srgbClr val="FFFFFF"/>
                </a:solidFill>
              </a:rPr>
              <a:t>otras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en-US" sz="1800" dirty="0" err="1">
                <a:solidFill>
                  <a:srgbClr val="FFFFFF"/>
                </a:solidFill>
              </a:rPr>
              <a:t>hidrocarburos</a:t>
            </a:r>
            <a:r>
              <a:rPr lang="en-US" sz="1800" dirty="0">
                <a:solidFill>
                  <a:srgbClr val="FFFFFF"/>
                </a:solidFill>
              </a:rPr>
              <a:t> </a:t>
            </a:r>
            <a:r>
              <a:rPr lang="en-US" sz="1800" dirty="0" err="1">
                <a:solidFill>
                  <a:srgbClr val="FFFFFF"/>
                </a:solidFill>
              </a:rPr>
              <a:t>líquidos</a:t>
            </a:r>
            <a:r>
              <a:rPr lang="en-US" sz="1800" dirty="0">
                <a:solidFill>
                  <a:srgbClr val="FFFFFF"/>
                </a:solidFill>
              </a:rPr>
              <a:t> y </a:t>
            </a:r>
            <a:r>
              <a:rPr lang="en-US" sz="1800" dirty="0" err="1">
                <a:solidFill>
                  <a:srgbClr val="FFFFFF"/>
                </a:solidFill>
              </a:rPr>
              <a:t>gaseosos</a:t>
            </a:r>
            <a:r>
              <a:rPr lang="en-US" sz="1800" dirty="0">
                <a:solidFill>
                  <a:srgbClr val="FFFFFF"/>
                </a:solidFill>
              </a:rPr>
              <a:t>, etc.)</a:t>
            </a:r>
            <a:endParaRPr lang="en-US" sz="1800" b="0" dirty="0">
              <a:solidFill>
                <a:srgbClr val="FFFFFF"/>
              </a:solidFill>
            </a:endParaRPr>
          </a:p>
        </p:txBody>
      </p:sp>
      <p:sp>
        <p:nvSpPr>
          <p:cNvPr id="2" name="Freeform 392">
            <a:extLst>
              <a:ext uri="{FF2B5EF4-FFF2-40B4-BE49-F238E27FC236}">
                <a16:creationId xmlns:a16="http://schemas.microsoft.com/office/drawing/2014/main" id="{B4EEFA2D-689A-191D-0A3B-1F2ABEC7397B}"/>
              </a:ext>
            </a:extLst>
          </p:cNvPr>
          <p:cNvSpPr/>
          <p:nvPr/>
        </p:nvSpPr>
        <p:spPr>
          <a:xfrm>
            <a:off x="5124198" y="2303934"/>
            <a:ext cx="284044" cy="283779"/>
          </a:xfrm>
          <a:custGeom>
            <a:avLst/>
            <a:gdLst>
              <a:gd name="connsiteX0" fmla="*/ 180835 w 362309"/>
              <a:gd name="connsiteY0" fmla="*/ 0 h 361971"/>
              <a:gd name="connsiteX1" fmla="*/ 0 w 362309"/>
              <a:gd name="connsiteY1" fmla="*/ 180667 h 361971"/>
              <a:gd name="connsiteX2" fmla="*/ 180835 w 362309"/>
              <a:gd name="connsiteY2" fmla="*/ 361972 h 361971"/>
              <a:gd name="connsiteX3" fmla="*/ 362309 w 362309"/>
              <a:gd name="connsiteY3" fmla="*/ 180667 h 361971"/>
              <a:gd name="connsiteX4" fmla="*/ 362309 w 362309"/>
              <a:gd name="connsiteY4" fmla="*/ 180667 h 361971"/>
              <a:gd name="connsiteX5" fmla="*/ 180835 w 362309"/>
              <a:gd name="connsiteY5" fmla="*/ 0 h 361971"/>
              <a:gd name="connsiteX6" fmla="*/ 286269 w 362309"/>
              <a:gd name="connsiteY6" fmla="*/ 109805 h 361971"/>
              <a:gd name="connsiteX7" fmla="*/ 141218 w 362309"/>
              <a:gd name="connsiteY7" fmla="*/ 260466 h 361971"/>
              <a:gd name="connsiteX8" fmla="*/ 136745 w 362309"/>
              <a:gd name="connsiteY8" fmla="*/ 262382 h 361971"/>
              <a:gd name="connsiteX9" fmla="*/ 136745 w 362309"/>
              <a:gd name="connsiteY9" fmla="*/ 262382 h 361971"/>
              <a:gd name="connsiteX10" fmla="*/ 132272 w 362309"/>
              <a:gd name="connsiteY10" fmla="*/ 260466 h 361971"/>
              <a:gd name="connsiteX11" fmla="*/ 76040 w 362309"/>
              <a:gd name="connsiteY11" fmla="*/ 203011 h 361971"/>
              <a:gd name="connsiteX12" fmla="*/ 76040 w 362309"/>
              <a:gd name="connsiteY12" fmla="*/ 194073 h 361971"/>
              <a:gd name="connsiteX13" fmla="*/ 84986 w 362309"/>
              <a:gd name="connsiteY13" fmla="*/ 194073 h 361971"/>
              <a:gd name="connsiteX14" fmla="*/ 84986 w 362309"/>
              <a:gd name="connsiteY14" fmla="*/ 194073 h 361971"/>
              <a:gd name="connsiteX15" fmla="*/ 136745 w 362309"/>
              <a:gd name="connsiteY15" fmla="*/ 246422 h 361971"/>
              <a:gd name="connsiteX16" fmla="*/ 276684 w 362309"/>
              <a:gd name="connsiteY16" fmla="*/ 100867 h 361971"/>
              <a:gd name="connsiteX17" fmla="*/ 285630 w 362309"/>
              <a:gd name="connsiteY17" fmla="*/ 100867 h 361971"/>
              <a:gd name="connsiteX18" fmla="*/ 286269 w 362309"/>
              <a:gd name="connsiteY18" fmla="*/ 109805 h 361971"/>
              <a:gd name="connsiteX19" fmla="*/ 286269 w 362309"/>
              <a:gd name="connsiteY19" fmla="*/ 109805 h 36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2309" h="361971">
                <a:moveTo>
                  <a:pt x="180835" y="0"/>
                </a:moveTo>
                <a:cubicBezTo>
                  <a:pt x="80513" y="0"/>
                  <a:pt x="0" y="81077"/>
                  <a:pt x="0" y="180667"/>
                </a:cubicBezTo>
                <a:cubicBezTo>
                  <a:pt x="0" y="280895"/>
                  <a:pt x="81152" y="361972"/>
                  <a:pt x="180835" y="361972"/>
                </a:cubicBezTo>
                <a:cubicBezTo>
                  <a:pt x="280518" y="361972"/>
                  <a:pt x="362309" y="280895"/>
                  <a:pt x="362309" y="180667"/>
                </a:cubicBezTo>
                <a:lnTo>
                  <a:pt x="362309" y="180667"/>
                </a:lnTo>
                <a:cubicBezTo>
                  <a:pt x="361670" y="80438"/>
                  <a:pt x="281157" y="0"/>
                  <a:pt x="180835" y="0"/>
                </a:cubicBezTo>
                <a:close/>
                <a:moveTo>
                  <a:pt x="286269" y="109805"/>
                </a:moveTo>
                <a:lnTo>
                  <a:pt x="141218" y="260466"/>
                </a:lnTo>
                <a:cubicBezTo>
                  <a:pt x="139940" y="261743"/>
                  <a:pt x="138662" y="262382"/>
                  <a:pt x="136745" y="262382"/>
                </a:cubicBezTo>
                <a:lnTo>
                  <a:pt x="136745" y="262382"/>
                </a:lnTo>
                <a:cubicBezTo>
                  <a:pt x="134828" y="262382"/>
                  <a:pt x="133550" y="261743"/>
                  <a:pt x="132272" y="260466"/>
                </a:cubicBezTo>
                <a:lnTo>
                  <a:pt x="76040" y="203011"/>
                </a:lnTo>
                <a:cubicBezTo>
                  <a:pt x="73484" y="200457"/>
                  <a:pt x="73484" y="196627"/>
                  <a:pt x="76040" y="194073"/>
                </a:cubicBezTo>
                <a:cubicBezTo>
                  <a:pt x="78596" y="191519"/>
                  <a:pt x="82430" y="191519"/>
                  <a:pt x="84986" y="194073"/>
                </a:cubicBezTo>
                <a:lnTo>
                  <a:pt x="84986" y="194073"/>
                </a:lnTo>
                <a:lnTo>
                  <a:pt x="136745" y="246422"/>
                </a:lnTo>
                <a:lnTo>
                  <a:pt x="276684" y="100867"/>
                </a:lnTo>
                <a:cubicBezTo>
                  <a:pt x="279240" y="98313"/>
                  <a:pt x="283074" y="98313"/>
                  <a:pt x="285630" y="100867"/>
                </a:cubicBezTo>
                <a:cubicBezTo>
                  <a:pt x="288825" y="103421"/>
                  <a:pt x="288825" y="107251"/>
                  <a:pt x="286269" y="109805"/>
                </a:cubicBezTo>
                <a:lnTo>
                  <a:pt x="286269" y="109805"/>
                </a:lnTo>
                <a:close/>
              </a:path>
            </a:pathLst>
          </a:custGeom>
          <a:solidFill>
            <a:schemeClr val="accent2"/>
          </a:solidFill>
          <a:ln w="6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Freeform 392">
            <a:extLst>
              <a:ext uri="{FF2B5EF4-FFF2-40B4-BE49-F238E27FC236}">
                <a16:creationId xmlns:a16="http://schemas.microsoft.com/office/drawing/2014/main" id="{5A0D125F-6529-5ABC-D8DC-A4C74F6B2423}"/>
              </a:ext>
            </a:extLst>
          </p:cNvPr>
          <p:cNvSpPr/>
          <p:nvPr/>
        </p:nvSpPr>
        <p:spPr>
          <a:xfrm>
            <a:off x="5122064" y="3475831"/>
            <a:ext cx="284044" cy="283779"/>
          </a:xfrm>
          <a:custGeom>
            <a:avLst/>
            <a:gdLst>
              <a:gd name="connsiteX0" fmla="*/ 180835 w 362309"/>
              <a:gd name="connsiteY0" fmla="*/ 0 h 361971"/>
              <a:gd name="connsiteX1" fmla="*/ 0 w 362309"/>
              <a:gd name="connsiteY1" fmla="*/ 180667 h 361971"/>
              <a:gd name="connsiteX2" fmla="*/ 180835 w 362309"/>
              <a:gd name="connsiteY2" fmla="*/ 361972 h 361971"/>
              <a:gd name="connsiteX3" fmla="*/ 362309 w 362309"/>
              <a:gd name="connsiteY3" fmla="*/ 180667 h 361971"/>
              <a:gd name="connsiteX4" fmla="*/ 362309 w 362309"/>
              <a:gd name="connsiteY4" fmla="*/ 180667 h 361971"/>
              <a:gd name="connsiteX5" fmla="*/ 180835 w 362309"/>
              <a:gd name="connsiteY5" fmla="*/ 0 h 361971"/>
              <a:gd name="connsiteX6" fmla="*/ 286269 w 362309"/>
              <a:gd name="connsiteY6" fmla="*/ 109805 h 361971"/>
              <a:gd name="connsiteX7" fmla="*/ 141218 w 362309"/>
              <a:gd name="connsiteY7" fmla="*/ 260466 h 361971"/>
              <a:gd name="connsiteX8" fmla="*/ 136745 w 362309"/>
              <a:gd name="connsiteY8" fmla="*/ 262382 h 361971"/>
              <a:gd name="connsiteX9" fmla="*/ 136745 w 362309"/>
              <a:gd name="connsiteY9" fmla="*/ 262382 h 361971"/>
              <a:gd name="connsiteX10" fmla="*/ 132272 w 362309"/>
              <a:gd name="connsiteY10" fmla="*/ 260466 h 361971"/>
              <a:gd name="connsiteX11" fmla="*/ 76040 w 362309"/>
              <a:gd name="connsiteY11" fmla="*/ 203011 h 361971"/>
              <a:gd name="connsiteX12" fmla="*/ 76040 w 362309"/>
              <a:gd name="connsiteY12" fmla="*/ 194073 h 361971"/>
              <a:gd name="connsiteX13" fmla="*/ 84986 w 362309"/>
              <a:gd name="connsiteY13" fmla="*/ 194073 h 361971"/>
              <a:gd name="connsiteX14" fmla="*/ 84986 w 362309"/>
              <a:gd name="connsiteY14" fmla="*/ 194073 h 361971"/>
              <a:gd name="connsiteX15" fmla="*/ 136745 w 362309"/>
              <a:gd name="connsiteY15" fmla="*/ 246422 h 361971"/>
              <a:gd name="connsiteX16" fmla="*/ 276684 w 362309"/>
              <a:gd name="connsiteY16" fmla="*/ 100867 h 361971"/>
              <a:gd name="connsiteX17" fmla="*/ 285630 w 362309"/>
              <a:gd name="connsiteY17" fmla="*/ 100867 h 361971"/>
              <a:gd name="connsiteX18" fmla="*/ 286269 w 362309"/>
              <a:gd name="connsiteY18" fmla="*/ 109805 h 361971"/>
              <a:gd name="connsiteX19" fmla="*/ 286269 w 362309"/>
              <a:gd name="connsiteY19" fmla="*/ 109805 h 361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62309" h="361971">
                <a:moveTo>
                  <a:pt x="180835" y="0"/>
                </a:moveTo>
                <a:cubicBezTo>
                  <a:pt x="80513" y="0"/>
                  <a:pt x="0" y="81077"/>
                  <a:pt x="0" y="180667"/>
                </a:cubicBezTo>
                <a:cubicBezTo>
                  <a:pt x="0" y="280895"/>
                  <a:pt x="81152" y="361972"/>
                  <a:pt x="180835" y="361972"/>
                </a:cubicBezTo>
                <a:cubicBezTo>
                  <a:pt x="280518" y="361972"/>
                  <a:pt x="362309" y="280895"/>
                  <a:pt x="362309" y="180667"/>
                </a:cubicBezTo>
                <a:lnTo>
                  <a:pt x="362309" y="180667"/>
                </a:lnTo>
                <a:cubicBezTo>
                  <a:pt x="361670" y="80438"/>
                  <a:pt x="281157" y="0"/>
                  <a:pt x="180835" y="0"/>
                </a:cubicBezTo>
                <a:close/>
                <a:moveTo>
                  <a:pt x="286269" y="109805"/>
                </a:moveTo>
                <a:lnTo>
                  <a:pt x="141218" y="260466"/>
                </a:lnTo>
                <a:cubicBezTo>
                  <a:pt x="139940" y="261743"/>
                  <a:pt x="138662" y="262382"/>
                  <a:pt x="136745" y="262382"/>
                </a:cubicBezTo>
                <a:lnTo>
                  <a:pt x="136745" y="262382"/>
                </a:lnTo>
                <a:cubicBezTo>
                  <a:pt x="134828" y="262382"/>
                  <a:pt x="133550" y="261743"/>
                  <a:pt x="132272" y="260466"/>
                </a:cubicBezTo>
                <a:lnTo>
                  <a:pt x="76040" y="203011"/>
                </a:lnTo>
                <a:cubicBezTo>
                  <a:pt x="73484" y="200457"/>
                  <a:pt x="73484" y="196627"/>
                  <a:pt x="76040" y="194073"/>
                </a:cubicBezTo>
                <a:cubicBezTo>
                  <a:pt x="78596" y="191519"/>
                  <a:pt x="82430" y="191519"/>
                  <a:pt x="84986" y="194073"/>
                </a:cubicBezTo>
                <a:lnTo>
                  <a:pt x="84986" y="194073"/>
                </a:lnTo>
                <a:lnTo>
                  <a:pt x="136745" y="246422"/>
                </a:lnTo>
                <a:lnTo>
                  <a:pt x="276684" y="100867"/>
                </a:lnTo>
                <a:cubicBezTo>
                  <a:pt x="279240" y="98313"/>
                  <a:pt x="283074" y="98313"/>
                  <a:pt x="285630" y="100867"/>
                </a:cubicBezTo>
                <a:cubicBezTo>
                  <a:pt x="288825" y="103421"/>
                  <a:pt x="288825" y="107251"/>
                  <a:pt x="286269" y="109805"/>
                </a:cubicBezTo>
                <a:lnTo>
                  <a:pt x="286269" y="109805"/>
                </a:lnTo>
                <a:close/>
              </a:path>
            </a:pathLst>
          </a:custGeom>
          <a:solidFill>
            <a:schemeClr val="accent2"/>
          </a:solidFill>
          <a:ln w="639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14084B-CA42-43A1-5602-68FE165D5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55" y="1963737"/>
            <a:ext cx="4619626" cy="302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73690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395643" y="1264299"/>
            <a:ext cx="6593737" cy="5276201"/>
          </a:xfrm>
        </p:spPr>
        <p:txBody>
          <a:bodyPr vert="horz" lIns="0" tIns="0" rIns="0" bIns="0" rtlCol="0">
            <a:normAutofit/>
          </a:bodyPr>
          <a:lstStyle/>
          <a:p>
            <a:pPr lvl="1" algn="just">
              <a:lnSpc>
                <a:spcPct val="90000"/>
              </a:lnSpc>
            </a:pPr>
            <a:r>
              <a:rPr lang="en-US" sz="1800" b="0" dirty="0">
                <a:solidFill>
                  <a:srgbClr val="FFFFFF"/>
                </a:solidFill>
              </a:rPr>
              <a:t>La Ley 25.429, </a:t>
            </a:r>
            <a:r>
              <a:rPr lang="en-US" sz="1800" b="0" dirty="0" err="1">
                <a:solidFill>
                  <a:srgbClr val="FFFFFF"/>
                </a:solidFill>
              </a:rPr>
              <a:t>aprobada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en</a:t>
            </a:r>
            <a:r>
              <a:rPr lang="en-US" sz="1800" b="0" dirty="0">
                <a:solidFill>
                  <a:srgbClr val="FFFFFF"/>
                </a:solidFill>
              </a:rPr>
              <a:t> mayo de 2001, </a:t>
            </a:r>
            <a:r>
              <a:rPr lang="en-US" sz="1800" b="0" dirty="0" err="1">
                <a:solidFill>
                  <a:srgbClr val="FFFFFF"/>
                </a:solidFill>
              </a:rPr>
              <a:t>introdujo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modificaciones</a:t>
            </a:r>
            <a:r>
              <a:rPr lang="en-US" sz="1800" b="0" dirty="0">
                <a:solidFill>
                  <a:srgbClr val="FFFFFF"/>
                </a:solidFill>
              </a:rPr>
              <a:t> a la Ley 24.196 </a:t>
            </a:r>
            <a:r>
              <a:rPr lang="en-US" sz="1800" b="0" dirty="0" err="1">
                <a:solidFill>
                  <a:srgbClr val="FFFFFF"/>
                </a:solidFill>
              </a:rPr>
              <a:t>destinadas</a:t>
            </a:r>
            <a:r>
              <a:rPr lang="en-US" sz="1800" b="0" dirty="0">
                <a:solidFill>
                  <a:srgbClr val="FFFFFF"/>
                </a:solidFill>
              </a:rPr>
              <a:t> a </a:t>
            </a:r>
            <a:r>
              <a:rPr lang="en-US" sz="1800" u="sng" dirty="0" err="1">
                <a:solidFill>
                  <a:srgbClr val="FFFFFF"/>
                </a:solidFill>
              </a:rPr>
              <a:t>confirmar</a:t>
            </a:r>
            <a:r>
              <a:rPr lang="en-US" sz="1800" u="sng" dirty="0">
                <a:solidFill>
                  <a:srgbClr val="FFFFFF"/>
                </a:solidFill>
              </a:rPr>
              <a:t> la </a:t>
            </a:r>
            <a:r>
              <a:rPr lang="en-US" sz="1800" u="sng" dirty="0" err="1">
                <a:solidFill>
                  <a:srgbClr val="FFFFFF"/>
                </a:solidFill>
              </a:rPr>
              <a:t>seguridad</a:t>
            </a:r>
            <a:r>
              <a:rPr lang="en-US" sz="1800" u="sng" dirty="0">
                <a:solidFill>
                  <a:srgbClr val="FFFFFF"/>
                </a:solidFill>
              </a:rPr>
              <a:t> </a:t>
            </a:r>
            <a:r>
              <a:rPr lang="en-US" sz="1800" u="sng" dirty="0" err="1">
                <a:solidFill>
                  <a:srgbClr val="FFFFFF"/>
                </a:solidFill>
              </a:rPr>
              <a:t>jurídica</a:t>
            </a:r>
            <a:r>
              <a:rPr lang="en-US" sz="1800" u="sng" dirty="0">
                <a:solidFill>
                  <a:srgbClr val="FFFFFF"/>
                </a:solidFill>
              </a:rPr>
              <a:t> del </a:t>
            </a:r>
            <a:r>
              <a:rPr lang="en-US" sz="1800" u="sng" dirty="0" err="1">
                <a:solidFill>
                  <a:srgbClr val="FFFFFF"/>
                </a:solidFill>
              </a:rPr>
              <a:t>espíritu</a:t>
            </a:r>
            <a:r>
              <a:rPr lang="en-US" sz="1800" u="sng" dirty="0">
                <a:solidFill>
                  <a:srgbClr val="FFFFFF"/>
                </a:solidFill>
              </a:rPr>
              <a:t> de la Ley 24.196 con </a:t>
            </a:r>
            <a:r>
              <a:rPr lang="en-US" sz="1800" u="sng" dirty="0" err="1">
                <a:solidFill>
                  <a:srgbClr val="FFFFFF"/>
                </a:solidFill>
              </a:rPr>
              <a:t>el</a:t>
            </a:r>
            <a:r>
              <a:rPr lang="en-US" sz="1800" u="sng" dirty="0">
                <a:solidFill>
                  <a:srgbClr val="FFFFFF"/>
                </a:solidFill>
              </a:rPr>
              <a:t> fin de </a:t>
            </a:r>
            <a:r>
              <a:rPr lang="en-US" sz="1800" u="sng" dirty="0" err="1">
                <a:solidFill>
                  <a:srgbClr val="FFFFFF"/>
                </a:solidFill>
              </a:rPr>
              <a:t>promover</a:t>
            </a:r>
            <a:r>
              <a:rPr lang="en-US" sz="1800" u="sng" dirty="0">
                <a:solidFill>
                  <a:srgbClr val="FFFFFF"/>
                </a:solidFill>
              </a:rPr>
              <a:t> </a:t>
            </a:r>
            <a:r>
              <a:rPr lang="en-US" sz="1800" u="sng" dirty="0" err="1">
                <a:solidFill>
                  <a:srgbClr val="FFFFFF"/>
                </a:solidFill>
              </a:rPr>
              <a:t>mayores</a:t>
            </a:r>
            <a:r>
              <a:rPr lang="en-US" sz="1800" u="sng" dirty="0">
                <a:solidFill>
                  <a:srgbClr val="FFFFFF"/>
                </a:solidFill>
              </a:rPr>
              <a:t> </a:t>
            </a:r>
            <a:r>
              <a:rPr lang="en-US" sz="1800" u="sng" dirty="0" err="1">
                <a:solidFill>
                  <a:srgbClr val="FFFFFF"/>
                </a:solidFill>
              </a:rPr>
              <a:t>inversiones</a:t>
            </a:r>
            <a:r>
              <a:rPr lang="en-US" sz="1800" u="sng" dirty="0">
                <a:solidFill>
                  <a:srgbClr val="FFFFFF"/>
                </a:solidFill>
              </a:rPr>
              <a:t> </a:t>
            </a:r>
            <a:r>
              <a:rPr lang="en-US" sz="1800" u="sng" dirty="0" err="1">
                <a:solidFill>
                  <a:srgbClr val="FFFFFF"/>
                </a:solidFill>
              </a:rPr>
              <a:t>en</a:t>
            </a:r>
            <a:r>
              <a:rPr lang="en-US" sz="1800" u="sng" dirty="0">
                <a:solidFill>
                  <a:srgbClr val="FFFFFF"/>
                </a:solidFill>
              </a:rPr>
              <a:t> </a:t>
            </a:r>
            <a:r>
              <a:rPr lang="en-US" sz="1800" u="sng" dirty="0" err="1">
                <a:solidFill>
                  <a:srgbClr val="FFFFFF"/>
                </a:solidFill>
              </a:rPr>
              <a:t>esta</a:t>
            </a:r>
            <a:r>
              <a:rPr lang="en-US" sz="1800" u="sng" dirty="0">
                <a:solidFill>
                  <a:srgbClr val="FFFFFF"/>
                </a:solidFill>
              </a:rPr>
              <a:t> </a:t>
            </a:r>
            <a:r>
              <a:rPr lang="en-US" sz="1800" u="sng" dirty="0" err="1">
                <a:solidFill>
                  <a:srgbClr val="FFFFFF"/>
                </a:solidFill>
              </a:rPr>
              <a:t>industria</a:t>
            </a:r>
            <a:r>
              <a:rPr lang="en-US" sz="1800" b="0" dirty="0">
                <a:solidFill>
                  <a:srgbClr val="FFFFFF"/>
                </a:solidFill>
              </a:rPr>
              <a:t>. </a:t>
            </a:r>
            <a:r>
              <a:rPr lang="en-US" sz="1800" b="0" dirty="0" err="1">
                <a:solidFill>
                  <a:srgbClr val="FFFFFF"/>
                </a:solidFill>
              </a:rPr>
              <a:t>Abordó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específicamente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determinados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aspectos</a:t>
            </a:r>
            <a:r>
              <a:rPr lang="en-US" sz="1800" b="0" dirty="0">
                <a:solidFill>
                  <a:srgbClr val="FFFFFF"/>
                </a:solidFill>
              </a:rPr>
              <a:t> entre los que se </a:t>
            </a:r>
            <a:r>
              <a:rPr lang="en-US" sz="1800" b="0" dirty="0" err="1">
                <a:solidFill>
                  <a:srgbClr val="FFFFFF"/>
                </a:solidFill>
              </a:rPr>
              <a:t>encuentran</a:t>
            </a:r>
            <a:r>
              <a:rPr lang="en-US" sz="1800" b="0" dirty="0">
                <a:solidFill>
                  <a:srgbClr val="FFFFFF"/>
                </a:solidFill>
              </a:rPr>
              <a:t> los </a:t>
            </a:r>
            <a:r>
              <a:rPr lang="en-US" sz="1800" b="0" dirty="0" err="1">
                <a:solidFill>
                  <a:srgbClr val="FFFFFF"/>
                </a:solidFill>
              </a:rPr>
              <a:t>relativos</a:t>
            </a:r>
            <a:r>
              <a:rPr lang="en-US" sz="1800" b="0" dirty="0">
                <a:solidFill>
                  <a:srgbClr val="FFFFFF"/>
                </a:solidFill>
              </a:rPr>
              <a:t> a la </a:t>
            </a:r>
            <a:r>
              <a:rPr lang="en-US" sz="1800" b="0" dirty="0" err="1">
                <a:solidFill>
                  <a:srgbClr val="FFFFFF"/>
                </a:solidFill>
              </a:rPr>
              <a:t>estabilidad</a:t>
            </a:r>
            <a:r>
              <a:rPr lang="en-US" sz="1800" b="0" dirty="0">
                <a:solidFill>
                  <a:srgbClr val="FFFFFF"/>
                </a:solidFill>
              </a:rPr>
              <a:t> fiscal, </a:t>
            </a:r>
            <a:r>
              <a:rPr lang="en-US" sz="1800" b="0" dirty="0" err="1">
                <a:solidFill>
                  <a:srgbClr val="FFFFFF"/>
                </a:solidFill>
              </a:rPr>
              <a:t>como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así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también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ciertos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beneficios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fiscales</a:t>
            </a:r>
            <a:r>
              <a:rPr lang="en-US" sz="1800" b="0" dirty="0">
                <a:solidFill>
                  <a:srgbClr val="FFFFFF"/>
                </a:solidFill>
              </a:rPr>
              <a:t>.</a:t>
            </a:r>
          </a:p>
          <a:p>
            <a:pPr lvl="1" algn="just">
              <a:lnSpc>
                <a:spcPct val="90000"/>
              </a:lnSpc>
            </a:pPr>
            <a:r>
              <a:rPr lang="en-US" sz="1800" b="0" dirty="0">
                <a:solidFill>
                  <a:srgbClr val="FFFFFF"/>
                </a:solidFill>
              </a:rPr>
              <a:t>Para </a:t>
            </a:r>
            <a:r>
              <a:rPr lang="en-US" sz="1800" b="0" dirty="0" err="1">
                <a:solidFill>
                  <a:srgbClr val="FFFFFF"/>
                </a:solidFill>
              </a:rPr>
              <a:t>disfrutar</a:t>
            </a:r>
            <a:r>
              <a:rPr lang="en-US" sz="1800" b="0" dirty="0">
                <a:solidFill>
                  <a:srgbClr val="FFFFFF"/>
                </a:solidFill>
              </a:rPr>
              <a:t> de los </a:t>
            </a:r>
            <a:r>
              <a:rPr lang="en-US" sz="1800" b="0" dirty="0" err="1">
                <a:solidFill>
                  <a:srgbClr val="FFFFFF"/>
                </a:solidFill>
              </a:rPr>
              <a:t>beneficios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contemplados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en</a:t>
            </a:r>
            <a:r>
              <a:rPr lang="en-US" sz="1800" b="0" dirty="0">
                <a:solidFill>
                  <a:srgbClr val="FFFFFF"/>
                </a:solidFill>
              </a:rPr>
              <a:t> la Ley N° 24.196, </a:t>
            </a:r>
            <a:r>
              <a:rPr lang="en-US" sz="1800" b="0" dirty="0" err="1">
                <a:solidFill>
                  <a:srgbClr val="FFFFFF"/>
                </a:solidFill>
              </a:rPr>
              <a:t>el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beneficiario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debe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registrarse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en</a:t>
            </a:r>
            <a:r>
              <a:rPr lang="en-US" sz="1800" b="0" dirty="0">
                <a:solidFill>
                  <a:srgbClr val="FFFFFF"/>
                </a:solidFill>
              </a:rPr>
              <a:t> la Dirección de </a:t>
            </a:r>
            <a:r>
              <a:rPr lang="en-US" sz="1800" b="0" dirty="0" err="1">
                <a:solidFill>
                  <a:srgbClr val="FFFFFF"/>
                </a:solidFill>
              </a:rPr>
              <a:t>Aplicación</a:t>
            </a:r>
            <a:r>
              <a:rPr lang="en-US" sz="1800" b="0" dirty="0">
                <a:solidFill>
                  <a:srgbClr val="FFFFFF"/>
                </a:solidFill>
              </a:rPr>
              <a:t> de la Ley de </a:t>
            </a:r>
            <a:r>
              <a:rPr lang="en-US" sz="1800" b="0" dirty="0" err="1">
                <a:solidFill>
                  <a:srgbClr val="FFFFFF"/>
                </a:solidFill>
              </a:rPr>
              <a:t>Inversiones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n-US" sz="1800" b="0" dirty="0" err="1">
                <a:solidFill>
                  <a:srgbClr val="FFFFFF"/>
                </a:solidFill>
              </a:rPr>
              <a:t>Mineras</a:t>
            </a:r>
            <a:r>
              <a:rPr lang="en-US" sz="1800" b="0" dirty="0">
                <a:solidFill>
                  <a:srgbClr val="FFFFFF"/>
                </a:solidFill>
              </a:rPr>
              <a:t>. </a:t>
            </a:r>
          </a:p>
          <a:p>
            <a:pPr lvl="1" algn="just">
              <a:lnSpc>
                <a:spcPct val="90000"/>
              </a:lnSpc>
            </a:pPr>
            <a:endParaRPr lang="es-MX" sz="1800" b="0" u="sng" dirty="0">
              <a:solidFill>
                <a:srgbClr val="FFFFFF"/>
              </a:solidFill>
            </a:endParaRPr>
          </a:p>
          <a:p>
            <a:pPr lvl="1" algn="just">
              <a:lnSpc>
                <a:spcPct val="90000"/>
              </a:lnSpc>
            </a:pPr>
            <a:r>
              <a:rPr lang="es-MX" sz="1800" b="0" u="sng" dirty="0">
                <a:solidFill>
                  <a:srgbClr val="FFFFFF"/>
                </a:solidFill>
              </a:rPr>
              <a:t>La ley niega el acceso al sistema en los siguientes casos</a:t>
            </a:r>
            <a:r>
              <a:rPr lang="es-MX" sz="1800" b="0" dirty="0">
                <a:solidFill>
                  <a:srgbClr val="FFFFFF"/>
                </a:solidFill>
              </a:rPr>
              <a:t>:</a:t>
            </a:r>
          </a:p>
          <a:p>
            <a:pPr lvl="1" algn="just">
              <a:lnSpc>
                <a:spcPct val="90000"/>
              </a:lnSpc>
            </a:pPr>
            <a:r>
              <a:rPr lang="es-MX" sz="1800" b="0" dirty="0">
                <a:solidFill>
                  <a:srgbClr val="FFFFFF"/>
                </a:solidFill>
              </a:rPr>
              <a:t>- Personas condenadas por delitos dolosos incompatibles con el ordenamiento jurídico antes mencionado.</a:t>
            </a:r>
          </a:p>
          <a:p>
            <a:pPr lvl="1" algn="just">
              <a:lnSpc>
                <a:spcPct val="90000"/>
              </a:lnSpc>
            </a:pPr>
            <a:r>
              <a:rPr lang="es-MX" sz="1800" b="0" dirty="0">
                <a:solidFill>
                  <a:srgbClr val="FFFFFF"/>
                </a:solidFill>
              </a:rPr>
              <a:t>- Las personas jurídicas, los directores, gerentes, síndicos, apoderados o agentes de los culpables de delitos dolosos.</a:t>
            </a:r>
          </a:p>
          <a:p>
            <a:pPr lvl="1" algn="just">
              <a:lnSpc>
                <a:spcPct val="90000"/>
              </a:lnSpc>
            </a:pPr>
            <a:r>
              <a:rPr lang="es-MX" sz="1800" b="0" dirty="0">
                <a:solidFill>
                  <a:srgbClr val="FFFFFF"/>
                </a:solidFill>
              </a:rPr>
              <a:t>- Las personas naturales o jurídicas que registren deudas reales con la seguridad social o tributarias vencidas y exigibles</a:t>
            </a:r>
            <a:endParaRPr lang="en-US" sz="1800" b="0" dirty="0">
              <a:solidFill>
                <a:srgbClr val="FFFFFF"/>
              </a:solidFill>
              <a:highlight>
                <a:srgbClr val="FFFF00"/>
              </a:highligh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DBE85C-5565-D2A1-EB7D-0532B13349EA}"/>
              </a:ext>
            </a:extLst>
          </p:cNvPr>
          <p:cNvSpPr txBox="1">
            <a:spLocks/>
          </p:cNvSpPr>
          <p:nvPr/>
        </p:nvSpPr>
        <p:spPr bwMode="gray">
          <a:xfrm>
            <a:off x="292155" y="317500"/>
            <a:ext cx="8402002" cy="69850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Régimen de Promoción Minera – Ley 24.196 / Decreto 2.686/93 (Cont.)</a:t>
            </a:r>
            <a:b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br>
              <a:rPr kumimoji="0" lang="es-MX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</a:b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13B48BA-9A40-D936-C47C-323CA14BB8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4"/>
          <a:stretch/>
        </p:blipFill>
        <p:spPr bwMode="auto">
          <a:xfrm>
            <a:off x="7520954" y="2313542"/>
            <a:ext cx="4275403" cy="301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263487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>
            <a:spLocks noGrp="1"/>
          </p:cNvSpPr>
          <p:nvPr>
            <p:ph sz="quarter" idx="20"/>
          </p:nvPr>
        </p:nvSpPr>
        <p:spPr>
          <a:xfrm>
            <a:off x="264660" y="2072914"/>
            <a:ext cx="7010399" cy="2895694"/>
          </a:xfrm>
        </p:spPr>
        <p:txBody>
          <a:bodyPr vert="horz" lIns="0" tIns="0" rIns="0" bIns="0" rtlCol="0">
            <a:normAutofit fontScale="92500"/>
          </a:bodyPr>
          <a:lstStyle/>
          <a:p>
            <a:pPr lvl="1"/>
            <a:r>
              <a:rPr lang="en-US" sz="2100" b="0" dirty="0">
                <a:solidFill>
                  <a:srgbClr val="FFFFFF"/>
                </a:solidFill>
                <a:latin typeface="Calibri" panose="020F0502020204030204" pitchFamily="34" charset="0"/>
              </a:rPr>
              <a:t>1. 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Doble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deducción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s-MX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de los gastos de exploración en el Impuesto a las Ganancias</a:t>
            </a:r>
            <a:endParaRPr lang="en-US" sz="1800" b="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2.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Depreciación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acelerada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de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bienes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afectados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al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proyecto</a:t>
            </a:r>
            <a:endParaRPr lang="en-US" sz="1800" b="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3.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Deducción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de gastos de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remediación</a:t>
            </a:r>
            <a:endParaRPr lang="en-US" sz="1800" b="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4.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Estabilidad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Fiscal</a:t>
            </a:r>
          </a:p>
          <a:p>
            <a:pPr lvl="1"/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5.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Devolución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Crédito Fiscal de IVA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por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la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adquisición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de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bienes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y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servicios</a:t>
            </a:r>
            <a:endParaRPr lang="en-US" sz="1800" b="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lvl="1"/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6.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Impuesto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a las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Transferencias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de Combustible</a:t>
            </a:r>
          </a:p>
          <a:p>
            <a:pPr lvl="1"/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7.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Regalías</a:t>
            </a:r>
            <a:r>
              <a:rPr lang="en-US" sz="1800" b="0" dirty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r>
              <a:rPr lang="en-US" sz="1800" b="0" dirty="0" err="1">
                <a:solidFill>
                  <a:srgbClr val="FFFFFF"/>
                </a:solidFill>
                <a:latin typeface="Calibri" panose="020F0502020204030204" pitchFamily="34" charset="0"/>
              </a:rPr>
              <a:t>mineras</a:t>
            </a:r>
            <a:endParaRPr lang="en-US" sz="1800" b="0" dirty="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pPr lvl="1"/>
            <a:endParaRPr lang="en-US" b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D4F4FD-78B2-C0E2-39EE-1F165186D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156" y="338521"/>
            <a:ext cx="8391525" cy="69850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es-MX" dirty="0">
                <a:solidFill>
                  <a:srgbClr val="FFFFFF"/>
                </a:solidFill>
                <a:latin typeface="+mn-lt"/>
              </a:rPr>
              <a:t>Régimen de Promoción Minera – Ley 24.196 / Decreto 2.686/93 (Cont.)</a:t>
            </a:r>
            <a:br>
              <a:rPr lang="es-MX" dirty="0">
                <a:solidFill>
                  <a:srgbClr val="FFFFFF"/>
                </a:solidFill>
                <a:latin typeface="+mn-lt"/>
              </a:rPr>
            </a:br>
            <a:br>
              <a:rPr lang="es-MX" dirty="0">
                <a:solidFill>
                  <a:srgbClr val="FFFFFF"/>
                </a:solidFill>
                <a:latin typeface="+mn-lt"/>
              </a:rPr>
            </a:br>
            <a:r>
              <a:rPr lang="es-MX" dirty="0">
                <a:solidFill>
                  <a:srgbClr val="FFFFFF"/>
                </a:solidFill>
                <a:latin typeface="+mn-lt"/>
              </a:rPr>
              <a:t>Beneficios Fiscales:</a:t>
            </a:r>
            <a:endParaRPr lang="es-419" sz="2400" dirty="0">
              <a:solidFill>
                <a:srgbClr val="FFFFFF"/>
              </a:solidFill>
              <a:latin typeface="+mn-lt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46ED35F-D4FE-B655-8B5A-BF8F86A6B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059" y="2072914"/>
            <a:ext cx="4572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3128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>
            <a:spLocks noGrp="1"/>
          </p:cNvSpPr>
          <p:nvPr>
            <p:ph sz="quarter" idx="20"/>
          </p:nvPr>
        </p:nvSpPr>
        <p:spPr>
          <a:xfrm>
            <a:off x="136634" y="1129704"/>
            <a:ext cx="11750566" cy="5165344"/>
          </a:xfrm>
        </p:spPr>
        <p:txBody>
          <a:bodyPr vert="horz" lIns="0" tIns="0" rIns="0" bIns="0" rtlCol="0">
            <a:noAutofit/>
          </a:bodyPr>
          <a:lstStyle/>
          <a:p>
            <a:pPr marL="457200" lvl="1" indent="-457200" algn="just">
              <a:buFont typeface="+mj-lt"/>
              <a:buAutoNum type="arabicPeriod"/>
            </a:pPr>
            <a:r>
              <a:rPr lang="en-US" sz="1800" b="0" u="sng" dirty="0">
                <a:solidFill>
                  <a:srgbClr val="FFFFFF"/>
                </a:solidFill>
              </a:rPr>
              <a:t>Doble </a:t>
            </a:r>
            <a:r>
              <a:rPr lang="en-US" sz="1800" b="0" u="sng" dirty="0" err="1">
                <a:solidFill>
                  <a:srgbClr val="FFFFFF"/>
                </a:solidFill>
              </a:rPr>
              <a:t>deducción</a:t>
            </a:r>
            <a:r>
              <a:rPr lang="en-US" sz="1800" b="0" dirty="0">
                <a:solidFill>
                  <a:srgbClr val="FFFFFF"/>
                </a:solidFill>
              </a:rPr>
              <a:t> </a:t>
            </a:r>
            <a:r>
              <a:rPr lang="es-MX" sz="1800" b="0" dirty="0">
                <a:solidFill>
                  <a:srgbClr val="FFFFFF"/>
                </a:solidFill>
              </a:rPr>
              <a:t>de los montos invertidos en gastos de prospección, exploración, estudios especiales, entre otros  y </a:t>
            </a:r>
            <a:r>
              <a:rPr lang="es-MX" sz="1800" b="0" u="sng" dirty="0">
                <a:solidFill>
                  <a:srgbClr val="FFFFFF"/>
                </a:solidFill>
              </a:rPr>
              <a:t>demás trabajos destinados a determinar la factibilidad técnico-económico del proyecto</a:t>
            </a:r>
            <a:r>
              <a:rPr lang="en-US" sz="1800" b="0" dirty="0">
                <a:solidFill>
                  <a:srgbClr val="FFFFFF"/>
                </a:solidFill>
              </a:rPr>
              <a:t>;</a:t>
            </a:r>
          </a:p>
          <a:p>
            <a:pPr marL="457200" lvl="1" indent="-457200" algn="just">
              <a:buFont typeface="+mj-lt"/>
              <a:buAutoNum type="arabicPeriod"/>
            </a:pPr>
            <a:r>
              <a:rPr lang="es-MX" sz="1800" b="0" dirty="0">
                <a:solidFill>
                  <a:srgbClr val="FFFFFF"/>
                </a:solidFill>
              </a:rPr>
              <a:t>Las inversiones en bienes de capital relacionadas con la ejecución de nuevos proyectos mineros o para incrementar la producción de proyectos mineros existentes tendrán derecho a un método de depreciación opcional para efectos del Impuesto a las Ganancias:</a:t>
            </a:r>
          </a:p>
          <a:p>
            <a:pPr lvl="1" algn="just"/>
            <a:r>
              <a:rPr lang="es-MX" sz="1800" b="0" dirty="0">
                <a:solidFill>
                  <a:srgbClr val="FFFFFF"/>
                </a:solidFill>
              </a:rPr>
              <a:t>        	Método 1: Aplicar normas generales del impuesto a la renta dependiendo de la naturaleza de la inversión</a:t>
            </a:r>
          </a:p>
          <a:p>
            <a:pPr lvl="1" algn="just"/>
            <a:r>
              <a:rPr lang="es-MX" sz="1800" b="0" dirty="0">
                <a:solidFill>
                  <a:srgbClr val="FFFFFF"/>
                </a:solidFill>
              </a:rPr>
              <a:t>        Método 2: Amortización acelerada,</a:t>
            </a:r>
          </a:p>
          <a:p>
            <a:pPr marL="457200" lvl="1" indent="-457200" algn="just">
              <a:buFont typeface="+mj-lt"/>
              <a:buAutoNum type="arabicPeriod" startAt="3"/>
            </a:pPr>
            <a:r>
              <a:rPr lang="es-MX" sz="1800" b="0" dirty="0">
                <a:solidFill>
                  <a:srgbClr val="FFFFFF"/>
                </a:solidFill>
              </a:rPr>
              <a:t>Deducción de los gastos de remediación hasta límite de hasta el 5% de los costos operativos de extracción y beneficios de la operación minera.</a:t>
            </a:r>
          </a:p>
          <a:p>
            <a:pPr marL="457200" lvl="1" indent="-457200" algn="just">
              <a:buFont typeface="+mj-lt"/>
              <a:buAutoNum type="arabicPeriod" startAt="3"/>
            </a:pPr>
            <a:r>
              <a:rPr lang="es-MX" sz="1800" b="0" dirty="0">
                <a:solidFill>
                  <a:srgbClr val="FFFFFF"/>
                </a:solidFill>
              </a:rPr>
              <a:t>Las actividades mineras incluidas en este régimen </a:t>
            </a:r>
            <a:r>
              <a:rPr lang="es-MX" sz="1800" i="1" u="sng" dirty="0">
                <a:solidFill>
                  <a:srgbClr val="FFFFFF"/>
                </a:solidFill>
              </a:rPr>
              <a:t>tienen derecho a la estabilidad fiscal por 30 años a partir de la presentación del estudio de factibilidad y la solicitud del “beneficio de estabilidad fiscal.</a:t>
            </a:r>
          </a:p>
          <a:p>
            <a:pPr marL="457200" lvl="1" indent="-457200" algn="just">
              <a:lnSpc>
                <a:spcPct val="80000"/>
              </a:lnSpc>
              <a:buFont typeface="+mj-lt"/>
              <a:buAutoNum type="arabicPeriod" startAt="3"/>
            </a:pPr>
            <a:r>
              <a:rPr lang="es-MX" sz="1800" b="0" dirty="0">
                <a:solidFill>
                  <a:srgbClr val="FFFFFF"/>
                </a:solidFill>
              </a:rPr>
              <a:t>Se establece que el 45% del impuesto a los combustibles relacionados con actividades mineras extractivas e incluidos en las adquisiciones de diésel puede computarse como crédito al impuesto a las ganancias.</a:t>
            </a:r>
          </a:p>
          <a:p>
            <a:pPr marL="457200" lvl="1" indent="-457200" algn="just">
              <a:lnSpc>
                <a:spcPct val="80000"/>
              </a:lnSpc>
              <a:buFont typeface="+mj-lt"/>
              <a:buAutoNum type="arabicPeriod" startAt="3"/>
            </a:pPr>
            <a:r>
              <a:rPr lang="es-MX" sz="1800" b="0" dirty="0">
                <a:solidFill>
                  <a:srgbClr val="FFFFFF"/>
                </a:solidFill>
              </a:rPr>
              <a:t>Se establece un sistema especial de devolución anticipada del IVA a las empresas adheridas al régimen de inversiones mineras.</a:t>
            </a:r>
          </a:p>
          <a:p>
            <a:pPr marL="457200" lvl="1" indent="-457200" algn="just">
              <a:lnSpc>
                <a:spcPct val="80000"/>
              </a:lnSpc>
              <a:buFont typeface="+mj-lt"/>
              <a:buAutoNum type="arabicPeriod" startAt="3"/>
            </a:pPr>
            <a:r>
              <a:rPr lang="es-MX" sz="1800" b="0" dirty="0">
                <a:solidFill>
                  <a:srgbClr val="FFFFFF"/>
                </a:solidFill>
              </a:rPr>
              <a:t>Regalías Mineras – 3% valor boca de mina (Se considera "mineral boca mina", el mineral extraído, transportado y/o acumulado previo a cualquier proceso de transformación) vs valor de dicho producto en el mercado nacional o internacional</a:t>
            </a:r>
          </a:p>
          <a:p>
            <a:pPr lvl="1" algn="just"/>
            <a:endParaRPr lang="es-MX" sz="2000" b="0" dirty="0"/>
          </a:p>
          <a:p>
            <a:pPr lvl="1" algn="just"/>
            <a:endParaRPr lang="es-MX" sz="2000" dirty="0">
              <a:solidFill>
                <a:srgbClr val="FF0000"/>
              </a:solidFill>
            </a:endParaRPr>
          </a:p>
          <a:p>
            <a:pPr lvl="1" algn="just"/>
            <a:endParaRPr lang="en-US" sz="2000" b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00B15A-ECBF-A2D9-F6D3-2ECC8E1F6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156" y="186121"/>
            <a:ext cx="8391525" cy="698500"/>
          </a:xfrm>
        </p:spPr>
        <p:txBody>
          <a:bodyPr anchor="t">
            <a:noAutofit/>
          </a:bodyPr>
          <a:lstStyle/>
          <a:p>
            <a:pPr>
              <a:lnSpc>
                <a:spcPct val="90000"/>
              </a:lnSpc>
            </a:pPr>
            <a:r>
              <a:rPr lang="es-MX" dirty="0">
                <a:solidFill>
                  <a:srgbClr val="FFFFFF"/>
                </a:solidFill>
                <a:latin typeface="+mn-lt"/>
              </a:rPr>
              <a:t>Régimen de Promoción Minera – Ley 24.196 / Decreto 2.686/93 (Cont.)</a:t>
            </a:r>
            <a:br>
              <a:rPr lang="es-MX" dirty="0">
                <a:solidFill>
                  <a:srgbClr val="FFFFFF"/>
                </a:solidFill>
                <a:latin typeface="+mn-lt"/>
              </a:rPr>
            </a:br>
            <a:br>
              <a:rPr lang="es-MX" dirty="0">
                <a:solidFill>
                  <a:srgbClr val="FFFFFF"/>
                </a:solidFill>
                <a:latin typeface="+mn-lt"/>
              </a:rPr>
            </a:br>
            <a:r>
              <a:rPr lang="es-MX" dirty="0">
                <a:solidFill>
                  <a:srgbClr val="FFFFFF"/>
                </a:solidFill>
                <a:latin typeface="+mn-lt"/>
              </a:rPr>
              <a:t>Beneficios Fiscales (Cont.)</a:t>
            </a:r>
            <a:endParaRPr lang="es-419" sz="2400" dirty="0">
              <a:solidFill>
                <a:srgbClr val="FFFFFF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137084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26FA1-2BE7-8575-1CAD-256731476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156" y="86273"/>
            <a:ext cx="8391525" cy="698500"/>
          </a:xfrm>
          <a:solidFill>
            <a:srgbClr val="000000"/>
          </a:solidFill>
        </p:spPr>
        <p:txBody>
          <a:bodyPr anchor="t">
            <a:noAutofit/>
          </a:bodyPr>
          <a:lstStyle/>
          <a:p>
            <a:r>
              <a:rPr lang="es-MX" dirty="0">
                <a:solidFill>
                  <a:srgbClr val="FFFFFF"/>
                </a:solidFill>
                <a:latin typeface="+mn-lt"/>
              </a:rPr>
              <a:t>Régimen de Promoción Minera – Ley 24.196 / Decreto 2.686/93 (Cont.)</a:t>
            </a:r>
            <a:br>
              <a:rPr lang="es-MX" dirty="0">
                <a:solidFill>
                  <a:srgbClr val="FFFFFF"/>
                </a:solidFill>
                <a:latin typeface="+mn-lt"/>
              </a:rPr>
            </a:br>
            <a:br>
              <a:rPr lang="es-MX" dirty="0">
                <a:solidFill>
                  <a:srgbClr val="FFFFFF"/>
                </a:solidFill>
                <a:latin typeface="+mn-lt"/>
              </a:rPr>
            </a:br>
            <a:r>
              <a:rPr lang="es-MX" dirty="0">
                <a:solidFill>
                  <a:srgbClr val="FFFFFF"/>
                </a:solidFill>
                <a:latin typeface="+mn-lt"/>
              </a:rPr>
              <a:t>Temas de interés</a:t>
            </a:r>
            <a:endParaRPr lang="es-419" sz="2400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EE8E7A-F263-D9B8-5D8C-43DA23D68738}"/>
              </a:ext>
            </a:extLst>
          </p:cNvPr>
          <p:cNvSpPr txBox="1"/>
          <p:nvPr/>
        </p:nvSpPr>
        <p:spPr>
          <a:xfrm>
            <a:off x="292156" y="1142125"/>
            <a:ext cx="11752699" cy="4539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es-MX" sz="1700" b="1" u="sng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Financiamiento de la actividad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Formas de Financiamiento – Préstamos vs Capital </a:t>
            </a:r>
            <a:r>
              <a:rPr lang="es-MX" sz="1700" dirty="0" err="1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Contribution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Regla de capitalización exigua – Modificación Ley 27.430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Aplicación instrucción (AFIP) 747/05 – jurisprudencia CSJN 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Cancelación de pasivos por servicios – </a:t>
            </a:r>
            <a:r>
              <a:rPr lang="es-MX" sz="1700" dirty="0" err="1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Intercompany</a:t>
            </a:r>
            <a:endParaRPr lang="es-MX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B) </a:t>
            </a:r>
            <a:r>
              <a:rPr lang="es-MX" sz="1700" b="1" u="sng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Pasivos por Remediación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Modificación ART. 75 LIG y 149 DRLIG vs Régimen de Minería</a:t>
            </a:r>
          </a:p>
          <a:p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C) </a:t>
            </a:r>
            <a:r>
              <a:rPr lang="es-MX" sz="1700" b="1" u="sng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RIGI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Alternativa para grandes inversiones – Proyecto de Ley</a:t>
            </a:r>
          </a:p>
          <a:p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D) </a:t>
            </a:r>
            <a:r>
              <a:rPr lang="es-MX" sz="1700" b="1" u="sng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Otros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Moneda Funcional – Efecto del Impuesto Diferido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Reintegro de IVA CF – Régimen de Minería</a:t>
            </a:r>
            <a:endParaRPr lang="en-US" sz="1700" dirty="0">
              <a:solidFill>
                <a:srgbClr val="FFFFFF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indent="-342900">
              <a:buFont typeface="Symbol" panose="05050102010706020507" pitchFamily="18" charset="2"/>
              <a:buChar char=""/>
            </a:pPr>
            <a:r>
              <a:rPr lang="es-MX" sz="17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Transferencia Indirecta – ART 15 LIG</a:t>
            </a:r>
          </a:p>
          <a:p>
            <a:pPr marL="203200" indent="-203200">
              <a:spcBef>
                <a:spcPts val="600"/>
              </a:spcBef>
              <a:buSzPct val="100000"/>
              <a:buFont typeface="Arial"/>
              <a:buChar char="•"/>
            </a:pPr>
            <a:endParaRPr lang="en-US" dirty="0">
              <a:solidFill>
                <a:srgbClr val="3131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22138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4147" y="2112164"/>
            <a:ext cx="301336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514356">
              <a:spcBef>
                <a:spcPts val="338"/>
              </a:spcBef>
              <a:buSzPct val="100000"/>
              <a:defRPr/>
            </a:pPr>
            <a:r>
              <a:rPr lang="es-MX" sz="3300" b="1" dirty="0">
                <a:solidFill>
                  <a:prstClr val="white"/>
                </a:solidFill>
                <a:latin typeface="Calibri"/>
              </a:rPr>
              <a:t>Q&amp;A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C2C0B0B-27DD-D9F8-4DFD-CB5741FDED6C}"/>
              </a:ext>
            </a:extLst>
          </p:cNvPr>
          <p:cNvSpPr/>
          <p:nvPr/>
        </p:nvSpPr>
        <p:spPr>
          <a:xfrm>
            <a:off x="1265491" y="3298796"/>
            <a:ext cx="3865785" cy="942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es-MX" sz="24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Rodrigo</a:t>
            </a:r>
            <a:r>
              <a:rPr lang="es-MX" sz="14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s-MX" sz="24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Beltranu</a:t>
            </a:r>
            <a:endParaRPr lang="es-MX" sz="140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es-MX" sz="24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rbeltranu@deloitte.com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F7281C-E8CC-09D2-B520-B63C78CAC3A3}"/>
              </a:ext>
            </a:extLst>
          </p:cNvPr>
          <p:cNvSpPr/>
          <p:nvPr/>
        </p:nvSpPr>
        <p:spPr>
          <a:xfrm>
            <a:off x="1265491" y="4817836"/>
            <a:ext cx="5252635" cy="470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07000"/>
              </a:lnSpc>
              <a:spcAft>
                <a:spcPts val="600"/>
              </a:spcAft>
              <a:defRPr/>
            </a:pPr>
            <a:r>
              <a:rPr lang="es-MX" sz="240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https://www.deloitte.com/ar</a:t>
            </a:r>
          </a:p>
        </p:txBody>
      </p:sp>
      <p:grpSp>
        <p:nvGrpSpPr>
          <p:cNvPr id="2" name="Graphic 4">
            <a:extLst>
              <a:ext uri="{FF2B5EF4-FFF2-40B4-BE49-F238E27FC236}">
                <a16:creationId xmlns:a16="http://schemas.microsoft.com/office/drawing/2014/main" id="{8B800955-3FED-57D9-83D8-981A8674732D}"/>
              </a:ext>
            </a:extLst>
          </p:cNvPr>
          <p:cNvGrpSpPr/>
          <p:nvPr/>
        </p:nvGrpSpPr>
        <p:grpSpPr>
          <a:xfrm>
            <a:off x="440201" y="3429000"/>
            <a:ext cx="655139" cy="685337"/>
            <a:chOff x="10325499" y="1402723"/>
            <a:chExt cx="361670" cy="361971"/>
          </a:xfrm>
          <a:solidFill>
            <a:schemeClr val="bg1"/>
          </a:solidFill>
        </p:grpSpPr>
        <p:sp>
          <p:nvSpPr>
            <p:cNvPr id="4" name="Graphic 4">
              <a:extLst>
                <a:ext uri="{FF2B5EF4-FFF2-40B4-BE49-F238E27FC236}">
                  <a16:creationId xmlns:a16="http://schemas.microsoft.com/office/drawing/2014/main" id="{510E11E5-6BF4-8F32-67A7-4AE133CC50F0}"/>
                </a:ext>
              </a:extLst>
            </p:cNvPr>
            <p:cNvSpPr/>
            <p:nvPr/>
          </p:nvSpPr>
          <p:spPr>
            <a:xfrm>
              <a:off x="10410485" y="1524657"/>
              <a:ext cx="60065" cy="116188"/>
            </a:xfrm>
            <a:custGeom>
              <a:avLst/>
              <a:gdLst>
                <a:gd name="connsiteX0" fmla="*/ 0 w 60065"/>
                <a:gd name="connsiteY0" fmla="*/ 116188 h 116188"/>
                <a:gd name="connsiteX1" fmla="*/ 60066 w 60065"/>
                <a:gd name="connsiteY1" fmla="*/ 56179 h 116188"/>
                <a:gd name="connsiteX2" fmla="*/ 0 w 60065"/>
                <a:gd name="connsiteY2" fmla="*/ 0 h 11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065" h="116188">
                  <a:moveTo>
                    <a:pt x="0" y="116188"/>
                  </a:moveTo>
                  <a:lnTo>
                    <a:pt x="60066" y="5617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" name="Graphic 4">
              <a:extLst>
                <a:ext uri="{FF2B5EF4-FFF2-40B4-BE49-F238E27FC236}">
                  <a16:creationId xmlns:a16="http://schemas.microsoft.com/office/drawing/2014/main" id="{6F5F1449-628D-03A2-E010-B443698B53FD}"/>
                </a:ext>
              </a:extLst>
            </p:cNvPr>
            <p:cNvSpPr/>
            <p:nvPr/>
          </p:nvSpPr>
          <p:spPr>
            <a:xfrm>
              <a:off x="10419431" y="1589774"/>
              <a:ext cx="173806" cy="60647"/>
            </a:xfrm>
            <a:custGeom>
              <a:avLst/>
              <a:gdLst>
                <a:gd name="connsiteX0" fmla="*/ 113102 w 173806"/>
                <a:gd name="connsiteY0" fmla="*/ 0 h 60647"/>
                <a:gd name="connsiteX1" fmla="*/ 91376 w 173806"/>
                <a:gd name="connsiteY1" fmla="*/ 20429 h 60647"/>
                <a:gd name="connsiteX2" fmla="*/ 86903 w 173806"/>
                <a:gd name="connsiteY2" fmla="*/ 22344 h 60647"/>
                <a:gd name="connsiteX3" fmla="*/ 82430 w 173806"/>
                <a:gd name="connsiteY3" fmla="*/ 20429 h 60647"/>
                <a:gd name="connsiteX4" fmla="*/ 60704 w 173806"/>
                <a:gd name="connsiteY4" fmla="*/ 0 h 60647"/>
                <a:gd name="connsiteX5" fmla="*/ 0 w 173806"/>
                <a:gd name="connsiteY5" fmla="*/ 60648 h 60647"/>
                <a:gd name="connsiteX6" fmla="*/ 173807 w 173806"/>
                <a:gd name="connsiteY6" fmla="*/ 60648 h 60647"/>
                <a:gd name="connsiteX7" fmla="*/ 113102 w 173806"/>
                <a:gd name="connsiteY7" fmla="*/ 0 h 6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3806" h="60647">
                  <a:moveTo>
                    <a:pt x="113102" y="0"/>
                  </a:moveTo>
                  <a:lnTo>
                    <a:pt x="91376" y="20429"/>
                  </a:lnTo>
                  <a:cubicBezTo>
                    <a:pt x="90098" y="21706"/>
                    <a:pt x="88820" y="22344"/>
                    <a:pt x="86903" y="22344"/>
                  </a:cubicBezTo>
                  <a:cubicBezTo>
                    <a:pt x="84986" y="22344"/>
                    <a:pt x="83708" y="21706"/>
                    <a:pt x="82430" y="20429"/>
                  </a:cubicBezTo>
                  <a:lnTo>
                    <a:pt x="60704" y="0"/>
                  </a:lnTo>
                  <a:lnTo>
                    <a:pt x="0" y="60648"/>
                  </a:lnTo>
                  <a:lnTo>
                    <a:pt x="173807" y="60648"/>
                  </a:lnTo>
                  <a:lnTo>
                    <a:pt x="113102" y="0"/>
                  </a:lnTo>
                  <a:close/>
                </a:path>
              </a:pathLst>
            </a:custGeom>
            <a:grpFill/>
            <a:ln w="63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6" name="Graphic 4">
              <a:extLst>
                <a:ext uri="{FF2B5EF4-FFF2-40B4-BE49-F238E27FC236}">
                  <a16:creationId xmlns:a16="http://schemas.microsoft.com/office/drawing/2014/main" id="{40F08A68-B103-2BB4-1CB1-767A939A43F7}"/>
                </a:ext>
              </a:extLst>
            </p:cNvPr>
            <p:cNvSpPr/>
            <p:nvPr/>
          </p:nvSpPr>
          <p:spPr>
            <a:xfrm>
              <a:off x="10541478" y="1524657"/>
              <a:ext cx="60704" cy="116188"/>
            </a:xfrm>
            <a:custGeom>
              <a:avLst/>
              <a:gdLst>
                <a:gd name="connsiteX0" fmla="*/ 0 w 60704"/>
                <a:gd name="connsiteY0" fmla="*/ 56179 h 116188"/>
                <a:gd name="connsiteX1" fmla="*/ 60704 w 60704"/>
                <a:gd name="connsiteY1" fmla="*/ 116188 h 116188"/>
                <a:gd name="connsiteX2" fmla="*/ 60704 w 60704"/>
                <a:gd name="connsiteY2" fmla="*/ 0 h 116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704" h="116188">
                  <a:moveTo>
                    <a:pt x="0" y="56179"/>
                  </a:moveTo>
                  <a:lnTo>
                    <a:pt x="60704" y="116188"/>
                  </a:lnTo>
                  <a:lnTo>
                    <a:pt x="60704" y="0"/>
                  </a:lnTo>
                  <a:close/>
                </a:path>
              </a:pathLst>
            </a:custGeom>
            <a:grpFill/>
            <a:ln w="63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6" name="Graphic 4">
              <a:extLst>
                <a:ext uri="{FF2B5EF4-FFF2-40B4-BE49-F238E27FC236}">
                  <a16:creationId xmlns:a16="http://schemas.microsoft.com/office/drawing/2014/main" id="{DCDDF876-59FF-3822-8F1E-37285CE3362A}"/>
                </a:ext>
              </a:extLst>
            </p:cNvPr>
            <p:cNvSpPr/>
            <p:nvPr/>
          </p:nvSpPr>
          <p:spPr>
            <a:xfrm>
              <a:off x="10325499" y="1402723"/>
              <a:ext cx="361670" cy="361971"/>
            </a:xfrm>
            <a:custGeom>
              <a:avLst/>
              <a:gdLst>
                <a:gd name="connsiteX0" fmla="*/ 180835 w 361670"/>
                <a:gd name="connsiteY0" fmla="*/ 0 h 361971"/>
                <a:gd name="connsiteX1" fmla="*/ 0 w 361670"/>
                <a:gd name="connsiteY1" fmla="*/ 180667 h 361971"/>
                <a:gd name="connsiteX2" fmla="*/ 180835 w 361670"/>
                <a:gd name="connsiteY2" fmla="*/ 361972 h 361971"/>
                <a:gd name="connsiteX3" fmla="*/ 361670 w 361670"/>
                <a:gd name="connsiteY3" fmla="*/ 181305 h 361971"/>
                <a:gd name="connsiteX4" fmla="*/ 361670 w 361670"/>
                <a:gd name="connsiteY4" fmla="*/ 181305 h 361971"/>
                <a:gd name="connsiteX5" fmla="*/ 180835 w 361670"/>
                <a:gd name="connsiteY5" fmla="*/ 0 h 361971"/>
                <a:gd name="connsiteX6" fmla="*/ 180835 w 361670"/>
                <a:gd name="connsiteY6" fmla="*/ 0 h 361971"/>
                <a:gd name="connsiteX7" fmla="*/ 289464 w 361670"/>
                <a:gd name="connsiteY7" fmla="*/ 253444 h 361971"/>
                <a:gd name="connsiteX8" fmla="*/ 288825 w 361670"/>
                <a:gd name="connsiteY8" fmla="*/ 255998 h 361971"/>
                <a:gd name="connsiteX9" fmla="*/ 283074 w 361670"/>
                <a:gd name="connsiteY9" fmla="*/ 259828 h 361971"/>
                <a:gd name="connsiteX10" fmla="*/ 78596 w 361670"/>
                <a:gd name="connsiteY10" fmla="*/ 259828 h 361971"/>
                <a:gd name="connsiteX11" fmla="*/ 76040 w 361670"/>
                <a:gd name="connsiteY11" fmla="*/ 259190 h 361971"/>
                <a:gd name="connsiteX12" fmla="*/ 72206 w 361670"/>
                <a:gd name="connsiteY12" fmla="*/ 255998 h 361971"/>
                <a:gd name="connsiteX13" fmla="*/ 71567 w 361670"/>
                <a:gd name="connsiteY13" fmla="*/ 253444 h 361971"/>
                <a:gd name="connsiteX14" fmla="*/ 71567 w 361670"/>
                <a:gd name="connsiteY14" fmla="*/ 107251 h 361971"/>
                <a:gd name="connsiteX15" fmla="*/ 72206 w 361670"/>
                <a:gd name="connsiteY15" fmla="*/ 105336 h 361971"/>
                <a:gd name="connsiteX16" fmla="*/ 72206 w 361670"/>
                <a:gd name="connsiteY16" fmla="*/ 105336 h 361971"/>
                <a:gd name="connsiteX17" fmla="*/ 72206 w 361670"/>
                <a:gd name="connsiteY17" fmla="*/ 104697 h 361971"/>
                <a:gd name="connsiteX18" fmla="*/ 73484 w 361670"/>
                <a:gd name="connsiteY18" fmla="*/ 103420 h 361971"/>
                <a:gd name="connsiteX19" fmla="*/ 74123 w 361670"/>
                <a:gd name="connsiteY19" fmla="*/ 102782 h 361971"/>
                <a:gd name="connsiteX20" fmla="*/ 75401 w 361670"/>
                <a:gd name="connsiteY20" fmla="*/ 102144 h 361971"/>
                <a:gd name="connsiteX21" fmla="*/ 76040 w 361670"/>
                <a:gd name="connsiteY21" fmla="*/ 101505 h 361971"/>
                <a:gd name="connsiteX22" fmla="*/ 77957 w 361670"/>
                <a:gd name="connsiteY22" fmla="*/ 100867 h 361971"/>
                <a:gd name="connsiteX23" fmla="*/ 282435 w 361670"/>
                <a:gd name="connsiteY23" fmla="*/ 100867 h 361971"/>
                <a:gd name="connsiteX24" fmla="*/ 284352 w 361670"/>
                <a:gd name="connsiteY24" fmla="*/ 101505 h 361971"/>
                <a:gd name="connsiteX25" fmla="*/ 284991 w 361670"/>
                <a:gd name="connsiteY25" fmla="*/ 102144 h 361971"/>
                <a:gd name="connsiteX26" fmla="*/ 286269 w 361670"/>
                <a:gd name="connsiteY26" fmla="*/ 102782 h 361971"/>
                <a:gd name="connsiteX27" fmla="*/ 286908 w 361670"/>
                <a:gd name="connsiteY27" fmla="*/ 103420 h 361971"/>
                <a:gd name="connsiteX28" fmla="*/ 288186 w 361670"/>
                <a:gd name="connsiteY28" fmla="*/ 104697 h 361971"/>
                <a:gd name="connsiteX29" fmla="*/ 288186 w 361670"/>
                <a:gd name="connsiteY29" fmla="*/ 105336 h 361971"/>
                <a:gd name="connsiteX30" fmla="*/ 288186 w 361670"/>
                <a:gd name="connsiteY30" fmla="*/ 105336 h 361971"/>
                <a:gd name="connsiteX31" fmla="*/ 288825 w 361670"/>
                <a:gd name="connsiteY31" fmla="*/ 107251 h 361971"/>
                <a:gd name="connsiteX32" fmla="*/ 288825 w 361670"/>
                <a:gd name="connsiteY32" fmla="*/ 107251 h 361971"/>
                <a:gd name="connsiteX33" fmla="*/ 289464 w 361670"/>
                <a:gd name="connsiteY33" fmla="*/ 253444 h 361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61670" h="361971">
                  <a:moveTo>
                    <a:pt x="180835" y="0"/>
                  </a:moveTo>
                  <a:cubicBezTo>
                    <a:pt x="80513" y="0"/>
                    <a:pt x="0" y="81077"/>
                    <a:pt x="0" y="180667"/>
                  </a:cubicBezTo>
                  <a:cubicBezTo>
                    <a:pt x="0" y="280257"/>
                    <a:pt x="81152" y="361972"/>
                    <a:pt x="180835" y="361972"/>
                  </a:cubicBezTo>
                  <a:cubicBezTo>
                    <a:pt x="281157" y="361972"/>
                    <a:pt x="361670" y="280895"/>
                    <a:pt x="361670" y="181305"/>
                  </a:cubicBezTo>
                  <a:cubicBezTo>
                    <a:pt x="361670" y="181305"/>
                    <a:pt x="361670" y="181305"/>
                    <a:pt x="361670" y="181305"/>
                  </a:cubicBezTo>
                  <a:cubicBezTo>
                    <a:pt x="361670" y="80438"/>
                    <a:pt x="280518" y="0"/>
                    <a:pt x="180835" y="0"/>
                  </a:cubicBezTo>
                  <a:cubicBezTo>
                    <a:pt x="180835" y="0"/>
                    <a:pt x="180835" y="0"/>
                    <a:pt x="180835" y="0"/>
                  </a:cubicBezTo>
                  <a:close/>
                  <a:moveTo>
                    <a:pt x="289464" y="253444"/>
                  </a:moveTo>
                  <a:cubicBezTo>
                    <a:pt x="289464" y="254082"/>
                    <a:pt x="289464" y="255359"/>
                    <a:pt x="288825" y="255998"/>
                  </a:cubicBezTo>
                  <a:cubicBezTo>
                    <a:pt x="287547" y="258551"/>
                    <a:pt x="285630" y="259828"/>
                    <a:pt x="283074" y="259828"/>
                  </a:cubicBezTo>
                  <a:lnTo>
                    <a:pt x="78596" y="259828"/>
                  </a:lnTo>
                  <a:cubicBezTo>
                    <a:pt x="77957" y="259828"/>
                    <a:pt x="76679" y="259828"/>
                    <a:pt x="76040" y="259190"/>
                  </a:cubicBezTo>
                  <a:cubicBezTo>
                    <a:pt x="74762" y="258551"/>
                    <a:pt x="73484" y="257274"/>
                    <a:pt x="72206" y="255998"/>
                  </a:cubicBezTo>
                  <a:cubicBezTo>
                    <a:pt x="72206" y="255359"/>
                    <a:pt x="71567" y="254721"/>
                    <a:pt x="71567" y="253444"/>
                  </a:cubicBezTo>
                  <a:lnTo>
                    <a:pt x="71567" y="107251"/>
                  </a:lnTo>
                  <a:cubicBezTo>
                    <a:pt x="71567" y="106612"/>
                    <a:pt x="71567" y="105974"/>
                    <a:pt x="72206" y="105336"/>
                  </a:cubicBezTo>
                  <a:lnTo>
                    <a:pt x="72206" y="105336"/>
                  </a:lnTo>
                  <a:lnTo>
                    <a:pt x="72206" y="104697"/>
                  </a:lnTo>
                  <a:cubicBezTo>
                    <a:pt x="72206" y="104059"/>
                    <a:pt x="72845" y="103420"/>
                    <a:pt x="73484" y="103420"/>
                  </a:cubicBezTo>
                  <a:lnTo>
                    <a:pt x="74123" y="102782"/>
                  </a:lnTo>
                  <a:cubicBezTo>
                    <a:pt x="74762" y="102144"/>
                    <a:pt x="74762" y="102144"/>
                    <a:pt x="75401" y="102144"/>
                  </a:cubicBezTo>
                  <a:cubicBezTo>
                    <a:pt x="75401" y="102144"/>
                    <a:pt x="76040" y="102144"/>
                    <a:pt x="76040" y="101505"/>
                  </a:cubicBezTo>
                  <a:cubicBezTo>
                    <a:pt x="76679" y="101505"/>
                    <a:pt x="77318" y="100867"/>
                    <a:pt x="77957" y="100867"/>
                  </a:cubicBezTo>
                  <a:lnTo>
                    <a:pt x="282435" y="100867"/>
                  </a:lnTo>
                  <a:cubicBezTo>
                    <a:pt x="283074" y="100867"/>
                    <a:pt x="283713" y="100867"/>
                    <a:pt x="284352" y="101505"/>
                  </a:cubicBezTo>
                  <a:lnTo>
                    <a:pt x="284991" y="102144"/>
                  </a:lnTo>
                  <a:cubicBezTo>
                    <a:pt x="285630" y="102144"/>
                    <a:pt x="285630" y="102782"/>
                    <a:pt x="286269" y="102782"/>
                  </a:cubicBezTo>
                  <a:lnTo>
                    <a:pt x="286908" y="103420"/>
                  </a:lnTo>
                  <a:cubicBezTo>
                    <a:pt x="287547" y="104059"/>
                    <a:pt x="287547" y="104059"/>
                    <a:pt x="288186" y="104697"/>
                  </a:cubicBezTo>
                  <a:lnTo>
                    <a:pt x="288186" y="105336"/>
                  </a:lnTo>
                  <a:lnTo>
                    <a:pt x="288186" y="105336"/>
                  </a:lnTo>
                  <a:cubicBezTo>
                    <a:pt x="288186" y="105974"/>
                    <a:pt x="288825" y="106612"/>
                    <a:pt x="288825" y="107251"/>
                  </a:cubicBezTo>
                  <a:lnTo>
                    <a:pt x="288825" y="107251"/>
                  </a:lnTo>
                  <a:lnTo>
                    <a:pt x="289464" y="253444"/>
                  </a:lnTo>
                  <a:close/>
                </a:path>
              </a:pathLst>
            </a:custGeom>
            <a:grpFill/>
            <a:ln w="63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7" name="Graphic 4">
              <a:extLst>
                <a:ext uri="{FF2B5EF4-FFF2-40B4-BE49-F238E27FC236}">
                  <a16:creationId xmlns:a16="http://schemas.microsoft.com/office/drawing/2014/main" id="{754AC188-1D4B-CBA4-39D9-8F294476A364}"/>
                </a:ext>
              </a:extLst>
            </p:cNvPr>
            <p:cNvSpPr/>
            <p:nvPr/>
          </p:nvSpPr>
          <p:spPr>
            <a:xfrm>
              <a:off x="10420070" y="1516996"/>
              <a:ext cx="171889" cy="79799"/>
            </a:xfrm>
            <a:custGeom>
              <a:avLst/>
              <a:gdLst>
                <a:gd name="connsiteX0" fmla="*/ 171889 w 171889"/>
                <a:gd name="connsiteY0" fmla="*/ 0 h 79799"/>
                <a:gd name="connsiteX1" fmla="*/ 0 w 171889"/>
                <a:gd name="connsiteY1" fmla="*/ 0 h 79799"/>
                <a:gd name="connsiteX2" fmla="*/ 86264 w 171889"/>
                <a:gd name="connsiteY2" fmla="*/ 79800 h 79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889" h="79799">
                  <a:moveTo>
                    <a:pt x="171889" y="0"/>
                  </a:moveTo>
                  <a:lnTo>
                    <a:pt x="0" y="0"/>
                  </a:lnTo>
                  <a:lnTo>
                    <a:pt x="86264" y="79800"/>
                  </a:lnTo>
                  <a:close/>
                </a:path>
              </a:pathLst>
            </a:custGeom>
            <a:grpFill/>
            <a:ln w="639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685800">
                <a:defRPr/>
              </a:pPr>
              <a:endParaRPr lang="en-US" sz="1350">
                <a:solidFill>
                  <a:prstClr val="black"/>
                </a:solidFill>
                <a:latin typeface="Calibri Light"/>
              </a:endParaRPr>
            </a:p>
          </p:txBody>
        </p:sp>
      </p:grpSp>
      <p:sp>
        <p:nvSpPr>
          <p:cNvPr id="18" name="Freeform 45">
            <a:extLst>
              <a:ext uri="{FF2B5EF4-FFF2-40B4-BE49-F238E27FC236}">
                <a16:creationId xmlns:a16="http://schemas.microsoft.com/office/drawing/2014/main" id="{92749FAA-E9AE-4D55-91A5-CEE72207165F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23641" y="4793138"/>
            <a:ext cx="687904" cy="644479"/>
          </a:xfrm>
          <a:custGeom>
            <a:avLst/>
            <a:gdLst>
              <a:gd name="T0" fmla="*/ 0 w 512"/>
              <a:gd name="T1" fmla="*/ 256 h 512"/>
              <a:gd name="T2" fmla="*/ 512 w 512"/>
              <a:gd name="T3" fmla="*/ 256 h 512"/>
              <a:gd name="T4" fmla="*/ 298 w 512"/>
              <a:gd name="T5" fmla="*/ 181 h 512"/>
              <a:gd name="T6" fmla="*/ 266 w 512"/>
              <a:gd name="T7" fmla="*/ 192 h 512"/>
              <a:gd name="T8" fmla="*/ 266 w 512"/>
              <a:gd name="T9" fmla="*/ 170 h 512"/>
              <a:gd name="T10" fmla="*/ 298 w 512"/>
              <a:gd name="T11" fmla="*/ 181 h 512"/>
              <a:gd name="T12" fmla="*/ 259 w 512"/>
              <a:gd name="T13" fmla="*/ 120 h 512"/>
              <a:gd name="T14" fmla="*/ 274 w 512"/>
              <a:gd name="T15" fmla="*/ 135 h 512"/>
              <a:gd name="T16" fmla="*/ 245 w 512"/>
              <a:gd name="T17" fmla="*/ 160 h 512"/>
              <a:gd name="T18" fmla="*/ 237 w 512"/>
              <a:gd name="T19" fmla="*/ 141 h 512"/>
              <a:gd name="T20" fmla="*/ 213 w 512"/>
              <a:gd name="T21" fmla="*/ 96 h 512"/>
              <a:gd name="T22" fmla="*/ 224 w 512"/>
              <a:gd name="T23" fmla="*/ 138 h 512"/>
              <a:gd name="T24" fmla="*/ 202 w 512"/>
              <a:gd name="T25" fmla="*/ 138 h 512"/>
              <a:gd name="T26" fmla="*/ 152 w 512"/>
              <a:gd name="T27" fmla="*/ 120 h 512"/>
              <a:gd name="T28" fmla="*/ 189 w 512"/>
              <a:gd name="T29" fmla="*/ 141 h 512"/>
              <a:gd name="T30" fmla="*/ 181 w 512"/>
              <a:gd name="T31" fmla="*/ 160 h 512"/>
              <a:gd name="T32" fmla="*/ 152 w 512"/>
              <a:gd name="T33" fmla="*/ 135 h 512"/>
              <a:gd name="T34" fmla="*/ 138 w 512"/>
              <a:gd name="T35" fmla="*/ 170 h 512"/>
              <a:gd name="T36" fmla="*/ 170 w 512"/>
              <a:gd name="T37" fmla="*/ 181 h 512"/>
              <a:gd name="T38" fmla="*/ 138 w 512"/>
              <a:gd name="T39" fmla="*/ 192 h 512"/>
              <a:gd name="T40" fmla="*/ 138 w 512"/>
              <a:gd name="T41" fmla="*/ 170 h 512"/>
              <a:gd name="T42" fmla="*/ 341 w 512"/>
              <a:gd name="T43" fmla="*/ 416 h 512"/>
              <a:gd name="T44" fmla="*/ 333 w 512"/>
              <a:gd name="T45" fmla="*/ 398 h 512"/>
              <a:gd name="T46" fmla="*/ 351 w 512"/>
              <a:gd name="T47" fmla="*/ 288 h 512"/>
              <a:gd name="T48" fmla="*/ 330 w 512"/>
              <a:gd name="T49" fmla="*/ 286 h 512"/>
              <a:gd name="T50" fmla="*/ 320 w 512"/>
              <a:gd name="T51" fmla="*/ 298 h 512"/>
              <a:gd name="T52" fmla="*/ 320 w 512"/>
              <a:gd name="T53" fmla="*/ 298 h 512"/>
              <a:gd name="T54" fmla="*/ 309 w 512"/>
              <a:gd name="T55" fmla="*/ 277 h 512"/>
              <a:gd name="T56" fmla="*/ 288 w 512"/>
              <a:gd name="T57" fmla="*/ 277 h 512"/>
              <a:gd name="T58" fmla="*/ 277 w 512"/>
              <a:gd name="T59" fmla="*/ 298 h 512"/>
              <a:gd name="T60" fmla="*/ 266 w 512"/>
              <a:gd name="T61" fmla="*/ 256 h 512"/>
              <a:gd name="T62" fmla="*/ 245 w 512"/>
              <a:gd name="T63" fmla="*/ 256 h 512"/>
              <a:gd name="T64" fmla="*/ 234 w 512"/>
              <a:gd name="T65" fmla="*/ 298 h 512"/>
              <a:gd name="T66" fmla="*/ 224 w 512"/>
              <a:gd name="T67" fmla="*/ 202 h 512"/>
              <a:gd name="T68" fmla="*/ 202 w 512"/>
              <a:gd name="T69" fmla="*/ 202 h 512"/>
              <a:gd name="T70" fmla="*/ 196 w 512"/>
              <a:gd name="T71" fmla="*/ 340 h 512"/>
              <a:gd name="T72" fmla="*/ 152 w 512"/>
              <a:gd name="T73" fmla="*/ 281 h 512"/>
              <a:gd name="T74" fmla="*/ 138 w 512"/>
              <a:gd name="T75" fmla="*/ 277 h 512"/>
              <a:gd name="T76" fmla="*/ 138 w 512"/>
              <a:gd name="T77" fmla="*/ 295 h 512"/>
              <a:gd name="T78" fmla="*/ 211 w 512"/>
              <a:gd name="T79" fmla="*/ 411 h 512"/>
              <a:gd name="T80" fmla="*/ 197 w 512"/>
              <a:gd name="T81" fmla="*/ 414 h 512"/>
              <a:gd name="T82" fmla="*/ 129 w 512"/>
              <a:gd name="T83" fmla="*/ 258 h 512"/>
              <a:gd name="T84" fmla="*/ 172 w 512"/>
              <a:gd name="T85" fmla="*/ 272 h 512"/>
              <a:gd name="T86" fmla="*/ 181 w 512"/>
              <a:gd name="T87" fmla="*/ 202 h 512"/>
              <a:gd name="T88" fmla="*/ 245 w 512"/>
              <a:gd name="T89" fmla="*/ 202 h 512"/>
              <a:gd name="T90" fmla="*/ 256 w 512"/>
              <a:gd name="T91" fmla="*/ 224 h 512"/>
              <a:gd name="T92" fmla="*/ 298 w 512"/>
              <a:gd name="T93" fmla="*/ 245 h 512"/>
              <a:gd name="T94" fmla="*/ 341 w 512"/>
              <a:gd name="T95" fmla="*/ 256 h 512"/>
              <a:gd name="T96" fmla="*/ 373 w 512"/>
              <a:gd name="T97" fmla="*/ 33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12" h="512"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98" y="181"/>
                </a:moveTo>
                <a:cubicBezTo>
                  <a:pt x="298" y="187"/>
                  <a:pt x="294" y="192"/>
                  <a:pt x="288" y="192"/>
                </a:cubicBezTo>
                <a:cubicBezTo>
                  <a:pt x="266" y="192"/>
                  <a:pt x="266" y="192"/>
                  <a:pt x="266" y="192"/>
                </a:cubicBezTo>
                <a:cubicBezTo>
                  <a:pt x="260" y="192"/>
                  <a:pt x="256" y="187"/>
                  <a:pt x="256" y="181"/>
                </a:cubicBezTo>
                <a:cubicBezTo>
                  <a:pt x="256" y="175"/>
                  <a:pt x="260" y="170"/>
                  <a:pt x="266" y="170"/>
                </a:cubicBezTo>
                <a:cubicBezTo>
                  <a:pt x="288" y="170"/>
                  <a:pt x="288" y="170"/>
                  <a:pt x="288" y="170"/>
                </a:cubicBezTo>
                <a:cubicBezTo>
                  <a:pt x="294" y="170"/>
                  <a:pt x="298" y="175"/>
                  <a:pt x="298" y="181"/>
                </a:cubicBezTo>
                <a:close/>
                <a:moveTo>
                  <a:pt x="237" y="141"/>
                </a:moveTo>
                <a:cubicBezTo>
                  <a:pt x="259" y="120"/>
                  <a:pt x="259" y="120"/>
                  <a:pt x="259" y="120"/>
                </a:cubicBezTo>
                <a:cubicBezTo>
                  <a:pt x="263" y="116"/>
                  <a:pt x="270" y="116"/>
                  <a:pt x="274" y="120"/>
                </a:cubicBezTo>
                <a:cubicBezTo>
                  <a:pt x="278" y="124"/>
                  <a:pt x="278" y="131"/>
                  <a:pt x="274" y="135"/>
                </a:cubicBezTo>
                <a:cubicBezTo>
                  <a:pt x="253" y="157"/>
                  <a:pt x="253" y="157"/>
                  <a:pt x="253" y="157"/>
                </a:cubicBezTo>
                <a:cubicBezTo>
                  <a:pt x="250" y="159"/>
                  <a:pt x="248" y="160"/>
                  <a:pt x="245" y="160"/>
                </a:cubicBezTo>
                <a:cubicBezTo>
                  <a:pt x="242" y="160"/>
                  <a:pt x="240" y="159"/>
                  <a:pt x="237" y="157"/>
                </a:cubicBezTo>
                <a:cubicBezTo>
                  <a:pt x="233" y="152"/>
                  <a:pt x="233" y="146"/>
                  <a:pt x="237" y="141"/>
                </a:cubicBezTo>
                <a:close/>
                <a:moveTo>
                  <a:pt x="202" y="106"/>
                </a:moveTo>
                <a:cubicBezTo>
                  <a:pt x="202" y="100"/>
                  <a:pt x="207" y="96"/>
                  <a:pt x="213" y="96"/>
                </a:cubicBezTo>
                <a:cubicBezTo>
                  <a:pt x="219" y="96"/>
                  <a:pt x="224" y="100"/>
                  <a:pt x="224" y="106"/>
                </a:cubicBezTo>
                <a:cubicBezTo>
                  <a:pt x="224" y="138"/>
                  <a:pt x="224" y="138"/>
                  <a:pt x="224" y="138"/>
                </a:cubicBezTo>
                <a:cubicBezTo>
                  <a:pt x="224" y="144"/>
                  <a:pt x="219" y="149"/>
                  <a:pt x="213" y="149"/>
                </a:cubicBezTo>
                <a:cubicBezTo>
                  <a:pt x="207" y="149"/>
                  <a:pt x="202" y="144"/>
                  <a:pt x="202" y="138"/>
                </a:cubicBezTo>
                <a:lnTo>
                  <a:pt x="202" y="106"/>
                </a:lnTo>
                <a:close/>
                <a:moveTo>
                  <a:pt x="152" y="120"/>
                </a:moveTo>
                <a:cubicBezTo>
                  <a:pt x="156" y="116"/>
                  <a:pt x="163" y="116"/>
                  <a:pt x="167" y="120"/>
                </a:cubicBezTo>
                <a:cubicBezTo>
                  <a:pt x="189" y="141"/>
                  <a:pt x="189" y="141"/>
                  <a:pt x="189" y="141"/>
                </a:cubicBezTo>
                <a:cubicBezTo>
                  <a:pt x="193" y="146"/>
                  <a:pt x="193" y="152"/>
                  <a:pt x="189" y="157"/>
                </a:cubicBezTo>
                <a:cubicBezTo>
                  <a:pt x="186" y="159"/>
                  <a:pt x="184" y="160"/>
                  <a:pt x="181" y="160"/>
                </a:cubicBezTo>
                <a:cubicBezTo>
                  <a:pt x="178" y="160"/>
                  <a:pt x="176" y="159"/>
                  <a:pt x="173" y="157"/>
                </a:cubicBezTo>
                <a:cubicBezTo>
                  <a:pt x="152" y="135"/>
                  <a:pt x="152" y="135"/>
                  <a:pt x="152" y="135"/>
                </a:cubicBezTo>
                <a:cubicBezTo>
                  <a:pt x="148" y="131"/>
                  <a:pt x="148" y="124"/>
                  <a:pt x="152" y="120"/>
                </a:cubicBezTo>
                <a:close/>
                <a:moveTo>
                  <a:pt x="138" y="170"/>
                </a:moveTo>
                <a:cubicBezTo>
                  <a:pt x="160" y="170"/>
                  <a:pt x="160" y="170"/>
                  <a:pt x="160" y="170"/>
                </a:cubicBezTo>
                <a:cubicBezTo>
                  <a:pt x="166" y="170"/>
                  <a:pt x="170" y="175"/>
                  <a:pt x="170" y="181"/>
                </a:cubicBezTo>
                <a:cubicBezTo>
                  <a:pt x="170" y="187"/>
                  <a:pt x="166" y="192"/>
                  <a:pt x="160" y="192"/>
                </a:cubicBezTo>
                <a:cubicBezTo>
                  <a:pt x="138" y="192"/>
                  <a:pt x="138" y="192"/>
                  <a:pt x="138" y="192"/>
                </a:cubicBezTo>
                <a:cubicBezTo>
                  <a:pt x="132" y="192"/>
                  <a:pt x="128" y="187"/>
                  <a:pt x="128" y="181"/>
                </a:cubicBezTo>
                <a:cubicBezTo>
                  <a:pt x="128" y="175"/>
                  <a:pt x="132" y="170"/>
                  <a:pt x="138" y="170"/>
                </a:cubicBezTo>
                <a:close/>
                <a:moveTo>
                  <a:pt x="349" y="412"/>
                </a:moveTo>
                <a:cubicBezTo>
                  <a:pt x="347" y="414"/>
                  <a:pt x="344" y="416"/>
                  <a:pt x="341" y="416"/>
                </a:cubicBezTo>
                <a:cubicBezTo>
                  <a:pt x="338" y="416"/>
                  <a:pt x="336" y="415"/>
                  <a:pt x="334" y="413"/>
                </a:cubicBezTo>
                <a:cubicBezTo>
                  <a:pt x="329" y="409"/>
                  <a:pt x="329" y="403"/>
                  <a:pt x="333" y="398"/>
                </a:cubicBezTo>
                <a:cubicBezTo>
                  <a:pt x="354" y="373"/>
                  <a:pt x="351" y="332"/>
                  <a:pt x="351" y="331"/>
                </a:cubicBezTo>
                <a:cubicBezTo>
                  <a:pt x="351" y="288"/>
                  <a:pt x="351" y="288"/>
                  <a:pt x="351" y="288"/>
                </a:cubicBezTo>
                <a:cubicBezTo>
                  <a:pt x="351" y="282"/>
                  <a:pt x="346" y="277"/>
                  <a:pt x="341" y="277"/>
                </a:cubicBezTo>
                <a:cubicBezTo>
                  <a:pt x="335" y="277"/>
                  <a:pt x="331" y="281"/>
                  <a:pt x="330" y="286"/>
                </a:cubicBezTo>
                <a:cubicBezTo>
                  <a:pt x="330" y="288"/>
                  <a:pt x="330" y="288"/>
                  <a:pt x="330" y="288"/>
                </a:cubicBezTo>
                <a:cubicBezTo>
                  <a:pt x="330" y="294"/>
                  <a:pt x="326" y="298"/>
                  <a:pt x="320" y="298"/>
                </a:cubicBezTo>
                <a:cubicBezTo>
                  <a:pt x="320" y="298"/>
                  <a:pt x="320" y="298"/>
                  <a:pt x="320" y="298"/>
                </a:cubicBezTo>
                <a:cubicBezTo>
                  <a:pt x="320" y="298"/>
                  <a:pt x="320" y="298"/>
                  <a:pt x="320" y="298"/>
                </a:cubicBezTo>
                <a:cubicBezTo>
                  <a:pt x="314" y="298"/>
                  <a:pt x="309" y="294"/>
                  <a:pt x="309" y="288"/>
                </a:cubicBezTo>
                <a:cubicBezTo>
                  <a:pt x="309" y="277"/>
                  <a:pt x="309" y="277"/>
                  <a:pt x="309" y="277"/>
                </a:cubicBezTo>
                <a:cubicBezTo>
                  <a:pt x="309" y="271"/>
                  <a:pt x="304" y="266"/>
                  <a:pt x="298" y="266"/>
                </a:cubicBezTo>
                <a:cubicBezTo>
                  <a:pt x="292" y="266"/>
                  <a:pt x="288" y="271"/>
                  <a:pt x="288" y="277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94"/>
                  <a:pt x="283" y="298"/>
                  <a:pt x="277" y="298"/>
                </a:cubicBezTo>
                <a:cubicBezTo>
                  <a:pt x="271" y="298"/>
                  <a:pt x="266" y="294"/>
                  <a:pt x="266" y="288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66" y="250"/>
                  <a:pt x="262" y="245"/>
                  <a:pt x="256" y="245"/>
                </a:cubicBezTo>
                <a:cubicBezTo>
                  <a:pt x="250" y="245"/>
                  <a:pt x="245" y="250"/>
                  <a:pt x="245" y="256"/>
                </a:cubicBezTo>
                <a:cubicBezTo>
                  <a:pt x="245" y="288"/>
                  <a:pt x="245" y="288"/>
                  <a:pt x="245" y="288"/>
                </a:cubicBezTo>
                <a:cubicBezTo>
                  <a:pt x="245" y="294"/>
                  <a:pt x="240" y="298"/>
                  <a:pt x="234" y="298"/>
                </a:cubicBezTo>
                <a:cubicBezTo>
                  <a:pt x="228" y="298"/>
                  <a:pt x="224" y="294"/>
                  <a:pt x="224" y="288"/>
                </a:cubicBezTo>
                <a:cubicBezTo>
                  <a:pt x="224" y="202"/>
                  <a:pt x="224" y="202"/>
                  <a:pt x="224" y="202"/>
                </a:cubicBezTo>
                <a:cubicBezTo>
                  <a:pt x="224" y="196"/>
                  <a:pt x="219" y="192"/>
                  <a:pt x="213" y="192"/>
                </a:cubicBezTo>
                <a:cubicBezTo>
                  <a:pt x="207" y="192"/>
                  <a:pt x="202" y="196"/>
                  <a:pt x="202" y="202"/>
                </a:cubicBezTo>
                <a:cubicBezTo>
                  <a:pt x="202" y="330"/>
                  <a:pt x="202" y="330"/>
                  <a:pt x="202" y="330"/>
                </a:cubicBezTo>
                <a:cubicBezTo>
                  <a:pt x="202" y="335"/>
                  <a:pt x="200" y="338"/>
                  <a:pt x="196" y="340"/>
                </a:cubicBezTo>
                <a:cubicBezTo>
                  <a:pt x="192" y="342"/>
                  <a:pt x="188" y="341"/>
                  <a:pt x="185" y="338"/>
                </a:cubicBezTo>
                <a:cubicBezTo>
                  <a:pt x="171" y="326"/>
                  <a:pt x="155" y="288"/>
                  <a:pt x="152" y="281"/>
                </a:cubicBezTo>
                <a:cubicBezTo>
                  <a:pt x="151" y="279"/>
                  <a:pt x="149" y="277"/>
                  <a:pt x="146" y="276"/>
                </a:cubicBezTo>
                <a:cubicBezTo>
                  <a:pt x="144" y="276"/>
                  <a:pt x="141" y="276"/>
                  <a:pt x="138" y="277"/>
                </a:cubicBezTo>
                <a:cubicBezTo>
                  <a:pt x="134" y="279"/>
                  <a:pt x="134" y="288"/>
                  <a:pt x="137" y="294"/>
                </a:cubicBezTo>
                <a:cubicBezTo>
                  <a:pt x="137" y="294"/>
                  <a:pt x="138" y="294"/>
                  <a:pt x="138" y="295"/>
                </a:cubicBezTo>
                <a:cubicBezTo>
                  <a:pt x="138" y="295"/>
                  <a:pt x="165" y="369"/>
                  <a:pt x="208" y="396"/>
                </a:cubicBezTo>
                <a:cubicBezTo>
                  <a:pt x="213" y="399"/>
                  <a:pt x="214" y="406"/>
                  <a:pt x="211" y="411"/>
                </a:cubicBezTo>
                <a:cubicBezTo>
                  <a:pt x="209" y="414"/>
                  <a:pt x="206" y="416"/>
                  <a:pt x="202" y="416"/>
                </a:cubicBezTo>
                <a:cubicBezTo>
                  <a:pt x="200" y="416"/>
                  <a:pt x="198" y="415"/>
                  <a:pt x="197" y="414"/>
                </a:cubicBezTo>
                <a:cubicBezTo>
                  <a:pt x="149" y="384"/>
                  <a:pt x="121" y="310"/>
                  <a:pt x="118" y="303"/>
                </a:cubicBezTo>
                <a:cubicBezTo>
                  <a:pt x="111" y="287"/>
                  <a:pt x="113" y="266"/>
                  <a:pt x="129" y="258"/>
                </a:cubicBezTo>
                <a:cubicBezTo>
                  <a:pt x="136" y="254"/>
                  <a:pt x="145" y="253"/>
                  <a:pt x="153" y="256"/>
                </a:cubicBezTo>
                <a:cubicBezTo>
                  <a:pt x="161" y="259"/>
                  <a:pt x="168" y="265"/>
                  <a:pt x="172" y="272"/>
                </a:cubicBezTo>
                <a:cubicBezTo>
                  <a:pt x="174" y="279"/>
                  <a:pt x="177" y="286"/>
                  <a:pt x="181" y="293"/>
                </a:cubicBezTo>
                <a:cubicBezTo>
                  <a:pt x="181" y="202"/>
                  <a:pt x="181" y="202"/>
                  <a:pt x="181" y="202"/>
                </a:cubicBezTo>
                <a:cubicBezTo>
                  <a:pt x="181" y="185"/>
                  <a:pt x="195" y="170"/>
                  <a:pt x="213" y="170"/>
                </a:cubicBezTo>
                <a:cubicBezTo>
                  <a:pt x="231" y="170"/>
                  <a:pt x="245" y="185"/>
                  <a:pt x="245" y="202"/>
                </a:cubicBezTo>
                <a:cubicBezTo>
                  <a:pt x="245" y="226"/>
                  <a:pt x="245" y="226"/>
                  <a:pt x="245" y="226"/>
                </a:cubicBezTo>
                <a:cubicBezTo>
                  <a:pt x="248" y="224"/>
                  <a:pt x="252" y="224"/>
                  <a:pt x="256" y="224"/>
                </a:cubicBezTo>
                <a:cubicBezTo>
                  <a:pt x="270" y="224"/>
                  <a:pt x="283" y="234"/>
                  <a:pt x="286" y="247"/>
                </a:cubicBezTo>
                <a:cubicBezTo>
                  <a:pt x="290" y="246"/>
                  <a:pt x="294" y="245"/>
                  <a:pt x="298" y="245"/>
                </a:cubicBezTo>
                <a:cubicBezTo>
                  <a:pt x="310" y="245"/>
                  <a:pt x="320" y="251"/>
                  <a:pt x="325" y="260"/>
                </a:cubicBezTo>
                <a:cubicBezTo>
                  <a:pt x="330" y="257"/>
                  <a:pt x="335" y="256"/>
                  <a:pt x="341" y="256"/>
                </a:cubicBezTo>
                <a:cubicBezTo>
                  <a:pt x="358" y="256"/>
                  <a:pt x="373" y="270"/>
                  <a:pt x="373" y="288"/>
                </a:cubicBezTo>
                <a:cubicBezTo>
                  <a:pt x="373" y="330"/>
                  <a:pt x="373" y="330"/>
                  <a:pt x="373" y="330"/>
                </a:cubicBezTo>
                <a:cubicBezTo>
                  <a:pt x="373" y="332"/>
                  <a:pt x="376" y="380"/>
                  <a:pt x="349" y="4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685800">
              <a:defRPr/>
            </a:pPr>
            <a:endParaRPr lang="en-GB" sz="1350">
              <a:solidFill>
                <a:prstClr val="black"/>
              </a:solidFill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3393849222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02446" y="4350259"/>
            <a:ext cx="11354017" cy="2303737"/>
          </a:xfrm>
        </p:spPr>
        <p:txBody>
          <a:bodyPr>
            <a:noAutofit/>
          </a:bodyPr>
          <a:lstStyle/>
          <a:p>
            <a:r>
              <a:rPr lang="es-MX" sz="1000" dirty="0">
                <a:solidFill>
                  <a:schemeClr val="bg1"/>
                </a:solidFill>
              </a:rPr>
              <a:t>Deloitte se refiere a una o más entidades de Deloitte </a:t>
            </a:r>
            <a:r>
              <a:rPr lang="es-MX" sz="1000" dirty="0" err="1">
                <a:solidFill>
                  <a:schemeClr val="bg1"/>
                </a:solidFill>
              </a:rPr>
              <a:t>Touche</a:t>
            </a:r>
            <a:r>
              <a:rPr lang="es-MX" sz="1000" dirty="0">
                <a:solidFill>
                  <a:schemeClr val="bg1"/>
                </a:solidFill>
              </a:rPr>
              <a:t> </a:t>
            </a:r>
            <a:r>
              <a:rPr lang="es-MX" sz="1000" dirty="0" err="1">
                <a:solidFill>
                  <a:schemeClr val="bg1"/>
                </a:solidFill>
              </a:rPr>
              <a:t>Tohmatsu</a:t>
            </a:r>
            <a:r>
              <a:rPr lang="es-MX" sz="1000" dirty="0">
                <a:solidFill>
                  <a:schemeClr val="bg1"/>
                </a:solidFill>
              </a:rPr>
              <a:t> </a:t>
            </a:r>
            <a:r>
              <a:rPr lang="es-MX" sz="1000" dirty="0" err="1">
                <a:solidFill>
                  <a:schemeClr val="bg1"/>
                </a:solidFill>
              </a:rPr>
              <a:t>Limited</a:t>
            </a:r>
            <a:r>
              <a:rPr lang="es-MX" sz="1000" dirty="0">
                <a:solidFill>
                  <a:schemeClr val="bg1"/>
                </a:solidFill>
              </a:rPr>
              <a:t> (“DTTL”), su red global de firmas miembro y sus sociedades afiliadas a una firma miembro (en adelante “Entidades Relacionadas”) (colectivamente, la “organización Deloitte”). DTTL (también denominada como “Deloitte Global”) así como cada una de sus firmas miembro y sus Entidades Relacionadas son entidades legalmente separadas e independientes, que no pueden obligarse ni vincularse entre sí con respecto a terceros. DTTL y cada firma miembro de DTTL y su Entidad Relacionada es responsable únicamente de sus propios actos y omisiones, y no de los de las demás. DTTL no provee servicios a clientes. Consulte https://www2.deloitte.com/ar/conozcanos para obtener más información.</a:t>
            </a:r>
          </a:p>
          <a:p>
            <a:r>
              <a:rPr lang="es-MX" sz="1000" dirty="0">
                <a:solidFill>
                  <a:schemeClr val="bg1"/>
                </a:solidFill>
              </a:rPr>
              <a:t>Deloitte presta servicios profesionales líderes de auditoría y </a:t>
            </a:r>
            <a:r>
              <a:rPr lang="es-MX" sz="1000" dirty="0" err="1">
                <a:solidFill>
                  <a:schemeClr val="bg1"/>
                </a:solidFill>
              </a:rPr>
              <a:t>assurance</a:t>
            </a:r>
            <a:r>
              <a:rPr lang="es-MX" sz="1000" dirty="0">
                <a:solidFill>
                  <a:schemeClr val="bg1"/>
                </a:solidFill>
              </a:rPr>
              <a:t>, impuestos y servicios legales, consultoría, asesoría financiera y asesoría en riesgos, a casi el 90% de las empresas </a:t>
            </a:r>
            <a:r>
              <a:rPr lang="es-MX" sz="1000" dirty="0" err="1">
                <a:solidFill>
                  <a:schemeClr val="bg1"/>
                </a:solidFill>
              </a:rPr>
              <a:t>Fortune</a:t>
            </a:r>
            <a:r>
              <a:rPr lang="es-MX" sz="1000" dirty="0">
                <a:solidFill>
                  <a:schemeClr val="bg1"/>
                </a:solidFill>
              </a:rPr>
              <a:t> Global 500® y a miles de empresas privadas. Nuestros profesionales brindan resultados medibles y duraderos que ayudan a reforzar la confianza pública en los mercados de capital, permiten a los clientes transformarse y prosperar, y liderar el camino hacia una economía más fuerte, una sociedad más equitativa y un mundo sostenible. Sobre la base de su historia de más de 175 años, Deloitte abarca más de 150 países y territorios. Conozca cómo los aproximadamente 457,000 profesionales de Deloitte en todo el mundo crean un impacto significativo en www.deloitte.com.</a:t>
            </a:r>
          </a:p>
          <a:p>
            <a:r>
              <a:rPr lang="es-MX" sz="1000" dirty="0">
                <a:solidFill>
                  <a:schemeClr val="bg1"/>
                </a:solidFill>
              </a:rPr>
              <a:t>Tal y como se usa en este documento, Deloitte &amp; Co. S.A., tiene el derecho legal exclusivo de involucrarse en, y limita sus negocios a, la prestación de servicios de auditoría y </a:t>
            </a:r>
            <a:r>
              <a:rPr lang="es-MX" sz="1000" dirty="0" err="1">
                <a:solidFill>
                  <a:schemeClr val="bg1"/>
                </a:solidFill>
              </a:rPr>
              <a:t>assurance</a:t>
            </a:r>
            <a:r>
              <a:rPr lang="es-MX" sz="1000" dirty="0">
                <a:solidFill>
                  <a:schemeClr val="bg1"/>
                </a:solidFill>
              </a:rPr>
              <a:t>, impuestos y servicios legales, consultoría, asesoría financiera y asesoría en riesgos y otros servicios profesionales bajo el nombre de “Deloitte”. Deloitte S.C., tiene el derecho legal exclusivo de involucrarse en, y limita sus negocios a, la prestación de servicios de auditoría y </a:t>
            </a:r>
            <a:r>
              <a:rPr lang="es-MX" sz="1000" dirty="0" err="1">
                <a:solidFill>
                  <a:schemeClr val="bg1"/>
                </a:solidFill>
              </a:rPr>
              <a:t>assurance</a:t>
            </a:r>
            <a:r>
              <a:rPr lang="es-MX" sz="1000" dirty="0">
                <a:solidFill>
                  <a:schemeClr val="bg1"/>
                </a:solidFill>
              </a:rPr>
              <a:t>, impuestos y servicios legales, consultoría, asesoría financiera y asesoría en riesgos y otros servicios profesionales bajo el nombre de “Deloitte”. Legal y Fiscal S.A., tiene el derecho legal exclusivo de involucrarse en, y limita sus negocios a, la prestación de servicios legales y fiscales y otros servicios profesionales bajo el nombre de “Deloitte”. Y </a:t>
            </a:r>
            <a:r>
              <a:rPr lang="es-MX" sz="1000" dirty="0" err="1">
                <a:solidFill>
                  <a:schemeClr val="bg1"/>
                </a:solidFill>
              </a:rPr>
              <a:t>Cybsec</a:t>
            </a:r>
            <a:r>
              <a:rPr lang="es-MX" sz="1000" dirty="0">
                <a:solidFill>
                  <a:schemeClr val="bg1"/>
                </a:solidFill>
              </a:rPr>
              <a:t> S.A.U., tiene el derecho legal exclusivo de involucrarse en, y limita sus negocios a, la prestación de servicios de seguridad informática y otros servicios profesionales bajo el nombre de “Deloitte”.</a:t>
            </a:r>
          </a:p>
          <a:p>
            <a:r>
              <a:rPr lang="es-MX" sz="1000" dirty="0">
                <a:solidFill>
                  <a:schemeClr val="bg1"/>
                </a:solidFill>
              </a:rPr>
              <a:t>Esta comunicación contiene solamente información general y ni </a:t>
            </a:r>
            <a:r>
              <a:rPr lang="es-MX" sz="1000" dirty="0" err="1">
                <a:solidFill>
                  <a:schemeClr val="bg1"/>
                </a:solidFill>
              </a:rPr>
              <a:t>Touche</a:t>
            </a:r>
            <a:r>
              <a:rPr lang="es-MX" sz="1000" dirty="0">
                <a:solidFill>
                  <a:schemeClr val="bg1"/>
                </a:solidFill>
              </a:rPr>
              <a:t> </a:t>
            </a:r>
            <a:r>
              <a:rPr lang="es-MX" sz="1000" dirty="0" err="1">
                <a:solidFill>
                  <a:schemeClr val="bg1"/>
                </a:solidFill>
              </a:rPr>
              <a:t>Tohmatsu</a:t>
            </a:r>
            <a:r>
              <a:rPr lang="es-MX" sz="1000" dirty="0">
                <a:solidFill>
                  <a:schemeClr val="bg1"/>
                </a:solidFill>
              </a:rPr>
              <a:t> </a:t>
            </a:r>
            <a:r>
              <a:rPr lang="es-MX" sz="1000" dirty="0" err="1">
                <a:solidFill>
                  <a:schemeClr val="bg1"/>
                </a:solidFill>
              </a:rPr>
              <a:t>Limited</a:t>
            </a:r>
            <a:r>
              <a:rPr lang="es-MX" sz="1000" dirty="0">
                <a:solidFill>
                  <a:schemeClr val="bg1"/>
                </a:solidFill>
              </a:rPr>
              <a:t> (“DTTL”), su red global de firmas miembro o sus Entidades Relacionadas (colectivamente, la “organización Deloitte”) está, por medio de esta comunicación, prestando asesoramiento profesional o servicio alguno. Antes de tomar cualquier decisión o tomar cualquier medida que pueda afectar sus finanzas o su negocio, debe consultar a un asesor profesional calificado.</a:t>
            </a:r>
          </a:p>
          <a:p>
            <a:r>
              <a:rPr lang="es-MX" sz="1000" dirty="0">
                <a:solidFill>
                  <a:schemeClr val="bg1"/>
                </a:solidFill>
              </a:rPr>
              <a:t>No se proporciona ninguna representación, garantía o promesa (ni explícita ni implícita) sobre la veracidad ni la integridad de la información en esta comunicación, y ni DTTL, ni sus firmas miembro, Entidades Relacionadas, empleados o agentes será responsable de cualquier pérdida o daño alguno que surja directa o indirectamente en relación con cualquier persona que confíe en esta comunicación. DTTL y cada una de sus firmas miembro y sus Entidades Relacionadas, son entidades legalmente separadas e independientes.</a:t>
            </a:r>
          </a:p>
          <a:p>
            <a:endParaRPr lang="es-MX" sz="1000" dirty="0">
              <a:solidFill>
                <a:schemeClr val="bg1"/>
              </a:solidFill>
            </a:endParaRPr>
          </a:p>
          <a:p>
            <a:r>
              <a:rPr lang="es-MX" sz="1000" dirty="0">
                <a:solidFill>
                  <a:schemeClr val="bg1"/>
                </a:solidFill>
              </a:rPr>
              <a:t>© 2024 Deloitte &amp; Co. S.A.	</a:t>
            </a:r>
          </a:p>
        </p:txBody>
      </p:sp>
      <p:grpSp>
        <p:nvGrpSpPr>
          <p:cNvPr id="17" name="Group 16"/>
          <p:cNvGrpSpPr>
            <a:grpSpLocks/>
          </p:cNvGrpSpPr>
          <p:nvPr/>
        </p:nvGrpSpPr>
        <p:grpSpPr>
          <a:xfrm>
            <a:off x="501652" y="626541"/>
            <a:ext cx="2041851" cy="371942"/>
            <a:chOff x="398463" y="404813"/>
            <a:chExt cx="1627187" cy="307976"/>
          </a:xfrm>
          <a:solidFill>
            <a:schemeClr val="bg1"/>
          </a:solidFill>
        </p:grpSpPr>
        <p:sp>
          <p:nvSpPr>
            <p:cNvPr id="18" name="Oval 5"/>
            <p:cNvSpPr>
              <a:spLocks noChangeArrowheads="1"/>
            </p:cNvSpPr>
            <p:nvPr userDrawn="1"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 userDrawn="1"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0" name="Rectangle 7"/>
            <p:cNvSpPr>
              <a:spLocks noChangeArrowheads="1"/>
            </p:cNvSpPr>
            <p:nvPr userDrawn="1"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 userDrawn="1"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2" name="Rectangle 9"/>
            <p:cNvSpPr>
              <a:spLocks noChangeArrowheads="1"/>
            </p:cNvSpPr>
            <p:nvPr userDrawn="1"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Rectangle 10"/>
            <p:cNvSpPr>
              <a:spLocks noChangeArrowheads="1"/>
            </p:cNvSpPr>
            <p:nvPr userDrawn="1"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Freeform 11"/>
            <p:cNvSpPr>
              <a:spLocks/>
            </p:cNvSpPr>
            <p:nvPr userDrawn="1"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Freeform 12"/>
            <p:cNvSpPr>
              <a:spLocks/>
            </p:cNvSpPr>
            <p:nvPr userDrawn="1"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 userDrawn="1"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 userDrawn="1"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defTabSz="685800"/>
              <a:endParaRPr lang="en-US" sz="1350" dirty="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55176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eloitte_US_Letter_Print Theme">
  <a:themeElements>
    <a:clrScheme name="colores_deloitte_2020">
      <a:dk1>
        <a:sysClr val="windowText" lastClr="000000"/>
      </a:dk1>
      <a:lt1>
        <a:sysClr val="window" lastClr="FFFFFF"/>
      </a:lt1>
      <a:dk2>
        <a:srgbClr val="D0D0CE"/>
      </a:dk2>
      <a:lt2>
        <a:srgbClr val="53565A"/>
      </a:lt2>
      <a:accent1>
        <a:srgbClr val="86BC25"/>
      </a:accent1>
      <a:accent2>
        <a:srgbClr val="43B02A"/>
      </a:accent2>
      <a:accent3>
        <a:srgbClr val="26890D"/>
      </a:accent3>
      <a:accent4>
        <a:srgbClr val="046A38"/>
      </a:accent4>
      <a:accent5>
        <a:srgbClr val="0D8390"/>
      </a:accent5>
      <a:accent6>
        <a:srgbClr val="007CB0"/>
      </a:accent6>
      <a:hlink>
        <a:srgbClr val="00A3E0"/>
      </a:hlink>
      <a:folHlink>
        <a:srgbClr val="7F7F7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  <a:headEnd/>
          <a:tailEnd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name="Deloitte_US_Letter_Print Theme" id="{5B1C474F-3B6E-4C4C-B8B8-04058258F10F}" vid="{EE8175AA-1F22-47D3-9D7F-F1884DC9EC3E}"/>
    </a:ext>
  </a:extLst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Deloitte Brand Theme">
  <a:themeElements>
    <a:clrScheme name="Custom 3">
      <a:dk1>
        <a:sysClr val="windowText" lastClr="000000"/>
      </a:dk1>
      <a:lt1>
        <a:sysClr val="window" lastClr="FFFFFF"/>
      </a:lt1>
      <a:dk2>
        <a:srgbClr val="53565A"/>
      </a:dk2>
      <a:lt2>
        <a:srgbClr val="D0D0CE"/>
      </a:lt2>
      <a:accent1>
        <a:srgbClr val="86BC25"/>
      </a:accent1>
      <a:accent2>
        <a:srgbClr val="43B02A"/>
      </a:accent2>
      <a:accent3>
        <a:srgbClr val="26890D"/>
      </a:accent3>
      <a:accent4>
        <a:srgbClr val="046A38"/>
      </a:accent4>
      <a:accent5>
        <a:srgbClr val="0D8390"/>
      </a:accent5>
      <a:accent6>
        <a:srgbClr val="007CB0"/>
      </a:accent6>
      <a:hlink>
        <a:srgbClr val="00A3E0"/>
      </a:hlink>
      <a:folHlink>
        <a:srgbClr val="7F7F7F"/>
      </a:folHlink>
    </a:clrScheme>
    <a:fontScheme name="Custom 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  <a:headEnd/>
          <a:tailEnd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name="Deloitte Brand Theme" id="{7F8E7B9C-D1E6-4EAB-A888-5889AFAC97F5}" vid="{EE3CB14B-24FA-49D6-9FDE-EB9FB3296A69}"/>
    </a:ext>
  </a:extLst>
</a:theme>
</file>

<file path=ppt/theme/theme5.xml><?xml version="1.0" encoding="utf-8"?>
<a:theme xmlns:a="http://schemas.openxmlformats.org/drawingml/2006/main" name="1_Deloitte Brand Theme">
  <a:themeElements>
    <a:clrScheme name="Custom 1">
      <a:dk1>
        <a:sysClr val="windowText" lastClr="000000"/>
      </a:dk1>
      <a:lt1>
        <a:sysClr val="window" lastClr="FFFFFF"/>
      </a:lt1>
      <a:dk2>
        <a:srgbClr val="D0D0CE"/>
      </a:dk2>
      <a:lt2>
        <a:srgbClr val="53565A"/>
      </a:lt2>
      <a:accent1>
        <a:srgbClr val="86BC25"/>
      </a:accent1>
      <a:accent2>
        <a:srgbClr val="43B02A"/>
      </a:accent2>
      <a:accent3>
        <a:srgbClr val="26890D"/>
      </a:accent3>
      <a:accent4>
        <a:srgbClr val="046A38"/>
      </a:accent4>
      <a:accent5>
        <a:srgbClr val="0D8390"/>
      </a:accent5>
      <a:accent6>
        <a:srgbClr val="007CB0"/>
      </a:accent6>
      <a:hlink>
        <a:srgbClr val="00A3E0"/>
      </a:hlink>
      <a:folHlink>
        <a:srgbClr val="7F7F7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  <a:headEnd/>
          <a:tailEnd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name="Presentation1" id="{D49F25BE-4A20-456C-BDCE-F6635A3DE58D}" vid="{37FE3EE6-063D-44DD-A490-0AF0157BE16E}"/>
    </a:ext>
  </a:extLst>
</a:theme>
</file>

<file path=ppt/theme/theme6.xml><?xml version="1.0" encoding="utf-8"?>
<a:theme xmlns:a="http://schemas.openxmlformats.org/drawingml/2006/main" name="2_Deloitte Brand Theme">
  <a:themeElements>
    <a:clrScheme name="Custom 1">
      <a:dk1>
        <a:sysClr val="windowText" lastClr="000000"/>
      </a:dk1>
      <a:lt1>
        <a:sysClr val="window" lastClr="FFFFFF"/>
      </a:lt1>
      <a:dk2>
        <a:srgbClr val="D0D0CE"/>
      </a:dk2>
      <a:lt2>
        <a:srgbClr val="53565A"/>
      </a:lt2>
      <a:accent1>
        <a:srgbClr val="86BC25"/>
      </a:accent1>
      <a:accent2>
        <a:srgbClr val="43B02A"/>
      </a:accent2>
      <a:accent3>
        <a:srgbClr val="26890D"/>
      </a:accent3>
      <a:accent4>
        <a:srgbClr val="046A38"/>
      </a:accent4>
      <a:accent5>
        <a:srgbClr val="0D8390"/>
      </a:accent5>
      <a:accent6>
        <a:srgbClr val="007CB0"/>
      </a:accent6>
      <a:hlink>
        <a:srgbClr val="00A3E0"/>
      </a:hlink>
      <a:folHlink>
        <a:srgbClr val="7F7F7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3"/>
        </a:solidFill>
        <a:ln w="19050" algn="ctr">
          <a:noFill/>
          <a:miter lim="800000"/>
          <a:headEnd/>
          <a:tailEnd/>
        </a:ln>
      </a:spPr>
      <a:bodyPr wrap="square" lIns="88900" tIns="88900" rIns="88900" bIns="88900" rtlCol="0" anchor="ctr"/>
      <a:lstStyle>
        <a:defPPr>
          <a:lnSpc>
            <a:spcPct val="106000"/>
          </a:lnSpc>
          <a:buFont typeface="Wingdings 2" pitchFamily="18" charset="2"/>
          <a:buNone/>
          <a:defRPr sz="1600" b="1" dirty="0" smtClean="0">
            <a:solidFill>
              <a:schemeClr val="bg1"/>
            </a:solidFill>
          </a:defRPr>
        </a:defPPr>
      </a:lst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203200" indent="-203200">
          <a:spcBef>
            <a:spcPts val="600"/>
          </a:spcBef>
          <a:buSzPct val="100000"/>
          <a:buFont typeface="Arial"/>
          <a:buChar char="•"/>
          <a:defRPr dirty="0" smtClean="0">
            <a:solidFill>
              <a:srgbClr val="313131"/>
            </a:solidFill>
          </a:defRPr>
        </a:defPPr>
      </a:lstStyle>
    </a:txDef>
  </a:objectDefaults>
  <a:extraClrSchemeLst/>
  <a:custClrLst>
    <a:custClr name="Green 7">
      <a:srgbClr val="2C5234"/>
    </a:custClr>
    <a:custClr name="Green 6">
      <a:srgbClr val="046A38"/>
    </a:custClr>
    <a:custClr name="Green 5">
      <a:srgbClr val="009A44"/>
    </a:custClr>
    <a:custClr name="Green 4">
      <a:srgbClr val="43B02A"/>
    </a:custClr>
    <a:custClr name="Deloitte Green">
      <a:srgbClr val="86BC25"/>
    </a:custClr>
    <a:custClr name="Green 2">
      <a:srgbClr val="C4D600"/>
    </a:custClr>
    <a:custClr name="Green 1">
      <a:srgbClr val="E3E48D"/>
    </a:custClr>
    <a:custClr name="Teal 7">
      <a:srgbClr val="004F59"/>
    </a:custClr>
    <a:custClr name="Teal 6">
      <a:srgbClr val="007680"/>
    </a:custClr>
    <a:custClr name="Teal 5">
      <a:srgbClr val="0097A9"/>
    </a:custClr>
    <a:custClr name="Teal 4">
      <a:srgbClr val="00ABAB"/>
    </a:custClr>
    <a:custClr name="Teal 3">
      <a:srgbClr val="6FC2B4"/>
    </a:custClr>
    <a:custClr name="Teal 2">
      <a:srgbClr val="9DD4CF"/>
    </a:custClr>
    <a:custClr name="Teal 1">
      <a:srgbClr val="DDEFE8"/>
    </a:custClr>
    <a:custClr name="Blue 7">
      <a:srgbClr val="041E42"/>
    </a:custClr>
    <a:custClr name="Blue 6">
      <a:srgbClr val="012169"/>
    </a:custClr>
    <a:custClr name="Blue 5">
      <a:srgbClr val="005587"/>
    </a:custClr>
    <a:custClr name="Blue 4">
      <a:srgbClr val="0076A8"/>
    </a:custClr>
    <a:custClr name="Blue 3">
      <a:srgbClr val="00A3E0"/>
    </a:custClr>
    <a:custClr name="Blue 2">
      <a:srgbClr val="62B5E5"/>
    </a:custClr>
    <a:custClr name="Blue 1">
      <a:srgbClr val="A0DCFF"/>
    </a:custClr>
    <a:custClr name="Cool Gray 11">
      <a:srgbClr val="53565A"/>
    </a:custClr>
    <a:custClr name="Cool Gray 10">
      <a:srgbClr val="63666A"/>
    </a:custClr>
    <a:custClr name="Cool Gray 9">
      <a:srgbClr val="75787B"/>
    </a:custClr>
    <a:custClr name="Cool Gray 7">
      <a:srgbClr val="97999B"/>
    </a:custClr>
    <a:custClr name="Cool Gray 6">
      <a:srgbClr val="A7A8AA"/>
    </a:custClr>
    <a:custClr name="Cool Gray 4">
      <a:srgbClr val="BBBCBC"/>
    </a:custClr>
    <a:custClr name="Cool Gray 2">
      <a:srgbClr val="D0D0CE"/>
    </a:custClr>
    <a:custClr name="White">
      <a:srgbClr val="FFFFFF"/>
    </a:custClr>
    <a:custClr name="Black">
      <a:srgbClr val="000000"/>
    </a:custClr>
    <a:custClr name="Red">
      <a:srgbClr val="DA291C"/>
    </a:custClr>
    <a:custClr name="Orange">
      <a:srgbClr val="ED8B00"/>
    </a:custClr>
    <a:custClr name="Yellow">
      <a:srgbClr val="FFCD00"/>
    </a:custClr>
  </a:custClrLst>
  <a:extLst>
    <a:ext uri="{05A4C25C-085E-4340-85A3-A5531E510DB2}">
      <thm15:themeFamily xmlns:thm15="http://schemas.microsoft.com/office/thememl/2012/main" name="Presentation1" id="{D49F25BE-4A20-456C-BDCE-F6635A3DE58D}" vid="{37FE3EE6-063D-44DD-A490-0AF0157BE16E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8816239665A24BB3D2E705A4810CDC" ma:contentTypeVersion="13" ma:contentTypeDescription="Create a new document." ma:contentTypeScope="" ma:versionID="cc0cc90f467310a1ce518513fafddd65">
  <xsd:schema xmlns:xsd="http://www.w3.org/2001/XMLSchema" xmlns:xs="http://www.w3.org/2001/XMLSchema" xmlns:p="http://schemas.microsoft.com/office/2006/metadata/properties" xmlns:ns3="141d6bf8-216d-4dea-ae8c-ae5f001063bf" xmlns:ns4="2225412a-334e-4d31-9708-b005415f9802" targetNamespace="http://schemas.microsoft.com/office/2006/metadata/properties" ma:root="true" ma:fieldsID="b46c2a678f659512e6533fd82da028a9" ns3:_="" ns4:_="">
    <xsd:import namespace="141d6bf8-216d-4dea-ae8c-ae5f001063bf"/>
    <xsd:import namespace="2225412a-334e-4d31-9708-b005415f9802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d6bf8-216d-4dea-ae8c-ae5f001063b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25412a-334e-4d31-9708-b005415f980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DD32D4-00E5-4042-9006-7EB4119F593A}">
  <ds:schemaRefs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141d6bf8-216d-4dea-ae8c-ae5f001063bf"/>
    <ds:schemaRef ds:uri="2225412a-334e-4d31-9708-b005415f9802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1474680-C835-421B-889C-80BD08EC06E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4BCA62-CB84-4CFE-B02D-84B9BDC255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1d6bf8-216d-4dea-ae8c-ae5f001063bf"/>
    <ds:schemaRef ds:uri="2225412a-334e-4d31-9708-b005415f980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Deloitte Brand Theme</Template>
  <TotalTime>13277</TotalTime>
  <Words>1571</Words>
  <Application>Microsoft Office PowerPoint</Application>
  <PresentationFormat>Widescreen</PresentationFormat>
  <Paragraphs>73</Paragraphs>
  <Slides>9</Slides>
  <Notes>2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Arial</vt:lpstr>
      <vt:lpstr>Calibri</vt:lpstr>
      <vt:lpstr>Calibri Light</vt:lpstr>
      <vt:lpstr>Symbol</vt:lpstr>
      <vt:lpstr>Verdana</vt:lpstr>
      <vt:lpstr>Wingdings</vt:lpstr>
      <vt:lpstr>Deloitte_US_Letter_Print Theme</vt:lpstr>
      <vt:lpstr>1_Custom Design</vt:lpstr>
      <vt:lpstr>Custom Design</vt:lpstr>
      <vt:lpstr>Deloitte Brand Theme</vt:lpstr>
      <vt:lpstr>1_Deloitte Brand Theme</vt:lpstr>
      <vt:lpstr>2_Deloitte Brand Theme</vt:lpstr>
      <vt:lpstr>think-cell Slide</vt:lpstr>
      <vt:lpstr>Régimen de Promoción de Industria Minera</vt:lpstr>
      <vt:lpstr>Régimen de Promoción Minera – Ley 24.196 / Decreto 2.686/93  Características principales: </vt:lpstr>
      <vt:lpstr>PowerPoint Presentation</vt:lpstr>
      <vt:lpstr>PowerPoint Presentation</vt:lpstr>
      <vt:lpstr>Régimen de Promoción Minera – Ley 24.196 / Decreto 2.686/93 (Cont.)  Beneficios Fiscales:</vt:lpstr>
      <vt:lpstr>Régimen de Promoción Minera – Ley 24.196 / Decreto 2.686/93 (Cont.)  Beneficios Fiscales (Cont.)</vt:lpstr>
      <vt:lpstr>Régimen de Promoción Minera – Ley 24.196 / Decreto 2.686/93 (Cont.)  Temas de interés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Cadena de Valor</dc:title>
  <dc:creator>Surace, Nicolas Miguel</dc:creator>
  <cp:lastModifiedBy>Beltranu, Rodrigo Ariel</cp:lastModifiedBy>
  <cp:revision>228</cp:revision>
  <dcterms:created xsi:type="dcterms:W3CDTF">2020-10-06T00:05:37Z</dcterms:created>
  <dcterms:modified xsi:type="dcterms:W3CDTF">2024-04-18T12:54:23Z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0x010100998816239665A24BB3D2E705A4810CDC</vt:lpwstr>
  </property>
  <property fmtid="{D5CDD505-2E9C-101B-9397-08002B2CF9AE}" pid="3" name="MSIP_Label_ea60d57e-af5b-4752-ac57-3e4f28ca11dc_Enabled">
    <vt:lpwstr>true</vt:lpwstr>
  </property>
  <property fmtid="{D5CDD505-2E9C-101B-9397-08002B2CF9AE}" pid="4" name="MSIP_Label_ea60d57e-af5b-4752-ac57-3e4f28ca11dc_SetDate">
    <vt:lpwstr>2022-05-27T22:07:57Z</vt:lpwstr>
  </property>
  <property fmtid="{D5CDD505-2E9C-101B-9397-08002B2CF9AE}" pid="5" name="MSIP_Label_ea60d57e-af5b-4752-ac57-3e4f28ca11dc_Method">
    <vt:lpwstr>Standard</vt:lpwstr>
  </property>
  <property fmtid="{D5CDD505-2E9C-101B-9397-08002B2CF9AE}" pid="6" name="MSIP_Label_ea60d57e-af5b-4752-ac57-3e4f28ca11dc_Name">
    <vt:lpwstr>ea60d57e-af5b-4752-ac57-3e4f28ca11dc</vt:lpwstr>
  </property>
  <property fmtid="{D5CDD505-2E9C-101B-9397-08002B2CF9AE}" pid="7" name="MSIP_Label_ea60d57e-af5b-4752-ac57-3e4f28ca11dc_SiteId">
    <vt:lpwstr>36da45f1-dd2c-4d1f-af13-5abe46b99921</vt:lpwstr>
  </property>
  <property fmtid="{D5CDD505-2E9C-101B-9397-08002B2CF9AE}" pid="8" name="MSIP_Label_ea60d57e-af5b-4752-ac57-3e4f28ca11dc_ActionId">
    <vt:lpwstr>74358dfe-be40-4bed-b4bd-063b1c3f5140</vt:lpwstr>
  </property>
  <property fmtid="{D5CDD505-2E9C-101B-9397-08002B2CF9AE}" pid="9" name="MSIP_Label_ea60d57e-af5b-4752-ac57-3e4f28ca11dc_ContentBits">
    <vt:lpwstr>0</vt:lpwstr>
  </property>
</Properties>
</file>