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98" r:id="rId4"/>
    <p:sldMasterId id="2147483710" r:id="rId5"/>
    <p:sldMasterId id="2147483722" r:id="rId6"/>
  </p:sldMasterIdLst>
  <p:notesMasterIdLst>
    <p:notesMasterId r:id="rId33"/>
  </p:notesMasterIdLst>
  <p:sldIdLst>
    <p:sldId id="256" r:id="rId7"/>
    <p:sldId id="258" r:id="rId8"/>
    <p:sldId id="263" r:id="rId9"/>
    <p:sldId id="264" r:id="rId10"/>
    <p:sldId id="261" r:id="rId11"/>
    <p:sldId id="265" r:id="rId12"/>
    <p:sldId id="266" r:id="rId13"/>
    <p:sldId id="269" r:id="rId14"/>
    <p:sldId id="270" r:id="rId15"/>
    <p:sldId id="271" r:id="rId16"/>
    <p:sldId id="267" r:id="rId17"/>
    <p:sldId id="268" r:id="rId18"/>
    <p:sldId id="260" r:id="rId19"/>
    <p:sldId id="272" r:id="rId20"/>
    <p:sldId id="273" r:id="rId21"/>
    <p:sldId id="274" r:id="rId22"/>
    <p:sldId id="275" r:id="rId23"/>
    <p:sldId id="276" r:id="rId24"/>
    <p:sldId id="277" r:id="rId25"/>
    <p:sldId id="278" r:id="rId26"/>
    <p:sldId id="259" r:id="rId27"/>
    <p:sldId id="279" r:id="rId28"/>
    <p:sldId id="280" r:id="rId29"/>
    <p:sldId id="281" r:id="rId30"/>
    <p:sldId id="282" r:id="rId31"/>
    <p:sldId id="257"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4" d="100"/>
          <a:sy n="84" d="100"/>
        </p:scale>
        <p:origin x="581"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DB742B-7226-4C4C-88A5-A659CE832DE5}" type="datetimeFigureOut">
              <a:rPr lang="en-US" smtClean="0"/>
              <a:t>10/26/2023</a:t>
            </a:fld>
            <a:endParaRPr lang="en-U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7B84DF1-E03B-47E5-8E06-A1213173666E}" type="slidenum">
              <a:rPr lang="en-US" smtClean="0"/>
              <a:t>‹Nº›</a:t>
            </a:fld>
            <a:endParaRPr lang="en-US"/>
          </a:p>
        </p:txBody>
      </p:sp>
    </p:spTree>
    <p:extLst>
      <p:ext uri="{BB962C8B-B14F-4D97-AF65-F5344CB8AC3E}">
        <p14:creationId xmlns:p14="http://schemas.microsoft.com/office/powerpoint/2010/main" val="19117532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a:xfrm>
            <a:off x="381000" y="685800"/>
            <a:ext cx="6096000" cy="3429000"/>
          </a:xfrm>
        </p:spPr>
      </p:sp>
      <p:sp>
        <p:nvSpPr>
          <p:cNvPr id="3" name="Rectangle 2"/>
          <p:cNvSpPr>
            <a:spLocks noGrp="1"/>
          </p:cNvSpPr>
          <p:nvPr>
            <p:ph type="body" idx="1"/>
          </p:nvPr>
        </p:nvSpPr>
        <p:spPr/>
        <p:txBody>
          <a:bodyPr/>
          <a:lstStyle/>
          <a:p>
            <a:endParaRPr lang="es-ES"/>
          </a:p>
        </p:txBody>
      </p:sp>
      <p:sp>
        <p:nvSpPr>
          <p:cNvPr id="4" name="Rectangl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A5D3BF3-D352-46FC-8343-31F56E6730EA}" type="slidenum">
              <a:rPr kumimoji="0" lang="es-E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s-E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4317645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n-US"/>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editar el estilo de subtítulo del patrón</a:t>
            </a:r>
            <a:endParaRPr lang="en-US"/>
          </a:p>
        </p:txBody>
      </p:sp>
      <p:sp>
        <p:nvSpPr>
          <p:cNvPr id="4" name="Marcador de fecha 3"/>
          <p:cNvSpPr>
            <a:spLocks noGrp="1"/>
          </p:cNvSpPr>
          <p:nvPr>
            <p:ph type="dt" sz="half" idx="10"/>
          </p:nvPr>
        </p:nvSpPr>
        <p:spPr/>
        <p:txBody>
          <a:bodyPr/>
          <a:lstStyle/>
          <a:p>
            <a:fld id="{C774D16B-BDE6-435B-9F73-F91E969A3DCF}" type="datetimeFigureOut">
              <a:rPr lang="en-US" smtClean="0"/>
              <a:t>10/26/2023</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E543EDC6-937F-4C7A-A78F-393D9B32D5D4}" type="slidenum">
              <a:rPr lang="en-US" smtClean="0"/>
              <a:t>‹Nº›</a:t>
            </a:fld>
            <a:endParaRPr lang="en-US"/>
          </a:p>
        </p:txBody>
      </p:sp>
    </p:spTree>
    <p:extLst>
      <p:ext uri="{BB962C8B-B14F-4D97-AF65-F5344CB8AC3E}">
        <p14:creationId xmlns:p14="http://schemas.microsoft.com/office/powerpoint/2010/main" val="18609447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texto vertical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10"/>
          </p:nvPr>
        </p:nvSpPr>
        <p:spPr/>
        <p:txBody>
          <a:bodyPr/>
          <a:lstStyle/>
          <a:p>
            <a:fld id="{C774D16B-BDE6-435B-9F73-F91E969A3DCF}" type="datetimeFigureOut">
              <a:rPr lang="en-US" smtClean="0"/>
              <a:t>10/26/2023</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E543EDC6-937F-4C7A-A78F-393D9B32D5D4}" type="slidenum">
              <a:rPr lang="en-US" smtClean="0"/>
              <a:t>‹Nº›</a:t>
            </a:fld>
            <a:endParaRPr lang="en-US"/>
          </a:p>
        </p:txBody>
      </p:sp>
    </p:spTree>
    <p:extLst>
      <p:ext uri="{BB962C8B-B14F-4D97-AF65-F5344CB8AC3E}">
        <p14:creationId xmlns:p14="http://schemas.microsoft.com/office/powerpoint/2010/main" val="30288180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n-US"/>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10"/>
          </p:nvPr>
        </p:nvSpPr>
        <p:spPr/>
        <p:txBody>
          <a:bodyPr/>
          <a:lstStyle/>
          <a:p>
            <a:fld id="{C774D16B-BDE6-435B-9F73-F91E969A3DCF}" type="datetimeFigureOut">
              <a:rPr lang="en-US" smtClean="0"/>
              <a:t>10/26/2023</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E543EDC6-937F-4C7A-A78F-393D9B32D5D4}" type="slidenum">
              <a:rPr lang="en-US" smtClean="0"/>
              <a:t>‹Nº›</a:t>
            </a:fld>
            <a:endParaRPr lang="en-US"/>
          </a:p>
        </p:txBody>
      </p:sp>
    </p:spTree>
    <p:extLst>
      <p:ext uri="{BB962C8B-B14F-4D97-AF65-F5344CB8AC3E}">
        <p14:creationId xmlns:p14="http://schemas.microsoft.com/office/powerpoint/2010/main" val="31443443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pic>
        <p:nvPicPr>
          <p:cNvPr id="12" name="11 Imagen" descr="Imagen1.png"/>
          <p:cNvPicPr>
            <a:picLocks noChangeAspect="1"/>
          </p:cNvPicPr>
          <p:nvPr userDrawn="1"/>
        </p:nvPicPr>
        <p:blipFill>
          <a:blip r:embed="rId2" cstate="print"/>
          <a:stretch>
            <a:fillRect/>
          </a:stretch>
        </p:blipFill>
        <p:spPr>
          <a:xfrm>
            <a:off x="241302" y="200850"/>
            <a:ext cx="5453437" cy="902133"/>
          </a:xfrm>
          <a:prstGeom prst="rect">
            <a:avLst/>
          </a:prstGeom>
        </p:spPr>
      </p:pic>
      <p:pic>
        <p:nvPicPr>
          <p:cNvPr id="7" name="6 Imagen" descr="Sin título-1.jpg"/>
          <p:cNvPicPr>
            <a:picLocks noChangeAspect="1"/>
          </p:cNvPicPr>
          <p:nvPr userDrawn="1"/>
        </p:nvPicPr>
        <p:blipFill>
          <a:blip r:embed="rId3" cstate="print"/>
          <a:stretch>
            <a:fillRect/>
          </a:stretch>
        </p:blipFill>
        <p:spPr>
          <a:xfrm>
            <a:off x="0" y="1321755"/>
            <a:ext cx="12192000" cy="3462528"/>
          </a:xfrm>
          <a:prstGeom prst="rect">
            <a:avLst/>
          </a:prstGeom>
        </p:spPr>
      </p:pic>
      <p:sp>
        <p:nvSpPr>
          <p:cNvPr id="17" name="16 Forma libre"/>
          <p:cNvSpPr/>
          <p:nvPr userDrawn="1"/>
        </p:nvSpPr>
        <p:spPr>
          <a:xfrm>
            <a:off x="6498075" y="0"/>
            <a:ext cx="5700077" cy="1331915"/>
          </a:xfrm>
          <a:custGeom>
            <a:avLst/>
            <a:gdLst>
              <a:gd name="connsiteX0" fmla="*/ 111968 w 111968"/>
              <a:gd name="connsiteY0" fmla="*/ 0 h 49763"/>
              <a:gd name="connsiteX1" fmla="*/ 93306 w 111968"/>
              <a:gd name="connsiteY1" fmla="*/ 6220 h 49763"/>
              <a:gd name="connsiteX2" fmla="*/ 55984 w 111968"/>
              <a:gd name="connsiteY2" fmla="*/ 31102 h 49763"/>
              <a:gd name="connsiteX3" fmla="*/ 18661 w 111968"/>
              <a:gd name="connsiteY3" fmla="*/ 43543 h 49763"/>
              <a:gd name="connsiteX4" fmla="*/ 0 w 111968"/>
              <a:gd name="connsiteY4" fmla="*/ 49763 h 49763"/>
              <a:gd name="connsiteX0" fmla="*/ 111968 w 511818"/>
              <a:gd name="connsiteY0" fmla="*/ 0 h 404326"/>
              <a:gd name="connsiteX1" fmla="*/ 93306 w 511818"/>
              <a:gd name="connsiteY1" fmla="*/ 6220 h 404326"/>
              <a:gd name="connsiteX2" fmla="*/ 497633 w 511818"/>
              <a:gd name="connsiteY2" fmla="*/ 404326 h 404326"/>
              <a:gd name="connsiteX3" fmla="*/ 18661 w 511818"/>
              <a:gd name="connsiteY3" fmla="*/ 43543 h 404326"/>
              <a:gd name="connsiteX4" fmla="*/ 0 w 511818"/>
              <a:gd name="connsiteY4" fmla="*/ 49763 h 404326"/>
              <a:gd name="connsiteX0" fmla="*/ 348343 w 748193"/>
              <a:gd name="connsiteY0" fmla="*/ 0 h 404326"/>
              <a:gd name="connsiteX1" fmla="*/ 329681 w 748193"/>
              <a:gd name="connsiteY1" fmla="*/ 6220 h 404326"/>
              <a:gd name="connsiteX2" fmla="*/ 734008 w 748193"/>
              <a:gd name="connsiteY2" fmla="*/ 404326 h 404326"/>
              <a:gd name="connsiteX3" fmla="*/ 255036 w 748193"/>
              <a:gd name="connsiteY3" fmla="*/ 43543 h 404326"/>
              <a:gd name="connsiteX4" fmla="*/ 0 w 748193"/>
              <a:gd name="connsiteY4" fmla="*/ 404326 h 404326"/>
              <a:gd name="connsiteX0" fmla="*/ 348343 w 748193"/>
              <a:gd name="connsiteY0" fmla="*/ 0 h 723948"/>
              <a:gd name="connsiteX1" fmla="*/ 329681 w 748193"/>
              <a:gd name="connsiteY1" fmla="*/ 6220 h 723948"/>
              <a:gd name="connsiteX2" fmla="*/ 734008 w 748193"/>
              <a:gd name="connsiteY2" fmla="*/ 404326 h 723948"/>
              <a:gd name="connsiteX3" fmla="*/ 174171 w 748193"/>
              <a:gd name="connsiteY3" fmla="*/ 723948 h 723948"/>
              <a:gd name="connsiteX4" fmla="*/ 0 w 748193"/>
              <a:gd name="connsiteY4" fmla="*/ 404326 h 723948"/>
              <a:gd name="connsiteX0" fmla="*/ 555949 w 748193"/>
              <a:gd name="connsiteY0" fmla="*/ 0 h 954104"/>
              <a:gd name="connsiteX1" fmla="*/ 329681 w 748193"/>
              <a:gd name="connsiteY1" fmla="*/ 236376 h 954104"/>
              <a:gd name="connsiteX2" fmla="*/ 734008 w 748193"/>
              <a:gd name="connsiteY2" fmla="*/ 634482 h 954104"/>
              <a:gd name="connsiteX3" fmla="*/ 174171 w 748193"/>
              <a:gd name="connsiteY3" fmla="*/ 954104 h 954104"/>
              <a:gd name="connsiteX4" fmla="*/ 0 w 748193"/>
              <a:gd name="connsiteY4" fmla="*/ 634482 h 954104"/>
              <a:gd name="connsiteX0" fmla="*/ 555949 w 1165060"/>
              <a:gd name="connsiteY0" fmla="*/ 0 h 954104"/>
              <a:gd name="connsiteX1" fmla="*/ 1159328 w 1165060"/>
              <a:gd name="connsiteY1" fmla="*/ 311021 h 954104"/>
              <a:gd name="connsiteX2" fmla="*/ 734008 w 1165060"/>
              <a:gd name="connsiteY2" fmla="*/ 634482 h 954104"/>
              <a:gd name="connsiteX3" fmla="*/ 174171 w 1165060"/>
              <a:gd name="connsiteY3" fmla="*/ 954104 h 954104"/>
              <a:gd name="connsiteX4" fmla="*/ 0 w 1165060"/>
              <a:gd name="connsiteY4" fmla="*/ 634482 h 954104"/>
              <a:gd name="connsiteX0" fmla="*/ 1159328 w 1159328"/>
              <a:gd name="connsiteY0" fmla="*/ 0 h 643083"/>
              <a:gd name="connsiteX1" fmla="*/ 734008 w 1159328"/>
              <a:gd name="connsiteY1" fmla="*/ 323461 h 643083"/>
              <a:gd name="connsiteX2" fmla="*/ 174171 w 1159328"/>
              <a:gd name="connsiteY2" fmla="*/ 643083 h 643083"/>
              <a:gd name="connsiteX3" fmla="*/ 0 w 1159328"/>
              <a:gd name="connsiteY3" fmla="*/ 323461 h 643083"/>
              <a:gd name="connsiteX0" fmla="*/ 1230215 w 1230215"/>
              <a:gd name="connsiteY0" fmla="*/ 165879 h 808962"/>
              <a:gd name="connsiteX1" fmla="*/ 70887 w 1230215"/>
              <a:gd name="connsiteY1" fmla="*/ 53910 h 808962"/>
              <a:gd name="connsiteX2" fmla="*/ 804895 w 1230215"/>
              <a:gd name="connsiteY2" fmla="*/ 489340 h 808962"/>
              <a:gd name="connsiteX3" fmla="*/ 245058 w 1230215"/>
              <a:gd name="connsiteY3" fmla="*/ 808962 h 808962"/>
              <a:gd name="connsiteX4" fmla="*/ 70887 w 1230215"/>
              <a:gd name="connsiteY4" fmla="*/ 489340 h 808962"/>
              <a:gd name="connsiteX0" fmla="*/ 63262 w 1030924"/>
              <a:gd name="connsiteY0" fmla="*/ 425062 h 757125"/>
              <a:gd name="connsiteX1" fmla="*/ 134149 w 1030924"/>
              <a:gd name="connsiteY1" fmla="*/ 2073 h 757125"/>
              <a:gd name="connsiteX2" fmla="*/ 868157 w 1030924"/>
              <a:gd name="connsiteY2" fmla="*/ 437503 h 757125"/>
              <a:gd name="connsiteX3" fmla="*/ 308320 w 1030924"/>
              <a:gd name="connsiteY3" fmla="*/ 757125 h 757125"/>
              <a:gd name="connsiteX4" fmla="*/ 134149 w 1030924"/>
              <a:gd name="connsiteY4" fmla="*/ 437503 h 757125"/>
              <a:gd name="connsiteX0" fmla="*/ 63262 w 1030924"/>
              <a:gd name="connsiteY0" fmla="*/ 425062 h 757125"/>
              <a:gd name="connsiteX1" fmla="*/ 134149 w 1030924"/>
              <a:gd name="connsiteY1" fmla="*/ 2073 h 757125"/>
              <a:gd name="connsiteX2" fmla="*/ 868157 w 1030924"/>
              <a:gd name="connsiteY2" fmla="*/ 437503 h 757125"/>
              <a:gd name="connsiteX3" fmla="*/ 308320 w 1030924"/>
              <a:gd name="connsiteY3" fmla="*/ 757125 h 757125"/>
              <a:gd name="connsiteX4" fmla="*/ 84385 w 1030924"/>
              <a:gd name="connsiteY4" fmla="*/ 431283 h 757125"/>
              <a:gd name="connsiteX0" fmla="*/ 63262 w 1030924"/>
              <a:gd name="connsiteY0" fmla="*/ 425062 h 757125"/>
              <a:gd name="connsiteX1" fmla="*/ 134149 w 1030924"/>
              <a:gd name="connsiteY1" fmla="*/ 2073 h 757125"/>
              <a:gd name="connsiteX2" fmla="*/ 868157 w 1030924"/>
              <a:gd name="connsiteY2" fmla="*/ 437503 h 757125"/>
              <a:gd name="connsiteX3" fmla="*/ 308320 w 1030924"/>
              <a:gd name="connsiteY3" fmla="*/ 757125 h 757125"/>
              <a:gd name="connsiteX4" fmla="*/ 84385 w 1030924"/>
              <a:gd name="connsiteY4" fmla="*/ 431283 h 757125"/>
              <a:gd name="connsiteX5" fmla="*/ 63262 w 1030924"/>
              <a:gd name="connsiteY5" fmla="*/ 425062 h 757125"/>
              <a:gd name="connsiteX0" fmla="*/ 1425 w 1273887"/>
              <a:gd name="connsiteY0" fmla="*/ 515258 h 766456"/>
              <a:gd name="connsiteX1" fmla="*/ 377112 w 1273887"/>
              <a:gd name="connsiteY1" fmla="*/ 11404 h 766456"/>
              <a:gd name="connsiteX2" fmla="*/ 1111120 w 1273887"/>
              <a:gd name="connsiteY2" fmla="*/ 446834 h 766456"/>
              <a:gd name="connsiteX3" fmla="*/ 551283 w 1273887"/>
              <a:gd name="connsiteY3" fmla="*/ 766456 h 766456"/>
              <a:gd name="connsiteX4" fmla="*/ 327348 w 1273887"/>
              <a:gd name="connsiteY4" fmla="*/ 440614 h 766456"/>
              <a:gd name="connsiteX5" fmla="*/ 1425 w 1273887"/>
              <a:gd name="connsiteY5" fmla="*/ 515258 h 766456"/>
              <a:gd name="connsiteX0" fmla="*/ 0 w 1109695"/>
              <a:gd name="connsiteY0" fmla="*/ 110290 h 361488"/>
              <a:gd name="connsiteX1" fmla="*/ 1109695 w 1109695"/>
              <a:gd name="connsiteY1" fmla="*/ 41866 h 361488"/>
              <a:gd name="connsiteX2" fmla="*/ 549858 w 1109695"/>
              <a:gd name="connsiteY2" fmla="*/ 361488 h 361488"/>
              <a:gd name="connsiteX3" fmla="*/ 325923 w 1109695"/>
              <a:gd name="connsiteY3" fmla="*/ 35646 h 361488"/>
              <a:gd name="connsiteX4" fmla="*/ 0 w 1109695"/>
              <a:gd name="connsiteY4" fmla="*/ 110290 h 361488"/>
              <a:gd name="connsiteX0" fmla="*/ 0 w 1831264"/>
              <a:gd name="connsiteY0" fmla="*/ 622041 h 873239"/>
              <a:gd name="connsiteX1" fmla="*/ 1831264 w 1831264"/>
              <a:gd name="connsiteY1" fmla="*/ 41866 h 873239"/>
              <a:gd name="connsiteX2" fmla="*/ 549858 w 1831264"/>
              <a:gd name="connsiteY2" fmla="*/ 873239 h 873239"/>
              <a:gd name="connsiteX3" fmla="*/ 325923 w 1831264"/>
              <a:gd name="connsiteY3" fmla="*/ 547397 h 873239"/>
              <a:gd name="connsiteX4" fmla="*/ 0 w 1831264"/>
              <a:gd name="connsiteY4" fmla="*/ 622041 h 873239"/>
              <a:gd name="connsiteX0" fmla="*/ 0 w 3336602"/>
              <a:gd name="connsiteY0" fmla="*/ 622041 h 796212"/>
              <a:gd name="connsiteX1" fmla="*/ 1831264 w 3336602"/>
              <a:gd name="connsiteY1" fmla="*/ 41866 h 796212"/>
              <a:gd name="connsiteX2" fmla="*/ 3336602 w 3336602"/>
              <a:gd name="connsiteY2" fmla="*/ 796212 h 796212"/>
              <a:gd name="connsiteX3" fmla="*/ 325923 w 3336602"/>
              <a:gd name="connsiteY3" fmla="*/ 547397 h 796212"/>
              <a:gd name="connsiteX4" fmla="*/ 0 w 3336602"/>
              <a:gd name="connsiteY4" fmla="*/ 622041 h 796212"/>
              <a:gd name="connsiteX0" fmla="*/ 0 w 3336602"/>
              <a:gd name="connsiteY0" fmla="*/ 777550 h 951721"/>
              <a:gd name="connsiteX1" fmla="*/ 2944717 w 3336602"/>
              <a:gd name="connsiteY1" fmla="*/ 41866 h 951721"/>
              <a:gd name="connsiteX2" fmla="*/ 3336602 w 3336602"/>
              <a:gd name="connsiteY2" fmla="*/ 951721 h 951721"/>
              <a:gd name="connsiteX3" fmla="*/ 325923 w 3336602"/>
              <a:gd name="connsiteY3" fmla="*/ 702906 h 951721"/>
              <a:gd name="connsiteX4" fmla="*/ 0 w 3336602"/>
              <a:gd name="connsiteY4" fmla="*/ 777550 h 951721"/>
              <a:gd name="connsiteX0" fmla="*/ 0 w 3336602"/>
              <a:gd name="connsiteY0" fmla="*/ 777550 h 951721"/>
              <a:gd name="connsiteX1" fmla="*/ 2944717 w 3336602"/>
              <a:gd name="connsiteY1" fmla="*/ 41866 h 951721"/>
              <a:gd name="connsiteX2" fmla="*/ 3336602 w 3336602"/>
              <a:gd name="connsiteY2" fmla="*/ 951721 h 951721"/>
              <a:gd name="connsiteX3" fmla="*/ 294821 w 3336602"/>
              <a:gd name="connsiteY3" fmla="*/ 951721 h 951721"/>
              <a:gd name="connsiteX4" fmla="*/ 0 w 3336602"/>
              <a:gd name="connsiteY4" fmla="*/ 777550 h 951721"/>
              <a:gd name="connsiteX0" fmla="*/ 0 w 3336602"/>
              <a:gd name="connsiteY0" fmla="*/ 735684 h 909855"/>
              <a:gd name="connsiteX1" fmla="*/ 2944717 w 3336602"/>
              <a:gd name="connsiteY1" fmla="*/ 0 h 909855"/>
              <a:gd name="connsiteX2" fmla="*/ 3336602 w 3336602"/>
              <a:gd name="connsiteY2" fmla="*/ 909855 h 909855"/>
              <a:gd name="connsiteX3" fmla="*/ 294821 w 3336602"/>
              <a:gd name="connsiteY3" fmla="*/ 909855 h 909855"/>
              <a:gd name="connsiteX4" fmla="*/ 0 w 3336602"/>
              <a:gd name="connsiteY4" fmla="*/ 735684 h 909855"/>
              <a:gd name="connsiteX0" fmla="*/ 0 w 3336602"/>
              <a:gd name="connsiteY0" fmla="*/ 970382 h 1144553"/>
              <a:gd name="connsiteX1" fmla="*/ 3336602 w 3336602"/>
              <a:gd name="connsiteY1" fmla="*/ 0 h 1144553"/>
              <a:gd name="connsiteX2" fmla="*/ 3336602 w 3336602"/>
              <a:gd name="connsiteY2" fmla="*/ 1144553 h 1144553"/>
              <a:gd name="connsiteX3" fmla="*/ 294821 w 3336602"/>
              <a:gd name="connsiteY3" fmla="*/ 1144553 h 1144553"/>
              <a:gd name="connsiteX4" fmla="*/ 0 w 3336602"/>
              <a:gd name="connsiteY4" fmla="*/ 970382 h 1144553"/>
              <a:gd name="connsiteX0" fmla="*/ 0 w 3979862"/>
              <a:gd name="connsiteY0" fmla="*/ 0 h 1144553"/>
              <a:gd name="connsiteX1" fmla="*/ 3979862 w 3979862"/>
              <a:gd name="connsiteY1" fmla="*/ 0 h 1144553"/>
              <a:gd name="connsiteX2" fmla="*/ 3979862 w 3979862"/>
              <a:gd name="connsiteY2" fmla="*/ 1144553 h 1144553"/>
              <a:gd name="connsiteX3" fmla="*/ 938081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663310 w 4643172"/>
              <a:gd name="connsiteY0" fmla="*/ 0 h 1144553"/>
              <a:gd name="connsiteX1" fmla="*/ 4643172 w 4643172"/>
              <a:gd name="connsiteY1" fmla="*/ 0 h 1144553"/>
              <a:gd name="connsiteX2" fmla="*/ 4643172 w 4643172"/>
              <a:gd name="connsiteY2" fmla="*/ 1144553 h 1144553"/>
              <a:gd name="connsiteX3" fmla="*/ 663310 w 4643172"/>
              <a:gd name="connsiteY3" fmla="*/ 1144553 h 1144553"/>
              <a:gd name="connsiteX4" fmla="*/ 663310 w 4643172"/>
              <a:gd name="connsiteY4" fmla="*/ 0 h 1144553"/>
              <a:gd name="connsiteX0" fmla="*/ 663310 w 4643172"/>
              <a:gd name="connsiteY0" fmla="*/ 0 h 1144553"/>
              <a:gd name="connsiteX1" fmla="*/ 4643172 w 4643172"/>
              <a:gd name="connsiteY1" fmla="*/ 0 h 1144553"/>
              <a:gd name="connsiteX2" fmla="*/ 4643172 w 4643172"/>
              <a:gd name="connsiteY2" fmla="*/ 1144553 h 1144553"/>
              <a:gd name="connsiteX3" fmla="*/ 663310 w 4643172"/>
              <a:gd name="connsiteY3" fmla="*/ 1144553 h 1144553"/>
              <a:gd name="connsiteX4" fmla="*/ 663310 w 464317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334380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480587"/>
              <a:gd name="connsiteY0" fmla="*/ 0 h 1144553"/>
              <a:gd name="connsiteX1" fmla="*/ 3334380 w 3480587"/>
              <a:gd name="connsiteY1" fmla="*/ 0 h 1144553"/>
              <a:gd name="connsiteX2" fmla="*/ 3480587 w 3480587"/>
              <a:gd name="connsiteY2" fmla="*/ 1144553 h 1144553"/>
              <a:gd name="connsiteX3" fmla="*/ 0 w 3480587"/>
              <a:gd name="connsiteY3" fmla="*/ 1144553 h 1144553"/>
              <a:gd name="connsiteX4" fmla="*/ 0 w 3480587"/>
              <a:gd name="connsiteY4" fmla="*/ 0 h 1144553"/>
              <a:gd name="connsiteX0" fmla="*/ 0 w 3484348"/>
              <a:gd name="connsiteY0" fmla="*/ 0 h 1144553"/>
              <a:gd name="connsiteX1" fmla="*/ 3484348 w 3484348"/>
              <a:gd name="connsiteY1" fmla="*/ 0 h 1144553"/>
              <a:gd name="connsiteX2" fmla="*/ 3480587 w 3484348"/>
              <a:gd name="connsiteY2" fmla="*/ 1144553 h 1144553"/>
              <a:gd name="connsiteX3" fmla="*/ 0 w 3484348"/>
              <a:gd name="connsiteY3" fmla="*/ 1144553 h 1144553"/>
              <a:gd name="connsiteX4" fmla="*/ 0 w 3484348"/>
              <a:gd name="connsiteY4" fmla="*/ 0 h 11445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84348" h="1144553">
                <a:moveTo>
                  <a:pt x="0" y="0"/>
                </a:moveTo>
                <a:lnTo>
                  <a:pt x="3484348" y="0"/>
                </a:lnTo>
                <a:cubicBezTo>
                  <a:pt x="3483094" y="381518"/>
                  <a:pt x="3481841" y="763035"/>
                  <a:pt x="3480587" y="1144553"/>
                </a:cubicBezTo>
                <a:lnTo>
                  <a:pt x="0" y="1144553"/>
                </a:lnTo>
                <a:cubicBezTo>
                  <a:pt x="216481" y="758978"/>
                  <a:pt x="216751" y="381297"/>
                  <a:pt x="0" y="0"/>
                </a:cubicBezTo>
                <a:close/>
              </a:path>
            </a:pathLst>
          </a:custGeom>
          <a:solidFill>
            <a:srgbClr val="191497"/>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419" sz="2400" b="0" i="0" u="none" strike="noStrike" kern="1200" cap="none" spc="0" normalizeH="0" baseline="0" noProof="0">
              <a:ln>
                <a:noFill/>
              </a:ln>
              <a:solidFill>
                <a:prstClr val="black"/>
              </a:solidFill>
              <a:effectLst/>
              <a:uLnTx/>
              <a:uFillTx/>
              <a:latin typeface="Calibri"/>
              <a:ea typeface="+mn-ea"/>
              <a:cs typeface="+mn-cs"/>
            </a:endParaRPr>
          </a:p>
        </p:txBody>
      </p:sp>
      <p:sp>
        <p:nvSpPr>
          <p:cNvPr id="22" name="Rectangle 2"/>
          <p:cNvSpPr>
            <a:spLocks noGrp="1" noChangeArrowheads="1"/>
          </p:cNvSpPr>
          <p:nvPr>
            <p:ph type="ctrTitle"/>
          </p:nvPr>
        </p:nvSpPr>
        <p:spPr>
          <a:xfrm>
            <a:off x="814917" y="2907242"/>
            <a:ext cx="9302752" cy="1470025"/>
          </a:xfrm>
          <a:prstGeom prst="rect">
            <a:avLst/>
          </a:prstGeom>
          <a:effectLst/>
        </p:spPr>
        <p:txBody>
          <a:bodyPr anchor="b" anchorCtr="0">
            <a:noAutofit/>
          </a:bodyPr>
          <a:lstStyle>
            <a:lvl1pPr algn="l">
              <a:defRPr sz="4533" b="1" smtClean="0">
                <a:solidFill>
                  <a:schemeClr val="bg1"/>
                </a:solidFill>
                <a:latin typeface="Calibri" pitchFamily="34" charset="0"/>
                <a:cs typeface="Calibri" pitchFamily="34" charset="0"/>
              </a:defRPr>
            </a:lvl1pPr>
          </a:lstStyle>
          <a:p>
            <a:r>
              <a:rPr lang="es-ES" dirty="0"/>
              <a:t>Haga clic para modificar el estilo de título del patrón</a:t>
            </a:r>
          </a:p>
        </p:txBody>
      </p:sp>
      <p:sp>
        <p:nvSpPr>
          <p:cNvPr id="23" name="Rectangle 3"/>
          <p:cNvSpPr>
            <a:spLocks noGrp="1" noChangeArrowheads="1"/>
          </p:cNvSpPr>
          <p:nvPr>
            <p:ph type="subTitle" idx="1"/>
          </p:nvPr>
        </p:nvSpPr>
        <p:spPr>
          <a:xfrm>
            <a:off x="814918" y="4904848"/>
            <a:ext cx="9302751" cy="1404937"/>
          </a:xfrm>
          <a:effectLst/>
        </p:spPr>
        <p:txBody>
          <a:bodyPr>
            <a:normAutofit/>
          </a:bodyPr>
          <a:lstStyle>
            <a:lvl1pPr marL="0" indent="0" algn="l">
              <a:buFontTx/>
              <a:buNone/>
              <a:defRPr sz="3467" b="1" smtClean="0">
                <a:solidFill>
                  <a:srgbClr val="171796"/>
                </a:solidFill>
                <a:latin typeface="Calibri" pitchFamily="34" charset="0"/>
                <a:cs typeface="Calibri" pitchFamily="34" charset="0"/>
              </a:defRPr>
            </a:lvl1pPr>
          </a:lstStyle>
          <a:p>
            <a:r>
              <a:rPr lang="es-ES" dirty="0"/>
              <a:t>Haga clic para modificar el estilo de subtítulo del patrón</a:t>
            </a:r>
          </a:p>
        </p:txBody>
      </p:sp>
    </p:spTree>
    <p:extLst>
      <p:ext uri="{BB962C8B-B14F-4D97-AF65-F5344CB8AC3E}">
        <p14:creationId xmlns:p14="http://schemas.microsoft.com/office/powerpoint/2010/main" val="4225648356"/>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8" name="7 Forma libre"/>
          <p:cNvSpPr/>
          <p:nvPr userDrawn="1"/>
        </p:nvSpPr>
        <p:spPr>
          <a:xfrm>
            <a:off x="-2053" y="0"/>
            <a:ext cx="10251408" cy="1331915"/>
          </a:xfrm>
          <a:custGeom>
            <a:avLst/>
            <a:gdLst>
              <a:gd name="connsiteX0" fmla="*/ 111968 w 111968"/>
              <a:gd name="connsiteY0" fmla="*/ 0 h 49763"/>
              <a:gd name="connsiteX1" fmla="*/ 93306 w 111968"/>
              <a:gd name="connsiteY1" fmla="*/ 6220 h 49763"/>
              <a:gd name="connsiteX2" fmla="*/ 55984 w 111968"/>
              <a:gd name="connsiteY2" fmla="*/ 31102 h 49763"/>
              <a:gd name="connsiteX3" fmla="*/ 18661 w 111968"/>
              <a:gd name="connsiteY3" fmla="*/ 43543 h 49763"/>
              <a:gd name="connsiteX4" fmla="*/ 0 w 111968"/>
              <a:gd name="connsiteY4" fmla="*/ 49763 h 49763"/>
              <a:gd name="connsiteX0" fmla="*/ 111968 w 511818"/>
              <a:gd name="connsiteY0" fmla="*/ 0 h 404326"/>
              <a:gd name="connsiteX1" fmla="*/ 93306 w 511818"/>
              <a:gd name="connsiteY1" fmla="*/ 6220 h 404326"/>
              <a:gd name="connsiteX2" fmla="*/ 497633 w 511818"/>
              <a:gd name="connsiteY2" fmla="*/ 404326 h 404326"/>
              <a:gd name="connsiteX3" fmla="*/ 18661 w 511818"/>
              <a:gd name="connsiteY3" fmla="*/ 43543 h 404326"/>
              <a:gd name="connsiteX4" fmla="*/ 0 w 511818"/>
              <a:gd name="connsiteY4" fmla="*/ 49763 h 404326"/>
              <a:gd name="connsiteX0" fmla="*/ 348343 w 748193"/>
              <a:gd name="connsiteY0" fmla="*/ 0 h 404326"/>
              <a:gd name="connsiteX1" fmla="*/ 329681 w 748193"/>
              <a:gd name="connsiteY1" fmla="*/ 6220 h 404326"/>
              <a:gd name="connsiteX2" fmla="*/ 734008 w 748193"/>
              <a:gd name="connsiteY2" fmla="*/ 404326 h 404326"/>
              <a:gd name="connsiteX3" fmla="*/ 255036 w 748193"/>
              <a:gd name="connsiteY3" fmla="*/ 43543 h 404326"/>
              <a:gd name="connsiteX4" fmla="*/ 0 w 748193"/>
              <a:gd name="connsiteY4" fmla="*/ 404326 h 404326"/>
              <a:gd name="connsiteX0" fmla="*/ 348343 w 748193"/>
              <a:gd name="connsiteY0" fmla="*/ 0 h 723948"/>
              <a:gd name="connsiteX1" fmla="*/ 329681 w 748193"/>
              <a:gd name="connsiteY1" fmla="*/ 6220 h 723948"/>
              <a:gd name="connsiteX2" fmla="*/ 734008 w 748193"/>
              <a:gd name="connsiteY2" fmla="*/ 404326 h 723948"/>
              <a:gd name="connsiteX3" fmla="*/ 174171 w 748193"/>
              <a:gd name="connsiteY3" fmla="*/ 723948 h 723948"/>
              <a:gd name="connsiteX4" fmla="*/ 0 w 748193"/>
              <a:gd name="connsiteY4" fmla="*/ 404326 h 723948"/>
              <a:gd name="connsiteX0" fmla="*/ 555949 w 748193"/>
              <a:gd name="connsiteY0" fmla="*/ 0 h 954104"/>
              <a:gd name="connsiteX1" fmla="*/ 329681 w 748193"/>
              <a:gd name="connsiteY1" fmla="*/ 236376 h 954104"/>
              <a:gd name="connsiteX2" fmla="*/ 734008 w 748193"/>
              <a:gd name="connsiteY2" fmla="*/ 634482 h 954104"/>
              <a:gd name="connsiteX3" fmla="*/ 174171 w 748193"/>
              <a:gd name="connsiteY3" fmla="*/ 954104 h 954104"/>
              <a:gd name="connsiteX4" fmla="*/ 0 w 748193"/>
              <a:gd name="connsiteY4" fmla="*/ 634482 h 954104"/>
              <a:gd name="connsiteX0" fmla="*/ 555949 w 1165060"/>
              <a:gd name="connsiteY0" fmla="*/ 0 h 954104"/>
              <a:gd name="connsiteX1" fmla="*/ 1159328 w 1165060"/>
              <a:gd name="connsiteY1" fmla="*/ 311021 h 954104"/>
              <a:gd name="connsiteX2" fmla="*/ 734008 w 1165060"/>
              <a:gd name="connsiteY2" fmla="*/ 634482 h 954104"/>
              <a:gd name="connsiteX3" fmla="*/ 174171 w 1165060"/>
              <a:gd name="connsiteY3" fmla="*/ 954104 h 954104"/>
              <a:gd name="connsiteX4" fmla="*/ 0 w 1165060"/>
              <a:gd name="connsiteY4" fmla="*/ 634482 h 954104"/>
              <a:gd name="connsiteX0" fmla="*/ 1159328 w 1159328"/>
              <a:gd name="connsiteY0" fmla="*/ 0 h 643083"/>
              <a:gd name="connsiteX1" fmla="*/ 734008 w 1159328"/>
              <a:gd name="connsiteY1" fmla="*/ 323461 h 643083"/>
              <a:gd name="connsiteX2" fmla="*/ 174171 w 1159328"/>
              <a:gd name="connsiteY2" fmla="*/ 643083 h 643083"/>
              <a:gd name="connsiteX3" fmla="*/ 0 w 1159328"/>
              <a:gd name="connsiteY3" fmla="*/ 323461 h 643083"/>
              <a:gd name="connsiteX0" fmla="*/ 1230215 w 1230215"/>
              <a:gd name="connsiteY0" fmla="*/ 165879 h 808962"/>
              <a:gd name="connsiteX1" fmla="*/ 70887 w 1230215"/>
              <a:gd name="connsiteY1" fmla="*/ 53910 h 808962"/>
              <a:gd name="connsiteX2" fmla="*/ 804895 w 1230215"/>
              <a:gd name="connsiteY2" fmla="*/ 489340 h 808962"/>
              <a:gd name="connsiteX3" fmla="*/ 245058 w 1230215"/>
              <a:gd name="connsiteY3" fmla="*/ 808962 h 808962"/>
              <a:gd name="connsiteX4" fmla="*/ 70887 w 1230215"/>
              <a:gd name="connsiteY4" fmla="*/ 489340 h 808962"/>
              <a:gd name="connsiteX0" fmla="*/ 63262 w 1030924"/>
              <a:gd name="connsiteY0" fmla="*/ 425062 h 757125"/>
              <a:gd name="connsiteX1" fmla="*/ 134149 w 1030924"/>
              <a:gd name="connsiteY1" fmla="*/ 2073 h 757125"/>
              <a:gd name="connsiteX2" fmla="*/ 868157 w 1030924"/>
              <a:gd name="connsiteY2" fmla="*/ 437503 h 757125"/>
              <a:gd name="connsiteX3" fmla="*/ 308320 w 1030924"/>
              <a:gd name="connsiteY3" fmla="*/ 757125 h 757125"/>
              <a:gd name="connsiteX4" fmla="*/ 134149 w 1030924"/>
              <a:gd name="connsiteY4" fmla="*/ 437503 h 757125"/>
              <a:gd name="connsiteX0" fmla="*/ 63262 w 1030924"/>
              <a:gd name="connsiteY0" fmla="*/ 425062 h 757125"/>
              <a:gd name="connsiteX1" fmla="*/ 134149 w 1030924"/>
              <a:gd name="connsiteY1" fmla="*/ 2073 h 757125"/>
              <a:gd name="connsiteX2" fmla="*/ 868157 w 1030924"/>
              <a:gd name="connsiteY2" fmla="*/ 437503 h 757125"/>
              <a:gd name="connsiteX3" fmla="*/ 308320 w 1030924"/>
              <a:gd name="connsiteY3" fmla="*/ 757125 h 757125"/>
              <a:gd name="connsiteX4" fmla="*/ 84385 w 1030924"/>
              <a:gd name="connsiteY4" fmla="*/ 431283 h 757125"/>
              <a:gd name="connsiteX0" fmla="*/ 63262 w 1030924"/>
              <a:gd name="connsiteY0" fmla="*/ 425062 h 757125"/>
              <a:gd name="connsiteX1" fmla="*/ 134149 w 1030924"/>
              <a:gd name="connsiteY1" fmla="*/ 2073 h 757125"/>
              <a:gd name="connsiteX2" fmla="*/ 868157 w 1030924"/>
              <a:gd name="connsiteY2" fmla="*/ 437503 h 757125"/>
              <a:gd name="connsiteX3" fmla="*/ 308320 w 1030924"/>
              <a:gd name="connsiteY3" fmla="*/ 757125 h 757125"/>
              <a:gd name="connsiteX4" fmla="*/ 84385 w 1030924"/>
              <a:gd name="connsiteY4" fmla="*/ 431283 h 757125"/>
              <a:gd name="connsiteX5" fmla="*/ 63262 w 1030924"/>
              <a:gd name="connsiteY5" fmla="*/ 425062 h 757125"/>
              <a:gd name="connsiteX0" fmla="*/ 1425 w 1273887"/>
              <a:gd name="connsiteY0" fmla="*/ 515258 h 766456"/>
              <a:gd name="connsiteX1" fmla="*/ 377112 w 1273887"/>
              <a:gd name="connsiteY1" fmla="*/ 11404 h 766456"/>
              <a:gd name="connsiteX2" fmla="*/ 1111120 w 1273887"/>
              <a:gd name="connsiteY2" fmla="*/ 446834 h 766456"/>
              <a:gd name="connsiteX3" fmla="*/ 551283 w 1273887"/>
              <a:gd name="connsiteY3" fmla="*/ 766456 h 766456"/>
              <a:gd name="connsiteX4" fmla="*/ 327348 w 1273887"/>
              <a:gd name="connsiteY4" fmla="*/ 440614 h 766456"/>
              <a:gd name="connsiteX5" fmla="*/ 1425 w 1273887"/>
              <a:gd name="connsiteY5" fmla="*/ 515258 h 766456"/>
              <a:gd name="connsiteX0" fmla="*/ 0 w 1109695"/>
              <a:gd name="connsiteY0" fmla="*/ 110290 h 361488"/>
              <a:gd name="connsiteX1" fmla="*/ 1109695 w 1109695"/>
              <a:gd name="connsiteY1" fmla="*/ 41866 h 361488"/>
              <a:gd name="connsiteX2" fmla="*/ 549858 w 1109695"/>
              <a:gd name="connsiteY2" fmla="*/ 361488 h 361488"/>
              <a:gd name="connsiteX3" fmla="*/ 325923 w 1109695"/>
              <a:gd name="connsiteY3" fmla="*/ 35646 h 361488"/>
              <a:gd name="connsiteX4" fmla="*/ 0 w 1109695"/>
              <a:gd name="connsiteY4" fmla="*/ 110290 h 361488"/>
              <a:gd name="connsiteX0" fmla="*/ 0 w 1831264"/>
              <a:gd name="connsiteY0" fmla="*/ 622041 h 873239"/>
              <a:gd name="connsiteX1" fmla="*/ 1831264 w 1831264"/>
              <a:gd name="connsiteY1" fmla="*/ 41866 h 873239"/>
              <a:gd name="connsiteX2" fmla="*/ 549858 w 1831264"/>
              <a:gd name="connsiteY2" fmla="*/ 873239 h 873239"/>
              <a:gd name="connsiteX3" fmla="*/ 325923 w 1831264"/>
              <a:gd name="connsiteY3" fmla="*/ 547397 h 873239"/>
              <a:gd name="connsiteX4" fmla="*/ 0 w 1831264"/>
              <a:gd name="connsiteY4" fmla="*/ 622041 h 873239"/>
              <a:gd name="connsiteX0" fmla="*/ 0 w 3336602"/>
              <a:gd name="connsiteY0" fmla="*/ 622041 h 796212"/>
              <a:gd name="connsiteX1" fmla="*/ 1831264 w 3336602"/>
              <a:gd name="connsiteY1" fmla="*/ 41866 h 796212"/>
              <a:gd name="connsiteX2" fmla="*/ 3336602 w 3336602"/>
              <a:gd name="connsiteY2" fmla="*/ 796212 h 796212"/>
              <a:gd name="connsiteX3" fmla="*/ 325923 w 3336602"/>
              <a:gd name="connsiteY3" fmla="*/ 547397 h 796212"/>
              <a:gd name="connsiteX4" fmla="*/ 0 w 3336602"/>
              <a:gd name="connsiteY4" fmla="*/ 622041 h 796212"/>
              <a:gd name="connsiteX0" fmla="*/ 0 w 3336602"/>
              <a:gd name="connsiteY0" fmla="*/ 777550 h 951721"/>
              <a:gd name="connsiteX1" fmla="*/ 2944717 w 3336602"/>
              <a:gd name="connsiteY1" fmla="*/ 41866 h 951721"/>
              <a:gd name="connsiteX2" fmla="*/ 3336602 w 3336602"/>
              <a:gd name="connsiteY2" fmla="*/ 951721 h 951721"/>
              <a:gd name="connsiteX3" fmla="*/ 325923 w 3336602"/>
              <a:gd name="connsiteY3" fmla="*/ 702906 h 951721"/>
              <a:gd name="connsiteX4" fmla="*/ 0 w 3336602"/>
              <a:gd name="connsiteY4" fmla="*/ 777550 h 951721"/>
              <a:gd name="connsiteX0" fmla="*/ 0 w 3336602"/>
              <a:gd name="connsiteY0" fmla="*/ 777550 h 951721"/>
              <a:gd name="connsiteX1" fmla="*/ 2944717 w 3336602"/>
              <a:gd name="connsiteY1" fmla="*/ 41866 h 951721"/>
              <a:gd name="connsiteX2" fmla="*/ 3336602 w 3336602"/>
              <a:gd name="connsiteY2" fmla="*/ 951721 h 951721"/>
              <a:gd name="connsiteX3" fmla="*/ 294821 w 3336602"/>
              <a:gd name="connsiteY3" fmla="*/ 951721 h 951721"/>
              <a:gd name="connsiteX4" fmla="*/ 0 w 3336602"/>
              <a:gd name="connsiteY4" fmla="*/ 777550 h 951721"/>
              <a:gd name="connsiteX0" fmla="*/ 0 w 3336602"/>
              <a:gd name="connsiteY0" fmla="*/ 735684 h 909855"/>
              <a:gd name="connsiteX1" fmla="*/ 2944717 w 3336602"/>
              <a:gd name="connsiteY1" fmla="*/ 0 h 909855"/>
              <a:gd name="connsiteX2" fmla="*/ 3336602 w 3336602"/>
              <a:gd name="connsiteY2" fmla="*/ 909855 h 909855"/>
              <a:gd name="connsiteX3" fmla="*/ 294821 w 3336602"/>
              <a:gd name="connsiteY3" fmla="*/ 909855 h 909855"/>
              <a:gd name="connsiteX4" fmla="*/ 0 w 3336602"/>
              <a:gd name="connsiteY4" fmla="*/ 735684 h 909855"/>
              <a:gd name="connsiteX0" fmla="*/ 0 w 3336602"/>
              <a:gd name="connsiteY0" fmla="*/ 970382 h 1144553"/>
              <a:gd name="connsiteX1" fmla="*/ 3336602 w 3336602"/>
              <a:gd name="connsiteY1" fmla="*/ 0 h 1144553"/>
              <a:gd name="connsiteX2" fmla="*/ 3336602 w 3336602"/>
              <a:gd name="connsiteY2" fmla="*/ 1144553 h 1144553"/>
              <a:gd name="connsiteX3" fmla="*/ 294821 w 3336602"/>
              <a:gd name="connsiteY3" fmla="*/ 1144553 h 1144553"/>
              <a:gd name="connsiteX4" fmla="*/ 0 w 3336602"/>
              <a:gd name="connsiteY4" fmla="*/ 970382 h 1144553"/>
              <a:gd name="connsiteX0" fmla="*/ 0 w 3979862"/>
              <a:gd name="connsiteY0" fmla="*/ 0 h 1144553"/>
              <a:gd name="connsiteX1" fmla="*/ 3979862 w 3979862"/>
              <a:gd name="connsiteY1" fmla="*/ 0 h 1144553"/>
              <a:gd name="connsiteX2" fmla="*/ 3979862 w 3979862"/>
              <a:gd name="connsiteY2" fmla="*/ 1144553 h 1144553"/>
              <a:gd name="connsiteX3" fmla="*/ 938081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663310 w 4643172"/>
              <a:gd name="connsiteY0" fmla="*/ 0 h 1144553"/>
              <a:gd name="connsiteX1" fmla="*/ 4643172 w 4643172"/>
              <a:gd name="connsiteY1" fmla="*/ 0 h 1144553"/>
              <a:gd name="connsiteX2" fmla="*/ 4643172 w 4643172"/>
              <a:gd name="connsiteY2" fmla="*/ 1144553 h 1144553"/>
              <a:gd name="connsiteX3" fmla="*/ 663310 w 4643172"/>
              <a:gd name="connsiteY3" fmla="*/ 1144553 h 1144553"/>
              <a:gd name="connsiteX4" fmla="*/ 663310 w 4643172"/>
              <a:gd name="connsiteY4" fmla="*/ 0 h 1144553"/>
              <a:gd name="connsiteX0" fmla="*/ 663310 w 4643172"/>
              <a:gd name="connsiteY0" fmla="*/ 0 h 1144553"/>
              <a:gd name="connsiteX1" fmla="*/ 4643172 w 4643172"/>
              <a:gd name="connsiteY1" fmla="*/ 0 h 1144553"/>
              <a:gd name="connsiteX2" fmla="*/ 4643172 w 4643172"/>
              <a:gd name="connsiteY2" fmla="*/ 1144553 h 1144553"/>
              <a:gd name="connsiteX3" fmla="*/ 663310 w 4643172"/>
              <a:gd name="connsiteY3" fmla="*/ 1144553 h 1144553"/>
              <a:gd name="connsiteX4" fmla="*/ 663310 w 464317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334380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480587"/>
              <a:gd name="connsiteY0" fmla="*/ 0 h 1144553"/>
              <a:gd name="connsiteX1" fmla="*/ 3334380 w 3480587"/>
              <a:gd name="connsiteY1" fmla="*/ 0 h 1144553"/>
              <a:gd name="connsiteX2" fmla="*/ 3480587 w 3480587"/>
              <a:gd name="connsiteY2" fmla="*/ 1144553 h 1144553"/>
              <a:gd name="connsiteX3" fmla="*/ 0 w 3480587"/>
              <a:gd name="connsiteY3" fmla="*/ 1144553 h 1144553"/>
              <a:gd name="connsiteX4" fmla="*/ 0 w 3480587"/>
              <a:gd name="connsiteY4" fmla="*/ 0 h 1144553"/>
              <a:gd name="connsiteX0" fmla="*/ 0 w 3484348"/>
              <a:gd name="connsiteY0" fmla="*/ 0 h 1144553"/>
              <a:gd name="connsiteX1" fmla="*/ 3484348 w 3484348"/>
              <a:gd name="connsiteY1" fmla="*/ 0 h 1144553"/>
              <a:gd name="connsiteX2" fmla="*/ 3480587 w 3484348"/>
              <a:gd name="connsiteY2" fmla="*/ 1144553 h 1144553"/>
              <a:gd name="connsiteX3" fmla="*/ 0 w 3484348"/>
              <a:gd name="connsiteY3" fmla="*/ 1144553 h 1144553"/>
              <a:gd name="connsiteX4" fmla="*/ 0 w 3484348"/>
              <a:gd name="connsiteY4" fmla="*/ 0 h 1144553"/>
              <a:gd name="connsiteX0" fmla="*/ 6048484 w 9532832"/>
              <a:gd name="connsiteY0" fmla="*/ 0 h 1144553"/>
              <a:gd name="connsiteX1" fmla="*/ 9532832 w 9532832"/>
              <a:gd name="connsiteY1" fmla="*/ 0 h 1144553"/>
              <a:gd name="connsiteX2" fmla="*/ 0 w 9532832"/>
              <a:gd name="connsiteY2" fmla="*/ 1144553 h 1144553"/>
              <a:gd name="connsiteX3" fmla="*/ 6048484 w 9532832"/>
              <a:gd name="connsiteY3" fmla="*/ 1144553 h 1144553"/>
              <a:gd name="connsiteX4" fmla="*/ 6048484 w 9532832"/>
              <a:gd name="connsiteY4" fmla="*/ 0 h 1144553"/>
              <a:gd name="connsiteX0" fmla="*/ 6049738 w 6266489"/>
              <a:gd name="connsiteY0" fmla="*/ 0 h 1144553"/>
              <a:gd name="connsiteX1" fmla="*/ 1254 w 6266489"/>
              <a:gd name="connsiteY1" fmla="*/ 0 h 1144553"/>
              <a:gd name="connsiteX2" fmla="*/ 1254 w 6266489"/>
              <a:gd name="connsiteY2" fmla="*/ 1144553 h 1144553"/>
              <a:gd name="connsiteX3" fmla="*/ 6049738 w 6266489"/>
              <a:gd name="connsiteY3" fmla="*/ 1144553 h 1144553"/>
              <a:gd name="connsiteX4" fmla="*/ 6049738 w 6266489"/>
              <a:gd name="connsiteY4" fmla="*/ 0 h 11445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66489" h="1144553">
                <a:moveTo>
                  <a:pt x="6049738" y="0"/>
                </a:moveTo>
                <a:lnTo>
                  <a:pt x="1254" y="0"/>
                </a:lnTo>
                <a:cubicBezTo>
                  <a:pt x="0" y="381518"/>
                  <a:pt x="2508" y="763035"/>
                  <a:pt x="1254" y="1144553"/>
                </a:cubicBezTo>
                <a:lnTo>
                  <a:pt x="6049738" y="1144553"/>
                </a:lnTo>
                <a:cubicBezTo>
                  <a:pt x="6266219" y="758978"/>
                  <a:pt x="6266489" y="381297"/>
                  <a:pt x="6049738" y="0"/>
                </a:cubicBezTo>
                <a:close/>
              </a:path>
            </a:pathLst>
          </a:custGeom>
          <a:solidFill>
            <a:srgbClr val="191497"/>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419" sz="2400" b="0" i="0" u="none" strike="noStrike" kern="1200" cap="none" spc="0" normalizeH="0" baseline="0" noProof="0">
              <a:ln>
                <a:noFill/>
              </a:ln>
              <a:solidFill>
                <a:prstClr val="black"/>
              </a:solidFill>
              <a:effectLst/>
              <a:uLnTx/>
              <a:uFillTx/>
              <a:latin typeface="Calibri"/>
              <a:ea typeface="+mn-ea"/>
              <a:cs typeface="+mn-cs"/>
            </a:endParaRPr>
          </a:p>
        </p:txBody>
      </p:sp>
      <p:sp>
        <p:nvSpPr>
          <p:cNvPr id="23" name="22 Título"/>
          <p:cNvSpPr>
            <a:spLocks noGrp="1"/>
          </p:cNvSpPr>
          <p:nvPr>
            <p:ph type="title"/>
          </p:nvPr>
        </p:nvSpPr>
        <p:spPr/>
        <p:txBody>
          <a:bodyPr/>
          <a:lstStyle/>
          <a:p>
            <a:r>
              <a:rPr lang="es-ES" dirty="0"/>
              <a:t>Haga clic para modificar el estilo de título del patrón</a:t>
            </a:r>
            <a:endParaRPr lang="es-419" dirty="0"/>
          </a:p>
        </p:txBody>
      </p:sp>
      <p:sp>
        <p:nvSpPr>
          <p:cNvPr id="24" name="23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s-MX" sz="1600" b="0" i="0" u="none" strike="noStrike" kern="1200" cap="none" spc="0" normalizeH="0" baseline="0" noProof="0" smtClean="0">
                <a:ln>
                  <a:noFill/>
                </a:ln>
                <a:solidFill>
                  <a:srgbClr val="191497"/>
                </a:solidFill>
                <a:effectLst/>
                <a:uLnTx/>
                <a:uFillTx/>
                <a:latin typeface="Calibri"/>
                <a:ea typeface="+mn-ea"/>
                <a:cs typeface="+mn-cs"/>
              </a:rPr>
              <a:t>9/2/2021</a:t>
            </a:r>
            <a:endParaRPr kumimoji="0" lang="es-419" sz="1600" b="0" i="0" u="none" strike="noStrike" kern="1200" cap="none" spc="0" normalizeH="0" baseline="0" noProof="0">
              <a:ln>
                <a:noFill/>
              </a:ln>
              <a:solidFill>
                <a:srgbClr val="191497"/>
              </a:solidFill>
              <a:effectLst/>
              <a:uLnTx/>
              <a:uFillTx/>
              <a:latin typeface="Calibri"/>
              <a:ea typeface="+mn-ea"/>
              <a:cs typeface="+mn-cs"/>
            </a:endParaRPr>
          </a:p>
        </p:txBody>
      </p:sp>
      <p:sp>
        <p:nvSpPr>
          <p:cNvPr id="25" name="24 Marcador de número de diapositiva"/>
          <p:cNvSpPr>
            <a:spLocks noGrp="1"/>
          </p:cNvSpPr>
          <p:nvPr>
            <p:ph type="sldNum" sz="quarter" idx="11"/>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AAC036CE-AB0E-419E-B8C8-83CDEAA37D05}" type="slidenum">
              <a:rPr kumimoji="0" lang="es-ES" altLang="es-PE" sz="1600" b="0" i="0" u="none" strike="noStrike" kern="1200" cap="none" spc="0" normalizeH="0" baseline="0" noProof="0" smtClean="0">
                <a:ln>
                  <a:noFill/>
                </a:ln>
                <a:solidFill>
                  <a:srgbClr val="191497"/>
                </a:solidFill>
                <a:effectLst/>
                <a:uLnTx/>
                <a:uFillTx/>
                <a:latin typeface="Calibri" pitchFamily="34" charset="0"/>
                <a:ea typeface="+mn-ea"/>
                <a:cs typeface="Calibri" pitchFamily="34" charset="0"/>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altLang="es-PE" sz="1600" b="0" i="0" u="none" strike="noStrike" kern="1200" cap="none" spc="0" normalizeH="0" baseline="0" noProof="0" dirty="0">
              <a:ln>
                <a:noFill/>
              </a:ln>
              <a:solidFill>
                <a:srgbClr val="191497"/>
              </a:solidFill>
              <a:effectLst/>
              <a:uLnTx/>
              <a:uFillTx/>
              <a:latin typeface="Calibri" pitchFamily="34" charset="0"/>
              <a:ea typeface="+mn-ea"/>
              <a:cs typeface="Calibri" pitchFamily="34" charset="0"/>
            </a:endParaRPr>
          </a:p>
        </p:txBody>
      </p:sp>
      <p:sp>
        <p:nvSpPr>
          <p:cNvPr id="26" name="25 Marcador de pie de página"/>
          <p:cNvSpPr>
            <a:spLocks noGrp="1"/>
          </p:cNvSpPr>
          <p:nvPr>
            <p:ph type="ftr" sz="quarter" idx="12"/>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dirty="0">
              <a:ln>
                <a:noFill/>
              </a:ln>
              <a:solidFill>
                <a:srgbClr val="191497"/>
              </a:solidFill>
              <a:effectLst/>
              <a:uLnTx/>
              <a:uFillTx/>
              <a:latin typeface="Calibri" pitchFamily="34" charset="0"/>
              <a:ea typeface="+mn-ea"/>
              <a:cs typeface="Calibri" pitchFamily="34" charset="0"/>
            </a:endParaRPr>
          </a:p>
        </p:txBody>
      </p:sp>
      <p:sp>
        <p:nvSpPr>
          <p:cNvPr id="29" name="28 Marcador de contenido"/>
          <p:cNvSpPr>
            <a:spLocks noGrp="1"/>
          </p:cNvSpPr>
          <p:nvPr>
            <p:ph sz="quarter" idx="13"/>
          </p:nvPr>
        </p:nvSpPr>
        <p:spPr>
          <a:xfrm>
            <a:off x="240000" y="1488000"/>
            <a:ext cx="11712000" cy="4824000"/>
          </a:xfrm>
        </p:spPr>
        <p:txBody>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endParaRPr lang="es-419" dirty="0"/>
          </a:p>
        </p:txBody>
      </p:sp>
      <p:pic>
        <p:nvPicPr>
          <p:cNvPr id="9" name="8 Imagen" descr="IsotipoIFA2015.png"/>
          <p:cNvPicPr>
            <a:picLocks noChangeAspect="1"/>
          </p:cNvPicPr>
          <p:nvPr userDrawn="1"/>
        </p:nvPicPr>
        <p:blipFill>
          <a:blip r:embed="rId2" cstate="print"/>
          <a:stretch>
            <a:fillRect/>
          </a:stretch>
        </p:blipFill>
        <p:spPr>
          <a:xfrm>
            <a:off x="10689169" y="174400"/>
            <a:ext cx="946489" cy="1017800"/>
          </a:xfrm>
          <a:prstGeom prst="rect">
            <a:avLst/>
          </a:prstGeom>
        </p:spPr>
      </p:pic>
    </p:spTree>
    <p:extLst>
      <p:ext uri="{BB962C8B-B14F-4D97-AF65-F5344CB8AC3E}">
        <p14:creationId xmlns:p14="http://schemas.microsoft.com/office/powerpoint/2010/main" val="1796998137"/>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pic>
        <p:nvPicPr>
          <p:cNvPr id="16" name="15 Imagen" descr="Sin título-2.jpg"/>
          <p:cNvPicPr>
            <a:picLocks noChangeAspect="1"/>
          </p:cNvPicPr>
          <p:nvPr userDrawn="1"/>
        </p:nvPicPr>
        <p:blipFill>
          <a:blip r:embed="rId2" cstate="print"/>
          <a:srcRect t="16047" b="46021"/>
          <a:stretch>
            <a:fillRect/>
          </a:stretch>
        </p:blipFill>
        <p:spPr>
          <a:xfrm>
            <a:off x="2053" y="0"/>
            <a:ext cx="12192000" cy="1331915"/>
          </a:xfrm>
          <a:prstGeom prst="rect">
            <a:avLst/>
          </a:prstGeom>
        </p:spPr>
      </p:pic>
      <p:sp>
        <p:nvSpPr>
          <p:cNvPr id="20" name="Rectangle 17"/>
          <p:cNvSpPr>
            <a:spLocks noChangeArrowheads="1"/>
          </p:cNvSpPr>
          <p:nvPr userDrawn="1"/>
        </p:nvSpPr>
        <p:spPr bwMode="hidden">
          <a:xfrm flipV="1">
            <a:off x="0" y="6309784"/>
            <a:ext cx="12192000" cy="548216"/>
          </a:xfrm>
          <a:prstGeom prst="rect">
            <a:avLst/>
          </a:prstGeom>
          <a:solidFill>
            <a:srgbClr val="191497"/>
          </a:solidFill>
          <a:ln w="9525" algn="ctr">
            <a:noFill/>
            <a:miter lim="800000"/>
            <a:headEnd/>
            <a:tailEnd/>
          </a:ln>
        </p:spPr>
        <p:txBody>
          <a:bodyPr wrap="none" anchor="ctr"/>
          <a:lstStyle/>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s-PE" sz="2400" b="0" i="0" u="none" strike="noStrike" kern="1200" cap="none" spc="0" normalizeH="0" baseline="0" noProof="0" dirty="0">
              <a:ln>
                <a:noFill/>
              </a:ln>
              <a:solidFill>
                <a:prstClr val="black"/>
              </a:solidFill>
              <a:effectLst/>
              <a:uLnTx/>
              <a:uFillTx/>
              <a:latin typeface="Calibri"/>
              <a:ea typeface="+mn-ea"/>
              <a:cs typeface="+mn-cs"/>
            </a:endParaRPr>
          </a:p>
        </p:txBody>
      </p:sp>
      <p:sp>
        <p:nvSpPr>
          <p:cNvPr id="13" name="12 Forma libre"/>
          <p:cNvSpPr/>
          <p:nvPr userDrawn="1"/>
        </p:nvSpPr>
        <p:spPr>
          <a:xfrm>
            <a:off x="9894773" y="0"/>
            <a:ext cx="2299281" cy="1331915"/>
          </a:xfrm>
          <a:custGeom>
            <a:avLst/>
            <a:gdLst>
              <a:gd name="connsiteX0" fmla="*/ 111968 w 111968"/>
              <a:gd name="connsiteY0" fmla="*/ 0 h 49763"/>
              <a:gd name="connsiteX1" fmla="*/ 93306 w 111968"/>
              <a:gd name="connsiteY1" fmla="*/ 6220 h 49763"/>
              <a:gd name="connsiteX2" fmla="*/ 55984 w 111968"/>
              <a:gd name="connsiteY2" fmla="*/ 31102 h 49763"/>
              <a:gd name="connsiteX3" fmla="*/ 18661 w 111968"/>
              <a:gd name="connsiteY3" fmla="*/ 43543 h 49763"/>
              <a:gd name="connsiteX4" fmla="*/ 0 w 111968"/>
              <a:gd name="connsiteY4" fmla="*/ 49763 h 49763"/>
              <a:gd name="connsiteX0" fmla="*/ 111968 w 511818"/>
              <a:gd name="connsiteY0" fmla="*/ 0 h 404326"/>
              <a:gd name="connsiteX1" fmla="*/ 93306 w 511818"/>
              <a:gd name="connsiteY1" fmla="*/ 6220 h 404326"/>
              <a:gd name="connsiteX2" fmla="*/ 497633 w 511818"/>
              <a:gd name="connsiteY2" fmla="*/ 404326 h 404326"/>
              <a:gd name="connsiteX3" fmla="*/ 18661 w 511818"/>
              <a:gd name="connsiteY3" fmla="*/ 43543 h 404326"/>
              <a:gd name="connsiteX4" fmla="*/ 0 w 511818"/>
              <a:gd name="connsiteY4" fmla="*/ 49763 h 404326"/>
              <a:gd name="connsiteX0" fmla="*/ 348343 w 748193"/>
              <a:gd name="connsiteY0" fmla="*/ 0 h 404326"/>
              <a:gd name="connsiteX1" fmla="*/ 329681 w 748193"/>
              <a:gd name="connsiteY1" fmla="*/ 6220 h 404326"/>
              <a:gd name="connsiteX2" fmla="*/ 734008 w 748193"/>
              <a:gd name="connsiteY2" fmla="*/ 404326 h 404326"/>
              <a:gd name="connsiteX3" fmla="*/ 255036 w 748193"/>
              <a:gd name="connsiteY3" fmla="*/ 43543 h 404326"/>
              <a:gd name="connsiteX4" fmla="*/ 0 w 748193"/>
              <a:gd name="connsiteY4" fmla="*/ 404326 h 404326"/>
              <a:gd name="connsiteX0" fmla="*/ 348343 w 748193"/>
              <a:gd name="connsiteY0" fmla="*/ 0 h 723948"/>
              <a:gd name="connsiteX1" fmla="*/ 329681 w 748193"/>
              <a:gd name="connsiteY1" fmla="*/ 6220 h 723948"/>
              <a:gd name="connsiteX2" fmla="*/ 734008 w 748193"/>
              <a:gd name="connsiteY2" fmla="*/ 404326 h 723948"/>
              <a:gd name="connsiteX3" fmla="*/ 174171 w 748193"/>
              <a:gd name="connsiteY3" fmla="*/ 723948 h 723948"/>
              <a:gd name="connsiteX4" fmla="*/ 0 w 748193"/>
              <a:gd name="connsiteY4" fmla="*/ 404326 h 723948"/>
              <a:gd name="connsiteX0" fmla="*/ 555949 w 748193"/>
              <a:gd name="connsiteY0" fmla="*/ 0 h 954104"/>
              <a:gd name="connsiteX1" fmla="*/ 329681 w 748193"/>
              <a:gd name="connsiteY1" fmla="*/ 236376 h 954104"/>
              <a:gd name="connsiteX2" fmla="*/ 734008 w 748193"/>
              <a:gd name="connsiteY2" fmla="*/ 634482 h 954104"/>
              <a:gd name="connsiteX3" fmla="*/ 174171 w 748193"/>
              <a:gd name="connsiteY3" fmla="*/ 954104 h 954104"/>
              <a:gd name="connsiteX4" fmla="*/ 0 w 748193"/>
              <a:gd name="connsiteY4" fmla="*/ 634482 h 954104"/>
              <a:gd name="connsiteX0" fmla="*/ 555949 w 1165060"/>
              <a:gd name="connsiteY0" fmla="*/ 0 h 954104"/>
              <a:gd name="connsiteX1" fmla="*/ 1159328 w 1165060"/>
              <a:gd name="connsiteY1" fmla="*/ 311021 h 954104"/>
              <a:gd name="connsiteX2" fmla="*/ 734008 w 1165060"/>
              <a:gd name="connsiteY2" fmla="*/ 634482 h 954104"/>
              <a:gd name="connsiteX3" fmla="*/ 174171 w 1165060"/>
              <a:gd name="connsiteY3" fmla="*/ 954104 h 954104"/>
              <a:gd name="connsiteX4" fmla="*/ 0 w 1165060"/>
              <a:gd name="connsiteY4" fmla="*/ 634482 h 954104"/>
              <a:gd name="connsiteX0" fmla="*/ 1159328 w 1159328"/>
              <a:gd name="connsiteY0" fmla="*/ 0 h 643083"/>
              <a:gd name="connsiteX1" fmla="*/ 734008 w 1159328"/>
              <a:gd name="connsiteY1" fmla="*/ 323461 h 643083"/>
              <a:gd name="connsiteX2" fmla="*/ 174171 w 1159328"/>
              <a:gd name="connsiteY2" fmla="*/ 643083 h 643083"/>
              <a:gd name="connsiteX3" fmla="*/ 0 w 1159328"/>
              <a:gd name="connsiteY3" fmla="*/ 323461 h 643083"/>
              <a:gd name="connsiteX0" fmla="*/ 1230215 w 1230215"/>
              <a:gd name="connsiteY0" fmla="*/ 165879 h 808962"/>
              <a:gd name="connsiteX1" fmla="*/ 70887 w 1230215"/>
              <a:gd name="connsiteY1" fmla="*/ 53910 h 808962"/>
              <a:gd name="connsiteX2" fmla="*/ 804895 w 1230215"/>
              <a:gd name="connsiteY2" fmla="*/ 489340 h 808962"/>
              <a:gd name="connsiteX3" fmla="*/ 245058 w 1230215"/>
              <a:gd name="connsiteY3" fmla="*/ 808962 h 808962"/>
              <a:gd name="connsiteX4" fmla="*/ 70887 w 1230215"/>
              <a:gd name="connsiteY4" fmla="*/ 489340 h 808962"/>
              <a:gd name="connsiteX0" fmla="*/ 63262 w 1030924"/>
              <a:gd name="connsiteY0" fmla="*/ 425062 h 757125"/>
              <a:gd name="connsiteX1" fmla="*/ 134149 w 1030924"/>
              <a:gd name="connsiteY1" fmla="*/ 2073 h 757125"/>
              <a:gd name="connsiteX2" fmla="*/ 868157 w 1030924"/>
              <a:gd name="connsiteY2" fmla="*/ 437503 h 757125"/>
              <a:gd name="connsiteX3" fmla="*/ 308320 w 1030924"/>
              <a:gd name="connsiteY3" fmla="*/ 757125 h 757125"/>
              <a:gd name="connsiteX4" fmla="*/ 134149 w 1030924"/>
              <a:gd name="connsiteY4" fmla="*/ 437503 h 757125"/>
              <a:gd name="connsiteX0" fmla="*/ 63262 w 1030924"/>
              <a:gd name="connsiteY0" fmla="*/ 425062 h 757125"/>
              <a:gd name="connsiteX1" fmla="*/ 134149 w 1030924"/>
              <a:gd name="connsiteY1" fmla="*/ 2073 h 757125"/>
              <a:gd name="connsiteX2" fmla="*/ 868157 w 1030924"/>
              <a:gd name="connsiteY2" fmla="*/ 437503 h 757125"/>
              <a:gd name="connsiteX3" fmla="*/ 308320 w 1030924"/>
              <a:gd name="connsiteY3" fmla="*/ 757125 h 757125"/>
              <a:gd name="connsiteX4" fmla="*/ 84385 w 1030924"/>
              <a:gd name="connsiteY4" fmla="*/ 431283 h 757125"/>
              <a:gd name="connsiteX0" fmla="*/ 63262 w 1030924"/>
              <a:gd name="connsiteY0" fmla="*/ 425062 h 757125"/>
              <a:gd name="connsiteX1" fmla="*/ 134149 w 1030924"/>
              <a:gd name="connsiteY1" fmla="*/ 2073 h 757125"/>
              <a:gd name="connsiteX2" fmla="*/ 868157 w 1030924"/>
              <a:gd name="connsiteY2" fmla="*/ 437503 h 757125"/>
              <a:gd name="connsiteX3" fmla="*/ 308320 w 1030924"/>
              <a:gd name="connsiteY3" fmla="*/ 757125 h 757125"/>
              <a:gd name="connsiteX4" fmla="*/ 84385 w 1030924"/>
              <a:gd name="connsiteY4" fmla="*/ 431283 h 757125"/>
              <a:gd name="connsiteX5" fmla="*/ 63262 w 1030924"/>
              <a:gd name="connsiteY5" fmla="*/ 425062 h 757125"/>
              <a:gd name="connsiteX0" fmla="*/ 1425 w 1273887"/>
              <a:gd name="connsiteY0" fmla="*/ 515258 h 766456"/>
              <a:gd name="connsiteX1" fmla="*/ 377112 w 1273887"/>
              <a:gd name="connsiteY1" fmla="*/ 11404 h 766456"/>
              <a:gd name="connsiteX2" fmla="*/ 1111120 w 1273887"/>
              <a:gd name="connsiteY2" fmla="*/ 446834 h 766456"/>
              <a:gd name="connsiteX3" fmla="*/ 551283 w 1273887"/>
              <a:gd name="connsiteY3" fmla="*/ 766456 h 766456"/>
              <a:gd name="connsiteX4" fmla="*/ 327348 w 1273887"/>
              <a:gd name="connsiteY4" fmla="*/ 440614 h 766456"/>
              <a:gd name="connsiteX5" fmla="*/ 1425 w 1273887"/>
              <a:gd name="connsiteY5" fmla="*/ 515258 h 766456"/>
              <a:gd name="connsiteX0" fmla="*/ 0 w 1109695"/>
              <a:gd name="connsiteY0" fmla="*/ 110290 h 361488"/>
              <a:gd name="connsiteX1" fmla="*/ 1109695 w 1109695"/>
              <a:gd name="connsiteY1" fmla="*/ 41866 h 361488"/>
              <a:gd name="connsiteX2" fmla="*/ 549858 w 1109695"/>
              <a:gd name="connsiteY2" fmla="*/ 361488 h 361488"/>
              <a:gd name="connsiteX3" fmla="*/ 325923 w 1109695"/>
              <a:gd name="connsiteY3" fmla="*/ 35646 h 361488"/>
              <a:gd name="connsiteX4" fmla="*/ 0 w 1109695"/>
              <a:gd name="connsiteY4" fmla="*/ 110290 h 361488"/>
              <a:gd name="connsiteX0" fmla="*/ 0 w 1831264"/>
              <a:gd name="connsiteY0" fmla="*/ 622041 h 873239"/>
              <a:gd name="connsiteX1" fmla="*/ 1831264 w 1831264"/>
              <a:gd name="connsiteY1" fmla="*/ 41866 h 873239"/>
              <a:gd name="connsiteX2" fmla="*/ 549858 w 1831264"/>
              <a:gd name="connsiteY2" fmla="*/ 873239 h 873239"/>
              <a:gd name="connsiteX3" fmla="*/ 325923 w 1831264"/>
              <a:gd name="connsiteY3" fmla="*/ 547397 h 873239"/>
              <a:gd name="connsiteX4" fmla="*/ 0 w 1831264"/>
              <a:gd name="connsiteY4" fmla="*/ 622041 h 873239"/>
              <a:gd name="connsiteX0" fmla="*/ 0 w 3336602"/>
              <a:gd name="connsiteY0" fmla="*/ 622041 h 796212"/>
              <a:gd name="connsiteX1" fmla="*/ 1831264 w 3336602"/>
              <a:gd name="connsiteY1" fmla="*/ 41866 h 796212"/>
              <a:gd name="connsiteX2" fmla="*/ 3336602 w 3336602"/>
              <a:gd name="connsiteY2" fmla="*/ 796212 h 796212"/>
              <a:gd name="connsiteX3" fmla="*/ 325923 w 3336602"/>
              <a:gd name="connsiteY3" fmla="*/ 547397 h 796212"/>
              <a:gd name="connsiteX4" fmla="*/ 0 w 3336602"/>
              <a:gd name="connsiteY4" fmla="*/ 622041 h 796212"/>
              <a:gd name="connsiteX0" fmla="*/ 0 w 3336602"/>
              <a:gd name="connsiteY0" fmla="*/ 777550 h 951721"/>
              <a:gd name="connsiteX1" fmla="*/ 2944717 w 3336602"/>
              <a:gd name="connsiteY1" fmla="*/ 41866 h 951721"/>
              <a:gd name="connsiteX2" fmla="*/ 3336602 w 3336602"/>
              <a:gd name="connsiteY2" fmla="*/ 951721 h 951721"/>
              <a:gd name="connsiteX3" fmla="*/ 325923 w 3336602"/>
              <a:gd name="connsiteY3" fmla="*/ 702906 h 951721"/>
              <a:gd name="connsiteX4" fmla="*/ 0 w 3336602"/>
              <a:gd name="connsiteY4" fmla="*/ 777550 h 951721"/>
              <a:gd name="connsiteX0" fmla="*/ 0 w 3336602"/>
              <a:gd name="connsiteY0" fmla="*/ 777550 h 951721"/>
              <a:gd name="connsiteX1" fmla="*/ 2944717 w 3336602"/>
              <a:gd name="connsiteY1" fmla="*/ 41866 h 951721"/>
              <a:gd name="connsiteX2" fmla="*/ 3336602 w 3336602"/>
              <a:gd name="connsiteY2" fmla="*/ 951721 h 951721"/>
              <a:gd name="connsiteX3" fmla="*/ 294821 w 3336602"/>
              <a:gd name="connsiteY3" fmla="*/ 951721 h 951721"/>
              <a:gd name="connsiteX4" fmla="*/ 0 w 3336602"/>
              <a:gd name="connsiteY4" fmla="*/ 777550 h 951721"/>
              <a:gd name="connsiteX0" fmla="*/ 0 w 3336602"/>
              <a:gd name="connsiteY0" fmla="*/ 735684 h 909855"/>
              <a:gd name="connsiteX1" fmla="*/ 2944717 w 3336602"/>
              <a:gd name="connsiteY1" fmla="*/ 0 h 909855"/>
              <a:gd name="connsiteX2" fmla="*/ 3336602 w 3336602"/>
              <a:gd name="connsiteY2" fmla="*/ 909855 h 909855"/>
              <a:gd name="connsiteX3" fmla="*/ 294821 w 3336602"/>
              <a:gd name="connsiteY3" fmla="*/ 909855 h 909855"/>
              <a:gd name="connsiteX4" fmla="*/ 0 w 3336602"/>
              <a:gd name="connsiteY4" fmla="*/ 735684 h 909855"/>
              <a:gd name="connsiteX0" fmla="*/ 0 w 3336602"/>
              <a:gd name="connsiteY0" fmla="*/ 970382 h 1144553"/>
              <a:gd name="connsiteX1" fmla="*/ 3336602 w 3336602"/>
              <a:gd name="connsiteY1" fmla="*/ 0 h 1144553"/>
              <a:gd name="connsiteX2" fmla="*/ 3336602 w 3336602"/>
              <a:gd name="connsiteY2" fmla="*/ 1144553 h 1144553"/>
              <a:gd name="connsiteX3" fmla="*/ 294821 w 3336602"/>
              <a:gd name="connsiteY3" fmla="*/ 1144553 h 1144553"/>
              <a:gd name="connsiteX4" fmla="*/ 0 w 3336602"/>
              <a:gd name="connsiteY4" fmla="*/ 970382 h 1144553"/>
              <a:gd name="connsiteX0" fmla="*/ 0 w 3979862"/>
              <a:gd name="connsiteY0" fmla="*/ 0 h 1144553"/>
              <a:gd name="connsiteX1" fmla="*/ 3979862 w 3979862"/>
              <a:gd name="connsiteY1" fmla="*/ 0 h 1144553"/>
              <a:gd name="connsiteX2" fmla="*/ 3979862 w 3979862"/>
              <a:gd name="connsiteY2" fmla="*/ 1144553 h 1144553"/>
              <a:gd name="connsiteX3" fmla="*/ 938081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663310 w 4643172"/>
              <a:gd name="connsiteY0" fmla="*/ 0 h 1144553"/>
              <a:gd name="connsiteX1" fmla="*/ 4643172 w 4643172"/>
              <a:gd name="connsiteY1" fmla="*/ 0 h 1144553"/>
              <a:gd name="connsiteX2" fmla="*/ 4643172 w 4643172"/>
              <a:gd name="connsiteY2" fmla="*/ 1144553 h 1144553"/>
              <a:gd name="connsiteX3" fmla="*/ 663310 w 4643172"/>
              <a:gd name="connsiteY3" fmla="*/ 1144553 h 1144553"/>
              <a:gd name="connsiteX4" fmla="*/ 663310 w 4643172"/>
              <a:gd name="connsiteY4" fmla="*/ 0 h 1144553"/>
              <a:gd name="connsiteX0" fmla="*/ 663310 w 4643172"/>
              <a:gd name="connsiteY0" fmla="*/ 0 h 1144553"/>
              <a:gd name="connsiteX1" fmla="*/ 4643172 w 4643172"/>
              <a:gd name="connsiteY1" fmla="*/ 0 h 1144553"/>
              <a:gd name="connsiteX2" fmla="*/ 4643172 w 4643172"/>
              <a:gd name="connsiteY2" fmla="*/ 1144553 h 1144553"/>
              <a:gd name="connsiteX3" fmla="*/ 663310 w 4643172"/>
              <a:gd name="connsiteY3" fmla="*/ 1144553 h 1144553"/>
              <a:gd name="connsiteX4" fmla="*/ 663310 w 464317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334380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480587"/>
              <a:gd name="connsiteY0" fmla="*/ 0 h 1144553"/>
              <a:gd name="connsiteX1" fmla="*/ 3334380 w 3480587"/>
              <a:gd name="connsiteY1" fmla="*/ 0 h 1144553"/>
              <a:gd name="connsiteX2" fmla="*/ 3480587 w 3480587"/>
              <a:gd name="connsiteY2" fmla="*/ 1144553 h 1144553"/>
              <a:gd name="connsiteX3" fmla="*/ 0 w 3480587"/>
              <a:gd name="connsiteY3" fmla="*/ 1144553 h 1144553"/>
              <a:gd name="connsiteX4" fmla="*/ 0 w 3480587"/>
              <a:gd name="connsiteY4" fmla="*/ 0 h 1144553"/>
              <a:gd name="connsiteX0" fmla="*/ 0 w 3484348"/>
              <a:gd name="connsiteY0" fmla="*/ 0 h 1144553"/>
              <a:gd name="connsiteX1" fmla="*/ 3484348 w 3484348"/>
              <a:gd name="connsiteY1" fmla="*/ 0 h 1144553"/>
              <a:gd name="connsiteX2" fmla="*/ 3480587 w 3484348"/>
              <a:gd name="connsiteY2" fmla="*/ 1144553 h 1144553"/>
              <a:gd name="connsiteX3" fmla="*/ 0 w 3484348"/>
              <a:gd name="connsiteY3" fmla="*/ 1144553 h 1144553"/>
              <a:gd name="connsiteX4" fmla="*/ 0 w 3484348"/>
              <a:gd name="connsiteY4" fmla="*/ 0 h 1144553"/>
              <a:gd name="connsiteX0" fmla="*/ 6048484 w 9532832"/>
              <a:gd name="connsiteY0" fmla="*/ 0 h 1144553"/>
              <a:gd name="connsiteX1" fmla="*/ 9532832 w 9532832"/>
              <a:gd name="connsiteY1" fmla="*/ 0 h 1144553"/>
              <a:gd name="connsiteX2" fmla="*/ 0 w 9532832"/>
              <a:gd name="connsiteY2" fmla="*/ 1144553 h 1144553"/>
              <a:gd name="connsiteX3" fmla="*/ 6048484 w 9532832"/>
              <a:gd name="connsiteY3" fmla="*/ 1144553 h 1144553"/>
              <a:gd name="connsiteX4" fmla="*/ 6048484 w 9532832"/>
              <a:gd name="connsiteY4" fmla="*/ 0 h 1144553"/>
              <a:gd name="connsiteX0" fmla="*/ 6049738 w 6266489"/>
              <a:gd name="connsiteY0" fmla="*/ 0 h 1144553"/>
              <a:gd name="connsiteX1" fmla="*/ 1254 w 6266489"/>
              <a:gd name="connsiteY1" fmla="*/ 0 h 1144553"/>
              <a:gd name="connsiteX2" fmla="*/ 1254 w 6266489"/>
              <a:gd name="connsiteY2" fmla="*/ 1144553 h 1144553"/>
              <a:gd name="connsiteX3" fmla="*/ 6049738 w 6266489"/>
              <a:gd name="connsiteY3" fmla="*/ 1144553 h 1144553"/>
              <a:gd name="connsiteX4" fmla="*/ 6049738 w 6266489"/>
              <a:gd name="connsiteY4" fmla="*/ 0 h 1144553"/>
              <a:gd name="connsiteX0" fmla="*/ 6048484 w 7452736"/>
              <a:gd name="connsiteY0" fmla="*/ 0 h 1144553"/>
              <a:gd name="connsiteX1" fmla="*/ 7452737 w 7452736"/>
              <a:gd name="connsiteY1" fmla="*/ 0 h 1144553"/>
              <a:gd name="connsiteX2" fmla="*/ 0 w 7452736"/>
              <a:gd name="connsiteY2" fmla="*/ 1144553 h 1144553"/>
              <a:gd name="connsiteX3" fmla="*/ 6048484 w 7452736"/>
              <a:gd name="connsiteY3" fmla="*/ 1144553 h 1144553"/>
              <a:gd name="connsiteX4" fmla="*/ 6048484 w 7452736"/>
              <a:gd name="connsiteY4" fmla="*/ 0 h 1144553"/>
              <a:gd name="connsiteX0" fmla="*/ 0 w 1405506"/>
              <a:gd name="connsiteY0" fmla="*/ 0 h 1144553"/>
              <a:gd name="connsiteX1" fmla="*/ 1404253 w 1405506"/>
              <a:gd name="connsiteY1" fmla="*/ 0 h 1144553"/>
              <a:gd name="connsiteX2" fmla="*/ 1404252 w 1405506"/>
              <a:gd name="connsiteY2" fmla="*/ 1144553 h 1144553"/>
              <a:gd name="connsiteX3" fmla="*/ 0 w 1405506"/>
              <a:gd name="connsiteY3" fmla="*/ 1144553 h 1144553"/>
              <a:gd name="connsiteX4" fmla="*/ 0 w 1405506"/>
              <a:gd name="connsiteY4" fmla="*/ 0 h 11445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5506" h="1144553">
                <a:moveTo>
                  <a:pt x="0" y="0"/>
                </a:moveTo>
                <a:lnTo>
                  <a:pt x="1404253" y="0"/>
                </a:lnTo>
                <a:cubicBezTo>
                  <a:pt x="1402999" y="381518"/>
                  <a:pt x="1405506" y="763035"/>
                  <a:pt x="1404252" y="1144553"/>
                </a:cubicBezTo>
                <a:lnTo>
                  <a:pt x="0" y="1144553"/>
                </a:lnTo>
                <a:cubicBezTo>
                  <a:pt x="216481" y="758978"/>
                  <a:pt x="216751" y="381297"/>
                  <a:pt x="0" y="0"/>
                </a:cubicBezTo>
                <a:close/>
              </a:path>
            </a:pathLst>
          </a:custGeom>
          <a:solidFill>
            <a:schemeClr val="bg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419" sz="2400" b="0" i="0" u="none" strike="noStrike" kern="1200" cap="none" spc="0" normalizeH="0" baseline="0" noProof="0">
              <a:ln>
                <a:noFill/>
              </a:ln>
              <a:solidFill>
                <a:prstClr val="black"/>
              </a:solidFill>
              <a:effectLst/>
              <a:uLnTx/>
              <a:uFillTx/>
              <a:latin typeface="Calibri"/>
              <a:ea typeface="+mn-ea"/>
              <a:cs typeface="+mn-cs"/>
            </a:endParaRPr>
          </a:p>
        </p:txBody>
      </p:sp>
      <p:sp>
        <p:nvSpPr>
          <p:cNvPr id="2" name="1 Título"/>
          <p:cNvSpPr>
            <a:spLocks noGrp="1"/>
          </p:cNvSpPr>
          <p:nvPr>
            <p:ph type="title"/>
          </p:nvPr>
        </p:nvSpPr>
        <p:spPr>
          <a:xfrm>
            <a:off x="1490132" y="2383896"/>
            <a:ext cx="9886951" cy="1362075"/>
          </a:xfrm>
          <a:prstGeom prst="rect">
            <a:avLst/>
          </a:prstGeom>
        </p:spPr>
        <p:txBody>
          <a:bodyPr anchor="b" anchorCtr="0">
            <a:noAutofit/>
          </a:bodyPr>
          <a:lstStyle>
            <a:lvl1pPr algn="r">
              <a:defRPr sz="4533" b="1" cap="none">
                <a:solidFill>
                  <a:srgbClr val="191497"/>
                </a:solidFill>
              </a:defRPr>
            </a:lvl1pPr>
          </a:lstStyle>
          <a:p>
            <a:r>
              <a:rPr lang="es-ES" dirty="0"/>
              <a:t>Haga clic para modificar el estilo de título del patrón</a:t>
            </a:r>
          </a:p>
        </p:txBody>
      </p:sp>
      <p:sp>
        <p:nvSpPr>
          <p:cNvPr id="3" name="2 Marcador de texto"/>
          <p:cNvSpPr>
            <a:spLocks noGrp="1"/>
          </p:cNvSpPr>
          <p:nvPr>
            <p:ph type="body" idx="1"/>
          </p:nvPr>
        </p:nvSpPr>
        <p:spPr>
          <a:xfrm>
            <a:off x="1490132" y="4076171"/>
            <a:ext cx="9886952" cy="1096168"/>
          </a:xfrm>
        </p:spPr>
        <p:txBody>
          <a:bodyPr anchor="t" anchorCtr="0"/>
          <a:lstStyle>
            <a:lvl1pPr marL="0" indent="0" algn="r">
              <a:buNone/>
              <a:defRPr sz="2667">
                <a:solidFill>
                  <a:srgbClr val="191497"/>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s-ES" dirty="0"/>
              <a:t>Haga clic para modificar el estilo de texto del patrón</a:t>
            </a:r>
          </a:p>
        </p:txBody>
      </p:sp>
      <p:sp>
        <p:nvSpPr>
          <p:cNvPr id="4" name="3 Marcador de fecha"/>
          <p:cNvSpPr>
            <a:spLocks noGrp="1"/>
          </p:cNvSpPr>
          <p:nvPr>
            <p:ph type="dt" sz="half" idx="10"/>
          </p:nvPr>
        </p:nvSpPr>
        <p:spPr/>
        <p:txBody>
          <a:bodyPr/>
          <a:lstStyle>
            <a:lvl1pPr>
              <a:defRPr>
                <a:solidFill>
                  <a:schemeClr val="bg1"/>
                </a:solidFill>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s-MX" sz="1600" b="0" i="0" u="none" strike="noStrike" kern="1200" cap="none" spc="0" normalizeH="0" baseline="0" noProof="0" smtClean="0">
                <a:ln>
                  <a:noFill/>
                </a:ln>
                <a:solidFill>
                  <a:prstClr val="white"/>
                </a:solidFill>
                <a:effectLst/>
                <a:uLnTx/>
                <a:uFillTx/>
                <a:latin typeface="Calibri"/>
                <a:ea typeface="+mn-ea"/>
                <a:cs typeface="+mn-cs"/>
              </a:rPr>
              <a:t>9/2/2021</a:t>
            </a:r>
            <a:endParaRPr kumimoji="0" lang="es-419" sz="1600" b="0" i="0" u="none" strike="noStrike" kern="1200" cap="none" spc="0" normalizeH="0" baseline="0" noProof="0">
              <a:ln>
                <a:noFill/>
              </a:ln>
              <a:solidFill>
                <a:prstClr val="white"/>
              </a:solidFill>
              <a:effectLst/>
              <a:uLnTx/>
              <a:uFillTx/>
              <a:latin typeface="Calibri"/>
              <a:ea typeface="+mn-ea"/>
              <a:cs typeface="+mn-cs"/>
            </a:endParaRPr>
          </a:p>
        </p:txBody>
      </p:sp>
      <p:sp>
        <p:nvSpPr>
          <p:cNvPr id="5" name="4 Marcador de número de diapositiva"/>
          <p:cNvSpPr>
            <a:spLocks noGrp="1"/>
          </p:cNvSpPr>
          <p:nvPr>
            <p:ph type="sldNum" sz="quarter" idx="11"/>
          </p:nvPr>
        </p:nvSpPr>
        <p:spPr/>
        <p:txBody>
          <a:bodyPr/>
          <a:lstStyle>
            <a:lvl1pPr>
              <a:defRPr>
                <a:solidFill>
                  <a:schemeClr val="bg1"/>
                </a:solidFill>
              </a:defRPr>
            </a:lvl1pPr>
          </a:lstStyle>
          <a:p>
            <a:pPr marL="0" marR="0" lvl="0" indent="0" algn="r" defTabSz="1219170" rtl="0" eaLnBrk="1" fontAlgn="auto" latinLnBrk="0" hangingPunct="1">
              <a:lnSpc>
                <a:spcPct val="100000"/>
              </a:lnSpc>
              <a:spcBef>
                <a:spcPts val="0"/>
              </a:spcBef>
              <a:spcAft>
                <a:spcPts val="0"/>
              </a:spcAft>
              <a:buClrTx/>
              <a:buSzTx/>
              <a:buFontTx/>
              <a:buNone/>
              <a:tabLst/>
              <a:defRPr/>
            </a:pPr>
            <a:fld id="{AAC036CE-AB0E-419E-B8C8-83CDEAA37D05}" type="slidenum">
              <a:rPr kumimoji="0" lang="es-ES" altLang="es-PE" sz="1600" b="0" i="0" u="none" strike="noStrike" kern="1200" cap="none" spc="0" normalizeH="0" baseline="0" noProof="0" smtClean="0">
                <a:ln>
                  <a:noFill/>
                </a:ln>
                <a:solidFill>
                  <a:prstClr val="white"/>
                </a:solidFill>
                <a:effectLst/>
                <a:uLnTx/>
                <a:uFillTx/>
                <a:latin typeface="Calibri" pitchFamily="34" charset="0"/>
                <a:ea typeface="+mn-ea"/>
                <a:cs typeface="Calibri" pitchFamily="34" charset="0"/>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altLang="es-PE" sz="1600" b="0" i="0" u="none" strike="noStrike" kern="1200" cap="none" spc="0" normalizeH="0" baseline="0" noProof="0" dirty="0">
              <a:ln>
                <a:noFill/>
              </a:ln>
              <a:solidFill>
                <a:prstClr val="white"/>
              </a:solidFill>
              <a:effectLst/>
              <a:uLnTx/>
              <a:uFillTx/>
              <a:latin typeface="Calibri" pitchFamily="34" charset="0"/>
              <a:ea typeface="+mn-ea"/>
              <a:cs typeface="Calibri" pitchFamily="34" charset="0"/>
            </a:endParaRPr>
          </a:p>
        </p:txBody>
      </p:sp>
      <p:sp>
        <p:nvSpPr>
          <p:cNvPr id="6" name="5 Marcador de pie de página"/>
          <p:cNvSpPr>
            <a:spLocks noGrp="1"/>
          </p:cNvSpPr>
          <p:nvPr>
            <p:ph type="ftr" sz="quarter" idx="12"/>
          </p:nvPr>
        </p:nvSpPr>
        <p:spPr/>
        <p:txBody>
          <a:bodyPr/>
          <a:lstStyle>
            <a:lvl1pPr>
              <a:defRPr>
                <a:solidFill>
                  <a:schemeClr val="bg1"/>
                </a:solidFill>
              </a:defRPr>
            </a:lvl1p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dirty="0">
              <a:ln>
                <a:noFill/>
              </a:ln>
              <a:solidFill>
                <a:prstClr val="white"/>
              </a:solidFill>
              <a:effectLst/>
              <a:uLnTx/>
              <a:uFillTx/>
              <a:latin typeface="Calibri" pitchFamily="34" charset="0"/>
              <a:ea typeface="+mn-ea"/>
              <a:cs typeface="Calibri" pitchFamily="34" charset="0"/>
            </a:endParaRPr>
          </a:p>
        </p:txBody>
      </p:sp>
      <p:pic>
        <p:nvPicPr>
          <p:cNvPr id="11" name="10 Imagen" descr="IsotipoIFA2015.png"/>
          <p:cNvPicPr>
            <a:picLocks noChangeAspect="1"/>
          </p:cNvPicPr>
          <p:nvPr userDrawn="1"/>
        </p:nvPicPr>
        <p:blipFill>
          <a:blip r:embed="rId3" cstate="print"/>
          <a:stretch>
            <a:fillRect/>
          </a:stretch>
        </p:blipFill>
        <p:spPr>
          <a:xfrm>
            <a:off x="10689169" y="174400"/>
            <a:ext cx="946489" cy="1017800"/>
          </a:xfrm>
          <a:prstGeom prst="rect">
            <a:avLst/>
          </a:prstGeom>
        </p:spPr>
      </p:pic>
    </p:spTree>
    <p:extLst>
      <p:ext uri="{BB962C8B-B14F-4D97-AF65-F5344CB8AC3E}">
        <p14:creationId xmlns:p14="http://schemas.microsoft.com/office/powerpoint/2010/main" val="524957916"/>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os objetos">
    <p:spTree>
      <p:nvGrpSpPr>
        <p:cNvPr id="1" name=""/>
        <p:cNvGrpSpPr/>
        <p:nvPr/>
      </p:nvGrpSpPr>
      <p:grpSpPr>
        <a:xfrm>
          <a:off x="0" y="0"/>
          <a:ext cx="0" cy="0"/>
          <a:chOff x="0" y="0"/>
          <a:chExt cx="0" cy="0"/>
        </a:xfrm>
      </p:grpSpPr>
      <p:sp>
        <p:nvSpPr>
          <p:cNvPr id="9" name="8 Forma libre"/>
          <p:cNvSpPr/>
          <p:nvPr userDrawn="1"/>
        </p:nvSpPr>
        <p:spPr>
          <a:xfrm>
            <a:off x="-2053" y="0"/>
            <a:ext cx="10251408" cy="1331915"/>
          </a:xfrm>
          <a:custGeom>
            <a:avLst/>
            <a:gdLst>
              <a:gd name="connsiteX0" fmla="*/ 111968 w 111968"/>
              <a:gd name="connsiteY0" fmla="*/ 0 h 49763"/>
              <a:gd name="connsiteX1" fmla="*/ 93306 w 111968"/>
              <a:gd name="connsiteY1" fmla="*/ 6220 h 49763"/>
              <a:gd name="connsiteX2" fmla="*/ 55984 w 111968"/>
              <a:gd name="connsiteY2" fmla="*/ 31102 h 49763"/>
              <a:gd name="connsiteX3" fmla="*/ 18661 w 111968"/>
              <a:gd name="connsiteY3" fmla="*/ 43543 h 49763"/>
              <a:gd name="connsiteX4" fmla="*/ 0 w 111968"/>
              <a:gd name="connsiteY4" fmla="*/ 49763 h 49763"/>
              <a:gd name="connsiteX0" fmla="*/ 111968 w 511818"/>
              <a:gd name="connsiteY0" fmla="*/ 0 h 404326"/>
              <a:gd name="connsiteX1" fmla="*/ 93306 w 511818"/>
              <a:gd name="connsiteY1" fmla="*/ 6220 h 404326"/>
              <a:gd name="connsiteX2" fmla="*/ 497633 w 511818"/>
              <a:gd name="connsiteY2" fmla="*/ 404326 h 404326"/>
              <a:gd name="connsiteX3" fmla="*/ 18661 w 511818"/>
              <a:gd name="connsiteY3" fmla="*/ 43543 h 404326"/>
              <a:gd name="connsiteX4" fmla="*/ 0 w 511818"/>
              <a:gd name="connsiteY4" fmla="*/ 49763 h 404326"/>
              <a:gd name="connsiteX0" fmla="*/ 348343 w 748193"/>
              <a:gd name="connsiteY0" fmla="*/ 0 h 404326"/>
              <a:gd name="connsiteX1" fmla="*/ 329681 w 748193"/>
              <a:gd name="connsiteY1" fmla="*/ 6220 h 404326"/>
              <a:gd name="connsiteX2" fmla="*/ 734008 w 748193"/>
              <a:gd name="connsiteY2" fmla="*/ 404326 h 404326"/>
              <a:gd name="connsiteX3" fmla="*/ 255036 w 748193"/>
              <a:gd name="connsiteY3" fmla="*/ 43543 h 404326"/>
              <a:gd name="connsiteX4" fmla="*/ 0 w 748193"/>
              <a:gd name="connsiteY4" fmla="*/ 404326 h 404326"/>
              <a:gd name="connsiteX0" fmla="*/ 348343 w 748193"/>
              <a:gd name="connsiteY0" fmla="*/ 0 h 723948"/>
              <a:gd name="connsiteX1" fmla="*/ 329681 w 748193"/>
              <a:gd name="connsiteY1" fmla="*/ 6220 h 723948"/>
              <a:gd name="connsiteX2" fmla="*/ 734008 w 748193"/>
              <a:gd name="connsiteY2" fmla="*/ 404326 h 723948"/>
              <a:gd name="connsiteX3" fmla="*/ 174171 w 748193"/>
              <a:gd name="connsiteY3" fmla="*/ 723948 h 723948"/>
              <a:gd name="connsiteX4" fmla="*/ 0 w 748193"/>
              <a:gd name="connsiteY4" fmla="*/ 404326 h 723948"/>
              <a:gd name="connsiteX0" fmla="*/ 555949 w 748193"/>
              <a:gd name="connsiteY0" fmla="*/ 0 h 954104"/>
              <a:gd name="connsiteX1" fmla="*/ 329681 w 748193"/>
              <a:gd name="connsiteY1" fmla="*/ 236376 h 954104"/>
              <a:gd name="connsiteX2" fmla="*/ 734008 w 748193"/>
              <a:gd name="connsiteY2" fmla="*/ 634482 h 954104"/>
              <a:gd name="connsiteX3" fmla="*/ 174171 w 748193"/>
              <a:gd name="connsiteY3" fmla="*/ 954104 h 954104"/>
              <a:gd name="connsiteX4" fmla="*/ 0 w 748193"/>
              <a:gd name="connsiteY4" fmla="*/ 634482 h 954104"/>
              <a:gd name="connsiteX0" fmla="*/ 555949 w 1165060"/>
              <a:gd name="connsiteY0" fmla="*/ 0 h 954104"/>
              <a:gd name="connsiteX1" fmla="*/ 1159328 w 1165060"/>
              <a:gd name="connsiteY1" fmla="*/ 311021 h 954104"/>
              <a:gd name="connsiteX2" fmla="*/ 734008 w 1165060"/>
              <a:gd name="connsiteY2" fmla="*/ 634482 h 954104"/>
              <a:gd name="connsiteX3" fmla="*/ 174171 w 1165060"/>
              <a:gd name="connsiteY3" fmla="*/ 954104 h 954104"/>
              <a:gd name="connsiteX4" fmla="*/ 0 w 1165060"/>
              <a:gd name="connsiteY4" fmla="*/ 634482 h 954104"/>
              <a:gd name="connsiteX0" fmla="*/ 1159328 w 1159328"/>
              <a:gd name="connsiteY0" fmla="*/ 0 h 643083"/>
              <a:gd name="connsiteX1" fmla="*/ 734008 w 1159328"/>
              <a:gd name="connsiteY1" fmla="*/ 323461 h 643083"/>
              <a:gd name="connsiteX2" fmla="*/ 174171 w 1159328"/>
              <a:gd name="connsiteY2" fmla="*/ 643083 h 643083"/>
              <a:gd name="connsiteX3" fmla="*/ 0 w 1159328"/>
              <a:gd name="connsiteY3" fmla="*/ 323461 h 643083"/>
              <a:gd name="connsiteX0" fmla="*/ 1230215 w 1230215"/>
              <a:gd name="connsiteY0" fmla="*/ 165879 h 808962"/>
              <a:gd name="connsiteX1" fmla="*/ 70887 w 1230215"/>
              <a:gd name="connsiteY1" fmla="*/ 53910 h 808962"/>
              <a:gd name="connsiteX2" fmla="*/ 804895 w 1230215"/>
              <a:gd name="connsiteY2" fmla="*/ 489340 h 808962"/>
              <a:gd name="connsiteX3" fmla="*/ 245058 w 1230215"/>
              <a:gd name="connsiteY3" fmla="*/ 808962 h 808962"/>
              <a:gd name="connsiteX4" fmla="*/ 70887 w 1230215"/>
              <a:gd name="connsiteY4" fmla="*/ 489340 h 808962"/>
              <a:gd name="connsiteX0" fmla="*/ 63262 w 1030924"/>
              <a:gd name="connsiteY0" fmla="*/ 425062 h 757125"/>
              <a:gd name="connsiteX1" fmla="*/ 134149 w 1030924"/>
              <a:gd name="connsiteY1" fmla="*/ 2073 h 757125"/>
              <a:gd name="connsiteX2" fmla="*/ 868157 w 1030924"/>
              <a:gd name="connsiteY2" fmla="*/ 437503 h 757125"/>
              <a:gd name="connsiteX3" fmla="*/ 308320 w 1030924"/>
              <a:gd name="connsiteY3" fmla="*/ 757125 h 757125"/>
              <a:gd name="connsiteX4" fmla="*/ 134149 w 1030924"/>
              <a:gd name="connsiteY4" fmla="*/ 437503 h 757125"/>
              <a:gd name="connsiteX0" fmla="*/ 63262 w 1030924"/>
              <a:gd name="connsiteY0" fmla="*/ 425062 h 757125"/>
              <a:gd name="connsiteX1" fmla="*/ 134149 w 1030924"/>
              <a:gd name="connsiteY1" fmla="*/ 2073 h 757125"/>
              <a:gd name="connsiteX2" fmla="*/ 868157 w 1030924"/>
              <a:gd name="connsiteY2" fmla="*/ 437503 h 757125"/>
              <a:gd name="connsiteX3" fmla="*/ 308320 w 1030924"/>
              <a:gd name="connsiteY3" fmla="*/ 757125 h 757125"/>
              <a:gd name="connsiteX4" fmla="*/ 84385 w 1030924"/>
              <a:gd name="connsiteY4" fmla="*/ 431283 h 757125"/>
              <a:gd name="connsiteX0" fmla="*/ 63262 w 1030924"/>
              <a:gd name="connsiteY0" fmla="*/ 425062 h 757125"/>
              <a:gd name="connsiteX1" fmla="*/ 134149 w 1030924"/>
              <a:gd name="connsiteY1" fmla="*/ 2073 h 757125"/>
              <a:gd name="connsiteX2" fmla="*/ 868157 w 1030924"/>
              <a:gd name="connsiteY2" fmla="*/ 437503 h 757125"/>
              <a:gd name="connsiteX3" fmla="*/ 308320 w 1030924"/>
              <a:gd name="connsiteY3" fmla="*/ 757125 h 757125"/>
              <a:gd name="connsiteX4" fmla="*/ 84385 w 1030924"/>
              <a:gd name="connsiteY4" fmla="*/ 431283 h 757125"/>
              <a:gd name="connsiteX5" fmla="*/ 63262 w 1030924"/>
              <a:gd name="connsiteY5" fmla="*/ 425062 h 757125"/>
              <a:gd name="connsiteX0" fmla="*/ 1425 w 1273887"/>
              <a:gd name="connsiteY0" fmla="*/ 515258 h 766456"/>
              <a:gd name="connsiteX1" fmla="*/ 377112 w 1273887"/>
              <a:gd name="connsiteY1" fmla="*/ 11404 h 766456"/>
              <a:gd name="connsiteX2" fmla="*/ 1111120 w 1273887"/>
              <a:gd name="connsiteY2" fmla="*/ 446834 h 766456"/>
              <a:gd name="connsiteX3" fmla="*/ 551283 w 1273887"/>
              <a:gd name="connsiteY3" fmla="*/ 766456 h 766456"/>
              <a:gd name="connsiteX4" fmla="*/ 327348 w 1273887"/>
              <a:gd name="connsiteY4" fmla="*/ 440614 h 766456"/>
              <a:gd name="connsiteX5" fmla="*/ 1425 w 1273887"/>
              <a:gd name="connsiteY5" fmla="*/ 515258 h 766456"/>
              <a:gd name="connsiteX0" fmla="*/ 0 w 1109695"/>
              <a:gd name="connsiteY0" fmla="*/ 110290 h 361488"/>
              <a:gd name="connsiteX1" fmla="*/ 1109695 w 1109695"/>
              <a:gd name="connsiteY1" fmla="*/ 41866 h 361488"/>
              <a:gd name="connsiteX2" fmla="*/ 549858 w 1109695"/>
              <a:gd name="connsiteY2" fmla="*/ 361488 h 361488"/>
              <a:gd name="connsiteX3" fmla="*/ 325923 w 1109695"/>
              <a:gd name="connsiteY3" fmla="*/ 35646 h 361488"/>
              <a:gd name="connsiteX4" fmla="*/ 0 w 1109695"/>
              <a:gd name="connsiteY4" fmla="*/ 110290 h 361488"/>
              <a:gd name="connsiteX0" fmla="*/ 0 w 1831264"/>
              <a:gd name="connsiteY0" fmla="*/ 622041 h 873239"/>
              <a:gd name="connsiteX1" fmla="*/ 1831264 w 1831264"/>
              <a:gd name="connsiteY1" fmla="*/ 41866 h 873239"/>
              <a:gd name="connsiteX2" fmla="*/ 549858 w 1831264"/>
              <a:gd name="connsiteY2" fmla="*/ 873239 h 873239"/>
              <a:gd name="connsiteX3" fmla="*/ 325923 w 1831264"/>
              <a:gd name="connsiteY3" fmla="*/ 547397 h 873239"/>
              <a:gd name="connsiteX4" fmla="*/ 0 w 1831264"/>
              <a:gd name="connsiteY4" fmla="*/ 622041 h 873239"/>
              <a:gd name="connsiteX0" fmla="*/ 0 w 3336602"/>
              <a:gd name="connsiteY0" fmla="*/ 622041 h 796212"/>
              <a:gd name="connsiteX1" fmla="*/ 1831264 w 3336602"/>
              <a:gd name="connsiteY1" fmla="*/ 41866 h 796212"/>
              <a:gd name="connsiteX2" fmla="*/ 3336602 w 3336602"/>
              <a:gd name="connsiteY2" fmla="*/ 796212 h 796212"/>
              <a:gd name="connsiteX3" fmla="*/ 325923 w 3336602"/>
              <a:gd name="connsiteY3" fmla="*/ 547397 h 796212"/>
              <a:gd name="connsiteX4" fmla="*/ 0 w 3336602"/>
              <a:gd name="connsiteY4" fmla="*/ 622041 h 796212"/>
              <a:gd name="connsiteX0" fmla="*/ 0 w 3336602"/>
              <a:gd name="connsiteY0" fmla="*/ 777550 h 951721"/>
              <a:gd name="connsiteX1" fmla="*/ 2944717 w 3336602"/>
              <a:gd name="connsiteY1" fmla="*/ 41866 h 951721"/>
              <a:gd name="connsiteX2" fmla="*/ 3336602 w 3336602"/>
              <a:gd name="connsiteY2" fmla="*/ 951721 h 951721"/>
              <a:gd name="connsiteX3" fmla="*/ 325923 w 3336602"/>
              <a:gd name="connsiteY3" fmla="*/ 702906 h 951721"/>
              <a:gd name="connsiteX4" fmla="*/ 0 w 3336602"/>
              <a:gd name="connsiteY4" fmla="*/ 777550 h 951721"/>
              <a:gd name="connsiteX0" fmla="*/ 0 w 3336602"/>
              <a:gd name="connsiteY0" fmla="*/ 777550 h 951721"/>
              <a:gd name="connsiteX1" fmla="*/ 2944717 w 3336602"/>
              <a:gd name="connsiteY1" fmla="*/ 41866 h 951721"/>
              <a:gd name="connsiteX2" fmla="*/ 3336602 w 3336602"/>
              <a:gd name="connsiteY2" fmla="*/ 951721 h 951721"/>
              <a:gd name="connsiteX3" fmla="*/ 294821 w 3336602"/>
              <a:gd name="connsiteY3" fmla="*/ 951721 h 951721"/>
              <a:gd name="connsiteX4" fmla="*/ 0 w 3336602"/>
              <a:gd name="connsiteY4" fmla="*/ 777550 h 951721"/>
              <a:gd name="connsiteX0" fmla="*/ 0 w 3336602"/>
              <a:gd name="connsiteY0" fmla="*/ 735684 h 909855"/>
              <a:gd name="connsiteX1" fmla="*/ 2944717 w 3336602"/>
              <a:gd name="connsiteY1" fmla="*/ 0 h 909855"/>
              <a:gd name="connsiteX2" fmla="*/ 3336602 w 3336602"/>
              <a:gd name="connsiteY2" fmla="*/ 909855 h 909855"/>
              <a:gd name="connsiteX3" fmla="*/ 294821 w 3336602"/>
              <a:gd name="connsiteY3" fmla="*/ 909855 h 909855"/>
              <a:gd name="connsiteX4" fmla="*/ 0 w 3336602"/>
              <a:gd name="connsiteY4" fmla="*/ 735684 h 909855"/>
              <a:gd name="connsiteX0" fmla="*/ 0 w 3336602"/>
              <a:gd name="connsiteY0" fmla="*/ 970382 h 1144553"/>
              <a:gd name="connsiteX1" fmla="*/ 3336602 w 3336602"/>
              <a:gd name="connsiteY1" fmla="*/ 0 h 1144553"/>
              <a:gd name="connsiteX2" fmla="*/ 3336602 w 3336602"/>
              <a:gd name="connsiteY2" fmla="*/ 1144553 h 1144553"/>
              <a:gd name="connsiteX3" fmla="*/ 294821 w 3336602"/>
              <a:gd name="connsiteY3" fmla="*/ 1144553 h 1144553"/>
              <a:gd name="connsiteX4" fmla="*/ 0 w 3336602"/>
              <a:gd name="connsiteY4" fmla="*/ 970382 h 1144553"/>
              <a:gd name="connsiteX0" fmla="*/ 0 w 3979862"/>
              <a:gd name="connsiteY0" fmla="*/ 0 h 1144553"/>
              <a:gd name="connsiteX1" fmla="*/ 3979862 w 3979862"/>
              <a:gd name="connsiteY1" fmla="*/ 0 h 1144553"/>
              <a:gd name="connsiteX2" fmla="*/ 3979862 w 3979862"/>
              <a:gd name="connsiteY2" fmla="*/ 1144553 h 1144553"/>
              <a:gd name="connsiteX3" fmla="*/ 938081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663310 w 4643172"/>
              <a:gd name="connsiteY0" fmla="*/ 0 h 1144553"/>
              <a:gd name="connsiteX1" fmla="*/ 4643172 w 4643172"/>
              <a:gd name="connsiteY1" fmla="*/ 0 h 1144553"/>
              <a:gd name="connsiteX2" fmla="*/ 4643172 w 4643172"/>
              <a:gd name="connsiteY2" fmla="*/ 1144553 h 1144553"/>
              <a:gd name="connsiteX3" fmla="*/ 663310 w 4643172"/>
              <a:gd name="connsiteY3" fmla="*/ 1144553 h 1144553"/>
              <a:gd name="connsiteX4" fmla="*/ 663310 w 4643172"/>
              <a:gd name="connsiteY4" fmla="*/ 0 h 1144553"/>
              <a:gd name="connsiteX0" fmla="*/ 663310 w 4643172"/>
              <a:gd name="connsiteY0" fmla="*/ 0 h 1144553"/>
              <a:gd name="connsiteX1" fmla="*/ 4643172 w 4643172"/>
              <a:gd name="connsiteY1" fmla="*/ 0 h 1144553"/>
              <a:gd name="connsiteX2" fmla="*/ 4643172 w 4643172"/>
              <a:gd name="connsiteY2" fmla="*/ 1144553 h 1144553"/>
              <a:gd name="connsiteX3" fmla="*/ 663310 w 4643172"/>
              <a:gd name="connsiteY3" fmla="*/ 1144553 h 1144553"/>
              <a:gd name="connsiteX4" fmla="*/ 663310 w 464317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334380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480587"/>
              <a:gd name="connsiteY0" fmla="*/ 0 h 1144553"/>
              <a:gd name="connsiteX1" fmla="*/ 3334380 w 3480587"/>
              <a:gd name="connsiteY1" fmla="*/ 0 h 1144553"/>
              <a:gd name="connsiteX2" fmla="*/ 3480587 w 3480587"/>
              <a:gd name="connsiteY2" fmla="*/ 1144553 h 1144553"/>
              <a:gd name="connsiteX3" fmla="*/ 0 w 3480587"/>
              <a:gd name="connsiteY3" fmla="*/ 1144553 h 1144553"/>
              <a:gd name="connsiteX4" fmla="*/ 0 w 3480587"/>
              <a:gd name="connsiteY4" fmla="*/ 0 h 1144553"/>
              <a:gd name="connsiteX0" fmla="*/ 0 w 3484348"/>
              <a:gd name="connsiteY0" fmla="*/ 0 h 1144553"/>
              <a:gd name="connsiteX1" fmla="*/ 3484348 w 3484348"/>
              <a:gd name="connsiteY1" fmla="*/ 0 h 1144553"/>
              <a:gd name="connsiteX2" fmla="*/ 3480587 w 3484348"/>
              <a:gd name="connsiteY2" fmla="*/ 1144553 h 1144553"/>
              <a:gd name="connsiteX3" fmla="*/ 0 w 3484348"/>
              <a:gd name="connsiteY3" fmla="*/ 1144553 h 1144553"/>
              <a:gd name="connsiteX4" fmla="*/ 0 w 3484348"/>
              <a:gd name="connsiteY4" fmla="*/ 0 h 1144553"/>
              <a:gd name="connsiteX0" fmla="*/ 6048484 w 9532832"/>
              <a:gd name="connsiteY0" fmla="*/ 0 h 1144553"/>
              <a:gd name="connsiteX1" fmla="*/ 9532832 w 9532832"/>
              <a:gd name="connsiteY1" fmla="*/ 0 h 1144553"/>
              <a:gd name="connsiteX2" fmla="*/ 0 w 9532832"/>
              <a:gd name="connsiteY2" fmla="*/ 1144553 h 1144553"/>
              <a:gd name="connsiteX3" fmla="*/ 6048484 w 9532832"/>
              <a:gd name="connsiteY3" fmla="*/ 1144553 h 1144553"/>
              <a:gd name="connsiteX4" fmla="*/ 6048484 w 9532832"/>
              <a:gd name="connsiteY4" fmla="*/ 0 h 1144553"/>
              <a:gd name="connsiteX0" fmla="*/ 6049738 w 6266489"/>
              <a:gd name="connsiteY0" fmla="*/ 0 h 1144553"/>
              <a:gd name="connsiteX1" fmla="*/ 1254 w 6266489"/>
              <a:gd name="connsiteY1" fmla="*/ 0 h 1144553"/>
              <a:gd name="connsiteX2" fmla="*/ 1254 w 6266489"/>
              <a:gd name="connsiteY2" fmla="*/ 1144553 h 1144553"/>
              <a:gd name="connsiteX3" fmla="*/ 6049738 w 6266489"/>
              <a:gd name="connsiteY3" fmla="*/ 1144553 h 1144553"/>
              <a:gd name="connsiteX4" fmla="*/ 6049738 w 6266489"/>
              <a:gd name="connsiteY4" fmla="*/ 0 h 11445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66489" h="1144553">
                <a:moveTo>
                  <a:pt x="6049738" y="0"/>
                </a:moveTo>
                <a:lnTo>
                  <a:pt x="1254" y="0"/>
                </a:lnTo>
                <a:cubicBezTo>
                  <a:pt x="0" y="381518"/>
                  <a:pt x="2508" y="763035"/>
                  <a:pt x="1254" y="1144553"/>
                </a:cubicBezTo>
                <a:lnTo>
                  <a:pt x="6049738" y="1144553"/>
                </a:lnTo>
                <a:cubicBezTo>
                  <a:pt x="6266219" y="758978"/>
                  <a:pt x="6266489" y="381297"/>
                  <a:pt x="6049738" y="0"/>
                </a:cubicBezTo>
                <a:close/>
              </a:path>
            </a:pathLst>
          </a:custGeom>
          <a:solidFill>
            <a:srgbClr val="191497"/>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419" sz="2400" b="0" i="0" u="none" strike="noStrike" kern="1200" cap="none" spc="0" normalizeH="0" baseline="0" noProof="0">
              <a:ln>
                <a:noFill/>
              </a:ln>
              <a:solidFill>
                <a:prstClr val="black"/>
              </a:solidFill>
              <a:effectLst/>
              <a:uLnTx/>
              <a:uFillTx/>
              <a:latin typeface="Calibri"/>
              <a:ea typeface="+mn-ea"/>
              <a:cs typeface="+mn-cs"/>
            </a:endParaRPr>
          </a:p>
        </p:txBody>
      </p:sp>
      <p:sp>
        <p:nvSpPr>
          <p:cNvPr id="3" name="2 Marcador de contenido"/>
          <p:cNvSpPr>
            <a:spLocks noGrp="1"/>
          </p:cNvSpPr>
          <p:nvPr>
            <p:ph sz="half" idx="1"/>
          </p:nvPr>
        </p:nvSpPr>
        <p:spPr>
          <a:xfrm>
            <a:off x="239184" y="1476377"/>
            <a:ext cx="5755216" cy="4824412"/>
          </a:xfrm>
        </p:spPr>
        <p:txBody>
          <a:bodyPr/>
          <a:lstStyle>
            <a:lvl1pPr>
              <a:defRPr sz="3200"/>
            </a:lvl1pPr>
            <a:lvl2pPr>
              <a:defRPr sz="2667"/>
            </a:lvl2pPr>
            <a:lvl3pPr>
              <a:defRPr sz="2400"/>
            </a:lvl3pPr>
            <a:lvl4pPr>
              <a:defRPr sz="2133"/>
            </a:lvl4pPr>
            <a:lvl5pPr>
              <a:defRPr sz="1867"/>
            </a:lvl5pPr>
            <a:lvl6pPr>
              <a:defRPr sz="2400"/>
            </a:lvl6pPr>
            <a:lvl7pPr>
              <a:defRPr sz="2400"/>
            </a:lvl7pPr>
            <a:lvl8pPr>
              <a:defRPr sz="2400"/>
            </a:lvl8pPr>
            <a:lvl9pPr>
              <a:defRPr sz="2400"/>
            </a:lvl9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4" name="3 Marcador de contenido"/>
          <p:cNvSpPr>
            <a:spLocks noGrp="1"/>
          </p:cNvSpPr>
          <p:nvPr>
            <p:ph sz="half" idx="2"/>
          </p:nvPr>
        </p:nvSpPr>
        <p:spPr>
          <a:xfrm>
            <a:off x="6197601" y="1476377"/>
            <a:ext cx="5755217" cy="4824412"/>
          </a:xfrm>
        </p:spPr>
        <p:txBody>
          <a:bodyPr/>
          <a:lstStyle>
            <a:lvl1pPr>
              <a:defRPr sz="3200"/>
            </a:lvl1pPr>
            <a:lvl2pPr>
              <a:defRPr sz="2667"/>
            </a:lvl2pPr>
            <a:lvl3pPr>
              <a:defRPr sz="2400"/>
            </a:lvl3pPr>
            <a:lvl4pPr>
              <a:defRPr sz="2133"/>
            </a:lvl4pPr>
            <a:lvl5pPr>
              <a:defRPr sz="1867"/>
            </a:lvl5pPr>
            <a:lvl6pPr>
              <a:defRPr sz="2400"/>
            </a:lvl6pPr>
            <a:lvl7pPr>
              <a:defRPr sz="2400"/>
            </a:lvl7pPr>
            <a:lvl8pPr>
              <a:defRPr sz="2400"/>
            </a:lvl8pPr>
            <a:lvl9pPr>
              <a:defRPr sz="2400"/>
            </a:lvl9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17" name="16 Título"/>
          <p:cNvSpPr>
            <a:spLocks noGrp="1"/>
          </p:cNvSpPr>
          <p:nvPr>
            <p:ph type="title"/>
          </p:nvPr>
        </p:nvSpPr>
        <p:spPr/>
        <p:txBody>
          <a:bodyPr/>
          <a:lstStyle/>
          <a:p>
            <a:r>
              <a:rPr lang="es-ES"/>
              <a:t>Haga clic para modificar el estilo de título del patrón</a:t>
            </a:r>
            <a:endParaRPr lang="es-419"/>
          </a:p>
        </p:txBody>
      </p:sp>
      <p:sp>
        <p:nvSpPr>
          <p:cNvPr id="18" name="17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s-MX" sz="1600" b="0" i="0" u="none" strike="noStrike" kern="1200" cap="none" spc="0" normalizeH="0" baseline="0" noProof="0" smtClean="0">
                <a:ln>
                  <a:noFill/>
                </a:ln>
                <a:solidFill>
                  <a:srgbClr val="191497"/>
                </a:solidFill>
                <a:effectLst/>
                <a:uLnTx/>
                <a:uFillTx/>
                <a:latin typeface="Calibri"/>
                <a:ea typeface="+mn-ea"/>
                <a:cs typeface="+mn-cs"/>
              </a:rPr>
              <a:t>9/2/2021</a:t>
            </a:r>
            <a:endParaRPr kumimoji="0" lang="es-419" sz="1600" b="0" i="0" u="none" strike="noStrike" kern="1200" cap="none" spc="0" normalizeH="0" baseline="0" noProof="0">
              <a:ln>
                <a:noFill/>
              </a:ln>
              <a:solidFill>
                <a:srgbClr val="191497"/>
              </a:solidFill>
              <a:effectLst/>
              <a:uLnTx/>
              <a:uFillTx/>
              <a:latin typeface="Calibri"/>
              <a:ea typeface="+mn-ea"/>
              <a:cs typeface="+mn-cs"/>
            </a:endParaRPr>
          </a:p>
        </p:txBody>
      </p:sp>
      <p:sp>
        <p:nvSpPr>
          <p:cNvPr id="19" name="18 Marcador de número de diapositiva"/>
          <p:cNvSpPr>
            <a:spLocks noGrp="1"/>
          </p:cNvSpPr>
          <p:nvPr>
            <p:ph type="sldNum" sz="quarter" idx="11"/>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AAC036CE-AB0E-419E-B8C8-83CDEAA37D05}" type="slidenum">
              <a:rPr kumimoji="0" lang="es-ES" altLang="es-PE" sz="1600" b="0" i="0" u="none" strike="noStrike" kern="1200" cap="none" spc="0" normalizeH="0" baseline="0" noProof="0" smtClean="0">
                <a:ln>
                  <a:noFill/>
                </a:ln>
                <a:solidFill>
                  <a:srgbClr val="191497"/>
                </a:solidFill>
                <a:effectLst/>
                <a:uLnTx/>
                <a:uFillTx/>
                <a:latin typeface="Calibri" pitchFamily="34" charset="0"/>
                <a:ea typeface="+mn-ea"/>
                <a:cs typeface="Calibri" pitchFamily="34" charset="0"/>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altLang="es-PE" sz="1600" b="0" i="0" u="none" strike="noStrike" kern="1200" cap="none" spc="0" normalizeH="0" baseline="0" noProof="0" dirty="0">
              <a:ln>
                <a:noFill/>
              </a:ln>
              <a:solidFill>
                <a:srgbClr val="191497"/>
              </a:solidFill>
              <a:effectLst/>
              <a:uLnTx/>
              <a:uFillTx/>
              <a:latin typeface="Calibri" pitchFamily="34" charset="0"/>
              <a:ea typeface="+mn-ea"/>
              <a:cs typeface="Calibri" pitchFamily="34" charset="0"/>
            </a:endParaRPr>
          </a:p>
        </p:txBody>
      </p:sp>
      <p:sp>
        <p:nvSpPr>
          <p:cNvPr id="20" name="19 Marcador de pie de página"/>
          <p:cNvSpPr>
            <a:spLocks noGrp="1"/>
          </p:cNvSpPr>
          <p:nvPr>
            <p:ph type="ftr" sz="quarter" idx="12"/>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dirty="0">
              <a:ln>
                <a:noFill/>
              </a:ln>
              <a:solidFill>
                <a:srgbClr val="191497"/>
              </a:solidFill>
              <a:effectLst/>
              <a:uLnTx/>
              <a:uFillTx/>
              <a:latin typeface="Calibri" pitchFamily="34" charset="0"/>
              <a:ea typeface="+mn-ea"/>
              <a:cs typeface="Calibri" pitchFamily="34" charset="0"/>
            </a:endParaRPr>
          </a:p>
        </p:txBody>
      </p:sp>
      <p:pic>
        <p:nvPicPr>
          <p:cNvPr id="11" name="10 Imagen" descr="IsotipoIFA2015.png"/>
          <p:cNvPicPr>
            <a:picLocks noChangeAspect="1"/>
          </p:cNvPicPr>
          <p:nvPr userDrawn="1"/>
        </p:nvPicPr>
        <p:blipFill>
          <a:blip r:embed="rId2" cstate="print"/>
          <a:stretch>
            <a:fillRect/>
          </a:stretch>
        </p:blipFill>
        <p:spPr>
          <a:xfrm>
            <a:off x="10689169" y="174400"/>
            <a:ext cx="946489" cy="1017800"/>
          </a:xfrm>
          <a:prstGeom prst="rect">
            <a:avLst/>
          </a:prstGeom>
        </p:spPr>
      </p:pic>
    </p:spTree>
    <p:extLst>
      <p:ext uri="{BB962C8B-B14F-4D97-AF65-F5344CB8AC3E}">
        <p14:creationId xmlns:p14="http://schemas.microsoft.com/office/powerpoint/2010/main" val="47747418"/>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mparación">
    <p:spTree>
      <p:nvGrpSpPr>
        <p:cNvPr id="1" name=""/>
        <p:cNvGrpSpPr/>
        <p:nvPr/>
      </p:nvGrpSpPr>
      <p:grpSpPr>
        <a:xfrm>
          <a:off x="0" y="0"/>
          <a:ext cx="0" cy="0"/>
          <a:chOff x="0" y="0"/>
          <a:chExt cx="0" cy="0"/>
        </a:xfrm>
      </p:grpSpPr>
      <p:sp>
        <p:nvSpPr>
          <p:cNvPr id="11" name="10 Forma libre"/>
          <p:cNvSpPr/>
          <p:nvPr userDrawn="1"/>
        </p:nvSpPr>
        <p:spPr>
          <a:xfrm>
            <a:off x="-2053" y="0"/>
            <a:ext cx="10251408" cy="1331915"/>
          </a:xfrm>
          <a:custGeom>
            <a:avLst/>
            <a:gdLst>
              <a:gd name="connsiteX0" fmla="*/ 111968 w 111968"/>
              <a:gd name="connsiteY0" fmla="*/ 0 h 49763"/>
              <a:gd name="connsiteX1" fmla="*/ 93306 w 111968"/>
              <a:gd name="connsiteY1" fmla="*/ 6220 h 49763"/>
              <a:gd name="connsiteX2" fmla="*/ 55984 w 111968"/>
              <a:gd name="connsiteY2" fmla="*/ 31102 h 49763"/>
              <a:gd name="connsiteX3" fmla="*/ 18661 w 111968"/>
              <a:gd name="connsiteY3" fmla="*/ 43543 h 49763"/>
              <a:gd name="connsiteX4" fmla="*/ 0 w 111968"/>
              <a:gd name="connsiteY4" fmla="*/ 49763 h 49763"/>
              <a:gd name="connsiteX0" fmla="*/ 111968 w 511818"/>
              <a:gd name="connsiteY0" fmla="*/ 0 h 404326"/>
              <a:gd name="connsiteX1" fmla="*/ 93306 w 511818"/>
              <a:gd name="connsiteY1" fmla="*/ 6220 h 404326"/>
              <a:gd name="connsiteX2" fmla="*/ 497633 w 511818"/>
              <a:gd name="connsiteY2" fmla="*/ 404326 h 404326"/>
              <a:gd name="connsiteX3" fmla="*/ 18661 w 511818"/>
              <a:gd name="connsiteY3" fmla="*/ 43543 h 404326"/>
              <a:gd name="connsiteX4" fmla="*/ 0 w 511818"/>
              <a:gd name="connsiteY4" fmla="*/ 49763 h 404326"/>
              <a:gd name="connsiteX0" fmla="*/ 348343 w 748193"/>
              <a:gd name="connsiteY0" fmla="*/ 0 h 404326"/>
              <a:gd name="connsiteX1" fmla="*/ 329681 w 748193"/>
              <a:gd name="connsiteY1" fmla="*/ 6220 h 404326"/>
              <a:gd name="connsiteX2" fmla="*/ 734008 w 748193"/>
              <a:gd name="connsiteY2" fmla="*/ 404326 h 404326"/>
              <a:gd name="connsiteX3" fmla="*/ 255036 w 748193"/>
              <a:gd name="connsiteY3" fmla="*/ 43543 h 404326"/>
              <a:gd name="connsiteX4" fmla="*/ 0 w 748193"/>
              <a:gd name="connsiteY4" fmla="*/ 404326 h 404326"/>
              <a:gd name="connsiteX0" fmla="*/ 348343 w 748193"/>
              <a:gd name="connsiteY0" fmla="*/ 0 h 723948"/>
              <a:gd name="connsiteX1" fmla="*/ 329681 w 748193"/>
              <a:gd name="connsiteY1" fmla="*/ 6220 h 723948"/>
              <a:gd name="connsiteX2" fmla="*/ 734008 w 748193"/>
              <a:gd name="connsiteY2" fmla="*/ 404326 h 723948"/>
              <a:gd name="connsiteX3" fmla="*/ 174171 w 748193"/>
              <a:gd name="connsiteY3" fmla="*/ 723948 h 723948"/>
              <a:gd name="connsiteX4" fmla="*/ 0 w 748193"/>
              <a:gd name="connsiteY4" fmla="*/ 404326 h 723948"/>
              <a:gd name="connsiteX0" fmla="*/ 555949 w 748193"/>
              <a:gd name="connsiteY0" fmla="*/ 0 h 954104"/>
              <a:gd name="connsiteX1" fmla="*/ 329681 w 748193"/>
              <a:gd name="connsiteY1" fmla="*/ 236376 h 954104"/>
              <a:gd name="connsiteX2" fmla="*/ 734008 w 748193"/>
              <a:gd name="connsiteY2" fmla="*/ 634482 h 954104"/>
              <a:gd name="connsiteX3" fmla="*/ 174171 w 748193"/>
              <a:gd name="connsiteY3" fmla="*/ 954104 h 954104"/>
              <a:gd name="connsiteX4" fmla="*/ 0 w 748193"/>
              <a:gd name="connsiteY4" fmla="*/ 634482 h 954104"/>
              <a:gd name="connsiteX0" fmla="*/ 555949 w 1165060"/>
              <a:gd name="connsiteY0" fmla="*/ 0 h 954104"/>
              <a:gd name="connsiteX1" fmla="*/ 1159328 w 1165060"/>
              <a:gd name="connsiteY1" fmla="*/ 311021 h 954104"/>
              <a:gd name="connsiteX2" fmla="*/ 734008 w 1165060"/>
              <a:gd name="connsiteY2" fmla="*/ 634482 h 954104"/>
              <a:gd name="connsiteX3" fmla="*/ 174171 w 1165060"/>
              <a:gd name="connsiteY3" fmla="*/ 954104 h 954104"/>
              <a:gd name="connsiteX4" fmla="*/ 0 w 1165060"/>
              <a:gd name="connsiteY4" fmla="*/ 634482 h 954104"/>
              <a:gd name="connsiteX0" fmla="*/ 1159328 w 1159328"/>
              <a:gd name="connsiteY0" fmla="*/ 0 h 643083"/>
              <a:gd name="connsiteX1" fmla="*/ 734008 w 1159328"/>
              <a:gd name="connsiteY1" fmla="*/ 323461 h 643083"/>
              <a:gd name="connsiteX2" fmla="*/ 174171 w 1159328"/>
              <a:gd name="connsiteY2" fmla="*/ 643083 h 643083"/>
              <a:gd name="connsiteX3" fmla="*/ 0 w 1159328"/>
              <a:gd name="connsiteY3" fmla="*/ 323461 h 643083"/>
              <a:gd name="connsiteX0" fmla="*/ 1230215 w 1230215"/>
              <a:gd name="connsiteY0" fmla="*/ 165879 h 808962"/>
              <a:gd name="connsiteX1" fmla="*/ 70887 w 1230215"/>
              <a:gd name="connsiteY1" fmla="*/ 53910 h 808962"/>
              <a:gd name="connsiteX2" fmla="*/ 804895 w 1230215"/>
              <a:gd name="connsiteY2" fmla="*/ 489340 h 808962"/>
              <a:gd name="connsiteX3" fmla="*/ 245058 w 1230215"/>
              <a:gd name="connsiteY3" fmla="*/ 808962 h 808962"/>
              <a:gd name="connsiteX4" fmla="*/ 70887 w 1230215"/>
              <a:gd name="connsiteY4" fmla="*/ 489340 h 808962"/>
              <a:gd name="connsiteX0" fmla="*/ 63262 w 1030924"/>
              <a:gd name="connsiteY0" fmla="*/ 425062 h 757125"/>
              <a:gd name="connsiteX1" fmla="*/ 134149 w 1030924"/>
              <a:gd name="connsiteY1" fmla="*/ 2073 h 757125"/>
              <a:gd name="connsiteX2" fmla="*/ 868157 w 1030924"/>
              <a:gd name="connsiteY2" fmla="*/ 437503 h 757125"/>
              <a:gd name="connsiteX3" fmla="*/ 308320 w 1030924"/>
              <a:gd name="connsiteY3" fmla="*/ 757125 h 757125"/>
              <a:gd name="connsiteX4" fmla="*/ 134149 w 1030924"/>
              <a:gd name="connsiteY4" fmla="*/ 437503 h 757125"/>
              <a:gd name="connsiteX0" fmla="*/ 63262 w 1030924"/>
              <a:gd name="connsiteY0" fmla="*/ 425062 h 757125"/>
              <a:gd name="connsiteX1" fmla="*/ 134149 w 1030924"/>
              <a:gd name="connsiteY1" fmla="*/ 2073 h 757125"/>
              <a:gd name="connsiteX2" fmla="*/ 868157 w 1030924"/>
              <a:gd name="connsiteY2" fmla="*/ 437503 h 757125"/>
              <a:gd name="connsiteX3" fmla="*/ 308320 w 1030924"/>
              <a:gd name="connsiteY3" fmla="*/ 757125 h 757125"/>
              <a:gd name="connsiteX4" fmla="*/ 84385 w 1030924"/>
              <a:gd name="connsiteY4" fmla="*/ 431283 h 757125"/>
              <a:gd name="connsiteX0" fmla="*/ 63262 w 1030924"/>
              <a:gd name="connsiteY0" fmla="*/ 425062 h 757125"/>
              <a:gd name="connsiteX1" fmla="*/ 134149 w 1030924"/>
              <a:gd name="connsiteY1" fmla="*/ 2073 h 757125"/>
              <a:gd name="connsiteX2" fmla="*/ 868157 w 1030924"/>
              <a:gd name="connsiteY2" fmla="*/ 437503 h 757125"/>
              <a:gd name="connsiteX3" fmla="*/ 308320 w 1030924"/>
              <a:gd name="connsiteY3" fmla="*/ 757125 h 757125"/>
              <a:gd name="connsiteX4" fmla="*/ 84385 w 1030924"/>
              <a:gd name="connsiteY4" fmla="*/ 431283 h 757125"/>
              <a:gd name="connsiteX5" fmla="*/ 63262 w 1030924"/>
              <a:gd name="connsiteY5" fmla="*/ 425062 h 757125"/>
              <a:gd name="connsiteX0" fmla="*/ 1425 w 1273887"/>
              <a:gd name="connsiteY0" fmla="*/ 515258 h 766456"/>
              <a:gd name="connsiteX1" fmla="*/ 377112 w 1273887"/>
              <a:gd name="connsiteY1" fmla="*/ 11404 h 766456"/>
              <a:gd name="connsiteX2" fmla="*/ 1111120 w 1273887"/>
              <a:gd name="connsiteY2" fmla="*/ 446834 h 766456"/>
              <a:gd name="connsiteX3" fmla="*/ 551283 w 1273887"/>
              <a:gd name="connsiteY3" fmla="*/ 766456 h 766456"/>
              <a:gd name="connsiteX4" fmla="*/ 327348 w 1273887"/>
              <a:gd name="connsiteY4" fmla="*/ 440614 h 766456"/>
              <a:gd name="connsiteX5" fmla="*/ 1425 w 1273887"/>
              <a:gd name="connsiteY5" fmla="*/ 515258 h 766456"/>
              <a:gd name="connsiteX0" fmla="*/ 0 w 1109695"/>
              <a:gd name="connsiteY0" fmla="*/ 110290 h 361488"/>
              <a:gd name="connsiteX1" fmla="*/ 1109695 w 1109695"/>
              <a:gd name="connsiteY1" fmla="*/ 41866 h 361488"/>
              <a:gd name="connsiteX2" fmla="*/ 549858 w 1109695"/>
              <a:gd name="connsiteY2" fmla="*/ 361488 h 361488"/>
              <a:gd name="connsiteX3" fmla="*/ 325923 w 1109695"/>
              <a:gd name="connsiteY3" fmla="*/ 35646 h 361488"/>
              <a:gd name="connsiteX4" fmla="*/ 0 w 1109695"/>
              <a:gd name="connsiteY4" fmla="*/ 110290 h 361488"/>
              <a:gd name="connsiteX0" fmla="*/ 0 w 1831264"/>
              <a:gd name="connsiteY0" fmla="*/ 622041 h 873239"/>
              <a:gd name="connsiteX1" fmla="*/ 1831264 w 1831264"/>
              <a:gd name="connsiteY1" fmla="*/ 41866 h 873239"/>
              <a:gd name="connsiteX2" fmla="*/ 549858 w 1831264"/>
              <a:gd name="connsiteY2" fmla="*/ 873239 h 873239"/>
              <a:gd name="connsiteX3" fmla="*/ 325923 w 1831264"/>
              <a:gd name="connsiteY3" fmla="*/ 547397 h 873239"/>
              <a:gd name="connsiteX4" fmla="*/ 0 w 1831264"/>
              <a:gd name="connsiteY4" fmla="*/ 622041 h 873239"/>
              <a:gd name="connsiteX0" fmla="*/ 0 w 3336602"/>
              <a:gd name="connsiteY0" fmla="*/ 622041 h 796212"/>
              <a:gd name="connsiteX1" fmla="*/ 1831264 w 3336602"/>
              <a:gd name="connsiteY1" fmla="*/ 41866 h 796212"/>
              <a:gd name="connsiteX2" fmla="*/ 3336602 w 3336602"/>
              <a:gd name="connsiteY2" fmla="*/ 796212 h 796212"/>
              <a:gd name="connsiteX3" fmla="*/ 325923 w 3336602"/>
              <a:gd name="connsiteY3" fmla="*/ 547397 h 796212"/>
              <a:gd name="connsiteX4" fmla="*/ 0 w 3336602"/>
              <a:gd name="connsiteY4" fmla="*/ 622041 h 796212"/>
              <a:gd name="connsiteX0" fmla="*/ 0 w 3336602"/>
              <a:gd name="connsiteY0" fmla="*/ 777550 h 951721"/>
              <a:gd name="connsiteX1" fmla="*/ 2944717 w 3336602"/>
              <a:gd name="connsiteY1" fmla="*/ 41866 h 951721"/>
              <a:gd name="connsiteX2" fmla="*/ 3336602 w 3336602"/>
              <a:gd name="connsiteY2" fmla="*/ 951721 h 951721"/>
              <a:gd name="connsiteX3" fmla="*/ 325923 w 3336602"/>
              <a:gd name="connsiteY3" fmla="*/ 702906 h 951721"/>
              <a:gd name="connsiteX4" fmla="*/ 0 w 3336602"/>
              <a:gd name="connsiteY4" fmla="*/ 777550 h 951721"/>
              <a:gd name="connsiteX0" fmla="*/ 0 w 3336602"/>
              <a:gd name="connsiteY0" fmla="*/ 777550 h 951721"/>
              <a:gd name="connsiteX1" fmla="*/ 2944717 w 3336602"/>
              <a:gd name="connsiteY1" fmla="*/ 41866 h 951721"/>
              <a:gd name="connsiteX2" fmla="*/ 3336602 w 3336602"/>
              <a:gd name="connsiteY2" fmla="*/ 951721 h 951721"/>
              <a:gd name="connsiteX3" fmla="*/ 294821 w 3336602"/>
              <a:gd name="connsiteY3" fmla="*/ 951721 h 951721"/>
              <a:gd name="connsiteX4" fmla="*/ 0 w 3336602"/>
              <a:gd name="connsiteY4" fmla="*/ 777550 h 951721"/>
              <a:gd name="connsiteX0" fmla="*/ 0 w 3336602"/>
              <a:gd name="connsiteY0" fmla="*/ 735684 h 909855"/>
              <a:gd name="connsiteX1" fmla="*/ 2944717 w 3336602"/>
              <a:gd name="connsiteY1" fmla="*/ 0 h 909855"/>
              <a:gd name="connsiteX2" fmla="*/ 3336602 w 3336602"/>
              <a:gd name="connsiteY2" fmla="*/ 909855 h 909855"/>
              <a:gd name="connsiteX3" fmla="*/ 294821 w 3336602"/>
              <a:gd name="connsiteY3" fmla="*/ 909855 h 909855"/>
              <a:gd name="connsiteX4" fmla="*/ 0 w 3336602"/>
              <a:gd name="connsiteY4" fmla="*/ 735684 h 909855"/>
              <a:gd name="connsiteX0" fmla="*/ 0 w 3336602"/>
              <a:gd name="connsiteY0" fmla="*/ 970382 h 1144553"/>
              <a:gd name="connsiteX1" fmla="*/ 3336602 w 3336602"/>
              <a:gd name="connsiteY1" fmla="*/ 0 h 1144553"/>
              <a:gd name="connsiteX2" fmla="*/ 3336602 w 3336602"/>
              <a:gd name="connsiteY2" fmla="*/ 1144553 h 1144553"/>
              <a:gd name="connsiteX3" fmla="*/ 294821 w 3336602"/>
              <a:gd name="connsiteY3" fmla="*/ 1144553 h 1144553"/>
              <a:gd name="connsiteX4" fmla="*/ 0 w 3336602"/>
              <a:gd name="connsiteY4" fmla="*/ 970382 h 1144553"/>
              <a:gd name="connsiteX0" fmla="*/ 0 w 3979862"/>
              <a:gd name="connsiteY0" fmla="*/ 0 h 1144553"/>
              <a:gd name="connsiteX1" fmla="*/ 3979862 w 3979862"/>
              <a:gd name="connsiteY1" fmla="*/ 0 h 1144553"/>
              <a:gd name="connsiteX2" fmla="*/ 3979862 w 3979862"/>
              <a:gd name="connsiteY2" fmla="*/ 1144553 h 1144553"/>
              <a:gd name="connsiteX3" fmla="*/ 938081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663310 w 4643172"/>
              <a:gd name="connsiteY0" fmla="*/ 0 h 1144553"/>
              <a:gd name="connsiteX1" fmla="*/ 4643172 w 4643172"/>
              <a:gd name="connsiteY1" fmla="*/ 0 h 1144553"/>
              <a:gd name="connsiteX2" fmla="*/ 4643172 w 4643172"/>
              <a:gd name="connsiteY2" fmla="*/ 1144553 h 1144553"/>
              <a:gd name="connsiteX3" fmla="*/ 663310 w 4643172"/>
              <a:gd name="connsiteY3" fmla="*/ 1144553 h 1144553"/>
              <a:gd name="connsiteX4" fmla="*/ 663310 w 4643172"/>
              <a:gd name="connsiteY4" fmla="*/ 0 h 1144553"/>
              <a:gd name="connsiteX0" fmla="*/ 663310 w 4643172"/>
              <a:gd name="connsiteY0" fmla="*/ 0 h 1144553"/>
              <a:gd name="connsiteX1" fmla="*/ 4643172 w 4643172"/>
              <a:gd name="connsiteY1" fmla="*/ 0 h 1144553"/>
              <a:gd name="connsiteX2" fmla="*/ 4643172 w 4643172"/>
              <a:gd name="connsiteY2" fmla="*/ 1144553 h 1144553"/>
              <a:gd name="connsiteX3" fmla="*/ 663310 w 4643172"/>
              <a:gd name="connsiteY3" fmla="*/ 1144553 h 1144553"/>
              <a:gd name="connsiteX4" fmla="*/ 663310 w 464317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334380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480587"/>
              <a:gd name="connsiteY0" fmla="*/ 0 h 1144553"/>
              <a:gd name="connsiteX1" fmla="*/ 3334380 w 3480587"/>
              <a:gd name="connsiteY1" fmla="*/ 0 h 1144553"/>
              <a:gd name="connsiteX2" fmla="*/ 3480587 w 3480587"/>
              <a:gd name="connsiteY2" fmla="*/ 1144553 h 1144553"/>
              <a:gd name="connsiteX3" fmla="*/ 0 w 3480587"/>
              <a:gd name="connsiteY3" fmla="*/ 1144553 h 1144553"/>
              <a:gd name="connsiteX4" fmla="*/ 0 w 3480587"/>
              <a:gd name="connsiteY4" fmla="*/ 0 h 1144553"/>
              <a:gd name="connsiteX0" fmla="*/ 0 w 3484348"/>
              <a:gd name="connsiteY0" fmla="*/ 0 h 1144553"/>
              <a:gd name="connsiteX1" fmla="*/ 3484348 w 3484348"/>
              <a:gd name="connsiteY1" fmla="*/ 0 h 1144553"/>
              <a:gd name="connsiteX2" fmla="*/ 3480587 w 3484348"/>
              <a:gd name="connsiteY2" fmla="*/ 1144553 h 1144553"/>
              <a:gd name="connsiteX3" fmla="*/ 0 w 3484348"/>
              <a:gd name="connsiteY3" fmla="*/ 1144553 h 1144553"/>
              <a:gd name="connsiteX4" fmla="*/ 0 w 3484348"/>
              <a:gd name="connsiteY4" fmla="*/ 0 h 1144553"/>
              <a:gd name="connsiteX0" fmla="*/ 6048484 w 9532832"/>
              <a:gd name="connsiteY0" fmla="*/ 0 h 1144553"/>
              <a:gd name="connsiteX1" fmla="*/ 9532832 w 9532832"/>
              <a:gd name="connsiteY1" fmla="*/ 0 h 1144553"/>
              <a:gd name="connsiteX2" fmla="*/ 0 w 9532832"/>
              <a:gd name="connsiteY2" fmla="*/ 1144553 h 1144553"/>
              <a:gd name="connsiteX3" fmla="*/ 6048484 w 9532832"/>
              <a:gd name="connsiteY3" fmla="*/ 1144553 h 1144553"/>
              <a:gd name="connsiteX4" fmla="*/ 6048484 w 9532832"/>
              <a:gd name="connsiteY4" fmla="*/ 0 h 1144553"/>
              <a:gd name="connsiteX0" fmla="*/ 6049738 w 6266489"/>
              <a:gd name="connsiteY0" fmla="*/ 0 h 1144553"/>
              <a:gd name="connsiteX1" fmla="*/ 1254 w 6266489"/>
              <a:gd name="connsiteY1" fmla="*/ 0 h 1144553"/>
              <a:gd name="connsiteX2" fmla="*/ 1254 w 6266489"/>
              <a:gd name="connsiteY2" fmla="*/ 1144553 h 1144553"/>
              <a:gd name="connsiteX3" fmla="*/ 6049738 w 6266489"/>
              <a:gd name="connsiteY3" fmla="*/ 1144553 h 1144553"/>
              <a:gd name="connsiteX4" fmla="*/ 6049738 w 6266489"/>
              <a:gd name="connsiteY4" fmla="*/ 0 h 11445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66489" h="1144553">
                <a:moveTo>
                  <a:pt x="6049738" y="0"/>
                </a:moveTo>
                <a:lnTo>
                  <a:pt x="1254" y="0"/>
                </a:lnTo>
                <a:cubicBezTo>
                  <a:pt x="0" y="381518"/>
                  <a:pt x="2508" y="763035"/>
                  <a:pt x="1254" y="1144553"/>
                </a:cubicBezTo>
                <a:lnTo>
                  <a:pt x="6049738" y="1144553"/>
                </a:lnTo>
                <a:cubicBezTo>
                  <a:pt x="6266219" y="758978"/>
                  <a:pt x="6266489" y="381297"/>
                  <a:pt x="6049738" y="0"/>
                </a:cubicBezTo>
                <a:close/>
              </a:path>
            </a:pathLst>
          </a:custGeom>
          <a:solidFill>
            <a:srgbClr val="191497"/>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419" sz="2400" b="0" i="0" u="none" strike="noStrike" kern="1200" cap="none" spc="0" normalizeH="0" baseline="0" noProof="0">
              <a:ln>
                <a:noFill/>
              </a:ln>
              <a:solidFill>
                <a:prstClr val="black"/>
              </a:solidFill>
              <a:effectLst/>
              <a:uLnTx/>
              <a:uFillTx/>
              <a:latin typeface="Calibri"/>
              <a:ea typeface="+mn-ea"/>
              <a:cs typeface="+mn-cs"/>
            </a:endParaRPr>
          </a:p>
        </p:txBody>
      </p:sp>
      <p:sp>
        <p:nvSpPr>
          <p:cNvPr id="3" name="2 Marcador de texto"/>
          <p:cNvSpPr>
            <a:spLocks noGrp="1"/>
          </p:cNvSpPr>
          <p:nvPr>
            <p:ph type="body" idx="1"/>
          </p:nvPr>
        </p:nvSpPr>
        <p:spPr>
          <a:xfrm>
            <a:off x="239184" y="1476375"/>
            <a:ext cx="5757333" cy="762000"/>
          </a:xfrm>
        </p:spPr>
        <p:txBody>
          <a:bodyPr anchor="b">
            <a:noAutofit/>
          </a:bodyPr>
          <a:lstStyle>
            <a:lvl1pPr marL="0" indent="0">
              <a:buNone/>
              <a:defRPr sz="2933"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s-ES" dirty="0"/>
              <a:t>Haga clic para modificar el estilo de texto del patrón</a:t>
            </a:r>
          </a:p>
        </p:txBody>
      </p:sp>
      <p:sp>
        <p:nvSpPr>
          <p:cNvPr id="4" name="3 Marcador de contenido"/>
          <p:cNvSpPr>
            <a:spLocks noGrp="1"/>
          </p:cNvSpPr>
          <p:nvPr>
            <p:ph sz="half" idx="2"/>
          </p:nvPr>
        </p:nvSpPr>
        <p:spPr>
          <a:xfrm>
            <a:off x="239184" y="2238375"/>
            <a:ext cx="5757333" cy="4062413"/>
          </a:xfrm>
        </p:spPr>
        <p:txBody>
          <a:bodyPr/>
          <a:lstStyle>
            <a:lvl1pPr>
              <a:defRPr sz="2933"/>
            </a:lvl1pPr>
            <a:lvl2pPr>
              <a:defRPr sz="2400"/>
            </a:lvl2pPr>
            <a:lvl3pPr>
              <a:defRPr sz="2133"/>
            </a:lvl3pPr>
            <a:lvl4pPr>
              <a:defRPr sz="1867"/>
            </a:lvl4pPr>
            <a:lvl5pPr>
              <a:defRPr sz="1867"/>
            </a:lvl5pPr>
            <a:lvl6pPr>
              <a:defRPr sz="2133"/>
            </a:lvl6pPr>
            <a:lvl7pPr>
              <a:defRPr sz="2133"/>
            </a:lvl7pPr>
            <a:lvl8pPr>
              <a:defRPr sz="2133"/>
            </a:lvl8pPr>
            <a:lvl9pPr>
              <a:defRPr sz="2133"/>
            </a:lvl9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5" name="4 Marcador de texto"/>
          <p:cNvSpPr>
            <a:spLocks noGrp="1"/>
          </p:cNvSpPr>
          <p:nvPr>
            <p:ph type="body" sz="quarter" idx="3"/>
          </p:nvPr>
        </p:nvSpPr>
        <p:spPr>
          <a:xfrm>
            <a:off x="6193367" y="1476375"/>
            <a:ext cx="5759451" cy="762000"/>
          </a:xfrm>
        </p:spPr>
        <p:txBody>
          <a:bodyPr anchor="b">
            <a:noAutofit/>
          </a:bodyPr>
          <a:lstStyle>
            <a:lvl1pPr marL="0" indent="0">
              <a:buNone/>
              <a:defRPr sz="2933"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s-ES" dirty="0"/>
              <a:t>Haga clic para modificar el estilo de texto del patrón</a:t>
            </a:r>
          </a:p>
        </p:txBody>
      </p:sp>
      <p:sp>
        <p:nvSpPr>
          <p:cNvPr id="6" name="5 Marcador de contenido"/>
          <p:cNvSpPr>
            <a:spLocks noGrp="1"/>
          </p:cNvSpPr>
          <p:nvPr>
            <p:ph sz="quarter" idx="4"/>
          </p:nvPr>
        </p:nvSpPr>
        <p:spPr>
          <a:xfrm>
            <a:off x="6193367" y="2238375"/>
            <a:ext cx="5759451" cy="4062413"/>
          </a:xfrm>
        </p:spPr>
        <p:txBody>
          <a:bodyPr/>
          <a:lstStyle>
            <a:lvl1pPr>
              <a:defRPr sz="2933"/>
            </a:lvl1pPr>
            <a:lvl2pPr>
              <a:defRPr sz="2400"/>
            </a:lvl2pPr>
            <a:lvl3pPr>
              <a:defRPr sz="2133"/>
            </a:lvl3pPr>
            <a:lvl4pPr>
              <a:defRPr sz="1867"/>
            </a:lvl4pPr>
            <a:lvl5pPr>
              <a:defRPr sz="1867"/>
            </a:lvl5pPr>
            <a:lvl6pPr>
              <a:defRPr sz="2133"/>
            </a:lvl6pPr>
            <a:lvl7pPr>
              <a:defRPr sz="2133"/>
            </a:lvl7pPr>
            <a:lvl8pPr>
              <a:defRPr sz="2133"/>
            </a:lvl8pPr>
            <a:lvl9pPr>
              <a:defRPr sz="2133"/>
            </a:lvl9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21" name="20 Título"/>
          <p:cNvSpPr>
            <a:spLocks noGrp="1"/>
          </p:cNvSpPr>
          <p:nvPr>
            <p:ph type="title"/>
          </p:nvPr>
        </p:nvSpPr>
        <p:spPr/>
        <p:txBody>
          <a:bodyPr/>
          <a:lstStyle/>
          <a:p>
            <a:r>
              <a:rPr lang="es-ES"/>
              <a:t>Haga clic para modificar el estilo de título del patrón</a:t>
            </a:r>
            <a:endParaRPr lang="es-419"/>
          </a:p>
        </p:txBody>
      </p:sp>
      <p:sp>
        <p:nvSpPr>
          <p:cNvPr id="22" name="21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s-MX" sz="1600" b="0" i="0" u="none" strike="noStrike" kern="1200" cap="none" spc="0" normalizeH="0" baseline="0" noProof="0" smtClean="0">
                <a:ln>
                  <a:noFill/>
                </a:ln>
                <a:solidFill>
                  <a:srgbClr val="191497"/>
                </a:solidFill>
                <a:effectLst/>
                <a:uLnTx/>
                <a:uFillTx/>
                <a:latin typeface="Calibri"/>
                <a:ea typeface="+mn-ea"/>
                <a:cs typeface="+mn-cs"/>
              </a:rPr>
              <a:t>9/2/2021</a:t>
            </a:r>
            <a:endParaRPr kumimoji="0" lang="es-419" sz="1600" b="0" i="0" u="none" strike="noStrike" kern="1200" cap="none" spc="0" normalizeH="0" baseline="0" noProof="0">
              <a:ln>
                <a:noFill/>
              </a:ln>
              <a:solidFill>
                <a:srgbClr val="191497"/>
              </a:solidFill>
              <a:effectLst/>
              <a:uLnTx/>
              <a:uFillTx/>
              <a:latin typeface="Calibri"/>
              <a:ea typeface="+mn-ea"/>
              <a:cs typeface="+mn-cs"/>
            </a:endParaRPr>
          </a:p>
        </p:txBody>
      </p:sp>
      <p:sp>
        <p:nvSpPr>
          <p:cNvPr id="23" name="22 Marcador de número de diapositiva"/>
          <p:cNvSpPr>
            <a:spLocks noGrp="1"/>
          </p:cNvSpPr>
          <p:nvPr>
            <p:ph type="sldNum" sz="quarter" idx="11"/>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C0697D3B-74C8-45BC-A63D-1CEC17FDEA26}" type="slidenum">
              <a:rPr kumimoji="0" lang="es-419" sz="1600" b="0" i="0" u="none" strike="noStrike" kern="1200" cap="none" spc="0" normalizeH="0" baseline="0" noProof="0" smtClean="0">
                <a:ln>
                  <a:noFill/>
                </a:ln>
                <a:solidFill>
                  <a:srgbClr val="191497"/>
                </a:solidFill>
                <a:effectLst/>
                <a:uLnTx/>
                <a:uFillTx/>
                <a:latin typeface="Calibri" pitchFamily="34" charset="0"/>
                <a:ea typeface="+mn-ea"/>
                <a:cs typeface="Calibri" pitchFamily="34" charset="0"/>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altLang="es-PE" sz="1600" b="0" i="0" u="none" strike="noStrike" kern="1200" cap="none" spc="0" normalizeH="0" baseline="0" noProof="0" dirty="0">
              <a:ln>
                <a:noFill/>
              </a:ln>
              <a:solidFill>
                <a:srgbClr val="191497"/>
              </a:solidFill>
              <a:effectLst/>
              <a:uLnTx/>
              <a:uFillTx/>
              <a:latin typeface="Calibri" pitchFamily="34" charset="0"/>
              <a:ea typeface="+mn-ea"/>
              <a:cs typeface="Calibri" pitchFamily="34" charset="0"/>
            </a:endParaRPr>
          </a:p>
        </p:txBody>
      </p:sp>
      <p:sp>
        <p:nvSpPr>
          <p:cNvPr id="24" name="23 Marcador de pie de página"/>
          <p:cNvSpPr>
            <a:spLocks noGrp="1"/>
          </p:cNvSpPr>
          <p:nvPr>
            <p:ph type="ftr" sz="quarter" idx="12"/>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dirty="0">
              <a:ln>
                <a:noFill/>
              </a:ln>
              <a:solidFill>
                <a:srgbClr val="191497"/>
              </a:solidFill>
              <a:effectLst/>
              <a:uLnTx/>
              <a:uFillTx/>
              <a:latin typeface="Calibri" pitchFamily="34" charset="0"/>
              <a:ea typeface="+mn-ea"/>
              <a:cs typeface="Calibri" pitchFamily="34" charset="0"/>
            </a:endParaRPr>
          </a:p>
        </p:txBody>
      </p:sp>
      <p:pic>
        <p:nvPicPr>
          <p:cNvPr id="13" name="12 Imagen" descr="IsotipoIFA2015.png"/>
          <p:cNvPicPr>
            <a:picLocks noChangeAspect="1"/>
          </p:cNvPicPr>
          <p:nvPr userDrawn="1"/>
        </p:nvPicPr>
        <p:blipFill>
          <a:blip r:embed="rId2" cstate="print"/>
          <a:stretch>
            <a:fillRect/>
          </a:stretch>
        </p:blipFill>
        <p:spPr>
          <a:xfrm>
            <a:off x="10689169" y="174400"/>
            <a:ext cx="946489" cy="1017800"/>
          </a:xfrm>
          <a:prstGeom prst="rect">
            <a:avLst/>
          </a:prstGeom>
        </p:spPr>
      </p:pic>
    </p:spTree>
    <p:extLst>
      <p:ext uri="{BB962C8B-B14F-4D97-AF65-F5344CB8AC3E}">
        <p14:creationId xmlns:p14="http://schemas.microsoft.com/office/powerpoint/2010/main" val="2484152641"/>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ólo el título">
    <p:spTree>
      <p:nvGrpSpPr>
        <p:cNvPr id="1" name=""/>
        <p:cNvGrpSpPr/>
        <p:nvPr/>
      </p:nvGrpSpPr>
      <p:grpSpPr>
        <a:xfrm>
          <a:off x="0" y="0"/>
          <a:ext cx="0" cy="0"/>
          <a:chOff x="0" y="0"/>
          <a:chExt cx="0" cy="0"/>
        </a:xfrm>
      </p:grpSpPr>
      <p:sp>
        <p:nvSpPr>
          <p:cNvPr id="7" name="6 Forma libre"/>
          <p:cNvSpPr/>
          <p:nvPr userDrawn="1"/>
        </p:nvSpPr>
        <p:spPr>
          <a:xfrm>
            <a:off x="-2053" y="0"/>
            <a:ext cx="10251408" cy="1331915"/>
          </a:xfrm>
          <a:custGeom>
            <a:avLst/>
            <a:gdLst>
              <a:gd name="connsiteX0" fmla="*/ 111968 w 111968"/>
              <a:gd name="connsiteY0" fmla="*/ 0 h 49763"/>
              <a:gd name="connsiteX1" fmla="*/ 93306 w 111968"/>
              <a:gd name="connsiteY1" fmla="*/ 6220 h 49763"/>
              <a:gd name="connsiteX2" fmla="*/ 55984 w 111968"/>
              <a:gd name="connsiteY2" fmla="*/ 31102 h 49763"/>
              <a:gd name="connsiteX3" fmla="*/ 18661 w 111968"/>
              <a:gd name="connsiteY3" fmla="*/ 43543 h 49763"/>
              <a:gd name="connsiteX4" fmla="*/ 0 w 111968"/>
              <a:gd name="connsiteY4" fmla="*/ 49763 h 49763"/>
              <a:gd name="connsiteX0" fmla="*/ 111968 w 511818"/>
              <a:gd name="connsiteY0" fmla="*/ 0 h 404326"/>
              <a:gd name="connsiteX1" fmla="*/ 93306 w 511818"/>
              <a:gd name="connsiteY1" fmla="*/ 6220 h 404326"/>
              <a:gd name="connsiteX2" fmla="*/ 497633 w 511818"/>
              <a:gd name="connsiteY2" fmla="*/ 404326 h 404326"/>
              <a:gd name="connsiteX3" fmla="*/ 18661 w 511818"/>
              <a:gd name="connsiteY3" fmla="*/ 43543 h 404326"/>
              <a:gd name="connsiteX4" fmla="*/ 0 w 511818"/>
              <a:gd name="connsiteY4" fmla="*/ 49763 h 404326"/>
              <a:gd name="connsiteX0" fmla="*/ 348343 w 748193"/>
              <a:gd name="connsiteY0" fmla="*/ 0 h 404326"/>
              <a:gd name="connsiteX1" fmla="*/ 329681 w 748193"/>
              <a:gd name="connsiteY1" fmla="*/ 6220 h 404326"/>
              <a:gd name="connsiteX2" fmla="*/ 734008 w 748193"/>
              <a:gd name="connsiteY2" fmla="*/ 404326 h 404326"/>
              <a:gd name="connsiteX3" fmla="*/ 255036 w 748193"/>
              <a:gd name="connsiteY3" fmla="*/ 43543 h 404326"/>
              <a:gd name="connsiteX4" fmla="*/ 0 w 748193"/>
              <a:gd name="connsiteY4" fmla="*/ 404326 h 404326"/>
              <a:gd name="connsiteX0" fmla="*/ 348343 w 748193"/>
              <a:gd name="connsiteY0" fmla="*/ 0 h 723948"/>
              <a:gd name="connsiteX1" fmla="*/ 329681 w 748193"/>
              <a:gd name="connsiteY1" fmla="*/ 6220 h 723948"/>
              <a:gd name="connsiteX2" fmla="*/ 734008 w 748193"/>
              <a:gd name="connsiteY2" fmla="*/ 404326 h 723948"/>
              <a:gd name="connsiteX3" fmla="*/ 174171 w 748193"/>
              <a:gd name="connsiteY3" fmla="*/ 723948 h 723948"/>
              <a:gd name="connsiteX4" fmla="*/ 0 w 748193"/>
              <a:gd name="connsiteY4" fmla="*/ 404326 h 723948"/>
              <a:gd name="connsiteX0" fmla="*/ 555949 w 748193"/>
              <a:gd name="connsiteY0" fmla="*/ 0 h 954104"/>
              <a:gd name="connsiteX1" fmla="*/ 329681 w 748193"/>
              <a:gd name="connsiteY1" fmla="*/ 236376 h 954104"/>
              <a:gd name="connsiteX2" fmla="*/ 734008 w 748193"/>
              <a:gd name="connsiteY2" fmla="*/ 634482 h 954104"/>
              <a:gd name="connsiteX3" fmla="*/ 174171 w 748193"/>
              <a:gd name="connsiteY3" fmla="*/ 954104 h 954104"/>
              <a:gd name="connsiteX4" fmla="*/ 0 w 748193"/>
              <a:gd name="connsiteY4" fmla="*/ 634482 h 954104"/>
              <a:gd name="connsiteX0" fmla="*/ 555949 w 1165060"/>
              <a:gd name="connsiteY0" fmla="*/ 0 h 954104"/>
              <a:gd name="connsiteX1" fmla="*/ 1159328 w 1165060"/>
              <a:gd name="connsiteY1" fmla="*/ 311021 h 954104"/>
              <a:gd name="connsiteX2" fmla="*/ 734008 w 1165060"/>
              <a:gd name="connsiteY2" fmla="*/ 634482 h 954104"/>
              <a:gd name="connsiteX3" fmla="*/ 174171 w 1165060"/>
              <a:gd name="connsiteY3" fmla="*/ 954104 h 954104"/>
              <a:gd name="connsiteX4" fmla="*/ 0 w 1165060"/>
              <a:gd name="connsiteY4" fmla="*/ 634482 h 954104"/>
              <a:gd name="connsiteX0" fmla="*/ 1159328 w 1159328"/>
              <a:gd name="connsiteY0" fmla="*/ 0 h 643083"/>
              <a:gd name="connsiteX1" fmla="*/ 734008 w 1159328"/>
              <a:gd name="connsiteY1" fmla="*/ 323461 h 643083"/>
              <a:gd name="connsiteX2" fmla="*/ 174171 w 1159328"/>
              <a:gd name="connsiteY2" fmla="*/ 643083 h 643083"/>
              <a:gd name="connsiteX3" fmla="*/ 0 w 1159328"/>
              <a:gd name="connsiteY3" fmla="*/ 323461 h 643083"/>
              <a:gd name="connsiteX0" fmla="*/ 1230215 w 1230215"/>
              <a:gd name="connsiteY0" fmla="*/ 165879 h 808962"/>
              <a:gd name="connsiteX1" fmla="*/ 70887 w 1230215"/>
              <a:gd name="connsiteY1" fmla="*/ 53910 h 808962"/>
              <a:gd name="connsiteX2" fmla="*/ 804895 w 1230215"/>
              <a:gd name="connsiteY2" fmla="*/ 489340 h 808962"/>
              <a:gd name="connsiteX3" fmla="*/ 245058 w 1230215"/>
              <a:gd name="connsiteY3" fmla="*/ 808962 h 808962"/>
              <a:gd name="connsiteX4" fmla="*/ 70887 w 1230215"/>
              <a:gd name="connsiteY4" fmla="*/ 489340 h 808962"/>
              <a:gd name="connsiteX0" fmla="*/ 63262 w 1030924"/>
              <a:gd name="connsiteY0" fmla="*/ 425062 h 757125"/>
              <a:gd name="connsiteX1" fmla="*/ 134149 w 1030924"/>
              <a:gd name="connsiteY1" fmla="*/ 2073 h 757125"/>
              <a:gd name="connsiteX2" fmla="*/ 868157 w 1030924"/>
              <a:gd name="connsiteY2" fmla="*/ 437503 h 757125"/>
              <a:gd name="connsiteX3" fmla="*/ 308320 w 1030924"/>
              <a:gd name="connsiteY3" fmla="*/ 757125 h 757125"/>
              <a:gd name="connsiteX4" fmla="*/ 134149 w 1030924"/>
              <a:gd name="connsiteY4" fmla="*/ 437503 h 757125"/>
              <a:gd name="connsiteX0" fmla="*/ 63262 w 1030924"/>
              <a:gd name="connsiteY0" fmla="*/ 425062 h 757125"/>
              <a:gd name="connsiteX1" fmla="*/ 134149 w 1030924"/>
              <a:gd name="connsiteY1" fmla="*/ 2073 h 757125"/>
              <a:gd name="connsiteX2" fmla="*/ 868157 w 1030924"/>
              <a:gd name="connsiteY2" fmla="*/ 437503 h 757125"/>
              <a:gd name="connsiteX3" fmla="*/ 308320 w 1030924"/>
              <a:gd name="connsiteY3" fmla="*/ 757125 h 757125"/>
              <a:gd name="connsiteX4" fmla="*/ 84385 w 1030924"/>
              <a:gd name="connsiteY4" fmla="*/ 431283 h 757125"/>
              <a:gd name="connsiteX0" fmla="*/ 63262 w 1030924"/>
              <a:gd name="connsiteY0" fmla="*/ 425062 h 757125"/>
              <a:gd name="connsiteX1" fmla="*/ 134149 w 1030924"/>
              <a:gd name="connsiteY1" fmla="*/ 2073 h 757125"/>
              <a:gd name="connsiteX2" fmla="*/ 868157 w 1030924"/>
              <a:gd name="connsiteY2" fmla="*/ 437503 h 757125"/>
              <a:gd name="connsiteX3" fmla="*/ 308320 w 1030924"/>
              <a:gd name="connsiteY3" fmla="*/ 757125 h 757125"/>
              <a:gd name="connsiteX4" fmla="*/ 84385 w 1030924"/>
              <a:gd name="connsiteY4" fmla="*/ 431283 h 757125"/>
              <a:gd name="connsiteX5" fmla="*/ 63262 w 1030924"/>
              <a:gd name="connsiteY5" fmla="*/ 425062 h 757125"/>
              <a:gd name="connsiteX0" fmla="*/ 1425 w 1273887"/>
              <a:gd name="connsiteY0" fmla="*/ 515258 h 766456"/>
              <a:gd name="connsiteX1" fmla="*/ 377112 w 1273887"/>
              <a:gd name="connsiteY1" fmla="*/ 11404 h 766456"/>
              <a:gd name="connsiteX2" fmla="*/ 1111120 w 1273887"/>
              <a:gd name="connsiteY2" fmla="*/ 446834 h 766456"/>
              <a:gd name="connsiteX3" fmla="*/ 551283 w 1273887"/>
              <a:gd name="connsiteY3" fmla="*/ 766456 h 766456"/>
              <a:gd name="connsiteX4" fmla="*/ 327348 w 1273887"/>
              <a:gd name="connsiteY4" fmla="*/ 440614 h 766456"/>
              <a:gd name="connsiteX5" fmla="*/ 1425 w 1273887"/>
              <a:gd name="connsiteY5" fmla="*/ 515258 h 766456"/>
              <a:gd name="connsiteX0" fmla="*/ 0 w 1109695"/>
              <a:gd name="connsiteY0" fmla="*/ 110290 h 361488"/>
              <a:gd name="connsiteX1" fmla="*/ 1109695 w 1109695"/>
              <a:gd name="connsiteY1" fmla="*/ 41866 h 361488"/>
              <a:gd name="connsiteX2" fmla="*/ 549858 w 1109695"/>
              <a:gd name="connsiteY2" fmla="*/ 361488 h 361488"/>
              <a:gd name="connsiteX3" fmla="*/ 325923 w 1109695"/>
              <a:gd name="connsiteY3" fmla="*/ 35646 h 361488"/>
              <a:gd name="connsiteX4" fmla="*/ 0 w 1109695"/>
              <a:gd name="connsiteY4" fmla="*/ 110290 h 361488"/>
              <a:gd name="connsiteX0" fmla="*/ 0 w 1831264"/>
              <a:gd name="connsiteY0" fmla="*/ 622041 h 873239"/>
              <a:gd name="connsiteX1" fmla="*/ 1831264 w 1831264"/>
              <a:gd name="connsiteY1" fmla="*/ 41866 h 873239"/>
              <a:gd name="connsiteX2" fmla="*/ 549858 w 1831264"/>
              <a:gd name="connsiteY2" fmla="*/ 873239 h 873239"/>
              <a:gd name="connsiteX3" fmla="*/ 325923 w 1831264"/>
              <a:gd name="connsiteY3" fmla="*/ 547397 h 873239"/>
              <a:gd name="connsiteX4" fmla="*/ 0 w 1831264"/>
              <a:gd name="connsiteY4" fmla="*/ 622041 h 873239"/>
              <a:gd name="connsiteX0" fmla="*/ 0 w 3336602"/>
              <a:gd name="connsiteY0" fmla="*/ 622041 h 796212"/>
              <a:gd name="connsiteX1" fmla="*/ 1831264 w 3336602"/>
              <a:gd name="connsiteY1" fmla="*/ 41866 h 796212"/>
              <a:gd name="connsiteX2" fmla="*/ 3336602 w 3336602"/>
              <a:gd name="connsiteY2" fmla="*/ 796212 h 796212"/>
              <a:gd name="connsiteX3" fmla="*/ 325923 w 3336602"/>
              <a:gd name="connsiteY3" fmla="*/ 547397 h 796212"/>
              <a:gd name="connsiteX4" fmla="*/ 0 w 3336602"/>
              <a:gd name="connsiteY4" fmla="*/ 622041 h 796212"/>
              <a:gd name="connsiteX0" fmla="*/ 0 w 3336602"/>
              <a:gd name="connsiteY0" fmla="*/ 777550 h 951721"/>
              <a:gd name="connsiteX1" fmla="*/ 2944717 w 3336602"/>
              <a:gd name="connsiteY1" fmla="*/ 41866 h 951721"/>
              <a:gd name="connsiteX2" fmla="*/ 3336602 w 3336602"/>
              <a:gd name="connsiteY2" fmla="*/ 951721 h 951721"/>
              <a:gd name="connsiteX3" fmla="*/ 325923 w 3336602"/>
              <a:gd name="connsiteY3" fmla="*/ 702906 h 951721"/>
              <a:gd name="connsiteX4" fmla="*/ 0 w 3336602"/>
              <a:gd name="connsiteY4" fmla="*/ 777550 h 951721"/>
              <a:gd name="connsiteX0" fmla="*/ 0 w 3336602"/>
              <a:gd name="connsiteY0" fmla="*/ 777550 h 951721"/>
              <a:gd name="connsiteX1" fmla="*/ 2944717 w 3336602"/>
              <a:gd name="connsiteY1" fmla="*/ 41866 h 951721"/>
              <a:gd name="connsiteX2" fmla="*/ 3336602 w 3336602"/>
              <a:gd name="connsiteY2" fmla="*/ 951721 h 951721"/>
              <a:gd name="connsiteX3" fmla="*/ 294821 w 3336602"/>
              <a:gd name="connsiteY3" fmla="*/ 951721 h 951721"/>
              <a:gd name="connsiteX4" fmla="*/ 0 w 3336602"/>
              <a:gd name="connsiteY4" fmla="*/ 777550 h 951721"/>
              <a:gd name="connsiteX0" fmla="*/ 0 w 3336602"/>
              <a:gd name="connsiteY0" fmla="*/ 735684 h 909855"/>
              <a:gd name="connsiteX1" fmla="*/ 2944717 w 3336602"/>
              <a:gd name="connsiteY1" fmla="*/ 0 h 909855"/>
              <a:gd name="connsiteX2" fmla="*/ 3336602 w 3336602"/>
              <a:gd name="connsiteY2" fmla="*/ 909855 h 909855"/>
              <a:gd name="connsiteX3" fmla="*/ 294821 w 3336602"/>
              <a:gd name="connsiteY3" fmla="*/ 909855 h 909855"/>
              <a:gd name="connsiteX4" fmla="*/ 0 w 3336602"/>
              <a:gd name="connsiteY4" fmla="*/ 735684 h 909855"/>
              <a:gd name="connsiteX0" fmla="*/ 0 w 3336602"/>
              <a:gd name="connsiteY0" fmla="*/ 970382 h 1144553"/>
              <a:gd name="connsiteX1" fmla="*/ 3336602 w 3336602"/>
              <a:gd name="connsiteY1" fmla="*/ 0 h 1144553"/>
              <a:gd name="connsiteX2" fmla="*/ 3336602 w 3336602"/>
              <a:gd name="connsiteY2" fmla="*/ 1144553 h 1144553"/>
              <a:gd name="connsiteX3" fmla="*/ 294821 w 3336602"/>
              <a:gd name="connsiteY3" fmla="*/ 1144553 h 1144553"/>
              <a:gd name="connsiteX4" fmla="*/ 0 w 3336602"/>
              <a:gd name="connsiteY4" fmla="*/ 970382 h 1144553"/>
              <a:gd name="connsiteX0" fmla="*/ 0 w 3979862"/>
              <a:gd name="connsiteY0" fmla="*/ 0 h 1144553"/>
              <a:gd name="connsiteX1" fmla="*/ 3979862 w 3979862"/>
              <a:gd name="connsiteY1" fmla="*/ 0 h 1144553"/>
              <a:gd name="connsiteX2" fmla="*/ 3979862 w 3979862"/>
              <a:gd name="connsiteY2" fmla="*/ 1144553 h 1144553"/>
              <a:gd name="connsiteX3" fmla="*/ 938081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663310 w 4643172"/>
              <a:gd name="connsiteY0" fmla="*/ 0 h 1144553"/>
              <a:gd name="connsiteX1" fmla="*/ 4643172 w 4643172"/>
              <a:gd name="connsiteY1" fmla="*/ 0 h 1144553"/>
              <a:gd name="connsiteX2" fmla="*/ 4643172 w 4643172"/>
              <a:gd name="connsiteY2" fmla="*/ 1144553 h 1144553"/>
              <a:gd name="connsiteX3" fmla="*/ 663310 w 4643172"/>
              <a:gd name="connsiteY3" fmla="*/ 1144553 h 1144553"/>
              <a:gd name="connsiteX4" fmla="*/ 663310 w 4643172"/>
              <a:gd name="connsiteY4" fmla="*/ 0 h 1144553"/>
              <a:gd name="connsiteX0" fmla="*/ 663310 w 4643172"/>
              <a:gd name="connsiteY0" fmla="*/ 0 h 1144553"/>
              <a:gd name="connsiteX1" fmla="*/ 4643172 w 4643172"/>
              <a:gd name="connsiteY1" fmla="*/ 0 h 1144553"/>
              <a:gd name="connsiteX2" fmla="*/ 4643172 w 4643172"/>
              <a:gd name="connsiteY2" fmla="*/ 1144553 h 1144553"/>
              <a:gd name="connsiteX3" fmla="*/ 663310 w 4643172"/>
              <a:gd name="connsiteY3" fmla="*/ 1144553 h 1144553"/>
              <a:gd name="connsiteX4" fmla="*/ 663310 w 464317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334380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480587"/>
              <a:gd name="connsiteY0" fmla="*/ 0 h 1144553"/>
              <a:gd name="connsiteX1" fmla="*/ 3334380 w 3480587"/>
              <a:gd name="connsiteY1" fmla="*/ 0 h 1144553"/>
              <a:gd name="connsiteX2" fmla="*/ 3480587 w 3480587"/>
              <a:gd name="connsiteY2" fmla="*/ 1144553 h 1144553"/>
              <a:gd name="connsiteX3" fmla="*/ 0 w 3480587"/>
              <a:gd name="connsiteY3" fmla="*/ 1144553 h 1144553"/>
              <a:gd name="connsiteX4" fmla="*/ 0 w 3480587"/>
              <a:gd name="connsiteY4" fmla="*/ 0 h 1144553"/>
              <a:gd name="connsiteX0" fmla="*/ 0 w 3484348"/>
              <a:gd name="connsiteY0" fmla="*/ 0 h 1144553"/>
              <a:gd name="connsiteX1" fmla="*/ 3484348 w 3484348"/>
              <a:gd name="connsiteY1" fmla="*/ 0 h 1144553"/>
              <a:gd name="connsiteX2" fmla="*/ 3480587 w 3484348"/>
              <a:gd name="connsiteY2" fmla="*/ 1144553 h 1144553"/>
              <a:gd name="connsiteX3" fmla="*/ 0 w 3484348"/>
              <a:gd name="connsiteY3" fmla="*/ 1144553 h 1144553"/>
              <a:gd name="connsiteX4" fmla="*/ 0 w 3484348"/>
              <a:gd name="connsiteY4" fmla="*/ 0 h 1144553"/>
              <a:gd name="connsiteX0" fmla="*/ 6048484 w 9532832"/>
              <a:gd name="connsiteY0" fmla="*/ 0 h 1144553"/>
              <a:gd name="connsiteX1" fmla="*/ 9532832 w 9532832"/>
              <a:gd name="connsiteY1" fmla="*/ 0 h 1144553"/>
              <a:gd name="connsiteX2" fmla="*/ 0 w 9532832"/>
              <a:gd name="connsiteY2" fmla="*/ 1144553 h 1144553"/>
              <a:gd name="connsiteX3" fmla="*/ 6048484 w 9532832"/>
              <a:gd name="connsiteY3" fmla="*/ 1144553 h 1144553"/>
              <a:gd name="connsiteX4" fmla="*/ 6048484 w 9532832"/>
              <a:gd name="connsiteY4" fmla="*/ 0 h 1144553"/>
              <a:gd name="connsiteX0" fmla="*/ 6049738 w 6266489"/>
              <a:gd name="connsiteY0" fmla="*/ 0 h 1144553"/>
              <a:gd name="connsiteX1" fmla="*/ 1254 w 6266489"/>
              <a:gd name="connsiteY1" fmla="*/ 0 h 1144553"/>
              <a:gd name="connsiteX2" fmla="*/ 1254 w 6266489"/>
              <a:gd name="connsiteY2" fmla="*/ 1144553 h 1144553"/>
              <a:gd name="connsiteX3" fmla="*/ 6049738 w 6266489"/>
              <a:gd name="connsiteY3" fmla="*/ 1144553 h 1144553"/>
              <a:gd name="connsiteX4" fmla="*/ 6049738 w 6266489"/>
              <a:gd name="connsiteY4" fmla="*/ 0 h 11445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66489" h="1144553">
                <a:moveTo>
                  <a:pt x="6049738" y="0"/>
                </a:moveTo>
                <a:lnTo>
                  <a:pt x="1254" y="0"/>
                </a:lnTo>
                <a:cubicBezTo>
                  <a:pt x="0" y="381518"/>
                  <a:pt x="2508" y="763035"/>
                  <a:pt x="1254" y="1144553"/>
                </a:cubicBezTo>
                <a:lnTo>
                  <a:pt x="6049738" y="1144553"/>
                </a:lnTo>
                <a:cubicBezTo>
                  <a:pt x="6266219" y="758978"/>
                  <a:pt x="6266489" y="381297"/>
                  <a:pt x="6049738" y="0"/>
                </a:cubicBezTo>
                <a:close/>
              </a:path>
            </a:pathLst>
          </a:custGeom>
          <a:solidFill>
            <a:srgbClr val="191497"/>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419" sz="2400" b="0" i="0" u="none" strike="noStrike" kern="1200" cap="none" spc="0" normalizeH="0" baseline="0" noProof="0">
              <a:ln>
                <a:noFill/>
              </a:ln>
              <a:solidFill>
                <a:prstClr val="black"/>
              </a:solidFill>
              <a:effectLst/>
              <a:uLnTx/>
              <a:uFillTx/>
              <a:latin typeface="Calibri"/>
              <a:ea typeface="+mn-ea"/>
              <a:cs typeface="+mn-cs"/>
            </a:endParaRPr>
          </a:p>
        </p:txBody>
      </p:sp>
      <p:sp>
        <p:nvSpPr>
          <p:cNvPr id="15" name="14 Título"/>
          <p:cNvSpPr>
            <a:spLocks noGrp="1"/>
          </p:cNvSpPr>
          <p:nvPr>
            <p:ph type="title"/>
          </p:nvPr>
        </p:nvSpPr>
        <p:spPr/>
        <p:txBody>
          <a:bodyPr/>
          <a:lstStyle/>
          <a:p>
            <a:r>
              <a:rPr lang="es-ES"/>
              <a:t>Haga clic para modificar el estilo de título del patrón</a:t>
            </a:r>
            <a:endParaRPr lang="es-419"/>
          </a:p>
        </p:txBody>
      </p:sp>
      <p:sp>
        <p:nvSpPr>
          <p:cNvPr id="16" name="15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s-MX" sz="1600" b="0" i="0" u="none" strike="noStrike" kern="1200" cap="none" spc="0" normalizeH="0" baseline="0" noProof="0" smtClean="0">
                <a:ln>
                  <a:noFill/>
                </a:ln>
                <a:solidFill>
                  <a:srgbClr val="191497"/>
                </a:solidFill>
                <a:effectLst/>
                <a:uLnTx/>
                <a:uFillTx/>
                <a:latin typeface="Calibri"/>
                <a:ea typeface="+mn-ea"/>
                <a:cs typeface="+mn-cs"/>
              </a:rPr>
              <a:t>9/2/2021</a:t>
            </a:r>
            <a:endParaRPr kumimoji="0" lang="es-419" sz="1600" b="0" i="0" u="none" strike="noStrike" kern="1200" cap="none" spc="0" normalizeH="0" baseline="0" noProof="0">
              <a:ln>
                <a:noFill/>
              </a:ln>
              <a:solidFill>
                <a:srgbClr val="191497"/>
              </a:solidFill>
              <a:effectLst/>
              <a:uLnTx/>
              <a:uFillTx/>
              <a:latin typeface="Calibri"/>
              <a:ea typeface="+mn-ea"/>
              <a:cs typeface="+mn-cs"/>
            </a:endParaRPr>
          </a:p>
        </p:txBody>
      </p:sp>
      <p:sp>
        <p:nvSpPr>
          <p:cNvPr id="17" name="16 Marcador de número de diapositiva"/>
          <p:cNvSpPr>
            <a:spLocks noGrp="1"/>
          </p:cNvSpPr>
          <p:nvPr>
            <p:ph type="sldNum" sz="quarter" idx="11"/>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7C7C1734-1AA6-4369-BD7D-B89C712FF57C}" type="slidenum">
              <a:rPr kumimoji="0" lang="es-419" sz="1600" b="0" i="0" u="none" strike="noStrike" kern="1200" cap="none" spc="0" normalizeH="0" baseline="0" noProof="0" smtClean="0">
                <a:ln>
                  <a:noFill/>
                </a:ln>
                <a:solidFill>
                  <a:srgbClr val="191497"/>
                </a:solidFill>
                <a:effectLst/>
                <a:uLnTx/>
                <a:uFillTx/>
                <a:latin typeface="Calibri" pitchFamily="34" charset="0"/>
                <a:ea typeface="+mn-ea"/>
                <a:cs typeface="Calibri" pitchFamily="34" charset="0"/>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altLang="es-PE" sz="1600" b="0" i="0" u="none" strike="noStrike" kern="1200" cap="none" spc="0" normalizeH="0" baseline="0" noProof="0" dirty="0">
              <a:ln>
                <a:noFill/>
              </a:ln>
              <a:solidFill>
                <a:srgbClr val="191497"/>
              </a:solidFill>
              <a:effectLst/>
              <a:uLnTx/>
              <a:uFillTx/>
              <a:latin typeface="Calibri" pitchFamily="34" charset="0"/>
              <a:ea typeface="+mn-ea"/>
              <a:cs typeface="Calibri" pitchFamily="34" charset="0"/>
            </a:endParaRPr>
          </a:p>
        </p:txBody>
      </p:sp>
      <p:sp>
        <p:nvSpPr>
          <p:cNvPr id="18" name="17 Marcador de pie de página"/>
          <p:cNvSpPr>
            <a:spLocks noGrp="1"/>
          </p:cNvSpPr>
          <p:nvPr>
            <p:ph type="ftr" sz="quarter" idx="12"/>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dirty="0">
              <a:ln>
                <a:noFill/>
              </a:ln>
              <a:solidFill>
                <a:srgbClr val="191497"/>
              </a:solidFill>
              <a:effectLst/>
              <a:uLnTx/>
              <a:uFillTx/>
              <a:latin typeface="Calibri" pitchFamily="34" charset="0"/>
              <a:ea typeface="+mn-ea"/>
              <a:cs typeface="Calibri" pitchFamily="34" charset="0"/>
            </a:endParaRPr>
          </a:p>
        </p:txBody>
      </p:sp>
      <p:pic>
        <p:nvPicPr>
          <p:cNvPr id="9" name="8 Imagen" descr="IsotipoIFA2015.png"/>
          <p:cNvPicPr>
            <a:picLocks noChangeAspect="1"/>
          </p:cNvPicPr>
          <p:nvPr userDrawn="1"/>
        </p:nvPicPr>
        <p:blipFill>
          <a:blip r:embed="rId2" cstate="print"/>
          <a:stretch>
            <a:fillRect/>
          </a:stretch>
        </p:blipFill>
        <p:spPr>
          <a:xfrm>
            <a:off x="10689169" y="174400"/>
            <a:ext cx="946489" cy="1017800"/>
          </a:xfrm>
          <a:prstGeom prst="rect">
            <a:avLst/>
          </a:prstGeom>
        </p:spPr>
      </p:pic>
    </p:spTree>
    <p:extLst>
      <p:ext uri="{BB962C8B-B14F-4D97-AF65-F5344CB8AC3E}">
        <p14:creationId xmlns:p14="http://schemas.microsoft.com/office/powerpoint/2010/main" val="3492932076"/>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13" name="12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s-MX" sz="1600" b="0" i="0" u="none" strike="noStrike" kern="1200" cap="none" spc="0" normalizeH="0" baseline="0" noProof="0" smtClean="0">
                <a:ln>
                  <a:noFill/>
                </a:ln>
                <a:solidFill>
                  <a:srgbClr val="191497"/>
                </a:solidFill>
                <a:effectLst/>
                <a:uLnTx/>
                <a:uFillTx/>
                <a:latin typeface="Calibri"/>
                <a:ea typeface="+mn-ea"/>
                <a:cs typeface="+mn-cs"/>
              </a:rPr>
              <a:t>9/2/2021</a:t>
            </a:r>
            <a:endParaRPr kumimoji="0" lang="es-419" sz="1600" b="0" i="0" u="none" strike="noStrike" kern="1200" cap="none" spc="0" normalizeH="0" baseline="0" noProof="0">
              <a:ln>
                <a:noFill/>
              </a:ln>
              <a:solidFill>
                <a:srgbClr val="191497"/>
              </a:solidFill>
              <a:effectLst/>
              <a:uLnTx/>
              <a:uFillTx/>
              <a:latin typeface="Calibri"/>
              <a:ea typeface="+mn-ea"/>
              <a:cs typeface="+mn-cs"/>
            </a:endParaRPr>
          </a:p>
        </p:txBody>
      </p:sp>
      <p:sp>
        <p:nvSpPr>
          <p:cNvPr id="14" name="13 Marcador de número de diapositiva"/>
          <p:cNvSpPr>
            <a:spLocks noGrp="1"/>
          </p:cNvSpPr>
          <p:nvPr>
            <p:ph type="sldNum" sz="quarter" idx="11"/>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2BB60964-66E1-4F5F-B534-788FBBD09A2D}" type="slidenum">
              <a:rPr kumimoji="0" lang="es-419" sz="1600" b="0" i="0" u="none" strike="noStrike" kern="1200" cap="none" spc="0" normalizeH="0" baseline="0" noProof="0" smtClean="0">
                <a:ln>
                  <a:noFill/>
                </a:ln>
                <a:solidFill>
                  <a:srgbClr val="191497"/>
                </a:solidFill>
                <a:effectLst/>
                <a:uLnTx/>
                <a:uFillTx/>
                <a:latin typeface="Calibri" pitchFamily="34" charset="0"/>
                <a:ea typeface="+mn-ea"/>
                <a:cs typeface="Calibri" pitchFamily="34" charset="0"/>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altLang="es-PE" sz="1600" b="0" i="0" u="none" strike="noStrike" kern="1200" cap="none" spc="0" normalizeH="0" baseline="0" noProof="0" dirty="0">
              <a:ln>
                <a:noFill/>
              </a:ln>
              <a:solidFill>
                <a:srgbClr val="191497"/>
              </a:solidFill>
              <a:effectLst/>
              <a:uLnTx/>
              <a:uFillTx/>
              <a:latin typeface="Calibri" pitchFamily="34" charset="0"/>
              <a:ea typeface="+mn-ea"/>
              <a:cs typeface="Calibri" pitchFamily="34" charset="0"/>
            </a:endParaRPr>
          </a:p>
        </p:txBody>
      </p:sp>
      <p:sp>
        <p:nvSpPr>
          <p:cNvPr id="15" name="14 Marcador de pie de página"/>
          <p:cNvSpPr>
            <a:spLocks noGrp="1"/>
          </p:cNvSpPr>
          <p:nvPr>
            <p:ph type="ftr" sz="quarter" idx="12"/>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dirty="0">
              <a:ln>
                <a:noFill/>
              </a:ln>
              <a:solidFill>
                <a:srgbClr val="191497"/>
              </a:solidFill>
              <a:effectLst/>
              <a:uLnTx/>
              <a:uFillTx/>
              <a:latin typeface="Calibri" pitchFamily="34" charset="0"/>
              <a:ea typeface="+mn-ea"/>
              <a:cs typeface="Calibri" pitchFamily="34" charset="0"/>
            </a:endParaRPr>
          </a:p>
        </p:txBody>
      </p:sp>
      <p:pic>
        <p:nvPicPr>
          <p:cNvPr id="6" name="5 Imagen" descr="IsotipoIFA2015.png"/>
          <p:cNvPicPr>
            <a:picLocks noChangeAspect="1"/>
          </p:cNvPicPr>
          <p:nvPr userDrawn="1"/>
        </p:nvPicPr>
        <p:blipFill>
          <a:blip r:embed="rId2" cstate="print"/>
          <a:stretch>
            <a:fillRect/>
          </a:stretch>
        </p:blipFill>
        <p:spPr>
          <a:xfrm>
            <a:off x="10689169" y="174400"/>
            <a:ext cx="946489" cy="1017800"/>
          </a:xfrm>
          <a:prstGeom prst="rect">
            <a:avLst/>
          </a:prstGeom>
        </p:spPr>
      </p:pic>
    </p:spTree>
    <p:extLst>
      <p:ext uri="{BB962C8B-B14F-4D97-AF65-F5344CB8AC3E}">
        <p14:creationId xmlns:p14="http://schemas.microsoft.com/office/powerpoint/2010/main" val="3725037421"/>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54002" y="115890"/>
            <a:ext cx="4366684" cy="1004887"/>
          </a:xfrm>
          <a:prstGeom prst="rect">
            <a:avLst/>
          </a:prstGeom>
        </p:spPr>
        <p:txBody>
          <a:bodyPr anchor="b"/>
          <a:lstStyle>
            <a:lvl1pPr algn="l">
              <a:defRPr sz="2667" b="1">
                <a:solidFill>
                  <a:srgbClr val="191497"/>
                </a:solidFill>
              </a:defRPr>
            </a:lvl1pPr>
          </a:lstStyle>
          <a:p>
            <a:r>
              <a:rPr lang="es-ES" dirty="0"/>
              <a:t>Haga clic para modificar el estilo de título del patrón</a:t>
            </a:r>
          </a:p>
        </p:txBody>
      </p:sp>
      <p:sp>
        <p:nvSpPr>
          <p:cNvPr id="3" name="2 Marcador de contenido"/>
          <p:cNvSpPr>
            <a:spLocks noGrp="1"/>
          </p:cNvSpPr>
          <p:nvPr>
            <p:ph idx="1"/>
          </p:nvPr>
        </p:nvSpPr>
        <p:spPr>
          <a:xfrm>
            <a:off x="4766734" y="115889"/>
            <a:ext cx="7186084" cy="6129337"/>
          </a:xfrm>
        </p:spPr>
        <p:txBody>
          <a:bodyPr/>
          <a:lstStyle>
            <a:lvl1pPr>
              <a:defRPr sz="3200"/>
            </a:lvl1pPr>
            <a:lvl2pPr>
              <a:defRPr sz="2933"/>
            </a:lvl2pPr>
            <a:lvl3pPr>
              <a:defRPr sz="2667"/>
            </a:lvl3pPr>
            <a:lvl4pPr>
              <a:defRPr sz="2400"/>
            </a:lvl4pPr>
            <a:lvl5pPr>
              <a:defRPr sz="2133"/>
            </a:lvl5pPr>
            <a:lvl6pPr>
              <a:defRPr sz="2667"/>
            </a:lvl6pPr>
            <a:lvl7pPr>
              <a:defRPr sz="2667"/>
            </a:lvl7pPr>
            <a:lvl8pPr>
              <a:defRPr sz="2667"/>
            </a:lvl8pPr>
            <a:lvl9pPr>
              <a:defRPr sz="2667"/>
            </a:lvl9p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4" name="3 Marcador de texto"/>
          <p:cNvSpPr>
            <a:spLocks noGrp="1"/>
          </p:cNvSpPr>
          <p:nvPr>
            <p:ph type="body" sz="half" idx="2"/>
          </p:nvPr>
        </p:nvSpPr>
        <p:spPr>
          <a:xfrm>
            <a:off x="254002" y="1417639"/>
            <a:ext cx="4366684" cy="4827587"/>
          </a:xfrm>
        </p:spPr>
        <p:txBody>
          <a:bodyPr>
            <a:normAutofit/>
          </a:bodyPr>
          <a:lstStyle>
            <a:lvl1pPr marL="0" indent="0">
              <a:buNone/>
              <a:defRPr sz="2133"/>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s-ES" dirty="0"/>
              <a:t>Haga clic para modificar el estilo de texto del patrón</a:t>
            </a:r>
          </a:p>
        </p:txBody>
      </p:sp>
      <p:sp>
        <p:nvSpPr>
          <p:cNvPr id="10" name="9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s-MX" sz="1600" b="0" i="0" u="none" strike="noStrike" kern="1200" cap="none" spc="0" normalizeH="0" baseline="0" noProof="0" smtClean="0">
                <a:ln>
                  <a:noFill/>
                </a:ln>
                <a:solidFill>
                  <a:srgbClr val="191497"/>
                </a:solidFill>
                <a:effectLst/>
                <a:uLnTx/>
                <a:uFillTx/>
                <a:latin typeface="Calibri"/>
                <a:ea typeface="+mn-ea"/>
                <a:cs typeface="+mn-cs"/>
              </a:rPr>
              <a:t>9/2/2021</a:t>
            </a:r>
            <a:endParaRPr kumimoji="0" lang="es-419" sz="1600" b="0" i="0" u="none" strike="noStrike" kern="1200" cap="none" spc="0" normalizeH="0" baseline="0" noProof="0">
              <a:ln>
                <a:noFill/>
              </a:ln>
              <a:solidFill>
                <a:srgbClr val="191497"/>
              </a:solidFill>
              <a:effectLst/>
              <a:uLnTx/>
              <a:uFillTx/>
              <a:latin typeface="Calibri"/>
              <a:ea typeface="+mn-ea"/>
              <a:cs typeface="+mn-cs"/>
            </a:endParaRPr>
          </a:p>
        </p:txBody>
      </p:sp>
      <p:sp>
        <p:nvSpPr>
          <p:cNvPr id="15" name="14 Marcador de número de diapositiva"/>
          <p:cNvSpPr>
            <a:spLocks noGrp="1"/>
          </p:cNvSpPr>
          <p:nvPr>
            <p:ph type="sldNum" sz="quarter" idx="11"/>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E872A91F-5ACE-4C17-9426-8DD0586F6DA3}" type="slidenum">
              <a:rPr kumimoji="0" lang="es-419" sz="1600" b="0" i="0" u="none" strike="noStrike" kern="1200" cap="none" spc="0" normalizeH="0" baseline="0" noProof="0" smtClean="0">
                <a:ln>
                  <a:noFill/>
                </a:ln>
                <a:solidFill>
                  <a:srgbClr val="191497"/>
                </a:solidFill>
                <a:effectLst/>
                <a:uLnTx/>
                <a:uFillTx/>
                <a:latin typeface="Calibri" pitchFamily="34" charset="0"/>
                <a:ea typeface="+mn-ea"/>
                <a:cs typeface="Calibri" pitchFamily="34" charset="0"/>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altLang="es-PE" sz="1600" b="0" i="0" u="none" strike="noStrike" kern="1200" cap="none" spc="0" normalizeH="0" baseline="0" noProof="0" dirty="0">
              <a:ln>
                <a:noFill/>
              </a:ln>
              <a:solidFill>
                <a:srgbClr val="191497"/>
              </a:solidFill>
              <a:effectLst/>
              <a:uLnTx/>
              <a:uFillTx/>
              <a:latin typeface="Calibri" pitchFamily="34" charset="0"/>
              <a:ea typeface="+mn-ea"/>
              <a:cs typeface="Calibri" pitchFamily="34" charset="0"/>
            </a:endParaRPr>
          </a:p>
        </p:txBody>
      </p:sp>
      <p:sp>
        <p:nvSpPr>
          <p:cNvPr id="16" name="15 Marcador de pie de página"/>
          <p:cNvSpPr>
            <a:spLocks noGrp="1"/>
          </p:cNvSpPr>
          <p:nvPr>
            <p:ph type="ftr" sz="quarter" idx="12"/>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dirty="0">
              <a:ln>
                <a:noFill/>
              </a:ln>
              <a:solidFill>
                <a:srgbClr val="191497"/>
              </a:solidFill>
              <a:effectLst/>
              <a:uLnTx/>
              <a:uFillTx/>
              <a:latin typeface="Calibri" pitchFamily="34" charset="0"/>
              <a:ea typeface="+mn-ea"/>
              <a:cs typeface="Calibri" pitchFamily="34" charset="0"/>
            </a:endParaRPr>
          </a:p>
        </p:txBody>
      </p:sp>
    </p:spTree>
    <p:extLst>
      <p:ext uri="{BB962C8B-B14F-4D97-AF65-F5344CB8AC3E}">
        <p14:creationId xmlns:p14="http://schemas.microsoft.com/office/powerpoint/2010/main" val="351224356"/>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contenido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10"/>
          </p:nvPr>
        </p:nvSpPr>
        <p:spPr/>
        <p:txBody>
          <a:bodyPr/>
          <a:lstStyle/>
          <a:p>
            <a:fld id="{C774D16B-BDE6-435B-9F73-F91E969A3DCF}" type="datetimeFigureOut">
              <a:rPr lang="en-US" smtClean="0"/>
              <a:t>10/26/2023</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E543EDC6-937F-4C7A-A78F-393D9B32D5D4}" type="slidenum">
              <a:rPr lang="en-US" smtClean="0"/>
              <a:t>‹Nº›</a:t>
            </a:fld>
            <a:endParaRPr lang="en-US"/>
          </a:p>
        </p:txBody>
      </p:sp>
    </p:spTree>
    <p:extLst>
      <p:ext uri="{BB962C8B-B14F-4D97-AF65-F5344CB8AC3E}">
        <p14:creationId xmlns:p14="http://schemas.microsoft.com/office/powerpoint/2010/main" val="209331632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magen con título">
    <p:spTree>
      <p:nvGrpSpPr>
        <p:cNvPr id="1" name=""/>
        <p:cNvGrpSpPr/>
        <p:nvPr/>
      </p:nvGrpSpPr>
      <p:grpSpPr>
        <a:xfrm>
          <a:off x="0" y="0"/>
          <a:ext cx="0" cy="0"/>
          <a:chOff x="0" y="0"/>
          <a:chExt cx="0" cy="0"/>
        </a:xfrm>
      </p:grpSpPr>
      <p:sp>
        <p:nvSpPr>
          <p:cNvPr id="9" name="8 Forma libre"/>
          <p:cNvSpPr/>
          <p:nvPr userDrawn="1"/>
        </p:nvSpPr>
        <p:spPr>
          <a:xfrm>
            <a:off x="-2053" y="0"/>
            <a:ext cx="10251408" cy="1331915"/>
          </a:xfrm>
          <a:custGeom>
            <a:avLst/>
            <a:gdLst>
              <a:gd name="connsiteX0" fmla="*/ 111968 w 111968"/>
              <a:gd name="connsiteY0" fmla="*/ 0 h 49763"/>
              <a:gd name="connsiteX1" fmla="*/ 93306 w 111968"/>
              <a:gd name="connsiteY1" fmla="*/ 6220 h 49763"/>
              <a:gd name="connsiteX2" fmla="*/ 55984 w 111968"/>
              <a:gd name="connsiteY2" fmla="*/ 31102 h 49763"/>
              <a:gd name="connsiteX3" fmla="*/ 18661 w 111968"/>
              <a:gd name="connsiteY3" fmla="*/ 43543 h 49763"/>
              <a:gd name="connsiteX4" fmla="*/ 0 w 111968"/>
              <a:gd name="connsiteY4" fmla="*/ 49763 h 49763"/>
              <a:gd name="connsiteX0" fmla="*/ 111968 w 511818"/>
              <a:gd name="connsiteY0" fmla="*/ 0 h 404326"/>
              <a:gd name="connsiteX1" fmla="*/ 93306 w 511818"/>
              <a:gd name="connsiteY1" fmla="*/ 6220 h 404326"/>
              <a:gd name="connsiteX2" fmla="*/ 497633 w 511818"/>
              <a:gd name="connsiteY2" fmla="*/ 404326 h 404326"/>
              <a:gd name="connsiteX3" fmla="*/ 18661 w 511818"/>
              <a:gd name="connsiteY3" fmla="*/ 43543 h 404326"/>
              <a:gd name="connsiteX4" fmla="*/ 0 w 511818"/>
              <a:gd name="connsiteY4" fmla="*/ 49763 h 404326"/>
              <a:gd name="connsiteX0" fmla="*/ 348343 w 748193"/>
              <a:gd name="connsiteY0" fmla="*/ 0 h 404326"/>
              <a:gd name="connsiteX1" fmla="*/ 329681 w 748193"/>
              <a:gd name="connsiteY1" fmla="*/ 6220 h 404326"/>
              <a:gd name="connsiteX2" fmla="*/ 734008 w 748193"/>
              <a:gd name="connsiteY2" fmla="*/ 404326 h 404326"/>
              <a:gd name="connsiteX3" fmla="*/ 255036 w 748193"/>
              <a:gd name="connsiteY3" fmla="*/ 43543 h 404326"/>
              <a:gd name="connsiteX4" fmla="*/ 0 w 748193"/>
              <a:gd name="connsiteY4" fmla="*/ 404326 h 404326"/>
              <a:gd name="connsiteX0" fmla="*/ 348343 w 748193"/>
              <a:gd name="connsiteY0" fmla="*/ 0 h 723948"/>
              <a:gd name="connsiteX1" fmla="*/ 329681 w 748193"/>
              <a:gd name="connsiteY1" fmla="*/ 6220 h 723948"/>
              <a:gd name="connsiteX2" fmla="*/ 734008 w 748193"/>
              <a:gd name="connsiteY2" fmla="*/ 404326 h 723948"/>
              <a:gd name="connsiteX3" fmla="*/ 174171 w 748193"/>
              <a:gd name="connsiteY3" fmla="*/ 723948 h 723948"/>
              <a:gd name="connsiteX4" fmla="*/ 0 w 748193"/>
              <a:gd name="connsiteY4" fmla="*/ 404326 h 723948"/>
              <a:gd name="connsiteX0" fmla="*/ 555949 w 748193"/>
              <a:gd name="connsiteY0" fmla="*/ 0 h 954104"/>
              <a:gd name="connsiteX1" fmla="*/ 329681 w 748193"/>
              <a:gd name="connsiteY1" fmla="*/ 236376 h 954104"/>
              <a:gd name="connsiteX2" fmla="*/ 734008 w 748193"/>
              <a:gd name="connsiteY2" fmla="*/ 634482 h 954104"/>
              <a:gd name="connsiteX3" fmla="*/ 174171 w 748193"/>
              <a:gd name="connsiteY3" fmla="*/ 954104 h 954104"/>
              <a:gd name="connsiteX4" fmla="*/ 0 w 748193"/>
              <a:gd name="connsiteY4" fmla="*/ 634482 h 954104"/>
              <a:gd name="connsiteX0" fmla="*/ 555949 w 1165060"/>
              <a:gd name="connsiteY0" fmla="*/ 0 h 954104"/>
              <a:gd name="connsiteX1" fmla="*/ 1159328 w 1165060"/>
              <a:gd name="connsiteY1" fmla="*/ 311021 h 954104"/>
              <a:gd name="connsiteX2" fmla="*/ 734008 w 1165060"/>
              <a:gd name="connsiteY2" fmla="*/ 634482 h 954104"/>
              <a:gd name="connsiteX3" fmla="*/ 174171 w 1165060"/>
              <a:gd name="connsiteY3" fmla="*/ 954104 h 954104"/>
              <a:gd name="connsiteX4" fmla="*/ 0 w 1165060"/>
              <a:gd name="connsiteY4" fmla="*/ 634482 h 954104"/>
              <a:gd name="connsiteX0" fmla="*/ 1159328 w 1159328"/>
              <a:gd name="connsiteY0" fmla="*/ 0 h 643083"/>
              <a:gd name="connsiteX1" fmla="*/ 734008 w 1159328"/>
              <a:gd name="connsiteY1" fmla="*/ 323461 h 643083"/>
              <a:gd name="connsiteX2" fmla="*/ 174171 w 1159328"/>
              <a:gd name="connsiteY2" fmla="*/ 643083 h 643083"/>
              <a:gd name="connsiteX3" fmla="*/ 0 w 1159328"/>
              <a:gd name="connsiteY3" fmla="*/ 323461 h 643083"/>
              <a:gd name="connsiteX0" fmla="*/ 1230215 w 1230215"/>
              <a:gd name="connsiteY0" fmla="*/ 165879 h 808962"/>
              <a:gd name="connsiteX1" fmla="*/ 70887 w 1230215"/>
              <a:gd name="connsiteY1" fmla="*/ 53910 h 808962"/>
              <a:gd name="connsiteX2" fmla="*/ 804895 w 1230215"/>
              <a:gd name="connsiteY2" fmla="*/ 489340 h 808962"/>
              <a:gd name="connsiteX3" fmla="*/ 245058 w 1230215"/>
              <a:gd name="connsiteY3" fmla="*/ 808962 h 808962"/>
              <a:gd name="connsiteX4" fmla="*/ 70887 w 1230215"/>
              <a:gd name="connsiteY4" fmla="*/ 489340 h 808962"/>
              <a:gd name="connsiteX0" fmla="*/ 63262 w 1030924"/>
              <a:gd name="connsiteY0" fmla="*/ 425062 h 757125"/>
              <a:gd name="connsiteX1" fmla="*/ 134149 w 1030924"/>
              <a:gd name="connsiteY1" fmla="*/ 2073 h 757125"/>
              <a:gd name="connsiteX2" fmla="*/ 868157 w 1030924"/>
              <a:gd name="connsiteY2" fmla="*/ 437503 h 757125"/>
              <a:gd name="connsiteX3" fmla="*/ 308320 w 1030924"/>
              <a:gd name="connsiteY3" fmla="*/ 757125 h 757125"/>
              <a:gd name="connsiteX4" fmla="*/ 134149 w 1030924"/>
              <a:gd name="connsiteY4" fmla="*/ 437503 h 757125"/>
              <a:gd name="connsiteX0" fmla="*/ 63262 w 1030924"/>
              <a:gd name="connsiteY0" fmla="*/ 425062 h 757125"/>
              <a:gd name="connsiteX1" fmla="*/ 134149 w 1030924"/>
              <a:gd name="connsiteY1" fmla="*/ 2073 h 757125"/>
              <a:gd name="connsiteX2" fmla="*/ 868157 w 1030924"/>
              <a:gd name="connsiteY2" fmla="*/ 437503 h 757125"/>
              <a:gd name="connsiteX3" fmla="*/ 308320 w 1030924"/>
              <a:gd name="connsiteY3" fmla="*/ 757125 h 757125"/>
              <a:gd name="connsiteX4" fmla="*/ 84385 w 1030924"/>
              <a:gd name="connsiteY4" fmla="*/ 431283 h 757125"/>
              <a:gd name="connsiteX0" fmla="*/ 63262 w 1030924"/>
              <a:gd name="connsiteY0" fmla="*/ 425062 h 757125"/>
              <a:gd name="connsiteX1" fmla="*/ 134149 w 1030924"/>
              <a:gd name="connsiteY1" fmla="*/ 2073 h 757125"/>
              <a:gd name="connsiteX2" fmla="*/ 868157 w 1030924"/>
              <a:gd name="connsiteY2" fmla="*/ 437503 h 757125"/>
              <a:gd name="connsiteX3" fmla="*/ 308320 w 1030924"/>
              <a:gd name="connsiteY3" fmla="*/ 757125 h 757125"/>
              <a:gd name="connsiteX4" fmla="*/ 84385 w 1030924"/>
              <a:gd name="connsiteY4" fmla="*/ 431283 h 757125"/>
              <a:gd name="connsiteX5" fmla="*/ 63262 w 1030924"/>
              <a:gd name="connsiteY5" fmla="*/ 425062 h 757125"/>
              <a:gd name="connsiteX0" fmla="*/ 1425 w 1273887"/>
              <a:gd name="connsiteY0" fmla="*/ 515258 h 766456"/>
              <a:gd name="connsiteX1" fmla="*/ 377112 w 1273887"/>
              <a:gd name="connsiteY1" fmla="*/ 11404 h 766456"/>
              <a:gd name="connsiteX2" fmla="*/ 1111120 w 1273887"/>
              <a:gd name="connsiteY2" fmla="*/ 446834 h 766456"/>
              <a:gd name="connsiteX3" fmla="*/ 551283 w 1273887"/>
              <a:gd name="connsiteY3" fmla="*/ 766456 h 766456"/>
              <a:gd name="connsiteX4" fmla="*/ 327348 w 1273887"/>
              <a:gd name="connsiteY4" fmla="*/ 440614 h 766456"/>
              <a:gd name="connsiteX5" fmla="*/ 1425 w 1273887"/>
              <a:gd name="connsiteY5" fmla="*/ 515258 h 766456"/>
              <a:gd name="connsiteX0" fmla="*/ 0 w 1109695"/>
              <a:gd name="connsiteY0" fmla="*/ 110290 h 361488"/>
              <a:gd name="connsiteX1" fmla="*/ 1109695 w 1109695"/>
              <a:gd name="connsiteY1" fmla="*/ 41866 h 361488"/>
              <a:gd name="connsiteX2" fmla="*/ 549858 w 1109695"/>
              <a:gd name="connsiteY2" fmla="*/ 361488 h 361488"/>
              <a:gd name="connsiteX3" fmla="*/ 325923 w 1109695"/>
              <a:gd name="connsiteY3" fmla="*/ 35646 h 361488"/>
              <a:gd name="connsiteX4" fmla="*/ 0 w 1109695"/>
              <a:gd name="connsiteY4" fmla="*/ 110290 h 361488"/>
              <a:gd name="connsiteX0" fmla="*/ 0 w 1831264"/>
              <a:gd name="connsiteY0" fmla="*/ 622041 h 873239"/>
              <a:gd name="connsiteX1" fmla="*/ 1831264 w 1831264"/>
              <a:gd name="connsiteY1" fmla="*/ 41866 h 873239"/>
              <a:gd name="connsiteX2" fmla="*/ 549858 w 1831264"/>
              <a:gd name="connsiteY2" fmla="*/ 873239 h 873239"/>
              <a:gd name="connsiteX3" fmla="*/ 325923 w 1831264"/>
              <a:gd name="connsiteY3" fmla="*/ 547397 h 873239"/>
              <a:gd name="connsiteX4" fmla="*/ 0 w 1831264"/>
              <a:gd name="connsiteY4" fmla="*/ 622041 h 873239"/>
              <a:gd name="connsiteX0" fmla="*/ 0 w 3336602"/>
              <a:gd name="connsiteY0" fmla="*/ 622041 h 796212"/>
              <a:gd name="connsiteX1" fmla="*/ 1831264 w 3336602"/>
              <a:gd name="connsiteY1" fmla="*/ 41866 h 796212"/>
              <a:gd name="connsiteX2" fmla="*/ 3336602 w 3336602"/>
              <a:gd name="connsiteY2" fmla="*/ 796212 h 796212"/>
              <a:gd name="connsiteX3" fmla="*/ 325923 w 3336602"/>
              <a:gd name="connsiteY3" fmla="*/ 547397 h 796212"/>
              <a:gd name="connsiteX4" fmla="*/ 0 w 3336602"/>
              <a:gd name="connsiteY4" fmla="*/ 622041 h 796212"/>
              <a:gd name="connsiteX0" fmla="*/ 0 w 3336602"/>
              <a:gd name="connsiteY0" fmla="*/ 777550 h 951721"/>
              <a:gd name="connsiteX1" fmla="*/ 2944717 w 3336602"/>
              <a:gd name="connsiteY1" fmla="*/ 41866 h 951721"/>
              <a:gd name="connsiteX2" fmla="*/ 3336602 w 3336602"/>
              <a:gd name="connsiteY2" fmla="*/ 951721 h 951721"/>
              <a:gd name="connsiteX3" fmla="*/ 325923 w 3336602"/>
              <a:gd name="connsiteY3" fmla="*/ 702906 h 951721"/>
              <a:gd name="connsiteX4" fmla="*/ 0 w 3336602"/>
              <a:gd name="connsiteY4" fmla="*/ 777550 h 951721"/>
              <a:gd name="connsiteX0" fmla="*/ 0 w 3336602"/>
              <a:gd name="connsiteY0" fmla="*/ 777550 h 951721"/>
              <a:gd name="connsiteX1" fmla="*/ 2944717 w 3336602"/>
              <a:gd name="connsiteY1" fmla="*/ 41866 h 951721"/>
              <a:gd name="connsiteX2" fmla="*/ 3336602 w 3336602"/>
              <a:gd name="connsiteY2" fmla="*/ 951721 h 951721"/>
              <a:gd name="connsiteX3" fmla="*/ 294821 w 3336602"/>
              <a:gd name="connsiteY3" fmla="*/ 951721 h 951721"/>
              <a:gd name="connsiteX4" fmla="*/ 0 w 3336602"/>
              <a:gd name="connsiteY4" fmla="*/ 777550 h 951721"/>
              <a:gd name="connsiteX0" fmla="*/ 0 w 3336602"/>
              <a:gd name="connsiteY0" fmla="*/ 735684 h 909855"/>
              <a:gd name="connsiteX1" fmla="*/ 2944717 w 3336602"/>
              <a:gd name="connsiteY1" fmla="*/ 0 h 909855"/>
              <a:gd name="connsiteX2" fmla="*/ 3336602 w 3336602"/>
              <a:gd name="connsiteY2" fmla="*/ 909855 h 909855"/>
              <a:gd name="connsiteX3" fmla="*/ 294821 w 3336602"/>
              <a:gd name="connsiteY3" fmla="*/ 909855 h 909855"/>
              <a:gd name="connsiteX4" fmla="*/ 0 w 3336602"/>
              <a:gd name="connsiteY4" fmla="*/ 735684 h 909855"/>
              <a:gd name="connsiteX0" fmla="*/ 0 w 3336602"/>
              <a:gd name="connsiteY0" fmla="*/ 970382 h 1144553"/>
              <a:gd name="connsiteX1" fmla="*/ 3336602 w 3336602"/>
              <a:gd name="connsiteY1" fmla="*/ 0 h 1144553"/>
              <a:gd name="connsiteX2" fmla="*/ 3336602 w 3336602"/>
              <a:gd name="connsiteY2" fmla="*/ 1144553 h 1144553"/>
              <a:gd name="connsiteX3" fmla="*/ 294821 w 3336602"/>
              <a:gd name="connsiteY3" fmla="*/ 1144553 h 1144553"/>
              <a:gd name="connsiteX4" fmla="*/ 0 w 3336602"/>
              <a:gd name="connsiteY4" fmla="*/ 970382 h 1144553"/>
              <a:gd name="connsiteX0" fmla="*/ 0 w 3979862"/>
              <a:gd name="connsiteY0" fmla="*/ 0 h 1144553"/>
              <a:gd name="connsiteX1" fmla="*/ 3979862 w 3979862"/>
              <a:gd name="connsiteY1" fmla="*/ 0 h 1144553"/>
              <a:gd name="connsiteX2" fmla="*/ 3979862 w 3979862"/>
              <a:gd name="connsiteY2" fmla="*/ 1144553 h 1144553"/>
              <a:gd name="connsiteX3" fmla="*/ 938081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663310 w 4643172"/>
              <a:gd name="connsiteY0" fmla="*/ 0 h 1144553"/>
              <a:gd name="connsiteX1" fmla="*/ 4643172 w 4643172"/>
              <a:gd name="connsiteY1" fmla="*/ 0 h 1144553"/>
              <a:gd name="connsiteX2" fmla="*/ 4643172 w 4643172"/>
              <a:gd name="connsiteY2" fmla="*/ 1144553 h 1144553"/>
              <a:gd name="connsiteX3" fmla="*/ 663310 w 4643172"/>
              <a:gd name="connsiteY3" fmla="*/ 1144553 h 1144553"/>
              <a:gd name="connsiteX4" fmla="*/ 663310 w 4643172"/>
              <a:gd name="connsiteY4" fmla="*/ 0 h 1144553"/>
              <a:gd name="connsiteX0" fmla="*/ 663310 w 4643172"/>
              <a:gd name="connsiteY0" fmla="*/ 0 h 1144553"/>
              <a:gd name="connsiteX1" fmla="*/ 4643172 w 4643172"/>
              <a:gd name="connsiteY1" fmla="*/ 0 h 1144553"/>
              <a:gd name="connsiteX2" fmla="*/ 4643172 w 4643172"/>
              <a:gd name="connsiteY2" fmla="*/ 1144553 h 1144553"/>
              <a:gd name="connsiteX3" fmla="*/ 663310 w 4643172"/>
              <a:gd name="connsiteY3" fmla="*/ 1144553 h 1144553"/>
              <a:gd name="connsiteX4" fmla="*/ 663310 w 464317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334380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480587"/>
              <a:gd name="connsiteY0" fmla="*/ 0 h 1144553"/>
              <a:gd name="connsiteX1" fmla="*/ 3334380 w 3480587"/>
              <a:gd name="connsiteY1" fmla="*/ 0 h 1144553"/>
              <a:gd name="connsiteX2" fmla="*/ 3480587 w 3480587"/>
              <a:gd name="connsiteY2" fmla="*/ 1144553 h 1144553"/>
              <a:gd name="connsiteX3" fmla="*/ 0 w 3480587"/>
              <a:gd name="connsiteY3" fmla="*/ 1144553 h 1144553"/>
              <a:gd name="connsiteX4" fmla="*/ 0 w 3480587"/>
              <a:gd name="connsiteY4" fmla="*/ 0 h 1144553"/>
              <a:gd name="connsiteX0" fmla="*/ 0 w 3484348"/>
              <a:gd name="connsiteY0" fmla="*/ 0 h 1144553"/>
              <a:gd name="connsiteX1" fmla="*/ 3484348 w 3484348"/>
              <a:gd name="connsiteY1" fmla="*/ 0 h 1144553"/>
              <a:gd name="connsiteX2" fmla="*/ 3480587 w 3484348"/>
              <a:gd name="connsiteY2" fmla="*/ 1144553 h 1144553"/>
              <a:gd name="connsiteX3" fmla="*/ 0 w 3484348"/>
              <a:gd name="connsiteY3" fmla="*/ 1144553 h 1144553"/>
              <a:gd name="connsiteX4" fmla="*/ 0 w 3484348"/>
              <a:gd name="connsiteY4" fmla="*/ 0 h 1144553"/>
              <a:gd name="connsiteX0" fmla="*/ 6048484 w 9532832"/>
              <a:gd name="connsiteY0" fmla="*/ 0 h 1144553"/>
              <a:gd name="connsiteX1" fmla="*/ 9532832 w 9532832"/>
              <a:gd name="connsiteY1" fmla="*/ 0 h 1144553"/>
              <a:gd name="connsiteX2" fmla="*/ 0 w 9532832"/>
              <a:gd name="connsiteY2" fmla="*/ 1144553 h 1144553"/>
              <a:gd name="connsiteX3" fmla="*/ 6048484 w 9532832"/>
              <a:gd name="connsiteY3" fmla="*/ 1144553 h 1144553"/>
              <a:gd name="connsiteX4" fmla="*/ 6048484 w 9532832"/>
              <a:gd name="connsiteY4" fmla="*/ 0 h 1144553"/>
              <a:gd name="connsiteX0" fmla="*/ 6049738 w 6266489"/>
              <a:gd name="connsiteY0" fmla="*/ 0 h 1144553"/>
              <a:gd name="connsiteX1" fmla="*/ 1254 w 6266489"/>
              <a:gd name="connsiteY1" fmla="*/ 0 h 1144553"/>
              <a:gd name="connsiteX2" fmla="*/ 1254 w 6266489"/>
              <a:gd name="connsiteY2" fmla="*/ 1144553 h 1144553"/>
              <a:gd name="connsiteX3" fmla="*/ 6049738 w 6266489"/>
              <a:gd name="connsiteY3" fmla="*/ 1144553 h 1144553"/>
              <a:gd name="connsiteX4" fmla="*/ 6049738 w 6266489"/>
              <a:gd name="connsiteY4" fmla="*/ 0 h 11445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66489" h="1144553">
                <a:moveTo>
                  <a:pt x="6049738" y="0"/>
                </a:moveTo>
                <a:lnTo>
                  <a:pt x="1254" y="0"/>
                </a:lnTo>
                <a:cubicBezTo>
                  <a:pt x="0" y="381518"/>
                  <a:pt x="2508" y="763035"/>
                  <a:pt x="1254" y="1144553"/>
                </a:cubicBezTo>
                <a:lnTo>
                  <a:pt x="6049738" y="1144553"/>
                </a:lnTo>
                <a:cubicBezTo>
                  <a:pt x="6266219" y="758978"/>
                  <a:pt x="6266489" y="381297"/>
                  <a:pt x="6049738" y="0"/>
                </a:cubicBezTo>
                <a:close/>
              </a:path>
            </a:pathLst>
          </a:custGeom>
          <a:solidFill>
            <a:srgbClr val="191497"/>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419" sz="2400" b="0" i="0" u="none" strike="noStrike" kern="1200" cap="none" spc="0" normalizeH="0" baseline="0" noProof="0">
              <a:ln>
                <a:noFill/>
              </a:ln>
              <a:solidFill>
                <a:prstClr val="black"/>
              </a:solidFill>
              <a:effectLst/>
              <a:uLnTx/>
              <a:uFillTx/>
              <a:latin typeface="Calibri"/>
              <a:ea typeface="+mn-ea"/>
              <a:cs typeface="+mn-cs"/>
            </a:endParaRPr>
          </a:p>
        </p:txBody>
      </p:sp>
      <p:sp>
        <p:nvSpPr>
          <p:cNvPr id="3" name="2 Marcador de posición de imagen"/>
          <p:cNvSpPr>
            <a:spLocks noGrp="1"/>
          </p:cNvSpPr>
          <p:nvPr>
            <p:ph type="pic" idx="1"/>
          </p:nvPr>
        </p:nvSpPr>
        <p:spPr>
          <a:xfrm>
            <a:off x="2442633" y="1481139"/>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s-ES" dirty="0"/>
              <a:t>Haga clic en el icono para agregar una imagen</a:t>
            </a:r>
          </a:p>
        </p:txBody>
      </p:sp>
      <p:sp>
        <p:nvSpPr>
          <p:cNvPr id="4" name="3 Marcador de texto"/>
          <p:cNvSpPr>
            <a:spLocks noGrp="1"/>
          </p:cNvSpPr>
          <p:nvPr>
            <p:ph type="body" sz="half" idx="2"/>
          </p:nvPr>
        </p:nvSpPr>
        <p:spPr>
          <a:xfrm>
            <a:off x="2389717" y="5785659"/>
            <a:ext cx="7315200" cy="386541"/>
          </a:xfrm>
        </p:spPr>
        <p:txBody>
          <a:bodyPr/>
          <a:lstStyle>
            <a:lvl1pPr marL="0" indent="0">
              <a:buNone/>
              <a:defRPr sz="1867">
                <a:solidFill>
                  <a:srgbClr val="003399"/>
                </a:solidFill>
              </a:defRPr>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s-ES"/>
              <a:t>Haga clic para modificar el estilo de texto del patrón</a:t>
            </a:r>
          </a:p>
        </p:txBody>
      </p:sp>
      <p:sp>
        <p:nvSpPr>
          <p:cNvPr id="17" name="16 Título"/>
          <p:cNvSpPr>
            <a:spLocks noGrp="1"/>
          </p:cNvSpPr>
          <p:nvPr>
            <p:ph type="title"/>
          </p:nvPr>
        </p:nvSpPr>
        <p:spPr/>
        <p:txBody>
          <a:bodyPr/>
          <a:lstStyle/>
          <a:p>
            <a:r>
              <a:rPr lang="es-ES"/>
              <a:t>Haga clic para modificar el estilo de título del patrón</a:t>
            </a:r>
            <a:endParaRPr lang="es-419"/>
          </a:p>
        </p:txBody>
      </p:sp>
      <p:sp>
        <p:nvSpPr>
          <p:cNvPr id="18" name="17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s-MX" sz="1600" b="0" i="0" u="none" strike="noStrike" kern="1200" cap="none" spc="0" normalizeH="0" baseline="0" noProof="0" smtClean="0">
                <a:ln>
                  <a:noFill/>
                </a:ln>
                <a:solidFill>
                  <a:srgbClr val="191497"/>
                </a:solidFill>
                <a:effectLst/>
                <a:uLnTx/>
                <a:uFillTx/>
                <a:latin typeface="Calibri"/>
                <a:ea typeface="+mn-ea"/>
                <a:cs typeface="+mn-cs"/>
              </a:rPr>
              <a:t>9/2/2021</a:t>
            </a:r>
            <a:endParaRPr kumimoji="0" lang="es-419" sz="1600" b="0" i="0" u="none" strike="noStrike" kern="1200" cap="none" spc="0" normalizeH="0" baseline="0" noProof="0">
              <a:ln>
                <a:noFill/>
              </a:ln>
              <a:solidFill>
                <a:srgbClr val="191497"/>
              </a:solidFill>
              <a:effectLst/>
              <a:uLnTx/>
              <a:uFillTx/>
              <a:latin typeface="Calibri"/>
              <a:ea typeface="+mn-ea"/>
              <a:cs typeface="+mn-cs"/>
            </a:endParaRPr>
          </a:p>
        </p:txBody>
      </p:sp>
      <p:sp>
        <p:nvSpPr>
          <p:cNvPr id="19" name="18 Marcador de número de diapositiva"/>
          <p:cNvSpPr>
            <a:spLocks noGrp="1"/>
          </p:cNvSpPr>
          <p:nvPr>
            <p:ph type="sldNum" sz="quarter" idx="11"/>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EB8BC1CF-53D9-4B5D-B9ED-428E2F28E081}" type="slidenum">
              <a:rPr kumimoji="0" lang="es-419" sz="1600" b="0" i="0" u="none" strike="noStrike" kern="1200" cap="none" spc="0" normalizeH="0" baseline="0" noProof="0" smtClean="0">
                <a:ln>
                  <a:noFill/>
                </a:ln>
                <a:solidFill>
                  <a:srgbClr val="191497"/>
                </a:solidFill>
                <a:effectLst/>
                <a:uLnTx/>
                <a:uFillTx/>
                <a:latin typeface="Calibri" pitchFamily="34" charset="0"/>
                <a:ea typeface="+mn-ea"/>
                <a:cs typeface="Calibri" pitchFamily="34" charset="0"/>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altLang="es-PE" sz="1600" b="0" i="0" u="none" strike="noStrike" kern="1200" cap="none" spc="0" normalizeH="0" baseline="0" noProof="0" dirty="0">
              <a:ln>
                <a:noFill/>
              </a:ln>
              <a:solidFill>
                <a:srgbClr val="191497"/>
              </a:solidFill>
              <a:effectLst/>
              <a:uLnTx/>
              <a:uFillTx/>
              <a:latin typeface="Calibri" pitchFamily="34" charset="0"/>
              <a:ea typeface="+mn-ea"/>
              <a:cs typeface="Calibri" pitchFamily="34" charset="0"/>
            </a:endParaRPr>
          </a:p>
        </p:txBody>
      </p:sp>
      <p:sp>
        <p:nvSpPr>
          <p:cNvPr id="20" name="19 Marcador de pie de página"/>
          <p:cNvSpPr>
            <a:spLocks noGrp="1"/>
          </p:cNvSpPr>
          <p:nvPr>
            <p:ph type="ftr" sz="quarter" idx="12"/>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dirty="0">
              <a:ln>
                <a:noFill/>
              </a:ln>
              <a:solidFill>
                <a:srgbClr val="191497"/>
              </a:solidFill>
              <a:effectLst/>
              <a:uLnTx/>
              <a:uFillTx/>
              <a:latin typeface="Calibri" pitchFamily="34" charset="0"/>
              <a:ea typeface="+mn-ea"/>
              <a:cs typeface="Calibri" pitchFamily="34" charset="0"/>
            </a:endParaRPr>
          </a:p>
        </p:txBody>
      </p:sp>
      <p:pic>
        <p:nvPicPr>
          <p:cNvPr id="11" name="10 Imagen" descr="IsotipoIFA2015.png"/>
          <p:cNvPicPr>
            <a:picLocks noChangeAspect="1"/>
          </p:cNvPicPr>
          <p:nvPr userDrawn="1"/>
        </p:nvPicPr>
        <p:blipFill>
          <a:blip r:embed="rId2" cstate="print"/>
          <a:stretch>
            <a:fillRect/>
          </a:stretch>
        </p:blipFill>
        <p:spPr>
          <a:xfrm>
            <a:off x="10689169" y="174400"/>
            <a:ext cx="946489" cy="1017800"/>
          </a:xfrm>
          <a:prstGeom prst="rect">
            <a:avLst/>
          </a:prstGeom>
        </p:spPr>
      </p:pic>
    </p:spTree>
    <p:extLst>
      <p:ext uri="{BB962C8B-B14F-4D97-AF65-F5344CB8AC3E}">
        <p14:creationId xmlns:p14="http://schemas.microsoft.com/office/powerpoint/2010/main" val="164285139"/>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ítulo y texto vertical">
    <p:spTree>
      <p:nvGrpSpPr>
        <p:cNvPr id="1" name=""/>
        <p:cNvGrpSpPr/>
        <p:nvPr/>
      </p:nvGrpSpPr>
      <p:grpSpPr>
        <a:xfrm>
          <a:off x="0" y="0"/>
          <a:ext cx="0" cy="0"/>
          <a:chOff x="0" y="0"/>
          <a:chExt cx="0" cy="0"/>
        </a:xfrm>
      </p:grpSpPr>
      <p:sp>
        <p:nvSpPr>
          <p:cNvPr id="8" name="7 Forma libre"/>
          <p:cNvSpPr/>
          <p:nvPr userDrawn="1"/>
        </p:nvSpPr>
        <p:spPr>
          <a:xfrm>
            <a:off x="-2053" y="0"/>
            <a:ext cx="10251408" cy="1331915"/>
          </a:xfrm>
          <a:custGeom>
            <a:avLst/>
            <a:gdLst>
              <a:gd name="connsiteX0" fmla="*/ 111968 w 111968"/>
              <a:gd name="connsiteY0" fmla="*/ 0 h 49763"/>
              <a:gd name="connsiteX1" fmla="*/ 93306 w 111968"/>
              <a:gd name="connsiteY1" fmla="*/ 6220 h 49763"/>
              <a:gd name="connsiteX2" fmla="*/ 55984 w 111968"/>
              <a:gd name="connsiteY2" fmla="*/ 31102 h 49763"/>
              <a:gd name="connsiteX3" fmla="*/ 18661 w 111968"/>
              <a:gd name="connsiteY3" fmla="*/ 43543 h 49763"/>
              <a:gd name="connsiteX4" fmla="*/ 0 w 111968"/>
              <a:gd name="connsiteY4" fmla="*/ 49763 h 49763"/>
              <a:gd name="connsiteX0" fmla="*/ 111968 w 511818"/>
              <a:gd name="connsiteY0" fmla="*/ 0 h 404326"/>
              <a:gd name="connsiteX1" fmla="*/ 93306 w 511818"/>
              <a:gd name="connsiteY1" fmla="*/ 6220 h 404326"/>
              <a:gd name="connsiteX2" fmla="*/ 497633 w 511818"/>
              <a:gd name="connsiteY2" fmla="*/ 404326 h 404326"/>
              <a:gd name="connsiteX3" fmla="*/ 18661 w 511818"/>
              <a:gd name="connsiteY3" fmla="*/ 43543 h 404326"/>
              <a:gd name="connsiteX4" fmla="*/ 0 w 511818"/>
              <a:gd name="connsiteY4" fmla="*/ 49763 h 404326"/>
              <a:gd name="connsiteX0" fmla="*/ 348343 w 748193"/>
              <a:gd name="connsiteY0" fmla="*/ 0 h 404326"/>
              <a:gd name="connsiteX1" fmla="*/ 329681 w 748193"/>
              <a:gd name="connsiteY1" fmla="*/ 6220 h 404326"/>
              <a:gd name="connsiteX2" fmla="*/ 734008 w 748193"/>
              <a:gd name="connsiteY2" fmla="*/ 404326 h 404326"/>
              <a:gd name="connsiteX3" fmla="*/ 255036 w 748193"/>
              <a:gd name="connsiteY3" fmla="*/ 43543 h 404326"/>
              <a:gd name="connsiteX4" fmla="*/ 0 w 748193"/>
              <a:gd name="connsiteY4" fmla="*/ 404326 h 404326"/>
              <a:gd name="connsiteX0" fmla="*/ 348343 w 748193"/>
              <a:gd name="connsiteY0" fmla="*/ 0 h 723948"/>
              <a:gd name="connsiteX1" fmla="*/ 329681 w 748193"/>
              <a:gd name="connsiteY1" fmla="*/ 6220 h 723948"/>
              <a:gd name="connsiteX2" fmla="*/ 734008 w 748193"/>
              <a:gd name="connsiteY2" fmla="*/ 404326 h 723948"/>
              <a:gd name="connsiteX3" fmla="*/ 174171 w 748193"/>
              <a:gd name="connsiteY3" fmla="*/ 723948 h 723948"/>
              <a:gd name="connsiteX4" fmla="*/ 0 w 748193"/>
              <a:gd name="connsiteY4" fmla="*/ 404326 h 723948"/>
              <a:gd name="connsiteX0" fmla="*/ 555949 w 748193"/>
              <a:gd name="connsiteY0" fmla="*/ 0 h 954104"/>
              <a:gd name="connsiteX1" fmla="*/ 329681 w 748193"/>
              <a:gd name="connsiteY1" fmla="*/ 236376 h 954104"/>
              <a:gd name="connsiteX2" fmla="*/ 734008 w 748193"/>
              <a:gd name="connsiteY2" fmla="*/ 634482 h 954104"/>
              <a:gd name="connsiteX3" fmla="*/ 174171 w 748193"/>
              <a:gd name="connsiteY3" fmla="*/ 954104 h 954104"/>
              <a:gd name="connsiteX4" fmla="*/ 0 w 748193"/>
              <a:gd name="connsiteY4" fmla="*/ 634482 h 954104"/>
              <a:gd name="connsiteX0" fmla="*/ 555949 w 1165060"/>
              <a:gd name="connsiteY0" fmla="*/ 0 h 954104"/>
              <a:gd name="connsiteX1" fmla="*/ 1159328 w 1165060"/>
              <a:gd name="connsiteY1" fmla="*/ 311021 h 954104"/>
              <a:gd name="connsiteX2" fmla="*/ 734008 w 1165060"/>
              <a:gd name="connsiteY2" fmla="*/ 634482 h 954104"/>
              <a:gd name="connsiteX3" fmla="*/ 174171 w 1165060"/>
              <a:gd name="connsiteY3" fmla="*/ 954104 h 954104"/>
              <a:gd name="connsiteX4" fmla="*/ 0 w 1165060"/>
              <a:gd name="connsiteY4" fmla="*/ 634482 h 954104"/>
              <a:gd name="connsiteX0" fmla="*/ 1159328 w 1159328"/>
              <a:gd name="connsiteY0" fmla="*/ 0 h 643083"/>
              <a:gd name="connsiteX1" fmla="*/ 734008 w 1159328"/>
              <a:gd name="connsiteY1" fmla="*/ 323461 h 643083"/>
              <a:gd name="connsiteX2" fmla="*/ 174171 w 1159328"/>
              <a:gd name="connsiteY2" fmla="*/ 643083 h 643083"/>
              <a:gd name="connsiteX3" fmla="*/ 0 w 1159328"/>
              <a:gd name="connsiteY3" fmla="*/ 323461 h 643083"/>
              <a:gd name="connsiteX0" fmla="*/ 1230215 w 1230215"/>
              <a:gd name="connsiteY0" fmla="*/ 165879 h 808962"/>
              <a:gd name="connsiteX1" fmla="*/ 70887 w 1230215"/>
              <a:gd name="connsiteY1" fmla="*/ 53910 h 808962"/>
              <a:gd name="connsiteX2" fmla="*/ 804895 w 1230215"/>
              <a:gd name="connsiteY2" fmla="*/ 489340 h 808962"/>
              <a:gd name="connsiteX3" fmla="*/ 245058 w 1230215"/>
              <a:gd name="connsiteY3" fmla="*/ 808962 h 808962"/>
              <a:gd name="connsiteX4" fmla="*/ 70887 w 1230215"/>
              <a:gd name="connsiteY4" fmla="*/ 489340 h 808962"/>
              <a:gd name="connsiteX0" fmla="*/ 63262 w 1030924"/>
              <a:gd name="connsiteY0" fmla="*/ 425062 h 757125"/>
              <a:gd name="connsiteX1" fmla="*/ 134149 w 1030924"/>
              <a:gd name="connsiteY1" fmla="*/ 2073 h 757125"/>
              <a:gd name="connsiteX2" fmla="*/ 868157 w 1030924"/>
              <a:gd name="connsiteY2" fmla="*/ 437503 h 757125"/>
              <a:gd name="connsiteX3" fmla="*/ 308320 w 1030924"/>
              <a:gd name="connsiteY3" fmla="*/ 757125 h 757125"/>
              <a:gd name="connsiteX4" fmla="*/ 134149 w 1030924"/>
              <a:gd name="connsiteY4" fmla="*/ 437503 h 757125"/>
              <a:gd name="connsiteX0" fmla="*/ 63262 w 1030924"/>
              <a:gd name="connsiteY0" fmla="*/ 425062 h 757125"/>
              <a:gd name="connsiteX1" fmla="*/ 134149 w 1030924"/>
              <a:gd name="connsiteY1" fmla="*/ 2073 h 757125"/>
              <a:gd name="connsiteX2" fmla="*/ 868157 w 1030924"/>
              <a:gd name="connsiteY2" fmla="*/ 437503 h 757125"/>
              <a:gd name="connsiteX3" fmla="*/ 308320 w 1030924"/>
              <a:gd name="connsiteY3" fmla="*/ 757125 h 757125"/>
              <a:gd name="connsiteX4" fmla="*/ 84385 w 1030924"/>
              <a:gd name="connsiteY4" fmla="*/ 431283 h 757125"/>
              <a:gd name="connsiteX0" fmla="*/ 63262 w 1030924"/>
              <a:gd name="connsiteY0" fmla="*/ 425062 h 757125"/>
              <a:gd name="connsiteX1" fmla="*/ 134149 w 1030924"/>
              <a:gd name="connsiteY1" fmla="*/ 2073 h 757125"/>
              <a:gd name="connsiteX2" fmla="*/ 868157 w 1030924"/>
              <a:gd name="connsiteY2" fmla="*/ 437503 h 757125"/>
              <a:gd name="connsiteX3" fmla="*/ 308320 w 1030924"/>
              <a:gd name="connsiteY3" fmla="*/ 757125 h 757125"/>
              <a:gd name="connsiteX4" fmla="*/ 84385 w 1030924"/>
              <a:gd name="connsiteY4" fmla="*/ 431283 h 757125"/>
              <a:gd name="connsiteX5" fmla="*/ 63262 w 1030924"/>
              <a:gd name="connsiteY5" fmla="*/ 425062 h 757125"/>
              <a:gd name="connsiteX0" fmla="*/ 1425 w 1273887"/>
              <a:gd name="connsiteY0" fmla="*/ 515258 h 766456"/>
              <a:gd name="connsiteX1" fmla="*/ 377112 w 1273887"/>
              <a:gd name="connsiteY1" fmla="*/ 11404 h 766456"/>
              <a:gd name="connsiteX2" fmla="*/ 1111120 w 1273887"/>
              <a:gd name="connsiteY2" fmla="*/ 446834 h 766456"/>
              <a:gd name="connsiteX3" fmla="*/ 551283 w 1273887"/>
              <a:gd name="connsiteY3" fmla="*/ 766456 h 766456"/>
              <a:gd name="connsiteX4" fmla="*/ 327348 w 1273887"/>
              <a:gd name="connsiteY4" fmla="*/ 440614 h 766456"/>
              <a:gd name="connsiteX5" fmla="*/ 1425 w 1273887"/>
              <a:gd name="connsiteY5" fmla="*/ 515258 h 766456"/>
              <a:gd name="connsiteX0" fmla="*/ 0 w 1109695"/>
              <a:gd name="connsiteY0" fmla="*/ 110290 h 361488"/>
              <a:gd name="connsiteX1" fmla="*/ 1109695 w 1109695"/>
              <a:gd name="connsiteY1" fmla="*/ 41866 h 361488"/>
              <a:gd name="connsiteX2" fmla="*/ 549858 w 1109695"/>
              <a:gd name="connsiteY2" fmla="*/ 361488 h 361488"/>
              <a:gd name="connsiteX3" fmla="*/ 325923 w 1109695"/>
              <a:gd name="connsiteY3" fmla="*/ 35646 h 361488"/>
              <a:gd name="connsiteX4" fmla="*/ 0 w 1109695"/>
              <a:gd name="connsiteY4" fmla="*/ 110290 h 361488"/>
              <a:gd name="connsiteX0" fmla="*/ 0 w 1831264"/>
              <a:gd name="connsiteY0" fmla="*/ 622041 h 873239"/>
              <a:gd name="connsiteX1" fmla="*/ 1831264 w 1831264"/>
              <a:gd name="connsiteY1" fmla="*/ 41866 h 873239"/>
              <a:gd name="connsiteX2" fmla="*/ 549858 w 1831264"/>
              <a:gd name="connsiteY2" fmla="*/ 873239 h 873239"/>
              <a:gd name="connsiteX3" fmla="*/ 325923 w 1831264"/>
              <a:gd name="connsiteY3" fmla="*/ 547397 h 873239"/>
              <a:gd name="connsiteX4" fmla="*/ 0 w 1831264"/>
              <a:gd name="connsiteY4" fmla="*/ 622041 h 873239"/>
              <a:gd name="connsiteX0" fmla="*/ 0 w 3336602"/>
              <a:gd name="connsiteY0" fmla="*/ 622041 h 796212"/>
              <a:gd name="connsiteX1" fmla="*/ 1831264 w 3336602"/>
              <a:gd name="connsiteY1" fmla="*/ 41866 h 796212"/>
              <a:gd name="connsiteX2" fmla="*/ 3336602 w 3336602"/>
              <a:gd name="connsiteY2" fmla="*/ 796212 h 796212"/>
              <a:gd name="connsiteX3" fmla="*/ 325923 w 3336602"/>
              <a:gd name="connsiteY3" fmla="*/ 547397 h 796212"/>
              <a:gd name="connsiteX4" fmla="*/ 0 w 3336602"/>
              <a:gd name="connsiteY4" fmla="*/ 622041 h 796212"/>
              <a:gd name="connsiteX0" fmla="*/ 0 w 3336602"/>
              <a:gd name="connsiteY0" fmla="*/ 777550 h 951721"/>
              <a:gd name="connsiteX1" fmla="*/ 2944717 w 3336602"/>
              <a:gd name="connsiteY1" fmla="*/ 41866 h 951721"/>
              <a:gd name="connsiteX2" fmla="*/ 3336602 w 3336602"/>
              <a:gd name="connsiteY2" fmla="*/ 951721 h 951721"/>
              <a:gd name="connsiteX3" fmla="*/ 325923 w 3336602"/>
              <a:gd name="connsiteY3" fmla="*/ 702906 h 951721"/>
              <a:gd name="connsiteX4" fmla="*/ 0 w 3336602"/>
              <a:gd name="connsiteY4" fmla="*/ 777550 h 951721"/>
              <a:gd name="connsiteX0" fmla="*/ 0 w 3336602"/>
              <a:gd name="connsiteY0" fmla="*/ 777550 h 951721"/>
              <a:gd name="connsiteX1" fmla="*/ 2944717 w 3336602"/>
              <a:gd name="connsiteY1" fmla="*/ 41866 h 951721"/>
              <a:gd name="connsiteX2" fmla="*/ 3336602 w 3336602"/>
              <a:gd name="connsiteY2" fmla="*/ 951721 h 951721"/>
              <a:gd name="connsiteX3" fmla="*/ 294821 w 3336602"/>
              <a:gd name="connsiteY3" fmla="*/ 951721 h 951721"/>
              <a:gd name="connsiteX4" fmla="*/ 0 w 3336602"/>
              <a:gd name="connsiteY4" fmla="*/ 777550 h 951721"/>
              <a:gd name="connsiteX0" fmla="*/ 0 w 3336602"/>
              <a:gd name="connsiteY0" fmla="*/ 735684 h 909855"/>
              <a:gd name="connsiteX1" fmla="*/ 2944717 w 3336602"/>
              <a:gd name="connsiteY1" fmla="*/ 0 h 909855"/>
              <a:gd name="connsiteX2" fmla="*/ 3336602 w 3336602"/>
              <a:gd name="connsiteY2" fmla="*/ 909855 h 909855"/>
              <a:gd name="connsiteX3" fmla="*/ 294821 w 3336602"/>
              <a:gd name="connsiteY3" fmla="*/ 909855 h 909855"/>
              <a:gd name="connsiteX4" fmla="*/ 0 w 3336602"/>
              <a:gd name="connsiteY4" fmla="*/ 735684 h 909855"/>
              <a:gd name="connsiteX0" fmla="*/ 0 w 3336602"/>
              <a:gd name="connsiteY0" fmla="*/ 970382 h 1144553"/>
              <a:gd name="connsiteX1" fmla="*/ 3336602 w 3336602"/>
              <a:gd name="connsiteY1" fmla="*/ 0 h 1144553"/>
              <a:gd name="connsiteX2" fmla="*/ 3336602 w 3336602"/>
              <a:gd name="connsiteY2" fmla="*/ 1144553 h 1144553"/>
              <a:gd name="connsiteX3" fmla="*/ 294821 w 3336602"/>
              <a:gd name="connsiteY3" fmla="*/ 1144553 h 1144553"/>
              <a:gd name="connsiteX4" fmla="*/ 0 w 3336602"/>
              <a:gd name="connsiteY4" fmla="*/ 970382 h 1144553"/>
              <a:gd name="connsiteX0" fmla="*/ 0 w 3979862"/>
              <a:gd name="connsiteY0" fmla="*/ 0 h 1144553"/>
              <a:gd name="connsiteX1" fmla="*/ 3979862 w 3979862"/>
              <a:gd name="connsiteY1" fmla="*/ 0 h 1144553"/>
              <a:gd name="connsiteX2" fmla="*/ 3979862 w 3979862"/>
              <a:gd name="connsiteY2" fmla="*/ 1144553 h 1144553"/>
              <a:gd name="connsiteX3" fmla="*/ 938081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663310 w 4643172"/>
              <a:gd name="connsiteY0" fmla="*/ 0 h 1144553"/>
              <a:gd name="connsiteX1" fmla="*/ 4643172 w 4643172"/>
              <a:gd name="connsiteY1" fmla="*/ 0 h 1144553"/>
              <a:gd name="connsiteX2" fmla="*/ 4643172 w 4643172"/>
              <a:gd name="connsiteY2" fmla="*/ 1144553 h 1144553"/>
              <a:gd name="connsiteX3" fmla="*/ 663310 w 4643172"/>
              <a:gd name="connsiteY3" fmla="*/ 1144553 h 1144553"/>
              <a:gd name="connsiteX4" fmla="*/ 663310 w 4643172"/>
              <a:gd name="connsiteY4" fmla="*/ 0 h 1144553"/>
              <a:gd name="connsiteX0" fmla="*/ 663310 w 4643172"/>
              <a:gd name="connsiteY0" fmla="*/ 0 h 1144553"/>
              <a:gd name="connsiteX1" fmla="*/ 4643172 w 4643172"/>
              <a:gd name="connsiteY1" fmla="*/ 0 h 1144553"/>
              <a:gd name="connsiteX2" fmla="*/ 4643172 w 4643172"/>
              <a:gd name="connsiteY2" fmla="*/ 1144553 h 1144553"/>
              <a:gd name="connsiteX3" fmla="*/ 663310 w 4643172"/>
              <a:gd name="connsiteY3" fmla="*/ 1144553 h 1144553"/>
              <a:gd name="connsiteX4" fmla="*/ 663310 w 464317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334380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480587"/>
              <a:gd name="connsiteY0" fmla="*/ 0 h 1144553"/>
              <a:gd name="connsiteX1" fmla="*/ 3334380 w 3480587"/>
              <a:gd name="connsiteY1" fmla="*/ 0 h 1144553"/>
              <a:gd name="connsiteX2" fmla="*/ 3480587 w 3480587"/>
              <a:gd name="connsiteY2" fmla="*/ 1144553 h 1144553"/>
              <a:gd name="connsiteX3" fmla="*/ 0 w 3480587"/>
              <a:gd name="connsiteY3" fmla="*/ 1144553 h 1144553"/>
              <a:gd name="connsiteX4" fmla="*/ 0 w 3480587"/>
              <a:gd name="connsiteY4" fmla="*/ 0 h 1144553"/>
              <a:gd name="connsiteX0" fmla="*/ 0 w 3484348"/>
              <a:gd name="connsiteY0" fmla="*/ 0 h 1144553"/>
              <a:gd name="connsiteX1" fmla="*/ 3484348 w 3484348"/>
              <a:gd name="connsiteY1" fmla="*/ 0 h 1144553"/>
              <a:gd name="connsiteX2" fmla="*/ 3480587 w 3484348"/>
              <a:gd name="connsiteY2" fmla="*/ 1144553 h 1144553"/>
              <a:gd name="connsiteX3" fmla="*/ 0 w 3484348"/>
              <a:gd name="connsiteY3" fmla="*/ 1144553 h 1144553"/>
              <a:gd name="connsiteX4" fmla="*/ 0 w 3484348"/>
              <a:gd name="connsiteY4" fmla="*/ 0 h 1144553"/>
              <a:gd name="connsiteX0" fmla="*/ 6048484 w 9532832"/>
              <a:gd name="connsiteY0" fmla="*/ 0 h 1144553"/>
              <a:gd name="connsiteX1" fmla="*/ 9532832 w 9532832"/>
              <a:gd name="connsiteY1" fmla="*/ 0 h 1144553"/>
              <a:gd name="connsiteX2" fmla="*/ 0 w 9532832"/>
              <a:gd name="connsiteY2" fmla="*/ 1144553 h 1144553"/>
              <a:gd name="connsiteX3" fmla="*/ 6048484 w 9532832"/>
              <a:gd name="connsiteY3" fmla="*/ 1144553 h 1144553"/>
              <a:gd name="connsiteX4" fmla="*/ 6048484 w 9532832"/>
              <a:gd name="connsiteY4" fmla="*/ 0 h 1144553"/>
              <a:gd name="connsiteX0" fmla="*/ 6049738 w 6266489"/>
              <a:gd name="connsiteY0" fmla="*/ 0 h 1144553"/>
              <a:gd name="connsiteX1" fmla="*/ 1254 w 6266489"/>
              <a:gd name="connsiteY1" fmla="*/ 0 h 1144553"/>
              <a:gd name="connsiteX2" fmla="*/ 1254 w 6266489"/>
              <a:gd name="connsiteY2" fmla="*/ 1144553 h 1144553"/>
              <a:gd name="connsiteX3" fmla="*/ 6049738 w 6266489"/>
              <a:gd name="connsiteY3" fmla="*/ 1144553 h 1144553"/>
              <a:gd name="connsiteX4" fmla="*/ 6049738 w 6266489"/>
              <a:gd name="connsiteY4" fmla="*/ 0 h 11445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66489" h="1144553">
                <a:moveTo>
                  <a:pt x="6049738" y="0"/>
                </a:moveTo>
                <a:lnTo>
                  <a:pt x="1254" y="0"/>
                </a:lnTo>
                <a:cubicBezTo>
                  <a:pt x="0" y="381518"/>
                  <a:pt x="2508" y="763035"/>
                  <a:pt x="1254" y="1144553"/>
                </a:cubicBezTo>
                <a:lnTo>
                  <a:pt x="6049738" y="1144553"/>
                </a:lnTo>
                <a:cubicBezTo>
                  <a:pt x="6266219" y="758978"/>
                  <a:pt x="6266489" y="381297"/>
                  <a:pt x="6049738" y="0"/>
                </a:cubicBezTo>
                <a:close/>
              </a:path>
            </a:pathLst>
          </a:custGeom>
          <a:solidFill>
            <a:srgbClr val="191497"/>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419" sz="2400" b="0" i="0" u="none" strike="noStrike" kern="1200" cap="none" spc="0" normalizeH="0" baseline="0" noProof="0">
              <a:ln>
                <a:noFill/>
              </a:ln>
              <a:solidFill>
                <a:prstClr val="black"/>
              </a:solidFill>
              <a:effectLst/>
              <a:uLnTx/>
              <a:uFillTx/>
              <a:latin typeface="Calibri"/>
              <a:ea typeface="+mn-ea"/>
              <a:cs typeface="+mn-cs"/>
            </a:endParaRP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 dirty="0"/>
          </a:p>
        </p:txBody>
      </p:sp>
      <p:sp>
        <p:nvSpPr>
          <p:cNvPr id="17" name="16 Título"/>
          <p:cNvSpPr>
            <a:spLocks noGrp="1"/>
          </p:cNvSpPr>
          <p:nvPr>
            <p:ph type="title"/>
          </p:nvPr>
        </p:nvSpPr>
        <p:spPr/>
        <p:txBody>
          <a:bodyPr/>
          <a:lstStyle/>
          <a:p>
            <a:r>
              <a:rPr lang="es-ES"/>
              <a:t>Haga clic para modificar el estilo de título del patrón</a:t>
            </a:r>
            <a:endParaRPr lang="es-419"/>
          </a:p>
        </p:txBody>
      </p:sp>
      <p:sp>
        <p:nvSpPr>
          <p:cNvPr id="18" name="17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s-MX" sz="1600" b="0" i="0" u="none" strike="noStrike" kern="1200" cap="none" spc="0" normalizeH="0" baseline="0" noProof="0" smtClean="0">
                <a:ln>
                  <a:noFill/>
                </a:ln>
                <a:solidFill>
                  <a:srgbClr val="191497"/>
                </a:solidFill>
                <a:effectLst/>
                <a:uLnTx/>
                <a:uFillTx/>
                <a:latin typeface="Calibri"/>
                <a:ea typeface="+mn-ea"/>
                <a:cs typeface="+mn-cs"/>
              </a:rPr>
              <a:t>9/2/2021</a:t>
            </a:r>
            <a:endParaRPr kumimoji="0" lang="es-419" sz="1600" b="0" i="0" u="none" strike="noStrike" kern="1200" cap="none" spc="0" normalizeH="0" baseline="0" noProof="0">
              <a:ln>
                <a:noFill/>
              </a:ln>
              <a:solidFill>
                <a:srgbClr val="191497"/>
              </a:solidFill>
              <a:effectLst/>
              <a:uLnTx/>
              <a:uFillTx/>
              <a:latin typeface="Calibri"/>
              <a:ea typeface="+mn-ea"/>
              <a:cs typeface="+mn-cs"/>
            </a:endParaRPr>
          </a:p>
        </p:txBody>
      </p:sp>
      <p:sp>
        <p:nvSpPr>
          <p:cNvPr id="19" name="18 Marcador de número de diapositiva"/>
          <p:cNvSpPr>
            <a:spLocks noGrp="1"/>
          </p:cNvSpPr>
          <p:nvPr>
            <p:ph type="sldNum" sz="quarter" idx="11"/>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801F8720-B0E4-4AEC-B324-BC2924090205}" type="slidenum">
              <a:rPr kumimoji="0" lang="es-419" sz="1600" b="0" i="0" u="none" strike="noStrike" kern="1200" cap="none" spc="0" normalizeH="0" baseline="0" noProof="0" smtClean="0">
                <a:ln>
                  <a:noFill/>
                </a:ln>
                <a:solidFill>
                  <a:srgbClr val="191497"/>
                </a:solidFill>
                <a:effectLst/>
                <a:uLnTx/>
                <a:uFillTx/>
                <a:latin typeface="Calibri" pitchFamily="34" charset="0"/>
                <a:ea typeface="+mn-ea"/>
                <a:cs typeface="Calibri" pitchFamily="34" charset="0"/>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altLang="es-PE" sz="1600" b="0" i="0" u="none" strike="noStrike" kern="1200" cap="none" spc="0" normalizeH="0" baseline="0" noProof="0" dirty="0">
              <a:ln>
                <a:noFill/>
              </a:ln>
              <a:solidFill>
                <a:srgbClr val="191497"/>
              </a:solidFill>
              <a:effectLst/>
              <a:uLnTx/>
              <a:uFillTx/>
              <a:latin typeface="Calibri" pitchFamily="34" charset="0"/>
              <a:ea typeface="+mn-ea"/>
              <a:cs typeface="Calibri" pitchFamily="34" charset="0"/>
            </a:endParaRPr>
          </a:p>
        </p:txBody>
      </p:sp>
      <p:sp>
        <p:nvSpPr>
          <p:cNvPr id="20" name="19 Marcador de pie de página"/>
          <p:cNvSpPr>
            <a:spLocks noGrp="1"/>
          </p:cNvSpPr>
          <p:nvPr>
            <p:ph type="ftr" sz="quarter" idx="12"/>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dirty="0">
              <a:ln>
                <a:noFill/>
              </a:ln>
              <a:solidFill>
                <a:srgbClr val="191497"/>
              </a:solidFill>
              <a:effectLst/>
              <a:uLnTx/>
              <a:uFillTx/>
              <a:latin typeface="Calibri" pitchFamily="34" charset="0"/>
              <a:ea typeface="+mn-ea"/>
              <a:cs typeface="Calibri" pitchFamily="34" charset="0"/>
            </a:endParaRPr>
          </a:p>
        </p:txBody>
      </p:sp>
      <p:pic>
        <p:nvPicPr>
          <p:cNvPr id="10" name="9 Imagen" descr="IsotipoIFA2015.png"/>
          <p:cNvPicPr>
            <a:picLocks noChangeAspect="1"/>
          </p:cNvPicPr>
          <p:nvPr userDrawn="1"/>
        </p:nvPicPr>
        <p:blipFill>
          <a:blip r:embed="rId2" cstate="print"/>
          <a:stretch>
            <a:fillRect/>
          </a:stretch>
        </p:blipFill>
        <p:spPr>
          <a:xfrm>
            <a:off x="10689169" y="174400"/>
            <a:ext cx="946489" cy="1017800"/>
          </a:xfrm>
          <a:prstGeom prst="rect">
            <a:avLst/>
          </a:prstGeom>
        </p:spPr>
      </p:pic>
    </p:spTree>
    <p:extLst>
      <p:ext uri="{BB962C8B-B14F-4D97-AF65-F5344CB8AC3E}">
        <p14:creationId xmlns:p14="http://schemas.microsoft.com/office/powerpoint/2010/main" val="1116661303"/>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39"/>
            <a:ext cx="2743200" cy="5851525"/>
          </a:xfrm>
          <a:prstGeom prst="rect">
            <a:avLst/>
          </a:prstGeom>
        </p:spPr>
        <p:txBody>
          <a:bodyPr vert="eaVert"/>
          <a:lstStyle>
            <a:lvl1pPr>
              <a:defRPr>
                <a:solidFill>
                  <a:srgbClr val="191497"/>
                </a:solidFill>
              </a:defRPr>
            </a:lvl1pPr>
          </a:lstStyle>
          <a:p>
            <a:r>
              <a:rPr lang="es-ES" dirty="0"/>
              <a:t>Haga clic para modificar el estilo de título del patrón</a:t>
            </a:r>
          </a:p>
        </p:txBody>
      </p:sp>
      <p:sp>
        <p:nvSpPr>
          <p:cNvPr id="3" name="2 Marcador de texto vertical"/>
          <p:cNvSpPr>
            <a:spLocks noGrp="1"/>
          </p:cNvSpPr>
          <p:nvPr>
            <p:ph type="body" orient="vert" idx="1"/>
          </p:nvPr>
        </p:nvSpPr>
        <p:spPr>
          <a:xfrm>
            <a:off x="609600" y="274639"/>
            <a:ext cx="80264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 dirty="0"/>
          </a:p>
        </p:txBody>
      </p:sp>
      <p:sp>
        <p:nvSpPr>
          <p:cNvPr id="12" name="11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s-MX" sz="1600" b="0" i="0" u="none" strike="noStrike" kern="1200" cap="none" spc="0" normalizeH="0" baseline="0" noProof="0" smtClean="0">
                <a:ln>
                  <a:noFill/>
                </a:ln>
                <a:solidFill>
                  <a:srgbClr val="191497"/>
                </a:solidFill>
                <a:effectLst/>
                <a:uLnTx/>
                <a:uFillTx/>
                <a:latin typeface="Calibri"/>
                <a:ea typeface="+mn-ea"/>
                <a:cs typeface="+mn-cs"/>
              </a:rPr>
              <a:t>9/2/2021</a:t>
            </a:r>
            <a:endParaRPr kumimoji="0" lang="es-419" sz="1600" b="0" i="0" u="none" strike="noStrike" kern="1200" cap="none" spc="0" normalizeH="0" baseline="0" noProof="0">
              <a:ln>
                <a:noFill/>
              </a:ln>
              <a:solidFill>
                <a:srgbClr val="191497"/>
              </a:solidFill>
              <a:effectLst/>
              <a:uLnTx/>
              <a:uFillTx/>
              <a:latin typeface="Calibri"/>
              <a:ea typeface="+mn-ea"/>
              <a:cs typeface="+mn-cs"/>
            </a:endParaRPr>
          </a:p>
        </p:txBody>
      </p:sp>
      <p:sp>
        <p:nvSpPr>
          <p:cNvPr id="13" name="12 Marcador de número de diapositiva"/>
          <p:cNvSpPr>
            <a:spLocks noGrp="1"/>
          </p:cNvSpPr>
          <p:nvPr>
            <p:ph type="sldNum" sz="quarter" idx="11"/>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A73F5AA3-32BA-4FC5-9F9C-1EB425A65877}" type="slidenum">
              <a:rPr kumimoji="0" lang="es-419" sz="1600" b="0" i="0" u="none" strike="noStrike" kern="1200" cap="none" spc="0" normalizeH="0" baseline="0" noProof="0" smtClean="0">
                <a:ln>
                  <a:noFill/>
                </a:ln>
                <a:solidFill>
                  <a:srgbClr val="191497"/>
                </a:solidFill>
                <a:effectLst/>
                <a:uLnTx/>
                <a:uFillTx/>
                <a:latin typeface="Calibri" pitchFamily="34" charset="0"/>
                <a:ea typeface="+mn-ea"/>
                <a:cs typeface="Calibri" pitchFamily="34" charset="0"/>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altLang="es-PE" sz="1600" b="0" i="0" u="none" strike="noStrike" kern="1200" cap="none" spc="0" normalizeH="0" baseline="0" noProof="0" dirty="0">
              <a:ln>
                <a:noFill/>
              </a:ln>
              <a:solidFill>
                <a:srgbClr val="191497"/>
              </a:solidFill>
              <a:effectLst/>
              <a:uLnTx/>
              <a:uFillTx/>
              <a:latin typeface="Calibri" pitchFamily="34" charset="0"/>
              <a:ea typeface="+mn-ea"/>
              <a:cs typeface="Calibri" pitchFamily="34" charset="0"/>
            </a:endParaRPr>
          </a:p>
        </p:txBody>
      </p:sp>
      <p:sp>
        <p:nvSpPr>
          <p:cNvPr id="14" name="13 Marcador de pie de página"/>
          <p:cNvSpPr>
            <a:spLocks noGrp="1"/>
          </p:cNvSpPr>
          <p:nvPr>
            <p:ph type="ftr" sz="quarter" idx="12"/>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dirty="0">
              <a:ln>
                <a:noFill/>
              </a:ln>
              <a:solidFill>
                <a:srgbClr val="191497"/>
              </a:solidFill>
              <a:effectLst/>
              <a:uLnTx/>
              <a:uFillTx/>
              <a:latin typeface="Calibri" pitchFamily="34" charset="0"/>
              <a:ea typeface="+mn-ea"/>
              <a:cs typeface="Calibri" pitchFamily="34" charset="0"/>
            </a:endParaRPr>
          </a:p>
        </p:txBody>
      </p:sp>
    </p:spTree>
    <p:extLst>
      <p:ext uri="{BB962C8B-B14F-4D97-AF65-F5344CB8AC3E}">
        <p14:creationId xmlns:p14="http://schemas.microsoft.com/office/powerpoint/2010/main" val="4281684547"/>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122363"/>
            <a:ext cx="10363200" cy="2387600"/>
          </a:xfrm>
        </p:spPr>
        <p:txBody>
          <a:bodyPr anchor="b"/>
          <a:lstStyle>
            <a:lvl1pPr algn="ctr">
              <a:defRPr sz="6000"/>
            </a:lvl1pPr>
          </a:lstStyle>
          <a:p>
            <a:r>
              <a:rPr lang="es-ES_tradnl"/>
              <a:t>Clic para editar título</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_tradnl"/>
              <a:t>Haga clic para modificar el estilo de subtítulo del patrón</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2FD99D08-1D75-D34E-B143-5E135D6FD2CD}" type="datetimeFigureOut">
              <a:rPr kumimoji="0" lang="es-ES_tradn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26/10/2023</a:t>
            </a:fld>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78D44E-1269-5145-A199-B3BDB0A3294B}" type="slidenum">
              <a:rPr kumimoji="0" lang="es-ES_tradn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132580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Content Placeholder 2"/>
          <p:cNvSpPr>
            <a:spLocks noGrp="1"/>
          </p:cNvSpPr>
          <p:nvPr>
            <p:ph idx="1"/>
          </p:nvPr>
        </p:nvSpPr>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2FD99D08-1D75-D34E-B143-5E135D6FD2CD}" type="datetimeFigureOut">
              <a:rPr kumimoji="0" lang="es-ES_tradn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26/10/2023</a:t>
            </a:fld>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78D44E-1269-5145-A199-B3BDB0A3294B}" type="slidenum">
              <a:rPr kumimoji="0" lang="es-ES_tradn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9063595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6000"/>
            </a:lvl1pPr>
          </a:lstStyle>
          <a:p>
            <a:r>
              <a:rPr lang="es-ES_tradnl"/>
              <a:t>Clic para editar título</a:t>
            </a:r>
            <a:endParaRPr lang="en-US" dirty="0"/>
          </a:p>
        </p:txBody>
      </p:sp>
      <p:sp>
        <p:nvSpPr>
          <p:cNvPr id="3" name="Text Placeholder 2"/>
          <p:cNvSpPr>
            <a:spLocks noGrp="1"/>
          </p:cNvSpPr>
          <p:nvPr>
            <p:ph type="body" idx="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_tradnl"/>
              <a:t>Haga clic para modificar el estilo de texto del patrón</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2FD99D08-1D75-D34E-B143-5E135D6FD2CD}" type="datetimeFigureOut">
              <a:rPr kumimoji="0" lang="es-ES_tradn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26/10/2023</a:t>
            </a:fld>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78D44E-1269-5145-A199-B3BDB0A3294B}" type="slidenum">
              <a:rPr kumimoji="0" lang="es-ES_tradn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080858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2FD99D08-1D75-D34E-B143-5E135D6FD2CD}" type="datetimeFigureOut">
              <a:rPr kumimoji="0" lang="es-ES_tradn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26/10/2023</a:t>
            </a:fld>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78D44E-1269-5145-A199-B3BDB0A3294B}" type="slidenum">
              <a:rPr kumimoji="0" lang="es-ES_tradn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2633931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s-ES_tradnl"/>
              <a:t>Clic para editar título</a:t>
            </a:r>
            <a:endParaRPr lang="en-US" dirty="0"/>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4" name="Content Placeholder 3"/>
          <p:cNvSpPr>
            <a:spLocks noGrp="1"/>
          </p:cNvSpPr>
          <p:nvPr>
            <p:ph sz="half" idx="2"/>
          </p:nvPr>
        </p:nvSpPr>
        <p:spPr>
          <a:xfrm>
            <a:off x="839789" y="2505075"/>
            <a:ext cx="5157787" cy="368458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a:t>Haga clic para modificar el estilo de texto del patrón</a:t>
            </a:r>
          </a:p>
        </p:txBody>
      </p:sp>
      <p:sp>
        <p:nvSpPr>
          <p:cNvPr id="6" name="Content Placeholder 5"/>
          <p:cNvSpPr>
            <a:spLocks noGrp="1"/>
          </p:cNvSpPr>
          <p:nvPr>
            <p:ph sz="quarter" idx="4"/>
          </p:nvPr>
        </p:nvSpPr>
        <p:spPr>
          <a:xfrm>
            <a:off x="6172201" y="2505075"/>
            <a:ext cx="5183188" cy="3684588"/>
          </a:xfrm>
        </p:spPr>
        <p:txBody>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2FD99D08-1D75-D34E-B143-5E135D6FD2CD}" type="datetimeFigureOut">
              <a:rPr kumimoji="0" lang="es-ES_tradn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26/10/2023</a:t>
            </a:fld>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8" name="Footer Placeholder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Slide Number Placeholder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78D44E-1269-5145-A199-B3BDB0A3294B}" type="slidenum">
              <a:rPr kumimoji="0" lang="es-ES_tradn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3241723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2FD99D08-1D75-D34E-B143-5E135D6FD2CD}" type="datetimeFigureOut">
              <a:rPr kumimoji="0" lang="es-ES_tradn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26/10/2023</a:t>
            </a:fld>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Footer Placeholder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lide Number Placeholder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78D44E-1269-5145-A199-B3BDB0A3294B}" type="slidenum">
              <a:rPr kumimoji="0" lang="es-ES_tradn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3431139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2FD99D08-1D75-D34E-B143-5E135D6FD2CD}" type="datetimeFigureOut">
              <a:rPr kumimoji="0" lang="es-ES_tradn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26/10/2023</a:t>
            </a:fld>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Footer Placeholder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Slide Number Placeholder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78D44E-1269-5145-A199-B3BDB0A3294B}" type="slidenum">
              <a:rPr kumimoji="0" lang="es-ES_tradn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518837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n-US"/>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Editar el estilo de texto del patrón</a:t>
            </a:r>
          </a:p>
        </p:txBody>
      </p:sp>
      <p:sp>
        <p:nvSpPr>
          <p:cNvPr id="4" name="Marcador de fecha 3"/>
          <p:cNvSpPr>
            <a:spLocks noGrp="1"/>
          </p:cNvSpPr>
          <p:nvPr>
            <p:ph type="dt" sz="half" idx="10"/>
          </p:nvPr>
        </p:nvSpPr>
        <p:spPr/>
        <p:txBody>
          <a:bodyPr/>
          <a:lstStyle/>
          <a:p>
            <a:fld id="{C774D16B-BDE6-435B-9F73-F91E969A3DCF}" type="datetimeFigureOut">
              <a:rPr lang="en-US" smtClean="0"/>
              <a:t>10/26/2023</a:t>
            </a:fld>
            <a:endParaRPr lang="en-US"/>
          </a:p>
        </p:txBody>
      </p:sp>
      <p:sp>
        <p:nvSpPr>
          <p:cNvPr id="5" name="Marcador de pie de página 4"/>
          <p:cNvSpPr>
            <a:spLocks noGrp="1"/>
          </p:cNvSpPr>
          <p:nvPr>
            <p:ph type="ftr" sz="quarter" idx="11"/>
          </p:nvPr>
        </p:nvSpPr>
        <p:spPr/>
        <p:txBody>
          <a:bodyPr/>
          <a:lstStyle/>
          <a:p>
            <a:endParaRPr lang="en-US"/>
          </a:p>
        </p:txBody>
      </p:sp>
      <p:sp>
        <p:nvSpPr>
          <p:cNvPr id="6" name="Marcador de número de diapositiva 5"/>
          <p:cNvSpPr>
            <a:spLocks noGrp="1"/>
          </p:cNvSpPr>
          <p:nvPr>
            <p:ph type="sldNum" sz="quarter" idx="12"/>
          </p:nvPr>
        </p:nvSpPr>
        <p:spPr/>
        <p:txBody>
          <a:bodyPr/>
          <a:lstStyle/>
          <a:p>
            <a:fld id="{E543EDC6-937F-4C7A-A78F-393D9B32D5D4}" type="slidenum">
              <a:rPr lang="en-US" smtClean="0"/>
              <a:t>‹Nº›</a:t>
            </a:fld>
            <a:endParaRPr lang="en-US"/>
          </a:p>
        </p:txBody>
      </p:sp>
    </p:spTree>
    <p:extLst>
      <p:ext uri="{BB962C8B-B14F-4D97-AF65-F5344CB8AC3E}">
        <p14:creationId xmlns:p14="http://schemas.microsoft.com/office/powerpoint/2010/main" val="221589125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_tradnl"/>
              <a:t>Clic para editar título</a:t>
            </a:r>
            <a:endParaRPr lang="en-US" dirty="0"/>
          </a:p>
        </p:txBody>
      </p:sp>
      <p:sp>
        <p:nvSpPr>
          <p:cNvPr id="3" name="Content Placeholder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2FD99D08-1D75-D34E-B143-5E135D6FD2CD}" type="datetimeFigureOut">
              <a:rPr kumimoji="0" lang="es-ES_tradn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26/10/2023</a:t>
            </a:fld>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78D44E-1269-5145-A199-B3BDB0A3294B}" type="slidenum">
              <a:rPr kumimoji="0" lang="es-ES_tradn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7566567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s-ES_tradnl"/>
              <a:t>Clic para editar título</a:t>
            </a:r>
            <a:endParaRPr lang="en-US" dirty="0"/>
          </a:p>
        </p:txBody>
      </p:sp>
      <p:sp>
        <p:nvSpPr>
          <p:cNvPr id="3" name="Picture Placeholder 2"/>
          <p:cNvSpPr>
            <a:spLocks noGrp="1" noChangeAspect="1"/>
          </p:cNvSpPr>
          <p:nvPr>
            <p:ph type="pic" idx="1"/>
          </p:nvPr>
        </p:nvSpPr>
        <p:spPr>
          <a:xfrm>
            <a:off x="5183188" y="987427"/>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a:t>Arrastre la imagen al marcador de posición o haga clic en el icono para agregarla</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_tradnl"/>
              <a:t>Haga clic para modificar el estilo de texto del patrón</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2FD99D08-1D75-D34E-B143-5E135D6FD2CD}" type="datetimeFigureOut">
              <a:rPr kumimoji="0" lang="es-ES_tradn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26/10/2023</a:t>
            </a:fld>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78D44E-1269-5145-A199-B3BDB0A3294B}" type="slidenum">
              <a:rPr kumimoji="0" lang="es-ES_tradn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5469989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 para editar título</a:t>
            </a:r>
            <a:endParaRPr lang="en-US" dirty="0"/>
          </a:p>
        </p:txBody>
      </p:sp>
      <p:sp>
        <p:nvSpPr>
          <p:cNvPr id="3" name="Vertical Text Placeholder 2"/>
          <p:cNvSpPr>
            <a:spLocks noGrp="1"/>
          </p:cNvSpPr>
          <p:nvPr>
            <p:ph type="body" orient="vert" idx="1"/>
          </p:nvPr>
        </p:nvSpPr>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2FD99D08-1D75-D34E-B143-5E135D6FD2CD}" type="datetimeFigureOut">
              <a:rPr kumimoji="0" lang="es-ES_tradn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26/10/2023</a:t>
            </a:fld>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78D44E-1269-5145-A199-B3BDB0A3294B}" type="slidenum">
              <a:rPr kumimoji="0" lang="es-ES_tradn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187269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s-ES_tradnl"/>
              <a:t>Clic para editar título</a:t>
            </a:r>
            <a:endParaRPr lang="en-US" dirty="0"/>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2FD99D08-1D75-D34E-B143-5E135D6FD2CD}" type="datetimeFigureOut">
              <a:rPr kumimoji="0" lang="es-ES_tradn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26/10/2023</a:t>
            </a:fld>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E78D44E-1269-5145-A199-B3BDB0A3294B}" type="slidenum">
              <a:rPr kumimoji="0" lang="es-ES_tradn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3790724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Sólo el título">
    <p:spTree>
      <p:nvGrpSpPr>
        <p:cNvPr id="1" name=""/>
        <p:cNvGrpSpPr/>
        <p:nvPr/>
      </p:nvGrpSpPr>
      <p:grpSpPr>
        <a:xfrm>
          <a:off x="0" y="0"/>
          <a:ext cx="0" cy="0"/>
          <a:chOff x="0" y="0"/>
          <a:chExt cx="0" cy="0"/>
        </a:xfrm>
      </p:grpSpPr>
      <p:sp>
        <p:nvSpPr>
          <p:cNvPr id="7" name="6 Forma libre"/>
          <p:cNvSpPr/>
          <p:nvPr userDrawn="1"/>
        </p:nvSpPr>
        <p:spPr>
          <a:xfrm>
            <a:off x="-2053" y="0"/>
            <a:ext cx="10251408" cy="1331915"/>
          </a:xfrm>
          <a:custGeom>
            <a:avLst/>
            <a:gdLst>
              <a:gd name="connsiteX0" fmla="*/ 111968 w 111968"/>
              <a:gd name="connsiteY0" fmla="*/ 0 h 49763"/>
              <a:gd name="connsiteX1" fmla="*/ 93306 w 111968"/>
              <a:gd name="connsiteY1" fmla="*/ 6220 h 49763"/>
              <a:gd name="connsiteX2" fmla="*/ 55984 w 111968"/>
              <a:gd name="connsiteY2" fmla="*/ 31102 h 49763"/>
              <a:gd name="connsiteX3" fmla="*/ 18661 w 111968"/>
              <a:gd name="connsiteY3" fmla="*/ 43543 h 49763"/>
              <a:gd name="connsiteX4" fmla="*/ 0 w 111968"/>
              <a:gd name="connsiteY4" fmla="*/ 49763 h 49763"/>
              <a:gd name="connsiteX0" fmla="*/ 111968 w 511818"/>
              <a:gd name="connsiteY0" fmla="*/ 0 h 404326"/>
              <a:gd name="connsiteX1" fmla="*/ 93306 w 511818"/>
              <a:gd name="connsiteY1" fmla="*/ 6220 h 404326"/>
              <a:gd name="connsiteX2" fmla="*/ 497633 w 511818"/>
              <a:gd name="connsiteY2" fmla="*/ 404326 h 404326"/>
              <a:gd name="connsiteX3" fmla="*/ 18661 w 511818"/>
              <a:gd name="connsiteY3" fmla="*/ 43543 h 404326"/>
              <a:gd name="connsiteX4" fmla="*/ 0 w 511818"/>
              <a:gd name="connsiteY4" fmla="*/ 49763 h 404326"/>
              <a:gd name="connsiteX0" fmla="*/ 348343 w 748193"/>
              <a:gd name="connsiteY0" fmla="*/ 0 h 404326"/>
              <a:gd name="connsiteX1" fmla="*/ 329681 w 748193"/>
              <a:gd name="connsiteY1" fmla="*/ 6220 h 404326"/>
              <a:gd name="connsiteX2" fmla="*/ 734008 w 748193"/>
              <a:gd name="connsiteY2" fmla="*/ 404326 h 404326"/>
              <a:gd name="connsiteX3" fmla="*/ 255036 w 748193"/>
              <a:gd name="connsiteY3" fmla="*/ 43543 h 404326"/>
              <a:gd name="connsiteX4" fmla="*/ 0 w 748193"/>
              <a:gd name="connsiteY4" fmla="*/ 404326 h 404326"/>
              <a:gd name="connsiteX0" fmla="*/ 348343 w 748193"/>
              <a:gd name="connsiteY0" fmla="*/ 0 h 723948"/>
              <a:gd name="connsiteX1" fmla="*/ 329681 w 748193"/>
              <a:gd name="connsiteY1" fmla="*/ 6220 h 723948"/>
              <a:gd name="connsiteX2" fmla="*/ 734008 w 748193"/>
              <a:gd name="connsiteY2" fmla="*/ 404326 h 723948"/>
              <a:gd name="connsiteX3" fmla="*/ 174171 w 748193"/>
              <a:gd name="connsiteY3" fmla="*/ 723948 h 723948"/>
              <a:gd name="connsiteX4" fmla="*/ 0 w 748193"/>
              <a:gd name="connsiteY4" fmla="*/ 404326 h 723948"/>
              <a:gd name="connsiteX0" fmla="*/ 555949 w 748193"/>
              <a:gd name="connsiteY0" fmla="*/ 0 h 954104"/>
              <a:gd name="connsiteX1" fmla="*/ 329681 w 748193"/>
              <a:gd name="connsiteY1" fmla="*/ 236376 h 954104"/>
              <a:gd name="connsiteX2" fmla="*/ 734008 w 748193"/>
              <a:gd name="connsiteY2" fmla="*/ 634482 h 954104"/>
              <a:gd name="connsiteX3" fmla="*/ 174171 w 748193"/>
              <a:gd name="connsiteY3" fmla="*/ 954104 h 954104"/>
              <a:gd name="connsiteX4" fmla="*/ 0 w 748193"/>
              <a:gd name="connsiteY4" fmla="*/ 634482 h 954104"/>
              <a:gd name="connsiteX0" fmla="*/ 555949 w 1165060"/>
              <a:gd name="connsiteY0" fmla="*/ 0 h 954104"/>
              <a:gd name="connsiteX1" fmla="*/ 1159328 w 1165060"/>
              <a:gd name="connsiteY1" fmla="*/ 311021 h 954104"/>
              <a:gd name="connsiteX2" fmla="*/ 734008 w 1165060"/>
              <a:gd name="connsiteY2" fmla="*/ 634482 h 954104"/>
              <a:gd name="connsiteX3" fmla="*/ 174171 w 1165060"/>
              <a:gd name="connsiteY3" fmla="*/ 954104 h 954104"/>
              <a:gd name="connsiteX4" fmla="*/ 0 w 1165060"/>
              <a:gd name="connsiteY4" fmla="*/ 634482 h 954104"/>
              <a:gd name="connsiteX0" fmla="*/ 1159328 w 1159328"/>
              <a:gd name="connsiteY0" fmla="*/ 0 h 643083"/>
              <a:gd name="connsiteX1" fmla="*/ 734008 w 1159328"/>
              <a:gd name="connsiteY1" fmla="*/ 323461 h 643083"/>
              <a:gd name="connsiteX2" fmla="*/ 174171 w 1159328"/>
              <a:gd name="connsiteY2" fmla="*/ 643083 h 643083"/>
              <a:gd name="connsiteX3" fmla="*/ 0 w 1159328"/>
              <a:gd name="connsiteY3" fmla="*/ 323461 h 643083"/>
              <a:gd name="connsiteX0" fmla="*/ 1230215 w 1230215"/>
              <a:gd name="connsiteY0" fmla="*/ 165879 h 808962"/>
              <a:gd name="connsiteX1" fmla="*/ 70887 w 1230215"/>
              <a:gd name="connsiteY1" fmla="*/ 53910 h 808962"/>
              <a:gd name="connsiteX2" fmla="*/ 804895 w 1230215"/>
              <a:gd name="connsiteY2" fmla="*/ 489340 h 808962"/>
              <a:gd name="connsiteX3" fmla="*/ 245058 w 1230215"/>
              <a:gd name="connsiteY3" fmla="*/ 808962 h 808962"/>
              <a:gd name="connsiteX4" fmla="*/ 70887 w 1230215"/>
              <a:gd name="connsiteY4" fmla="*/ 489340 h 808962"/>
              <a:gd name="connsiteX0" fmla="*/ 63262 w 1030924"/>
              <a:gd name="connsiteY0" fmla="*/ 425062 h 757125"/>
              <a:gd name="connsiteX1" fmla="*/ 134149 w 1030924"/>
              <a:gd name="connsiteY1" fmla="*/ 2073 h 757125"/>
              <a:gd name="connsiteX2" fmla="*/ 868157 w 1030924"/>
              <a:gd name="connsiteY2" fmla="*/ 437503 h 757125"/>
              <a:gd name="connsiteX3" fmla="*/ 308320 w 1030924"/>
              <a:gd name="connsiteY3" fmla="*/ 757125 h 757125"/>
              <a:gd name="connsiteX4" fmla="*/ 134149 w 1030924"/>
              <a:gd name="connsiteY4" fmla="*/ 437503 h 757125"/>
              <a:gd name="connsiteX0" fmla="*/ 63262 w 1030924"/>
              <a:gd name="connsiteY0" fmla="*/ 425062 h 757125"/>
              <a:gd name="connsiteX1" fmla="*/ 134149 w 1030924"/>
              <a:gd name="connsiteY1" fmla="*/ 2073 h 757125"/>
              <a:gd name="connsiteX2" fmla="*/ 868157 w 1030924"/>
              <a:gd name="connsiteY2" fmla="*/ 437503 h 757125"/>
              <a:gd name="connsiteX3" fmla="*/ 308320 w 1030924"/>
              <a:gd name="connsiteY3" fmla="*/ 757125 h 757125"/>
              <a:gd name="connsiteX4" fmla="*/ 84385 w 1030924"/>
              <a:gd name="connsiteY4" fmla="*/ 431283 h 757125"/>
              <a:gd name="connsiteX0" fmla="*/ 63262 w 1030924"/>
              <a:gd name="connsiteY0" fmla="*/ 425062 h 757125"/>
              <a:gd name="connsiteX1" fmla="*/ 134149 w 1030924"/>
              <a:gd name="connsiteY1" fmla="*/ 2073 h 757125"/>
              <a:gd name="connsiteX2" fmla="*/ 868157 w 1030924"/>
              <a:gd name="connsiteY2" fmla="*/ 437503 h 757125"/>
              <a:gd name="connsiteX3" fmla="*/ 308320 w 1030924"/>
              <a:gd name="connsiteY3" fmla="*/ 757125 h 757125"/>
              <a:gd name="connsiteX4" fmla="*/ 84385 w 1030924"/>
              <a:gd name="connsiteY4" fmla="*/ 431283 h 757125"/>
              <a:gd name="connsiteX5" fmla="*/ 63262 w 1030924"/>
              <a:gd name="connsiteY5" fmla="*/ 425062 h 757125"/>
              <a:gd name="connsiteX0" fmla="*/ 1425 w 1273887"/>
              <a:gd name="connsiteY0" fmla="*/ 515258 h 766456"/>
              <a:gd name="connsiteX1" fmla="*/ 377112 w 1273887"/>
              <a:gd name="connsiteY1" fmla="*/ 11404 h 766456"/>
              <a:gd name="connsiteX2" fmla="*/ 1111120 w 1273887"/>
              <a:gd name="connsiteY2" fmla="*/ 446834 h 766456"/>
              <a:gd name="connsiteX3" fmla="*/ 551283 w 1273887"/>
              <a:gd name="connsiteY3" fmla="*/ 766456 h 766456"/>
              <a:gd name="connsiteX4" fmla="*/ 327348 w 1273887"/>
              <a:gd name="connsiteY4" fmla="*/ 440614 h 766456"/>
              <a:gd name="connsiteX5" fmla="*/ 1425 w 1273887"/>
              <a:gd name="connsiteY5" fmla="*/ 515258 h 766456"/>
              <a:gd name="connsiteX0" fmla="*/ 0 w 1109695"/>
              <a:gd name="connsiteY0" fmla="*/ 110290 h 361488"/>
              <a:gd name="connsiteX1" fmla="*/ 1109695 w 1109695"/>
              <a:gd name="connsiteY1" fmla="*/ 41866 h 361488"/>
              <a:gd name="connsiteX2" fmla="*/ 549858 w 1109695"/>
              <a:gd name="connsiteY2" fmla="*/ 361488 h 361488"/>
              <a:gd name="connsiteX3" fmla="*/ 325923 w 1109695"/>
              <a:gd name="connsiteY3" fmla="*/ 35646 h 361488"/>
              <a:gd name="connsiteX4" fmla="*/ 0 w 1109695"/>
              <a:gd name="connsiteY4" fmla="*/ 110290 h 361488"/>
              <a:gd name="connsiteX0" fmla="*/ 0 w 1831264"/>
              <a:gd name="connsiteY0" fmla="*/ 622041 h 873239"/>
              <a:gd name="connsiteX1" fmla="*/ 1831264 w 1831264"/>
              <a:gd name="connsiteY1" fmla="*/ 41866 h 873239"/>
              <a:gd name="connsiteX2" fmla="*/ 549858 w 1831264"/>
              <a:gd name="connsiteY2" fmla="*/ 873239 h 873239"/>
              <a:gd name="connsiteX3" fmla="*/ 325923 w 1831264"/>
              <a:gd name="connsiteY3" fmla="*/ 547397 h 873239"/>
              <a:gd name="connsiteX4" fmla="*/ 0 w 1831264"/>
              <a:gd name="connsiteY4" fmla="*/ 622041 h 873239"/>
              <a:gd name="connsiteX0" fmla="*/ 0 w 3336602"/>
              <a:gd name="connsiteY0" fmla="*/ 622041 h 796212"/>
              <a:gd name="connsiteX1" fmla="*/ 1831264 w 3336602"/>
              <a:gd name="connsiteY1" fmla="*/ 41866 h 796212"/>
              <a:gd name="connsiteX2" fmla="*/ 3336602 w 3336602"/>
              <a:gd name="connsiteY2" fmla="*/ 796212 h 796212"/>
              <a:gd name="connsiteX3" fmla="*/ 325923 w 3336602"/>
              <a:gd name="connsiteY3" fmla="*/ 547397 h 796212"/>
              <a:gd name="connsiteX4" fmla="*/ 0 w 3336602"/>
              <a:gd name="connsiteY4" fmla="*/ 622041 h 796212"/>
              <a:gd name="connsiteX0" fmla="*/ 0 w 3336602"/>
              <a:gd name="connsiteY0" fmla="*/ 777550 h 951721"/>
              <a:gd name="connsiteX1" fmla="*/ 2944717 w 3336602"/>
              <a:gd name="connsiteY1" fmla="*/ 41866 h 951721"/>
              <a:gd name="connsiteX2" fmla="*/ 3336602 w 3336602"/>
              <a:gd name="connsiteY2" fmla="*/ 951721 h 951721"/>
              <a:gd name="connsiteX3" fmla="*/ 325923 w 3336602"/>
              <a:gd name="connsiteY3" fmla="*/ 702906 h 951721"/>
              <a:gd name="connsiteX4" fmla="*/ 0 w 3336602"/>
              <a:gd name="connsiteY4" fmla="*/ 777550 h 951721"/>
              <a:gd name="connsiteX0" fmla="*/ 0 w 3336602"/>
              <a:gd name="connsiteY0" fmla="*/ 777550 h 951721"/>
              <a:gd name="connsiteX1" fmla="*/ 2944717 w 3336602"/>
              <a:gd name="connsiteY1" fmla="*/ 41866 h 951721"/>
              <a:gd name="connsiteX2" fmla="*/ 3336602 w 3336602"/>
              <a:gd name="connsiteY2" fmla="*/ 951721 h 951721"/>
              <a:gd name="connsiteX3" fmla="*/ 294821 w 3336602"/>
              <a:gd name="connsiteY3" fmla="*/ 951721 h 951721"/>
              <a:gd name="connsiteX4" fmla="*/ 0 w 3336602"/>
              <a:gd name="connsiteY4" fmla="*/ 777550 h 951721"/>
              <a:gd name="connsiteX0" fmla="*/ 0 w 3336602"/>
              <a:gd name="connsiteY0" fmla="*/ 735684 h 909855"/>
              <a:gd name="connsiteX1" fmla="*/ 2944717 w 3336602"/>
              <a:gd name="connsiteY1" fmla="*/ 0 h 909855"/>
              <a:gd name="connsiteX2" fmla="*/ 3336602 w 3336602"/>
              <a:gd name="connsiteY2" fmla="*/ 909855 h 909855"/>
              <a:gd name="connsiteX3" fmla="*/ 294821 w 3336602"/>
              <a:gd name="connsiteY3" fmla="*/ 909855 h 909855"/>
              <a:gd name="connsiteX4" fmla="*/ 0 w 3336602"/>
              <a:gd name="connsiteY4" fmla="*/ 735684 h 909855"/>
              <a:gd name="connsiteX0" fmla="*/ 0 w 3336602"/>
              <a:gd name="connsiteY0" fmla="*/ 970382 h 1144553"/>
              <a:gd name="connsiteX1" fmla="*/ 3336602 w 3336602"/>
              <a:gd name="connsiteY1" fmla="*/ 0 h 1144553"/>
              <a:gd name="connsiteX2" fmla="*/ 3336602 w 3336602"/>
              <a:gd name="connsiteY2" fmla="*/ 1144553 h 1144553"/>
              <a:gd name="connsiteX3" fmla="*/ 294821 w 3336602"/>
              <a:gd name="connsiteY3" fmla="*/ 1144553 h 1144553"/>
              <a:gd name="connsiteX4" fmla="*/ 0 w 3336602"/>
              <a:gd name="connsiteY4" fmla="*/ 970382 h 1144553"/>
              <a:gd name="connsiteX0" fmla="*/ 0 w 3979862"/>
              <a:gd name="connsiteY0" fmla="*/ 0 h 1144553"/>
              <a:gd name="connsiteX1" fmla="*/ 3979862 w 3979862"/>
              <a:gd name="connsiteY1" fmla="*/ 0 h 1144553"/>
              <a:gd name="connsiteX2" fmla="*/ 3979862 w 3979862"/>
              <a:gd name="connsiteY2" fmla="*/ 1144553 h 1144553"/>
              <a:gd name="connsiteX3" fmla="*/ 938081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663310 w 4643172"/>
              <a:gd name="connsiteY0" fmla="*/ 0 h 1144553"/>
              <a:gd name="connsiteX1" fmla="*/ 4643172 w 4643172"/>
              <a:gd name="connsiteY1" fmla="*/ 0 h 1144553"/>
              <a:gd name="connsiteX2" fmla="*/ 4643172 w 4643172"/>
              <a:gd name="connsiteY2" fmla="*/ 1144553 h 1144553"/>
              <a:gd name="connsiteX3" fmla="*/ 663310 w 4643172"/>
              <a:gd name="connsiteY3" fmla="*/ 1144553 h 1144553"/>
              <a:gd name="connsiteX4" fmla="*/ 663310 w 4643172"/>
              <a:gd name="connsiteY4" fmla="*/ 0 h 1144553"/>
              <a:gd name="connsiteX0" fmla="*/ 663310 w 4643172"/>
              <a:gd name="connsiteY0" fmla="*/ 0 h 1144553"/>
              <a:gd name="connsiteX1" fmla="*/ 4643172 w 4643172"/>
              <a:gd name="connsiteY1" fmla="*/ 0 h 1144553"/>
              <a:gd name="connsiteX2" fmla="*/ 4643172 w 4643172"/>
              <a:gd name="connsiteY2" fmla="*/ 1144553 h 1144553"/>
              <a:gd name="connsiteX3" fmla="*/ 663310 w 4643172"/>
              <a:gd name="connsiteY3" fmla="*/ 1144553 h 1144553"/>
              <a:gd name="connsiteX4" fmla="*/ 663310 w 464317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979862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979862"/>
              <a:gd name="connsiteY0" fmla="*/ 0 h 1144553"/>
              <a:gd name="connsiteX1" fmla="*/ 3334380 w 3979862"/>
              <a:gd name="connsiteY1" fmla="*/ 0 h 1144553"/>
              <a:gd name="connsiteX2" fmla="*/ 3979862 w 3979862"/>
              <a:gd name="connsiteY2" fmla="*/ 1144553 h 1144553"/>
              <a:gd name="connsiteX3" fmla="*/ 0 w 3979862"/>
              <a:gd name="connsiteY3" fmla="*/ 1144553 h 1144553"/>
              <a:gd name="connsiteX4" fmla="*/ 0 w 3979862"/>
              <a:gd name="connsiteY4" fmla="*/ 0 h 1144553"/>
              <a:gd name="connsiteX0" fmla="*/ 0 w 3480587"/>
              <a:gd name="connsiteY0" fmla="*/ 0 h 1144553"/>
              <a:gd name="connsiteX1" fmla="*/ 3334380 w 3480587"/>
              <a:gd name="connsiteY1" fmla="*/ 0 h 1144553"/>
              <a:gd name="connsiteX2" fmla="*/ 3480587 w 3480587"/>
              <a:gd name="connsiteY2" fmla="*/ 1144553 h 1144553"/>
              <a:gd name="connsiteX3" fmla="*/ 0 w 3480587"/>
              <a:gd name="connsiteY3" fmla="*/ 1144553 h 1144553"/>
              <a:gd name="connsiteX4" fmla="*/ 0 w 3480587"/>
              <a:gd name="connsiteY4" fmla="*/ 0 h 1144553"/>
              <a:gd name="connsiteX0" fmla="*/ 0 w 3484348"/>
              <a:gd name="connsiteY0" fmla="*/ 0 h 1144553"/>
              <a:gd name="connsiteX1" fmla="*/ 3484348 w 3484348"/>
              <a:gd name="connsiteY1" fmla="*/ 0 h 1144553"/>
              <a:gd name="connsiteX2" fmla="*/ 3480587 w 3484348"/>
              <a:gd name="connsiteY2" fmla="*/ 1144553 h 1144553"/>
              <a:gd name="connsiteX3" fmla="*/ 0 w 3484348"/>
              <a:gd name="connsiteY3" fmla="*/ 1144553 h 1144553"/>
              <a:gd name="connsiteX4" fmla="*/ 0 w 3484348"/>
              <a:gd name="connsiteY4" fmla="*/ 0 h 1144553"/>
              <a:gd name="connsiteX0" fmla="*/ 6048484 w 9532832"/>
              <a:gd name="connsiteY0" fmla="*/ 0 h 1144553"/>
              <a:gd name="connsiteX1" fmla="*/ 9532832 w 9532832"/>
              <a:gd name="connsiteY1" fmla="*/ 0 h 1144553"/>
              <a:gd name="connsiteX2" fmla="*/ 0 w 9532832"/>
              <a:gd name="connsiteY2" fmla="*/ 1144553 h 1144553"/>
              <a:gd name="connsiteX3" fmla="*/ 6048484 w 9532832"/>
              <a:gd name="connsiteY3" fmla="*/ 1144553 h 1144553"/>
              <a:gd name="connsiteX4" fmla="*/ 6048484 w 9532832"/>
              <a:gd name="connsiteY4" fmla="*/ 0 h 1144553"/>
              <a:gd name="connsiteX0" fmla="*/ 6049738 w 6266489"/>
              <a:gd name="connsiteY0" fmla="*/ 0 h 1144553"/>
              <a:gd name="connsiteX1" fmla="*/ 1254 w 6266489"/>
              <a:gd name="connsiteY1" fmla="*/ 0 h 1144553"/>
              <a:gd name="connsiteX2" fmla="*/ 1254 w 6266489"/>
              <a:gd name="connsiteY2" fmla="*/ 1144553 h 1144553"/>
              <a:gd name="connsiteX3" fmla="*/ 6049738 w 6266489"/>
              <a:gd name="connsiteY3" fmla="*/ 1144553 h 1144553"/>
              <a:gd name="connsiteX4" fmla="*/ 6049738 w 6266489"/>
              <a:gd name="connsiteY4" fmla="*/ 0 h 11445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266489" h="1144553">
                <a:moveTo>
                  <a:pt x="6049738" y="0"/>
                </a:moveTo>
                <a:lnTo>
                  <a:pt x="1254" y="0"/>
                </a:lnTo>
                <a:cubicBezTo>
                  <a:pt x="0" y="381518"/>
                  <a:pt x="2508" y="763035"/>
                  <a:pt x="1254" y="1144553"/>
                </a:cubicBezTo>
                <a:lnTo>
                  <a:pt x="6049738" y="1144553"/>
                </a:lnTo>
                <a:cubicBezTo>
                  <a:pt x="6266219" y="758978"/>
                  <a:pt x="6266489" y="381297"/>
                  <a:pt x="6049738" y="0"/>
                </a:cubicBezTo>
                <a:close/>
              </a:path>
            </a:pathLst>
          </a:custGeom>
          <a:solidFill>
            <a:srgbClr val="191497"/>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419" sz="2400" b="0" i="0" u="none" strike="noStrike" kern="1200" cap="none" spc="0" normalizeH="0" baseline="0" noProof="0">
              <a:ln>
                <a:noFill/>
              </a:ln>
              <a:solidFill>
                <a:prstClr val="black"/>
              </a:solidFill>
              <a:effectLst/>
              <a:uLnTx/>
              <a:uFillTx/>
              <a:latin typeface="Calibri"/>
              <a:ea typeface="+mn-ea"/>
              <a:cs typeface="+mn-cs"/>
            </a:endParaRPr>
          </a:p>
        </p:txBody>
      </p:sp>
      <p:sp>
        <p:nvSpPr>
          <p:cNvPr id="15" name="14 Título"/>
          <p:cNvSpPr>
            <a:spLocks noGrp="1"/>
          </p:cNvSpPr>
          <p:nvPr>
            <p:ph type="title"/>
          </p:nvPr>
        </p:nvSpPr>
        <p:spPr/>
        <p:txBody>
          <a:bodyPr/>
          <a:lstStyle/>
          <a:p>
            <a:r>
              <a:rPr lang="es-ES"/>
              <a:t>Haga clic para modificar el estilo de título del patrón</a:t>
            </a:r>
            <a:endParaRPr lang="es-419"/>
          </a:p>
        </p:txBody>
      </p:sp>
      <p:sp>
        <p:nvSpPr>
          <p:cNvPr id="16" name="15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s-MX" sz="1600" b="0" i="0" u="none" strike="noStrike" kern="1200" cap="none" spc="0" normalizeH="0" baseline="0" noProof="0" smtClean="0">
                <a:ln>
                  <a:noFill/>
                </a:ln>
                <a:solidFill>
                  <a:srgbClr val="191497"/>
                </a:solidFill>
                <a:effectLst/>
                <a:uLnTx/>
                <a:uFillTx/>
                <a:latin typeface="Calibri"/>
                <a:ea typeface="+mn-ea"/>
                <a:cs typeface="+mn-cs"/>
              </a:rPr>
              <a:t>9/2/2021</a:t>
            </a:r>
            <a:endParaRPr kumimoji="0" lang="es-419" sz="1600" b="0" i="0" u="none" strike="noStrike" kern="1200" cap="none" spc="0" normalizeH="0" baseline="0" noProof="0">
              <a:ln>
                <a:noFill/>
              </a:ln>
              <a:solidFill>
                <a:srgbClr val="191497"/>
              </a:solidFill>
              <a:effectLst/>
              <a:uLnTx/>
              <a:uFillTx/>
              <a:latin typeface="Calibri"/>
              <a:ea typeface="+mn-ea"/>
              <a:cs typeface="+mn-cs"/>
            </a:endParaRPr>
          </a:p>
        </p:txBody>
      </p:sp>
      <p:sp>
        <p:nvSpPr>
          <p:cNvPr id="17" name="16 Marcador de número de diapositiva"/>
          <p:cNvSpPr>
            <a:spLocks noGrp="1"/>
          </p:cNvSpPr>
          <p:nvPr>
            <p:ph type="sldNum" sz="quarter" idx="11"/>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7C7C1734-1AA6-4369-BD7D-B89C712FF57C}" type="slidenum">
              <a:rPr kumimoji="0" lang="es-419" sz="1600" b="0" i="0" u="none" strike="noStrike" kern="1200" cap="none" spc="0" normalizeH="0" baseline="0" noProof="0" smtClean="0">
                <a:ln>
                  <a:noFill/>
                </a:ln>
                <a:solidFill>
                  <a:srgbClr val="191497"/>
                </a:solidFill>
                <a:effectLst/>
                <a:uLnTx/>
                <a:uFillTx/>
                <a:latin typeface="Calibri" pitchFamily="34" charset="0"/>
                <a:ea typeface="+mn-ea"/>
                <a:cs typeface="Calibri" pitchFamily="34" charset="0"/>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altLang="es-PE" sz="1600" b="0" i="0" u="none" strike="noStrike" kern="1200" cap="none" spc="0" normalizeH="0" baseline="0" noProof="0" dirty="0">
              <a:ln>
                <a:noFill/>
              </a:ln>
              <a:solidFill>
                <a:srgbClr val="191497"/>
              </a:solidFill>
              <a:effectLst/>
              <a:uLnTx/>
              <a:uFillTx/>
              <a:latin typeface="Calibri" pitchFamily="34" charset="0"/>
              <a:ea typeface="+mn-ea"/>
              <a:cs typeface="Calibri" pitchFamily="34" charset="0"/>
            </a:endParaRPr>
          </a:p>
        </p:txBody>
      </p:sp>
      <p:sp>
        <p:nvSpPr>
          <p:cNvPr id="18" name="17 Marcador de pie de página"/>
          <p:cNvSpPr>
            <a:spLocks noGrp="1"/>
          </p:cNvSpPr>
          <p:nvPr>
            <p:ph type="ftr" sz="quarter" idx="12"/>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dirty="0">
              <a:ln>
                <a:noFill/>
              </a:ln>
              <a:solidFill>
                <a:srgbClr val="191497"/>
              </a:solidFill>
              <a:effectLst/>
              <a:uLnTx/>
              <a:uFillTx/>
              <a:latin typeface="Calibri" pitchFamily="34" charset="0"/>
              <a:ea typeface="+mn-ea"/>
              <a:cs typeface="Calibri" pitchFamily="34" charset="0"/>
            </a:endParaRPr>
          </a:p>
        </p:txBody>
      </p:sp>
      <p:pic>
        <p:nvPicPr>
          <p:cNvPr id="9" name="8 Imagen" descr="IsotipoIFA2015.png"/>
          <p:cNvPicPr>
            <a:picLocks noChangeAspect="1"/>
          </p:cNvPicPr>
          <p:nvPr userDrawn="1"/>
        </p:nvPicPr>
        <p:blipFill>
          <a:blip r:embed="rId2" cstate="print"/>
          <a:stretch>
            <a:fillRect/>
          </a:stretch>
        </p:blipFill>
        <p:spPr>
          <a:xfrm>
            <a:off x="10689169" y="174400"/>
            <a:ext cx="946489" cy="1017800"/>
          </a:xfrm>
          <a:prstGeom prst="rect">
            <a:avLst/>
          </a:prstGeom>
        </p:spPr>
      </p:pic>
    </p:spTree>
    <p:extLst>
      <p:ext uri="{BB962C8B-B14F-4D97-AF65-F5344CB8AC3E}">
        <p14:creationId xmlns:p14="http://schemas.microsoft.com/office/powerpoint/2010/main" val="239763288"/>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6"/>
            <a:ext cx="103632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F3BF1D08-915B-42AB-BB61-CC7DADCDC468}"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4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5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4130ED83-45D3-40C2-A0B3-5F28538B07A3}"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74823098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F3BF1D08-915B-42AB-BB61-CC7DADCDC468}"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4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5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4130ED83-45D3-40C2-A0B3-5F28538B07A3}"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44670071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5333" b="1" cap="all"/>
            </a:lvl1pPr>
          </a:lstStyle>
          <a:p>
            <a:r>
              <a:rPr lang="es-ES"/>
              <a:t>Haga clic para modificar el estilo de título del patrón</a:t>
            </a:r>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F3BF1D08-915B-42AB-BB61-CC7DADCDC468}"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4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5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4130ED83-45D3-40C2-A0B3-5F28538B07A3}"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19342840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F3BF1D08-915B-42AB-BB61-CC7DADCDC468}"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5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6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4130ED83-45D3-40C2-A0B3-5F28538B07A3}"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14922476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609600" y="1535113"/>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s-ES"/>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6193369" y="1535113"/>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s-ES"/>
              <a:t>Haga clic para modificar el estilo de texto del patrón</a:t>
            </a:r>
          </a:p>
        </p:txBody>
      </p:sp>
      <p:sp>
        <p:nvSpPr>
          <p:cNvPr id="6" name="5 Marcador de contenido"/>
          <p:cNvSpPr>
            <a:spLocks noGrp="1"/>
          </p:cNvSpPr>
          <p:nvPr>
            <p:ph sz="quarter" idx="4"/>
          </p:nvPr>
        </p:nvSpPr>
        <p:spPr>
          <a:xfrm>
            <a:off x="6193369"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F3BF1D08-915B-42AB-BB61-CC7DADCDC468}"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8" name="7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9" name="8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4130ED83-45D3-40C2-A0B3-5F28538B07A3}"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059846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contenido 2"/>
          <p:cNvSpPr>
            <a:spLocks noGrp="1"/>
          </p:cNvSpPr>
          <p:nvPr>
            <p:ph sz="half" idx="1"/>
          </p:nvPr>
        </p:nvSpPr>
        <p:spPr>
          <a:xfrm>
            <a:off x="838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contenido 3"/>
          <p:cNvSpPr>
            <a:spLocks noGrp="1"/>
          </p:cNvSpPr>
          <p:nvPr>
            <p:ph sz="half" idx="2"/>
          </p:nvPr>
        </p:nvSpPr>
        <p:spPr>
          <a:xfrm>
            <a:off x="6172200" y="1825625"/>
            <a:ext cx="5181600" cy="435133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Marcador de fecha 4"/>
          <p:cNvSpPr>
            <a:spLocks noGrp="1"/>
          </p:cNvSpPr>
          <p:nvPr>
            <p:ph type="dt" sz="half" idx="10"/>
          </p:nvPr>
        </p:nvSpPr>
        <p:spPr/>
        <p:txBody>
          <a:bodyPr/>
          <a:lstStyle/>
          <a:p>
            <a:fld id="{C774D16B-BDE6-435B-9F73-F91E969A3DCF}" type="datetimeFigureOut">
              <a:rPr lang="en-US" smtClean="0"/>
              <a:t>10/26/2023</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E543EDC6-937F-4C7A-A78F-393D9B32D5D4}" type="slidenum">
              <a:rPr lang="en-US" smtClean="0"/>
              <a:t>‹Nº›</a:t>
            </a:fld>
            <a:endParaRPr lang="en-US"/>
          </a:p>
        </p:txBody>
      </p:sp>
    </p:spTree>
    <p:extLst>
      <p:ext uri="{BB962C8B-B14F-4D97-AF65-F5344CB8AC3E}">
        <p14:creationId xmlns:p14="http://schemas.microsoft.com/office/powerpoint/2010/main" val="224999556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F3BF1D08-915B-42AB-BB61-CC7DADCDC468}"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3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4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4130ED83-45D3-40C2-A0B3-5F28538B07A3}"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31389102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F3BF1D08-915B-42AB-BB61-CC7DADCDC468}"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 name="2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3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4130ED83-45D3-40C2-A0B3-5F28538B07A3}"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80634037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2" y="273049"/>
            <a:ext cx="4011084" cy="1162051"/>
          </a:xfrm>
        </p:spPr>
        <p:txBody>
          <a:bodyPr anchor="b"/>
          <a:lstStyle>
            <a:lvl1pPr algn="l">
              <a:defRPr sz="2667" b="1"/>
            </a:lvl1pPr>
          </a:lstStyle>
          <a:p>
            <a:r>
              <a:rPr lang="es-ES"/>
              <a:t>Haga clic para modificar el estilo de título del patrón</a:t>
            </a:r>
          </a:p>
        </p:txBody>
      </p:sp>
      <p:sp>
        <p:nvSpPr>
          <p:cNvPr id="3" name="2 Marcador de contenido"/>
          <p:cNvSpPr>
            <a:spLocks noGrp="1"/>
          </p:cNvSpPr>
          <p:nvPr>
            <p:ph idx="1"/>
          </p:nvPr>
        </p:nvSpPr>
        <p:spPr>
          <a:xfrm>
            <a:off x="4766733" y="273052"/>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609602" y="1435102"/>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F3BF1D08-915B-42AB-BB61-CC7DADCDC468}"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5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6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4130ED83-45D3-40C2-A0B3-5F28538B07A3}"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54665466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9"/>
          </a:xfrm>
        </p:spPr>
        <p:txBody>
          <a:bodyPr anchor="b"/>
          <a:lstStyle>
            <a:lvl1pPr algn="l">
              <a:defRPr sz="2667" b="1"/>
            </a:lvl1pPr>
          </a:lstStyle>
          <a:p>
            <a:r>
              <a:rPr lang="es-ES"/>
              <a:t>Haga clic para modificar el estilo de título del patrón</a:t>
            </a:r>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s-ES"/>
          </a:p>
        </p:txBody>
      </p:sp>
      <p:sp>
        <p:nvSpPr>
          <p:cNvPr id="4" name="3 Marcador de texto"/>
          <p:cNvSpPr>
            <a:spLocks noGrp="1"/>
          </p:cNvSpPr>
          <p:nvPr>
            <p:ph type="body" sz="half" idx="2"/>
          </p:nvPr>
        </p:nvSpPr>
        <p:spPr>
          <a:xfrm>
            <a:off x="2389717" y="5367338"/>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F3BF1D08-915B-42AB-BB61-CC7DADCDC468}"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5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6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4130ED83-45D3-40C2-A0B3-5F28538B07A3}"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71545308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F3BF1D08-915B-42AB-BB61-CC7DADCDC468}"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4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5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4130ED83-45D3-40C2-A0B3-5F28538B07A3}"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70481691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39"/>
            <a:ext cx="27432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609600" y="274639"/>
            <a:ext cx="80264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F3BF1D08-915B-42AB-BB61-CC7DADCDC468}"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4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5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4130ED83-45D3-40C2-A0B3-5F28538B07A3}"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38882361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6"/>
            <a:ext cx="103632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1D5C2627-E993-4C0D-A5CD-47382CEB4937}"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4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5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EA333FAA-68FE-4380-A74B-8E1E02D905C2}"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69051620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1D5C2627-E993-4C0D-A5CD-47382CEB4937}"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4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5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EA333FAA-68FE-4380-A74B-8E1E02D905C2}"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13601089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5333" b="1" cap="all"/>
            </a:lvl1pPr>
          </a:lstStyle>
          <a:p>
            <a:r>
              <a:rPr lang="es-ES"/>
              <a:t>Haga clic para modificar el estilo de título del patrón</a:t>
            </a:r>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1D5C2627-E993-4C0D-A5CD-47382CEB4937}"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4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5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EA333FAA-68FE-4380-A74B-8E1E02D905C2}"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42081241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1D5C2627-E993-4C0D-A5CD-47382CEB4937}"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5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6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EA333FAA-68FE-4380-A74B-8E1E02D905C2}"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123358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n-US"/>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Editar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Marcador de fecha 6"/>
          <p:cNvSpPr>
            <a:spLocks noGrp="1"/>
          </p:cNvSpPr>
          <p:nvPr>
            <p:ph type="dt" sz="half" idx="10"/>
          </p:nvPr>
        </p:nvSpPr>
        <p:spPr/>
        <p:txBody>
          <a:bodyPr/>
          <a:lstStyle/>
          <a:p>
            <a:fld id="{C774D16B-BDE6-435B-9F73-F91E969A3DCF}" type="datetimeFigureOut">
              <a:rPr lang="en-US" smtClean="0"/>
              <a:t>10/26/2023</a:t>
            </a:fld>
            <a:endParaRPr lang="en-US"/>
          </a:p>
        </p:txBody>
      </p:sp>
      <p:sp>
        <p:nvSpPr>
          <p:cNvPr id="8" name="Marcador de pie de página 7"/>
          <p:cNvSpPr>
            <a:spLocks noGrp="1"/>
          </p:cNvSpPr>
          <p:nvPr>
            <p:ph type="ftr" sz="quarter" idx="11"/>
          </p:nvPr>
        </p:nvSpPr>
        <p:spPr/>
        <p:txBody>
          <a:bodyPr/>
          <a:lstStyle/>
          <a:p>
            <a:endParaRPr lang="en-US"/>
          </a:p>
        </p:txBody>
      </p:sp>
      <p:sp>
        <p:nvSpPr>
          <p:cNvPr id="9" name="Marcador de número de diapositiva 8"/>
          <p:cNvSpPr>
            <a:spLocks noGrp="1"/>
          </p:cNvSpPr>
          <p:nvPr>
            <p:ph type="sldNum" sz="quarter" idx="12"/>
          </p:nvPr>
        </p:nvSpPr>
        <p:spPr/>
        <p:txBody>
          <a:bodyPr/>
          <a:lstStyle/>
          <a:p>
            <a:fld id="{E543EDC6-937F-4C7A-A78F-393D9B32D5D4}" type="slidenum">
              <a:rPr lang="en-US" smtClean="0"/>
              <a:t>‹Nº›</a:t>
            </a:fld>
            <a:endParaRPr lang="en-US"/>
          </a:p>
        </p:txBody>
      </p:sp>
    </p:spTree>
    <p:extLst>
      <p:ext uri="{BB962C8B-B14F-4D97-AF65-F5344CB8AC3E}">
        <p14:creationId xmlns:p14="http://schemas.microsoft.com/office/powerpoint/2010/main" val="255322002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609600" y="1535113"/>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s-ES"/>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6193369" y="1535113"/>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s-ES"/>
              <a:t>Haga clic para modificar el estilo de texto del patrón</a:t>
            </a:r>
          </a:p>
        </p:txBody>
      </p:sp>
      <p:sp>
        <p:nvSpPr>
          <p:cNvPr id="6" name="5 Marcador de contenido"/>
          <p:cNvSpPr>
            <a:spLocks noGrp="1"/>
          </p:cNvSpPr>
          <p:nvPr>
            <p:ph sz="quarter" idx="4"/>
          </p:nvPr>
        </p:nvSpPr>
        <p:spPr>
          <a:xfrm>
            <a:off x="6193369"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1D5C2627-E993-4C0D-A5CD-47382CEB4937}"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8" name="7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9" name="8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EA333FAA-68FE-4380-A74B-8E1E02D905C2}"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80065195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1D5C2627-E993-4C0D-A5CD-47382CEB4937}"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3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4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EA333FAA-68FE-4380-A74B-8E1E02D905C2}"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76824964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1D5C2627-E993-4C0D-A5CD-47382CEB4937}"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 name="2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3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EA333FAA-68FE-4380-A74B-8E1E02D905C2}"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58508161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2" y="273049"/>
            <a:ext cx="4011084" cy="1162051"/>
          </a:xfrm>
        </p:spPr>
        <p:txBody>
          <a:bodyPr anchor="b"/>
          <a:lstStyle>
            <a:lvl1pPr algn="l">
              <a:defRPr sz="2667" b="1"/>
            </a:lvl1pPr>
          </a:lstStyle>
          <a:p>
            <a:r>
              <a:rPr lang="es-ES"/>
              <a:t>Haga clic para modificar el estilo de título del patrón</a:t>
            </a:r>
          </a:p>
        </p:txBody>
      </p:sp>
      <p:sp>
        <p:nvSpPr>
          <p:cNvPr id="3" name="2 Marcador de contenido"/>
          <p:cNvSpPr>
            <a:spLocks noGrp="1"/>
          </p:cNvSpPr>
          <p:nvPr>
            <p:ph idx="1"/>
          </p:nvPr>
        </p:nvSpPr>
        <p:spPr>
          <a:xfrm>
            <a:off x="4766733" y="273052"/>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609602" y="1435102"/>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1D5C2627-E993-4C0D-A5CD-47382CEB4937}"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5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6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EA333FAA-68FE-4380-A74B-8E1E02D905C2}"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92101745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9"/>
          </a:xfrm>
        </p:spPr>
        <p:txBody>
          <a:bodyPr anchor="b"/>
          <a:lstStyle>
            <a:lvl1pPr algn="l">
              <a:defRPr sz="2667" b="1"/>
            </a:lvl1pPr>
          </a:lstStyle>
          <a:p>
            <a:r>
              <a:rPr lang="es-ES"/>
              <a:t>Haga clic para modificar el estilo de título del patrón</a:t>
            </a:r>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s-ES"/>
          </a:p>
        </p:txBody>
      </p:sp>
      <p:sp>
        <p:nvSpPr>
          <p:cNvPr id="4" name="3 Marcador de texto"/>
          <p:cNvSpPr>
            <a:spLocks noGrp="1"/>
          </p:cNvSpPr>
          <p:nvPr>
            <p:ph type="body" sz="half" idx="2"/>
          </p:nvPr>
        </p:nvSpPr>
        <p:spPr>
          <a:xfrm>
            <a:off x="2389717" y="5367338"/>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1D5C2627-E993-4C0D-A5CD-47382CEB4937}"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5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6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EA333FAA-68FE-4380-A74B-8E1E02D905C2}"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20449616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1D5C2627-E993-4C0D-A5CD-47382CEB4937}"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4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5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EA333FAA-68FE-4380-A74B-8E1E02D905C2}"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38752492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39"/>
            <a:ext cx="27432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609600" y="274639"/>
            <a:ext cx="80264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1D5C2627-E993-4C0D-A5CD-47382CEB4937}"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4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5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EA333FAA-68FE-4380-A74B-8E1E02D905C2}"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9862542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914400" y="2130426"/>
            <a:ext cx="103632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s-ES"/>
              <a:t>Haga clic para modificar el estilo de subtítulo del patrón</a:t>
            </a:r>
          </a:p>
        </p:txBody>
      </p:sp>
      <p:sp>
        <p:nvSpPr>
          <p:cNvPr id="4" name="3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1D5C2627-E993-4C0D-A5CD-47382CEB4937}"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4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5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EA333FAA-68FE-4380-A74B-8E1E02D905C2}"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89360397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1D5C2627-E993-4C0D-A5CD-47382CEB4937}"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4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5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EA333FAA-68FE-4380-A74B-8E1E02D905C2}"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57624297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963084" y="4406901"/>
            <a:ext cx="10363200" cy="1362075"/>
          </a:xfrm>
        </p:spPr>
        <p:txBody>
          <a:bodyPr anchor="t"/>
          <a:lstStyle>
            <a:lvl1pPr algn="l">
              <a:defRPr sz="5333" b="1" cap="all"/>
            </a:lvl1pPr>
          </a:lstStyle>
          <a:p>
            <a:r>
              <a:rPr lang="es-ES"/>
              <a:t>Haga clic para modificar el estilo de título del patrón</a:t>
            </a:r>
          </a:p>
        </p:txBody>
      </p:sp>
      <p:sp>
        <p:nvSpPr>
          <p:cNvPr id="3" name="2 Marcador de texto"/>
          <p:cNvSpPr>
            <a:spLocks noGrp="1"/>
          </p:cNvSpPr>
          <p:nvPr>
            <p:ph type="body" idx="1"/>
          </p:nvPr>
        </p:nvSpPr>
        <p:spPr>
          <a:xfrm>
            <a:off x="963084" y="2906713"/>
            <a:ext cx="10363200" cy="1500187"/>
          </a:xfrm>
        </p:spPr>
        <p:txBody>
          <a:bodyPr anchor="b"/>
          <a:lstStyle>
            <a:lvl1pPr marL="0" indent="0">
              <a:buNone/>
              <a:defRPr sz="2667">
                <a:solidFill>
                  <a:schemeClr val="tx1">
                    <a:tint val="75000"/>
                  </a:schemeClr>
                </a:solidFill>
              </a:defRPr>
            </a:lvl1pPr>
            <a:lvl2pPr marL="609585" indent="0">
              <a:buNone/>
              <a:defRPr sz="2400">
                <a:solidFill>
                  <a:schemeClr val="tx1">
                    <a:tint val="75000"/>
                  </a:schemeClr>
                </a:solidFill>
              </a:defRPr>
            </a:lvl2pPr>
            <a:lvl3pPr marL="1219170" indent="0">
              <a:buNone/>
              <a:defRPr sz="2133">
                <a:solidFill>
                  <a:schemeClr val="tx1">
                    <a:tint val="75000"/>
                  </a:schemeClr>
                </a:solidFill>
              </a:defRPr>
            </a:lvl3pPr>
            <a:lvl4pPr marL="1828754" indent="0">
              <a:buNone/>
              <a:defRPr sz="1867">
                <a:solidFill>
                  <a:schemeClr val="tx1">
                    <a:tint val="75000"/>
                  </a:schemeClr>
                </a:solidFill>
              </a:defRPr>
            </a:lvl4pPr>
            <a:lvl5pPr marL="2438339" indent="0">
              <a:buNone/>
              <a:defRPr sz="1867">
                <a:solidFill>
                  <a:schemeClr val="tx1">
                    <a:tint val="75000"/>
                  </a:schemeClr>
                </a:solidFill>
              </a:defRPr>
            </a:lvl5pPr>
            <a:lvl6pPr marL="3047924" indent="0">
              <a:buNone/>
              <a:defRPr sz="1867">
                <a:solidFill>
                  <a:schemeClr val="tx1">
                    <a:tint val="75000"/>
                  </a:schemeClr>
                </a:solidFill>
              </a:defRPr>
            </a:lvl6pPr>
            <a:lvl7pPr marL="3657509" indent="0">
              <a:buNone/>
              <a:defRPr sz="1867">
                <a:solidFill>
                  <a:schemeClr val="tx1">
                    <a:tint val="75000"/>
                  </a:schemeClr>
                </a:solidFill>
              </a:defRPr>
            </a:lvl7pPr>
            <a:lvl8pPr marL="4267093" indent="0">
              <a:buNone/>
              <a:defRPr sz="1867">
                <a:solidFill>
                  <a:schemeClr val="tx1">
                    <a:tint val="75000"/>
                  </a:schemeClr>
                </a:solidFill>
              </a:defRPr>
            </a:lvl8pPr>
            <a:lvl9pPr marL="4876678" indent="0">
              <a:buNone/>
              <a:defRPr sz="1867">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1D5C2627-E993-4C0D-A5CD-47382CEB4937}"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4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5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EA333FAA-68FE-4380-A74B-8E1E02D905C2}"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8908207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n-US"/>
          </a:p>
        </p:txBody>
      </p:sp>
      <p:sp>
        <p:nvSpPr>
          <p:cNvPr id="3" name="Marcador de fecha 2"/>
          <p:cNvSpPr>
            <a:spLocks noGrp="1"/>
          </p:cNvSpPr>
          <p:nvPr>
            <p:ph type="dt" sz="half" idx="10"/>
          </p:nvPr>
        </p:nvSpPr>
        <p:spPr/>
        <p:txBody>
          <a:bodyPr/>
          <a:lstStyle/>
          <a:p>
            <a:fld id="{C774D16B-BDE6-435B-9F73-F91E969A3DCF}" type="datetimeFigureOut">
              <a:rPr lang="en-US" smtClean="0"/>
              <a:t>10/26/2023</a:t>
            </a:fld>
            <a:endParaRPr lang="en-US"/>
          </a:p>
        </p:txBody>
      </p:sp>
      <p:sp>
        <p:nvSpPr>
          <p:cNvPr id="4" name="Marcador de pie de página 3"/>
          <p:cNvSpPr>
            <a:spLocks noGrp="1"/>
          </p:cNvSpPr>
          <p:nvPr>
            <p:ph type="ftr" sz="quarter" idx="11"/>
          </p:nvPr>
        </p:nvSpPr>
        <p:spPr/>
        <p:txBody>
          <a:bodyPr/>
          <a:lstStyle/>
          <a:p>
            <a:endParaRPr lang="en-US"/>
          </a:p>
        </p:txBody>
      </p:sp>
      <p:sp>
        <p:nvSpPr>
          <p:cNvPr id="5" name="Marcador de número de diapositiva 4"/>
          <p:cNvSpPr>
            <a:spLocks noGrp="1"/>
          </p:cNvSpPr>
          <p:nvPr>
            <p:ph type="sldNum" sz="quarter" idx="12"/>
          </p:nvPr>
        </p:nvSpPr>
        <p:spPr/>
        <p:txBody>
          <a:bodyPr/>
          <a:lstStyle/>
          <a:p>
            <a:fld id="{E543EDC6-937F-4C7A-A78F-393D9B32D5D4}" type="slidenum">
              <a:rPr lang="en-US" smtClean="0"/>
              <a:t>‹Nº›</a:t>
            </a:fld>
            <a:endParaRPr lang="en-US"/>
          </a:p>
        </p:txBody>
      </p:sp>
    </p:spTree>
    <p:extLst>
      <p:ext uri="{BB962C8B-B14F-4D97-AF65-F5344CB8AC3E}">
        <p14:creationId xmlns:p14="http://schemas.microsoft.com/office/powerpoint/2010/main" val="272035512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609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6197600" y="1600201"/>
            <a:ext cx="5384800" cy="4525963"/>
          </a:xfrm>
        </p:spPr>
        <p:txBody>
          <a:bodyPr/>
          <a:lstStyle>
            <a:lvl1pPr>
              <a:defRPr sz="3733"/>
            </a:lvl1pPr>
            <a:lvl2pPr>
              <a:defRPr sz="3200"/>
            </a:lvl2pPr>
            <a:lvl3pPr>
              <a:defRPr sz="2667"/>
            </a:lvl3pPr>
            <a:lvl4pPr>
              <a:defRPr sz="2400"/>
            </a:lvl4pPr>
            <a:lvl5pPr>
              <a:defRPr sz="2400"/>
            </a:lvl5pPr>
            <a:lvl6pPr>
              <a:defRPr sz="2400"/>
            </a:lvl6pPr>
            <a:lvl7pPr>
              <a:defRPr sz="2400"/>
            </a:lvl7pPr>
            <a:lvl8pPr>
              <a:defRPr sz="2400"/>
            </a:lvl8pPr>
            <a:lvl9pPr>
              <a:defRPr sz="24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1D5C2627-E993-4C0D-A5CD-47382CEB4937}"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5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6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EA333FAA-68FE-4380-A74B-8E1E02D905C2}"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7261989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609600" y="1535113"/>
            <a:ext cx="5386917"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s-ES"/>
              <a:t>Haga clic para modificar el estilo de texto del patrón</a:t>
            </a:r>
          </a:p>
        </p:txBody>
      </p:sp>
      <p:sp>
        <p:nvSpPr>
          <p:cNvPr id="4" name="3 Marcador de contenido"/>
          <p:cNvSpPr>
            <a:spLocks noGrp="1"/>
          </p:cNvSpPr>
          <p:nvPr>
            <p:ph sz="half" idx="2"/>
          </p:nvPr>
        </p:nvSpPr>
        <p:spPr>
          <a:xfrm>
            <a:off x="609600" y="2174875"/>
            <a:ext cx="5386917"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6193369" y="1535113"/>
            <a:ext cx="5389033" cy="639763"/>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s-ES"/>
              <a:t>Haga clic para modificar el estilo de texto del patrón</a:t>
            </a:r>
          </a:p>
        </p:txBody>
      </p:sp>
      <p:sp>
        <p:nvSpPr>
          <p:cNvPr id="6" name="5 Marcador de contenido"/>
          <p:cNvSpPr>
            <a:spLocks noGrp="1"/>
          </p:cNvSpPr>
          <p:nvPr>
            <p:ph sz="quarter" idx="4"/>
          </p:nvPr>
        </p:nvSpPr>
        <p:spPr>
          <a:xfrm>
            <a:off x="6193369" y="2174875"/>
            <a:ext cx="5389033" cy="3951288"/>
          </a:xfrm>
        </p:spPr>
        <p:txBody>
          <a:bodyPr/>
          <a:lstStyle>
            <a:lvl1pPr>
              <a:defRPr sz="3200"/>
            </a:lvl1pPr>
            <a:lvl2pPr>
              <a:defRPr sz="2667"/>
            </a:lvl2pPr>
            <a:lvl3pPr>
              <a:defRPr sz="2400"/>
            </a:lvl3pPr>
            <a:lvl4pPr>
              <a:defRPr sz="2133"/>
            </a:lvl4pPr>
            <a:lvl5pPr>
              <a:defRPr sz="2133"/>
            </a:lvl5pPr>
            <a:lvl6pPr>
              <a:defRPr sz="2133"/>
            </a:lvl6pPr>
            <a:lvl7pPr>
              <a:defRPr sz="2133"/>
            </a:lvl7pPr>
            <a:lvl8pPr>
              <a:defRPr sz="2133"/>
            </a:lvl8pPr>
            <a:lvl9pPr>
              <a:defRPr sz="2133"/>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6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1D5C2627-E993-4C0D-A5CD-47382CEB4937}"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8" name="7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9" name="8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EA333FAA-68FE-4380-A74B-8E1E02D905C2}"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46301598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1D5C2627-E993-4C0D-A5CD-47382CEB4937}"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3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4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EA333FAA-68FE-4380-A74B-8E1E02D905C2}"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74236705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1D5C2627-E993-4C0D-A5CD-47382CEB4937}"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3" name="2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4" name="3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EA333FAA-68FE-4380-A74B-8E1E02D905C2}"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55721770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2" y="273049"/>
            <a:ext cx="4011084" cy="1162051"/>
          </a:xfrm>
        </p:spPr>
        <p:txBody>
          <a:bodyPr anchor="b"/>
          <a:lstStyle>
            <a:lvl1pPr algn="l">
              <a:defRPr sz="2667" b="1"/>
            </a:lvl1pPr>
          </a:lstStyle>
          <a:p>
            <a:r>
              <a:rPr lang="es-ES"/>
              <a:t>Haga clic para modificar el estilo de título del patrón</a:t>
            </a:r>
          </a:p>
        </p:txBody>
      </p:sp>
      <p:sp>
        <p:nvSpPr>
          <p:cNvPr id="3" name="2 Marcador de contenido"/>
          <p:cNvSpPr>
            <a:spLocks noGrp="1"/>
          </p:cNvSpPr>
          <p:nvPr>
            <p:ph idx="1"/>
          </p:nvPr>
        </p:nvSpPr>
        <p:spPr>
          <a:xfrm>
            <a:off x="4766733" y="273052"/>
            <a:ext cx="6815667" cy="5853113"/>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609602" y="1435102"/>
            <a:ext cx="4011084" cy="46910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1D5C2627-E993-4C0D-A5CD-47382CEB4937}"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5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6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EA333FAA-68FE-4380-A74B-8E1E02D905C2}"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48936791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2389717" y="4800600"/>
            <a:ext cx="7315200" cy="566739"/>
          </a:xfrm>
        </p:spPr>
        <p:txBody>
          <a:bodyPr anchor="b"/>
          <a:lstStyle>
            <a:lvl1pPr algn="l">
              <a:defRPr sz="2667" b="1"/>
            </a:lvl1pPr>
          </a:lstStyle>
          <a:p>
            <a:r>
              <a:rPr lang="es-ES"/>
              <a:t>Haga clic para modificar el estilo de título del patrón</a:t>
            </a:r>
          </a:p>
        </p:txBody>
      </p:sp>
      <p:sp>
        <p:nvSpPr>
          <p:cNvPr id="3" name="2 Marcador de posición de imagen"/>
          <p:cNvSpPr>
            <a:spLocks noGrp="1"/>
          </p:cNvSpPr>
          <p:nvPr>
            <p:ph type="pic" idx="1"/>
          </p:nvPr>
        </p:nvSpPr>
        <p:spPr>
          <a:xfrm>
            <a:off x="2389717" y="612775"/>
            <a:ext cx="7315200" cy="4114800"/>
          </a:xfrm>
        </p:spPr>
        <p:txBody>
          <a:bodyPr/>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endParaRPr lang="es-ES"/>
          </a:p>
        </p:txBody>
      </p:sp>
      <p:sp>
        <p:nvSpPr>
          <p:cNvPr id="4" name="3 Marcador de texto"/>
          <p:cNvSpPr>
            <a:spLocks noGrp="1"/>
          </p:cNvSpPr>
          <p:nvPr>
            <p:ph type="body" sz="half" idx="2"/>
          </p:nvPr>
        </p:nvSpPr>
        <p:spPr>
          <a:xfrm>
            <a:off x="2389717" y="5367338"/>
            <a:ext cx="7315200" cy="804863"/>
          </a:xfrm>
        </p:spPr>
        <p:txBody>
          <a:bodyPr/>
          <a:lstStyle>
            <a:lvl1pPr marL="0" indent="0">
              <a:buNone/>
              <a:defRPr sz="1867"/>
            </a:lvl1pPr>
            <a:lvl2pPr marL="609585" indent="0">
              <a:buNone/>
              <a:defRPr sz="1600"/>
            </a:lvl2pPr>
            <a:lvl3pPr marL="1219170" indent="0">
              <a:buNone/>
              <a:defRPr sz="1333"/>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1D5C2627-E993-4C0D-A5CD-47382CEB4937}"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5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7" name="6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EA333FAA-68FE-4380-A74B-8E1E02D905C2}"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85719590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1D5C2627-E993-4C0D-A5CD-47382CEB4937}"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4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5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EA333FAA-68FE-4380-A74B-8E1E02D905C2}"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23859092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8839200" y="274639"/>
            <a:ext cx="2743200" cy="5851525"/>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609600" y="274639"/>
            <a:ext cx="8026400" cy="5851525"/>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10"/>
          </p:nvPr>
        </p:nvSpPr>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fld id="{1D5C2627-E993-4C0D-A5CD-47382CEB4937}"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4 Marcador de pie de página"/>
          <p:cNvSpPr>
            <a:spLocks noGrp="1"/>
          </p:cNvSpPr>
          <p:nvPr>
            <p:ph type="ftr" sz="quarter" idx="11"/>
          </p:nvPr>
        </p:nvSpPr>
        <p:spPr/>
        <p:txBody>
          <a:body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5 Marcador de número de diapositiva"/>
          <p:cNvSpPr>
            <a:spLocks noGrp="1"/>
          </p:cNvSpPr>
          <p:nvPr>
            <p:ph type="sldNum" sz="quarter" idx="12"/>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EA333FAA-68FE-4380-A74B-8E1E02D905C2}"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32915424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C774D16B-BDE6-435B-9F73-F91E969A3DCF}" type="datetimeFigureOut">
              <a:rPr lang="en-US" smtClean="0"/>
              <a:t>10/26/2023</a:t>
            </a:fld>
            <a:endParaRPr lang="en-US"/>
          </a:p>
        </p:txBody>
      </p:sp>
      <p:sp>
        <p:nvSpPr>
          <p:cNvPr id="3" name="Marcador de pie de página 2"/>
          <p:cNvSpPr>
            <a:spLocks noGrp="1"/>
          </p:cNvSpPr>
          <p:nvPr>
            <p:ph type="ftr" sz="quarter" idx="11"/>
          </p:nvPr>
        </p:nvSpPr>
        <p:spPr/>
        <p:txBody>
          <a:bodyPr/>
          <a:lstStyle/>
          <a:p>
            <a:endParaRPr lang="en-US"/>
          </a:p>
        </p:txBody>
      </p:sp>
      <p:sp>
        <p:nvSpPr>
          <p:cNvPr id="4" name="Marcador de número de diapositiva 3"/>
          <p:cNvSpPr>
            <a:spLocks noGrp="1"/>
          </p:cNvSpPr>
          <p:nvPr>
            <p:ph type="sldNum" sz="quarter" idx="12"/>
          </p:nvPr>
        </p:nvSpPr>
        <p:spPr/>
        <p:txBody>
          <a:bodyPr/>
          <a:lstStyle/>
          <a:p>
            <a:fld id="{E543EDC6-937F-4C7A-A78F-393D9B32D5D4}" type="slidenum">
              <a:rPr lang="en-US" smtClean="0"/>
              <a:t>‹Nº›</a:t>
            </a:fld>
            <a:endParaRPr lang="en-US"/>
          </a:p>
        </p:txBody>
      </p:sp>
    </p:spTree>
    <p:extLst>
      <p:ext uri="{BB962C8B-B14F-4D97-AF65-F5344CB8AC3E}">
        <p14:creationId xmlns:p14="http://schemas.microsoft.com/office/powerpoint/2010/main" val="3279176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n-US"/>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C774D16B-BDE6-435B-9F73-F91E969A3DCF}" type="datetimeFigureOut">
              <a:rPr lang="en-US" smtClean="0"/>
              <a:t>10/26/2023</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E543EDC6-937F-4C7A-A78F-393D9B32D5D4}" type="slidenum">
              <a:rPr lang="en-US" smtClean="0"/>
              <a:t>‹Nº›</a:t>
            </a:fld>
            <a:endParaRPr lang="en-US"/>
          </a:p>
        </p:txBody>
      </p:sp>
    </p:spTree>
    <p:extLst>
      <p:ext uri="{BB962C8B-B14F-4D97-AF65-F5344CB8AC3E}">
        <p14:creationId xmlns:p14="http://schemas.microsoft.com/office/powerpoint/2010/main" val="17990151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n-US"/>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Editar el estilo de texto del patrón</a:t>
            </a:r>
          </a:p>
        </p:txBody>
      </p:sp>
      <p:sp>
        <p:nvSpPr>
          <p:cNvPr id="5" name="Marcador de fecha 4"/>
          <p:cNvSpPr>
            <a:spLocks noGrp="1"/>
          </p:cNvSpPr>
          <p:nvPr>
            <p:ph type="dt" sz="half" idx="10"/>
          </p:nvPr>
        </p:nvSpPr>
        <p:spPr/>
        <p:txBody>
          <a:bodyPr/>
          <a:lstStyle/>
          <a:p>
            <a:fld id="{C774D16B-BDE6-435B-9F73-F91E969A3DCF}" type="datetimeFigureOut">
              <a:rPr lang="en-US" smtClean="0"/>
              <a:t>10/26/2023</a:t>
            </a:fld>
            <a:endParaRPr lang="en-US"/>
          </a:p>
        </p:txBody>
      </p:sp>
      <p:sp>
        <p:nvSpPr>
          <p:cNvPr id="6" name="Marcador de pie de página 5"/>
          <p:cNvSpPr>
            <a:spLocks noGrp="1"/>
          </p:cNvSpPr>
          <p:nvPr>
            <p:ph type="ftr" sz="quarter" idx="11"/>
          </p:nvPr>
        </p:nvSpPr>
        <p:spPr/>
        <p:txBody>
          <a:bodyPr/>
          <a:lstStyle/>
          <a:p>
            <a:endParaRPr lang="en-US"/>
          </a:p>
        </p:txBody>
      </p:sp>
      <p:sp>
        <p:nvSpPr>
          <p:cNvPr id="7" name="Marcador de número de diapositiva 6"/>
          <p:cNvSpPr>
            <a:spLocks noGrp="1"/>
          </p:cNvSpPr>
          <p:nvPr>
            <p:ph type="sldNum" sz="quarter" idx="12"/>
          </p:nvPr>
        </p:nvSpPr>
        <p:spPr/>
        <p:txBody>
          <a:bodyPr/>
          <a:lstStyle/>
          <a:p>
            <a:fld id="{E543EDC6-937F-4C7A-A78F-393D9B32D5D4}" type="slidenum">
              <a:rPr lang="en-US" smtClean="0"/>
              <a:t>‹Nº›</a:t>
            </a:fld>
            <a:endParaRPr lang="en-US"/>
          </a:p>
        </p:txBody>
      </p:sp>
    </p:spTree>
    <p:extLst>
      <p:ext uri="{BB962C8B-B14F-4D97-AF65-F5344CB8AC3E}">
        <p14:creationId xmlns:p14="http://schemas.microsoft.com/office/powerpoint/2010/main" val="40646925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n-US"/>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74D16B-BDE6-435B-9F73-F91E969A3DCF}" type="datetimeFigureOut">
              <a:rPr lang="en-US" smtClean="0"/>
              <a:t>10/26/2023</a:t>
            </a:fld>
            <a:endParaRPr lang="en-US"/>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43EDC6-937F-4C7A-A78F-393D9B32D5D4}" type="slidenum">
              <a:rPr lang="en-US" smtClean="0"/>
              <a:t>‹Nº›</a:t>
            </a:fld>
            <a:endParaRPr lang="en-US"/>
          </a:p>
        </p:txBody>
      </p:sp>
    </p:spTree>
    <p:extLst>
      <p:ext uri="{BB962C8B-B14F-4D97-AF65-F5344CB8AC3E}">
        <p14:creationId xmlns:p14="http://schemas.microsoft.com/office/powerpoint/2010/main" val="12856748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240651" y="1488000"/>
            <a:ext cx="11712000" cy="4824000"/>
          </a:xfrm>
          <a:prstGeom prst="rect">
            <a:avLst/>
          </a:prstGeom>
          <a:effectLst/>
        </p:spPr>
        <p:txBody>
          <a:bodyPr vert="horz" lIns="91440" tIns="45720" rIns="91440" bIns="45720" rtlCol="0">
            <a:normAutofit/>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9" name="Rectangle 10"/>
          <p:cNvSpPr>
            <a:spLocks noGrp="1" noChangeArrowheads="1"/>
          </p:cNvSpPr>
          <p:nvPr>
            <p:ph type="ftr" sz="quarter" idx="3"/>
          </p:nvPr>
        </p:nvSpPr>
        <p:spPr bwMode="auto">
          <a:xfrm>
            <a:off x="3502429" y="6438535"/>
            <a:ext cx="6577571" cy="360363"/>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ctr">
              <a:defRPr sz="1600">
                <a:solidFill>
                  <a:srgbClr val="191497"/>
                </a:solidFill>
                <a:latin typeface="Calibri" pitchFamily="34" charset="0"/>
                <a:cs typeface="Calibri" pitchFamily="34" charset="0"/>
              </a:defRPr>
            </a:lvl1p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dirty="0">
              <a:ln>
                <a:noFill/>
              </a:ln>
              <a:solidFill>
                <a:srgbClr val="191497"/>
              </a:solidFill>
              <a:effectLst/>
              <a:uLnTx/>
              <a:uFillTx/>
              <a:latin typeface="Calibri" pitchFamily="34" charset="0"/>
              <a:ea typeface="+mn-ea"/>
              <a:cs typeface="Calibri" pitchFamily="34" charset="0"/>
            </a:endParaRPr>
          </a:p>
        </p:txBody>
      </p:sp>
      <p:sp>
        <p:nvSpPr>
          <p:cNvPr id="10" name="Rectangle 11"/>
          <p:cNvSpPr>
            <a:spLocks noGrp="1" noChangeArrowheads="1"/>
          </p:cNvSpPr>
          <p:nvPr>
            <p:ph type="sldNum" sz="quarter" idx="4"/>
          </p:nvPr>
        </p:nvSpPr>
        <p:spPr bwMode="auto">
          <a:xfrm>
            <a:off x="10896534" y="6438535"/>
            <a:ext cx="1054167" cy="3603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a:defRPr sz="1600">
                <a:solidFill>
                  <a:srgbClr val="191497"/>
                </a:solidFill>
                <a:latin typeface="Calibri" pitchFamily="34" charset="0"/>
                <a:cs typeface="Calibri" pitchFamily="34" charset="0"/>
              </a:defRPr>
            </a:lvl1pPr>
          </a:lstStyle>
          <a:p>
            <a:pPr marL="0" marR="0" lvl="0" indent="0" algn="r" defTabSz="1219170" rtl="0" eaLnBrk="1" fontAlgn="auto" latinLnBrk="0" hangingPunct="1">
              <a:lnSpc>
                <a:spcPct val="100000"/>
              </a:lnSpc>
              <a:spcBef>
                <a:spcPts val="0"/>
              </a:spcBef>
              <a:spcAft>
                <a:spcPts val="0"/>
              </a:spcAft>
              <a:buClrTx/>
              <a:buSzTx/>
              <a:buFontTx/>
              <a:buNone/>
              <a:tabLst/>
              <a:defRPr/>
            </a:pPr>
            <a:fld id="{AAC036CE-AB0E-419E-B8C8-83CDEAA37D05}" type="slidenum">
              <a:rPr kumimoji="0" lang="es-ES" altLang="es-PE" sz="1600" b="0" i="0" u="none" strike="noStrike" kern="1200" cap="none" spc="0" normalizeH="0" baseline="0" noProof="0" smtClean="0">
                <a:ln>
                  <a:noFill/>
                </a:ln>
                <a:solidFill>
                  <a:srgbClr val="191497"/>
                </a:solidFill>
                <a:effectLst/>
                <a:uLnTx/>
                <a:uFillTx/>
                <a:latin typeface="Calibri" pitchFamily="34" charset="0"/>
                <a:ea typeface="+mn-ea"/>
                <a:cs typeface="Calibri" pitchFamily="34" charset="0"/>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altLang="es-PE" sz="1600" b="0" i="0" u="none" strike="noStrike" kern="1200" cap="none" spc="0" normalizeH="0" baseline="0" noProof="0" dirty="0">
              <a:ln>
                <a:noFill/>
              </a:ln>
              <a:solidFill>
                <a:srgbClr val="191497"/>
              </a:solidFill>
              <a:effectLst/>
              <a:uLnTx/>
              <a:uFillTx/>
              <a:latin typeface="Calibri" pitchFamily="34" charset="0"/>
              <a:ea typeface="+mn-ea"/>
              <a:cs typeface="Calibri" pitchFamily="34" charset="0"/>
            </a:endParaRPr>
          </a:p>
        </p:txBody>
      </p:sp>
      <p:sp>
        <p:nvSpPr>
          <p:cNvPr id="11" name="10 Marcador de título"/>
          <p:cNvSpPr>
            <a:spLocks noGrp="1"/>
          </p:cNvSpPr>
          <p:nvPr>
            <p:ph type="title"/>
          </p:nvPr>
        </p:nvSpPr>
        <p:spPr>
          <a:xfrm>
            <a:off x="240000" y="184200"/>
            <a:ext cx="9840000" cy="1008000"/>
          </a:xfrm>
          <a:prstGeom prst="rect">
            <a:avLst/>
          </a:prstGeom>
          <a:effectLst/>
        </p:spPr>
        <p:txBody>
          <a:bodyPr vert="horz" lIns="91440" tIns="45720" rIns="91440" bIns="45720" rtlCol="0" anchor="ctr">
            <a:normAutofit/>
          </a:bodyPr>
          <a:lstStyle/>
          <a:p>
            <a:r>
              <a:rPr lang="es-ES" dirty="0"/>
              <a:t>Haga clic para modificar el estilo de título del patrón</a:t>
            </a:r>
          </a:p>
        </p:txBody>
      </p:sp>
      <p:sp>
        <p:nvSpPr>
          <p:cNvPr id="13" name="12 Marcador de fecha"/>
          <p:cNvSpPr>
            <a:spLocks noGrp="1"/>
          </p:cNvSpPr>
          <p:nvPr>
            <p:ph type="dt" sz="half" idx="2"/>
          </p:nvPr>
        </p:nvSpPr>
        <p:spPr>
          <a:xfrm>
            <a:off x="254000" y="6438535"/>
            <a:ext cx="2844800" cy="366183"/>
          </a:xfrm>
          <a:prstGeom prst="rect">
            <a:avLst/>
          </a:prstGeom>
        </p:spPr>
        <p:txBody>
          <a:bodyPr vert="horz" lIns="91440" tIns="45720" rIns="91440" bIns="45720" rtlCol="0" anchor="ctr"/>
          <a:lstStyle>
            <a:lvl1pPr algn="l">
              <a:defRPr sz="1600">
                <a:solidFill>
                  <a:srgbClr val="191497"/>
                </a:solidFill>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s-MX" sz="1600" b="0" i="0" u="none" strike="noStrike" kern="1200" cap="none" spc="0" normalizeH="0" baseline="0" noProof="0" smtClean="0">
                <a:ln>
                  <a:noFill/>
                </a:ln>
                <a:solidFill>
                  <a:srgbClr val="191497"/>
                </a:solidFill>
                <a:effectLst/>
                <a:uLnTx/>
                <a:uFillTx/>
                <a:latin typeface="Calibri"/>
                <a:ea typeface="+mn-ea"/>
                <a:cs typeface="+mn-cs"/>
              </a:rPr>
              <a:t>9/2/2021</a:t>
            </a:r>
            <a:endParaRPr kumimoji="0" lang="es-419" sz="1600" b="0" i="0" u="none" strike="noStrike" kern="1200" cap="none" spc="0" normalizeH="0" baseline="0" noProof="0">
              <a:ln>
                <a:noFill/>
              </a:ln>
              <a:solidFill>
                <a:srgbClr val="191497"/>
              </a:solidFill>
              <a:effectLst/>
              <a:uLnTx/>
              <a:uFillTx/>
              <a:latin typeface="Calibri"/>
              <a:ea typeface="+mn-ea"/>
              <a:cs typeface="+mn-cs"/>
            </a:endParaRPr>
          </a:p>
        </p:txBody>
      </p:sp>
    </p:spTree>
    <p:extLst>
      <p:ext uri="{BB962C8B-B14F-4D97-AF65-F5344CB8AC3E}">
        <p14:creationId xmlns:p14="http://schemas.microsoft.com/office/powerpoint/2010/main" val="29640252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hf hdr="0" ftr="0" dt="0"/>
  <p:txStyles>
    <p:titleStyle>
      <a:lvl1pPr algn="l" defTabSz="1219170" rtl="0" eaLnBrk="1" latinLnBrk="0" hangingPunct="1">
        <a:spcBef>
          <a:spcPct val="0"/>
        </a:spcBef>
        <a:buNone/>
        <a:defRPr sz="3733" b="1" kern="1200">
          <a:solidFill>
            <a:schemeClr val="bg1"/>
          </a:solidFill>
          <a:latin typeface="Calibri" pitchFamily="34" charset="0"/>
          <a:ea typeface="+mj-ea"/>
          <a:cs typeface="Calibri" pitchFamily="34" charset="0"/>
        </a:defRPr>
      </a:lvl1pPr>
    </p:titleStyle>
    <p:bodyStyle>
      <a:lvl1pPr marL="457189" indent="-457189" algn="l" defTabSz="1219170" rtl="0" eaLnBrk="1" latinLnBrk="0" hangingPunct="1">
        <a:spcBef>
          <a:spcPct val="20000"/>
        </a:spcBef>
        <a:buClr>
          <a:srgbClr val="191497"/>
        </a:buClr>
        <a:buFont typeface="Arial" pitchFamily="34" charset="0"/>
        <a:buChar char="•"/>
        <a:defRPr sz="3200" kern="1200">
          <a:solidFill>
            <a:schemeClr val="tx1"/>
          </a:solidFill>
          <a:effectLst/>
          <a:latin typeface="Calibri" pitchFamily="34" charset="0"/>
          <a:ea typeface="+mn-ea"/>
          <a:cs typeface="Calibri" pitchFamily="34" charset="0"/>
        </a:defRPr>
      </a:lvl1pPr>
      <a:lvl2pPr marL="990575" indent="-380990" algn="l" defTabSz="1219170" rtl="0" eaLnBrk="1" latinLnBrk="0" hangingPunct="1">
        <a:spcBef>
          <a:spcPct val="20000"/>
        </a:spcBef>
        <a:buClr>
          <a:srgbClr val="191497"/>
        </a:buClr>
        <a:buFont typeface="Arial" pitchFamily="34" charset="0"/>
        <a:buChar char="–"/>
        <a:defRPr sz="2933" kern="1200">
          <a:solidFill>
            <a:schemeClr val="tx1"/>
          </a:solidFill>
          <a:effectLst/>
          <a:latin typeface="Calibri" pitchFamily="34" charset="0"/>
          <a:ea typeface="+mn-ea"/>
          <a:cs typeface="Calibri" pitchFamily="34" charset="0"/>
        </a:defRPr>
      </a:lvl2pPr>
      <a:lvl3pPr marL="1523962" indent="-304792" algn="l" defTabSz="1219170" rtl="0" eaLnBrk="1" latinLnBrk="0" hangingPunct="1">
        <a:spcBef>
          <a:spcPct val="20000"/>
        </a:spcBef>
        <a:buClr>
          <a:srgbClr val="191497"/>
        </a:buClr>
        <a:buFont typeface="Arial" pitchFamily="34" charset="0"/>
        <a:buChar char="•"/>
        <a:defRPr sz="2667" kern="1200">
          <a:solidFill>
            <a:schemeClr val="tx1"/>
          </a:solidFill>
          <a:effectLst/>
          <a:latin typeface="Calibri" pitchFamily="34" charset="0"/>
          <a:ea typeface="+mn-ea"/>
          <a:cs typeface="Calibri" pitchFamily="34" charset="0"/>
        </a:defRPr>
      </a:lvl3pPr>
      <a:lvl4pPr marL="2133547" indent="-304792" algn="l" defTabSz="1219170" rtl="0" eaLnBrk="1" latinLnBrk="0" hangingPunct="1">
        <a:spcBef>
          <a:spcPct val="20000"/>
        </a:spcBef>
        <a:buClr>
          <a:srgbClr val="191497"/>
        </a:buClr>
        <a:buFont typeface="Arial" pitchFamily="34" charset="0"/>
        <a:buChar char="–"/>
        <a:defRPr sz="2400" kern="1200">
          <a:solidFill>
            <a:schemeClr val="tx1"/>
          </a:solidFill>
          <a:effectLst/>
          <a:latin typeface="Calibri" pitchFamily="34" charset="0"/>
          <a:ea typeface="+mn-ea"/>
          <a:cs typeface="Calibri" pitchFamily="34" charset="0"/>
        </a:defRPr>
      </a:lvl4pPr>
      <a:lvl5pPr marL="2743131" indent="-304792" algn="l" defTabSz="1219170" rtl="0" eaLnBrk="1" latinLnBrk="0" hangingPunct="1">
        <a:spcBef>
          <a:spcPct val="20000"/>
        </a:spcBef>
        <a:buClr>
          <a:srgbClr val="191497"/>
        </a:buClr>
        <a:buFont typeface="Arial" pitchFamily="34" charset="0"/>
        <a:buChar char="»"/>
        <a:defRPr sz="2133" kern="1200">
          <a:solidFill>
            <a:schemeClr val="tx1"/>
          </a:solidFill>
          <a:effectLst/>
          <a:latin typeface="Calibri" pitchFamily="34" charset="0"/>
          <a:ea typeface="+mn-ea"/>
          <a:cs typeface="Calibri" pitchFamily="34" charset="0"/>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s-E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s-ES_tradnl"/>
              <a:t>Clic para editar título</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2FD99D08-1D75-D34E-B143-5E135D6FD2CD}" type="datetimeFigureOut">
              <a:rPr kumimoji="0" lang="es-ES_tradn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26/10/2023</a:t>
            </a:fld>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3E78D44E-1269-5145-A199-B3BDB0A3294B}" type="slidenum">
              <a:rPr kumimoji="0" lang="es-ES_tradn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‹Nº›</a:t>
            </a:fld>
            <a:endParaRPr kumimoji="0" lang="es-ES_tradn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4505889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2 Marcador de texto"/>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fld id="{F3BF1D08-915B-42AB-BB61-CC7DADCDC468}" type="datetimeFigureOut">
              <a:rPr kumimoji="0" lang="en-U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10/26/2023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4 Marcador de pie de página"/>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5 Marcador de número de diapositiva"/>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pPr marL="0" marR="0" lvl="0" indent="0" algn="r" defTabSz="1219170" rtl="0" eaLnBrk="1" fontAlgn="auto" latinLnBrk="0" hangingPunct="1">
              <a:lnSpc>
                <a:spcPct val="100000"/>
              </a:lnSpc>
              <a:spcBef>
                <a:spcPts val="0"/>
              </a:spcBef>
              <a:spcAft>
                <a:spcPts val="0"/>
              </a:spcAft>
              <a:buClrTx/>
              <a:buSzTx/>
              <a:buFontTx/>
              <a:buNone/>
              <a:tabLst/>
              <a:defRPr/>
            </a:pPr>
            <a:fld id="{4130ED83-45D3-40C2-A0B3-5F28538B07A3}"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1729231690"/>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s-E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2 Marcador de texto"/>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fld id="{1D5C2627-E993-4C0D-A5CD-47382CEB4937}"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4 Marcador de pie de página"/>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5 Marcador de número de diapositiva"/>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pPr marL="0" marR="0" lvl="0" indent="0" algn="r" defTabSz="1219170" rtl="0" eaLnBrk="1" fontAlgn="auto" latinLnBrk="0" hangingPunct="1">
              <a:lnSpc>
                <a:spcPct val="100000"/>
              </a:lnSpc>
              <a:spcBef>
                <a:spcPts val="0"/>
              </a:spcBef>
              <a:spcAft>
                <a:spcPts val="0"/>
              </a:spcAft>
              <a:buClrTx/>
              <a:buSzTx/>
              <a:buFontTx/>
              <a:buNone/>
              <a:tabLst/>
              <a:defRPr/>
            </a:pPr>
            <a:fld id="{EA333FAA-68FE-4380-A74B-8E1E02D905C2}"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640458276"/>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s-E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609600" y="274639"/>
            <a:ext cx="10972800" cy="1143000"/>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2 Marcador de texto"/>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fecha"/>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pPr marL="0" marR="0" lvl="0" indent="0" algn="l" defTabSz="1219170" rtl="0" eaLnBrk="1" fontAlgn="auto" latinLnBrk="0" hangingPunct="1">
              <a:lnSpc>
                <a:spcPct val="100000"/>
              </a:lnSpc>
              <a:spcBef>
                <a:spcPts val="0"/>
              </a:spcBef>
              <a:spcAft>
                <a:spcPts val="0"/>
              </a:spcAft>
              <a:buClrTx/>
              <a:buSzTx/>
              <a:buFontTx/>
              <a:buNone/>
              <a:tabLst/>
              <a:defRPr/>
            </a:pPr>
            <a:fld id="{1D5C2627-E993-4C0D-A5CD-47382CEB4937}" type="datetimeFigureOut">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l" defTabSz="1219170" rtl="0" eaLnBrk="1" fontAlgn="auto" latinLnBrk="0" hangingPunct="1">
                <a:lnSpc>
                  <a:spcPct val="100000"/>
                </a:lnSpc>
                <a:spcBef>
                  <a:spcPts val="0"/>
                </a:spcBef>
                <a:spcAft>
                  <a:spcPts val="0"/>
                </a:spcAft>
                <a:buClrTx/>
                <a:buSzTx/>
                <a:buFontTx/>
                <a:buNone/>
                <a:tabLst/>
                <a:defRPr/>
              </a:pPr>
              <a:t>26/10/2023</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5" name="4 Marcador de pie de página"/>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
        <p:nvSpPr>
          <p:cNvPr id="6" name="5 Marcador de número de diapositiva"/>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600">
                <a:solidFill>
                  <a:schemeClr val="tx1">
                    <a:tint val="75000"/>
                  </a:schemeClr>
                </a:solidFill>
              </a:defRPr>
            </a:lvl1pPr>
          </a:lstStyle>
          <a:p>
            <a:pPr marL="0" marR="0" lvl="0" indent="0" algn="r" defTabSz="1219170" rtl="0" eaLnBrk="1" fontAlgn="auto" latinLnBrk="0" hangingPunct="1">
              <a:lnSpc>
                <a:spcPct val="100000"/>
              </a:lnSpc>
              <a:spcBef>
                <a:spcPts val="0"/>
              </a:spcBef>
              <a:spcAft>
                <a:spcPts val="0"/>
              </a:spcAft>
              <a:buClrTx/>
              <a:buSzTx/>
              <a:buFontTx/>
              <a:buNone/>
              <a:tabLst/>
              <a:defRPr/>
            </a:pPr>
            <a:fld id="{EA333FAA-68FE-4380-A74B-8E1E02D905C2}" type="slidenum">
              <a:rPr kumimoji="0" lang="es-ES" sz="1600" b="0" i="0" u="none" strike="noStrike" kern="1200" cap="none" spc="0" normalizeH="0" baseline="0" noProof="0" smtClean="0">
                <a:ln>
                  <a:noFill/>
                </a:ln>
                <a:solidFill>
                  <a:prstClr val="black">
                    <a:tint val="75000"/>
                  </a:prstClr>
                </a:solidFill>
                <a:effectLst/>
                <a:uLnTx/>
                <a:uFillTx/>
                <a:latin typeface="Calibri"/>
                <a:ea typeface="+mn-ea"/>
                <a:cs typeface="+mn-cs"/>
              </a:rPr>
              <a:pPr marL="0" marR="0" lvl="0" indent="0" algn="r" defTabSz="1219170" rtl="0" eaLnBrk="1" fontAlgn="auto" latinLnBrk="0" hangingPunct="1">
                <a:lnSpc>
                  <a:spcPct val="100000"/>
                </a:lnSpc>
                <a:spcBef>
                  <a:spcPts val="0"/>
                </a:spcBef>
                <a:spcAft>
                  <a:spcPts val="0"/>
                </a:spcAft>
                <a:buClrTx/>
                <a:buSzTx/>
                <a:buFontTx/>
                <a:buNone/>
                <a:tabLst/>
                <a:defRPr/>
              </a:pPr>
              <a:t>‹Nº›</a:t>
            </a:fld>
            <a:endParaRPr kumimoji="0" lang="es-ES" sz="1600" b="0" i="0" u="none" strike="noStrike" kern="1200" cap="none" spc="0" normalizeH="0" baseline="0" noProof="0">
              <a:ln>
                <a:noFill/>
              </a:ln>
              <a:solidFill>
                <a:prstClr val="black">
                  <a:tint val="75000"/>
                </a:prstClr>
              </a:solidFill>
              <a:effectLst/>
              <a:uLnTx/>
              <a:uFillTx/>
              <a:latin typeface="Calibri"/>
              <a:ea typeface="+mn-ea"/>
              <a:cs typeface="+mn-cs"/>
            </a:endParaRPr>
          </a:p>
        </p:txBody>
      </p:sp>
    </p:spTree>
    <p:extLst>
      <p:ext uri="{BB962C8B-B14F-4D97-AF65-F5344CB8AC3E}">
        <p14:creationId xmlns:p14="http://schemas.microsoft.com/office/powerpoint/2010/main" val="878882560"/>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Lst>
  <p:txStyles>
    <p:titleStyle>
      <a:lvl1pPr algn="ctr" defTabSz="1219170" rtl="0" eaLnBrk="1" latinLnBrk="0" hangingPunct="1">
        <a:spcBef>
          <a:spcPct val="0"/>
        </a:spcBef>
        <a:buNone/>
        <a:defRPr sz="5867"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267"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733"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667" kern="1200">
          <a:solidFill>
            <a:schemeClr val="tx1"/>
          </a:solidFill>
          <a:latin typeface="+mn-lt"/>
          <a:ea typeface="+mn-ea"/>
          <a:cs typeface="+mn-cs"/>
        </a:defRPr>
      </a:lvl9pPr>
    </p:bodyStyle>
    <p:otherStyle>
      <a:defPPr>
        <a:defRPr lang="es-E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4.xml"/><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4.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4.xml"/><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46.xml"/></Relationships>
</file>

<file path=ppt/slides/_rels/slide1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7.xml"/></Relationships>
</file>

<file path=ppt/slides/_rels/slide1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7.xml"/></Relationships>
</file>

<file path=ppt/slides/_rels/slide1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7.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7.xml"/></Relationships>
</file>

<file path=ppt/slides/_rels/slide1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57.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4.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4.xml"/><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4.xml"/><Relationship Id="rId5" Type="http://schemas.openxmlformats.org/officeDocument/2006/relationships/image" Target="../media/image23.png"/><Relationship Id="rId4" Type="http://schemas.openxmlformats.org/officeDocument/2006/relationships/image" Target="../media/image22.png"/></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4.xml"/><Relationship Id="rId4" Type="http://schemas.openxmlformats.org/officeDocument/2006/relationships/image" Target="../media/image22.png"/></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4.xml"/><Relationship Id="rId4" Type="http://schemas.openxmlformats.org/officeDocument/2006/relationships/image" Target="../media/image22.png"/></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4.xml"/><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4.xml"/><Relationship Id="rId4" Type="http://schemas.openxmlformats.org/officeDocument/2006/relationships/image" Target="../media/image11.png"/></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4.png"/><Relationship Id="rId1" Type="http://schemas.openxmlformats.org/officeDocument/2006/relationships/slideLayout" Target="../slideLayouts/slideLayout17.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4.xml"/><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38.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endParaRPr lang="en-US"/>
          </a:p>
        </p:txBody>
      </p:sp>
      <p:sp>
        <p:nvSpPr>
          <p:cNvPr id="3" name="Subtítulo 2"/>
          <p:cNvSpPr>
            <a:spLocks noGrp="1"/>
          </p:cNvSpPr>
          <p:nvPr>
            <p:ph type="subTitle" idx="1"/>
          </p:nvPr>
        </p:nvSpPr>
        <p:spPr/>
        <p:txBody>
          <a:bodyPr/>
          <a:lstStyle/>
          <a:p>
            <a:endParaRPr lang="en-US"/>
          </a:p>
        </p:txBody>
      </p:sp>
      <p:pic>
        <p:nvPicPr>
          <p:cNvPr id="4" name="Imagen 3">
            <a:extLst>
              <a:ext uri="{FF2B5EF4-FFF2-40B4-BE49-F238E27FC236}">
                <a16:creationId xmlns:a16="http://schemas.microsoft.com/office/drawing/2014/main" id="{9394B087-BB76-5F8B-3E7D-CC03047353B5}"/>
              </a:ext>
            </a:extLst>
          </p:cNvPr>
          <p:cNvPicPr>
            <a:picLocks noChangeAspect="1"/>
          </p:cNvPicPr>
          <p:nvPr/>
        </p:nvPicPr>
        <p:blipFill rotWithShape="1">
          <a:blip r:embed="rId2"/>
          <a:srcRect b="5664"/>
          <a:stretch/>
        </p:blipFill>
        <p:spPr>
          <a:xfrm>
            <a:off x="0" y="0"/>
            <a:ext cx="12192000" cy="7049721"/>
          </a:xfrm>
          <a:prstGeom prst="rect">
            <a:avLst/>
          </a:prstGeom>
        </p:spPr>
      </p:pic>
      <p:pic>
        <p:nvPicPr>
          <p:cNvPr id="5" name="Imagen 4"/>
          <p:cNvPicPr>
            <a:picLocks noChangeAspect="1"/>
          </p:cNvPicPr>
          <p:nvPr/>
        </p:nvPicPr>
        <p:blipFill>
          <a:blip r:embed="rId3"/>
          <a:stretch>
            <a:fillRect/>
          </a:stretch>
        </p:blipFill>
        <p:spPr>
          <a:xfrm>
            <a:off x="887421" y="5181926"/>
            <a:ext cx="913367" cy="514785"/>
          </a:xfrm>
          <a:prstGeom prst="rect">
            <a:avLst/>
          </a:prstGeom>
        </p:spPr>
      </p:pic>
      <p:sp>
        <p:nvSpPr>
          <p:cNvPr id="6" name="Rectángulo 5"/>
          <p:cNvSpPr/>
          <p:nvPr/>
        </p:nvSpPr>
        <p:spPr>
          <a:xfrm>
            <a:off x="2116974" y="4578971"/>
            <a:ext cx="6096000" cy="1754326"/>
          </a:xfrm>
          <a:prstGeom prst="rect">
            <a:avLst/>
          </a:prstGeom>
        </p:spPr>
        <p:txBody>
          <a:bodyPr>
            <a:spAutoFit/>
          </a:bodyPr>
          <a:lstStyle/>
          <a:p>
            <a:r>
              <a:rPr lang="es-ES" dirty="0" smtClean="0">
                <a:solidFill>
                  <a:schemeClr val="bg1"/>
                </a:solidFill>
              </a:rPr>
              <a:t>Adolfo A. Iriarte </a:t>
            </a:r>
            <a:r>
              <a:rPr lang="es-ES" dirty="0" err="1" smtClean="0">
                <a:solidFill>
                  <a:schemeClr val="bg1"/>
                </a:solidFill>
              </a:rPr>
              <a:t>Yanicelli</a:t>
            </a:r>
            <a:endParaRPr lang="es-ES" dirty="0" smtClean="0">
              <a:solidFill>
                <a:schemeClr val="bg1"/>
              </a:solidFill>
            </a:endParaRPr>
          </a:p>
          <a:p>
            <a:r>
              <a:rPr lang="es-ES" dirty="0" smtClean="0">
                <a:solidFill>
                  <a:schemeClr val="bg1"/>
                </a:solidFill>
              </a:rPr>
              <a:t>Profesor Adjunto a cargo de Cátedra – Información Pública y Transparencia Tributaria del Estado /Derecho Tributario A</a:t>
            </a:r>
          </a:p>
          <a:p>
            <a:r>
              <a:rPr lang="es-ES" dirty="0" smtClean="0">
                <a:solidFill>
                  <a:schemeClr val="bg1"/>
                </a:solidFill>
              </a:rPr>
              <a:t>Juez Provincial de Ejecuciones Fiscales – Tucumán </a:t>
            </a:r>
          </a:p>
          <a:p>
            <a:r>
              <a:rPr lang="es-ES" dirty="0" smtClean="0">
                <a:solidFill>
                  <a:schemeClr val="bg1"/>
                </a:solidFill>
              </a:rPr>
              <a:t>Universidad Nacional de Tucumán </a:t>
            </a:r>
          </a:p>
          <a:p>
            <a:r>
              <a:rPr lang="en-US" dirty="0" smtClean="0">
                <a:solidFill>
                  <a:schemeClr val="bg1"/>
                </a:solidFill>
              </a:rPr>
              <a:t>adolfoiriarte@derecho.unt.edu.ar</a:t>
            </a:r>
            <a:endParaRPr lang="es-ES" dirty="0">
              <a:solidFill>
                <a:schemeClr val="bg1"/>
              </a:solidFill>
            </a:endParaRPr>
          </a:p>
        </p:txBody>
      </p:sp>
      <p:pic>
        <p:nvPicPr>
          <p:cNvPr id="7" name="Imagen 6"/>
          <p:cNvPicPr>
            <a:picLocks noChangeAspect="1"/>
          </p:cNvPicPr>
          <p:nvPr/>
        </p:nvPicPr>
        <p:blipFill>
          <a:blip r:embed="rId4"/>
          <a:stretch>
            <a:fillRect/>
          </a:stretch>
        </p:blipFill>
        <p:spPr>
          <a:xfrm>
            <a:off x="2267681" y="6345172"/>
            <a:ext cx="883181" cy="496789"/>
          </a:xfrm>
          <a:prstGeom prst="rect">
            <a:avLst/>
          </a:prstGeom>
        </p:spPr>
      </p:pic>
      <p:sp>
        <p:nvSpPr>
          <p:cNvPr id="8" name="Rectángulo 7"/>
          <p:cNvSpPr/>
          <p:nvPr/>
        </p:nvSpPr>
        <p:spPr>
          <a:xfrm>
            <a:off x="3150862" y="6234733"/>
            <a:ext cx="6096000" cy="646331"/>
          </a:xfrm>
          <a:prstGeom prst="rect">
            <a:avLst/>
          </a:prstGeom>
        </p:spPr>
        <p:txBody>
          <a:bodyPr>
            <a:spAutoFit/>
          </a:bodyPr>
          <a:lstStyle/>
          <a:p>
            <a:r>
              <a:rPr lang="en-US" dirty="0" smtClean="0">
                <a:solidFill>
                  <a:schemeClr val="bg1"/>
                </a:solidFill>
              </a:rPr>
              <a:t>https://www.linkedin.com/in/adolfo-iriarte-yanicelli-p-h-d-64566643/</a:t>
            </a:r>
            <a:endParaRPr lang="en-US" dirty="0">
              <a:solidFill>
                <a:schemeClr val="bg1"/>
              </a:solidFill>
            </a:endParaRPr>
          </a:p>
        </p:txBody>
      </p:sp>
      <p:sp>
        <p:nvSpPr>
          <p:cNvPr id="9" name="Rectángulo 8"/>
          <p:cNvSpPr/>
          <p:nvPr/>
        </p:nvSpPr>
        <p:spPr>
          <a:xfrm>
            <a:off x="192967" y="1318905"/>
            <a:ext cx="11368097" cy="1323439"/>
          </a:xfrm>
          <a:prstGeom prst="rect">
            <a:avLst/>
          </a:prstGeom>
        </p:spPr>
        <p:txBody>
          <a:bodyPr wrap="square">
            <a:spAutoFit/>
          </a:bodyPr>
          <a:lstStyle/>
          <a:p>
            <a:r>
              <a:rPr lang="es-ES" sz="4000" dirty="0" smtClean="0">
                <a:solidFill>
                  <a:schemeClr val="bg1">
                    <a:lumMod val="75000"/>
                  </a:schemeClr>
                </a:solidFill>
                <a:latin typeface="Georgia" panose="02040502050405020303" pitchFamily="18" charset="0"/>
              </a:rPr>
              <a:t>Tribunal Fiscal de Apelaciones de la Provincia de Tucumán</a:t>
            </a:r>
            <a:endParaRPr lang="es-ES" sz="4000" dirty="0">
              <a:solidFill>
                <a:schemeClr val="bg1">
                  <a:lumMod val="75000"/>
                </a:schemeClr>
              </a:solidFill>
              <a:latin typeface="Georgia" panose="02040502050405020303" pitchFamily="18" charset="0"/>
            </a:endParaRPr>
          </a:p>
        </p:txBody>
      </p:sp>
      <p:pic>
        <p:nvPicPr>
          <p:cNvPr id="10" name="Imagen 9"/>
          <p:cNvPicPr>
            <a:picLocks noChangeAspect="1"/>
          </p:cNvPicPr>
          <p:nvPr/>
        </p:nvPicPr>
        <p:blipFill>
          <a:blip r:embed="rId5"/>
          <a:stretch>
            <a:fillRect/>
          </a:stretch>
        </p:blipFill>
        <p:spPr>
          <a:xfrm>
            <a:off x="0" y="14126"/>
            <a:ext cx="5276850" cy="1428750"/>
          </a:xfrm>
          <a:prstGeom prst="rect">
            <a:avLst/>
          </a:prstGeom>
        </p:spPr>
      </p:pic>
      <p:sp>
        <p:nvSpPr>
          <p:cNvPr id="12" name="Rectángulo 11"/>
          <p:cNvSpPr/>
          <p:nvPr/>
        </p:nvSpPr>
        <p:spPr>
          <a:xfrm>
            <a:off x="1277418" y="2953986"/>
            <a:ext cx="10004810" cy="1077218"/>
          </a:xfrm>
          <a:prstGeom prst="rect">
            <a:avLst/>
          </a:prstGeom>
        </p:spPr>
        <p:txBody>
          <a:bodyPr wrap="square">
            <a:spAutoFit/>
          </a:bodyPr>
          <a:lstStyle/>
          <a:p>
            <a:r>
              <a:rPr lang="es-ES" sz="3200" b="0" i="1" dirty="0" smtClean="0">
                <a:solidFill>
                  <a:schemeClr val="bg1"/>
                </a:solidFill>
                <a:effectLst/>
                <a:latin typeface="georgia" panose="02040502050405020303" pitchFamily="18" charset="0"/>
              </a:rPr>
              <a:t>“La ejecución de las sentencias del Tribunal Fiscal de Apelaciones de Tucumán en sede judicial”</a:t>
            </a:r>
            <a:endParaRPr lang="es-ES" sz="3200" b="0" i="0" dirty="0">
              <a:solidFill>
                <a:schemeClr val="bg1"/>
              </a:solidFill>
              <a:effectLst/>
              <a:latin typeface="georgia" panose="02040502050405020303" pitchFamily="18" charset="0"/>
            </a:endParaRPr>
          </a:p>
        </p:txBody>
      </p:sp>
      <p:sp>
        <p:nvSpPr>
          <p:cNvPr id="13" name="Rectángulo 12"/>
          <p:cNvSpPr/>
          <p:nvPr/>
        </p:nvSpPr>
        <p:spPr>
          <a:xfrm>
            <a:off x="5276850" y="247918"/>
            <a:ext cx="6934912" cy="523220"/>
          </a:xfrm>
          <a:prstGeom prst="rect">
            <a:avLst/>
          </a:prstGeom>
        </p:spPr>
        <p:txBody>
          <a:bodyPr wrap="none">
            <a:spAutoFit/>
          </a:bodyPr>
          <a:lstStyle/>
          <a:p>
            <a:r>
              <a:rPr lang="es-ES" sz="2800" dirty="0" smtClean="0">
                <a:solidFill>
                  <a:schemeClr val="bg1">
                    <a:lumMod val="75000"/>
                  </a:schemeClr>
                </a:solidFill>
                <a:latin typeface="Georgia" panose="02040502050405020303" pitchFamily="18" charset="0"/>
              </a:rPr>
              <a:t>JORNADAS DE TRIBUNALES FISCALES </a:t>
            </a:r>
            <a:endParaRPr lang="en-US" sz="2800" dirty="0">
              <a:solidFill>
                <a:schemeClr val="bg1">
                  <a:lumMod val="75000"/>
                </a:schemeClr>
              </a:solidFill>
              <a:latin typeface="Georgia" panose="02040502050405020303" pitchFamily="18" charset="0"/>
            </a:endParaRPr>
          </a:p>
        </p:txBody>
      </p:sp>
      <p:pic>
        <p:nvPicPr>
          <p:cNvPr id="14" name="Imagen 13"/>
          <p:cNvPicPr>
            <a:picLocks noChangeAspect="1"/>
          </p:cNvPicPr>
          <p:nvPr/>
        </p:nvPicPr>
        <p:blipFill>
          <a:blip r:embed="rId6"/>
          <a:stretch>
            <a:fillRect/>
          </a:stretch>
        </p:blipFill>
        <p:spPr>
          <a:xfrm>
            <a:off x="293805" y="6013058"/>
            <a:ext cx="509788" cy="559742"/>
          </a:xfrm>
          <a:prstGeom prst="rect">
            <a:avLst/>
          </a:prstGeom>
        </p:spPr>
      </p:pic>
      <p:pic>
        <p:nvPicPr>
          <p:cNvPr id="15" name="Imagen 14"/>
          <p:cNvPicPr>
            <a:picLocks noChangeAspect="1"/>
          </p:cNvPicPr>
          <p:nvPr/>
        </p:nvPicPr>
        <p:blipFill>
          <a:blip r:embed="rId7"/>
          <a:stretch>
            <a:fillRect/>
          </a:stretch>
        </p:blipFill>
        <p:spPr>
          <a:xfrm>
            <a:off x="840063" y="6013058"/>
            <a:ext cx="1276911" cy="559742"/>
          </a:xfrm>
          <a:prstGeom prst="rect">
            <a:avLst/>
          </a:prstGeom>
        </p:spPr>
      </p:pic>
    </p:spTree>
    <p:extLst>
      <p:ext uri="{BB962C8B-B14F-4D97-AF65-F5344CB8AC3E}">
        <p14:creationId xmlns:p14="http://schemas.microsoft.com/office/powerpoint/2010/main" val="1908233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9394B087-BB76-5F8B-3E7D-CC03047353B5}"/>
              </a:ext>
            </a:extLst>
          </p:cNvPr>
          <p:cNvPicPr>
            <a:picLocks noChangeAspect="1"/>
          </p:cNvPicPr>
          <p:nvPr/>
        </p:nvPicPr>
        <p:blipFill rotWithShape="1">
          <a:blip r:embed="rId2"/>
          <a:srcRect b="5664"/>
          <a:stretch/>
        </p:blipFill>
        <p:spPr>
          <a:xfrm>
            <a:off x="0" y="0"/>
            <a:ext cx="12192000" cy="1778924"/>
          </a:xfrm>
          <a:prstGeom prst="rect">
            <a:avLst/>
          </a:prstGeom>
        </p:spPr>
      </p:pic>
      <p:pic>
        <p:nvPicPr>
          <p:cNvPr id="5" name="Imagen 4"/>
          <p:cNvPicPr>
            <a:picLocks noChangeAspect="1"/>
          </p:cNvPicPr>
          <p:nvPr/>
        </p:nvPicPr>
        <p:blipFill>
          <a:blip r:embed="rId3"/>
          <a:stretch>
            <a:fillRect/>
          </a:stretch>
        </p:blipFill>
        <p:spPr>
          <a:xfrm>
            <a:off x="219456" y="133037"/>
            <a:ext cx="5276850" cy="1428750"/>
          </a:xfrm>
          <a:prstGeom prst="rect">
            <a:avLst/>
          </a:prstGeom>
        </p:spPr>
      </p:pic>
      <p:sp>
        <p:nvSpPr>
          <p:cNvPr id="4" name="Rectángulo 3"/>
          <p:cNvSpPr/>
          <p:nvPr/>
        </p:nvSpPr>
        <p:spPr>
          <a:xfrm>
            <a:off x="5476544" y="366242"/>
            <a:ext cx="6934912" cy="523220"/>
          </a:xfrm>
          <a:prstGeom prst="rect">
            <a:avLst/>
          </a:prstGeom>
        </p:spPr>
        <p:txBody>
          <a:bodyPr wrap="none">
            <a:spAutoFit/>
          </a:bodyPr>
          <a:lstStyle/>
          <a:p>
            <a:r>
              <a:rPr lang="es-ES" sz="2800" dirty="0">
                <a:solidFill>
                  <a:schemeClr val="bg1">
                    <a:lumMod val="75000"/>
                  </a:schemeClr>
                </a:solidFill>
                <a:latin typeface="Georgia" panose="02040502050405020303" pitchFamily="18" charset="0"/>
              </a:rPr>
              <a:t>JORNADAS DE TRIBUNALES FISCALES </a:t>
            </a:r>
            <a:endParaRPr lang="en-US" sz="2800" dirty="0">
              <a:solidFill>
                <a:schemeClr val="bg1">
                  <a:lumMod val="75000"/>
                </a:schemeClr>
              </a:solidFill>
              <a:latin typeface="Georgia" panose="02040502050405020303" pitchFamily="18" charset="0"/>
            </a:endParaRPr>
          </a:p>
        </p:txBody>
      </p:sp>
      <p:sp>
        <p:nvSpPr>
          <p:cNvPr id="2" name="Rectángulo 1"/>
          <p:cNvSpPr/>
          <p:nvPr/>
        </p:nvSpPr>
        <p:spPr>
          <a:xfrm>
            <a:off x="2326733" y="1236838"/>
            <a:ext cx="8729194" cy="52322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s-AR" sz="2800" kern="0" dirty="0" smtClean="0">
                <a:solidFill>
                  <a:schemeClr val="bg1"/>
                </a:solidFill>
                <a:latin typeface="Georgia" panose="02040502050405020303" pitchFamily="18" charset="0"/>
                <a:ea typeface="+mj-ea"/>
                <a:cs typeface="+mj-cs"/>
              </a:rPr>
              <a:t>Consolidación del Estado de Derecho Convencional</a:t>
            </a:r>
            <a:endParaRPr kumimoji="0" lang="en-US" sz="2800" b="0" i="0" u="none" strike="noStrike" kern="0" cap="none" spc="0" normalizeH="0" baseline="0" noProof="0" dirty="0" smtClean="0">
              <a:ln>
                <a:noFill/>
              </a:ln>
              <a:solidFill>
                <a:schemeClr val="bg1"/>
              </a:solidFill>
              <a:effectLst/>
              <a:uLnTx/>
              <a:uFillTx/>
              <a:latin typeface="Georgia" panose="02040502050405020303" pitchFamily="18" charset="0"/>
            </a:endParaRPr>
          </a:p>
        </p:txBody>
      </p:sp>
      <p:sp>
        <p:nvSpPr>
          <p:cNvPr id="8" name="Rectángulo 7"/>
          <p:cNvSpPr/>
          <p:nvPr/>
        </p:nvSpPr>
        <p:spPr>
          <a:xfrm>
            <a:off x="459431" y="2107434"/>
            <a:ext cx="5470038" cy="64633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800" b="1" i="0" u="none" strike="noStrike" kern="1200" cap="none" spc="0" normalizeH="0" baseline="0" noProof="0" dirty="0" smtClean="0">
                <a:ln>
                  <a:noFill/>
                </a:ln>
                <a:solidFill>
                  <a:srgbClr val="FF0000"/>
                </a:solidFill>
                <a:effectLst/>
                <a:uLnTx/>
                <a:uFillTx/>
                <a:latin typeface="Arial" panose="020B0604020202020204" pitchFamily="34" charset="0"/>
                <a:ea typeface="+mn-ea"/>
                <a:cs typeface="+mn-cs"/>
              </a:rPr>
              <a:t>El bloque constitucional y el estándar mínimo de garantías en materia fiscal</a:t>
            </a:r>
            <a:endParaRPr kumimoji="0" lang="en-US" sz="1800" b="0" i="0" u="none" strike="noStrike" kern="1200" cap="none" spc="0" normalizeH="0" baseline="0" noProof="0" dirty="0" smtClean="0">
              <a:ln>
                <a:noFill/>
              </a:ln>
              <a:solidFill>
                <a:srgbClr val="FF0000"/>
              </a:solidFill>
              <a:effectLst/>
              <a:uLnTx/>
              <a:uFillTx/>
              <a:latin typeface="Calibri" panose="020F0502020204030204"/>
              <a:ea typeface="+mn-ea"/>
              <a:cs typeface="+mn-cs"/>
            </a:endParaRPr>
          </a:p>
        </p:txBody>
      </p:sp>
      <p:sp>
        <p:nvSpPr>
          <p:cNvPr id="9" name="Flecha abajo 8"/>
          <p:cNvSpPr/>
          <p:nvPr/>
        </p:nvSpPr>
        <p:spPr>
          <a:xfrm>
            <a:off x="2326733" y="2882725"/>
            <a:ext cx="529389" cy="75159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smtClean="0">
              <a:ln>
                <a:noFill/>
              </a:ln>
              <a:solidFill>
                <a:prstClr val="white"/>
              </a:solidFill>
              <a:effectLst/>
              <a:uLnTx/>
              <a:uFillTx/>
              <a:latin typeface="Calibri" panose="020F0502020204030204"/>
              <a:ea typeface="+mn-ea"/>
              <a:cs typeface="+mn-cs"/>
            </a:endParaRPr>
          </a:p>
        </p:txBody>
      </p:sp>
      <p:sp>
        <p:nvSpPr>
          <p:cNvPr id="3" name="Rectángulo 2"/>
          <p:cNvSpPr/>
          <p:nvPr/>
        </p:nvSpPr>
        <p:spPr>
          <a:xfrm>
            <a:off x="820949" y="4142109"/>
            <a:ext cx="4070345" cy="369332"/>
          </a:xfrm>
          <a:prstGeom prst="rect">
            <a:avLst/>
          </a:prstGeom>
        </p:spPr>
        <p:txBody>
          <a:bodyPr wrap="none">
            <a:spAutoFit/>
          </a:bodyPr>
          <a:lstStyle/>
          <a:p>
            <a:pPr lvl="0">
              <a:defRPr/>
            </a:pPr>
            <a:r>
              <a:rPr lang="es-ES" dirty="0">
                <a:solidFill>
                  <a:srgbClr val="000000"/>
                </a:solidFill>
                <a:latin typeface="Arial" panose="020B0604020202020204" pitchFamily="34" charset="0"/>
              </a:rPr>
              <a:t>El alcance de </a:t>
            </a:r>
            <a:r>
              <a:rPr lang="es-ES" dirty="0">
                <a:solidFill>
                  <a:srgbClr val="FF0000"/>
                </a:solidFill>
                <a:latin typeface="Arial" panose="020B0604020202020204" pitchFamily="34" charset="0"/>
              </a:rPr>
              <a:t>la tutela judicial efectiva</a:t>
            </a:r>
            <a:endParaRPr lang="en-US" dirty="0">
              <a:solidFill>
                <a:srgbClr val="FF0000"/>
              </a:solidFill>
            </a:endParaRPr>
          </a:p>
        </p:txBody>
      </p:sp>
      <p:pic>
        <p:nvPicPr>
          <p:cNvPr id="12" name="Imagen 11"/>
          <p:cNvPicPr>
            <a:picLocks noChangeAspect="1"/>
          </p:cNvPicPr>
          <p:nvPr/>
        </p:nvPicPr>
        <p:blipFill>
          <a:blip r:embed="rId4"/>
          <a:stretch>
            <a:fillRect/>
          </a:stretch>
        </p:blipFill>
        <p:spPr>
          <a:xfrm>
            <a:off x="820949" y="4924154"/>
            <a:ext cx="4600575" cy="990600"/>
          </a:xfrm>
          <a:prstGeom prst="rect">
            <a:avLst/>
          </a:prstGeom>
        </p:spPr>
      </p:pic>
      <p:sp>
        <p:nvSpPr>
          <p:cNvPr id="7" name="Rectángulo 6"/>
          <p:cNvSpPr/>
          <p:nvPr/>
        </p:nvSpPr>
        <p:spPr>
          <a:xfrm>
            <a:off x="820949" y="6035499"/>
            <a:ext cx="6096000" cy="646331"/>
          </a:xfrm>
          <a:prstGeom prst="rect">
            <a:avLst/>
          </a:prstGeom>
        </p:spPr>
        <p:txBody>
          <a:bodyPr>
            <a:spAutoFit/>
          </a:bodyPr>
          <a:lstStyle/>
          <a:p>
            <a:pPr lvl="0">
              <a:defRPr/>
            </a:pPr>
            <a:r>
              <a:rPr lang="it-IT" dirty="0">
                <a:solidFill>
                  <a:srgbClr val="000000"/>
                </a:solidFill>
                <a:latin typeface="Arial" panose="020B0604020202020204" pitchFamily="34" charset="0"/>
              </a:rPr>
              <a:t>"</a:t>
            </a:r>
            <a:r>
              <a:rPr lang="it-IT" b="1" dirty="0">
                <a:solidFill>
                  <a:srgbClr val="FF0000"/>
                </a:solidFill>
                <a:latin typeface="Arial" panose="020B0604020202020204" pitchFamily="34" charset="0"/>
              </a:rPr>
              <a:t>Paniagua Morales vs. Guatemala</a:t>
            </a:r>
            <a:r>
              <a:rPr lang="it-IT" dirty="0">
                <a:solidFill>
                  <a:srgbClr val="000000"/>
                </a:solidFill>
                <a:latin typeface="Arial" panose="020B0604020202020204" pitchFamily="34" charset="0"/>
              </a:rPr>
              <a:t>" (Corte IDH, 08/03/1998, serie C, nro. 37).</a:t>
            </a:r>
            <a:endParaRPr lang="en-US" dirty="0">
              <a:solidFill>
                <a:prstClr val="black"/>
              </a:solidFill>
            </a:endParaRPr>
          </a:p>
        </p:txBody>
      </p:sp>
      <p:sp>
        <p:nvSpPr>
          <p:cNvPr id="13" name="Flecha derecha 12"/>
          <p:cNvSpPr/>
          <p:nvPr/>
        </p:nvSpPr>
        <p:spPr>
          <a:xfrm>
            <a:off x="6398722" y="4179748"/>
            <a:ext cx="585216" cy="42976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smtClean="0">
              <a:ln>
                <a:noFill/>
              </a:ln>
              <a:solidFill>
                <a:prstClr val="white"/>
              </a:solidFill>
              <a:effectLst/>
              <a:uLnTx/>
              <a:uFillTx/>
              <a:latin typeface="Calibri" panose="020F0502020204030204"/>
              <a:ea typeface="+mn-ea"/>
              <a:cs typeface="+mn-cs"/>
            </a:endParaRPr>
          </a:p>
        </p:txBody>
      </p:sp>
      <p:sp>
        <p:nvSpPr>
          <p:cNvPr id="14" name="Abrir llave 13"/>
          <p:cNvSpPr/>
          <p:nvPr/>
        </p:nvSpPr>
        <p:spPr>
          <a:xfrm>
            <a:off x="7177245" y="2970456"/>
            <a:ext cx="153522" cy="3561137"/>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Cerrar llave 14"/>
          <p:cNvSpPr/>
          <p:nvPr/>
        </p:nvSpPr>
        <p:spPr>
          <a:xfrm>
            <a:off x="11585448" y="2918371"/>
            <a:ext cx="164592" cy="3665309"/>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6" name="Rectángulo 15"/>
          <p:cNvSpPr/>
          <p:nvPr/>
        </p:nvSpPr>
        <p:spPr>
          <a:xfrm>
            <a:off x="7642458" y="2918371"/>
            <a:ext cx="4107582" cy="3754874"/>
          </a:xfrm>
          <a:prstGeom prst="rect">
            <a:avLst/>
          </a:prstGeom>
        </p:spPr>
        <p:txBody>
          <a:bodyPr wrap="square">
            <a:spAutoFit/>
          </a:bodyPr>
          <a:lstStyle/>
          <a:p>
            <a:r>
              <a:rPr lang="es-ES" sz="1200" b="1" dirty="0" smtClean="0">
                <a:solidFill>
                  <a:srgbClr val="7030A0"/>
                </a:solidFill>
                <a:effectLst/>
                <a:latin typeface="Arial" panose="020B0604020202020204" pitchFamily="34" charset="0"/>
              </a:rPr>
              <a:t>"</a:t>
            </a:r>
            <a:r>
              <a:rPr lang="es-ES" sz="1400" b="1" dirty="0" smtClean="0">
                <a:solidFill>
                  <a:schemeClr val="tx2"/>
                </a:solidFill>
                <a:effectLst/>
                <a:latin typeface="Arial" panose="020B0604020202020204" pitchFamily="34" charset="0"/>
                <a:cs typeface="Arial" panose="020B0604020202020204" pitchFamily="34" charset="0"/>
              </a:rPr>
              <a:t>Si bien el art. 8º de la Convención Americana se titula 'Garantías Judiciales', su aplicación no se limita a los recursos judiciales en sentido estricto 'sino el conjunto de requisitos que deben observarse en las instancias procesales' a efecto de que las personas pueda defenderse adecuadamente ante cualquier tipo de acto emanado del Estado que pueda afectar sus derechos” … </a:t>
            </a:r>
            <a:r>
              <a:rPr lang="es-ES" sz="1400" b="1" dirty="0">
                <a:solidFill>
                  <a:schemeClr val="tx2"/>
                </a:solidFill>
                <a:latin typeface="Arial" panose="020B0604020202020204" pitchFamily="34" charset="0"/>
                <a:cs typeface="Arial" panose="020B0604020202020204" pitchFamily="34" charset="0"/>
              </a:rPr>
              <a:t>Cuando la Convención se refiere al derecho de toda persona a ser oída por 'un juez o tribunal competente' para la 'determinación de sus derechos', esta expresión se refiere a cualquier autoridad pública, sea administrativa, legislativa o judicial, que a través de sus resoluciones determine derechos y obligaciones de las </a:t>
            </a:r>
            <a:r>
              <a:rPr lang="es-ES" sz="1400" b="1" dirty="0" smtClean="0">
                <a:solidFill>
                  <a:schemeClr val="tx2"/>
                </a:solidFill>
                <a:latin typeface="Arial" panose="020B0604020202020204" pitchFamily="34" charset="0"/>
                <a:cs typeface="Arial" panose="020B0604020202020204" pitchFamily="34" charset="0"/>
              </a:rPr>
              <a:t>personas</a:t>
            </a:r>
            <a:r>
              <a:rPr lang="en-US" sz="1400" b="1" dirty="0" smtClean="0">
                <a:solidFill>
                  <a:srgbClr val="7030A0"/>
                </a:solidFill>
                <a:latin typeface="Arial" panose="020B0604020202020204" pitchFamily="34" charset="0"/>
                <a:cs typeface="Arial" panose="020B0604020202020204" pitchFamily="34" charset="0"/>
              </a:rPr>
              <a:t>”</a:t>
            </a:r>
            <a:endParaRPr lang="es-ES" sz="1400" b="1" dirty="0">
              <a:solidFill>
                <a:srgbClr val="7030A0"/>
              </a:solidFill>
              <a:latin typeface="Arial" panose="020B0604020202020204" pitchFamily="34" charset="0"/>
              <a:cs typeface="Arial" panose="020B0604020202020204" pitchFamily="34" charset="0"/>
            </a:endParaRPr>
          </a:p>
        </p:txBody>
      </p:sp>
      <p:sp>
        <p:nvSpPr>
          <p:cNvPr id="17" name="Rectángulo 16"/>
          <p:cNvSpPr/>
          <p:nvPr/>
        </p:nvSpPr>
        <p:spPr>
          <a:xfrm>
            <a:off x="7591063" y="2918370"/>
            <a:ext cx="4025286" cy="382990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b="0" i="0" dirty="0" smtClean="0">
                <a:solidFill>
                  <a:srgbClr val="000000"/>
                </a:solidFill>
                <a:effectLst/>
                <a:latin typeface="Arial" panose="020B0604020202020204" pitchFamily="34" charset="0"/>
              </a:rPr>
              <a:t>La </a:t>
            </a:r>
            <a:r>
              <a:rPr lang="es-ES" sz="1400" b="0" i="0" dirty="0" smtClean="0">
                <a:solidFill>
                  <a:srgbClr val="FF0000"/>
                </a:solidFill>
                <a:effectLst/>
                <a:latin typeface="Arial" panose="020B0604020202020204" pitchFamily="34" charset="0"/>
              </a:rPr>
              <a:t>tutela judicial efectiva </a:t>
            </a:r>
            <a:r>
              <a:rPr lang="es-ES" sz="1400" b="0" i="0" dirty="0" smtClean="0">
                <a:solidFill>
                  <a:srgbClr val="000000"/>
                </a:solidFill>
                <a:effectLst/>
                <a:latin typeface="Arial" panose="020B0604020202020204" pitchFamily="34" charset="0"/>
              </a:rPr>
              <a:t>requiere un </a:t>
            </a:r>
            <a:r>
              <a:rPr lang="es-ES" sz="1400" b="0" i="0" dirty="0" smtClean="0">
                <a:solidFill>
                  <a:srgbClr val="FF0000"/>
                </a:solidFill>
                <a:effectLst/>
                <a:latin typeface="Arial" panose="020B0604020202020204" pitchFamily="34" charset="0"/>
              </a:rPr>
              <a:t>juez imparcial e independiente</a:t>
            </a:r>
            <a:r>
              <a:rPr lang="es-ES" sz="1400" b="0" i="0" dirty="0" smtClean="0">
                <a:solidFill>
                  <a:srgbClr val="000000"/>
                </a:solidFill>
                <a:effectLst/>
                <a:latin typeface="Arial" panose="020B0604020202020204" pitchFamily="34" charset="0"/>
              </a:rPr>
              <a:t>, juez natural y un proceso de </a:t>
            </a:r>
            <a:r>
              <a:rPr lang="es-ES" sz="1400" b="0" i="0" dirty="0" smtClean="0">
                <a:solidFill>
                  <a:srgbClr val="FF0000"/>
                </a:solidFill>
                <a:effectLst/>
                <a:latin typeface="Arial" panose="020B0604020202020204" pitchFamily="34" charset="0"/>
              </a:rPr>
              <a:t>plazo razonable</a:t>
            </a:r>
            <a:r>
              <a:rPr lang="es-ES" sz="1400" b="0" i="0" dirty="0" smtClean="0">
                <a:solidFill>
                  <a:srgbClr val="000000"/>
                </a:solidFill>
                <a:effectLst/>
                <a:latin typeface="Arial" panose="020B0604020202020204" pitchFamily="34" charset="0"/>
              </a:rPr>
              <a:t>, equitativo y con las </a:t>
            </a:r>
            <a:r>
              <a:rPr lang="es-ES" sz="1400" b="0" i="0" dirty="0" smtClean="0">
                <a:solidFill>
                  <a:srgbClr val="FF0000"/>
                </a:solidFill>
                <a:effectLst/>
                <a:latin typeface="Arial" panose="020B0604020202020204" pitchFamily="34" charset="0"/>
              </a:rPr>
              <a:t>garantías judiciales mínimas </a:t>
            </a:r>
            <a:r>
              <a:rPr lang="es-ES" sz="1400" b="0" i="0" dirty="0" smtClean="0">
                <a:solidFill>
                  <a:srgbClr val="000000"/>
                </a:solidFill>
                <a:effectLst/>
                <a:latin typeface="Arial" panose="020B0604020202020204" pitchFamily="34" charset="0"/>
              </a:rPr>
              <a:t>(</a:t>
            </a:r>
            <a:r>
              <a:rPr lang="es-ES" sz="1400" b="0" i="0" dirty="0" smtClean="0">
                <a:solidFill>
                  <a:srgbClr val="0070C0"/>
                </a:solidFill>
                <a:effectLst/>
                <a:latin typeface="Arial" panose="020B0604020202020204" pitchFamily="34" charset="0"/>
              </a:rPr>
              <a:t>derecho amplio a la prueba, a la asistencia letrada, a no declarar contra sí mismo, al recurso en sentido amplio, al non bis in </a:t>
            </a:r>
            <a:r>
              <a:rPr lang="es-ES" sz="1400" b="0" i="0" dirty="0" err="1" smtClean="0">
                <a:solidFill>
                  <a:srgbClr val="0070C0"/>
                </a:solidFill>
                <a:effectLst/>
                <a:latin typeface="Arial" panose="020B0604020202020204" pitchFamily="34" charset="0"/>
              </a:rPr>
              <a:t>idem</a:t>
            </a:r>
            <a:r>
              <a:rPr lang="es-ES" sz="1400" b="0" i="0" dirty="0" smtClean="0">
                <a:solidFill>
                  <a:srgbClr val="0070C0"/>
                </a:solidFill>
                <a:effectLst/>
                <a:latin typeface="Arial" panose="020B0604020202020204" pitchFamily="34" charset="0"/>
              </a:rPr>
              <a:t>, a la audiencia o proceso público, a que la sentencia se cumpla</a:t>
            </a:r>
            <a:r>
              <a:rPr lang="es-ES" sz="1400" b="0" i="0" dirty="0" smtClean="0">
                <a:solidFill>
                  <a:srgbClr val="000000"/>
                </a:solidFill>
                <a:effectLst/>
                <a:latin typeface="Arial" panose="020B0604020202020204" pitchFamily="34" charset="0"/>
              </a:rPr>
              <a:t>) con el alcance asignado por la </a:t>
            </a:r>
            <a:r>
              <a:rPr lang="es-ES" sz="1400" b="0" i="0" dirty="0" smtClean="0">
                <a:solidFill>
                  <a:srgbClr val="FF0000"/>
                </a:solidFill>
                <a:effectLst/>
                <a:latin typeface="Arial" panose="020B0604020202020204" pitchFamily="34" charset="0"/>
              </a:rPr>
              <a:t>Corte IDH</a:t>
            </a:r>
            <a:r>
              <a:rPr lang="es-ES" sz="1400" b="0" i="0" dirty="0" smtClean="0">
                <a:solidFill>
                  <a:srgbClr val="000000"/>
                </a:solidFill>
                <a:effectLst/>
                <a:latin typeface="Arial" panose="020B0604020202020204" pitchFamily="34" charset="0"/>
              </a:rPr>
              <a:t> —en cuanto intérprete de la CADH— a la </a:t>
            </a:r>
            <a:r>
              <a:rPr lang="es-ES" sz="1400" b="0" i="0" dirty="0" smtClean="0">
                <a:solidFill>
                  <a:srgbClr val="FF0000"/>
                </a:solidFill>
                <a:effectLst/>
                <a:latin typeface="Arial" panose="020B0604020202020204" pitchFamily="34" charset="0"/>
              </a:rPr>
              <a:t>materia penal</a:t>
            </a:r>
            <a:r>
              <a:rPr lang="es-ES" sz="1400" dirty="0">
                <a:solidFill>
                  <a:srgbClr val="000000"/>
                </a:solidFill>
                <a:latin typeface="Arial" panose="020B0604020202020204" pitchFamily="34" charset="0"/>
              </a:rPr>
              <a:t> </a:t>
            </a:r>
            <a:r>
              <a:rPr lang="es-ES" sz="1400" dirty="0" smtClean="0">
                <a:solidFill>
                  <a:srgbClr val="000000"/>
                </a:solidFill>
                <a:latin typeface="Arial" panose="020B0604020202020204" pitchFamily="34" charset="0"/>
              </a:rPr>
              <a:t>y</a:t>
            </a:r>
            <a:r>
              <a:rPr lang="es-ES" sz="1400" b="0" i="0" dirty="0" smtClean="0">
                <a:solidFill>
                  <a:srgbClr val="000000"/>
                </a:solidFill>
                <a:effectLst/>
                <a:latin typeface="Arial" panose="020B0604020202020204" pitchFamily="34" charset="0"/>
              </a:rPr>
              <a:t> </a:t>
            </a:r>
            <a:r>
              <a:rPr lang="es-ES" sz="1400" b="0" i="0" dirty="0" smtClean="0">
                <a:solidFill>
                  <a:srgbClr val="FF0000"/>
                </a:solidFill>
                <a:effectLst/>
                <a:latin typeface="Arial" panose="020B0604020202020204" pitchFamily="34" charset="0"/>
              </a:rPr>
              <a:t>contencioso-tributaria</a:t>
            </a:r>
            <a:r>
              <a:rPr lang="es-ES" sz="1400" b="0" i="0" dirty="0" smtClean="0">
                <a:solidFill>
                  <a:srgbClr val="000000"/>
                </a:solidFill>
                <a:effectLst/>
                <a:latin typeface="Arial" panose="020B0604020202020204" pitchFamily="34" charset="0"/>
              </a:rPr>
              <a:t>. </a:t>
            </a:r>
          </a:p>
          <a:p>
            <a:pPr algn="ctr"/>
            <a:endParaRPr lang="es-ES" sz="1400" dirty="0">
              <a:solidFill>
                <a:srgbClr val="000000"/>
              </a:solidFill>
              <a:latin typeface="Arial" panose="020B0604020202020204" pitchFamily="34" charset="0"/>
            </a:endParaRPr>
          </a:p>
          <a:p>
            <a:pPr algn="ctr"/>
            <a:r>
              <a:rPr lang="es-ES" sz="1400" b="0" i="0" dirty="0" smtClean="0">
                <a:solidFill>
                  <a:srgbClr val="000000"/>
                </a:solidFill>
                <a:effectLst/>
                <a:latin typeface="Arial" panose="020B0604020202020204" pitchFamily="34" charset="0"/>
              </a:rPr>
              <a:t>Todo ratificado por dicho Tribunal en "</a:t>
            </a:r>
            <a:r>
              <a:rPr lang="es-ES" sz="1400" b="0" i="0" dirty="0" smtClean="0">
                <a:solidFill>
                  <a:srgbClr val="FF0000"/>
                </a:solidFill>
                <a:effectLst/>
                <a:latin typeface="Arial" panose="020B0604020202020204" pitchFamily="34" charset="0"/>
              </a:rPr>
              <a:t>Baena vs. Panamá</a:t>
            </a:r>
            <a:r>
              <a:rPr lang="es-ES" sz="1400" b="0" i="0" dirty="0" smtClean="0">
                <a:solidFill>
                  <a:srgbClr val="000000"/>
                </a:solidFill>
                <a:effectLst/>
                <a:latin typeface="Arial" panose="020B0604020202020204" pitchFamily="34" charset="0"/>
              </a:rPr>
              <a:t>“</a:t>
            </a:r>
            <a:r>
              <a:rPr lang="es-ES" sz="1400" baseline="30000" dirty="0" smtClean="0">
                <a:solidFill>
                  <a:srgbClr val="000000"/>
                </a:solidFill>
                <a:latin typeface="Arial" panose="020B0604020202020204" pitchFamily="34" charset="0"/>
              </a:rPr>
              <a:t> </a:t>
            </a:r>
            <a:r>
              <a:rPr lang="es-ES" sz="1400" b="0" i="0" dirty="0" smtClean="0">
                <a:solidFill>
                  <a:srgbClr val="000000"/>
                </a:solidFill>
                <a:effectLst/>
                <a:latin typeface="Arial" panose="020B0604020202020204" pitchFamily="34" charset="0"/>
              </a:rPr>
              <a:t>y en "</a:t>
            </a:r>
            <a:r>
              <a:rPr lang="es-ES" sz="1400" b="0" i="0" dirty="0" err="1" smtClean="0">
                <a:solidFill>
                  <a:srgbClr val="FF0000"/>
                </a:solidFill>
                <a:effectLst/>
                <a:latin typeface="Arial" panose="020B0604020202020204" pitchFamily="34" charset="0"/>
              </a:rPr>
              <a:t>Ivcher</a:t>
            </a:r>
            <a:r>
              <a:rPr lang="es-ES" sz="1400" b="0" i="0" dirty="0" smtClean="0">
                <a:solidFill>
                  <a:srgbClr val="FF0000"/>
                </a:solidFill>
                <a:effectLst/>
                <a:latin typeface="Arial" panose="020B0604020202020204" pitchFamily="34" charset="0"/>
              </a:rPr>
              <a:t> </a:t>
            </a:r>
            <a:r>
              <a:rPr lang="es-ES" sz="1400" b="0" i="0" dirty="0" err="1" smtClean="0">
                <a:solidFill>
                  <a:srgbClr val="FF0000"/>
                </a:solidFill>
                <a:effectLst/>
                <a:latin typeface="Arial" panose="020B0604020202020204" pitchFamily="34" charset="0"/>
              </a:rPr>
              <a:t>Bronstein</a:t>
            </a:r>
            <a:r>
              <a:rPr lang="es-ES" sz="1400" b="0" i="0" dirty="0" smtClean="0">
                <a:solidFill>
                  <a:srgbClr val="000000"/>
                </a:solidFill>
                <a:effectLst/>
                <a:latin typeface="Arial" panose="020B0604020202020204" pitchFamily="34" charset="0"/>
              </a:rPr>
              <a:t>"</a:t>
            </a:r>
            <a:endParaRPr lang="en-US" sz="1400" dirty="0"/>
          </a:p>
        </p:txBody>
      </p:sp>
    </p:spTree>
    <p:extLst>
      <p:ext uri="{BB962C8B-B14F-4D97-AF65-F5344CB8AC3E}">
        <p14:creationId xmlns:p14="http://schemas.microsoft.com/office/powerpoint/2010/main" val="1894580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9394B087-BB76-5F8B-3E7D-CC03047353B5}"/>
              </a:ext>
            </a:extLst>
          </p:cNvPr>
          <p:cNvPicPr>
            <a:picLocks noChangeAspect="1"/>
          </p:cNvPicPr>
          <p:nvPr/>
        </p:nvPicPr>
        <p:blipFill rotWithShape="1">
          <a:blip r:embed="rId2"/>
          <a:srcRect b="5664"/>
          <a:stretch/>
        </p:blipFill>
        <p:spPr>
          <a:xfrm>
            <a:off x="0" y="0"/>
            <a:ext cx="12192000" cy="1778924"/>
          </a:xfrm>
          <a:prstGeom prst="rect">
            <a:avLst/>
          </a:prstGeom>
        </p:spPr>
      </p:pic>
      <p:pic>
        <p:nvPicPr>
          <p:cNvPr id="5" name="Imagen 4"/>
          <p:cNvPicPr>
            <a:picLocks noChangeAspect="1"/>
          </p:cNvPicPr>
          <p:nvPr/>
        </p:nvPicPr>
        <p:blipFill>
          <a:blip r:embed="rId3"/>
          <a:stretch>
            <a:fillRect/>
          </a:stretch>
        </p:blipFill>
        <p:spPr>
          <a:xfrm>
            <a:off x="219456" y="133037"/>
            <a:ext cx="5276850" cy="1428750"/>
          </a:xfrm>
          <a:prstGeom prst="rect">
            <a:avLst/>
          </a:prstGeom>
        </p:spPr>
      </p:pic>
      <p:sp>
        <p:nvSpPr>
          <p:cNvPr id="4" name="Rectángulo 3"/>
          <p:cNvSpPr/>
          <p:nvPr/>
        </p:nvSpPr>
        <p:spPr>
          <a:xfrm>
            <a:off x="5476544" y="366242"/>
            <a:ext cx="6934912" cy="523220"/>
          </a:xfrm>
          <a:prstGeom prst="rect">
            <a:avLst/>
          </a:prstGeom>
        </p:spPr>
        <p:txBody>
          <a:bodyPr wrap="none">
            <a:spAutoFit/>
          </a:bodyPr>
          <a:lstStyle/>
          <a:p>
            <a:r>
              <a:rPr lang="es-ES" sz="2800" dirty="0">
                <a:solidFill>
                  <a:schemeClr val="bg1">
                    <a:lumMod val="75000"/>
                  </a:schemeClr>
                </a:solidFill>
                <a:latin typeface="Georgia" panose="02040502050405020303" pitchFamily="18" charset="0"/>
              </a:rPr>
              <a:t>JORNADAS DE TRIBUNALES FISCALES </a:t>
            </a:r>
            <a:endParaRPr lang="en-US" sz="2800" dirty="0">
              <a:solidFill>
                <a:schemeClr val="bg1">
                  <a:lumMod val="75000"/>
                </a:schemeClr>
              </a:solidFill>
              <a:latin typeface="Georgia" panose="02040502050405020303" pitchFamily="18" charset="0"/>
            </a:endParaRPr>
          </a:p>
        </p:txBody>
      </p:sp>
      <p:sp>
        <p:nvSpPr>
          <p:cNvPr id="3" name="Rectángulo 2"/>
          <p:cNvSpPr/>
          <p:nvPr/>
        </p:nvSpPr>
        <p:spPr>
          <a:xfrm>
            <a:off x="131306" y="1215822"/>
            <a:ext cx="12060694" cy="369332"/>
          </a:xfrm>
          <a:prstGeom prst="rect">
            <a:avLst/>
          </a:prstGeom>
        </p:spPr>
        <p:txBody>
          <a:bodyPr wrap="square">
            <a:spAutoFit/>
          </a:bodyPr>
          <a:lstStyle/>
          <a:p>
            <a:pPr algn="ctr"/>
            <a:r>
              <a:rPr lang="es-AR" b="1" dirty="0">
                <a:solidFill>
                  <a:prstClr val="white"/>
                </a:solidFill>
                <a:latin typeface="Georgia" panose="02040502050405020303" pitchFamily="18" charset="0"/>
              </a:rPr>
              <a:t>Procedimientos de Revisión de actos tributarios </a:t>
            </a:r>
            <a:r>
              <a:rPr lang="es-AR" b="1" dirty="0" smtClean="0">
                <a:solidFill>
                  <a:prstClr val="white"/>
                </a:solidFill>
                <a:latin typeface="Georgia" panose="02040502050405020303" pitchFamily="18" charset="0"/>
              </a:rPr>
              <a:t>- Modelo </a:t>
            </a:r>
            <a:r>
              <a:rPr lang="es-AR" b="1" dirty="0">
                <a:solidFill>
                  <a:prstClr val="white"/>
                </a:solidFill>
                <a:latin typeface="Georgia" panose="02040502050405020303" pitchFamily="18" charset="0"/>
              </a:rPr>
              <a:t>de Código Tributario del CIAT 2015</a:t>
            </a:r>
            <a:endParaRPr lang="es-AR" b="1" dirty="0">
              <a:solidFill>
                <a:prstClr val="white"/>
              </a:solidFill>
              <a:latin typeface="Georgia" panose="02040502050405020303" pitchFamily="18" charset="0"/>
            </a:endParaRPr>
          </a:p>
        </p:txBody>
      </p:sp>
      <p:sp>
        <p:nvSpPr>
          <p:cNvPr id="7" name="2 Rectángulo redondeado"/>
          <p:cNvSpPr/>
          <p:nvPr/>
        </p:nvSpPr>
        <p:spPr>
          <a:xfrm>
            <a:off x="1966906" y="2105284"/>
            <a:ext cx="8640960" cy="3816424"/>
          </a:xfrm>
          <a:prstGeom prst="roundRect">
            <a:avLst/>
          </a:prstGeom>
          <a:solidFill>
            <a:sysClr val="window" lastClr="FFFFFF"/>
          </a:solidFill>
          <a:ln w="25400" cap="flat" cmpd="sng" algn="ctr">
            <a:solidFill>
              <a:srgbClr val="9BBB59"/>
            </a:solidFill>
            <a:prstDash val="solid"/>
          </a:ln>
          <a:effectLst/>
        </p:spPr>
        <p:txBody>
          <a:bodyPr rtlCol="0" anchor="t"/>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s-AR" sz="2400" b="1" i="0" u="none" strike="noStrike" kern="0" cap="none" spc="0" normalizeH="0" baseline="0" noProof="0" dirty="0">
                <a:ln>
                  <a:noFill/>
                </a:ln>
                <a:solidFill>
                  <a:srgbClr val="C00000"/>
                </a:solidFill>
                <a:effectLst>
                  <a:outerShdw blurRad="38100" dist="38100" dir="2700000" algn="tl">
                    <a:srgbClr val="000000">
                      <a:alpha val="43137"/>
                    </a:srgbClr>
                  </a:outerShdw>
                </a:effectLst>
                <a:uLnTx/>
                <a:uFillTx/>
                <a:latin typeface="Calibri"/>
                <a:ea typeface="+mn-ea"/>
                <a:cs typeface="+mn-cs"/>
              </a:rPr>
              <a:t>Art. 183 – Disposición </a:t>
            </a:r>
            <a:r>
              <a:rPr kumimoji="0" lang="es-AR" sz="2400" b="1" i="0" u="none" strike="noStrike" kern="0" cap="none" spc="0" normalizeH="0" baseline="0" noProof="0" dirty="0" smtClean="0">
                <a:ln>
                  <a:noFill/>
                </a:ln>
                <a:solidFill>
                  <a:srgbClr val="C00000"/>
                </a:solidFill>
                <a:effectLst>
                  <a:outerShdw blurRad="38100" dist="38100" dir="2700000" algn="tl">
                    <a:srgbClr val="000000">
                      <a:alpha val="43137"/>
                    </a:srgbClr>
                  </a:outerShdw>
                </a:effectLst>
                <a:uLnTx/>
                <a:uFillTx/>
                <a:latin typeface="Calibri"/>
                <a:ea typeface="+mn-ea"/>
                <a:cs typeface="+mn-cs"/>
              </a:rPr>
              <a:t>General</a:t>
            </a:r>
            <a:endParaRPr kumimoji="0" lang="es-AR" sz="2400" b="1" i="0" u="none" strike="noStrike" kern="0" cap="none" spc="0" normalizeH="0" baseline="0" noProof="0" dirty="0">
              <a:ln>
                <a:noFill/>
              </a:ln>
              <a:solidFill>
                <a:srgbClr val="C00000"/>
              </a:solidFill>
              <a:effectLst>
                <a:outerShdw blurRad="38100" dist="38100" dir="2700000" algn="tl">
                  <a:srgbClr val="000000">
                    <a:alpha val="43137"/>
                  </a:srgbClr>
                </a:outerShdw>
              </a:effectLst>
              <a:uLnTx/>
              <a:uFillTx/>
              <a:latin typeface="Calibri"/>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s-AR" sz="2400" b="1" i="0" u="none" strike="noStrike" kern="0" cap="none" spc="0" normalizeH="0" baseline="0" noProof="0" dirty="0">
              <a:ln>
                <a:noFill/>
              </a:ln>
              <a:solidFill>
                <a:srgbClr val="C00000"/>
              </a:solidFill>
              <a:effectLst>
                <a:outerShdw blurRad="38100" dist="38100" dir="2700000" algn="tl">
                  <a:srgbClr val="000000">
                    <a:alpha val="43137"/>
                  </a:srgbClr>
                </a:outerShdw>
              </a:effectLst>
              <a:uLnTx/>
              <a:uFillTx/>
              <a:latin typeface="Calibri"/>
              <a:ea typeface="+mn-ea"/>
              <a:cs typeface="+mn-cs"/>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s-AR" sz="2400" b="1" i="0" u="none" strike="noStrike" kern="0" cap="none" spc="0" normalizeH="0" baseline="0" noProof="0" dirty="0">
                <a:ln>
                  <a:noFill/>
                </a:ln>
                <a:solidFill>
                  <a:srgbClr val="002060"/>
                </a:solidFill>
                <a:effectLst>
                  <a:outerShdw blurRad="38100" dist="38100" dir="2700000" algn="tl">
                    <a:srgbClr val="000000">
                      <a:alpha val="43137"/>
                    </a:srgbClr>
                  </a:outerShdw>
                </a:effectLst>
                <a:uLnTx/>
                <a:uFillTx/>
                <a:latin typeface="Calibri"/>
                <a:ea typeface="+mn-ea"/>
                <a:cs typeface="+mn-cs"/>
              </a:rPr>
              <a:t>Los actos administrativos de naturaleza tributaria y, en particular, las resoluciones que determinen tributos y sus accesorios, …las que impongan sanciones o las que denieguen el reintegro o devolución de tributos podrán “revisarse” mediante:</a:t>
            </a:r>
          </a:p>
          <a:p>
            <a:pPr marL="457200" marR="0" lvl="0" indent="-457200" defTabSz="914400" eaLnBrk="1" fontAlgn="auto" latinLnBrk="0" hangingPunct="1">
              <a:lnSpc>
                <a:spcPct val="100000"/>
              </a:lnSpc>
              <a:spcBef>
                <a:spcPts val="0"/>
              </a:spcBef>
              <a:spcAft>
                <a:spcPts val="0"/>
              </a:spcAft>
              <a:buClrTx/>
              <a:buSzTx/>
              <a:buFontTx/>
              <a:buAutoNum type="alphaLcParenR"/>
              <a:tabLst/>
              <a:defRPr/>
            </a:pPr>
            <a:r>
              <a:rPr kumimoji="0" lang="es-AR" sz="2400" b="1" i="0" u="none" strike="noStrike" kern="0" cap="none" spc="0" normalizeH="0" baseline="0" noProof="0" dirty="0">
                <a:ln>
                  <a:noFill/>
                </a:ln>
                <a:solidFill>
                  <a:srgbClr val="002060"/>
                </a:solidFill>
                <a:effectLst>
                  <a:outerShdw blurRad="38100" dist="38100" dir="2700000" algn="tl">
                    <a:srgbClr val="000000">
                      <a:alpha val="43137"/>
                    </a:srgbClr>
                  </a:outerShdw>
                </a:effectLst>
                <a:uLnTx/>
                <a:uFillTx/>
                <a:latin typeface="Calibri"/>
                <a:ea typeface="+mn-ea"/>
                <a:cs typeface="+mn-cs"/>
              </a:rPr>
              <a:t>Procedimientos especiales de revisión (Tribunales Fiscales)</a:t>
            </a:r>
          </a:p>
          <a:p>
            <a:pPr marL="457200" marR="0" lvl="0" indent="-457200" defTabSz="914400" eaLnBrk="1" fontAlgn="auto" latinLnBrk="0" hangingPunct="1">
              <a:lnSpc>
                <a:spcPct val="100000"/>
              </a:lnSpc>
              <a:spcBef>
                <a:spcPts val="0"/>
              </a:spcBef>
              <a:spcAft>
                <a:spcPts val="0"/>
              </a:spcAft>
              <a:buClrTx/>
              <a:buSzTx/>
              <a:buFontTx/>
              <a:buAutoNum type="alphaLcParenR"/>
              <a:tabLst/>
              <a:defRPr/>
            </a:pPr>
            <a:r>
              <a:rPr kumimoji="0" lang="es-AR" sz="2400" b="1" i="0" u="none" strike="noStrike" kern="0" cap="none" spc="0" normalizeH="0" baseline="0" noProof="0" dirty="0">
                <a:ln>
                  <a:noFill/>
                </a:ln>
                <a:solidFill>
                  <a:srgbClr val="002060"/>
                </a:solidFill>
                <a:effectLst>
                  <a:outerShdw blurRad="38100" dist="38100" dir="2700000" algn="tl">
                    <a:srgbClr val="000000">
                      <a:alpha val="43137"/>
                    </a:srgbClr>
                  </a:outerShdw>
                </a:effectLst>
                <a:uLnTx/>
                <a:uFillTx/>
                <a:latin typeface="Calibri"/>
                <a:ea typeface="+mn-ea"/>
                <a:cs typeface="+mn-cs"/>
              </a:rPr>
              <a:t>Procedimientos a través de recursos administrativos</a:t>
            </a:r>
          </a:p>
        </p:txBody>
      </p:sp>
    </p:spTree>
    <p:extLst>
      <p:ext uri="{BB962C8B-B14F-4D97-AF65-F5344CB8AC3E}">
        <p14:creationId xmlns:p14="http://schemas.microsoft.com/office/powerpoint/2010/main" val="2475887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9394B087-BB76-5F8B-3E7D-CC03047353B5}"/>
              </a:ext>
            </a:extLst>
          </p:cNvPr>
          <p:cNvPicPr>
            <a:picLocks noChangeAspect="1"/>
          </p:cNvPicPr>
          <p:nvPr/>
        </p:nvPicPr>
        <p:blipFill rotWithShape="1">
          <a:blip r:embed="rId2"/>
          <a:srcRect b="5664"/>
          <a:stretch/>
        </p:blipFill>
        <p:spPr>
          <a:xfrm>
            <a:off x="0" y="0"/>
            <a:ext cx="12192000" cy="1778924"/>
          </a:xfrm>
          <a:prstGeom prst="rect">
            <a:avLst/>
          </a:prstGeom>
        </p:spPr>
      </p:pic>
      <p:pic>
        <p:nvPicPr>
          <p:cNvPr id="5" name="Imagen 4"/>
          <p:cNvPicPr>
            <a:picLocks noChangeAspect="1"/>
          </p:cNvPicPr>
          <p:nvPr/>
        </p:nvPicPr>
        <p:blipFill>
          <a:blip r:embed="rId3"/>
          <a:stretch>
            <a:fillRect/>
          </a:stretch>
        </p:blipFill>
        <p:spPr>
          <a:xfrm>
            <a:off x="219456" y="133037"/>
            <a:ext cx="5276850" cy="1428750"/>
          </a:xfrm>
          <a:prstGeom prst="rect">
            <a:avLst/>
          </a:prstGeom>
        </p:spPr>
      </p:pic>
      <p:sp>
        <p:nvSpPr>
          <p:cNvPr id="4" name="Rectángulo 3"/>
          <p:cNvSpPr/>
          <p:nvPr/>
        </p:nvSpPr>
        <p:spPr>
          <a:xfrm>
            <a:off x="5476544" y="366242"/>
            <a:ext cx="6934912" cy="523220"/>
          </a:xfrm>
          <a:prstGeom prst="rect">
            <a:avLst/>
          </a:prstGeom>
        </p:spPr>
        <p:txBody>
          <a:bodyPr wrap="none">
            <a:spAutoFit/>
          </a:bodyPr>
          <a:lstStyle/>
          <a:p>
            <a:r>
              <a:rPr lang="es-ES" sz="2800" dirty="0">
                <a:solidFill>
                  <a:schemeClr val="bg1">
                    <a:lumMod val="75000"/>
                  </a:schemeClr>
                </a:solidFill>
                <a:latin typeface="Georgia" panose="02040502050405020303" pitchFamily="18" charset="0"/>
              </a:rPr>
              <a:t>JORNADAS DE TRIBUNALES FISCALES </a:t>
            </a:r>
            <a:endParaRPr lang="en-US" sz="2800" dirty="0">
              <a:solidFill>
                <a:schemeClr val="bg1">
                  <a:lumMod val="75000"/>
                </a:schemeClr>
              </a:solidFill>
              <a:latin typeface="Georgia" panose="02040502050405020303" pitchFamily="18" charset="0"/>
            </a:endParaRPr>
          </a:p>
        </p:txBody>
      </p:sp>
      <p:pic>
        <p:nvPicPr>
          <p:cNvPr id="6" name="Imagen 5"/>
          <p:cNvPicPr>
            <a:picLocks noChangeAspect="1"/>
          </p:cNvPicPr>
          <p:nvPr/>
        </p:nvPicPr>
        <p:blipFill>
          <a:blip r:embed="rId4"/>
          <a:stretch>
            <a:fillRect/>
          </a:stretch>
        </p:blipFill>
        <p:spPr>
          <a:xfrm>
            <a:off x="1164796" y="1903561"/>
            <a:ext cx="8623496" cy="4850717"/>
          </a:xfrm>
          <a:prstGeom prst="rect">
            <a:avLst/>
          </a:prstGeom>
        </p:spPr>
      </p:pic>
    </p:spTree>
    <p:extLst>
      <p:ext uri="{BB962C8B-B14F-4D97-AF65-F5344CB8AC3E}">
        <p14:creationId xmlns:p14="http://schemas.microsoft.com/office/powerpoint/2010/main" val="315476401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9394B087-BB76-5F8B-3E7D-CC03047353B5}"/>
              </a:ext>
            </a:extLst>
          </p:cNvPr>
          <p:cNvPicPr>
            <a:picLocks noChangeAspect="1"/>
          </p:cNvPicPr>
          <p:nvPr/>
        </p:nvPicPr>
        <p:blipFill rotWithShape="1">
          <a:blip r:embed="rId2"/>
          <a:srcRect b="5664"/>
          <a:stretch/>
        </p:blipFill>
        <p:spPr>
          <a:xfrm>
            <a:off x="0" y="0"/>
            <a:ext cx="12192000" cy="1778924"/>
          </a:xfrm>
          <a:prstGeom prst="rect">
            <a:avLst/>
          </a:prstGeom>
        </p:spPr>
      </p:pic>
      <p:pic>
        <p:nvPicPr>
          <p:cNvPr id="5" name="Imagen 4"/>
          <p:cNvPicPr>
            <a:picLocks noChangeAspect="1"/>
          </p:cNvPicPr>
          <p:nvPr/>
        </p:nvPicPr>
        <p:blipFill>
          <a:blip r:embed="rId3"/>
          <a:stretch>
            <a:fillRect/>
          </a:stretch>
        </p:blipFill>
        <p:spPr>
          <a:xfrm>
            <a:off x="219456" y="133037"/>
            <a:ext cx="5276850" cy="1428750"/>
          </a:xfrm>
          <a:prstGeom prst="rect">
            <a:avLst/>
          </a:prstGeom>
        </p:spPr>
      </p:pic>
      <p:sp>
        <p:nvSpPr>
          <p:cNvPr id="4" name="Rectángulo 3"/>
          <p:cNvSpPr/>
          <p:nvPr/>
        </p:nvSpPr>
        <p:spPr>
          <a:xfrm>
            <a:off x="5476544" y="366242"/>
            <a:ext cx="6934912" cy="523220"/>
          </a:xfrm>
          <a:prstGeom prst="rect">
            <a:avLst/>
          </a:prstGeom>
        </p:spPr>
        <p:txBody>
          <a:bodyPr wrap="none">
            <a:spAutoFit/>
          </a:bodyPr>
          <a:lstStyle/>
          <a:p>
            <a:r>
              <a:rPr lang="es-ES" sz="2800" dirty="0">
                <a:solidFill>
                  <a:schemeClr val="bg1">
                    <a:lumMod val="75000"/>
                  </a:schemeClr>
                </a:solidFill>
                <a:latin typeface="Georgia" panose="02040502050405020303" pitchFamily="18" charset="0"/>
              </a:rPr>
              <a:t>JORNADAS DE TRIBUNALES FISCALES </a:t>
            </a:r>
            <a:endParaRPr lang="en-US" sz="2800" dirty="0">
              <a:solidFill>
                <a:schemeClr val="bg1">
                  <a:lumMod val="75000"/>
                </a:schemeClr>
              </a:solidFill>
              <a:latin typeface="Georgia" panose="02040502050405020303" pitchFamily="18" charset="0"/>
            </a:endParaRPr>
          </a:p>
        </p:txBody>
      </p:sp>
      <p:sp>
        <p:nvSpPr>
          <p:cNvPr id="2" name="Rectángulo 1"/>
          <p:cNvSpPr/>
          <p:nvPr/>
        </p:nvSpPr>
        <p:spPr>
          <a:xfrm>
            <a:off x="2432858" y="1193302"/>
            <a:ext cx="8107680" cy="954107"/>
          </a:xfrm>
          <a:prstGeom prst="rect">
            <a:avLst/>
          </a:prstGeom>
        </p:spPr>
        <p:txBody>
          <a:bodyPr wrap="square">
            <a:spAutoFit/>
          </a:bodyPr>
          <a:lstStyle/>
          <a:p>
            <a:r>
              <a:rPr lang="es-AR" sz="3600" b="1" kern="0" dirty="0" smtClean="0">
                <a:solidFill>
                  <a:schemeClr val="bg1"/>
                </a:solidFill>
                <a:latin typeface="Georgia" panose="02040502050405020303" pitchFamily="18" charset="0"/>
                <a:cs typeface="Arial"/>
              </a:rPr>
              <a:t>Los Conflictos Tributarios</a:t>
            </a:r>
            <a:r>
              <a:rPr lang="es-AR" sz="2000" b="1" kern="0" dirty="0" smtClean="0">
                <a:solidFill>
                  <a:schemeClr val="bg1"/>
                </a:solidFill>
                <a:latin typeface="Georgia" panose="02040502050405020303" pitchFamily="18" charset="0"/>
                <a:cs typeface="Arial"/>
              </a:rPr>
              <a:t/>
            </a:r>
            <a:br>
              <a:rPr lang="es-AR" sz="2000" b="1" kern="0" dirty="0" smtClean="0">
                <a:solidFill>
                  <a:schemeClr val="bg1"/>
                </a:solidFill>
                <a:latin typeface="Georgia" panose="02040502050405020303" pitchFamily="18" charset="0"/>
                <a:cs typeface="Arial"/>
              </a:rPr>
            </a:br>
            <a:endParaRPr lang="en-US" sz="2000" dirty="0">
              <a:solidFill>
                <a:schemeClr val="bg1"/>
              </a:solidFill>
              <a:latin typeface="Georgia" panose="02040502050405020303" pitchFamily="18" charset="0"/>
            </a:endParaRPr>
          </a:p>
        </p:txBody>
      </p:sp>
      <p:pic>
        <p:nvPicPr>
          <p:cNvPr id="6" name="Imagen 5"/>
          <p:cNvPicPr>
            <a:picLocks noChangeAspect="1"/>
          </p:cNvPicPr>
          <p:nvPr/>
        </p:nvPicPr>
        <p:blipFill>
          <a:blip r:embed="rId4"/>
          <a:stretch>
            <a:fillRect/>
          </a:stretch>
        </p:blipFill>
        <p:spPr>
          <a:xfrm>
            <a:off x="1192703" y="1778924"/>
            <a:ext cx="8948824" cy="5033714"/>
          </a:xfrm>
          <a:prstGeom prst="rect">
            <a:avLst/>
          </a:prstGeom>
        </p:spPr>
      </p:pic>
    </p:spTree>
    <p:extLst>
      <p:ext uri="{BB962C8B-B14F-4D97-AF65-F5344CB8AC3E}">
        <p14:creationId xmlns:p14="http://schemas.microsoft.com/office/powerpoint/2010/main" val="29145093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61955" y="457682"/>
            <a:ext cx="12039467" cy="6101060"/>
          </a:xfrm>
          <a:prstGeom prst="rect">
            <a:avLst/>
          </a:prstGeom>
        </p:spPr>
      </p:pic>
      <p:sp>
        <p:nvSpPr>
          <p:cNvPr id="2" name="Señal de prohibido 1"/>
          <p:cNvSpPr/>
          <p:nvPr/>
        </p:nvSpPr>
        <p:spPr>
          <a:xfrm>
            <a:off x="8400256" y="5445224"/>
            <a:ext cx="1248139" cy="960107"/>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sp>
        <p:nvSpPr>
          <p:cNvPr id="5" name="Flecha curvada hacia arriba 4"/>
          <p:cNvSpPr/>
          <p:nvPr/>
        </p:nvSpPr>
        <p:spPr>
          <a:xfrm rot="13891942">
            <a:off x="7853293" y="3068398"/>
            <a:ext cx="3291016" cy="1498287"/>
          </a:xfrm>
          <a:prstGeom prst="curved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pic>
        <p:nvPicPr>
          <p:cNvPr id="6" name="Imagen 5"/>
          <p:cNvPicPr>
            <a:picLocks noChangeAspect="1"/>
          </p:cNvPicPr>
          <p:nvPr/>
        </p:nvPicPr>
        <p:blipFill>
          <a:blip r:embed="rId3"/>
          <a:stretch>
            <a:fillRect/>
          </a:stretch>
        </p:blipFill>
        <p:spPr>
          <a:xfrm>
            <a:off x="162905" y="1006951"/>
            <a:ext cx="5346655" cy="4438273"/>
          </a:xfrm>
          <a:prstGeom prst="rect">
            <a:avLst/>
          </a:prstGeom>
        </p:spPr>
      </p:pic>
      <p:sp>
        <p:nvSpPr>
          <p:cNvPr id="7" name="Rectángulo 6"/>
          <p:cNvSpPr/>
          <p:nvPr/>
        </p:nvSpPr>
        <p:spPr>
          <a:xfrm>
            <a:off x="2289766" y="457682"/>
            <a:ext cx="6336704" cy="49925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9170"/>
            <a:r>
              <a:rPr lang="en-US" sz="1600" dirty="0">
                <a:solidFill>
                  <a:srgbClr val="FF0000"/>
                </a:solidFill>
                <a:latin typeface="Calibri"/>
              </a:rPr>
              <a:t>CARGILL S.A.C. e I. c/ DIRECCIÓN GENERAL DE ADUANAS s/ Rec. de </a:t>
            </a:r>
            <a:r>
              <a:rPr lang="en-US" sz="1600" dirty="0" err="1">
                <a:solidFill>
                  <a:srgbClr val="FF0000"/>
                </a:solidFill>
                <a:latin typeface="Calibri"/>
              </a:rPr>
              <a:t>Apelación</a:t>
            </a:r>
            <a:r>
              <a:rPr lang="en-US" sz="1600" dirty="0">
                <a:solidFill>
                  <a:srgbClr val="FF0000"/>
                </a:solidFill>
                <a:latin typeface="Calibri"/>
              </a:rPr>
              <a:t> (TF 28.754-A) –  Dr. </a:t>
            </a:r>
            <a:r>
              <a:rPr lang="en-US" sz="1600" dirty="0" err="1">
                <a:solidFill>
                  <a:srgbClr val="FF0000"/>
                </a:solidFill>
                <a:latin typeface="Calibri"/>
              </a:rPr>
              <a:t>Garbarino</a:t>
            </a:r>
            <a:endParaRPr lang="en-US" sz="1600" dirty="0">
              <a:solidFill>
                <a:srgbClr val="FF0000"/>
              </a:solidFill>
              <a:latin typeface="Calibri"/>
            </a:endParaRPr>
          </a:p>
          <a:p>
            <a:pPr algn="ctr" defTabSz="1219170"/>
            <a:endParaRPr lang="en-US" sz="1600" dirty="0">
              <a:solidFill>
                <a:prstClr val="black"/>
              </a:solidFill>
              <a:latin typeface="Calibri"/>
            </a:endParaRPr>
          </a:p>
          <a:p>
            <a:pPr algn="ctr" defTabSz="1219170"/>
            <a:r>
              <a:rPr lang="es-ES" sz="1600" dirty="0">
                <a:solidFill>
                  <a:prstClr val="black"/>
                </a:solidFill>
                <a:latin typeface="Calibri"/>
              </a:rPr>
              <a:t>Con la reforma constitucional de 1994 se había producido un cambio en cuanto al orden de nuestro sistema jurídico (art 75 </a:t>
            </a:r>
            <a:r>
              <a:rPr lang="es-ES" sz="1600" dirty="0" err="1">
                <a:solidFill>
                  <a:prstClr val="black"/>
                </a:solidFill>
                <a:latin typeface="Calibri"/>
              </a:rPr>
              <a:t>inc</a:t>
            </a:r>
            <a:r>
              <a:rPr lang="es-ES" sz="1600" dirty="0">
                <a:solidFill>
                  <a:prstClr val="black"/>
                </a:solidFill>
                <a:latin typeface="Calibri"/>
              </a:rPr>
              <a:t> 22 CN) por lo que corresponde atender a la doble instancia procesal y resulta así que el TFN como órgano vinculado a la administración de justicia tiene a su cargo  </a:t>
            </a:r>
            <a:r>
              <a:rPr lang="es-ES" sz="1600" i="1" dirty="0">
                <a:solidFill>
                  <a:prstClr val="black"/>
                </a:solidFill>
                <a:latin typeface="Calibri"/>
              </a:rPr>
              <a:t>“ejercer siempre el control de convencionalidad, va de suyo que también debe realizar un adecuado control de constitucionalidad, atento la íntima e indisoluble interrelación que existe entre ambos”</a:t>
            </a:r>
            <a:r>
              <a:rPr lang="es-ES" sz="1600" dirty="0">
                <a:solidFill>
                  <a:prstClr val="black"/>
                </a:solidFill>
                <a:latin typeface="Calibri"/>
              </a:rPr>
              <a:t>. </a:t>
            </a:r>
          </a:p>
          <a:p>
            <a:pPr algn="ctr" defTabSz="1219170"/>
            <a:endParaRPr lang="es-ES" sz="1600" b="1" dirty="0">
              <a:solidFill>
                <a:prstClr val="black"/>
              </a:solidFill>
              <a:latin typeface="Calibri"/>
            </a:endParaRPr>
          </a:p>
          <a:p>
            <a:pPr algn="ctr" defTabSz="1219170"/>
            <a:r>
              <a:rPr lang="es-ES" sz="1600" b="1" dirty="0">
                <a:solidFill>
                  <a:prstClr val="black"/>
                </a:solidFill>
                <a:latin typeface="Calibri"/>
              </a:rPr>
              <a:t>“… el impedimento legal que pesaba sobre el TFN en cuanto al ejercicio del control de constitucionalidad ha quedado derogado por imperio del Tratados internacionales</a:t>
            </a:r>
            <a:r>
              <a:rPr lang="es-ES" sz="1600" dirty="0">
                <a:solidFill>
                  <a:prstClr val="black"/>
                </a:solidFill>
                <a:latin typeface="Calibri"/>
              </a:rPr>
              <a:t> (en el caso, Convención Americana sobre Derechos Humanos) incorporado al texto constitucional y por ende, de jerarquía supra-legal”</a:t>
            </a:r>
            <a:endParaRPr lang="en-US" sz="1600" dirty="0">
              <a:solidFill>
                <a:prstClr val="black"/>
              </a:solidFill>
              <a:latin typeface="Calibri"/>
            </a:endParaRPr>
          </a:p>
          <a:p>
            <a:pPr algn="ctr" defTabSz="1219170"/>
            <a:endParaRPr lang="en-US" sz="1600" dirty="0">
              <a:solidFill>
                <a:prstClr val="black"/>
              </a:solidFill>
              <a:latin typeface="Calibri"/>
            </a:endParaRPr>
          </a:p>
        </p:txBody>
      </p:sp>
      <p:sp>
        <p:nvSpPr>
          <p:cNvPr id="4" name="Rectángulo 3"/>
          <p:cNvSpPr/>
          <p:nvPr/>
        </p:nvSpPr>
        <p:spPr>
          <a:xfrm>
            <a:off x="2447946" y="5111098"/>
            <a:ext cx="5440680" cy="1655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Inconstitucionalidad  Art. 161: El Tribunal Fiscal no será competente para declarar la inconstitucionalidad de las normas tributarias, pero podrá aplicar la jurisprudencia de las Supremas Cortes de Justicia de la Nación y de la Provincia que haya declarado la inconstitucionalidad de dicha norma. </a:t>
            </a:r>
            <a:endParaRPr lang="en-US" dirty="0"/>
          </a:p>
        </p:txBody>
      </p:sp>
    </p:spTree>
    <p:extLst>
      <p:ext uri="{BB962C8B-B14F-4D97-AF65-F5344CB8AC3E}">
        <p14:creationId xmlns:p14="http://schemas.microsoft.com/office/powerpoint/2010/main" val="1015017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52533" y="304271"/>
            <a:ext cx="12039467" cy="6101060"/>
          </a:xfrm>
          <a:prstGeom prst="rect">
            <a:avLst/>
          </a:prstGeom>
        </p:spPr>
      </p:pic>
      <p:sp>
        <p:nvSpPr>
          <p:cNvPr id="2" name="Señal de prohibido 1"/>
          <p:cNvSpPr/>
          <p:nvPr/>
        </p:nvSpPr>
        <p:spPr>
          <a:xfrm>
            <a:off x="8400256" y="5445224"/>
            <a:ext cx="1248139" cy="960107"/>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sp>
        <p:nvSpPr>
          <p:cNvPr id="5" name="Flecha curvada hacia arriba 4"/>
          <p:cNvSpPr/>
          <p:nvPr/>
        </p:nvSpPr>
        <p:spPr>
          <a:xfrm rot="13891942">
            <a:off x="6924761" y="2941694"/>
            <a:ext cx="3291016" cy="1498287"/>
          </a:xfrm>
          <a:prstGeom prst="curved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sp>
        <p:nvSpPr>
          <p:cNvPr id="9" name="Rectángulo 8"/>
          <p:cNvSpPr/>
          <p:nvPr/>
        </p:nvSpPr>
        <p:spPr>
          <a:xfrm>
            <a:off x="1967541" y="1508787"/>
            <a:ext cx="5184576" cy="44164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s-ES" sz="1867" b="0" i="0" u="none" strike="noStrike" kern="1200" cap="none" spc="0" normalizeH="0" baseline="0" noProof="0" dirty="0">
                <a:ln>
                  <a:noFill/>
                </a:ln>
                <a:solidFill>
                  <a:srgbClr val="222222"/>
                </a:solidFill>
                <a:effectLst/>
                <a:uLnTx/>
                <a:uFillTx/>
                <a:latin typeface="Merriweather"/>
                <a:ea typeface="+mn-ea"/>
                <a:cs typeface="+mn-cs"/>
              </a:rPr>
              <a:t>US </a:t>
            </a:r>
            <a:r>
              <a:rPr kumimoji="0" lang="es-ES" sz="1867" b="0" i="0" u="none" strike="noStrike" kern="1200" cap="none" spc="0" normalizeH="0" baseline="0" noProof="0" dirty="0" err="1">
                <a:ln>
                  <a:noFill/>
                </a:ln>
                <a:solidFill>
                  <a:srgbClr val="222222"/>
                </a:solidFill>
                <a:effectLst/>
                <a:uLnTx/>
                <a:uFillTx/>
                <a:latin typeface="Merriweather"/>
                <a:ea typeface="+mn-ea"/>
                <a:cs typeface="+mn-cs"/>
              </a:rPr>
              <a:t>Tax</a:t>
            </a:r>
            <a:r>
              <a:rPr kumimoji="0" lang="es-ES" sz="1867" b="0" i="0" u="none" strike="noStrike" kern="1200" cap="none" spc="0" normalizeH="0" baseline="0" noProof="0" dirty="0">
                <a:ln>
                  <a:noFill/>
                </a:ln>
                <a:solidFill>
                  <a:srgbClr val="222222"/>
                </a:solidFill>
                <a:effectLst/>
                <a:uLnTx/>
                <a:uFillTx/>
                <a:latin typeface="Merriweather"/>
                <a:ea typeface="+mn-ea"/>
                <a:cs typeface="+mn-cs"/>
              </a:rPr>
              <a:t> </a:t>
            </a:r>
            <a:r>
              <a:rPr kumimoji="0" lang="es-ES" sz="1867" b="0" i="0" u="none" strike="noStrike" kern="1200" cap="none" spc="0" normalizeH="0" baseline="0" noProof="0" dirty="0" err="1">
                <a:ln>
                  <a:noFill/>
                </a:ln>
                <a:solidFill>
                  <a:srgbClr val="222222"/>
                </a:solidFill>
                <a:effectLst/>
                <a:uLnTx/>
                <a:uFillTx/>
                <a:latin typeface="Merriweather"/>
                <a:ea typeface="+mn-ea"/>
                <a:cs typeface="+mn-cs"/>
              </a:rPr>
              <a:t>Court</a:t>
            </a:r>
            <a:r>
              <a:rPr kumimoji="0" lang="es-ES" sz="1867" b="0" i="0" u="none" strike="noStrike" kern="1200" cap="none" spc="0" normalizeH="0" baseline="0" noProof="0" dirty="0">
                <a:ln>
                  <a:noFill/>
                </a:ln>
                <a:solidFill>
                  <a:srgbClr val="222222"/>
                </a:solidFill>
                <a:effectLst/>
                <a:uLnTx/>
                <a:uFillTx/>
                <a:latin typeface="Merriweather"/>
                <a:ea typeface="+mn-ea"/>
                <a:cs typeface="+mn-cs"/>
              </a:rPr>
              <a:t> –que es la fuente principal que ha tenido en cuenta el legislador al sancionar la ley 15.265, que lo creó- “</a:t>
            </a:r>
            <a:r>
              <a:rPr kumimoji="0" lang="es-ES" sz="1867" b="1" i="0" u="none" strike="noStrike" kern="1200" cap="none" spc="0" normalizeH="0" baseline="0" noProof="0" dirty="0">
                <a:ln>
                  <a:noFill/>
                </a:ln>
                <a:solidFill>
                  <a:srgbClr val="222222"/>
                </a:solidFill>
                <a:effectLst/>
                <a:uLnTx/>
                <a:uFillTx/>
                <a:latin typeface="Merriweather"/>
                <a:ea typeface="+mn-ea"/>
                <a:cs typeface="+mn-cs"/>
              </a:rPr>
              <a:t>ejercita una porción del poder judicial con exclusión de cualquier otra función y de modo similar al ejercicio de los tribunales federales</a:t>
            </a:r>
            <a:r>
              <a:rPr kumimoji="0" lang="es-ES" sz="1867" b="0" i="0" u="none" strike="noStrike" kern="1200" cap="none" spc="0" normalizeH="0" baseline="0" noProof="0" dirty="0">
                <a:ln>
                  <a:noFill/>
                </a:ln>
                <a:solidFill>
                  <a:srgbClr val="222222"/>
                </a:solidFill>
                <a:effectLst/>
                <a:uLnTx/>
                <a:uFillTx/>
                <a:latin typeface="Merriweather"/>
                <a:ea typeface="+mn-ea"/>
                <a:cs typeface="+mn-cs"/>
              </a:rPr>
              <a:t>” de EE.UU, por lo que está dotado de un “</a:t>
            </a:r>
            <a:r>
              <a:rPr kumimoji="0" lang="es-ES" sz="1867" b="1" i="0" u="none" strike="noStrike" kern="1200" cap="none" spc="0" normalizeH="0" baseline="0" noProof="0" dirty="0">
                <a:ln>
                  <a:noFill/>
                </a:ln>
                <a:solidFill>
                  <a:srgbClr val="222222"/>
                </a:solidFill>
                <a:effectLst/>
                <a:uLnTx/>
                <a:uFillTx/>
                <a:latin typeface="Merriweather"/>
                <a:ea typeface="+mn-ea"/>
                <a:cs typeface="+mn-cs"/>
              </a:rPr>
              <a:t>exclusivo rol judicial</a:t>
            </a:r>
            <a:r>
              <a:rPr kumimoji="0" lang="es-ES" sz="1867" b="0" i="0" u="none" strike="noStrike" kern="1200" cap="none" spc="0" normalizeH="0" baseline="0" noProof="0" dirty="0">
                <a:ln>
                  <a:noFill/>
                </a:ln>
                <a:solidFill>
                  <a:srgbClr val="222222"/>
                </a:solidFill>
                <a:effectLst/>
                <a:uLnTx/>
                <a:uFillTx/>
                <a:latin typeface="Merriweather"/>
                <a:ea typeface="+mn-ea"/>
                <a:cs typeface="+mn-cs"/>
              </a:rPr>
              <a:t>”, con “</a:t>
            </a:r>
            <a:r>
              <a:rPr kumimoji="0" lang="es-ES" sz="1867" b="1" i="0" u="none" strike="noStrike" kern="1200" cap="none" spc="0" normalizeH="0" baseline="0" noProof="0" dirty="0">
                <a:ln>
                  <a:noFill/>
                </a:ln>
                <a:solidFill>
                  <a:srgbClr val="222222"/>
                </a:solidFill>
                <a:effectLst/>
                <a:uLnTx/>
                <a:uFillTx/>
                <a:latin typeface="Merriweather"/>
                <a:ea typeface="+mn-ea"/>
                <a:cs typeface="+mn-cs"/>
              </a:rPr>
              <a:t>independencia de los poderes legislativo y ejecutivo</a:t>
            </a:r>
            <a:r>
              <a:rPr kumimoji="0" lang="es-ES" sz="1867" b="0" i="0" u="none" strike="noStrike" kern="1200" cap="none" spc="0" normalizeH="0" baseline="0" noProof="0" dirty="0">
                <a:ln>
                  <a:noFill/>
                </a:ln>
                <a:solidFill>
                  <a:srgbClr val="222222"/>
                </a:solidFill>
                <a:effectLst/>
                <a:uLnTx/>
                <a:uFillTx/>
                <a:latin typeface="Merriweather"/>
                <a:ea typeface="+mn-ea"/>
                <a:cs typeface="+mn-cs"/>
              </a:rPr>
              <a:t>”, de acuerdo a la sentencia dictada en 1991 por la propia Corte Suprema de Justicia de ese país en el célebre caso “</a:t>
            </a:r>
            <a:r>
              <a:rPr kumimoji="0" lang="es-ES" sz="1867" b="1" i="0" u="none" strike="noStrike" kern="1200" cap="none" spc="0" normalizeH="0" baseline="0" noProof="0" dirty="0" err="1">
                <a:ln>
                  <a:noFill/>
                </a:ln>
                <a:solidFill>
                  <a:srgbClr val="222222"/>
                </a:solidFill>
                <a:effectLst/>
                <a:uLnTx/>
                <a:uFillTx/>
                <a:latin typeface="Merriweather"/>
                <a:ea typeface="+mn-ea"/>
                <a:cs typeface="+mn-cs"/>
              </a:rPr>
              <a:t>Freytag</a:t>
            </a:r>
            <a:r>
              <a:rPr kumimoji="0" lang="es-ES" sz="1867" b="1" i="0" u="none" strike="noStrike" kern="1200" cap="none" spc="0" normalizeH="0" baseline="0" noProof="0" dirty="0">
                <a:ln>
                  <a:noFill/>
                </a:ln>
                <a:solidFill>
                  <a:srgbClr val="222222"/>
                </a:solidFill>
                <a:effectLst/>
                <a:uLnTx/>
                <a:uFillTx/>
                <a:latin typeface="Merriweather"/>
                <a:ea typeface="+mn-ea"/>
                <a:cs typeface="+mn-cs"/>
              </a:rPr>
              <a:t> v. </a:t>
            </a:r>
            <a:r>
              <a:rPr kumimoji="0" lang="es-ES" sz="1867" b="1" i="0" u="none" strike="noStrike" kern="1200" cap="none" spc="0" normalizeH="0" baseline="0" noProof="0" dirty="0" err="1">
                <a:ln>
                  <a:noFill/>
                </a:ln>
                <a:solidFill>
                  <a:srgbClr val="222222"/>
                </a:solidFill>
                <a:effectLst/>
                <a:uLnTx/>
                <a:uFillTx/>
                <a:latin typeface="Merriweather"/>
                <a:ea typeface="+mn-ea"/>
                <a:cs typeface="+mn-cs"/>
              </a:rPr>
              <a:t>Commissioner</a:t>
            </a:r>
            <a:r>
              <a:rPr kumimoji="0" lang="es-ES" sz="1867" b="0" i="0" u="none" strike="noStrike" kern="1200" cap="none" spc="0" normalizeH="0" baseline="0" noProof="0" dirty="0">
                <a:ln>
                  <a:noFill/>
                </a:ln>
                <a:solidFill>
                  <a:srgbClr val="222222"/>
                </a:solidFill>
                <a:effectLst/>
                <a:uLnTx/>
                <a:uFillTx/>
                <a:latin typeface="Merriweather"/>
                <a:ea typeface="+mn-ea"/>
                <a:cs typeface="+mn-cs"/>
              </a:rPr>
              <a:t>”.</a:t>
            </a:r>
            <a:endParaRPr kumimoji="0" lang="en-US" sz="1867" b="0"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29913588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52533" y="356659"/>
            <a:ext cx="12039467" cy="6101060"/>
          </a:xfrm>
          <a:prstGeom prst="rect">
            <a:avLst/>
          </a:prstGeom>
        </p:spPr>
      </p:pic>
      <p:sp>
        <p:nvSpPr>
          <p:cNvPr id="2" name="Señal de prohibido 1"/>
          <p:cNvSpPr/>
          <p:nvPr/>
        </p:nvSpPr>
        <p:spPr>
          <a:xfrm>
            <a:off x="8400256" y="5445224"/>
            <a:ext cx="1248139" cy="960107"/>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sp>
        <p:nvSpPr>
          <p:cNvPr id="5" name="Flecha curvada hacia arriba 4"/>
          <p:cNvSpPr/>
          <p:nvPr/>
        </p:nvSpPr>
        <p:spPr>
          <a:xfrm rot="13891942">
            <a:off x="6924761" y="2941694"/>
            <a:ext cx="3291016" cy="1498287"/>
          </a:xfrm>
          <a:prstGeom prst="curved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sp>
        <p:nvSpPr>
          <p:cNvPr id="9" name="Rectángulo 8"/>
          <p:cNvSpPr/>
          <p:nvPr/>
        </p:nvSpPr>
        <p:spPr>
          <a:xfrm>
            <a:off x="719403" y="1968408"/>
            <a:ext cx="6336704" cy="268829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s-ES" sz="2400" b="1" i="0" u="none" strike="noStrike" kern="1200" cap="none" spc="0" normalizeH="0" baseline="0" noProof="0" dirty="0">
                <a:ln>
                  <a:noFill/>
                </a:ln>
                <a:solidFill>
                  <a:prstClr val="black"/>
                </a:solidFill>
                <a:effectLst/>
                <a:uLnTx/>
                <a:uFillTx/>
                <a:latin typeface="Calibri"/>
                <a:ea typeface="+mn-ea"/>
                <a:cs typeface="+mn-cs"/>
              </a:rPr>
              <a:t>IVECO ARGENTINA SA (TF 2-.830 A) - Catalina García Vizcaíno </a:t>
            </a:r>
          </a:p>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2400" b="1" i="0" u="none" strike="noStrike" kern="1200" cap="none" spc="0" normalizeH="0" baseline="0" noProof="0" dirty="0">
              <a:ln>
                <a:noFill/>
              </a:ln>
              <a:solidFill>
                <a:prstClr val="black"/>
              </a:solidFill>
              <a:effectLst/>
              <a:uLnTx/>
              <a:uFillTx/>
              <a:latin typeface="Calibri"/>
              <a:ea typeface="+mn-ea"/>
              <a:cs typeface="+mn-cs"/>
            </a:endParaRPr>
          </a:p>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s-ES" sz="2400" b="1" i="0" u="none" strike="noStrike" kern="1200" cap="none" spc="0" normalizeH="0" baseline="0" noProof="0" dirty="0">
                <a:ln>
                  <a:noFill/>
                </a:ln>
                <a:solidFill>
                  <a:prstClr val="black"/>
                </a:solidFill>
                <a:effectLst/>
                <a:uLnTx/>
                <a:uFillTx/>
                <a:latin typeface="Calibri"/>
                <a:ea typeface="+mn-ea"/>
                <a:cs typeface="+mn-cs"/>
              </a:rPr>
              <a:t>“… debía aplicarse el art. 1164 del CA entendiendo que el TFN no puede expedirse sobre planteos de inconstitucionalidad …” </a:t>
            </a:r>
            <a:endParaRPr kumimoji="0" lang="en-US" sz="1600" b="1"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7342826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52533" y="356659"/>
            <a:ext cx="12039467" cy="6101060"/>
          </a:xfrm>
          <a:prstGeom prst="rect">
            <a:avLst/>
          </a:prstGeom>
        </p:spPr>
      </p:pic>
      <p:sp>
        <p:nvSpPr>
          <p:cNvPr id="2" name="Señal de prohibido 1"/>
          <p:cNvSpPr/>
          <p:nvPr/>
        </p:nvSpPr>
        <p:spPr>
          <a:xfrm>
            <a:off x="8400256" y="5445224"/>
            <a:ext cx="1248139" cy="960107"/>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sp>
        <p:nvSpPr>
          <p:cNvPr id="5" name="Flecha curvada hacia arriba 4"/>
          <p:cNvSpPr/>
          <p:nvPr/>
        </p:nvSpPr>
        <p:spPr>
          <a:xfrm rot="13891942">
            <a:off x="6924761" y="2941694"/>
            <a:ext cx="3291016" cy="1498287"/>
          </a:xfrm>
          <a:prstGeom prst="curved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sp>
        <p:nvSpPr>
          <p:cNvPr id="9" name="Rectángulo 8"/>
          <p:cNvSpPr/>
          <p:nvPr/>
        </p:nvSpPr>
        <p:spPr>
          <a:xfrm>
            <a:off x="719403" y="548680"/>
            <a:ext cx="6336704" cy="60486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s-ES" sz="16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alibri"/>
                <a:ea typeface="+mn-ea"/>
                <a:cs typeface="+mn-cs"/>
              </a:rPr>
              <a:t>TRANSPORTADORA DE GAS DEL SUR”  </a:t>
            </a:r>
          </a:p>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alibri"/>
                <a:ea typeface="+mn-ea"/>
                <a:cs typeface="+mn-cs"/>
              </a:rPr>
              <a:t>Juan Manuel Soria </a:t>
            </a:r>
            <a:r>
              <a:rPr kumimoji="0" lang="en-US" sz="1600" b="1" i="0" u="none" strike="noStrike" kern="1200" cap="none" spc="0" normalizeH="0" baseline="0" noProof="0" dirty="0" err="1">
                <a:ln>
                  <a:noFill/>
                </a:ln>
                <a:solidFill>
                  <a:srgbClr val="FF0000"/>
                </a:solidFill>
                <a:effectLst>
                  <a:outerShdw blurRad="38100" dist="38100" dir="2700000" algn="tl">
                    <a:srgbClr val="000000">
                      <a:alpha val="43137"/>
                    </a:srgbClr>
                  </a:outerShdw>
                </a:effectLst>
                <a:uLnTx/>
                <a:uFillTx/>
                <a:latin typeface="Calibri"/>
                <a:ea typeface="+mn-ea"/>
                <a:cs typeface="+mn-cs"/>
              </a:rPr>
              <a:t>Acuña</a:t>
            </a:r>
            <a:endParaRPr kumimoji="0" lang="es-ES" sz="1600" b="1"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Calibri"/>
              <a:ea typeface="+mn-ea"/>
              <a:cs typeface="+mn-cs"/>
            </a:endParaRPr>
          </a:p>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600" b="0" i="0" u="none" strike="noStrike" kern="1200" cap="none" spc="0" normalizeH="0" baseline="0" noProof="0" dirty="0">
              <a:ln>
                <a:noFill/>
              </a:ln>
              <a:solidFill>
                <a:prstClr val="black"/>
              </a:solidFill>
              <a:effectLst/>
              <a:uLnTx/>
              <a:uFillTx/>
              <a:latin typeface="Calibri"/>
              <a:ea typeface="+mn-ea"/>
              <a:cs typeface="+mn-cs"/>
            </a:endParaRPr>
          </a:p>
          <a:p>
            <a:pPr marL="380990" marR="0" lvl="0" indent="-380990" algn="l" defTabSz="1219170" rtl="0" eaLnBrk="1" fontAlgn="auto" latinLnBrk="0" hangingPunct="1">
              <a:lnSpc>
                <a:spcPct val="100000"/>
              </a:lnSpc>
              <a:spcBef>
                <a:spcPts val="0"/>
              </a:spcBef>
              <a:spcAft>
                <a:spcPts val="0"/>
              </a:spcAft>
              <a:buClrTx/>
              <a:buSzTx/>
              <a:buFontTx/>
              <a:buChar char="-"/>
              <a:tabLst/>
              <a:defRPr/>
            </a:pPr>
            <a:r>
              <a:rPr kumimoji="0" lang="es-ES" sz="1600" b="0" i="0" u="none" strike="noStrike" kern="1200" cap="none" spc="0" normalizeH="0" baseline="0" noProof="0" dirty="0">
                <a:ln>
                  <a:noFill/>
                </a:ln>
                <a:solidFill>
                  <a:prstClr val="black"/>
                </a:solidFill>
                <a:effectLst/>
                <a:uLnTx/>
                <a:uFillTx/>
                <a:latin typeface="Calibri"/>
                <a:ea typeface="+mn-ea"/>
                <a:cs typeface="+mn-cs"/>
              </a:rPr>
              <a:t>El TFN </a:t>
            </a:r>
            <a:r>
              <a:rPr kumimoji="0" lang="es-ES" sz="1600" b="1" i="0" u="none" strike="noStrike" kern="1200" cap="none" spc="0" normalizeH="0" baseline="0" noProof="0" dirty="0">
                <a:ln>
                  <a:noFill/>
                </a:ln>
                <a:solidFill>
                  <a:prstClr val="black"/>
                </a:solidFill>
                <a:effectLst/>
                <a:uLnTx/>
                <a:uFillTx/>
                <a:latin typeface="Calibri"/>
                <a:ea typeface="+mn-ea"/>
                <a:cs typeface="+mn-cs"/>
              </a:rPr>
              <a:t>tiene las mismas facultades de independencia e imparcialidad de los tribunales del Poder Judicial (Tribunal Legislativo).</a:t>
            </a:r>
          </a:p>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s-ES" sz="1600" b="1" i="0" u="none" strike="noStrike" kern="1200" cap="none" spc="0" normalizeH="0" baseline="0" noProof="0" dirty="0">
              <a:ln>
                <a:noFill/>
              </a:ln>
              <a:solidFill>
                <a:prstClr val="black"/>
              </a:solidFill>
              <a:effectLst/>
              <a:uLnTx/>
              <a:uFillTx/>
              <a:latin typeface="Calibri"/>
              <a:ea typeface="+mn-ea"/>
              <a:cs typeface="+mn-cs"/>
            </a:endParaRPr>
          </a:p>
          <a:p>
            <a:pPr marL="380990" marR="0" lvl="0" indent="-380990" algn="l" defTabSz="1219170" rtl="0" eaLnBrk="1" fontAlgn="auto" latinLnBrk="0" hangingPunct="1">
              <a:lnSpc>
                <a:spcPct val="100000"/>
              </a:lnSpc>
              <a:spcBef>
                <a:spcPts val="0"/>
              </a:spcBef>
              <a:spcAft>
                <a:spcPts val="0"/>
              </a:spcAft>
              <a:buClrTx/>
              <a:buSzTx/>
              <a:buFontTx/>
              <a:buChar char="-"/>
              <a:tabLst/>
              <a:defRPr/>
            </a:pPr>
            <a:r>
              <a:rPr kumimoji="0" lang="es-ES" sz="1600" b="0" i="0" u="none" strike="noStrike" kern="1200" cap="none" spc="0" normalizeH="0" baseline="0" noProof="0" dirty="0">
                <a:ln>
                  <a:noFill/>
                </a:ln>
                <a:solidFill>
                  <a:prstClr val="black"/>
                </a:solidFill>
                <a:effectLst/>
                <a:uLnTx/>
                <a:uFillTx/>
                <a:latin typeface="Calibri"/>
                <a:ea typeface="+mn-ea"/>
                <a:cs typeface="+mn-cs"/>
              </a:rPr>
              <a:t>El TFN tiene su antecedente en el </a:t>
            </a:r>
            <a:r>
              <a:rPr kumimoji="0" lang="es-ES" sz="1600" b="1" i="0" u="none" strike="noStrike" kern="1200" cap="none" spc="0" normalizeH="0" baseline="0" noProof="0" dirty="0">
                <a:ln>
                  <a:noFill/>
                </a:ln>
                <a:solidFill>
                  <a:prstClr val="black"/>
                </a:solidFill>
                <a:effectLst/>
                <a:uLnTx/>
                <a:uFillTx/>
                <a:latin typeface="Calibri"/>
                <a:ea typeface="+mn-ea"/>
                <a:cs typeface="+mn-cs"/>
              </a:rPr>
              <a:t>U.S. </a:t>
            </a:r>
            <a:r>
              <a:rPr kumimoji="0" lang="es-ES" sz="1600" b="1" i="0" u="none" strike="noStrike" kern="1200" cap="none" spc="0" normalizeH="0" baseline="0" noProof="0" dirty="0" err="1">
                <a:ln>
                  <a:noFill/>
                </a:ln>
                <a:solidFill>
                  <a:prstClr val="black"/>
                </a:solidFill>
                <a:effectLst/>
                <a:uLnTx/>
                <a:uFillTx/>
                <a:latin typeface="Calibri"/>
                <a:ea typeface="+mn-ea"/>
                <a:cs typeface="+mn-cs"/>
              </a:rPr>
              <a:t>Tax</a:t>
            </a:r>
            <a:r>
              <a:rPr kumimoji="0" lang="es-ES" sz="1600" b="1" i="0" u="none" strike="noStrike" kern="1200" cap="none" spc="0" normalizeH="0" baseline="0" noProof="0" dirty="0">
                <a:ln>
                  <a:noFill/>
                </a:ln>
                <a:solidFill>
                  <a:prstClr val="black"/>
                </a:solidFill>
                <a:effectLst/>
                <a:uLnTx/>
                <a:uFillTx/>
                <a:latin typeface="Calibri"/>
                <a:ea typeface="+mn-ea"/>
                <a:cs typeface="+mn-cs"/>
              </a:rPr>
              <a:t> </a:t>
            </a:r>
            <a:r>
              <a:rPr kumimoji="0" lang="es-ES" sz="1600" b="1" i="0" u="none" strike="noStrike" kern="1200" cap="none" spc="0" normalizeH="0" baseline="0" noProof="0" dirty="0" err="1">
                <a:ln>
                  <a:noFill/>
                </a:ln>
                <a:solidFill>
                  <a:prstClr val="black"/>
                </a:solidFill>
                <a:effectLst/>
                <a:uLnTx/>
                <a:uFillTx/>
                <a:latin typeface="Calibri"/>
                <a:ea typeface="+mn-ea"/>
                <a:cs typeface="+mn-cs"/>
              </a:rPr>
              <a:t>Court</a:t>
            </a:r>
            <a:r>
              <a:rPr kumimoji="0" lang="es-ES" sz="1600" b="1" i="0" u="none" strike="noStrike" kern="1200" cap="none" spc="0" normalizeH="0" baseline="0" noProof="0" dirty="0">
                <a:ln>
                  <a:noFill/>
                </a:ln>
                <a:solidFill>
                  <a:prstClr val="black"/>
                </a:solidFill>
                <a:effectLst/>
                <a:uLnTx/>
                <a:uFillTx/>
                <a:latin typeface="Calibri"/>
                <a:ea typeface="+mn-ea"/>
                <a:cs typeface="+mn-cs"/>
              </a:rPr>
              <a:t> de los Estados Unidos de Norteamérica,</a:t>
            </a:r>
            <a:r>
              <a:rPr kumimoji="0" lang="es-ES" sz="1600" b="0" i="0" u="none" strike="noStrike" kern="1200" cap="none" spc="0" normalizeH="0" baseline="0" noProof="0" dirty="0">
                <a:ln>
                  <a:noFill/>
                </a:ln>
                <a:solidFill>
                  <a:prstClr val="black"/>
                </a:solidFill>
                <a:effectLst/>
                <a:uLnTx/>
                <a:uFillTx/>
                <a:latin typeface="Calibri"/>
                <a:ea typeface="+mn-ea"/>
                <a:cs typeface="+mn-cs"/>
              </a:rPr>
              <a:t> siendo que además nuestra CN tiene su fuente en la constitución norteamericana. </a:t>
            </a:r>
          </a:p>
          <a:p>
            <a:pPr marL="380990" marR="0" lvl="0" indent="-380990" algn="l" defTabSz="1219170" rtl="0" eaLnBrk="1" fontAlgn="auto" latinLnBrk="0" hangingPunct="1">
              <a:lnSpc>
                <a:spcPct val="100000"/>
              </a:lnSpc>
              <a:spcBef>
                <a:spcPts val="0"/>
              </a:spcBef>
              <a:spcAft>
                <a:spcPts val="0"/>
              </a:spcAft>
              <a:buClrTx/>
              <a:buSzTx/>
              <a:buFontTx/>
              <a:buChar char="-"/>
              <a:tabLst/>
              <a:defRPr/>
            </a:pPr>
            <a:endParaRPr kumimoji="0" lang="es-ES" sz="1600" b="0" i="0" u="none" strike="noStrike" kern="1200" cap="none" spc="0" normalizeH="0" baseline="0" noProof="0" dirty="0">
              <a:ln>
                <a:noFill/>
              </a:ln>
              <a:solidFill>
                <a:prstClr val="black"/>
              </a:solidFill>
              <a:effectLst/>
              <a:uLnTx/>
              <a:uFillTx/>
              <a:latin typeface="Calibri"/>
              <a:ea typeface="+mn-ea"/>
              <a:cs typeface="+mn-cs"/>
            </a:endParaRPr>
          </a:p>
          <a:p>
            <a:pPr marL="380990" marR="0" lvl="0" indent="-380990" algn="l" defTabSz="1219170" rtl="0" eaLnBrk="1" fontAlgn="auto" latinLnBrk="0" hangingPunct="1">
              <a:lnSpc>
                <a:spcPct val="100000"/>
              </a:lnSpc>
              <a:spcBef>
                <a:spcPts val="0"/>
              </a:spcBef>
              <a:spcAft>
                <a:spcPts val="0"/>
              </a:spcAft>
              <a:buClrTx/>
              <a:buSzTx/>
              <a:buFontTx/>
              <a:buChar char="-"/>
              <a:tabLst/>
              <a:defRPr/>
            </a:pPr>
            <a:r>
              <a:rPr kumimoji="0" lang="es-ES" sz="1600" b="0" i="0" u="none" strike="noStrike" kern="1200" cap="none" spc="0" normalizeH="0" baseline="0" noProof="0" dirty="0">
                <a:ln>
                  <a:noFill/>
                </a:ln>
                <a:solidFill>
                  <a:prstClr val="black"/>
                </a:solidFill>
                <a:effectLst/>
                <a:uLnTx/>
                <a:uFillTx/>
                <a:latin typeface="Calibri"/>
                <a:ea typeface="+mn-ea"/>
                <a:cs typeface="+mn-cs"/>
              </a:rPr>
              <a:t>En el caso </a:t>
            </a:r>
            <a:r>
              <a:rPr kumimoji="0" lang="es-ES" sz="1600" b="1" i="0" u="none" strike="noStrike" kern="1200" cap="none" spc="0" normalizeH="0" baseline="0" noProof="0" dirty="0">
                <a:ln>
                  <a:noFill/>
                </a:ln>
                <a:solidFill>
                  <a:prstClr val="black"/>
                </a:solidFill>
                <a:effectLst/>
                <a:uLnTx/>
                <a:uFillTx/>
                <a:latin typeface="Calibri"/>
                <a:ea typeface="+mn-ea"/>
                <a:cs typeface="+mn-cs"/>
              </a:rPr>
              <a:t>FREYTAG ET. AL V. </a:t>
            </a:r>
            <a:r>
              <a:rPr kumimoji="0" lang="es-ES" sz="1600" b="0" i="0" u="none" strike="noStrike" kern="1200" cap="none" spc="0" normalizeH="0" baseline="0" noProof="0" dirty="0">
                <a:ln>
                  <a:noFill/>
                </a:ln>
                <a:solidFill>
                  <a:prstClr val="black"/>
                </a:solidFill>
                <a:effectLst/>
                <a:uLnTx/>
                <a:uFillTx/>
                <a:latin typeface="Calibri"/>
                <a:ea typeface="+mn-ea"/>
                <a:cs typeface="+mn-cs"/>
              </a:rPr>
              <a:t>en el cual la Corte Suprema de los Estados Unidos consideró que el </a:t>
            </a:r>
            <a:r>
              <a:rPr kumimoji="0" lang="es-ES" sz="1600" b="1" i="0" u="none" strike="noStrike" kern="1200" cap="none" spc="0" normalizeH="0" baseline="0" noProof="0" dirty="0">
                <a:ln>
                  <a:noFill/>
                </a:ln>
                <a:solidFill>
                  <a:prstClr val="black"/>
                </a:solidFill>
                <a:effectLst/>
                <a:uLnTx/>
                <a:uFillTx/>
                <a:latin typeface="Calibri"/>
                <a:ea typeface="+mn-ea"/>
                <a:cs typeface="+mn-cs"/>
              </a:rPr>
              <a:t>U.S </a:t>
            </a:r>
            <a:r>
              <a:rPr kumimoji="0" lang="es-ES" sz="1600" b="1" i="0" u="none" strike="noStrike" kern="1200" cap="none" spc="0" normalizeH="0" baseline="0" noProof="0" dirty="0" err="1">
                <a:ln>
                  <a:noFill/>
                </a:ln>
                <a:solidFill>
                  <a:prstClr val="black"/>
                </a:solidFill>
                <a:effectLst/>
                <a:uLnTx/>
                <a:uFillTx/>
                <a:latin typeface="Calibri"/>
                <a:ea typeface="+mn-ea"/>
                <a:cs typeface="+mn-cs"/>
              </a:rPr>
              <a:t>Tax</a:t>
            </a:r>
            <a:r>
              <a:rPr kumimoji="0" lang="es-ES" sz="1600" b="1" i="0" u="none" strike="noStrike" kern="1200" cap="none" spc="0" normalizeH="0" baseline="0" noProof="0" dirty="0">
                <a:ln>
                  <a:noFill/>
                </a:ln>
                <a:solidFill>
                  <a:prstClr val="black"/>
                </a:solidFill>
                <a:effectLst/>
                <a:uLnTx/>
                <a:uFillTx/>
                <a:latin typeface="Calibri"/>
                <a:ea typeface="+mn-ea"/>
                <a:cs typeface="+mn-cs"/>
              </a:rPr>
              <a:t> </a:t>
            </a:r>
            <a:r>
              <a:rPr kumimoji="0" lang="es-ES" sz="1600" b="1" i="0" u="none" strike="noStrike" kern="1200" cap="none" spc="0" normalizeH="0" baseline="0" noProof="0" dirty="0" err="1">
                <a:ln>
                  <a:noFill/>
                </a:ln>
                <a:solidFill>
                  <a:prstClr val="black"/>
                </a:solidFill>
                <a:effectLst/>
                <a:uLnTx/>
                <a:uFillTx/>
                <a:latin typeface="Calibri"/>
                <a:ea typeface="+mn-ea"/>
                <a:cs typeface="+mn-cs"/>
              </a:rPr>
              <a:t>Court</a:t>
            </a:r>
            <a:r>
              <a:rPr kumimoji="0" lang="es-ES" sz="1600" b="1" i="0" u="none" strike="noStrike" kern="1200" cap="none" spc="0" normalizeH="0" baseline="0" noProof="0" dirty="0">
                <a:ln>
                  <a:noFill/>
                </a:ln>
                <a:solidFill>
                  <a:prstClr val="black"/>
                </a:solidFill>
                <a:effectLst/>
                <a:uLnTx/>
                <a:uFillTx/>
                <a:latin typeface="Calibri"/>
                <a:ea typeface="+mn-ea"/>
                <a:cs typeface="+mn-cs"/>
              </a:rPr>
              <a:t> </a:t>
            </a:r>
            <a:r>
              <a:rPr kumimoji="0" lang="es-ES" sz="1600" b="0" i="0" u="none" strike="noStrike" kern="1200" cap="none" spc="0" normalizeH="0" baseline="0" noProof="0" dirty="0">
                <a:ln>
                  <a:noFill/>
                </a:ln>
                <a:solidFill>
                  <a:prstClr val="black"/>
                </a:solidFill>
                <a:effectLst/>
                <a:uLnTx/>
                <a:uFillTx/>
                <a:latin typeface="Calibri"/>
                <a:ea typeface="+mn-ea"/>
                <a:cs typeface="+mn-cs"/>
              </a:rPr>
              <a:t>ejerce una función judicial con facultades para interpretar y aplicar la ley en disputas entre los contribuyentes y el Estado, razón por la cual no puede quedar ajeno al control de constitucionalidad.</a:t>
            </a:r>
          </a:p>
          <a:p>
            <a:pPr marL="380990" marR="0" lvl="0" indent="-380990" algn="l" defTabSz="1219170" rtl="0" eaLnBrk="1" fontAlgn="auto" latinLnBrk="0" hangingPunct="1">
              <a:lnSpc>
                <a:spcPct val="100000"/>
              </a:lnSpc>
              <a:spcBef>
                <a:spcPts val="0"/>
              </a:spcBef>
              <a:spcAft>
                <a:spcPts val="0"/>
              </a:spcAft>
              <a:buClrTx/>
              <a:buSzTx/>
              <a:buFontTx/>
              <a:buChar char="-"/>
              <a:tabLst/>
              <a:defRPr/>
            </a:pPr>
            <a:endParaRPr kumimoji="0" lang="es-ES" sz="1600" b="0" i="0" u="none" strike="noStrike" kern="1200" cap="none" spc="0" normalizeH="0" baseline="0" noProof="0" dirty="0">
              <a:ln>
                <a:noFill/>
              </a:ln>
              <a:solidFill>
                <a:prstClr val="black"/>
              </a:solidFill>
              <a:effectLst/>
              <a:uLnTx/>
              <a:uFillTx/>
              <a:latin typeface="Calibri"/>
              <a:ea typeface="+mn-ea"/>
              <a:cs typeface="+mn-cs"/>
            </a:endParaRPr>
          </a:p>
          <a:p>
            <a:pPr marL="380990" marR="0" lvl="0" indent="-380990" algn="l" defTabSz="1219170" rtl="0" eaLnBrk="1" fontAlgn="auto" latinLnBrk="0" hangingPunct="1">
              <a:lnSpc>
                <a:spcPct val="100000"/>
              </a:lnSpc>
              <a:spcBef>
                <a:spcPts val="0"/>
              </a:spcBef>
              <a:spcAft>
                <a:spcPts val="0"/>
              </a:spcAft>
              <a:buClrTx/>
              <a:buSzTx/>
              <a:buFontTx/>
              <a:buChar char="-"/>
              <a:tabLst/>
              <a:defRPr/>
            </a:pPr>
            <a:r>
              <a:rPr kumimoji="0" lang="es-ES" sz="1600" b="0" i="0" u="none" strike="noStrike" kern="1200" cap="none" spc="0" normalizeH="0" baseline="0" noProof="0" dirty="0">
                <a:ln>
                  <a:noFill/>
                </a:ln>
                <a:solidFill>
                  <a:prstClr val="black"/>
                </a:solidFill>
                <a:effectLst/>
                <a:uLnTx/>
                <a:uFillTx/>
                <a:latin typeface="Calibri"/>
                <a:ea typeface="+mn-ea"/>
                <a:cs typeface="+mn-cs"/>
              </a:rPr>
              <a:t>El control de constitucionalidad asignado al Tribunal Fiscal responde también a su carácter de </a:t>
            </a:r>
            <a:r>
              <a:rPr kumimoji="0" lang="es-ES" sz="1600" b="1" i="1" u="none" strike="noStrike" kern="1200" cap="none" spc="0" normalizeH="0" baseline="0" noProof="0" dirty="0">
                <a:ln>
                  <a:noFill/>
                </a:ln>
                <a:solidFill>
                  <a:prstClr val="black"/>
                </a:solidFill>
                <a:effectLst/>
                <a:uLnTx/>
                <a:uFillTx/>
                <a:latin typeface="Calibri"/>
                <a:ea typeface="+mn-ea"/>
                <a:cs typeface="+mn-cs"/>
              </a:rPr>
              <a:t>juez natural</a:t>
            </a:r>
            <a:r>
              <a:rPr kumimoji="0" lang="es-ES" sz="1600" b="0" i="0" u="none" strike="noStrike" kern="1200" cap="none" spc="0" normalizeH="0" baseline="0" noProof="0" dirty="0">
                <a:ln>
                  <a:noFill/>
                </a:ln>
                <a:solidFill>
                  <a:prstClr val="black"/>
                </a:solidFill>
                <a:effectLst/>
                <a:uLnTx/>
                <a:uFillTx/>
                <a:latin typeface="Calibri"/>
                <a:ea typeface="+mn-ea"/>
                <a:cs typeface="+mn-cs"/>
              </a:rPr>
              <a:t> de las controversias en las que entiende de modo </a:t>
            </a:r>
            <a:r>
              <a:rPr kumimoji="0" lang="es-ES" sz="1600" b="0" i="1" u="none" strike="noStrike" kern="1200" cap="none" spc="0" normalizeH="0" baseline="0" noProof="0" dirty="0">
                <a:ln>
                  <a:noFill/>
                </a:ln>
                <a:solidFill>
                  <a:prstClr val="black"/>
                </a:solidFill>
                <a:effectLst/>
                <a:uLnTx/>
                <a:uFillTx/>
                <a:latin typeface="Calibri"/>
                <a:ea typeface="+mn-ea"/>
                <a:cs typeface="+mn-cs"/>
              </a:rPr>
              <a:t>primario</a:t>
            </a:r>
            <a:r>
              <a:rPr kumimoji="0" lang="es-ES" sz="1600" b="0" i="0" u="none" strike="noStrike" kern="1200" cap="none" spc="0" normalizeH="0" baseline="0" noProof="0" dirty="0">
                <a:ln>
                  <a:noFill/>
                </a:ln>
                <a:solidFill>
                  <a:prstClr val="black"/>
                </a:solidFill>
                <a:effectLst/>
                <a:uLnTx/>
                <a:uFillTx/>
                <a:latin typeface="Calibri"/>
                <a:ea typeface="+mn-ea"/>
                <a:cs typeface="+mn-cs"/>
              </a:rPr>
              <a:t>, ello exige -en base a la eficaz vigencia del art. 18 de la Constitución y la garantía constitucional del </a:t>
            </a:r>
            <a:r>
              <a:rPr kumimoji="0" lang="es-ES" sz="1600" b="0" i="1" u="none" strike="noStrike" kern="1200" cap="none" spc="0" normalizeH="0" baseline="0" noProof="0" dirty="0">
                <a:ln>
                  <a:noFill/>
                </a:ln>
                <a:solidFill>
                  <a:prstClr val="black"/>
                </a:solidFill>
                <a:effectLst/>
                <a:uLnTx/>
                <a:uFillTx/>
                <a:latin typeface="Calibri"/>
                <a:ea typeface="+mn-ea"/>
                <a:cs typeface="+mn-cs"/>
              </a:rPr>
              <a:t>juez natural</a:t>
            </a:r>
            <a:r>
              <a:rPr kumimoji="0" lang="es-ES" sz="1600" b="0" i="0" u="none" strike="noStrike" kern="1200" cap="none" spc="0" normalizeH="0" baseline="0" noProof="0" dirty="0">
                <a:ln>
                  <a:noFill/>
                </a:ln>
                <a:solidFill>
                  <a:prstClr val="black"/>
                </a:solidFill>
                <a:effectLst/>
                <a:uLnTx/>
                <a:uFillTx/>
                <a:latin typeface="Calibri"/>
                <a:ea typeface="+mn-ea"/>
                <a:cs typeface="+mn-cs"/>
              </a:rPr>
              <a:t>- que sean resueltas, afianzando así la </a:t>
            </a:r>
            <a:r>
              <a:rPr kumimoji="0" lang="es-ES" sz="1600" b="0" i="1" u="none" strike="noStrike" kern="1200" cap="none" spc="0" normalizeH="0" baseline="0" noProof="0" dirty="0">
                <a:ln>
                  <a:noFill/>
                </a:ln>
                <a:solidFill>
                  <a:prstClr val="black"/>
                </a:solidFill>
                <a:effectLst/>
                <a:uLnTx/>
                <a:uFillTx/>
                <a:latin typeface="Calibri"/>
                <a:ea typeface="+mn-ea"/>
                <a:cs typeface="+mn-cs"/>
              </a:rPr>
              <a:t>justicia </a:t>
            </a:r>
            <a:r>
              <a:rPr kumimoji="0" lang="es-ES" sz="1600" b="0" i="0" u="none" strike="noStrike" kern="1200" cap="none" spc="0" normalizeH="0" baseline="0" noProof="0" dirty="0">
                <a:ln>
                  <a:noFill/>
                </a:ln>
                <a:solidFill>
                  <a:prstClr val="black"/>
                </a:solidFill>
                <a:effectLst/>
                <a:uLnTx/>
                <a:uFillTx/>
                <a:latin typeface="Calibri"/>
                <a:ea typeface="+mn-ea"/>
                <a:cs typeface="+mn-cs"/>
              </a:rPr>
              <a:t>plena e integral de sus decisiones a los fines de su revisión ulterior mediante las apelaciones ordinaria y extraordinaria ante la Corte Suprema</a:t>
            </a:r>
          </a:p>
          <a:p>
            <a:pPr marL="0" marR="0" lvl="0" indent="0" algn="l" defTabSz="1219170" rtl="0" eaLnBrk="1" fontAlgn="auto" latinLnBrk="0" hangingPunct="1">
              <a:lnSpc>
                <a:spcPct val="100000"/>
              </a:lnSpc>
              <a:spcBef>
                <a:spcPts val="0"/>
              </a:spcBef>
              <a:spcAft>
                <a:spcPts val="0"/>
              </a:spcAft>
              <a:buClrTx/>
              <a:buSzTx/>
              <a:buFontTx/>
              <a:buNone/>
              <a:tabLst/>
              <a:defRPr/>
            </a:pPr>
            <a:endParaRPr kumimoji="0" lang="es-ES" sz="1600" b="1"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4420840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52533" y="356659"/>
            <a:ext cx="12039467" cy="6101060"/>
          </a:xfrm>
          <a:prstGeom prst="rect">
            <a:avLst/>
          </a:prstGeom>
        </p:spPr>
      </p:pic>
      <p:sp>
        <p:nvSpPr>
          <p:cNvPr id="2" name="Señal de prohibido 1"/>
          <p:cNvSpPr/>
          <p:nvPr/>
        </p:nvSpPr>
        <p:spPr>
          <a:xfrm>
            <a:off x="8400256" y="5445224"/>
            <a:ext cx="1248139" cy="960107"/>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sp>
        <p:nvSpPr>
          <p:cNvPr id="5" name="Flecha curvada hacia arriba 4"/>
          <p:cNvSpPr/>
          <p:nvPr/>
        </p:nvSpPr>
        <p:spPr>
          <a:xfrm rot="13891942">
            <a:off x="6924761" y="2941694"/>
            <a:ext cx="3291016" cy="1498287"/>
          </a:xfrm>
          <a:prstGeom prst="curved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sp>
        <p:nvSpPr>
          <p:cNvPr id="9" name="Rectángulo 8"/>
          <p:cNvSpPr/>
          <p:nvPr/>
        </p:nvSpPr>
        <p:spPr>
          <a:xfrm>
            <a:off x="719403" y="548680"/>
            <a:ext cx="6336704" cy="60486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867" b="0" i="0" u="none" strike="noStrike" kern="1200" cap="none" spc="0" normalizeH="0" baseline="0" noProof="0" dirty="0">
              <a:ln>
                <a:noFill/>
              </a:ln>
              <a:solidFill>
                <a:prstClr val="white"/>
              </a:solidFill>
              <a:effectLst/>
              <a:uLnTx/>
              <a:uFillTx/>
              <a:latin typeface="Calibri"/>
              <a:ea typeface="+mn-ea"/>
              <a:cs typeface="+mn-cs"/>
            </a:endParaRPr>
          </a:p>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867" b="0" i="0" u="none" strike="noStrike" kern="1200" cap="none" spc="0" normalizeH="0" baseline="0" noProof="0" dirty="0">
              <a:ln>
                <a:noFill/>
              </a:ln>
              <a:solidFill>
                <a:prstClr val="white"/>
              </a:solidFill>
              <a:effectLst/>
              <a:uLnTx/>
              <a:uFillTx/>
              <a:latin typeface="Calibri"/>
              <a:ea typeface="+mn-ea"/>
              <a:cs typeface="+mn-cs"/>
            </a:endParaRPr>
          </a:p>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867" b="0" i="0" u="none" strike="noStrike" kern="1200" cap="none" spc="0" normalizeH="0" baseline="0" noProof="0" dirty="0">
              <a:ln>
                <a:noFill/>
              </a:ln>
              <a:solidFill>
                <a:prstClr val="white"/>
              </a:solidFill>
              <a:effectLst/>
              <a:uLnTx/>
              <a:uFillTx/>
              <a:latin typeface="Calibri"/>
              <a:ea typeface="+mn-ea"/>
              <a:cs typeface="+mn-cs"/>
            </a:endParaRPr>
          </a:p>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867" b="0" i="0" u="none" strike="noStrike" kern="1200" cap="none" spc="0" normalizeH="0" baseline="0" noProof="0" dirty="0">
              <a:ln>
                <a:noFill/>
              </a:ln>
              <a:solidFill>
                <a:prstClr val="white"/>
              </a:solidFill>
              <a:effectLst/>
              <a:uLnTx/>
              <a:uFillTx/>
              <a:latin typeface="Calibri"/>
              <a:ea typeface="+mn-ea"/>
              <a:cs typeface="+mn-cs"/>
            </a:endParaRPr>
          </a:p>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s-ES" sz="1867" b="0" i="0" u="none" strike="noStrike" kern="1200" cap="none" spc="0" normalizeH="0" baseline="0" noProof="0" dirty="0">
                <a:ln>
                  <a:noFill/>
                </a:ln>
                <a:solidFill>
                  <a:prstClr val="black"/>
                </a:solidFill>
                <a:effectLst/>
                <a:uLnTx/>
                <a:uFillTx/>
                <a:latin typeface="Calibri"/>
                <a:ea typeface="+mn-ea"/>
                <a:cs typeface="+mn-cs"/>
              </a:rPr>
              <a:t>“</a:t>
            </a:r>
            <a:r>
              <a:rPr kumimoji="0" lang="es-ES" sz="2133" b="1" i="0" u="none" strike="noStrike" kern="1200" cap="none" spc="0" normalizeH="0" baseline="0" noProof="0" dirty="0" err="1">
                <a:ln>
                  <a:noFill/>
                </a:ln>
                <a:solidFill>
                  <a:srgbClr val="C00000"/>
                </a:solidFill>
                <a:effectLst/>
                <a:uLnTx/>
                <a:uFillTx/>
                <a:latin typeface="Calibri"/>
                <a:ea typeface="+mn-ea"/>
                <a:cs typeface="+mn-cs"/>
              </a:rPr>
              <a:t>Tagiaferro</a:t>
            </a:r>
            <a:r>
              <a:rPr kumimoji="0" lang="es-ES" sz="2133" b="1" i="0" u="none" strike="noStrike" kern="1200" cap="none" spc="0" normalizeH="0" baseline="0" noProof="0" dirty="0">
                <a:ln>
                  <a:noFill/>
                </a:ln>
                <a:solidFill>
                  <a:srgbClr val="C00000"/>
                </a:solidFill>
                <a:effectLst/>
                <a:uLnTx/>
                <a:uFillTx/>
                <a:latin typeface="Calibri"/>
                <a:ea typeface="+mn-ea"/>
                <a:cs typeface="+mn-cs"/>
              </a:rPr>
              <a:t>, Susana Norma s/impuesto a las ganancias”, </a:t>
            </a:r>
          </a:p>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s-ES" sz="2133" b="1" i="0" u="none" strike="noStrike" kern="1200" cap="none" spc="0" normalizeH="0" baseline="0" noProof="0" dirty="0">
                <a:ln>
                  <a:noFill/>
                </a:ln>
                <a:solidFill>
                  <a:srgbClr val="C00000"/>
                </a:solidFill>
                <a:effectLst/>
                <a:uLnTx/>
                <a:uFillTx/>
                <a:latin typeface="Calibri"/>
                <a:ea typeface="+mn-ea"/>
                <a:cs typeface="+mn-cs"/>
              </a:rPr>
              <a:t> fecha 30 de diciembre de 2020.</a:t>
            </a:r>
          </a:p>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s-ES" sz="2133" b="1" i="0" u="none" strike="noStrike" kern="1200" cap="none" spc="0" normalizeH="0" baseline="0" noProof="0" dirty="0">
                <a:ln>
                  <a:noFill/>
                </a:ln>
                <a:solidFill>
                  <a:srgbClr val="C00000"/>
                </a:solidFill>
                <a:effectLst/>
                <a:uLnTx/>
                <a:uFillTx/>
                <a:latin typeface="Roboto"/>
                <a:ea typeface="+mn-ea"/>
                <a:cs typeface="+mn-cs"/>
              </a:rPr>
              <a:t>Dr. </a:t>
            </a:r>
            <a:r>
              <a:rPr kumimoji="0" lang="es-ES" sz="2133" b="1" i="0" u="none" strike="noStrike" kern="1200" cap="none" spc="0" normalizeH="0" baseline="0" noProof="0" dirty="0" err="1">
                <a:ln>
                  <a:noFill/>
                </a:ln>
                <a:solidFill>
                  <a:srgbClr val="C00000"/>
                </a:solidFill>
                <a:effectLst/>
                <a:uLnTx/>
                <a:uFillTx/>
                <a:latin typeface="Roboto"/>
                <a:ea typeface="+mn-ea"/>
                <a:cs typeface="+mn-cs"/>
              </a:rPr>
              <a:t>Marchevsky</a:t>
            </a:r>
            <a:r>
              <a:rPr kumimoji="0" lang="es-ES" sz="2133" b="1" i="0" u="none" strike="noStrike" kern="1200" cap="none" spc="0" normalizeH="0" baseline="0" noProof="0" dirty="0">
                <a:ln>
                  <a:noFill/>
                </a:ln>
                <a:solidFill>
                  <a:srgbClr val="C00000"/>
                </a:solidFill>
                <a:effectLst/>
                <a:uLnTx/>
                <a:uFillTx/>
                <a:latin typeface="Roboto"/>
                <a:ea typeface="+mn-ea"/>
                <a:cs typeface="+mn-cs"/>
              </a:rPr>
              <a:t>- </a:t>
            </a:r>
            <a:r>
              <a:rPr kumimoji="0" lang="en-US" sz="2133" b="1" i="0" u="none" strike="noStrike" kern="1200" cap="none" spc="0" normalizeH="0" baseline="0" noProof="0" dirty="0">
                <a:ln>
                  <a:noFill/>
                </a:ln>
                <a:solidFill>
                  <a:srgbClr val="C00000"/>
                </a:solidFill>
                <a:effectLst/>
                <a:uLnTx/>
                <a:uFillTx/>
                <a:latin typeface="Roboto"/>
                <a:ea typeface="+mn-ea"/>
                <a:cs typeface="+mn-cs"/>
              </a:rPr>
              <a:t>Dra. </a:t>
            </a:r>
            <a:r>
              <a:rPr kumimoji="0" lang="en-US" sz="2133" b="1" i="0" u="none" strike="noStrike" kern="1200" cap="none" spc="0" normalizeH="0" baseline="0" noProof="0" dirty="0" err="1">
                <a:ln>
                  <a:noFill/>
                </a:ln>
                <a:solidFill>
                  <a:srgbClr val="C00000"/>
                </a:solidFill>
                <a:effectLst/>
                <a:uLnTx/>
                <a:uFillTx/>
                <a:latin typeface="Roboto"/>
                <a:ea typeface="+mn-ea"/>
                <a:cs typeface="+mn-cs"/>
              </a:rPr>
              <a:t>Guzmán</a:t>
            </a:r>
            <a:endParaRPr kumimoji="0" lang="es-ES" sz="2133" b="1" i="0" u="none" strike="noStrike" kern="1200" cap="none" spc="0" normalizeH="0" baseline="0" noProof="0" dirty="0">
              <a:ln>
                <a:noFill/>
              </a:ln>
              <a:solidFill>
                <a:srgbClr val="C00000"/>
              </a:solidFill>
              <a:effectLst/>
              <a:uLnTx/>
              <a:uFillTx/>
              <a:latin typeface="Roboto"/>
              <a:ea typeface="+mn-ea"/>
              <a:cs typeface="+mn-cs"/>
            </a:endParaRPr>
          </a:p>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2133" b="0" i="0" u="none" strike="noStrike" kern="1200" cap="none" spc="0" normalizeH="0" baseline="0" noProof="0" dirty="0">
              <a:ln>
                <a:noFill/>
              </a:ln>
              <a:solidFill>
                <a:prstClr val="black"/>
              </a:solidFill>
              <a:effectLst/>
              <a:uLnTx/>
              <a:uFillTx/>
              <a:latin typeface="Roboto"/>
              <a:ea typeface="+mn-ea"/>
              <a:cs typeface="+mn-cs"/>
            </a:endParaRPr>
          </a:p>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s-ES" sz="2133" b="0" i="0" u="none" strike="noStrike" kern="1200" cap="none" spc="0" normalizeH="0" baseline="0" noProof="0" dirty="0">
                <a:ln>
                  <a:noFill/>
                </a:ln>
                <a:solidFill>
                  <a:prstClr val="black"/>
                </a:solidFill>
                <a:effectLst/>
                <a:uLnTx/>
                <a:uFillTx/>
                <a:latin typeface="Calibri"/>
                <a:ea typeface="+mn-ea"/>
                <a:cs typeface="+mn-cs"/>
              </a:rPr>
              <a:t>“</a:t>
            </a:r>
            <a:r>
              <a:rPr kumimoji="0" lang="es-ES" sz="2133" b="1" i="0" u="none" strike="noStrike" kern="1200" cap="none" spc="0" normalizeH="0" baseline="0" noProof="0" dirty="0">
                <a:ln>
                  <a:noFill/>
                </a:ln>
                <a:solidFill>
                  <a:prstClr val="black"/>
                </a:solidFill>
                <a:effectLst/>
                <a:uLnTx/>
                <a:uFillTx/>
                <a:latin typeface="Calibri"/>
                <a:ea typeface="+mn-ea"/>
                <a:cs typeface="+mn-cs"/>
              </a:rPr>
              <a:t>Que si bien este Tribunal resultaría impedido, en principio, de declarar la inconstitucionalidad de una ley, habida cuenta de la restricción que dispone el artículo 185 de la ley 11.683, no es menos cierto que ese valladar no puede obstaculizar el pronunciarse sobre la afectación de principios constitucionales fundamentales que pueden encontrarse en pugna con una norma y permitir, así, inclinarse por la aplicación, lisa y llana, de ese principio liminar en tanto resulte apropiado para dirimir la controversia tributaria</a:t>
            </a:r>
            <a:r>
              <a:rPr kumimoji="0" lang="es-ES" sz="2133" b="0" i="0" u="none" strike="noStrike" kern="1200" cap="none" spc="0" normalizeH="0" baseline="0" noProof="0" dirty="0">
                <a:ln>
                  <a:noFill/>
                </a:ln>
                <a:solidFill>
                  <a:prstClr val="black"/>
                </a:solidFill>
                <a:effectLst/>
                <a:uLnTx/>
                <a:uFillTx/>
                <a:latin typeface="Calibri"/>
                <a:ea typeface="+mn-ea"/>
                <a:cs typeface="+mn-cs"/>
              </a:rPr>
              <a:t>.”</a:t>
            </a:r>
          </a:p>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867" b="0" i="0" u="none" strike="noStrike" kern="1200" cap="none" spc="0" normalizeH="0" baseline="0" noProof="0" dirty="0">
              <a:ln>
                <a:noFill/>
              </a:ln>
              <a:solidFill>
                <a:prstClr val="white"/>
              </a:solidFill>
              <a:effectLst/>
              <a:uLnTx/>
              <a:uFillTx/>
              <a:latin typeface="Calibri"/>
              <a:ea typeface="+mn-ea"/>
              <a:cs typeface="+mn-cs"/>
            </a:endParaRPr>
          </a:p>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867" b="0" i="0" u="none" strike="noStrike" kern="1200" cap="none" spc="0" normalizeH="0" baseline="0" noProof="0" dirty="0">
              <a:ln>
                <a:noFill/>
              </a:ln>
              <a:solidFill>
                <a:prstClr val="white"/>
              </a:solidFill>
              <a:effectLst/>
              <a:uLnTx/>
              <a:uFillTx/>
              <a:latin typeface="Calibri"/>
              <a:ea typeface="+mn-ea"/>
              <a:cs typeface="+mn-cs"/>
            </a:endParaRPr>
          </a:p>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867" b="0" i="0" u="none" strike="noStrike" kern="1200" cap="none" spc="0" normalizeH="0" baseline="0" noProof="0" dirty="0">
              <a:ln>
                <a:noFill/>
              </a:ln>
              <a:solidFill>
                <a:prstClr val="white"/>
              </a:solidFill>
              <a:effectLst/>
              <a:uLnTx/>
              <a:uFillTx/>
              <a:latin typeface="Calibri"/>
              <a:ea typeface="+mn-ea"/>
              <a:cs typeface="+mn-cs"/>
            </a:endParaRPr>
          </a:p>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867" b="1" i="0" u="none" strike="noStrike" kern="1200" cap="none" spc="0" normalizeH="0" baseline="0" noProof="0" dirty="0">
              <a:ln>
                <a:noFill/>
              </a:ln>
              <a:solidFill>
                <a:prstClr val="white"/>
              </a:solidFill>
              <a:effectLst/>
              <a:uLnTx/>
              <a:uFillTx/>
              <a:latin typeface="Calibri"/>
              <a:ea typeface="+mn-ea"/>
              <a:cs typeface="+mn-cs"/>
            </a:endParaRPr>
          </a:p>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1867" b="1"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120483277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p:cNvPicPr>
            <a:picLocks noChangeAspect="1"/>
          </p:cNvPicPr>
          <p:nvPr/>
        </p:nvPicPr>
        <p:blipFill>
          <a:blip r:embed="rId2"/>
          <a:stretch>
            <a:fillRect/>
          </a:stretch>
        </p:blipFill>
        <p:spPr>
          <a:xfrm>
            <a:off x="152533" y="356659"/>
            <a:ext cx="12039467" cy="6101060"/>
          </a:xfrm>
          <a:prstGeom prst="rect">
            <a:avLst/>
          </a:prstGeom>
        </p:spPr>
      </p:pic>
      <p:sp>
        <p:nvSpPr>
          <p:cNvPr id="2" name="Señal de prohibido 1"/>
          <p:cNvSpPr/>
          <p:nvPr/>
        </p:nvSpPr>
        <p:spPr>
          <a:xfrm>
            <a:off x="8400256" y="5445224"/>
            <a:ext cx="1248139" cy="960107"/>
          </a:xfrm>
          <a:prstGeom prst="noSmoking">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sp>
        <p:nvSpPr>
          <p:cNvPr id="5" name="Flecha curvada hacia arriba 4"/>
          <p:cNvSpPr/>
          <p:nvPr/>
        </p:nvSpPr>
        <p:spPr>
          <a:xfrm rot="13891942">
            <a:off x="6924761" y="2941694"/>
            <a:ext cx="3291016" cy="1498287"/>
          </a:xfrm>
          <a:prstGeom prst="curved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n-US" sz="2400" b="0" i="0" u="none" strike="noStrike" kern="1200" cap="none" spc="0" normalizeH="0" baseline="0" noProof="0">
              <a:ln>
                <a:noFill/>
              </a:ln>
              <a:solidFill>
                <a:prstClr val="black"/>
              </a:solidFill>
              <a:effectLst/>
              <a:uLnTx/>
              <a:uFillTx/>
              <a:latin typeface="Calibri"/>
              <a:ea typeface="+mn-ea"/>
              <a:cs typeface="+mn-cs"/>
            </a:endParaRPr>
          </a:p>
        </p:txBody>
      </p:sp>
      <p:sp>
        <p:nvSpPr>
          <p:cNvPr id="4" name="Rectángulo 3"/>
          <p:cNvSpPr/>
          <p:nvPr/>
        </p:nvSpPr>
        <p:spPr>
          <a:xfrm>
            <a:off x="1478280" y="356659"/>
            <a:ext cx="5481814" cy="58765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353535"/>
                </a:solidFill>
                <a:effectLst/>
                <a:uLnTx/>
                <a:uFillTx/>
                <a:latin typeface="Roboto"/>
                <a:ea typeface="+mn-ea"/>
                <a:cs typeface="+mn-cs"/>
              </a:rPr>
              <a:t>“</a:t>
            </a:r>
            <a:r>
              <a:rPr kumimoji="0" lang="en-US" sz="2400" b="0" i="0" u="none" strike="noStrike" kern="1200" cap="none" spc="0" normalizeH="0" baseline="0" noProof="0" dirty="0" err="1">
                <a:ln>
                  <a:noFill/>
                </a:ln>
                <a:solidFill>
                  <a:srgbClr val="353535"/>
                </a:solidFill>
                <a:effectLst/>
                <a:uLnTx/>
                <a:uFillTx/>
                <a:latin typeface="Roboto"/>
                <a:ea typeface="+mn-ea"/>
                <a:cs typeface="+mn-cs"/>
              </a:rPr>
              <a:t>Petroquímica</a:t>
            </a:r>
            <a:r>
              <a:rPr kumimoji="0" lang="en-US" sz="2400" b="0" i="0" u="none" strike="noStrike" kern="1200" cap="none" spc="0" normalizeH="0" baseline="0" noProof="0" dirty="0">
                <a:ln>
                  <a:noFill/>
                </a:ln>
                <a:solidFill>
                  <a:srgbClr val="353535"/>
                </a:solidFill>
                <a:effectLst/>
                <a:uLnTx/>
                <a:uFillTx/>
                <a:latin typeface="Roboto"/>
                <a:ea typeface="+mn-ea"/>
                <a:cs typeface="+mn-cs"/>
              </a:rPr>
              <a:t> </a:t>
            </a:r>
            <a:r>
              <a:rPr kumimoji="0" lang="en-US" sz="2400" b="0" i="0" u="none" strike="noStrike" kern="1200" cap="none" spc="0" normalizeH="0" baseline="0" noProof="0" dirty="0" err="1">
                <a:ln>
                  <a:noFill/>
                </a:ln>
                <a:solidFill>
                  <a:srgbClr val="353535"/>
                </a:solidFill>
                <a:effectLst/>
                <a:uLnTx/>
                <a:uFillTx/>
                <a:latin typeface="Roboto"/>
                <a:ea typeface="+mn-ea"/>
                <a:cs typeface="+mn-cs"/>
              </a:rPr>
              <a:t>Comodoro</a:t>
            </a:r>
            <a:r>
              <a:rPr kumimoji="0" lang="en-US" sz="2400" b="0" i="0" u="none" strike="noStrike" kern="1200" cap="none" spc="0" normalizeH="0" baseline="0" noProof="0" dirty="0">
                <a:ln>
                  <a:noFill/>
                </a:ln>
                <a:solidFill>
                  <a:srgbClr val="353535"/>
                </a:solidFill>
                <a:effectLst/>
                <a:uLnTx/>
                <a:uFillTx/>
                <a:latin typeface="Roboto"/>
                <a:ea typeface="+mn-ea"/>
                <a:cs typeface="+mn-cs"/>
              </a:rPr>
              <a:t> </a:t>
            </a:r>
            <a:r>
              <a:rPr kumimoji="0" lang="en-US" sz="2400" b="0" i="0" u="none" strike="noStrike" kern="1200" cap="none" spc="0" normalizeH="0" baseline="0" noProof="0" dirty="0" err="1">
                <a:ln>
                  <a:noFill/>
                </a:ln>
                <a:solidFill>
                  <a:srgbClr val="353535"/>
                </a:solidFill>
                <a:effectLst/>
                <a:uLnTx/>
                <a:uFillTx/>
                <a:latin typeface="Roboto"/>
                <a:ea typeface="+mn-ea"/>
                <a:cs typeface="+mn-cs"/>
              </a:rPr>
              <a:t>Rivadavia</a:t>
            </a:r>
            <a:r>
              <a:rPr kumimoji="0" lang="en-US" sz="2400" b="0" i="0" u="none" strike="noStrike" kern="1200" cap="none" spc="0" normalizeH="0" baseline="0" noProof="0" dirty="0">
                <a:ln>
                  <a:noFill/>
                </a:ln>
                <a:solidFill>
                  <a:srgbClr val="353535"/>
                </a:solidFill>
                <a:effectLst/>
                <a:uLnTx/>
                <a:uFillTx/>
                <a:latin typeface="Roboto"/>
                <a:ea typeface="+mn-ea"/>
                <a:cs typeface="+mn-cs"/>
              </a:rPr>
              <a:t> vs. </a:t>
            </a:r>
            <a:r>
              <a:rPr kumimoji="0" lang="en-US" sz="2400" b="0" i="0" u="none" strike="noStrike" kern="1200" cap="none" spc="0" normalizeH="0" baseline="0" noProof="0" dirty="0" err="1">
                <a:ln>
                  <a:noFill/>
                </a:ln>
                <a:solidFill>
                  <a:srgbClr val="353535"/>
                </a:solidFill>
                <a:effectLst/>
                <a:uLnTx/>
                <a:uFillTx/>
                <a:latin typeface="Roboto"/>
                <a:ea typeface="+mn-ea"/>
                <a:cs typeface="+mn-cs"/>
              </a:rPr>
              <a:t>Dirección</a:t>
            </a:r>
            <a:r>
              <a:rPr kumimoji="0" lang="en-US" sz="2400" b="0" i="0" u="none" strike="noStrike" kern="1200" cap="none" spc="0" normalizeH="0" baseline="0" noProof="0" dirty="0">
                <a:ln>
                  <a:noFill/>
                </a:ln>
                <a:solidFill>
                  <a:srgbClr val="353535"/>
                </a:solidFill>
                <a:effectLst/>
                <a:uLnTx/>
                <a:uFillTx/>
                <a:latin typeface="Roboto"/>
                <a:ea typeface="+mn-ea"/>
                <a:cs typeface="+mn-cs"/>
              </a:rPr>
              <a:t> General de </a:t>
            </a:r>
            <a:r>
              <a:rPr kumimoji="0" lang="en-US" sz="2400" b="0" i="0" u="none" strike="noStrike" kern="1200" cap="none" spc="0" normalizeH="0" baseline="0" noProof="0" dirty="0" err="1">
                <a:ln>
                  <a:noFill/>
                </a:ln>
                <a:solidFill>
                  <a:srgbClr val="353535"/>
                </a:solidFill>
                <a:effectLst/>
                <a:uLnTx/>
                <a:uFillTx/>
                <a:latin typeface="Roboto"/>
                <a:ea typeface="+mn-ea"/>
                <a:cs typeface="+mn-cs"/>
              </a:rPr>
              <a:t>Aduana</a:t>
            </a:r>
            <a:r>
              <a:rPr kumimoji="0" lang="en-US" sz="2400" b="0" i="0" u="none" strike="noStrike" kern="1200" cap="none" spc="0" normalizeH="0" baseline="0" noProof="0" dirty="0" smtClean="0">
                <a:ln>
                  <a:noFill/>
                </a:ln>
                <a:solidFill>
                  <a:srgbClr val="353535"/>
                </a:solidFill>
                <a:effectLst/>
                <a:uLnTx/>
                <a:uFillTx/>
                <a:latin typeface="Roboto"/>
                <a:ea typeface="+mn-ea"/>
                <a:cs typeface="+mn-cs"/>
              </a:rPr>
              <a:t>”</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2400" b="0" i="0" u="none" strike="noStrike" kern="1200" cap="none" spc="0" normalizeH="0" baseline="0" noProof="0" dirty="0" smtClean="0">
              <a:ln>
                <a:noFill/>
              </a:ln>
              <a:solidFill>
                <a:prstClr val="white"/>
              </a:solidFill>
              <a:effectLst/>
              <a:uLnTx/>
              <a:uFillTx/>
              <a:latin typeface="Calibri"/>
              <a:ea typeface="+mn-ea"/>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2400" b="0" i="0" u="none" strike="noStrike" kern="1200" cap="none" spc="0" normalizeH="0" baseline="0" noProof="0" dirty="0" smtClean="0">
                <a:ln>
                  <a:noFill/>
                </a:ln>
                <a:solidFill>
                  <a:prstClr val="white"/>
                </a:solidFill>
                <a:effectLst/>
                <a:uLnTx/>
                <a:uFillTx/>
                <a:latin typeface="Calibri"/>
                <a:ea typeface="+mn-ea"/>
                <a:cs typeface="+mn-cs"/>
              </a:rPr>
              <a:t>El </a:t>
            </a:r>
            <a:r>
              <a:rPr kumimoji="0" lang="es-ES" sz="2400" b="0" i="0" u="none" strike="noStrike" kern="1200" cap="none" spc="0" normalizeH="0" baseline="0" noProof="0" dirty="0">
                <a:ln>
                  <a:noFill/>
                </a:ln>
                <a:solidFill>
                  <a:prstClr val="white"/>
                </a:solidFill>
                <a:effectLst/>
                <a:uLnTx/>
                <a:uFillTx/>
                <a:latin typeface="Calibri"/>
                <a:ea typeface="+mn-ea"/>
                <a:cs typeface="+mn-cs"/>
              </a:rPr>
              <a:t>26 de abril de 2022 el Tribunal Fiscal de la Nación dictó un fallo plenario a partir del cual estableció que </a:t>
            </a:r>
            <a:r>
              <a:rPr kumimoji="0" lang="es-ES" sz="2400" b="1" i="0" u="none" strike="noStrike" kern="1200" cap="none" spc="0" normalizeH="0" baseline="0" noProof="0" dirty="0">
                <a:ln>
                  <a:noFill/>
                </a:ln>
                <a:solidFill>
                  <a:prstClr val="white"/>
                </a:solidFill>
                <a:effectLst/>
                <a:uLnTx/>
                <a:uFillTx/>
                <a:latin typeface="Calibri"/>
                <a:ea typeface="+mn-ea"/>
                <a:cs typeface="+mn-cs"/>
              </a:rPr>
              <a:t>no es competente para declarar la inconstitucionalidad de la ley frente a casos concretos </a:t>
            </a:r>
            <a:r>
              <a:rPr kumimoji="0" lang="es-ES" sz="2400" b="0" i="0" u="none" strike="noStrike" kern="1200" cap="none" spc="0" normalizeH="0" baseline="0" noProof="0" dirty="0">
                <a:ln>
                  <a:noFill/>
                </a:ln>
                <a:solidFill>
                  <a:prstClr val="white"/>
                </a:solidFill>
                <a:effectLst/>
                <a:uLnTx/>
                <a:uFillTx/>
                <a:latin typeface="Calibri"/>
                <a:ea typeface="+mn-ea"/>
                <a:cs typeface="+mn-cs"/>
              </a:rPr>
              <a:t>y remarcó que el Poder Ejecutivo, de conformidad con el art. 755 del Código Aduanero, tiene la facultad de establecer derechos de exportación, esto último en contra del criterio de la Corte Suprema de Justicia en el precedente Camaronera Patagónica.</a:t>
            </a:r>
            <a:endParaRPr kumimoji="0" lang="en-US" sz="2400" b="0" i="0" u="none" strike="noStrike" kern="1200" cap="none" spc="0" normalizeH="0" baseline="0" noProof="0" dirty="0">
              <a:ln>
                <a:noFill/>
              </a:ln>
              <a:solidFill>
                <a:prstClr val="white"/>
              </a:solidFill>
              <a:effectLst/>
              <a:uLnTx/>
              <a:uFillTx/>
              <a:latin typeface="Calibri"/>
              <a:ea typeface="+mn-ea"/>
              <a:cs typeface="+mn-cs"/>
            </a:endParaRPr>
          </a:p>
        </p:txBody>
      </p:sp>
      <p:sp>
        <p:nvSpPr>
          <p:cNvPr id="6" name="Rectángulo 5"/>
          <p:cNvSpPr/>
          <p:nvPr/>
        </p:nvSpPr>
        <p:spPr>
          <a:xfrm>
            <a:off x="1478280" y="356659"/>
            <a:ext cx="5481814" cy="58765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Doctrina legal: “Debe tacharse por inconstitucional, la norma provincial que infrinja las garantías procesales del debido proceso y el derecho de defensa en juicio consagradas por el artículo 18 de la Constitución Nacional y el principio de no regresividad que surge del artículo 26 de la Convención Americana de los Derechos Humanos, que se proyecta a los Derechos Civiles y Políticos y entre ellos a las garantías procesales en el marco del principio de interdependencia e indivisibilidad de los Derechos Humanos, deviniendo en consecuencia también irrazonable”</a:t>
            </a:r>
          </a:p>
          <a:p>
            <a:pPr algn="ctr"/>
            <a:endParaRPr lang="es-ES" dirty="0"/>
          </a:p>
          <a:p>
            <a:pPr algn="ctr"/>
            <a:r>
              <a:rPr lang="es-ES" dirty="0" smtClean="0">
                <a:effectLst>
                  <a:outerShdw blurRad="38100" dist="38100" dir="2700000" algn="tl">
                    <a:srgbClr val="000000">
                      <a:alpha val="43137"/>
                    </a:srgbClr>
                  </a:outerShdw>
                </a:effectLst>
              </a:rPr>
              <a:t>Provincia de Tucumán -D.G.R.- vs. Benjamín Paz S.R.L. s/ Ejecución fiscal</a:t>
            </a:r>
          </a:p>
          <a:p>
            <a:pPr algn="ctr"/>
            <a:endParaRPr lang="es-ES" dirty="0" smtClean="0"/>
          </a:p>
          <a:p>
            <a:pPr algn="ctr"/>
            <a:r>
              <a:rPr lang="es-ES" sz="1400" dirty="0" smtClean="0"/>
              <a:t>El referido principio de “progresividad” o “no regresividad” ha sido consagrado en el artículo 26 de la Convención Americana de los Derechos Humanos, vinculada a los Derechos Económicos Sociales y Culturales y se proyecta a los Derechos Civiles y Políticos que incluyen a las garantías procesales en el marco del principio de interdependencia e indivisibilidad de los Derechos Humanos.</a:t>
            </a:r>
            <a:endParaRPr lang="en-US" sz="1400" dirty="0"/>
          </a:p>
        </p:txBody>
      </p:sp>
    </p:spTree>
    <p:extLst>
      <p:ext uri="{BB962C8B-B14F-4D97-AF65-F5344CB8AC3E}">
        <p14:creationId xmlns:p14="http://schemas.microsoft.com/office/powerpoint/2010/main" val="2921373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anim calcmode="lin" valueType="num">
                                      <p:cBhvr additive="base">
                                        <p:cTn id="1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9394B087-BB76-5F8B-3E7D-CC03047353B5}"/>
              </a:ext>
            </a:extLst>
          </p:cNvPr>
          <p:cNvPicPr>
            <a:picLocks noChangeAspect="1"/>
          </p:cNvPicPr>
          <p:nvPr/>
        </p:nvPicPr>
        <p:blipFill rotWithShape="1">
          <a:blip r:embed="rId2"/>
          <a:srcRect b="5664"/>
          <a:stretch/>
        </p:blipFill>
        <p:spPr>
          <a:xfrm>
            <a:off x="0" y="0"/>
            <a:ext cx="12192000" cy="1778924"/>
          </a:xfrm>
          <a:prstGeom prst="rect">
            <a:avLst/>
          </a:prstGeom>
        </p:spPr>
      </p:pic>
      <p:pic>
        <p:nvPicPr>
          <p:cNvPr id="5" name="Imagen 4"/>
          <p:cNvPicPr>
            <a:picLocks noChangeAspect="1"/>
          </p:cNvPicPr>
          <p:nvPr/>
        </p:nvPicPr>
        <p:blipFill>
          <a:blip r:embed="rId3"/>
          <a:stretch>
            <a:fillRect/>
          </a:stretch>
        </p:blipFill>
        <p:spPr>
          <a:xfrm>
            <a:off x="219456" y="133037"/>
            <a:ext cx="5276850" cy="1428750"/>
          </a:xfrm>
          <a:prstGeom prst="rect">
            <a:avLst/>
          </a:prstGeom>
        </p:spPr>
      </p:pic>
      <p:sp>
        <p:nvSpPr>
          <p:cNvPr id="4" name="Rectángulo 3"/>
          <p:cNvSpPr/>
          <p:nvPr/>
        </p:nvSpPr>
        <p:spPr>
          <a:xfrm>
            <a:off x="5476544" y="366242"/>
            <a:ext cx="6934912" cy="523220"/>
          </a:xfrm>
          <a:prstGeom prst="rect">
            <a:avLst/>
          </a:prstGeom>
        </p:spPr>
        <p:txBody>
          <a:bodyPr wrap="none">
            <a:spAutoFit/>
          </a:bodyPr>
          <a:lstStyle/>
          <a:p>
            <a:r>
              <a:rPr lang="es-ES" sz="2800" dirty="0">
                <a:solidFill>
                  <a:schemeClr val="bg1">
                    <a:lumMod val="75000"/>
                  </a:schemeClr>
                </a:solidFill>
                <a:latin typeface="Georgia" panose="02040502050405020303" pitchFamily="18" charset="0"/>
              </a:rPr>
              <a:t>JORNADAS DE TRIBUNALES FISCALES </a:t>
            </a:r>
            <a:endParaRPr lang="en-US" sz="2800" dirty="0">
              <a:solidFill>
                <a:schemeClr val="bg1">
                  <a:lumMod val="75000"/>
                </a:schemeClr>
              </a:solidFill>
              <a:latin typeface="Georgia" panose="02040502050405020303" pitchFamily="18" charset="0"/>
            </a:endParaRPr>
          </a:p>
        </p:txBody>
      </p:sp>
      <p:sp>
        <p:nvSpPr>
          <p:cNvPr id="7" name="Rectángulo 6"/>
          <p:cNvSpPr/>
          <p:nvPr/>
        </p:nvSpPr>
        <p:spPr>
          <a:xfrm>
            <a:off x="547625" y="2084590"/>
            <a:ext cx="1976823" cy="52322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2800" b="0" i="0" u="none" strike="noStrike" kern="1200" cap="none" spc="0" normalizeH="0" baseline="0" noProof="0" dirty="0">
                <a:ln>
                  <a:noFill/>
                </a:ln>
                <a:solidFill>
                  <a:srgbClr val="4472C4">
                    <a:lumMod val="50000"/>
                  </a:srgbClr>
                </a:solidFill>
                <a:effectLst>
                  <a:outerShdw blurRad="38100" dist="38100" dir="2700000" algn="tl">
                    <a:srgbClr val="000000">
                      <a:alpha val="43137"/>
                    </a:srgbClr>
                  </a:outerShdw>
                </a:effectLst>
                <a:uLnTx/>
                <a:uFillTx/>
                <a:latin typeface="Georgia" panose="02040502050405020303" pitchFamily="18" charset="0"/>
              </a:rPr>
              <a:t>SUMARIO </a:t>
            </a:r>
          </a:p>
        </p:txBody>
      </p:sp>
      <p:sp>
        <p:nvSpPr>
          <p:cNvPr id="6" name="Rectángulo 5"/>
          <p:cNvSpPr/>
          <p:nvPr/>
        </p:nvSpPr>
        <p:spPr>
          <a:xfrm>
            <a:off x="2113358" y="2882709"/>
            <a:ext cx="8863060" cy="584775"/>
          </a:xfrm>
          <a:prstGeom prst="rect">
            <a:avLst/>
          </a:prstGeom>
        </p:spPr>
        <p:txBody>
          <a:bodyPr wrap="square">
            <a:spAutoFit/>
          </a:bodyPr>
          <a:lstStyle/>
          <a:p>
            <a:pPr lvl="0">
              <a:defRPr/>
            </a:pPr>
            <a:r>
              <a:rPr lang="es-ES" sz="3200" dirty="0" smtClean="0">
                <a:solidFill>
                  <a:schemeClr val="tx2">
                    <a:lumMod val="75000"/>
                  </a:schemeClr>
                </a:solidFill>
                <a:ea typeface="Arial" charset="0"/>
                <a:cs typeface="Arial" charset="0"/>
              </a:rPr>
              <a:t>Análisis previo - Contexto jurídico – Matriz Jurídica  </a:t>
            </a:r>
            <a:endParaRPr lang="es-ES" sz="3200" dirty="0">
              <a:solidFill>
                <a:schemeClr val="tx2">
                  <a:lumMod val="75000"/>
                </a:schemeClr>
              </a:solidFill>
              <a:ea typeface="Arial" charset="0"/>
              <a:cs typeface="Arial" charset="0"/>
            </a:endParaRPr>
          </a:p>
        </p:txBody>
      </p:sp>
      <p:sp>
        <p:nvSpPr>
          <p:cNvPr id="8" name="Rectángulo 7"/>
          <p:cNvSpPr/>
          <p:nvPr/>
        </p:nvSpPr>
        <p:spPr>
          <a:xfrm>
            <a:off x="2113358" y="3722833"/>
            <a:ext cx="8863059" cy="1077218"/>
          </a:xfrm>
          <a:prstGeom prst="rect">
            <a:avLst/>
          </a:prstGeom>
        </p:spPr>
        <p:txBody>
          <a:bodyPr wrap="square">
            <a:spAutoFit/>
          </a:bodyPr>
          <a:lstStyle/>
          <a:p>
            <a:pPr lvl="0">
              <a:defRPr/>
            </a:pPr>
            <a:r>
              <a:rPr lang="es-ES" sz="3200" b="1" dirty="0" smtClean="0">
                <a:solidFill>
                  <a:schemeClr val="tx2">
                    <a:lumMod val="75000"/>
                  </a:schemeClr>
                </a:solidFill>
                <a:ea typeface="Arial" charset="0"/>
                <a:cs typeface="Arial" charset="0"/>
              </a:rPr>
              <a:t> </a:t>
            </a:r>
            <a:r>
              <a:rPr lang="es-ES" sz="3200" dirty="0">
                <a:solidFill>
                  <a:schemeClr val="tx2">
                    <a:lumMod val="75000"/>
                  </a:schemeClr>
                </a:solidFill>
              </a:rPr>
              <a:t>La ejecución de las sentencias del Tribunal Fiscal de Apelaciones de Tucumán en sede judicial</a:t>
            </a:r>
            <a:endParaRPr lang="es-ES" sz="3200" b="1" dirty="0">
              <a:solidFill>
                <a:schemeClr val="tx2">
                  <a:lumMod val="75000"/>
                </a:schemeClr>
              </a:solidFill>
              <a:ea typeface="Arial" charset="0"/>
              <a:cs typeface="Arial" charset="0"/>
            </a:endParaRPr>
          </a:p>
        </p:txBody>
      </p:sp>
      <p:sp>
        <p:nvSpPr>
          <p:cNvPr id="10" name="Rectángulo 9"/>
          <p:cNvSpPr/>
          <p:nvPr/>
        </p:nvSpPr>
        <p:spPr>
          <a:xfrm>
            <a:off x="2113358" y="5055400"/>
            <a:ext cx="4688912" cy="584775"/>
          </a:xfrm>
          <a:prstGeom prst="rect">
            <a:avLst/>
          </a:prstGeom>
        </p:spPr>
        <p:txBody>
          <a:bodyPr wrap="none">
            <a:spAutoFit/>
          </a:bodyPr>
          <a:lstStyle/>
          <a:p>
            <a:r>
              <a:rPr lang="es-ES" sz="3200" dirty="0" smtClean="0">
                <a:solidFill>
                  <a:srgbClr val="44546A">
                    <a:lumMod val="75000"/>
                  </a:srgbClr>
                </a:solidFill>
              </a:rPr>
              <a:t>Conclusiones y propuestas </a:t>
            </a:r>
            <a:endParaRPr lang="en-US" dirty="0"/>
          </a:p>
        </p:txBody>
      </p:sp>
      <p:pic>
        <p:nvPicPr>
          <p:cNvPr id="12" name="Imagen 11"/>
          <p:cNvPicPr>
            <a:picLocks noChangeAspect="1"/>
          </p:cNvPicPr>
          <p:nvPr/>
        </p:nvPicPr>
        <p:blipFill>
          <a:blip r:embed="rId4"/>
          <a:stretch>
            <a:fillRect/>
          </a:stretch>
        </p:blipFill>
        <p:spPr>
          <a:xfrm>
            <a:off x="1259475" y="2954452"/>
            <a:ext cx="485263" cy="493819"/>
          </a:xfrm>
          <a:prstGeom prst="rect">
            <a:avLst/>
          </a:prstGeom>
        </p:spPr>
      </p:pic>
      <p:grpSp>
        <p:nvGrpSpPr>
          <p:cNvPr id="13" name="Grupo 12" descr="Círculo pequeño con el número 2 en su interior para indicar que se encuentra en el paso 2"/>
          <p:cNvGrpSpPr/>
          <p:nvPr/>
        </p:nvGrpSpPr>
        <p:grpSpPr bwMode="blackWhite">
          <a:xfrm>
            <a:off x="1223016" y="4056523"/>
            <a:ext cx="558179" cy="409838"/>
            <a:chOff x="6953426" y="711274"/>
            <a:chExt cx="558179" cy="409838"/>
          </a:xfrm>
        </p:grpSpPr>
        <p:sp>
          <p:nvSpPr>
            <p:cNvPr id="14" name="Elipse 13" descr="Círculo pequeño"/>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15" name="Cuadro de texto 34" descr="Número 2"/>
            <p:cNvSpPr txBox="1">
              <a:spLocks noChangeAspect="1"/>
            </p:cNvSpPr>
            <p:nvPr/>
          </p:nvSpPr>
          <p:spPr bwMode="blackWhite">
            <a:xfrm>
              <a:off x="6953426" y="727564"/>
              <a:ext cx="558179" cy="369332"/>
            </a:xfrm>
            <a:prstGeom prst="rect">
              <a:avLst/>
            </a:prstGeom>
            <a:noFill/>
          </p:spPr>
          <p:txBody>
            <a:bodyPr wrap="square" rtlCol="0">
              <a:spAutoFit/>
            </a:bodyPr>
            <a:lstStyle/>
            <a:p>
              <a:pPr algn="ctr" rtl="0"/>
              <a:r>
                <a:rPr lang="es-ES" dirty="0">
                  <a:solidFill>
                    <a:schemeClr val="bg1"/>
                  </a:solidFill>
                  <a:latin typeface="Segoe UI Semibold" panose="020B0702040204020203" pitchFamily="34" charset="0"/>
                  <a:cs typeface="Segoe UI Semibold" panose="020B0702040204020203" pitchFamily="34" charset="0"/>
                </a:rPr>
                <a:t>2</a:t>
              </a:r>
            </a:p>
          </p:txBody>
        </p:sp>
      </p:grpSp>
      <p:grpSp>
        <p:nvGrpSpPr>
          <p:cNvPr id="16" name="Grupo 15" descr="Círculo pequeño con el número 3 en su interior para indicar que se encuentra en el paso 3"/>
          <p:cNvGrpSpPr/>
          <p:nvPr/>
        </p:nvGrpSpPr>
        <p:grpSpPr bwMode="blackWhite">
          <a:xfrm>
            <a:off x="1259475" y="5178512"/>
            <a:ext cx="558179" cy="409838"/>
            <a:chOff x="6953426" y="711274"/>
            <a:chExt cx="558179" cy="409838"/>
          </a:xfrm>
        </p:grpSpPr>
        <p:sp>
          <p:nvSpPr>
            <p:cNvPr id="17" name="Elipse 16" descr="Círculo pequeño"/>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18" name="Cuadro de texto 29" descr="Número 3"/>
            <p:cNvSpPr txBox="1">
              <a:spLocks noChangeAspect="1"/>
            </p:cNvSpPr>
            <p:nvPr/>
          </p:nvSpPr>
          <p:spPr bwMode="blackWhite">
            <a:xfrm>
              <a:off x="6953426" y="727564"/>
              <a:ext cx="558179" cy="369332"/>
            </a:xfrm>
            <a:prstGeom prst="rect">
              <a:avLst/>
            </a:prstGeom>
            <a:noFill/>
          </p:spPr>
          <p:txBody>
            <a:bodyPr wrap="square" rtlCol="0">
              <a:spAutoFit/>
            </a:bodyPr>
            <a:lstStyle/>
            <a:p>
              <a:pPr algn="ctr" rtl="0"/>
              <a:r>
                <a:rPr lang="es-ES" dirty="0">
                  <a:solidFill>
                    <a:schemeClr val="bg1"/>
                  </a:solidFill>
                  <a:latin typeface="Segoe UI Semibold" panose="020B0702040204020203" pitchFamily="34" charset="0"/>
                  <a:cs typeface="Segoe UI Semibold" panose="020B0702040204020203" pitchFamily="34" charset="0"/>
                </a:rPr>
                <a:t>3</a:t>
              </a:r>
            </a:p>
          </p:txBody>
        </p:sp>
      </p:grpSp>
    </p:spTree>
    <p:extLst>
      <p:ext uri="{BB962C8B-B14F-4D97-AF65-F5344CB8AC3E}">
        <p14:creationId xmlns:p14="http://schemas.microsoft.com/office/powerpoint/2010/main" val="1156263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9394B087-BB76-5F8B-3E7D-CC03047353B5}"/>
              </a:ext>
            </a:extLst>
          </p:cNvPr>
          <p:cNvPicPr>
            <a:picLocks noChangeAspect="1"/>
          </p:cNvPicPr>
          <p:nvPr/>
        </p:nvPicPr>
        <p:blipFill rotWithShape="1">
          <a:blip r:embed="rId2"/>
          <a:srcRect b="5664"/>
          <a:stretch/>
        </p:blipFill>
        <p:spPr>
          <a:xfrm>
            <a:off x="0" y="0"/>
            <a:ext cx="12192000" cy="1778924"/>
          </a:xfrm>
          <a:prstGeom prst="rect">
            <a:avLst/>
          </a:prstGeom>
        </p:spPr>
      </p:pic>
      <p:pic>
        <p:nvPicPr>
          <p:cNvPr id="5" name="Imagen 4"/>
          <p:cNvPicPr>
            <a:picLocks noChangeAspect="1"/>
          </p:cNvPicPr>
          <p:nvPr/>
        </p:nvPicPr>
        <p:blipFill>
          <a:blip r:embed="rId3"/>
          <a:stretch>
            <a:fillRect/>
          </a:stretch>
        </p:blipFill>
        <p:spPr>
          <a:xfrm>
            <a:off x="219456" y="133037"/>
            <a:ext cx="5276850" cy="1428750"/>
          </a:xfrm>
          <a:prstGeom prst="rect">
            <a:avLst/>
          </a:prstGeom>
        </p:spPr>
      </p:pic>
      <p:sp>
        <p:nvSpPr>
          <p:cNvPr id="4" name="Rectángulo 3"/>
          <p:cNvSpPr/>
          <p:nvPr/>
        </p:nvSpPr>
        <p:spPr>
          <a:xfrm>
            <a:off x="5476544" y="366242"/>
            <a:ext cx="6934912" cy="52322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2800" b="0" i="0" u="none" strike="noStrike" kern="1200" cap="none" spc="0" normalizeH="0" baseline="0" noProof="0" dirty="0" smtClean="0">
                <a:ln>
                  <a:noFill/>
                </a:ln>
                <a:solidFill>
                  <a:prstClr val="white">
                    <a:lumMod val="75000"/>
                  </a:prstClr>
                </a:solidFill>
                <a:effectLst/>
                <a:uLnTx/>
                <a:uFillTx/>
                <a:latin typeface="Georgia" panose="02040502050405020303" pitchFamily="18" charset="0"/>
                <a:ea typeface="+mn-ea"/>
                <a:cs typeface="+mn-cs"/>
              </a:rPr>
              <a:t>JORNADAS DE TRIBUNALES FISCALES </a:t>
            </a:r>
            <a:endParaRPr kumimoji="0" lang="en-US" sz="2800" b="0" i="0" u="none" strike="noStrike" kern="1200" cap="none" spc="0" normalizeH="0" baseline="0" noProof="0" dirty="0">
              <a:ln>
                <a:noFill/>
              </a:ln>
              <a:solidFill>
                <a:prstClr val="white">
                  <a:lumMod val="75000"/>
                </a:prstClr>
              </a:solidFill>
              <a:effectLst/>
              <a:uLnTx/>
              <a:uFillTx/>
              <a:latin typeface="Georgia" panose="02040502050405020303" pitchFamily="18" charset="0"/>
              <a:ea typeface="+mn-ea"/>
              <a:cs typeface="+mn-cs"/>
            </a:endParaRPr>
          </a:p>
        </p:txBody>
      </p:sp>
      <p:sp>
        <p:nvSpPr>
          <p:cNvPr id="7" name="Rectángulo 6"/>
          <p:cNvSpPr/>
          <p:nvPr/>
        </p:nvSpPr>
        <p:spPr>
          <a:xfrm>
            <a:off x="547625" y="2084590"/>
            <a:ext cx="1976823" cy="52322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2800" b="0" i="0" u="none" strike="noStrike" kern="1200" cap="none" spc="0" normalizeH="0" baseline="0" noProof="0" dirty="0">
                <a:ln>
                  <a:noFill/>
                </a:ln>
                <a:solidFill>
                  <a:srgbClr val="4472C4">
                    <a:lumMod val="50000"/>
                  </a:srgbClr>
                </a:solidFill>
                <a:effectLst>
                  <a:outerShdw blurRad="38100" dist="38100" dir="2700000" algn="tl">
                    <a:srgbClr val="000000">
                      <a:alpha val="43137"/>
                    </a:srgbClr>
                  </a:outerShdw>
                </a:effectLst>
                <a:uLnTx/>
                <a:uFillTx/>
                <a:latin typeface="Georgia" panose="02040502050405020303" pitchFamily="18" charset="0"/>
                <a:ea typeface="+mn-ea"/>
                <a:cs typeface="+mn-cs"/>
              </a:rPr>
              <a:t>SUMARIO </a:t>
            </a:r>
          </a:p>
        </p:txBody>
      </p:sp>
      <p:sp>
        <p:nvSpPr>
          <p:cNvPr id="6" name="Rectángulo 5"/>
          <p:cNvSpPr/>
          <p:nvPr/>
        </p:nvSpPr>
        <p:spPr>
          <a:xfrm>
            <a:off x="2113358" y="2863496"/>
            <a:ext cx="8863060" cy="58477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3200" b="0" i="0" u="none" strike="noStrike" kern="1200" cap="none" spc="0" normalizeH="0" baseline="0" noProof="0" dirty="0" smtClean="0">
                <a:ln>
                  <a:noFill/>
                </a:ln>
                <a:solidFill>
                  <a:schemeClr val="bg2"/>
                </a:solidFill>
                <a:effectLst/>
                <a:uLnTx/>
                <a:uFillTx/>
                <a:latin typeface="Calibri" panose="020F0502020204030204"/>
                <a:ea typeface="Arial" charset="0"/>
                <a:cs typeface="Arial" charset="0"/>
              </a:rPr>
              <a:t>Análisis previo - Contexto jurídico – Matriz Jurídica  </a:t>
            </a:r>
            <a:endParaRPr kumimoji="0" lang="es-ES" sz="3200" b="0" i="0" u="none" strike="noStrike" kern="1200" cap="none" spc="0" normalizeH="0" baseline="0" noProof="0" dirty="0">
              <a:ln>
                <a:noFill/>
              </a:ln>
              <a:solidFill>
                <a:schemeClr val="bg2"/>
              </a:solidFill>
              <a:effectLst/>
              <a:uLnTx/>
              <a:uFillTx/>
              <a:latin typeface="Calibri" panose="020F0502020204030204"/>
              <a:ea typeface="Arial" charset="0"/>
              <a:cs typeface="Arial" charset="0"/>
            </a:endParaRPr>
          </a:p>
        </p:txBody>
      </p:sp>
      <p:sp>
        <p:nvSpPr>
          <p:cNvPr id="8" name="Rectángulo 7"/>
          <p:cNvSpPr/>
          <p:nvPr/>
        </p:nvSpPr>
        <p:spPr>
          <a:xfrm>
            <a:off x="2113358" y="3722833"/>
            <a:ext cx="8863059" cy="107721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3200" b="1" i="0" u="none" strike="noStrike" kern="1200" cap="none" spc="0" normalizeH="0" baseline="0" noProof="0" dirty="0" smtClean="0">
                <a:ln>
                  <a:noFill/>
                </a:ln>
                <a:solidFill>
                  <a:srgbClr val="44546A">
                    <a:lumMod val="75000"/>
                  </a:srgbClr>
                </a:solidFill>
                <a:effectLst/>
                <a:uLnTx/>
                <a:uFillTx/>
                <a:latin typeface="Calibri" panose="020F0502020204030204"/>
                <a:ea typeface="Arial" charset="0"/>
                <a:cs typeface="Arial" charset="0"/>
              </a:rPr>
              <a:t> </a:t>
            </a:r>
            <a:r>
              <a:rPr kumimoji="0" lang="es-ES" sz="3200" b="0" i="0" u="none" strike="noStrike" kern="1200" cap="none" spc="0" normalizeH="0" baseline="0" noProof="0" dirty="0">
                <a:ln>
                  <a:noFill/>
                </a:ln>
                <a:solidFill>
                  <a:srgbClr val="44546A">
                    <a:lumMod val="75000"/>
                  </a:srgbClr>
                </a:solidFill>
                <a:effectLst/>
                <a:uLnTx/>
                <a:uFillTx/>
                <a:latin typeface="Calibri" panose="020F0502020204030204"/>
                <a:ea typeface="+mn-ea"/>
                <a:cs typeface="+mn-cs"/>
              </a:rPr>
              <a:t>La ejecución de las sentencias del Tribunal Fiscal de Apelaciones de Tucumán en sede judicial</a:t>
            </a:r>
            <a:endParaRPr kumimoji="0" lang="es-ES" sz="3200" b="1" i="0" u="none" strike="noStrike" kern="1200" cap="none" spc="0" normalizeH="0" baseline="0" noProof="0" dirty="0">
              <a:ln>
                <a:noFill/>
              </a:ln>
              <a:solidFill>
                <a:srgbClr val="44546A">
                  <a:lumMod val="75000"/>
                </a:srgbClr>
              </a:solidFill>
              <a:effectLst/>
              <a:uLnTx/>
              <a:uFillTx/>
              <a:latin typeface="Calibri" panose="020F0502020204030204"/>
              <a:ea typeface="Arial" charset="0"/>
              <a:cs typeface="Arial" charset="0"/>
            </a:endParaRPr>
          </a:p>
        </p:txBody>
      </p:sp>
      <p:sp>
        <p:nvSpPr>
          <p:cNvPr id="10" name="Rectángulo 9"/>
          <p:cNvSpPr/>
          <p:nvPr/>
        </p:nvSpPr>
        <p:spPr>
          <a:xfrm>
            <a:off x="2113358" y="5055400"/>
            <a:ext cx="4688912"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3200" b="0" i="0" u="none" strike="noStrike" kern="1200" cap="none" spc="0" normalizeH="0" baseline="0" noProof="0" dirty="0" smtClean="0">
                <a:ln>
                  <a:noFill/>
                </a:ln>
                <a:solidFill>
                  <a:srgbClr val="44546A">
                    <a:lumMod val="75000"/>
                  </a:srgbClr>
                </a:solidFill>
                <a:effectLst/>
                <a:uLnTx/>
                <a:uFillTx/>
                <a:latin typeface="Calibri" panose="020F0502020204030204"/>
                <a:ea typeface="+mn-ea"/>
                <a:cs typeface="+mn-cs"/>
              </a:rPr>
              <a:t>Conclusiones y propuestas </a:t>
            </a:r>
            <a:endPar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p:txBody>
      </p:sp>
      <p:pic>
        <p:nvPicPr>
          <p:cNvPr id="12" name="Imagen 11"/>
          <p:cNvPicPr>
            <a:picLocks noChangeAspect="1"/>
          </p:cNvPicPr>
          <p:nvPr/>
        </p:nvPicPr>
        <p:blipFill>
          <a:blip r:embed="rId4"/>
          <a:stretch>
            <a:fillRect/>
          </a:stretch>
        </p:blipFill>
        <p:spPr>
          <a:xfrm>
            <a:off x="1259475" y="2954452"/>
            <a:ext cx="485263" cy="493819"/>
          </a:xfrm>
          <a:prstGeom prst="rect">
            <a:avLst/>
          </a:prstGeom>
        </p:spPr>
      </p:pic>
      <p:grpSp>
        <p:nvGrpSpPr>
          <p:cNvPr id="13" name="Grupo 12" descr="Círculo pequeño con el número 2 en su interior para indicar que se encuentra en el paso 2"/>
          <p:cNvGrpSpPr/>
          <p:nvPr/>
        </p:nvGrpSpPr>
        <p:grpSpPr bwMode="blackWhite">
          <a:xfrm>
            <a:off x="1223016" y="4056523"/>
            <a:ext cx="558179" cy="409838"/>
            <a:chOff x="6953426" y="711274"/>
            <a:chExt cx="558179" cy="409838"/>
          </a:xfrm>
        </p:grpSpPr>
        <p:sp>
          <p:nvSpPr>
            <p:cNvPr id="14" name="Elipse 13" descr="Círculo pequeño"/>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Cuadro de texto 34" descr="Número 2"/>
            <p:cNvSpPr txBox="1">
              <a:spLocks noChangeAspect="1"/>
            </p:cNvSpPr>
            <p:nvPr/>
          </p:nvSpPr>
          <p:spPr bwMode="blackWhite">
            <a:xfrm>
              <a:off x="6953426" y="727564"/>
              <a:ext cx="558179"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rPr>
                <a:t>2</a:t>
              </a:r>
            </a:p>
          </p:txBody>
        </p:sp>
      </p:grpSp>
      <p:grpSp>
        <p:nvGrpSpPr>
          <p:cNvPr id="16" name="Grupo 15" descr="Círculo pequeño con el número 3 en su interior para indicar que se encuentra en el paso 3"/>
          <p:cNvGrpSpPr/>
          <p:nvPr/>
        </p:nvGrpSpPr>
        <p:grpSpPr bwMode="blackWhite">
          <a:xfrm>
            <a:off x="1259475" y="5178512"/>
            <a:ext cx="558179" cy="409838"/>
            <a:chOff x="6953426" y="711274"/>
            <a:chExt cx="558179" cy="409838"/>
          </a:xfrm>
        </p:grpSpPr>
        <p:sp>
          <p:nvSpPr>
            <p:cNvPr id="17" name="Elipse 16" descr="Círculo pequeño"/>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8" name="Cuadro de texto 29" descr="Número 3"/>
            <p:cNvSpPr txBox="1">
              <a:spLocks noChangeAspect="1"/>
            </p:cNvSpPr>
            <p:nvPr/>
          </p:nvSpPr>
          <p:spPr bwMode="blackWhite">
            <a:xfrm>
              <a:off x="6953426" y="727564"/>
              <a:ext cx="558179"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rPr>
                <a:t>3</a:t>
              </a:r>
            </a:p>
          </p:txBody>
        </p:sp>
      </p:grpSp>
    </p:spTree>
    <p:extLst>
      <p:ext uri="{BB962C8B-B14F-4D97-AF65-F5344CB8AC3E}">
        <p14:creationId xmlns:p14="http://schemas.microsoft.com/office/powerpoint/2010/main" val="2557014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9394B087-BB76-5F8B-3E7D-CC03047353B5}"/>
              </a:ext>
            </a:extLst>
          </p:cNvPr>
          <p:cNvPicPr>
            <a:picLocks noChangeAspect="1"/>
          </p:cNvPicPr>
          <p:nvPr/>
        </p:nvPicPr>
        <p:blipFill rotWithShape="1">
          <a:blip r:embed="rId2"/>
          <a:srcRect b="5664"/>
          <a:stretch/>
        </p:blipFill>
        <p:spPr>
          <a:xfrm>
            <a:off x="0" y="0"/>
            <a:ext cx="12192000" cy="1778924"/>
          </a:xfrm>
          <a:prstGeom prst="rect">
            <a:avLst/>
          </a:prstGeom>
        </p:spPr>
      </p:pic>
      <p:pic>
        <p:nvPicPr>
          <p:cNvPr id="5" name="Imagen 4"/>
          <p:cNvPicPr>
            <a:picLocks noChangeAspect="1"/>
          </p:cNvPicPr>
          <p:nvPr/>
        </p:nvPicPr>
        <p:blipFill>
          <a:blip r:embed="rId3"/>
          <a:stretch>
            <a:fillRect/>
          </a:stretch>
        </p:blipFill>
        <p:spPr>
          <a:xfrm>
            <a:off x="219456" y="133037"/>
            <a:ext cx="5276850" cy="1428750"/>
          </a:xfrm>
          <a:prstGeom prst="rect">
            <a:avLst/>
          </a:prstGeom>
        </p:spPr>
      </p:pic>
      <p:sp>
        <p:nvSpPr>
          <p:cNvPr id="4" name="Rectángulo 3"/>
          <p:cNvSpPr/>
          <p:nvPr/>
        </p:nvSpPr>
        <p:spPr>
          <a:xfrm>
            <a:off x="5476544" y="366242"/>
            <a:ext cx="6934912" cy="523220"/>
          </a:xfrm>
          <a:prstGeom prst="rect">
            <a:avLst/>
          </a:prstGeom>
        </p:spPr>
        <p:txBody>
          <a:bodyPr wrap="none">
            <a:spAutoFit/>
          </a:bodyPr>
          <a:lstStyle/>
          <a:p>
            <a:r>
              <a:rPr lang="es-ES" sz="2800" dirty="0">
                <a:solidFill>
                  <a:schemeClr val="bg1">
                    <a:lumMod val="75000"/>
                  </a:schemeClr>
                </a:solidFill>
                <a:latin typeface="Georgia" panose="02040502050405020303" pitchFamily="18" charset="0"/>
              </a:rPr>
              <a:t>JORNADAS DE TRIBUNALES FISCALES </a:t>
            </a:r>
            <a:endParaRPr lang="en-US" sz="2800" dirty="0">
              <a:solidFill>
                <a:schemeClr val="bg1">
                  <a:lumMod val="75000"/>
                </a:schemeClr>
              </a:solidFill>
              <a:latin typeface="Georgia" panose="02040502050405020303" pitchFamily="18" charset="0"/>
            </a:endParaRPr>
          </a:p>
        </p:txBody>
      </p:sp>
      <p:sp>
        <p:nvSpPr>
          <p:cNvPr id="2" name="Rectángulo 1"/>
          <p:cNvSpPr/>
          <p:nvPr/>
        </p:nvSpPr>
        <p:spPr>
          <a:xfrm>
            <a:off x="912670" y="1869666"/>
            <a:ext cx="5000937" cy="646331"/>
          </a:xfrm>
          <a:prstGeom prst="rect">
            <a:avLst/>
          </a:prstGeom>
          <a:ln>
            <a:solidFill>
              <a:schemeClr val="accent1"/>
            </a:solidFill>
          </a:ln>
        </p:spPr>
        <p:txBody>
          <a:bodyPr wrap="square">
            <a:spAutoFit/>
          </a:bodyPr>
          <a:lstStyle/>
          <a:p>
            <a:pPr lvl="0">
              <a:defRPr/>
            </a:pPr>
            <a:r>
              <a:rPr lang="es-ES" dirty="0">
                <a:solidFill>
                  <a:srgbClr val="44546A">
                    <a:lumMod val="75000"/>
                  </a:srgbClr>
                </a:solidFill>
              </a:rPr>
              <a:t>La ejecución de las sentencias del Tribunal Fiscal de Apelaciones de Tucumán en sede judicial</a:t>
            </a:r>
            <a:endParaRPr lang="es-ES" b="1" dirty="0">
              <a:solidFill>
                <a:srgbClr val="44546A">
                  <a:lumMod val="75000"/>
                </a:srgbClr>
              </a:solidFill>
              <a:ea typeface="Arial" charset="0"/>
              <a:cs typeface="Arial" charset="0"/>
            </a:endParaRPr>
          </a:p>
        </p:txBody>
      </p:sp>
      <p:grpSp>
        <p:nvGrpSpPr>
          <p:cNvPr id="6" name="Grupo 5" descr="Círculo pequeño con el número 2 en su interior para indicar que se encuentra en el paso 2"/>
          <p:cNvGrpSpPr/>
          <p:nvPr/>
        </p:nvGrpSpPr>
        <p:grpSpPr bwMode="blackWhite">
          <a:xfrm>
            <a:off x="354491" y="1976942"/>
            <a:ext cx="558179" cy="409838"/>
            <a:chOff x="6953426" y="711274"/>
            <a:chExt cx="558179" cy="409838"/>
          </a:xfrm>
        </p:grpSpPr>
        <p:sp>
          <p:nvSpPr>
            <p:cNvPr id="7" name="Elipse 6" descr="Círculo pequeño"/>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Cuadro de texto 34" descr="Número 2"/>
            <p:cNvSpPr txBox="1">
              <a:spLocks noChangeAspect="1"/>
            </p:cNvSpPr>
            <p:nvPr/>
          </p:nvSpPr>
          <p:spPr bwMode="blackWhite">
            <a:xfrm>
              <a:off x="6953426" y="727564"/>
              <a:ext cx="558179"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rPr>
                <a:t>2</a:t>
              </a:r>
            </a:p>
          </p:txBody>
        </p:sp>
      </p:grpSp>
      <p:pic>
        <p:nvPicPr>
          <p:cNvPr id="3" name="Imagen 2"/>
          <p:cNvPicPr>
            <a:picLocks noChangeAspect="1"/>
          </p:cNvPicPr>
          <p:nvPr/>
        </p:nvPicPr>
        <p:blipFill>
          <a:blip r:embed="rId4"/>
          <a:stretch>
            <a:fillRect/>
          </a:stretch>
        </p:blipFill>
        <p:spPr>
          <a:xfrm>
            <a:off x="431189" y="2674749"/>
            <a:ext cx="2694097" cy="4065637"/>
          </a:xfrm>
          <a:prstGeom prst="rect">
            <a:avLst/>
          </a:prstGeom>
          <a:ln>
            <a:solidFill>
              <a:schemeClr val="accent1"/>
            </a:solidFill>
          </a:ln>
        </p:spPr>
      </p:pic>
      <p:sp>
        <p:nvSpPr>
          <p:cNvPr id="9" name="Rectángulo 8"/>
          <p:cNvSpPr/>
          <p:nvPr/>
        </p:nvSpPr>
        <p:spPr>
          <a:xfrm>
            <a:off x="3678936" y="2778563"/>
            <a:ext cx="6928104" cy="646331"/>
          </a:xfrm>
          <a:prstGeom prst="rect">
            <a:avLst/>
          </a:prstGeom>
        </p:spPr>
        <p:txBody>
          <a:bodyPr wrap="square">
            <a:spAutoFit/>
          </a:bodyPr>
          <a:lstStyle/>
          <a:p>
            <a:r>
              <a:rPr lang="es-ES" dirty="0" smtClean="0">
                <a:solidFill>
                  <a:srgbClr val="44546A">
                    <a:lumMod val="75000"/>
                  </a:srgbClr>
                </a:solidFill>
              </a:rPr>
              <a:t>a.- ¿Se ejecuta la sentencia del Tribunal Fiscal de Apelaciones de Tucumán?</a:t>
            </a:r>
            <a:endParaRPr lang="en-US" dirty="0"/>
          </a:p>
        </p:txBody>
      </p:sp>
      <p:sp>
        <p:nvSpPr>
          <p:cNvPr id="10" name="Rectángulo 9"/>
          <p:cNvSpPr/>
          <p:nvPr/>
        </p:nvSpPr>
        <p:spPr>
          <a:xfrm>
            <a:off x="3678936" y="3527208"/>
            <a:ext cx="3124200" cy="369332"/>
          </a:xfrm>
          <a:prstGeom prst="rect">
            <a:avLst/>
          </a:prstGeom>
        </p:spPr>
        <p:txBody>
          <a:bodyPr wrap="square">
            <a:spAutoFit/>
          </a:bodyPr>
          <a:lstStyle/>
          <a:p>
            <a:r>
              <a:rPr lang="es-ES" dirty="0">
                <a:solidFill>
                  <a:srgbClr val="44546A">
                    <a:lumMod val="75000"/>
                  </a:srgbClr>
                </a:solidFill>
              </a:rPr>
              <a:t>b</a:t>
            </a:r>
            <a:r>
              <a:rPr lang="es-ES" dirty="0" smtClean="0">
                <a:solidFill>
                  <a:srgbClr val="44546A">
                    <a:lumMod val="75000"/>
                  </a:srgbClr>
                </a:solidFill>
              </a:rPr>
              <a:t>.- ¿Cuál es el título ejecutivo?</a:t>
            </a:r>
            <a:endParaRPr lang="en-US" dirty="0"/>
          </a:p>
        </p:txBody>
      </p:sp>
      <p:pic>
        <p:nvPicPr>
          <p:cNvPr id="12" name="Imagen 11"/>
          <p:cNvPicPr>
            <a:picLocks noChangeAspect="1"/>
          </p:cNvPicPr>
          <p:nvPr/>
        </p:nvPicPr>
        <p:blipFill>
          <a:blip r:embed="rId5"/>
          <a:stretch>
            <a:fillRect/>
          </a:stretch>
        </p:blipFill>
        <p:spPr>
          <a:xfrm>
            <a:off x="354491" y="1794992"/>
            <a:ext cx="10829925" cy="5063008"/>
          </a:xfrm>
          <a:prstGeom prst="rect">
            <a:avLst/>
          </a:prstGeom>
        </p:spPr>
      </p:pic>
      <p:sp>
        <p:nvSpPr>
          <p:cNvPr id="13" name="Abrir llave 12"/>
          <p:cNvSpPr/>
          <p:nvPr/>
        </p:nvSpPr>
        <p:spPr>
          <a:xfrm>
            <a:off x="137160" y="3593592"/>
            <a:ext cx="217331" cy="2487168"/>
          </a:xfrm>
          <a:prstGeom prst="leftBrace">
            <a:avLst/>
          </a:prstGeom>
          <a:noFill/>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Rectángulo 13"/>
          <p:cNvSpPr/>
          <p:nvPr/>
        </p:nvSpPr>
        <p:spPr>
          <a:xfrm>
            <a:off x="835972" y="3593592"/>
            <a:ext cx="10273988" cy="256946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95244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additive="base">
                                        <p:cTn id="29" dur="500" fill="hold"/>
                                        <p:tgtEl>
                                          <p:spTgt spid="13"/>
                                        </p:tgtEl>
                                        <p:attrNameLst>
                                          <p:attrName>ppt_x</p:attrName>
                                        </p:attrNameLst>
                                      </p:cBhvr>
                                      <p:tavLst>
                                        <p:tav tm="0">
                                          <p:val>
                                            <p:strVal val="#ppt_x"/>
                                          </p:val>
                                        </p:tav>
                                        <p:tav tm="100000">
                                          <p:val>
                                            <p:strVal val="#ppt_x"/>
                                          </p:val>
                                        </p:tav>
                                      </p:tavLst>
                                    </p:anim>
                                    <p:anim calcmode="lin" valueType="num">
                                      <p:cBhvr additive="base">
                                        <p:cTn id="3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3" grpId="0" animBg="1"/>
      <p:bldP spid="1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9394B087-BB76-5F8B-3E7D-CC03047353B5}"/>
              </a:ext>
            </a:extLst>
          </p:cNvPr>
          <p:cNvPicPr>
            <a:picLocks noChangeAspect="1"/>
          </p:cNvPicPr>
          <p:nvPr/>
        </p:nvPicPr>
        <p:blipFill rotWithShape="1">
          <a:blip r:embed="rId2"/>
          <a:srcRect b="5664"/>
          <a:stretch/>
        </p:blipFill>
        <p:spPr>
          <a:xfrm>
            <a:off x="0" y="0"/>
            <a:ext cx="12192000" cy="1778924"/>
          </a:xfrm>
          <a:prstGeom prst="rect">
            <a:avLst/>
          </a:prstGeom>
        </p:spPr>
      </p:pic>
      <p:pic>
        <p:nvPicPr>
          <p:cNvPr id="5" name="Imagen 4"/>
          <p:cNvPicPr>
            <a:picLocks noChangeAspect="1"/>
          </p:cNvPicPr>
          <p:nvPr/>
        </p:nvPicPr>
        <p:blipFill>
          <a:blip r:embed="rId3"/>
          <a:stretch>
            <a:fillRect/>
          </a:stretch>
        </p:blipFill>
        <p:spPr>
          <a:xfrm>
            <a:off x="219456" y="133037"/>
            <a:ext cx="5276850" cy="1428750"/>
          </a:xfrm>
          <a:prstGeom prst="rect">
            <a:avLst/>
          </a:prstGeom>
        </p:spPr>
      </p:pic>
      <p:sp>
        <p:nvSpPr>
          <p:cNvPr id="4" name="Rectángulo 3"/>
          <p:cNvSpPr/>
          <p:nvPr/>
        </p:nvSpPr>
        <p:spPr>
          <a:xfrm>
            <a:off x="5476544" y="366242"/>
            <a:ext cx="6934912" cy="523220"/>
          </a:xfrm>
          <a:prstGeom prst="rect">
            <a:avLst/>
          </a:prstGeom>
        </p:spPr>
        <p:txBody>
          <a:bodyPr wrap="none">
            <a:spAutoFit/>
          </a:bodyPr>
          <a:lstStyle/>
          <a:p>
            <a:r>
              <a:rPr lang="es-ES" sz="2800" dirty="0">
                <a:solidFill>
                  <a:schemeClr val="bg1">
                    <a:lumMod val="75000"/>
                  </a:schemeClr>
                </a:solidFill>
                <a:latin typeface="Georgia" panose="02040502050405020303" pitchFamily="18" charset="0"/>
              </a:rPr>
              <a:t>JORNADAS DE TRIBUNALES FISCALES </a:t>
            </a:r>
            <a:endParaRPr lang="en-US" sz="2800" dirty="0">
              <a:solidFill>
                <a:schemeClr val="bg1">
                  <a:lumMod val="75000"/>
                </a:schemeClr>
              </a:solidFill>
              <a:latin typeface="Georgia" panose="02040502050405020303" pitchFamily="18" charset="0"/>
            </a:endParaRPr>
          </a:p>
        </p:txBody>
      </p:sp>
      <p:sp>
        <p:nvSpPr>
          <p:cNvPr id="2" name="Rectángulo 1"/>
          <p:cNvSpPr/>
          <p:nvPr/>
        </p:nvSpPr>
        <p:spPr>
          <a:xfrm>
            <a:off x="912670" y="1869666"/>
            <a:ext cx="5000937" cy="646331"/>
          </a:xfrm>
          <a:prstGeom prst="rect">
            <a:avLst/>
          </a:prstGeom>
          <a:ln>
            <a:solidFill>
              <a:schemeClr val="accent1"/>
            </a:solidFill>
          </a:ln>
        </p:spPr>
        <p:txBody>
          <a:bodyPr wrap="square">
            <a:spAutoFit/>
          </a:bodyPr>
          <a:lstStyle/>
          <a:p>
            <a:pPr lvl="0">
              <a:defRPr/>
            </a:pPr>
            <a:r>
              <a:rPr lang="es-ES" dirty="0">
                <a:solidFill>
                  <a:srgbClr val="44546A">
                    <a:lumMod val="75000"/>
                  </a:srgbClr>
                </a:solidFill>
              </a:rPr>
              <a:t>La ejecución de las sentencias del Tribunal Fiscal de Apelaciones de Tucumán en sede judicial</a:t>
            </a:r>
            <a:endParaRPr lang="es-ES" b="1" dirty="0">
              <a:solidFill>
                <a:srgbClr val="44546A">
                  <a:lumMod val="75000"/>
                </a:srgbClr>
              </a:solidFill>
              <a:ea typeface="Arial" charset="0"/>
              <a:cs typeface="Arial" charset="0"/>
            </a:endParaRPr>
          </a:p>
        </p:txBody>
      </p:sp>
      <p:grpSp>
        <p:nvGrpSpPr>
          <p:cNvPr id="6" name="Grupo 5" descr="Círculo pequeño con el número 2 en su interior para indicar que se encuentra en el paso 2"/>
          <p:cNvGrpSpPr/>
          <p:nvPr/>
        </p:nvGrpSpPr>
        <p:grpSpPr bwMode="blackWhite">
          <a:xfrm>
            <a:off x="354491" y="1976942"/>
            <a:ext cx="558179" cy="409838"/>
            <a:chOff x="6953426" y="711274"/>
            <a:chExt cx="558179" cy="409838"/>
          </a:xfrm>
        </p:grpSpPr>
        <p:sp>
          <p:nvSpPr>
            <p:cNvPr id="7" name="Elipse 6" descr="Círculo pequeño"/>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Cuadro de texto 34" descr="Número 2"/>
            <p:cNvSpPr txBox="1">
              <a:spLocks noChangeAspect="1"/>
            </p:cNvSpPr>
            <p:nvPr/>
          </p:nvSpPr>
          <p:spPr bwMode="blackWhite">
            <a:xfrm>
              <a:off x="6953426" y="727564"/>
              <a:ext cx="558179"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rPr>
                <a:t>2</a:t>
              </a:r>
            </a:p>
          </p:txBody>
        </p:sp>
      </p:grpSp>
      <p:pic>
        <p:nvPicPr>
          <p:cNvPr id="3" name="Imagen 2"/>
          <p:cNvPicPr>
            <a:picLocks noChangeAspect="1"/>
          </p:cNvPicPr>
          <p:nvPr/>
        </p:nvPicPr>
        <p:blipFill>
          <a:blip r:embed="rId4"/>
          <a:stretch>
            <a:fillRect/>
          </a:stretch>
        </p:blipFill>
        <p:spPr>
          <a:xfrm>
            <a:off x="431189" y="2674749"/>
            <a:ext cx="2694097" cy="4065637"/>
          </a:xfrm>
          <a:prstGeom prst="rect">
            <a:avLst/>
          </a:prstGeom>
          <a:ln>
            <a:solidFill>
              <a:schemeClr val="accent1"/>
            </a:solidFill>
          </a:ln>
        </p:spPr>
      </p:pic>
      <p:sp>
        <p:nvSpPr>
          <p:cNvPr id="9" name="Rectángulo 8"/>
          <p:cNvSpPr/>
          <p:nvPr/>
        </p:nvSpPr>
        <p:spPr>
          <a:xfrm>
            <a:off x="3678936" y="2778563"/>
            <a:ext cx="6928104" cy="646331"/>
          </a:xfrm>
          <a:prstGeom prst="rect">
            <a:avLst/>
          </a:prstGeom>
        </p:spPr>
        <p:txBody>
          <a:bodyPr wrap="square">
            <a:spAutoFit/>
          </a:bodyPr>
          <a:lstStyle/>
          <a:p>
            <a:r>
              <a:rPr lang="es-ES" dirty="0" smtClean="0">
                <a:solidFill>
                  <a:srgbClr val="44546A">
                    <a:lumMod val="75000"/>
                  </a:srgbClr>
                </a:solidFill>
              </a:rPr>
              <a:t>a.- ¿Se Aplican controles de oficio en la ejecución de la Sentencia del Tribunal Fiscal de Apelaciones de la Provincia de Tucumán?</a:t>
            </a:r>
            <a:endParaRPr lang="en-US" dirty="0"/>
          </a:p>
        </p:txBody>
      </p:sp>
      <p:sp>
        <p:nvSpPr>
          <p:cNvPr id="10" name="Rectángulo 9"/>
          <p:cNvSpPr/>
          <p:nvPr/>
        </p:nvSpPr>
        <p:spPr>
          <a:xfrm>
            <a:off x="3678936" y="3527208"/>
            <a:ext cx="3124200" cy="369332"/>
          </a:xfrm>
          <a:prstGeom prst="rect">
            <a:avLst/>
          </a:prstGeom>
        </p:spPr>
        <p:txBody>
          <a:bodyPr wrap="square">
            <a:spAutoFit/>
          </a:bodyPr>
          <a:lstStyle/>
          <a:p>
            <a:r>
              <a:rPr lang="es-ES" dirty="0">
                <a:solidFill>
                  <a:srgbClr val="44546A">
                    <a:lumMod val="75000"/>
                  </a:srgbClr>
                </a:solidFill>
              </a:rPr>
              <a:t>b</a:t>
            </a:r>
            <a:r>
              <a:rPr lang="es-ES" dirty="0" smtClean="0">
                <a:solidFill>
                  <a:srgbClr val="44546A">
                    <a:lumMod val="75000"/>
                  </a:srgbClr>
                </a:solidFill>
              </a:rPr>
              <a:t>.- ¿Cuáles?</a:t>
            </a:r>
            <a:endParaRPr lang="en-US" dirty="0"/>
          </a:p>
        </p:txBody>
      </p:sp>
      <p:sp>
        <p:nvSpPr>
          <p:cNvPr id="13" name="Abrir llave 12"/>
          <p:cNvSpPr/>
          <p:nvPr/>
        </p:nvSpPr>
        <p:spPr>
          <a:xfrm>
            <a:off x="137160" y="3593592"/>
            <a:ext cx="217331" cy="2487168"/>
          </a:xfrm>
          <a:prstGeom prst="leftBrace">
            <a:avLst/>
          </a:prstGeom>
          <a:noFill/>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Rectángulo 13"/>
          <p:cNvSpPr/>
          <p:nvPr/>
        </p:nvSpPr>
        <p:spPr>
          <a:xfrm>
            <a:off x="5023104" y="4174073"/>
            <a:ext cx="5084469" cy="923330"/>
          </a:xfrm>
          <a:prstGeom prst="rect">
            <a:avLst/>
          </a:prstGeom>
        </p:spPr>
        <p:txBody>
          <a:bodyPr wrap="none">
            <a:spAutoFit/>
          </a:bodyPr>
          <a:lstStyle/>
          <a:p>
            <a:r>
              <a:rPr lang="es-ES" dirty="0" smtClean="0">
                <a:solidFill>
                  <a:srgbClr val="44546A">
                    <a:lumMod val="75000"/>
                  </a:srgbClr>
                </a:solidFill>
              </a:rPr>
              <a:t>b.1.- El caso del control de oficio del título ejecutivo </a:t>
            </a:r>
          </a:p>
          <a:p>
            <a:endParaRPr lang="es-ES" dirty="0">
              <a:solidFill>
                <a:srgbClr val="44546A">
                  <a:lumMod val="75000"/>
                </a:srgbClr>
              </a:solidFill>
            </a:endParaRPr>
          </a:p>
          <a:p>
            <a:r>
              <a:rPr lang="es-ES" dirty="0" smtClean="0">
                <a:solidFill>
                  <a:srgbClr val="44546A">
                    <a:lumMod val="75000"/>
                  </a:srgbClr>
                </a:solidFill>
              </a:rPr>
              <a:t>b.2. El caso de la prescripción de las multas</a:t>
            </a:r>
            <a:endParaRPr lang="en-US" dirty="0"/>
          </a:p>
        </p:txBody>
      </p:sp>
    </p:spTree>
    <p:extLst>
      <p:ext uri="{BB962C8B-B14F-4D97-AF65-F5344CB8AC3E}">
        <p14:creationId xmlns:p14="http://schemas.microsoft.com/office/powerpoint/2010/main" val="571933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ppt_x"/>
                                          </p:val>
                                        </p:tav>
                                        <p:tav tm="100000">
                                          <p:val>
                                            <p:strVal val="#ppt_x"/>
                                          </p:val>
                                        </p:tav>
                                      </p:tavLst>
                                    </p:anim>
                                    <p:anim calcmode="lin" valueType="num">
                                      <p:cBhvr additive="base">
                                        <p:cTn id="1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500" fill="hold"/>
                                        <p:tgtEl>
                                          <p:spTgt spid="13"/>
                                        </p:tgtEl>
                                        <p:attrNameLst>
                                          <p:attrName>ppt_x</p:attrName>
                                        </p:attrNameLst>
                                      </p:cBhvr>
                                      <p:tavLst>
                                        <p:tav tm="0">
                                          <p:val>
                                            <p:strVal val="#ppt_x"/>
                                          </p:val>
                                        </p:tav>
                                        <p:tav tm="100000">
                                          <p:val>
                                            <p:strVal val="#ppt_x"/>
                                          </p:val>
                                        </p:tav>
                                      </p:tavLst>
                                    </p:anim>
                                    <p:anim calcmode="lin" valueType="num">
                                      <p:cBhvr additive="base">
                                        <p:cTn id="24"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000"/>
                                        <p:tgtEl>
                                          <p:spTgt spid="14"/>
                                        </p:tgtEl>
                                      </p:cBhvr>
                                    </p:animEffect>
                                    <p:anim calcmode="lin" valueType="num">
                                      <p:cBhvr>
                                        <p:cTn id="30" dur="1000" fill="hold"/>
                                        <p:tgtEl>
                                          <p:spTgt spid="14"/>
                                        </p:tgtEl>
                                        <p:attrNameLst>
                                          <p:attrName>ppt_x</p:attrName>
                                        </p:attrNameLst>
                                      </p:cBhvr>
                                      <p:tavLst>
                                        <p:tav tm="0">
                                          <p:val>
                                            <p:strVal val="#ppt_x"/>
                                          </p:val>
                                        </p:tav>
                                        <p:tav tm="100000">
                                          <p:val>
                                            <p:strVal val="#ppt_x"/>
                                          </p:val>
                                        </p:tav>
                                      </p:tavLst>
                                    </p:anim>
                                    <p:anim calcmode="lin" valueType="num">
                                      <p:cBhvr>
                                        <p:cTn id="3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3" grpId="0" animBg="1"/>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9394B087-BB76-5F8B-3E7D-CC03047353B5}"/>
              </a:ext>
            </a:extLst>
          </p:cNvPr>
          <p:cNvPicPr>
            <a:picLocks noChangeAspect="1"/>
          </p:cNvPicPr>
          <p:nvPr/>
        </p:nvPicPr>
        <p:blipFill rotWithShape="1">
          <a:blip r:embed="rId2"/>
          <a:srcRect b="5664"/>
          <a:stretch/>
        </p:blipFill>
        <p:spPr>
          <a:xfrm>
            <a:off x="0" y="0"/>
            <a:ext cx="12192000" cy="1778924"/>
          </a:xfrm>
          <a:prstGeom prst="rect">
            <a:avLst/>
          </a:prstGeom>
        </p:spPr>
      </p:pic>
      <p:pic>
        <p:nvPicPr>
          <p:cNvPr id="5" name="Imagen 4"/>
          <p:cNvPicPr>
            <a:picLocks noChangeAspect="1"/>
          </p:cNvPicPr>
          <p:nvPr/>
        </p:nvPicPr>
        <p:blipFill>
          <a:blip r:embed="rId3"/>
          <a:stretch>
            <a:fillRect/>
          </a:stretch>
        </p:blipFill>
        <p:spPr>
          <a:xfrm>
            <a:off x="219456" y="133037"/>
            <a:ext cx="5276850" cy="1428750"/>
          </a:xfrm>
          <a:prstGeom prst="rect">
            <a:avLst/>
          </a:prstGeom>
        </p:spPr>
      </p:pic>
      <p:sp>
        <p:nvSpPr>
          <p:cNvPr id="4" name="Rectángulo 3"/>
          <p:cNvSpPr/>
          <p:nvPr/>
        </p:nvSpPr>
        <p:spPr>
          <a:xfrm>
            <a:off x="5476544" y="366242"/>
            <a:ext cx="6934912" cy="523220"/>
          </a:xfrm>
          <a:prstGeom prst="rect">
            <a:avLst/>
          </a:prstGeom>
        </p:spPr>
        <p:txBody>
          <a:bodyPr wrap="none">
            <a:spAutoFit/>
          </a:bodyPr>
          <a:lstStyle/>
          <a:p>
            <a:r>
              <a:rPr lang="es-ES" sz="2800" dirty="0">
                <a:solidFill>
                  <a:schemeClr val="bg1">
                    <a:lumMod val="75000"/>
                  </a:schemeClr>
                </a:solidFill>
                <a:latin typeface="Georgia" panose="02040502050405020303" pitchFamily="18" charset="0"/>
              </a:rPr>
              <a:t>JORNADAS DE TRIBUNALES FISCALES </a:t>
            </a:r>
            <a:endParaRPr lang="en-US" sz="2800" dirty="0">
              <a:solidFill>
                <a:schemeClr val="bg1">
                  <a:lumMod val="75000"/>
                </a:schemeClr>
              </a:solidFill>
              <a:latin typeface="Georgia" panose="02040502050405020303" pitchFamily="18" charset="0"/>
            </a:endParaRPr>
          </a:p>
        </p:txBody>
      </p:sp>
      <p:sp>
        <p:nvSpPr>
          <p:cNvPr id="2" name="Rectángulo 1"/>
          <p:cNvSpPr/>
          <p:nvPr/>
        </p:nvSpPr>
        <p:spPr>
          <a:xfrm>
            <a:off x="912670" y="1869666"/>
            <a:ext cx="5000937" cy="646331"/>
          </a:xfrm>
          <a:prstGeom prst="rect">
            <a:avLst/>
          </a:prstGeom>
          <a:ln>
            <a:solidFill>
              <a:schemeClr val="accent1"/>
            </a:solidFill>
          </a:ln>
        </p:spPr>
        <p:txBody>
          <a:bodyPr wrap="square">
            <a:spAutoFit/>
          </a:bodyPr>
          <a:lstStyle/>
          <a:p>
            <a:pPr lvl="0">
              <a:defRPr/>
            </a:pPr>
            <a:r>
              <a:rPr lang="es-ES" dirty="0">
                <a:solidFill>
                  <a:srgbClr val="44546A">
                    <a:lumMod val="75000"/>
                  </a:srgbClr>
                </a:solidFill>
              </a:rPr>
              <a:t>La ejecución de las sentencias del Tribunal Fiscal de Apelaciones de Tucumán en sede judicial</a:t>
            </a:r>
            <a:endParaRPr lang="es-ES" b="1" dirty="0">
              <a:solidFill>
                <a:srgbClr val="44546A">
                  <a:lumMod val="75000"/>
                </a:srgbClr>
              </a:solidFill>
              <a:ea typeface="Arial" charset="0"/>
              <a:cs typeface="Arial" charset="0"/>
            </a:endParaRPr>
          </a:p>
        </p:txBody>
      </p:sp>
      <p:grpSp>
        <p:nvGrpSpPr>
          <p:cNvPr id="6" name="Grupo 5" descr="Círculo pequeño con el número 2 en su interior para indicar que se encuentra en el paso 2"/>
          <p:cNvGrpSpPr/>
          <p:nvPr/>
        </p:nvGrpSpPr>
        <p:grpSpPr bwMode="blackWhite">
          <a:xfrm>
            <a:off x="354491" y="1976942"/>
            <a:ext cx="558179" cy="409838"/>
            <a:chOff x="6953426" y="711274"/>
            <a:chExt cx="558179" cy="409838"/>
          </a:xfrm>
        </p:grpSpPr>
        <p:sp>
          <p:nvSpPr>
            <p:cNvPr id="7" name="Elipse 6" descr="Círculo pequeño"/>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Cuadro de texto 34" descr="Número 2"/>
            <p:cNvSpPr txBox="1">
              <a:spLocks noChangeAspect="1"/>
            </p:cNvSpPr>
            <p:nvPr/>
          </p:nvSpPr>
          <p:spPr bwMode="blackWhite">
            <a:xfrm>
              <a:off x="6953426" y="727564"/>
              <a:ext cx="558179"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rPr>
                <a:t>2</a:t>
              </a:r>
            </a:p>
          </p:txBody>
        </p:sp>
      </p:grpSp>
      <p:pic>
        <p:nvPicPr>
          <p:cNvPr id="3" name="Imagen 2"/>
          <p:cNvPicPr>
            <a:picLocks noChangeAspect="1"/>
          </p:cNvPicPr>
          <p:nvPr/>
        </p:nvPicPr>
        <p:blipFill>
          <a:blip r:embed="rId4"/>
          <a:stretch>
            <a:fillRect/>
          </a:stretch>
        </p:blipFill>
        <p:spPr>
          <a:xfrm>
            <a:off x="431189" y="2674749"/>
            <a:ext cx="2694097" cy="4065637"/>
          </a:xfrm>
          <a:prstGeom prst="rect">
            <a:avLst/>
          </a:prstGeom>
          <a:ln>
            <a:solidFill>
              <a:schemeClr val="accent1"/>
            </a:solidFill>
          </a:ln>
        </p:spPr>
      </p:pic>
      <p:sp>
        <p:nvSpPr>
          <p:cNvPr id="13" name="Abrir llave 12"/>
          <p:cNvSpPr/>
          <p:nvPr/>
        </p:nvSpPr>
        <p:spPr>
          <a:xfrm>
            <a:off x="137160" y="3593592"/>
            <a:ext cx="217331" cy="2487168"/>
          </a:xfrm>
          <a:prstGeom prst="leftBrace">
            <a:avLst/>
          </a:prstGeom>
          <a:noFill/>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Rectángulo 13"/>
          <p:cNvSpPr/>
          <p:nvPr/>
        </p:nvSpPr>
        <p:spPr>
          <a:xfrm>
            <a:off x="6254698" y="2063614"/>
            <a:ext cx="5084469" cy="646331"/>
          </a:xfrm>
          <a:prstGeom prst="rect">
            <a:avLst/>
          </a:prstGeom>
        </p:spPr>
        <p:txBody>
          <a:bodyPr wrap="none">
            <a:spAutoFit/>
          </a:bodyPr>
          <a:lstStyle/>
          <a:p>
            <a:r>
              <a:rPr lang="es-ES" dirty="0" smtClean="0">
                <a:solidFill>
                  <a:srgbClr val="FF0000"/>
                </a:solidFill>
              </a:rPr>
              <a:t>b.1.- El caso del control de oficio del título ejecutivo</a:t>
            </a:r>
            <a:r>
              <a:rPr lang="es-ES" dirty="0" smtClean="0">
                <a:solidFill>
                  <a:srgbClr val="44546A">
                    <a:lumMod val="75000"/>
                  </a:srgbClr>
                </a:solidFill>
              </a:rPr>
              <a:t> </a:t>
            </a:r>
          </a:p>
          <a:p>
            <a:endParaRPr lang="es-ES" dirty="0">
              <a:solidFill>
                <a:srgbClr val="44546A">
                  <a:lumMod val="75000"/>
                </a:srgbClr>
              </a:solidFill>
            </a:endParaRPr>
          </a:p>
        </p:txBody>
      </p:sp>
      <p:sp>
        <p:nvSpPr>
          <p:cNvPr id="12" name="Rectángulo 11"/>
          <p:cNvSpPr/>
          <p:nvPr/>
        </p:nvSpPr>
        <p:spPr>
          <a:xfrm>
            <a:off x="3929277" y="2786358"/>
            <a:ext cx="6096000" cy="1754326"/>
          </a:xfrm>
          <a:prstGeom prst="rect">
            <a:avLst/>
          </a:prstGeom>
          <a:ln>
            <a:solidFill>
              <a:srgbClr val="FF0000"/>
            </a:solidFill>
          </a:ln>
        </p:spPr>
        <p:txBody>
          <a:bodyPr>
            <a:spAutoFit/>
          </a:bodyPr>
          <a:lstStyle/>
          <a:p>
            <a:r>
              <a:rPr lang="es-ES" dirty="0"/>
              <a:t>L</a:t>
            </a:r>
            <a:r>
              <a:rPr lang="es-ES" dirty="0" smtClean="0"/>
              <a:t>a </a:t>
            </a:r>
            <a:r>
              <a:rPr lang="es-ES" dirty="0" smtClean="0">
                <a:solidFill>
                  <a:srgbClr val="FF0000"/>
                </a:solidFill>
              </a:rPr>
              <a:t>existencia </a:t>
            </a:r>
            <a:r>
              <a:rPr lang="es-ES" dirty="0" smtClean="0"/>
              <a:t>y la </a:t>
            </a:r>
            <a:r>
              <a:rPr lang="es-ES" dirty="0" smtClean="0">
                <a:solidFill>
                  <a:srgbClr val="FF0000"/>
                </a:solidFill>
              </a:rPr>
              <a:t>habilidad del título </a:t>
            </a:r>
            <a:r>
              <a:rPr lang="es-ES" dirty="0" smtClean="0"/>
              <a:t>constituyen presupuestos inexorables para el ejercicio de la acción ejecutiva, y que corresponde al juez examinar la concurrencia de los recaudos legales al momento de despachar el mandamiento de intimación de pago y, aún a falta de oposición del ejecutado, al momento de dictar sentencia de trance y remate. </a:t>
            </a:r>
            <a:endParaRPr lang="en-US" dirty="0"/>
          </a:p>
        </p:txBody>
      </p:sp>
      <p:sp>
        <p:nvSpPr>
          <p:cNvPr id="16" name="Rectángulo 15"/>
          <p:cNvSpPr/>
          <p:nvPr/>
        </p:nvSpPr>
        <p:spPr>
          <a:xfrm>
            <a:off x="3541776" y="4698324"/>
            <a:ext cx="8476488" cy="2031325"/>
          </a:xfrm>
          <a:prstGeom prst="rect">
            <a:avLst/>
          </a:prstGeom>
          <a:ln>
            <a:solidFill>
              <a:srgbClr val="FF0000"/>
            </a:solidFill>
          </a:ln>
        </p:spPr>
        <p:txBody>
          <a:bodyPr wrap="square">
            <a:spAutoFit/>
          </a:bodyPr>
          <a:lstStyle/>
          <a:p>
            <a:r>
              <a:rPr lang="es-ES" dirty="0" smtClean="0">
                <a:solidFill>
                  <a:srgbClr val="FF0000"/>
                </a:solidFill>
              </a:rPr>
              <a:t>Corte Suprema de Justicia en causa: Provincia de Tucumán – D.G.R.- Vs. La Cartujana S.R.L. s/Ejecución Fiscal, Nro. </a:t>
            </a:r>
            <a:r>
              <a:rPr lang="es-ES" dirty="0" err="1" smtClean="0">
                <a:solidFill>
                  <a:srgbClr val="FF0000"/>
                </a:solidFill>
              </a:rPr>
              <a:t>Sent</a:t>
            </a:r>
            <a:r>
              <a:rPr lang="es-ES" dirty="0" smtClean="0">
                <a:solidFill>
                  <a:srgbClr val="FF0000"/>
                </a:solidFill>
              </a:rPr>
              <a:t>. 874, 18.08.2015</a:t>
            </a:r>
            <a:r>
              <a:rPr lang="es-ES" dirty="0" smtClean="0"/>
              <a:t>: “…conforme ley expresa, y a las conclusiones de la doctrina y jurisprudencia, </a:t>
            </a:r>
            <a:r>
              <a:rPr lang="es-ES" dirty="0" smtClean="0">
                <a:solidFill>
                  <a:srgbClr val="FF0000"/>
                </a:solidFill>
              </a:rPr>
              <a:t>el juez de la ejecución debe de oficio </a:t>
            </a:r>
            <a:r>
              <a:rPr lang="es-ES" dirty="0" smtClean="0"/>
              <a:t>analizar los requisitos extrínsecos del título y rechazar la ejecución cuando estos no se encontraren reunidos. Incluso, manifiesta, de manera expresa, que ese análisis debe hacerse en todo momento, pero fundamentalmente en dos etapas, a saber: </a:t>
            </a:r>
            <a:r>
              <a:rPr lang="es-ES" dirty="0" smtClean="0">
                <a:solidFill>
                  <a:srgbClr val="FF0000"/>
                </a:solidFill>
              </a:rPr>
              <a:t>1) el mandamiento e intimación de pago, y 2) la sentencia de trance y remate….”</a:t>
            </a:r>
            <a:endParaRPr lang="en-US" dirty="0">
              <a:solidFill>
                <a:srgbClr val="FF0000"/>
              </a:solidFill>
            </a:endParaRPr>
          </a:p>
        </p:txBody>
      </p:sp>
      <p:sp>
        <p:nvSpPr>
          <p:cNvPr id="17" name="Flecha abajo 16"/>
          <p:cNvSpPr/>
          <p:nvPr/>
        </p:nvSpPr>
        <p:spPr>
          <a:xfrm>
            <a:off x="10479024" y="3282696"/>
            <a:ext cx="704088" cy="95097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ángulo 17"/>
          <p:cNvSpPr/>
          <p:nvPr/>
        </p:nvSpPr>
        <p:spPr>
          <a:xfrm>
            <a:off x="3929277" y="2786358"/>
            <a:ext cx="6096000" cy="175432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smtClean="0"/>
              <a:t>“…no se puede llegar al extremo del rigor formal de condenar a una deuda cuya inexistencia o inexigibilidad luzca palmariamente de las constancias mismas de la causa” (CSJT, “Provincia de Tucumán -DGR- vs. Cajal Emma A. s/ Ejecución Fiscal”, sentencia nº 1078 del 03/11/2008). Esto es, la deuda y su exigibilidad son la esencia y punto de partida de todo proceso de ejecución (CSJT, sentencia nº 92 del 02/03/2010), y entran dentro del campo de estudio de la inhabilidad de título (CSJT, sentencia nº 370 del 26/05/2010).</a:t>
            </a:r>
            <a:endParaRPr lang="en-US" sz="1400" dirty="0"/>
          </a:p>
        </p:txBody>
      </p:sp>
      <p:sp>
        <p:nvSpPr>
          <p:cNvPr id="19" name="Rectángulo 18"/>
          <p:cNvSpPr/>
          <p:nvPr/>
        </p:nvSpPr>
        <p:spPr>
          <a:xfrm>
            <a:off x="3319272" y="4617097"/>
            <a:ext cx="8759952" cy="224090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mtClean="0"/>
              <a:t>“El título ejecutivo es aquel que ha satisfecho con regularidad el proceso de su formación (Francisco Martínez, "El título en la ejecución fiscal", Impuestos, C. XXXIX-B, pág. 1709, Buenos Aires; Ídem Cámara de Apelación en lo Contencioso Administrativo de San Martín, Registro de Sentencias definitivas Nº 6 Fº 35/55, Expte. nº SI-2909-2011, "Fisco de la Provincia de Buenos Aires C/Ghiglione Mario R. S/Apremio).</a:t>
            </a:r>
            <a:endParaRPr lang="en-US"/>
          </a:p>
        </p:txBody>
      </p:sp>
      <p:sp>
        <p:nvSpPr>
          <p:cNvPr id="20" name="Rectángulo 19"/>
          <p:cNvSpPr/>
          <p:nvPr/>
        </p:nvSpPr>
        <p:spPr>
          <a:xfrm>
            <a:off x="3218688" y="4698324"/>
            <a:ext cx="8686800" cy="20420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a:t>E</a:t>
            </a:r>
            <a:r>
              <a:rPr lang="es-ES" dirty="0" smtClean="0"/>
              <a:t>l título es siempre una declaración documental de la autoridad pública, pero no es "puramente" el certificado de deuda, la boleta de deuda o el cargo tributario que se acompaña, sino que el título ejecutivo en la materia tributaria viene constituido en un momento que precede al libramiento de dicho certificado, de la certificación, de la boleta de deuda o del cargo tributario, es decir del propio procedimiento administrativo que desde un orden lógico y cronológico lo constituye.</a:t>
            </a:r>
            <a:endParaRPr lang="en-US" dirty="0"/>
          </a:p>
        </p:txBody>
      </p:sp>
    </p:spTree>
    <p:extLst>
      <p:ext uri="{BB962C8B-B14F-4D97-AF65-F5344CB8AC3E}">
        <p14:creationId xmlns:p14="http://schemas.microsoft.com/office/powerpoint/2010/main" val="266536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fade">
                                      <p:cBhvr>
                                        <p:cTn id="30" dur="1000"/>
                                        <p:tgtEl>
                                          <p:spTgt spid="16"/>
                                        </p:tgtEl>
                                      </p:cBhvr>
                                    </p:animEffect>
                                    <p:anim calcmode="lin" valueType="num">
                                      <p:cBhvr>
                                        <p:cTn id="31" dur="1000" fill="hold"/>
                                        <p:tgtEl>
                                          <p:spTgt spid="16"/>
                                        </p:tgtEl>
                                        <p:attrNameLst>
                                          <p:attrName>ppt_x</p:attrName>
                                        </p:attrNameLst>
                                      </p:cBhvr>
                                      <p:tavLst>
                                        <p:tav tm="0">
                                          <p:val>
                                            <p:strVal val="#ppt_x"/>
                                          </p:val>
                                        </p:tav>
                                        <p:tav tm="100000">
                                          <p:val>
                                            <p:strVal val="#ppt_x"/>
                                          </p:val>
                                        </p:tav>
                                      </p:tavLst>
                                    </p:anim>
                                    <p:anim calcmode="lin" valueType="num">
                                      <p:cBhvr>
                                        <p:cTn id="32"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18"/>
                                        </p:tgtEl>
                                        <p:attrNameLst>
                                          <p:attrName>style.visibility</p:attrName>
                                        </p:attrNameLst>
                                      </p:cBhvr>
                                      <p:to>
                                        <p:strVal val="visible"/>
                                      </p:to>
                                    </p:set>
                                    <p:anim calcmode="lin" valueType="num">
                                      <p:cBhvr additive="base">
                                        <p:cTn id="41" dur="500" fill="hold"/>
                                        <p:tgtEl>
                                          <p:spTgt spid="18"/>
                                        </p:tgtEl>
                                        <p:attrNameLst>
                                          <p:attrName>ppt_x</p:attrName>
                                        </p:attrNameLst>
                                      </p:cBhvr>
                                      <p:tavLst>
                                        <p:tav tm="0">
                                          <p:val>
                                            <p:strVal val="#ppt_x"/>
                                          </p:val>
                                        </p:tav>
                                        <p:tav tm="100000">
                                          <p:val>
                                            <p:strVal val="#ppt_x"/>
                                          </p:val>
                                        </p:tav>
                                      </p:tavLst>
                                    </p:anim>
                                    <p:anim calcmode="lin" valueType="num">
                                      <p:cBhvr additive="base">
                                        <p:cTn id="42"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ppt_x"/>
                                          </p:val>
                                        </p:tav>
                                        <p:tav tm="100000">
                                          <p:val>
                                            <p:strVal val="#ppt_x"/>
                                          </p:val>
                                        </p:tav>
                                      </p:tavLst>
                                    </p:anim>
                                    <p:anim calcmode="lin" valueType="num">
                                      <p:cBhvr additive="base">
                                        <p:cTn id="48"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20"/>
                                        </p:tgtEl>
                                        <p:attrNameLst>
                                          <p:attrName>style.visibility</p:attrName>
                                        </p:attrNameLst>
                                      </p:cBhvr>
                                      <p:to>
                                        <p:strVal val="visible"/>
                                      </p:to>
                                    </p:set>
                                    <p:anim calcmode="lin" valueType="num">
                                      <p:cBhvr additive="base">
                                        <p:cTn id="53" dur="500" fill="hold"/>
                                        <p:tgtEl>
                                          <p:spTgt spid="20"/>
                                        </p:tgtEl>
                                        <p:attrNameLst>
                                          <p:attrName>ppt_x</p:attrName>
                                        </p:attrNameLst>
                                      </p:cBhvr>
                                      <p:tavLst>
                                        <p:tav tm="0">
                                          <p:val>
                                            <p:strVal val="#ppt_x"/>
                                          </p:val>
                                        </p:tav>
                                        <p:tav tm="100000">
                                          <p:val>
                                            <p:strVal val="#ppt_x"/>
                                          </p:val>
                                        </p:tav>
                                      </p:tavLst>
                                    </p:anim>
                                    <p:anim calcmode="lin" valueType="num">
                                      <p:cBhvr additive="base">
                                        <p:cTn id="54"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2" grpId="0" animBg="1"/>
      <p:bldP spid="16" grpId="0" animBg="1"/>
      <p:bldP spid="17" grpId="0" animBg="1"/>
      <p:bldP spid="18" grpId="0" animBg="1"/>
      <p:bldP spid="19" grpId="0" animBg="1"/>
      <p:bldP spid="2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9394B087-BB76-5F8B-3E7D-CC03047353B5}"/>
              </a:ext>
            </a:extLst>
          </p:cNvPr>
          <p:cNvPicPr>
            <a:picLocks noChangeAspect="1"/>
          </p:cNvPicPr>
          <p:nvPr/>
        </p:nvPicPr>
        <p:blipFill rotWithShape="1">
          <a:blip r:embed="rId2"/>
          <a:srcRect b="5664"/>
          <a:stretch/>
        </p:blipFill>
        <p:spPr>
          <a:xfrm>
            <a:off x="0" y="0"/>
            <a:ext cx="12192000" cy="1778924"/>
          </a:xfrm>
          <a:prstGeom prst="rect">
            <a:avLst/>
          </a:prstGeom>
        </p:spPr>
      </p:pic>
      <p:pic>
        <p:nvPicPr>
          <p:cNvPr id="5" name="Imagen 4"/>
          <p:cNvPicPr>
            <a:picLocks noChangeAspect="1"/>
          </p:cNvPicPr>
          <p:nvPr/>
        </p:nvPicPr>
        <p:blipFill>
          <a:blip r:embed="rId3"/>
          <a:stretch>
            <a:fillRect/>
          </a:stretch>
        </p:blipFill>
        <p:spPr>
          <a:xfrm>
            <a:off x="219456" y="133037"/>
            <a:ext cx="5276850" cy="1428750"/>
          </a:xfrm>
          <a:prstGeom prst="rect">
            <a:avLst/>
          </a:prstGeom>
        </p:spPr>
      </p:pic>
      <p:sp>
        <p:nvSpPr>
          <p:cNvPr id="4" name="Rectángulo 3"/>
          <p:cNvSpPr/>
          <p:nvPr/>
        </p:nvSpPr>
        <p:spPr>
          <a:xfrm>
            <a:off x="5476544" y="366242"/>
            <a:ext cx="6934912" cy="523220"/>
          </a:xfrm>
          <a:prstGeom prst="rect">
            <a:avLst/>
          </a:prstGeom>
        </p:spPr>
        <p:txBody>
          <a:bodyPr wrap="none">
            <a:spAutoFit/>
          </a:bodyPr>
          <a:lstStyle/>
          <a:p>
            <a:r>
              <a:rPr lang="es-ES" sz="2800" dirty="0">
                <a:solidFill>
                  <a:schemeClr val="bg1">
                    <a:lumMod val="75000"/>
                  </a:schemeClr>
                </a:solidFill>
                <a:latin typeface="Georgia" panose="02040502050405020303" pitchFamily="18" charset="0"/>
              </a:rPr>
              <a:t>JORNADAS DE TRIBUNALES FISCALES </a:t>
            </a:r>
            <a:endParaRPr lang="en-US" sz="2800" dirty="0">
              <a:solidFill>
                <a:schemeClr val="bg1">
                  <a:lumMod val="75000"/>
                </a:schemeClr>
              </a:solidFill>
              <a:latin typeface="Georgia" panose="02040502050405020303" pitchFamily="18" charset="0"/>
            </a:endParaRPr>
          </a:p>
        </p:txBody>
      </p:sp>
      <p:sp>
        <p:nvSpPr>
          <p:cNvPr id="2" name="Rectángulo 1"/>
          <p:cNvSpPr/>
          <p:nvPr/>
        </p:nvSpPr>
        <p:spPr>
          <a:xfrm>
            <a:off x="912670" y="1869666"/>
            <a:ext cx="5000937" cy="646331"/>
          </a:xfrm>
          <a:prstGeom prst="rect">
            <a:avLst/>
          </a:prstGeom>
          <a:ln>
            <a:solidFill>
              <a:schemeClr val="accent1"/>
            </a:solidFill>
          </a:ln>
        </p:spPr>
        <p:txBody>
          <a:bodyPr wrap="square">
            <a:spAutoFit/>
          </a:bodyPr>
          <a:lstStyle/>
          <a:p>
            <a:pPr lvl="0">
              <a:defRPr/>
            </a:pPr>
            <a:r>
              <a:rPr lang="es-ES" dirty="0">
                <a:solidFill>
                  <a:srgbClr val="44546A">
                    <a:lumMod val="75000"/>
                  </a:srgbClr>
                </a:solidFill>
              </a:rPr>
              <a:t>La ejecución de las sentencias del Tribunal Fiscal de Apelaciones de Tucumán en sede judicial</a:t>
            </a:r>
            <a:endParaRPr lang="es-ES" b="1" dirty="0">
              <a:solidFill>
                <a:srgbClr val="44546A">
                  <a:lumMod val="75000"/>
                </a:srgbClr>
              </a:solidFill>
              <a:ea typeface="Arial" charset="0"/>
              <a:cs typeface="Arial" charset="0"/>
            </a:endParaRPr>
          </a:p>
        </p:txBody>
      </p:sp>
      <p:grpSp>
        <p:nvGrpSpPr>
          <p:cNvPr id="6" name="Grupo 5" descr="Círculo pequeño con el número 2 en su interior para indicar que se encuentra en el paso 2"/>
          <p:cNvGrpSpPr/>
          <p:nvPr/>
        </p:nvGrpSpPr>
        <p:grpSpPr bwMode="blackWhite">
          <a:xfrm>
            <a:off x="354491" y="1976942"/>
            <a:ext cx="558179" cy="409838"/>
            <a:chOff x="6953426" y="711274"/>
            <a:chExt cx="558179" cy="409838"/>
          </a:xfrm>
        </p:grpSpPr>
        <p:sp>
          <p:nvSpPr>
            <p:cNvPr id="7" name="Elipse 6" descr="Círculo pequeño"/>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8" name="Cuadro de texto 34" descr="Número 2"/>
            <p:cNvSpPr txBox="1">
              <a:spLocks noChangeAspect="1"/>
            </p:cNvSpPr>
            <p:nvPr/>
          </p:nvSpPr>
          <p:spPr bwMode="blackWhite">
            <a:xfrm>
              <a:off x="6953426" y="727564"/>
              <a:ext cx="558179"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rPr>
                <a:t>2</a:t>
              </a:r>
            </a:p>
          </p:txBody>
        </p:sp>
      </p:grpSp>
      <p:pic>
        <p:nvPicPr>
          <p:cNvPr id="3" name="Imagen 2"/>
          <p:cNvPicPr>
            <a:picLocks noChangeAspect="1"/>
          </p:cNvPicPr>
          <p:nvPr/>
        </p:nvPicPr>
        <p:blipFill>
          <a:blip r:embed="rId4"/>
          <a:stretch>
            <a:fillRect/>
          </a:stretch>
        </p:blipFill>
        <p:spPr>
          <a:xfrm>
            <a:off x="431189" y="2674749"/>
            <a:ext cx="2694097" cy="4065637"/>
          </a:xfrm>
          <a:prstGeom prst="rect">
            <a:avLst/>
          </a:prstGeom>
          <a:ln>
            <a:solidFill>
              <a:srgbClr val="FF0000"/>
            </a:solidFill>
          </a:ln>
        </p:spPr>
      </p:pic>
      <p:sp>
        <p:nvSpPr>
          <p:cNvPr id="13" name="Abrir llave 12"/>
          <p:cNvSpPr/>
          <p:nvPr/>
        </p:nvSpPr>
        <p:spPr>
          <a:xfrm>
            <a:off x="137160" y="3593592"/>
            <a:ext cx="217331" cy="2487168"/>
          </a:xfrm>
          <a:prstGeom prst="leftBrace">
            <a:avLst/>
          </a:prstGeom>
          <a:noFill/>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Rectángulo 13"/>
          <p:cNvSpPr/>
          <p:nvPr/>
        </p:nvSpPr>
        <p:spPr>
          <a:xfrm>
            <a:off x="6595872" y="1976942"/>
            <a:ext cx="4344716" cy="646331"/>
          </a:xfrm>
          <a:prstGeom prst="rect">
            <a:avLst/>
          </a:prstGeom>
        </p:spPr>
        <p:txBody>
          <a:bodyPr wrap="none">
            <a:spAutoFit/>
          </a:bodyPr>
          <a:lstStyle/>
          <a:p>
            <a:r>
              <a:rPr lang="es-ES" dirty="0" smtClean="0">
                <a:solidFill>
                  <a:srgbClr val="FF0000"/>
                </a:solidFill>
              </a:rPr>
              <a:t>b.2.- El caso de la prescripción de las multas</a:t>
            </a:r>
            <a:endParaRPr lang="es-ES" dirty="0" smtClean="0">
              <a:solidFill>
                <a:srgbClr val="44546A">
                  <a:lumMod val="75000"/>
                </a:srgbClr>
              </a:solidFill>
            </a:endParaRPr>
          </a:p>
          <a:p>
            <a:endParaRPr lang="es-ES" dirty="0">
              <a:solidFill>
                <a:srgbClr val="44546A">
                  <a:lumMod val="75000"/>
                </a:srgbClr>
              </a:solidFill>
            </a:endParaRPr>
          </a:p>
        </p:txBody>
      </p:sp>
      <p:sp>
        <p:nvSpPr>
          <p:cNvPr id="9" name="Rectángulo 8"/>
          <p:cNvSpPr/>
          <p:nvPr/>
        </p:nvSpPr>
        <p:spPr>
          <a:xfrm>
            <a:off x="3477768" y="2714015"/>
            <a:ext cx="8564880" cy="1477328"/>
          </a:xfrm>
          <a:prstGeom prst="rect">
            <a:avLst/>
          </a:prstGeom>
        </p:spPr>
        <p:txBody>
          <a:bodyPr wrap="square">
            <a:spAutoFit/>
          </a:bodyPr>
          <a:lstStyle/>
          <a:p>
            <a:r>
              <a:rPr lang="es-ES" dirty="0" smtClean="0"/>
              <a:t>“...La </a:t>
            </a:r>
            <a:r>
              <a:rPr lang="es-ES" dirty="0" smtClean="0">
                <a:solidFill>
                  <a:srgbClr val="FF0000"/>
                </a:solidFill>
              </a:rPr>
              <a:t>prescripción en materia penal </a:t>
            </a:r>
            <a:r>
              <a:rPr lang="es-ES" dirty="0" smtClean="0"/>
              <a:t>es un instituto de orden público, que opera de pleno derecho y es declarable de oficio, previo a cualquier decisión sobre el fondo del asunto y en cualquier instancia o grado del proceso.... (</a:t>
            </a:r>
            <a:r>
              <a:rPr lang="es-ES" b="1" dirty="0" smtClean="0"/>
              <a:t>CSJT, "Provincia de Tucumán -D.G.R.- C/ Enrique R. </a:t>
            </a:r>
            <a:r>
              <a:rPr lang="es-ES" b="1" dirty="0" err="1" smtClean="0"/>
              <a:t>Zeni</a:t>
            </a:r>
            <a:r>
              <a:rPr lang="es-ES" b="1" dirty="0" smtClean="0"/>
              <a:t> S.A.C.I.A.F.E.I. S/ Ejecución fiscal", Sentencia N° 1345 de fecha 3/12/2015</a:t>
            </a:r>
            <a:r>
              <a:rPr lang="es-ES" dirty="0" smtClean="0"/>
              <a:t>).</a:t>
            </a:r>
            <a:endParaRPr lang="en-US" dirty="0"/>
          </a:p>
        </p:txBody>
      </p:sp>
      <p:sp>
        <p:nvSpPr>
          <p:cNvPr id="10" name="Rectángulo 9"/>
          <p:cNvSpPr/>
          <p:nvPr/>
        </p:nvSpPr>
        <p:spPr>
          <a:xfrm>
            <a:off x="3477768" y="2779776"/>
            <a:ext cx="8564880" cy="134416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ángulo 11"/>
          <p:cNvSpPr/>
          <p:nvPr/>
        </p:nvSpPr>
        <p:spPr>
          <a:xfrm>
            <a:off x="3477768" y="4389361"/>
            <a:ext cx="8629510" cy="1200329"/>
          </a:xfrm>
          <a:prstGeom prst="rect">
            <a:avLst/>
          </a:prstGeom>
          <a:ln>
            <a:solidFill>
              <a:srgbClr val="FF0000"/>
            </a:solidFill>
          </a:ln>
        </p:spPr>
        <p:txBody>
          <a:bodyPr wrap="square">
            <a:spAutoFit/>
          </a:bodyPr>
          <a:lstStyle/>
          <a:p>
            <a:r>
              <a:rPr lang="es-ES" dirty="0" smtClean="0"/>
              <a:t>La Corte Suprema de Justicia de la Nación, luego de afirmar el criterio según el cual “</a:t>
            </a:r>
            <a:r>
              <a:rPr lang="es-ES" dirty="0" smtClean="0">
                <a:solidFill>
                  <a:srgbClr val="FF0000"/>
                </a:solidFill>
              </a:rPr>
              <a:t>las obligaciones tributarias locales tanto en lo relativo a sus plazos, como al momento de su inicio, y a sus causales de interrupción o suspensión, se rigen por lo estatuido por el Congreso de la Nación de manera uniforme para toda la República</a:t>
            </a:r>
            <a:r>
              <a:rPr lang="es-ES" dirty="0" smtClean="0"/>
              <a:t>”</a:t>
            </a:r>
            <a:endParaRPr lang="en-US" dirty="0"/>
          </a:p>
        </p:txBody>
      </p:sp>
      <p:sp>
        <p:nvSpPr>
          <p:cNvPr id="15" name="Rectángulo 14"/>
          <p:cNvSpPr/>
          <p:nvPr/>
        </p:nvSpPr>
        <p:spPr>
          <a:xfrm>
            <a:off x="3477768" y="2674749"/>
            <a:ext cx="8629510" cy="32048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dirty="0" smtClean="0"/>
              <a:t>Para la prescripción de la acción en el caso de aplicar multas, corresponde aplicar al sub examine el plazo establecido en el inc. 4° del art. 65 del Código Penal y, por lo tanto …</a:t>
            </a:r>
          </a:p>
          <a:p>
            <a:pPr algn="ctr"/>
            <a:endParaRPr lang="es-ES" dirty="0"/>
          </a:p>
          <a:p>
            <a:pPr algn="ctr"/>
            <a:r>
              <a:rPr lang="es-ES" dirty="0" smtClean="0"/>
              <a:t> Ello es así pues es a ese cuerpo normativo a quien le incumbe legislar sobre la extinción de acciones y penas, sin perjuicio del derecho de las provincias al establecimiento de particulares infracciones y penas en asuntos de interés puramente local, como lo ha decidido esta Corte en Fallos: 191:245 y 195:319” (CSJN, “</a:t>
            </a:r>
            <a:r>
              <a:rPr lang="es-ES" dirty="0" err="1" smtClean="0"/>
              <a:t>Alpha</a:t>
            </a:r>
            <a:r>
              <a:rPr lang="es-ES" dirty="0" smtClean="0"/>
              <a:t> </a:t>
            </a:r>
            <a:r>
              <a:rPr lang="es-ES" dirty="0" err="1" smtClean="0"/>
              <a:t>Shipping</a:t>
            </a:r>
            <a:r>
              <a:rPr lang="es-ES" dirty="0" smtClean="0"/>
              <a:t> S.A. c/ Provincia de T.D.F. A. e I.A.S. s/ contencioso administrativo - medida cautelar”, sentencia del 07/03/2023)</a:t>
            </a:r>
            <a:endParaRPr lang="en-US" dirty="0"/>
          </a:p>
        </p:txBody>
      </p:sp>
      <p:sp>
        <p:nvSpPr>
          <p:cNvPr id="16" name="Rectángulo 15"/>
          <p:cNvSpPr/>
          <p:nvPr/>
        </p:nvSpPr>
        <p:spPr>
          <a:xfrm>
            <a:off x="3413138" y="2623273"/>
            <a:ext cx="8778862" cy="339347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600" i="1" dirty="0"/>
              <a:t>4°) Que la sanción aplicada a la actora -cuya prescripción aquí se </a:t>
            </a:r>
            <a:r>
              <a:rPr lang="es-ES" sz="1600" i="1" dirty="0">
                <a:effectLst>
                  <a:outerShdw blurRad="38100" dist="38100" dir="2700000" algn="tl">
                    <a:srgbClr val="000000">
                      <a:alpha val="43137"/>
                    </a:srgbClr>
                  </a:outerShdw>
                </a:effectLst>
              </a:rPr>
              <a:t>persigue- </a:t>
            </a:r>
            <a:r>
              <a:rPr lang="es-ES" sz="1600" b="1" i="1" u="sng" dirty="0">
                <a:effectLst>
                  <a:outerShdw blurRad="38100" dist="38100" dir="2700000" algn="tl">
                    <a:srgbClr val="000000">
                      <a:alpha val="43137"/>
                    </a:srgbClr>
                  </a:outerShdw>
                </a:effectLst>
              </a:rPr>
              <a:t>es de carácter penal</a:t>
            </a:r>
            <a:r>
              <a:rPr lang="es-ES" sz="1600" b="1" i="1" u="sng" dirty="0"/>
              <a:t> </a:t>
            </a:r>
            <a:r>
              <a:rPr lang="es-ES" sz="1600" i="1" dirty="0"/>
              <a:t>pues, “‘si bien puede existir en los casos de multas un interés de tipo fiscal en su percepción, esto no altera su </a:t>
            </a:r>
            <a:r>
              <a:rPr lang="es-ES" sz="1600" i="1" u="sng" dirty="0">
                <a:effectLst>
                  <a:outerShdw blurRad="38100" dist="38100" dir="2700000" algn="tl">
                    <a:srgbClr val="000000">
                      <a:alpha val="43137"/>
                    </a:srgbClr>
                  </a:outerShdw>
                </a:effectLst>
              </a:rPr>
              <a:t>naturaleza principalmente punitiva</a:t>
            </a:r>
            <a:r>
              <a:rPr lang="es-ES" sz="1600" i="1" dirty="0"/>
              <a:t>’, de donde se deriva la aplicabilidad a la materia de los principios del derecho penal, según lo prescribe el art. 4° del Código Penal” (Fallos: 288:356). Cabe añadir que ello es así pues los principios y </a:t>
            </a:r>
            <a:r>
              <a:rPr lang="es-ES" sz="1600" b="1" i="1" dirty="0">
                <a:effectLst>
                  <a:outerShdw blurRad="38100" dist="38100" dir="2700000" algn="tl">
                    <a:srgbClr val="000000">
                      <a:alpha val="43137"/>
                    </a:srgbClr>
                  </a:outerShdw>
                </a:effectLst>
              </a:rPr>
              <a:t>reglas del derecho penal son aplicables en el ámbito de las sanciones administrativas</a:t>
            </a:r>
            <a:r>
              <a:rPr lang="es-ES" sz="1600" i="1" dirty="0"/>
              <a:t>, siempre que la solución no esté prevista en el ordenamiento jurídico específico y en tanto aquellos principios y reglas resulten compatibles con el régimen jurídico estructurado por las normas especiales de que se trate, por lo que corresponde estar a las disposiciones de ese cuerpo normativo (</a:t>
            </a:r>
            <a:r>
              <a:rPr lang="es-ES" sz="1600" i="1" dirty="0" err="1"/>
              <a:t>arg</a:t>
            </a:r>
            <a:r>
              <a:rPr lang="es-ES" sz="1600" i="1" dirty="0"/>
              <a:t>. de Fallos: 335:1089). Finalmente, </a:t>
            </a:r>
            <a:r>
              <a:rPr lang="es-ES" sz="1600" i="1" dirty="0">
                <a:effectLst>
                  <a:outerShdw blurRad="38100" dist="38100" dir="2700000" algn="tl">
                    <a:srgbClr val="000000">
                      <a:alpha val="43137"/>
                    </a:srgbClr>
                  </a:outerShdw>
                </a:effectLst>
              </a:rPr>
              <a:t>no es ocioso recordar que las multas funcionan como penas </a:t>
            </a:r>
            <a:r>
              <a:rPr lang="es-ES" sz="1600" i="1" dirty="0"/>
              <a:t>y no como indemnización, y que son sanciones ejemplificadoras e intimidatorias, indispensables para lograr el acatamiento de las leyes que, de otra manera, serían burladas impunemente (Fallos: 185:251 y 19:139).</a:t>
            </a:r>
            <a:endParaRPr lang="en-US" sz="1600" dirty="0"/>
          </a:p>
        </p:txBody>
      </p:sp>
      <p:sp>
        <p:nvSpPr>
          <p:cNvPr id="17" name="Rectángulo 16"/>
          <p:cNvSpPr/>
          <p:nvPr/>
        </p:nvSpPr>
        <p:spPr>
          <a:xfrm>
            <a:off x="3413138" y="6016752"/>
            <a:ext cx="8778862" cy="841248"/>
          </a:xfrm>
          <a:prstGeom prst="rect">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1400" dirty="0" smtClean="0">
                <a:effectLst>
                  <a:outerShdw blurRad="38100" dist="38100" dir="2700000" algn="tl">
                    <a:srgbClr val="000000">
                      <a:alpha val="43137"/>
                    </a:srgbClr>
                  </a:outerShdw>
                </a:effectLst>
              </a:rPr>
              <a:t>Doctrina legal de la disidencia: </a:t>
            </a:r>
            <a:r>
              <a:rPr lang="es-ES" sz="1400" dirty="0"/>
              <a:t>“Resulta descalificable como acto jurisdiccional válido la sentencia que </a:t>
            </a:r>
            <a:r>
              <a:rPr lang="es-ES" sz="1400" dirty="0">
                <a:effectLst>
                  <a:outerShdw blurRad="38100" dist="38100" dir="2700000" algn="tl">
                    <a:srgbClr val="000000">
                      <a:alpha val="43137"/>
                    </a:srgbClr>
                  </a:outerShdw>
                </a:effectLst>
              </a:rPr>
              <a:t>carece de motivación suficiente y no aplica normas vigentes sin declararlas previamente inconstitucionales </a:t>
            </a:r>
            <a:r>
              <a:rPr lang="es-ES" sz="1400" dirty="0"/>
              <a:t>cuando, atendiendo a las circunstancias del caso, ello era lo que correspondía”. </a:t>
            </a:r>
            <a:endParaRPr lang="en-US" sz="1400" dirty="0"/>
          </a:p>
        </p:txBody>
      </p:sp>
    </p:spTree>
    <p:extLst>
      <p:ext uri="{BB962C8B-B14F-4D97-AF65-F5344CB8AC3E}">
        <p14:creationId xmlns:p14="http://schemas.microsoft.com/office/powerpoint/2010/main" val="66289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additive="base">
                                        <p:cTn id="11" dur="500" fill="hold"/>
                                        <p:tgtEl>
                                          <p:spTgt spid="13"/>
                                        </p:tgtEl>
                                        <p:attrNameLst>
                                          <p:attrName>ppt_x</p:attrName>
                                        </p:attrNameLst>
                                      </p:cBhvr>
                                      <p:tavLst>
                                        <p:tav tm="0">
                                          <p:val>
                                            <p:strVal val="#ppt_x"/>
                                          </p:val>
                                        </p:tav>
                                        <p:tav tm="100000">
                                          <p:val>
                                            <p:strVal val="#ppt_x"/>
                                          </p:val>
                                        </p:tav>
                                      </p:tavLst>
                                    </p:anim>
                                    <p:anim calcmode="lin" valueType="num">
                                      <p:cBhvr additive="base">
                                        <p:cTn id="12"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1000"/>
                                        <p:tgtEl>
                                          <p:spTgt spid="14"/>
                                        </p:tgtEl>
                                      </p:cBhvr>
                                    </p:animEffect>
                                    <p:anim calcmode="lin" valueType="num">
                                      <p:cBhvr>
                                        <p:cTn id="18" dur="1000" fill="hold"/>
                                        <p:tgtEl>
                                          <p:spTgt spid="14"/>
                                        </p:tgtEl>
                                        <p:attrNameLst>
                                          <p:attrName>ppt_x</p:attrName>
                                        </p:attrNameLst>
                                      </p:cBhvr>
                                      <p:tavLst>
                                        <p:tav tm="0">
                                          <p:val>
                                            <p:strVal val="#ppt_x"/>
                                          </p:val>
                                        </p:tav>
                                        <p:tav tm="100000">
                                          <p:val>
                                            <p:strVal val="#ppt_x"/>
                                          </p:val>
                                        </p:tav>
                                      </p:tavLst>
                                    </p:anim>
                                    <p:anim calcmode="lin" valueType="num">
                                      <p:cBhvr>
                                        <p:cTn id="1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 calcmode="lin" valueType="num">
                                      <p:cBhvr additive="base">
                                        <p:cTn id="30" dur="500" fill="hold"/>
                                        <p:tgtEl>
                                          <p:spTgt spid="12"/>
                                        </p:tgtEl>
                                        <p:attrNameLst>
                                          <p:attrName>ppt_x</p:attrName>
                                        </p:attrNameLst>
                                      </p:cBhvr>
                                      <p:tavLst>
                                        <p:tav tm="0">
                                          <p:val>
                                            <p:strVal val="#ppt_x"/>
                                          </p:val>
                                        </p:tav>
                                        <p:tav tm="100000">
                                          <p:val>
                                            <p:strVal val="#ppt_x"/>
                                          </p:val>
                                        </p:tav>
                                      </p:tavLst>
                                    </p:anim>
                                    <p:anim calcmode="lin" valueType="num">
                                      <p:cBhvr additive="base">
                                        <p:cTn id="31"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15"/>
                                        </p:tgtEl>
                                        <p:attrNameLst>
                                          <p:attrName>style.visibility</p:attrName>
                                        </p:attrNameLst>
                                      </p:cBhvr>
                                      <p:to>
                                        <p:strVal val="visible"/>
                                      </p:to>
                                    </p:set>
                                    <p:anim calcmode="lin" valueType="num">
                                      <p:cBhvr additive="base">
                                        <p:cTn id="36" dur="500" fill="hold"/>
                                        <p:tgtEl>
                                          <p:spTgt spid="15"/>
                                        </p:tgtEl>
                                        <p:attrNameLst>
                                          <p:attrName>ppt_x</p:attrName>
                                        </p:attrNameLst>
                                      </p:cBhvr>
                                      <p:tavLst>
                                        <p:tav tm="0">
                                          <p:val>
                                            <p:strVal val="#ppt_x"/>
                                          </p:val>
                                        </p:tav>
                                        <p:tav tm="100000">
                                          <p:val>
                                            <p:strVal val="#ppt_x"/>
                                          </p:val>
                                        </p:tav>
                                      </p:tavLst>
                                    </p:anim>
                                    <p:anim calcmode="lin" valueType="num">
                                      <p:cBhvr additive="base">
                                        <p:cTn id="37"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6"/>
                                        </p:tgtEl>
                                        <p:attrNameLst>
                                          <p:attrName>style.visibility</p:attrName>
                                        </p:attrNameLst>
                                      </p:cBhvr>
                                      <p:to>
                                        <p:strVal val="visible"/>
                                      </p:to>
                                    </p:set>
                                    <p:anim calcmode="lin" valueType="num">
                                      <p:cBhvr additive="base">
                                        <p:cTn id="42" dur="500" fill="hold"/>
                                        <p:tgtEl>
                                          <p:spTgt spid="16"/>
                                        </p:tgtEl>
                                        <p:attrNameLst>
                                          <p:attrName>ppt_x</p:attrName>
                                        </p:attrNameLst>
                                      </p:cBhvr>
                                      <p:tavLst>
                                        <p:tav tm="0">
                                          <p:val>
                                            <p:strVal val="#ppt_x"/>
                                          </p:val>
                                        </p:tav>
                                        <p:tav tm="100000">
                                          <p:val>
                                            <p:strVal val="#ppt_x"/>
                                          </p:val>
                                        </p:tav>
                                      </p:tavLst>
                                    </p:anim>
                                    <p:anim calcmode="lin" valueType="num">
                                      <p:cBhvr additive="base">
                                        <p:cTn id="43"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2" presetClass="entr" presetSubtype="4" fill="hold" grpId="0" nodeType="clickEffect">
                                  <p:stCondLst>
                                    <p:cond delay="0"/>
                                  </p:stCondLst>
                                  <p:childTnLst>
                                    <p:set>
                                      <p:cBhvr>
                                        <p:cTn id="47" dur="1" fill="hold">
                                          <p:stCondLst>
                                            <p:cond delay="0"/>
                                          </p:stCondLst>
                                        </p:cTn>
                                        <p:tgtEl>
                                          <p:spTgt spid="17"/>
                                        </p:tgtEl>
                                        <p:attrNameLst>
                                          <p:attrName>style.visibility</p:attrName>
                                        </p:attrNameLst>
                                      </p:cBhvr>
                                      <p:to>
                                        <p:strVal val="visible"/>
                                      </p:to>
                                    </p:set>
                                    <p:anim calcmode="lin" valueType="num">
                                      <p:cBhvr additive="base">
                                        <p:cTn id="48" dur="500" fill="hold"/>
                                        <p:tgtEl>
                                          <p:spTgt spid="17"/>
                                        </p:tgtEl>
                                        <p:attrNameLst>
                                          <p:attrName>ppt_x</p:attrName>
                                        </p:attrNameLst>
                                      </p:cBhvr>
                                      <p:tavLst>
                                        <p:tav tm="0">
                                          <p:val>
                                            <p:strVal val="#ppt_x"/>
                                          </p:val>
                                        </p:tav>
                                        <p:tav tm="100000">
                                          <p:val>
                                            <p:strVal val="#ppt_x"/>
                                          </p:val>
                                        </p:tav>
                                      </p:tavLst>
                                    </p:anim>
                                    <p:anim calcmode="lin" valueType="num">
                                      <p:cBhvr additive="base">
                                        <p:cTn id="4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9" grpId="0"/>
      <p:bldP spid="12" grpId="0" animBg="1"/>
      <p:bldP spid="15" grpId="0" animBg="1"/>
      <p:bldP spid="16" grpId="0" animBg="1"/>
      <p:bldP spid="17"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9394B087-BB76-5F8B-3E7D-CC03047353B5}"/>
              </a:ext>
            </a:extLst>
          </p:cNvPr>
          <p:cNvPicPr>
            <a:picLocks noChangeAspect="1"/>
          </p:cNvPicPr>
          <p:nvPr/>
        </p:nvPicPr>
        <p:blipFill rotWithShape="1">
          <a:blip r:embed="rId2"/>
          <a:srcRect b="5664"/>
          <a:stretch/>
        </p:blipFill>
        <p:spPr>
          <a:xfrm>
            <a:off x="0" y="0"/>
            <a:ext cx="12192000" cy="1778924"/>
          </a:xfrm>
          <a:prstGeom prst="rect">
            <a:avLst/>
          </a:prstGeom>
        </p:spPr>
      </p:pic>
      <p:pic>
        <p:nvPicPr>
          <p:cNvPr id="5" name="Imagen 4"/>
          <p:cNvPicPr>
            <a:picLocks noChangeAspect="1"/>
          </p:cNvPicPr>
          <p:nvPr/>
        </p:nvPicPr>
        <p:blipFill>
          <a:blip r:embed="rId3"/>
          <a:stretch>
            <a:fillRect/>
          </a:stretch>
        </p:blipFill>
        <p:spPr>
          <a:xfrm>
            <a:off x="219456" y="133037"/>
            <a:ext cx="5276850" cy="1428750"/>
          </a:xfrm>
          <a:prstGeom prst="rect">
            <a:avLst/>
          </a:prstGeom>
        </p:spPr>
      </p:pic>
      <p:sp>
        <p:nvSpPr>
          <p:cNvPr id="4" name="Rectángulo 3"/>
          <p:cNvSpPr/>
          <p:nvPr/>
        </p:nvSpPr>
        <p:spPr>
          <a:xfrm>
            <a:off x="5476544" y="366242"/>
            <a:ext cx="6934912" cy="52322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2800" b="0" i="0" u="none" strike="noStrike" kern="1200" cap="none" spc="0" normalizeH="0" baseline="0" noProof="0" dirty="0" smtClean="0">
                <a:ln>
                  <a:noFill/>
                </a:ln>
                <a:solidFill>
                  <a:prstClr val="white">
                    <a:lumMod val="75000"/>
                  </a:prstClr>
                </a:solidFill>
                <a:effectLst/>
                <a:uLnTx/>
                <a:uFillTx/>
                <a:latin typeface="Georgia" panose="02040502050405020303" pitchFamily="18" charset="0"/>
                <a:ea typeface="+mn-ea"/>
                <a:cs typeface="+mn-cs"/>
              </a:rPr>
              <a:t>JORNADAS DE TRIBUNALES FISCALES </a:t>
            </a:r>
            <a:endParaRPr kumimoji="0" lang="en-US" sz="2800" b="0" i="0" u="none" strike="noStrike" kern="1200" cap="none" spc="0" normalizeH="0" baseline="0" noProof="0" dirty="0">
              <a:ln>
                <a:noFill/>
              </a:ln>
              <a:solidFill>
                <a:prstClr val="white">
                  <a:lumMod val="75000"/>
                </a:prstClr>
              </a:solidFill>
              <a:effectLst/>
              <a:uLnTx/>
              <a:uFillTx/>
              <a:latin typeface="Georgia" panose="02040502050405020303" pitchFamily="18" charset="0"/>
              <a:ea typeface="+mn-ea"/>
              <a:cs typeface="+mn-cs"/>
            </a:endParaRPr>
          </a:p>
        </p:txBody>
      </p:sp>
      <p:sp>
        <p:nvSpPr>
          <p:cNvPr id="7" name="Rectángulo 6"/>
          <p:cNvSpPr/>
          <p:nvPr/>
        </p:nvSpPr>
        <p:spPr>
          <a:xfrm>
            <a:off x="547625" y="2084590"/>
            <a:ext cx="1976823" cy="52322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2800" b="0" i="0" u="none" strike="noStrike" kern="1200" cap="none" spc="0" normalizeH="0" baseline="0" noProof="0" dirty="0">
                <a:ln>
                  <a:noFill/>
                </a:ln>
                <a:solidFill>
                  <a:srgbClr val="4472C4">
                    <a:lumMod val="50000"/>
                  </a:srgbClr>
                </a:solidFill>
                <a:effectLst>
                  <a:outerShdw blurRad="38100" dist="38100" dir="2700000" algn="tl">
                    <a:srgbClr val="000000">
                      <a:alpha val="43137"/>
                    </a:srgbClr>
                  </a:outerShdw>
                </a:effectLst>
                <a:uLnTx/>
                <a:uFillTx/>
                <a:latin typeface="Georgia" panose="02040502050405020303" pitchFamily="18" charset="0"/>
                <a:ea typeface="+mn-ea"/>
                <a:cs typeface="+mn-cs"/>
              </a:rPr>
              <a:t>SUMARIO </a:t>
            </a:r>
          </a:p>
        </p:txBody>
      </p:sp>
      <p:sp>
        <p:nvSpPr>
          <p:cNvPr id="6" name="Rectángulo 5"/>
          <p:cNvSpPr/>
          <p:nvPr/>
        </p:nvSpPr>
        <p:spPr>
          <a:xfrm>
            <a:off x="2113358" y="2863496"/>
            <a:ext cx="8863060" cy="584775"/>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3200" b="0" i="0" u="none" strike="noStrike" kern="1200" cap="none" spc="0" normalizeH="0" baseline="0" noProof="0" dirty="0" smtClean="0">
                <a:ln>
                  <a:noFill/>
                </a:ln>
                <a:solidFill>
                  <a:srgbClr val="E7E6E6"/>
                </a:solidFill>
                <a:effectLst/>
                <a:uLnTx/>
                <a:uFillTx/>
                <a:latin typeface="Calibri" panose="020F0502020204030204"/>
                <a:ea typeface="Arial" charset="0"/>
                <a:cs typeface="Arial" charset="0"/>
              </a:rPr>
              <a:t>Análisis previo - Contexto jurídico – Matriz Jurídica  </a:t>
            </a:r>
            <a:endParaRPr kumimoji="0" lang="es-ES" sz="3200" b="0" i="0" u="none" strike="noStrike" kern="1200" cap="none" spc="0" normalizeH="0" baseline="0" noProof="0" dirty="0">
              <a:ln>
                <a:noFill/>
              </a:ln>
              <a:solidFill>
                <a:srgbClr val="E7E6E6"/>
              </a:solidFill>
              <a:effectLst/>
              <a:uLnTx/>
              <a:uFillTx/>
              <a:latin typeface="Calibri" panose="020F0502020204030204"/>
              <a:ea typeface="Arial" charset="0"/>
              <a:cs typeface="Arial" charset="0"/>
            </a:endParaRPr>
          </a:p>
        </p:txBody>
      </p:sp>
      <p:sp>
        <p:nvSpPr>
          <p:cNvPr id="8" name="Rectángulo 7"/>
          <p:cNvSpPr/>
          <p:nvPr/>
        </p:nvSpPr>
        <p:spPr>
          <a:xfrm>
            <a:off x="2113358" y="3722833"/>
            <a:ext cx="8863059" cy="1077218"/>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3200" b="1" i="0" u="none" strike="noStrike" kern="1200" cap="none" spc="0" normalizeH="0" baseline="0" noProof="0" dirty="0" smtClean="0">
                <a:ln>
                  <a:noFill/>
                </a:ln>
                <a:solidFill>
                  <a:srgbClr val="44546A">
                    <a:lumMod val="75000"/>
                  </a:srgbClr>
                </a:solidFill>
                <a:effectLst/>
                <a:uLnTx/>
                <a:uFillTx/>
                <a:latin typeface="Calibri" panose="020F0502020204030204"/>
                <a:ea typeface="Arial" charset="0"/>
                <a:cs typeface="Arial" charset="0"/>
              </a:rPr>
              <a:t> </a:t>
            </a:r>
            <a:r>
              <a:rPr kumimoji="0" lang="es-ES" sz="3200" b="0" i="0" u="none" strike="noStrike" kern="1200" cap="none" spc="0" normalizeH="0" baseline="0" noProof="0" dirty="0">
                <a:ln>
                  <a:noFill/>
                </a:ln>
                <a:solidFill>
                  <a:schemeClr val="bg2"/>
                </a:solidFill>
                <a:effectLst/>
                <a:uLnTx/>
                <a:uFillTx/>
                <a:latin typeface="Calibri" panose="020F0502020204030204"/>
              </a:rPr>
              <a:t>La ejecución de las sentencias del Tribunal Fiscal de Apelaciones de Tucumán en sede judicial</a:t>
            </a:r>
            <a:endParaRPr kumimoji="0" lang="es-ES" sz="3200" b="1" i="0" u="none" strike="noStrike" kern="1200" cap="none" spc="0" normalizeH="0" baseline="0" noProof="0" dirty="0">
              <a:ln>
                <a:noFill/>
              </a:ln>
              <a:solidFill>
                <a:schemeClr val="bg2"/>
              </a:solidFill>
              <a:effectLst/>
              <a:uLnTx/>
              <a:uFillTx/>
              <a:latin typeface="Calibri" panose="020F0502020204030204"/>
              <a:ea typeface="Arial" charset="0"/>
              <a:cs typeface="Arial" charset="0"/>
            </a:endParaRPr>
          </a:p>
        </p:txBody>
      </p:sp>
      <p:sp>
        <p:nvSpPr>
          <p:cNvPr id="10" name="Rectángulo 9"/>
          <p:cNvSpPr/>
          <p:nvPr/>
        </p:nvSpPr>
        <p:spPr>
          <a:xfrm>
            <a:off x="2113358" y="5055400"/>
            <a:ext cx="4688912" cy="584775"/>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3200" b="0" i="0" u="none" strike="noStrike" kern="1200" cap="none" spc="0" normalizeH="0" baseline="0" noProof="0" dirty="0" smtClean="0">
                <a:ln>
                  <a:noFill/>
                </a:ln>
                <a:solidFill>
                  <a:srgbClr val="44546A">
                    <a:lumMod val="75000"/>
                  </a:srgbClr>
                </a:solidFill>
                <a:effectLst/>
                <a:uLnTx/>
                <a:uFillTx/>
                <a:latin typeface="Calibri" panose="020F0502020204030204"/>
                <a:ea typeface="+mn-ea"/>
                <a:cs typeface="+mn-cs"/>
              </a:rPr>
              <a:t>Conclusiones y propuestas </a:t>
            </a:r>
            <a:endParaRPr kumimoji="0" lang="en-US" sz="1800" b="0" i="0" u="none" strike="noStrike" kern="1200" cap="none" spc="0" normalizeH="0" baseline="0" noProof="0" dirty="0" smtClean="0">
              <a:ln>
                <a:noFill/>
              </a:ln>
              <a:solidFill>
                <a:prstClr val="black"/>
              </a:solidFill>
              <a:effectLst/>
              <a:uLnTx/>
              <a:uFillTx/>
              <a:latin typeface="Calibri" panose="020F0502020204030204"/>
              <a:ea typeface="+mn-ea"/>
              <a:cs typeface="+mn-cs"/>
            </a:endParaRPr>
          </a:p>
        </p:txBody>
      </p:sp>
      <p:pic>
        <p:nvPicPr>
          <p:cNvPr id="12" name="Imagen 11"/>
          <p:cNvPicPr>
            <a:picLocks noChangeAspect="1"/>
          </p:cNvPicPr>
          <p:nvPr/>
        </p:nvPicPr>
        <p:blipFill>
          <a:blip r:embed="rId4"/>
          <a:stretch>
            <a:fillRect/>
          </a:stretch>
        </p:blipFill>
        <p:spPr>
          <a:xfrm>
            <a:off x="1259475" y="2954452"/>
            <a:ext cx="485263" cy="493819"/>
          </a:xfrm>
          <a:prstGeom prst="rect">
            <a:avLst/>
          </a:prstGeom>
        </p:spPr>
      </p:pic>
      <p:grpSp>
        <p:nvGrpSpPr>
          <p:cNvPr id="13" name="Grupo 12" descr="Círculo pequeño con el número 2 en su interior para indicar que se encuentra en el paso 2"/>
          <p:cNvGrpSpPr/>
          <p:nvPr/>
        </p:nvGrpSpPr>
        <p:grpSpPr bwMode="blackWhite">
          <a:xfrm>
            <a:off x="1223016" y="4056523"/>
            <a:ext cx="558179" cy="409838"/>
            <a:chOff x="6953426" y="711274"/>
            <a:chExt cx="558179" cy="409838"/>
          </a:xfrm>
        </p:grpSpPr>
        <p:sp>
          <p:nvSpPr>
            <p:cNvPr id="14" name="Elipse 13" descr="Círculo pequeño"/>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Cuadro de texto 34" descr="Número 2"/>
            <p:cNvSpPr txBox="1">
              <a:spLocks noChangeAspect="1"/>
            </p:cNvSpPr>
            <p:nvPr/>
          </p:nvSpPr>
          <p:spPr bwMode="blackWhite">
            <a:xfrm>
              <a:off x="6953426" y="727564"/>
              <a:ext cx="558179"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rPr>
                <a:t>2</a:t>
              </a:r>
            </a:p>
          </p:txBody>
        </p:sp>
      </p:grpSp>
      <p:grpSp>
        <p:nvGrpSpPr>
          <p:cNvPr id="16" name="Grupo 15" descr="Círculo pequeño con el número 3 en su interior para indicar que se encuentra en el paso 3"/>
          <p:cNvGrpSpPr/>
          <p:nvPr/>
        </p:nvGrpSpPr>
        <p:grpSpPr bwMode="blackWhite">
          <a:xfrm>
            <a:off x="1259475" y="5178512"/>
            <a:ext cx="558179" cy="409838"/>
            <a:chOff x="6953426" y="711274"/>
            <a:chExt cx="558179" cy="409838"/>
          </a:xfrm>
        </p:grpSpPr>
        <p:sp>
          <p:nvSpPr>
            <p:cNvPr id="17" name="Elipse 16" descr="Círculo pequeño"/>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8" name="Cuadro de texto 29" descr="Número 3"/>
            <p:cNvSpPr txBox="1">
              <a:spLocks noChangeAspect="1"/>
            </p:cNvSpPr>
            <p:nvPr/>
          </p:nvSpPr>
          <p:spPr bwMode="blackWhite">
            <a:xfrm>
              <a:off x="6953426" y="727564"/>
              <a:ext cx="558179"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800" b="0" i="0" u="none" strike="noStrike" kern="1200" cap="none" spc="0" normalizeH="0" baseline="0" noProof="0" dirty="0">
                  <a:ln>
                    <a:noFill/>
                  </a:ln>
                  <a:solidFill>
                    <a:prstClr val="white"/>
                  </a:solidFill>
                  <a:effectLst/>
                  <a:uLnTx/>
                  <a:uFillTx/>
                  <a:latin typeface="Segoe UI Semibold" panose="020B0702040204020203" pitchFamily="34" charset="0"/>
                  <a:ea typeface="+mn-ea"/>
                  <a:cs typeface="Segoe UI Semibold" panose="020B0702040204020203" pitchFamily="34" charset="0"/>
                </a:rPr>
                <a:t>3</a:t>
              </a:r>
            </a:p>
          </p:txBody>
        </p:sp>
      </p:grpSp>
    </p:spTree>
    <p:extLst>
      <p:ext uri="{BB962C8B-B14F-4D97-AF65-F5344CB8AC3E}">
        <p14:creationId xmlns:p14="http://schemas.microsoft.com/office/powerpoint/2010/main" val="2937620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número de diapositiva 2"/>
          <p:cNvSpPr>
            <a:spLocks noGrp="1"/>
          </p:cNvSpPr>
          <p:nvPr>
            <p:ph type="sldNum" sz="quarter" idx="11"/>
          </p:nvPr>
        </p:nvSpPr>
        <p:spPr/>
        <p:txBody>
          <a:bodyPr/>
          <a:lstStyle/>
          <a:p>
            <a:pPr marL="0" marR="0" lvl="0" indent="0" algn="r" defTabSz="1219170" rtl="0" eaLnBrk="1" fontAlgn="auto" latinLnBrk="0" hangingPunct="1">
              <a:lnSpc>
                <a:spcPct val="100000"/>
              </a:lnSpc>
              <a:spcBef>
                <a:spcPts val="0"/>
              </a:spcBef>
              <a:spcAft>
                <a:spcPts val="0"/>
              </a:spcAft>
              <a:buClrTx/>
              <a:buSzTx/>
              <a:buFontTx/>
              <a:buNone/>
              <a:tabLst/>
              <a:defRPr/>
            </a:pPr>
            <a:fld id="{7C7C1734-1AA6-4369-BD7D-B89C712FF57C}" type="slidenum">
              <a:rPr kumimoji="0" lang="es-419" sz="1600" b="0" i="0" u="none" strike="noStrike" kern="1200" cap="none" spc="0" normalizeH="0" baseline="0" noProof="0" smtClean="0">
                <a:ln>
                  <a:noFill/>
                </a:ln>
                <a:solidFill>
                  <a:srgbClr val="191497"/>
                </a:solidFill>
                <a:effectLst/>
                <a:uLnTx/>
                <a:uFillTx/>
                <a:latin typeface="Calibri" pitchFamily="34" charset="0"/>
                <a:ea typeface="+mn-ea"/>
                <a:cs typeface="Calibri" pitchFamily="34" charset="0"/>
              </a:rPr>
              <a:pPr marL="0" marR="0" lvl="0" indent="0" algn="r" defTabSz="1219170" rtl="0" eaLnBrk="1" fontAlgn="auto" latinLnBrk="0" hangingPunct="1">
                <a:lnSpc>
                  <a:spcPct val="100000"/>
                </a:lnSpc>
                <a:spcBef>
                  <a:spcPts val="0"/>
                </a:spcBef>
                <a:spcAft>
                  <a:spcPts val="0"/>
                </a:spcAft>
                <a:buClrTx/>
                <a:buSzTx/>
                <a:buFontTx/>
                <a:buNone/>
                <a:tabLst/>
                <a:defRPr/>
              </a:pPr>
              <a:t>26</a:t>
            </a:fld>
            <a:endParaRPr kumimoji="0" lang="es-ES" altLang="es-PE" sz="1600" b="0" i="0" u="none" strike="noStrike" kern="1200" cap="none" spc="0" normalizeH="0" baseline="0" noProof="0" dirty="0">
              <a:ln>
                <a:noFill/>
              </a:ln>
              <a:solidFill>
                <a:srgbClr val="191497"/>
              </a:solidFill>
              <a:effectLst/>
              <a:uLnTx/>
              <a:uFillTx/>
              <a:latin typeface="Calibri" pitchFamily="34" charset="0"/>
              <a:ea typeface="+mn-ea"/>
              <a:cs typeface="Calibri" pitchFamily="34" charset="0"/>
            </a:endParaRPr>
          </a:p>
        </p:txBody>
      </p:sp>
      <p:pic>
        <p:nvPicPr>
          <p:cNvPr id="4" name="Imagen 3"/>
          <p:cNvPicPr>
            <a:picLocks noChangeAspect="1"/>
          </p:cNvPicPr>
          <p:nvPr/>
        </p:nvPicPr>
        <p:blipFill>
          <a:blip r:embed="rId2"/>
          <a:stretch>
            <a:fillRect/>
          </a:stretch>
        </p:blipFill>
        <p:spPr>
          <a:xfrm>
            <a:off x="10238613" y="0"/>
            <a:ext cx="1809750" cy="1571625"/>
          </a:xfrm>
          <a:prstGeom prst="rect">
            <a:avLst/>
          </a:prstGeom>
        </p:spPr>
      </p:pic>
      <p:sp>
        <p:nvSpPr>
          <p:cNvPr id="6" name="Rectángulo 5"/>
          <p:cNvSpPr/>
          <p:nvPr/>
        </p:nvSpPr>
        <p:spPr>
          <a:xfrm>
            <a:off x="10238613" y="123825"/>
            <a:ext cx="1712088" cy="1381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13" name="CuadroTexto 12">
            <a:extLst>
              <a:ext uri="{FF2B5EF4-FFF2-40B4-BE49-F238E27FC236}">
                <a16:creationId xmlns:a16="http://schemas.microsoft.com/office/drawing/2014/main" id="{405A5633-C9D6-0BCB-8CEF-B7485DD6A36E}"/>
              </a:ext>
            </a:extLst>
          </p:cNvPr>
          <p:cNvSpPr txBox="1"/>
          <p:nvPr/>
        </p:nvSpPr>
        <p:spPr>
          <a:xfrm>
            <a:off x="1347234" y="1677924"/>
            <a:ext cx="8592293" cy="470898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_tradnl" sz="2000" b="0" i="0" u="none" strike="noStrike" kern="1200" cap="none" spc="0" normalizeH="0" baseline="0" noProof="0" dirty="0">
                <a:ln>
                  <a:noFill/>
                </a:ln>
                <a:solidFill>
                  <a:prstClr val="black"/>
                </a:solidFill>
                <a:effectLst/>
                <a:uLnTx/>
                <a:uFillTx/>
                <a:latin typeface="Calibri"/>
                <a:ea typeface="Arial" charset="0"/>
                <a:cs typeface="Arial" charset="0"/>
              </a:rPr>
              <a:t>Muchas gracias por la atención</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2000" b="0" i="0" u="none" strike="noStrike" kern="1200" cap="none" spc="0" normalizeH="0" baseline="0" noProof="0" dirty="0">
              <a:ln>
                <a:noFill/>
              </a:ln>
              <a:solidFill>
                <a:prstClr val="black">
                  <a:lumMod val="65000"/>
                  <a:lumOff val="35000"/>
                </a:prstClr>
              </a:solidFill>
              <a:effectLst/>
              <a:uLnTx/>
              <a:uFillTx/>
              <a:latin typeface="Calibri"/>
              <a:ea typeface="Arial" charset="0"/>
              <a:cs typeface="Arial"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2000" b="0" i="0" u="none" strike="noStrike" kern="1200" cap="none" spc="0" normalizeH="0" baseline="0" noProof="0" dirty="0">
              <a:ln>
                <a:noFill/>
              </a:ln>
              <a:solidFill>
                <a:prstClr val="black">
                  <a:lumMod val="65000"/>
                  <a:lumOff val="35000"/>
                </a:prstClr>
              </a:solidFill>
              <a:effectLst/>
              <a:uLnTx/>
              <a:uFillTx/>
              <a:latin typeface="Calibri"/>
              <a:ea typeface="Arial" charset="0"/>
              <a:cs typeface="Arial"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2000" b="0" i="0" u="none" strike="noStrike" kern="1200" cap="none" spc="0" normalizeH="0" baseline="0" noProof="0" dirty="0">
              <a:ln>
                <a:noFill/>
              </a:ln>
              <a:solidFill>
                <a:prstClr val="black">
                  <a:lumMod val="65000"/>
                  <a:lumOff val="35000"/>
                </a:prstClr>
              </a:solidFill>
              <a:effectLst/>
              <a:uLnTx/>
              <a:uFillTx/>
              <a:latin typeface="Calibri"/>
              <a:ea typeface="Arial" charset="0"/>
              <a:cs typeface="Arial"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2000" b="0" i="0" u="none" strike="noStrike" kern="1200" cap="none" spc="0" normalizeH="0" baseline="0" noProof="0" dirty="0" smtClean="0">
              <a:ln>
                <a:noFill/>
              </a:ln>
              <a:solidFill>
                <a:prstClr val="black">
                  <a:lumMod val="65000"/>
                  <a:lumOff val="35000"/>
                </a:prstClr>
              </a:solidFill>
              <a:effectLst/>
              <a:uLnTx/>
              <a:uFillTx/>
              <a:latin typeface="Calibri"/>
              <a:ea typeface="Arial" charset="0"/>
              <a:cs typeface="Arial"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2000" b="0" i="0" u="none" strike="noStrike" kern="1200" cap="none" spc="0" normalizeH="0" baseline="0" noProof="0" dirty="0" smtClean="0">
              <a:ln>
                <a:noFill/>
              </a:ln>
              <a:solidFill>
                <a:prstClr val="black">
                  <a:lumMod val="65000"/>
                  <a:lumOff val="35000"/>
                </a:prstClr>
              </a:solidFill>
              <a:effectLst/>
              <a:uLnTx/>
              <a:uFillTx/>
              <a:latin typeface="Calibri"/>
              <a:ea typeface="Arial" charset="0"/>
              <a:cs typeface="Arial"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2000" b="0" i="0" u="none" strike="noStrike" kern="1200" cap="none" spc="0" normalizeH="0" baseline="0" noProof="0" dirty="0">
              <a:ln>
                <a:noFill/>
              </a:ln>
              <a:solidFill>
                <a:prstClr val="black">
                  <a:lumMod val="65000"/>
                  <a:lumOff val="35000"/>
                </a:prstClr>
              </a:solidFill>
              <a:effectLst/>
              <a:uLnTx/>
              <a:uFillTx/>
              <a:latin typeface="Calibri"/>
              <a:ea typeface="Arial" charset="0"/>
              <a:cs typeface="Arial"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2000" b="0" i="0" u="none" strike="noStrike" kern="1200" cap="none" spc="0" normalizeH="0" baseline="0" noProof="0" dirty="0">
              <a:ln>
                <a:noFill/>
              </a:ln>
              <a:solidFill>
                <a:prstClr val="black">
                  <a:lumMod val="65000"/>
                  <a:lumOff val="35000"/>
                </a:prstClr>
              </a:solidFill>
              <a:effectLst/>
              <a:uLnTx/>
              <a:uFillTx/>
              <a:latin typeface="Calibri"/>
              <a:ea typeface="Arial" charset="0"/>
              <a:cs typeface="Arial"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2000" b="0" i="0" u="none" strike="noStrike" kern="1200" cap="none" spc="0" normalizeH="0" baseline="0" noProof="0" dirty="0">
              <a:ln>
                <a:noFill/>
              </a:ln>
              <a:solidFill>
                <a:prstClr val="black">
                  <a:lumMod val="65000"/>
                  <a:lumOff val="35000"/>
                </a:prstClr>
              </a:solidFill>
              <a:effectLst/>
              <a:uLnTx/>
              <a:uFillTx/>
              <a:latin typeface="Calibri"/>
              <a:ea typeface="Arial" charset="0"/>
              <a:cs typeface="Arial"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2000" b="0" i="0" u="none" strike="noStrike" kern="1200" cap="none" spc="0" normalizeH="0" baseline="0" noProof="0" dirty="0">
              <a:ln>
                <a:noFill/>
              </a:ln>
              <a:solidFill>
                <a:prstClr val="black">
                  <a:lumMod val="65000"/>
                  <a:lumOff val="35000"/>
                </a:prstClr>
              </a:solidFill>
              <a:effectLst/>
              <a:uLnTx/>
              <a:uFillTx/>
              <a:latin typeface="Calibri"/>
              <a:ea typeface="Arial" charset="0"/>
              <a:cs typeface="Arial"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_tradnl" sz="2000" b="1" i="0" u="none" strike="noStrike" kern="1200" cap="none" spc="0" normalizeH="0" baseline="0" noProof="0" dirty="0" smtClean="0">
                <a:ln>
                  <a:noFill/>
                </a:ln>
                <a:solidFill>
                  <a:prstClr val="black"/>
                </a:solidFill>
                <a:effectLst/>
                <a:uLnTx/>
                <a:uFillTx/>
                <a:latin typeface="Calibri"/>
                <a:ea typeface="Arial" charset="0"/>
                <a:cs typeface="Arial" charset="0"/>
              </a:rPr>
              <a:t>Adolfo A. Iriarte </a:t>
            </a:r>
            <a:r>
              <a:rPr kumimoji="0" lang="es-ES_tradnl" sz="2000" b="1" i="0" u="none" strike="noStrike" kern="1200" cap="none" spc="0" normalizeH="0" baseline="0" noProof="0" dirty="0" err="1" smtClean="0">
                <a:ln>
                  <a:noFill/>
                </a:ln>
                <a:solidFill>
                  <a:prstClr val="black"/>
                </a:solidFill>
                <a:effectLst/>
                <a:uLnTx/>
                <a:uFillTx/>
                <a:latin typeface="Calibri"/>
                <a:ea typeface="Arial" charset="0"/>
                <a:cs typeface="Arial" charset="0"/>
              </a:rPr>
              <a:t>Yanicelli</a:t>
            </a:r>
            <a:r>
              <a:rPr kumimoji="0" lang="es-ES_tradnl" sz="2000" b="1" i="0" u="none" strike="noStrike" kern="1200" cap="none" spc="0" normalizeH="0" baseline="0" noProof="0" dirty="0" smtClean="0">
                <a:ln>
                  <a:noFill/>
                </a:ln>
                <a:solidFill>
                  <a:prstClr val="black"/>
                </a:solidFill>
                <a:effectLst/>
                <a:uLnTx/>
                <a:uFillTx/>
                <a:latin typeface="Calibri"/>
                <a:ea typeface="Arial" charset="0"/>
                <a:cs typeface="Arial" charset="0"/>
              </a:rPr>
              <a:t> (PhD)</a:t>
            </a:r>
            <a:endParaRPr kumimoji="0" lang="es-ES_tradnl" sz="2000" b="1" i="0" u="none" strike="noStrike" kern="1200" cap="none" spc="0" normalizeH="0" baseline="0" noProof="0" dirty="0">
              <a:ln>
                <a:noFill/>
              </a:ln>
              <a:solidFill>
                <a:prstClr val="black"/>
              </a:solidFill>
              <a:effectLst/>
              <a:uLnTx/>
              <a:uFillTx/>
              <a:latin typeface="Calibri"/>
              <a:ea typeface="Arial" charset="0"/>
              <a:cs typeface="Arial"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_tradnl" sz="2000" b="0" i="0" u="none" strike="noStrike" kern="1200" cap="none" spc="0" normalizeH="0" baseline="0" noProof="0" dirty="0" smtClean="0">
                <a:ln>
                  <a:noFill/>
                </a:ln>
                <a:solidFill>
                  <a:prstClr val="black"/>
                </a:solidFill>
                <a:effectLst/>
                <a:uLnTx/>
                <a:uFillTx/>
                <a:latin typeface="Calibri"/>
                <a:ea typeface="Arial" charset="0"/>
                <a:cs typeface="Arial" charset="0"/>
              </a:rPr>
              <a:t>Universidad Nacional de Tucumán</a:t>
            </a:r>
            <a:endParaRPr kumimoji="0" lang="es-ES_tradnl" sz="2000" b="0" i="0" u="none" strike="noStrike" kern="1200" cap="none" spc="0" normalizeH="0" baseline="0" noProof="0" dirty="0">
              <a:ln>
                <a:noFill/>
              </a:ln>
              <a:solidFill>
                <a:prstClr val="black"/>
              </a:solidFill>
              <a:effectLst/>
              <a:uLnTx/>
              <a:uFillTx/>
              <a:latin typeface="Calibri"/>
              <a:ea typeface="Arial" charset="0"/>
              <a:cs typeface="Arial"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_tradnl" sz="2000" b="0" i="0" u="none" strike="noStrike" kern="1200" cap="none" spc="0" normalizeH="0" baseline="0" noProof="0" dirty="0" smtClean="0">
                <a:ln>
                  <a:noFill/>
                </a:ln>
                <a:solidFill>
                  <a:prstClr val="black"/>
                </a:solidFill>
                <a:effectLst/>
                <a:uLnTx/>
                <a:uFillTx/>
                <a:latin typeface="Calibri"/>
                <a:ea typeface="Arial" charset="0"/>
                <a:cs typeface="Arial" charset="0"/>
              </a:rPr>
              <a:t>Prof. Adjunto A/C Información Pública, Transparencia y Control de la Corrupción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_tradnl" sz="2000" b="0" i="0" u="none" strike="noStrike" kern="1200" cap="none" spc="0" normalizeH="0" baseline="0" noProof="0" dirty="0" smtClean="0">
                <a:ln>
                  <a:noFill/>
                </a:ln>
                <a:solidFill>
                  <a:prstClr val="black"/>
                </a:solidFill>
                <a:effectLst/>
                <a:uLnTx/>
                <a:uFillTx/>
                <a:latin typeface="Calibri"/>
                <a:ea typeface="Arial" charset="0"/>
                <a:cs typeface="Arial" charset="0"/>
              </a:rPr>
              <a:t>Prof. </a:t>
            </a:r>
            <a:r>
              <a:rPr kumimoji="0" lang="es-ES_tradnl" sz="2000" b="0" i="0" u="none" strike="noStrike" kern="1200" cap="none" spc="0" normalizeH="0" baseline="0" noProof="0" dirty="0" err="1" smtClean="0">
                <a:ln>
                  <a:noFill/>
                </a:ln>
                <a:solidFill>
                  <a:prstClr val="black"/>
                </a:solidFill>
                <a:effectLst/>
                <a:uLnTx/>
                <a:uFillTx/>
                <a:latin typeface="Calibri"/>
                <a:ea typeface="Arial" charset="0"/>
                <a:cs typeface="Arial" charset="0"/>
              </a:rPr>
              <a:t>Adj</a:t>
            </a:r>
            <a:r>
              <a:rPr kumimoji="0" lang="es-ES_tradnl" sz="2000" b="0" i="0" u="none" strike="noStrike" kern="1200" cap="none" spc="0" normalizeH="0" baseline="0" noProof="0" dirty="0" smtClean="0">
                <a:ln>
                  <a:noFill/>
                </a:ln>
                <a:solidFill>
                  <a:prstClr val="black"/>
                </a:solidFill>
                <a:effectLst/>
                <a:uLnTx/>
                <a:uFillTx/>
                <a:latin typeface="Calibri"/>
                <a:ea typeface="Arial" charset="0"/>
                <a:cs typeface="Arial" charset="0"/>
              </a:rPr>
              <a:t>. Regular por Concurso Público - Derecho Financiero y Tributario</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prstClr val="black"/>
                </a:solidFill>
                <a:effectLst/>
                <a:uLnTx/>
                <a:uFillTx/>
                <a:latin typeface="Calibri"/>
                <a:ea typeface="+mn-ea"/>
                <a:cs typeface="+mn-cs"/>
              </a:rPr>
              <a:t>adolfoiriarte@derecho.unt.edu.ar</a:t>
            </a:r>
            <a:endParaRPr kumimoji="0" lang="es-ES_tradnl" sz="2000" b="0" i="0" u="none" strike="noStrike" kern="1200" cap="none" spc="0" normalizeH="0" baseline="0" noProof="0" dirty="0">
              <a:ln>
                <a:noFill/>
              </a:ln>
              <a:solidFill>
                <a:prstClr val="black"/>
              </a:solidFill>
              <a:effectLst/>
              <a:uLnTx/>
              <a:uFillTx/>
              <a:latin typeface="Calibri"/>
              <a:ea typeface="Arial" charset="0"/>
              <a:cs typeface="Arial" charset="0"/>
            </a:endParaRPr>
          </a:p>
        </p:txBody>
      </p:sp>
      <p:pic>
        <p:nvPicPr>
          <p:cNvPr id="5" name="Imagen 4"/>
          <p:cNvPicPr>
            <a:picLocks noChangeAspect="1"/>
          </p:cNvPicPr>
          <p:nvPr/>
        </p:nvPicPr>
        <p:blipFill>
          <a:blip r:embed="rId3"/>
          <a:stretch>
            <a:fillRect/>
          </a:stretch>
        </p:blipFill>
        <p:spPr>
          <a:xfrm>
            <a:off x="2468101" y="2224677"/>
            <a:ext cx="2203450" cy="2203450"/>
          </a:xfrm>
          <a:prstGeom prst="rect">
            <a:avLst/>
          </a:prstGeom>
        </p:spPr>
      </p:pic>
      <p:pic>
        <p:nvPicPr>
          <p:cNvPr id="14" name="Imagen 13"/>
          <p:cNvPicPr>
            <a:picLocks noChangeAspect="1"/>
          </p:cNvPicPr>
          <p:nvPr/>
        </p:nvPicPr>
        <p:blipFill>
          <a:blip r:embed="rId4"/>
          <a:stretch>
            <a:fillRect/>
          </a:stretch>
        </p:blipFill>
        <p:spPr>
          <a:xfrm>
            <a:off x="4810263" y="2412002"/>
            <a:ext cx="4171950" cy="1828800"/>
          </a:xfrm>
          <a:prstGeom prst="rect">
            <a:avLst/>
          </a:prstGeom>
        </p:spPr>
      </p:pic>
    </p:spTree>
    <p:extLst>
      <p:ext uri="{BB962C8B-B14F-4D97-AF65-F5344CB8AC3E}">
        <p14:creationId xmlns:p14="http://schemas.microsoft.com/office/powerpoint/2010/main" val="1608676663"/>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9394B087-BB76-5F8B-3E7D-CC03047353B5}"/>
              </a:ext>
            </a:extLst>
          </p:cNvPr>
          <p:cNvPicPr>
            <a:picLocks noChangeAspect="1"/>
          </p:cNvPicPr>
          <p:nvPr/>
        </p:nvPicPr>
        <p:blipFill rotWithShape="1">
          <a:blip r:embed="rId2"/>
          <a:srcRect b="5664"/>
          <a:stretch/>
        </p:blipFill>
        <p:spPr>
          <a:xfrm>
            <a:off x="0" y="0"/>
            <a:ext cx="12192000" cy="1778924"/>
          </a:xfrm>
          <a:prstGeom prst="rect">
            <a:avLst/>
          </a:prstGeom>
        </p:spPr>
      </p:pic>
      <p:pic>
        <p:nvPicPr>
          <p:cNvPr id="5" name="Imagen 4"/>
          <p:cNvPicPr>
            <a:picLocks noChangeAspect="1"/>
          </p:cNvPicPr>
          <p:nvPr/>
        </p:nvPicPr>
        <p:blipFill>
          <a:blip r:embed="rId3"/>
          <a:stretch>
            <a:fillRect/>
          </a:stretch>
        </p:blipFill>
        <p:spPr>
          <a:xfrm>
            <a:off x="219456" y="133037"/>
            <a:ext cx="5276850" cy="1428750"/>
          </a:xfrm>
          <a:prstGeom prst="rect">
            <a:avLst/>
          </a:prstGeom>
        </p:spPr>
      </p:pic>
      <p:sp>
        <p:nvSpPr>
          <p:cNvPr id="4" name="Rectángulo 3"/>
          <p:cNvSpPr/>
          <p:nvPr/>
        </p:nvSpPr>
        <p:spPr>
          <a:xfrm>
            <a:off x="5476544" y="366242"/>
            <a:ext cx="6934912" cy="523220"/>
          </a:xfrm>
          <a:prstGeom prst="rect">
            <a:avLst/>
          </a:prstGeom>
        </p:spPr>
        <p:txBody>
          <a:bodyPr wrap="none">
            <a:spAutoFit/>
          </a:bodyPr>
          <a:lstStyle/>
          <a:p>
            <a:r>
              <a:rPr lang="es-ES" sz="2800" dirty="0">
                <a:solidFill>
                  <a:schemeClr val="bg1">
                    <a:lumMod val="75000"/>
                  </a:schemeClr>
                </a:solidFill>
                <a:latin typeface="Georgia" panose="02040502050405020303" pitchFamily="18" charset="0"/>
              </a:rPr>
              <a:t>JORNADAS DE TRIBUNALES FISCALES </a:t>
            </a:r>
            <a:endParaRPr lang="en-US" sz="2800" dirty="0">
              <a:solidFill>
                <a:schemeClr val="bg1">
                  <a:lumMod val="75000"/>
                </a:schemeClr>
              </a:solidFill>
              <a:latin typeface="Georgia" panose="02040502050405020303" pitchFamily="18" charset="0"/>
            </a:endParaRPr>
          </a:p>
        </p:txBody>
      </p:sp>
      <p:sp>
        <p:nvSpPr>
          <p:cNvPr id="7" name="Rectángulo 6"/>
          <p:cNvSpPr/>
          <p:nvPr/>
        </p:nvSpPr>
        <p:spPr>
          <a:xfrm>
            <a:off x="547625" y="2084590"/>
            <a:ext cx="1976823" cy="52322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2800" b="0" i="0" u="none" strike="noStrike" kern="1200" cap="none" spc="0" normalizeH="0" baseline="0" noProof="0" dirty="0">
                <a:ln>
                  <a:noFill/>
                </a:ln>
                <a:solidFill>
                  <a:srgbClr val="4472C4">
                    <a:lumMod val="50000"/>
                  </a:srgbClr>
                </a:solidFill>
                <a:effectLst>
                  <a:outerShdw blurRad="38100" dist="38100" dir="2700000" algn="tl">
                    <a:srgbClr val="000000">
                      <a:alpha val="43137"/>
                    </a:srgbClr>
                  </a:outerShdw>
                </a:effectLst>
                <a:uLnTx/>
                <a:uFillTx/>
                <a:latin typeface="Georgia" panose="02040502050405020303" pitchFamily="18" charset="0"/>
              </a:rPr>
              <a:t>SUMARIO </a:t>
            </a:r>
          </a:p>
        </p:txBody>
      </p:sp>
      <p:sp>
        <p:nvSpPr>
          <p:cNvPr id="6" name="Rectángulo 5"/>
          <p:cNvSpPr/>
          <p:nvPr/>
        </p:nvSpPr>
        <p:spPr>
          <a:xfrm>
            <a:off x="2113358" y="2882709"/>
            <a:ext cx="8863060" cy="584775"/>
          </a:xfrm>
          <a:prstGeom prst="rect">
            <a:avLst/>
          </a:prstGeom>
        </p:spPr>
        <p:txBody>
          <a:bodyPr wrap="square">
            <a:spAutoFit/>
          </a:bodyPr>
          <a:lstStyle/>
          <a:p>
            <a:pPr lvl="0">
              <a:defRPr/>
            </a:pPr>
            <a:r>
              <a:rPr lang="es-ES" sz="3200" dirty="0" smtClean="0">
                <a:solidFill>
                  <a:schemeClr val="tx2">
                    <a:lumMod val="75000"/>
                  </a:schemeClr>
                </a:solidFill>
                <a:ea typeface="Arial" charset="0"/>
                <a:cs typeface="Arial" charset="0"/>
              </a:rPr>
              <a:t>Análisis previo - Contexto jurídico – Matriz Jurídica  </a:t>
            </a:r>
            <a:endParaRPr lang="es-ES" sz="3200" dirty="0">
              <a:solidFill>
                <a:schemeClr val="tx2">
                  <a:lumMod val="75000"/>
                </a:schemeClr>
              </a:solidFill>
              <a:ea typeface="Arial" charset="0"/>
              <a:cs typeface="Arial" charset="0"/>
            </a:endParaRPr>
          </a:p>
        </p:txBody>
      </p:sp>
      <p:sp>
        <p:nvSpPr>
          <p:cNvPr id="8" name="Rectángulo 7"/>
          <p:cNvSpPr/>
          <p:nvPr/>
        </p:nvSpPr>
        <p:spPr>
          <a:xfrm>
            <a:off x="2113358" y="3722833"/>
            <a:ext cx="8863059" cy="1077218"/>
          </a:xfrm>
          <a:prstGeom prst="rect">
            <a:avLst/>
          </a:prstGeom>
        </p:spPr>
        <p:txBody>
          <a:bodyPr wrap="square">
            <a:spAutoFit/>
          </a:bodyPr>
          <a:lstStyle/>
          <a:p>
            <a:pPr lvl="0">
              <a:defRPr/>
            </a:pPr>
            <a:r>
              <a:rPr lang="es-ES" sz="3200" b="1" dirty="0" smtClean="0">
                <a:solidFill>
                  <a:schemeClr val="tx2">
                    <a:lumMod val="75000"/>
                  </a:schemeClr>
                </a:solidFill>
                <a:ea typeface="Arial" charset="0"/>
                <a:cs typeface="Arial" charset="0"/>
              </a:rPr>
              <a:t> </a:t>
            </a:r>
            <a:r>
              <a:rPr lang="es-ES" sz="3200" dirty="0">
                <a:solidFill>
                  <a:schemeClr val="bg1">
                    <a:lumMod val="85000"/>
                  </a:schemeClr>
                </a:solidFill>
              </a:rPr>
              <a:t>La ejecución de las sentencias del Tribunal Fiscal de Apelaciones de Tucumán en sede judicial</a:t>
            </a:r>
            <a:endParaRPr lang="es-ES" sz="3200" b="1" dirty="0">
              <a:solidFill>
                <a:schemeClr val="bg1">
                  <a:lumMod val="85000"/>
                </a:schemeClr>
              </a:solidFill>
              <a:ea typeface="Arial" charset="0"/>
              <a:cs typeface="Arial" charset="0"/>
            </a:endParaRPr>
          </a:p>
        </p:txBody>
      </p:sp>
      <p:sp>
        <p:nvSpPr>
          <p:cNvPr id="10" name="Rectángulo 9"/>
          <p:cNvSpPr/>
          <p:nvPr/>
        </p:nvSpPr>
        <p:spPr>
          <a:xfrm>
            <a:off x="2113358" y="5055400"/>
            <a:ext cx="4688912" cy="584775"/>
          </a:xfrm>
          <a:prstGeom prst="rect">
            <a:avLst/>
          </a:prstGeom>
        </p:spPr>
        <p:txBody>
          <a:bodyPr wrap="none">
            <a:spAutoFit/>
          </a:bodyPr>
          <a:lstStyle/>
          <a:p>
            <a:r>
              <a:rPr lang="es-ES" sz="3200" dirty="0" smtClean="0">
                <a:solidFill>
                  <a:schemeClr val="bg1">
                    <a:lumMod val="85000"/>
                  </a:schemeClr>
                </a:solidFill>
              </a:rPr>
              <a:t>Conclusiones y propuestas </a:t>
            </a:r>
            <a:endParaRPr lang="en-US" dirty="0">
              <a:solidFill>
                <a:schemeClr val="bg1">
                  <a:lumMod val="85000"/>
                </a:schemeClr>
              </a:solidFill>
            </a:endParaRPr>
          </a:p>
        </p:txBody>
      </p:sp>
      <p:pic>
        <p:nvPicPr>
          <p:cNvPr id="12" name="Imagen 11"/>
          <p:cNvPicPr>
            <a:picLocks noChangeAspect="1"/>
          </p:cNvPicPr>
          <p:nvPr/>
        </p:nvPicPr>
        <p:blipFill>
          <a:blip r:embed="rId4"/>
          <a:stretch>
            <a:fillRect/>
          </a:stretch>
        </p:blipFill>
        <p:spPr>
          <a:xfrm>
            <a:off x="1259475" y="2954452"/>
            <a:ext cx="485263" cy="493819"/>
          </a:xfrm>
          <a:prstGeom prst="rect">
            <a:avLst/>
          </a:prstGeom>
        </p:spPr>
      </p:pic>
      <p:grpSp>
        <p:nvGrpSpPr>
          <p:cNvPr id="13" name="Grupo 12" descr="Círculo pequeño con el número 2 en su interior para indicar que se encuentra en el paso 2"/>
          <p:cNvGrpSpPr/>
          <p:nvPr/>
        </p:nvGrpSpPr>
        <p:grpSpPr bwMode="blackWhite">
          <a:xfrm>
            <a:off x="1223016" y="4056523"/>
            <a:ext cx="558179" cy="409838"/>
            <a:chOff x="6953426" y="711274"/>
            <a:chExt cx="558179" cy="409838"/>
          </a:xfrm>
        </p:grpSpPr>
        <p:sp>
          <p:nvSpPr>
            <p:cNvPr id="14" name="Elipse 13" descr="Círculo pequeño"/>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15" name="Cuadro de texto 34" descr="Número 2"/>
            <p:cNvSpPr txBox="1">
              <a:spLocks noChangeAspect="1"/>
            </p:cNvSpPr>
            <p:nvPr/>
          </p:nvSpPr>
          <p:spPr bwMode="blackWhite">
            <a:xfrm>
              <a:off x="6953426" y="727564"/>
              <a:ext cx="558179" cy="369332"/>
            </a:xfrm>
            <a:prstGeom prst="rect">
              <a:avLst/>
            </a:prstGeom>
            <a:noFill/>
          </p:spPr>
          <p:txBody>
            <a:bodyPr wrap="square" rtlCol="0">
              <a:spAutoFit/>
            </a:bodyPr>
            <a:lstStyle/>
            <a:p>
              <a:pPr algn="ctr" rtl="0"/>
              <a:r>
                <a:rPr lang="es-ES" dirty="0">
                  <a:solidFill>
                    <a:schemeClr val="bg1"/>
                  </a:solidFill>
                  <a:latin typeface="Segoe UI Semibold" panose="020B0702040204020203" pitchFamily="34" charset="0"/>
                  <a:cs typeface="Segoe UI Semibold" panose="020B0702040204020203" pitchFamily="34" charset="0"/>
                </a:rPr>
                <a:t>2</a:t>
              </a:r>
            </a:p>
          </p:txBody>
        </p:sp>
      </p:grpSp>
      <p:grpSp>
        <p:nvGrpSpPr>
          <p:cNvPr id="16" name="Grupo 15" descr="Círculo pequeño con el número 3 en su interior para indicar que se encuentra en el paso 3"/>
          <p:cNvGrpSpPr/>
          <p:nvPr/>
        </p:nvGrpSpPr>
        <p:grpSpPr bwMode="blackWhite">
          <a:xfrm>
            <a:off x="1259475" y="5178512"/>
            <a:ext cx="558179" cy="409838"/>
            <a:chOff x="6953426" y="711274"/>
            <a:chExt cx="558179" cy="409838"/>
          </a:xfrm>
        </p:grpSpPr>
        <p:sp>
          <p:nvSpPr>
            <p:cNvPr id="17" name="Elipse 16" descr="Círculo pequeño"/>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s-ES" dirty="0"/>
            </a:p>
          </p:txBody>
        </p:sp>
        <p:sp>
          <p:nvSpPr>
            <p:cNvPr id="18" name="Cuadro de texto 29" descr="Número 3"/>
            <p:cNvSpPr txBox="1">
              <a:spLocks noChangeAspect="1"/>
            </p:cNvSpPr>
            <p:nvPr/>
          </p:nvSpPr>
          <p:spPr bwMode="blackWhite">
            <a:xfrm>
              <a:off x="6953426" y="727564"/>
              <a:ext cx="558179" cy="369332"/>
            </a:xfrm>
            <a:prstGeom prst="rect">
              <a:avLst/>
            </a:prstGeom>
            <a:noFill/>
          </p:spPr>
          <p:txBody>
            <a:bodyPr wrap="square" rtlCol="0">
              <a:spAutoFit/>
            </a:bodyPr>
            <a:lstStyle/>
            <a:p>
              <a:pPr algn="ctr" rtl="0"/>
              <a:r>
                <a:rPr lang="es-ES" dirty="0">
                  <a:solidFill>
                    <a:schemeClr val="bg1"/>
                  </a:solidFill>
                  <a:latin typeface="Segoe UI Semibold" panose="020B0702040204020203" pitchFamily="34" charset="0"/>
                  <a:cs typeface="Segoe UI Semibold" panose="020B0702040204020203" pitchFamily="34" charset="0"/>
                </a:rPr>
                <a:t>3</a:t>
              </a:r>
            </a:p>
          </p:txBody>
        </p:sp>
      </p:grpSp>
    </p:spTree>
    <p:extLst>
      <p:ext uri="{BB962C8B-B14F-4D97-AF65-F5344CB8AC3E}">
        <p14:creationId xmlns:p14="http://schemas.microsoft.com/office/powerpoint/2010/main" val="3258778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a:xfrm>
            <a:off x="719403" y="260648"/>
            <a:ext cx="10871200" cy="949920"/>
          </a:xfrm>
        </p:spPr>
        <p:txBody>
          <a:bodyPr>
            <a:normAutofit fontScale="90000"/>
          </a:bodyPr>
          <a:lstStyle/>
          <a:p>
            <a:pPr algn="ctr"/>
            <a:r>
              <a:rPr lang="es-ES" dirty="0" smtClean="0">
                <a:solidFill>
                  <a:srgbClr val="C00000"/>
                </a:solidFill>
                <a:effectLst>
                  <a:outerShdw blurRad="38100" dist="38100" dir="2700000" algn="tl">
                    <a:srgbClr val="000000">
                      <a:alpha val="43137"/>
                    </a:srgbClr>
                  </a:outerShdw>
                </a:effectLst>
              </a:rPr>
              <a:t>Re</a:t>
            </a:r>
            <a:endParaRPr lang="es-ES" dirty="0">
              <a:solidFill>
                <a:srgbClr val="C00000"/>
              </a:solidFill>
              <a:effectLst>
                <a:outerShdw blurRad="38100" dist="38100" dir="2700000" algn="tl">
                  <a:srgbClr val="000000">
                    <a:alpha val="43137"/>
                  </a:srgbClr>
                </a:outerShdw>
              </a:effectLst>
            </a:endParaRPr>
          </a:p>
        </p:txBody>
      </p:sp>
      <p:sp>
        <p:nvSpPr>
          <p:cNvPr id="4" name="Rectángulo redondeado 3"/>
          <p:cNvSpPr/>
          <p:nvPr/>
        </p:nvSpPr>
        <p:spPr>
          <a:xfrm>
            <a:off x="184478" y="113466"/>
            <a:ext cx="10503815" cy="96010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s-AR" sz="3200" b="0" i="0" u="none" strike="noStrike" kern="1200" cap="none" spc="0" normalizeH="0" baseline="0" noProof="0" dirty="0" smtClean="0">
                <a:ln>
                  <a:noFill/>
                </a:ln>
                <a:solidFill>
                  <a:prstClr val="white"/>
                </a:solidFill>
                <a:effectLst/>
                <a:uLnTx/>
                <a:uFillTx/>
                <a:latin typeface="Calibri"/>
                <a:ea typeface="+mn-ea"/>
                <a:cs typeface="+mn-cs"/>
              </a:rPr>
              <a:t>Análisis </a:t>
            </a:r>
            <a:r>
              <a:rPr kumimoji="0" lang="es-AR" sz="3200" b="0" i="0" u="none" strike="noStrike" kern="1200" cap="none" spc="0" normalizeH="0" baseline="0" noProof="0" dirty="0">
                <a:ln>
                  <a:noFill/>
                </a:ln>
                <a:solidFill>
                  <a:prstClr val="white"/>
                </a:solidFill>
                <a:effectLst/>
                <a:uLnTx/>
                <a:uFillTx/>
                <a:latin typeface="Calibri"/>
                <a:ea typeface="+mn-ea"/>
                <a:cs typeface="+mn-cs"/>
              </a:rPr>
              <a:t>previo – El contexto – La matriz Jurídica Utilizada</a:t>
            </a:r>
            <a:r>
              <a:rPr kumimoji="0" lang="es-ES" sz="3200" b="0" i="0" u="none" strike="noStrike" kern="1200" cap="none" spc="0" normalizeH="0" baseline="0" noProof="0" dirty="0">
                <a:ln>
                  <a:noFill/>
                </a:ln>
                <a:solidFill>
                  <a:prstClr val="white"/>
                </a:solidFill>
                <a:effectLst/>
                <a:uLnTx/>
                <a:uFillTx/>
                <a:latin typeface="Calibri"/>
                <a:ea typeface="+mn-ea"/>
                <a:cs typeface="+mn-cs"/>
              </a:rPr>
              <a:t> </a:t>
            </a:r>
          </a:p>
        </p:txBody>
      </p:sp>
      <p:pic>
        <p:nvPicPr>
          <p:cNvPr id="5" name="Imagen 4"/>
          <p:cNvPicPr>
            <a:picLocks noChangeAspect="1"/>
          </p:cNvPicPr>
          <p:nvPr/>
        </p:nvPicPr>
        <p:blipFill>
          <a:blip r:embed="rId3"/>
          <a:stretch>
            <a:fillRect/>
          </a:stretch>
        </p:blipFill>
        <p:spPr>
          <a:xfrm>
            <a:off x="4627018" y="1200871"/>
            <a:ext cx="2910076" cy="869772"/>
          </a:xfrm>
          <a:prstGeom prst="rect">
            <a:avLst/>
          </a:prstGeom>
        </p:spPr>
      </p:pic>
      <p:pic>
        <p:nvPicPr>
          <p:cNvPr id="6" name="Imagen 5"/>
          <p:cNvPicPr>
            <a:picLocks noChangeAspect="1"/>
          </p:cNvPicPr>
          <p:nvPr/>
        </p:nvPicPr>
        <p:blipFill>
          <a:blip r:embed="rId4"/>
          <a:stretch>
            <a:fillRect/>
          </a:stretch>
        </p:blipFill>
        <p:spPr>
          <a:xfrm>
            <a:off x="25940" y="6020744"/>
            <a:ext cx="837256" cy="837256"/>
          </a:xfrm>
          <a:prstGeom prst="rect">
            <a:avLst/>
          </a:prstGeom>
        </p:spPr>
      </p:pic>
      <p:sp>
        <p:nvSpPr>
          <p:cNvPr id="7" name="Lágrima 6"/>
          <p:cNvSpPr/>
          <p:nvPr/>
        </p:nvSpPr>
        <p:spPr>
          <a:xfrm rot="8078429">
            <a:off x="781355" y="4738183"/>
            <a:ext cx="757820" cy="753389"/>
          </a:xfrm>
          <a:prstGeom prst="teardrop">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AR" sz="1333" b="0" i="0" u="none" strike="noStrike" kern="1200" cap="none" spc="0" normalizeH="0" baseline="0" noProof="0" dirty="0">
              <a:ln>
                <a:noFill/>
              </a:ln>
              <a:solidFill>
                <a:prstClr val="black"/>
              </a:solidFill>
              <a:effectLst/>
              <a:uLnTx/>
              <a:uFillTx/>
              <a:latin typeface="Calibri"/>
              <a:ea typeface="+mn-ea"/>
              <a:cs typeface="+mn-cs"/>
            </a:endParaRPr>
          </a:p>
        </p:txBody>
      </p:sp>
      <p:cxnSp>
        <p:nvCxnSpPr>
          <p:cNvPr id="8" name="Conector angular 7"/>
          <p:cNvCxnSpPr/>
          <p:nvPr/>
        </p:nvCxnSpPr>
        <p:spPr>
          <a:xfrm flipV="1">
            <a:off x="815413" y="5445224"/>
            <a:ext cx="1824203" cy="576064"/>
          </a:xfrm>
          <a:prstGeom prst="bentConnector3">
            <a:avLst/>
          </a:prstGeom>
        </p:spPr>
        <p:style>
          <a:lnRef idx="1">
            <a:schemeClr val="accent1"/>
          </a:lnRef>
          <a:fillRef idx="0">
            <a:schemeClr val="accent1"/>
          </a:fillRef>
          <a:effectRef idx="0">
            <a:schemeClr val="accent1"/>
          </a:effectRef>
          <a:fontRef idx="minor">
            <a:schemeClr val="tx1"/>
          </a:fontRef>
        </p:style>
      </p:cxnSp>
      <p:sp>
        <p:nvSpPr>
          <p:cNvPr id="10" name="Rectángulo redondeado 9"/>
          <p:cNvSpPr/>
          <p:nvPr/>
        </p:nvSpPr>
        <p:spPr>
          <a:xfrm rot="16200000">
            <a:off x="-1492506" y="4246064"/>
            <a:ext cx="3534851" cy="364552"/>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s-MX" sz="16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mn-cs"/>
              </a:rPr>
              <a:t>ESTADO DE DERECHO PRE MODERNO</a:t>
            </a:r>
            <a:endParaRPr kumimoji="0" lang="es-AR" sz="16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mn-cs"/>
            </a:endParaRPr>
          </a:p>
        </p:txBody>
      </p:sp>
      <p:sp>
        <p:nvSpPr>
          <p:cNvPr id="11" name="Rectángulo 10"/>
          <p:cNvSpPr/>
          <p:nvPr/>
        </p:nvSpPr>
        <p:spPr>
          <a:xfrm>
            <a:off x="750782" y="4909692"/>
            <a:ext cx="716863" cy="379656"/>
          </a:xfrm>
          <a:prstGeom prst="rect">
            <a:avLst/>
          </a:prstGeom>
        </p:spPr>
        <p:txBody>
          <a:bodyPr wrap="non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s-MX" sz="1867"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1789</a:t>
            </a:r>
            <a:endParaRPr kumimoji="0" lang="es-AR" sz="1867"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endParaRPr>
          </a:p>
        </p:txBody>
      </p:sp>
      <p:cxnSp>
        <p:nvCxnSpPr>
          <p:cNvPr id="12" name="Conector recto de flecha 11"/>
          <p:cNvCxnSpPr/>
          <p:nvPr/>
        </p:nvCxnSpPr>
        <p:spPr>
          <a:xfrm>
            <a:off x="838228" y="6433924"/>
            <a:ext cx="60138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3" name="Rectángulo redondeado 12"/>
          <p:cNvSpPr/>
          <p:nvPr/>
        </p:nvSpPr>
        <p:spPr>
          <a:xfrm>
            <a:off x="274919" y="1241817"/>
            <a:ext cx="2880320" cy="834809"/>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s-MX" sz="1867" b="1" i="0" u="none" strike="noStrike" kern="1200" cap="none" spc="0" normalizeH="0" baseline="0" noProof="0" dirty="0">
                <a:ln>
                  <a:noFill/>
                </a:ln>
                <a:solidFill>
                  <a:prstClr val="black"/>
                </a:solidFill>
                <a:effectLst/>
                <a:uLnTx/>
                <a:uFillTx/>
                <a:latin typeface="Calibri"/>
                <a:ea typeface="+mn-ea"/>
                <a:cs typeface="+mn-cs"/>
              </a:rPr>
              <a:t>I.- Análisis previo</a:t>
            </a:r>
            <a:endParaRPr kumimoji="0" lang="es-AR" sz="1867" b="1" i="0" u="none" strike="noStrike" kern="1200" cap="none" spc="0" normalizeH="0" baseline="0" noProof="0" dirty="0">
              <a:ln>
                <a:noFill/>
              </a:ln>
              <a:solidFill>
                <a:prstClr val="black"/>
              </a:solidFill>
              <a:effectLst/>
              <a:uLnTx/>
              <a:uFillTx/>
              <a:latin typeface="Calibri"/>
              <a:ea typeface="+mn-ea"/>
              <a:cs typeface="+mn-cs"/>
            </a:endParaRPr>
          </a:p>
        </p:txBody>
      </p:sp>
      <p:sp>
        <p:nvSpPr>
          <p:cNvPr id="14" name="Rectángulo redondeado 13"/>
          <p:cNvSpPr/>
          <p:nvPr/>
        </p:nvSpPr>
        <p:spPr>
          <a:xfrm>
            <a:off x="8976320" y="1235834"/>
            <a:ext cx="2880320" cy="834809"/>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s-MX" sz="1867" b="1" i="0" u="none" strike="noStrike" kern="1200" cap="none" spc="0" normalizeH="0" baseline="0" noProof="0" dirty="0">
                <a:ln>
                  <a:noFill/>
                </a:ln>
                <a:solidFill>
                  <a:prstClr val="black"/>
                </a:solidFill>
                <a:effectLst/>
                <a:uLnTx/>
                <a:uFillTx/>
                <a:latin typeface="Calibri"/>
                <a:ea typeface="+mn-ea"/>
                <a:cs typeface="+mn-cs"/>
              </a:rPr>
              <a:t>I.- Matriz Jurídica</a:t>
            </a:r>
            <a:endParaRPr kumimoji="0" lang="es-AR" sz="1867" b="1" i="0" u="none" strike="noStrike" kern="1200" cap="none" spc="0" normalizeH="0" baseline="0" noProof="0" dirty="0">
              <a:ln>
                <a:noFill/>
              </a:ln>
              <a:solidFill>
                <a:prstClr val="black"/>
              </a:solidFill>
              <a:effectLst/>
              <a:uLnTx/>
              <a:uFillTx/>
              <a:latin typeface="Calibri"/>
              <a:ea typeface="+mn-ea"/>
              <a:cs typeface="+mn-cs"/>
            </a:endParaRPr>
          </a:p>
        </p:txBody>
      </p:sp>
      <p:sp>
        <p:nvSpPr>
          <p:cNvPr id="15" name="Rectángulo redondeado 14"/>
          <p:cNvSpPr/>
          <p:nvPr/>
        </p:nvSpPr>
        <p:spPr>
          <a:xfrm rot="16200000">
            <a:off x="449289" y="3914709"/>
            <a:ext cx="3534851" cy="364552"/>
          </a:xfrm>
          <a:prstGeom prst="roundRect">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s-MX" sz="16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mn-cs"/>
              </a:rPr>
              <a:t>ESTADO DE DERECHO LEGAL</a:t>
            </a:r>
            <a:endParaRPr kumimoji="0" lang="es-AR" sz="1600" b="1"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Calibri"/>
              <a:ea typeface="+mn-ea"/>
              <a:cs typeface="+mn-cs"/>
            </a:endParaRPr>
          </a:p>
        </p:txBody>
      </p:sp>
      <p:pic>
        <p:nvPicPr>
          <p:cNvPr id="16" name="Imagen 15"/>
          <p:cNvPicPr>
            <a:picLocks noChangeAspect="1"/>
          </p:cNvPicPr>
          <p:nvPr/>
        </p:nvPicPr>
        <p:blipFill>
          <a:blip r:embed="rId5"/>
          <a:stretch>
            <a:fillRect/>
          </a:stretch>
        </p:blipFill>
        <p:spPr>
          <a:xfrm>
            <a:off x="523899" y="3516140"/>
            <a:ext cx="1387765" cy="1113681"/>
          </a:xfrm>
          <a:prstGeom prst="rect">
            <a:avLst/>
          </a:prstGeom>
        </p:spPr>
      </p:pic>
      <p:cxnSp>
        <p:nvCxnSpPr>
          <p:cNvPr id="17" name="Conector recto de flecha 16"/>
          <p:cNvCxnSpPr/>
          <p:nvPr/>
        </p:nvCxnSpPr>
        <p:spPr>
          <a:xfrm>
            <a:off x="2639616" y="5445224"/>
            <a:ext cx="60138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Conector angular 17"/>
          <p:cNvCxnSpPr/>
          <p:nvPr/>
        </p:nvCxnSpPr>
        <p:spPr>
          <a:xfrm rot="5400000" flipH="1" flipV="1">
            <a:off x="2639616" y="4485117"/>
            <a:ext cx="960107" cy="960107"/>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19" name="Conector angular 18"/>
          <p:cNvCxnSpPr/>
          <p:nvPr/>
        </p:nvCxnSpPr>
        <p:spPr>
          <a:xfrm rot="5400000" flipH="1" flipV="1">
            <a:off x="3605895" y="3514757"/>
            <a:ext cx="960107" cy="960107"/>
          </a:xfrm>
          <a:prstGeom prst="bentConnector3">
            <a:avLst/>
          </a:prstGeom>
        </p:spPr>
        <p:style>
          <a:lnRef idx="1">
            <a:schemeClr val="accent1"/>
          </a:lnRef>
          <a:fillRef idx="0">
            <a:schemeClr val="accent1"/>
          </a:fillRef>
          <a:effectRef idx="0">
            <a:schemeClr val="accent1"/>
          </a:effectRef>
          <a:fontRef idx="minor">
            <a:schemeClr val="tx1"/>
          </a:fontRef>
        </p:style>
      </p:cxnSp>
      <p:cxnSp>
        <p:nvCxnSpPr>
          <p:cNvPr id="20" name="Conector recto de flecha 19"/>
          <p:cNvCxnSpPr/>
          <p:nvPr/>
        </p:nvCxnSpPr>
        <p:spPr>
          <a:xfrm>
            <a:off x="4566002" y="3521139"/>
            <a:ext cx="60138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1" name="Rectángulo redondeado 20"/>
          <p:cNvSpPr/>
          <p:nvPr/>
        </p:nvSpPr>
        <p:spPr>
          <a:xfrm>
            <a:off x="4638602" y="2499477"/>
            <a:ext cx="3162180" cy="565811"/>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s-ES" sz="1867" b="1" i="0" u="none" strike="noStrike" kern="1200" cap="none" spc="0" normalizeH="0" baseline="0" noProof="0" dirty="0">
                <a:ln>
                  <a:noFill/>
                </a:ln>
                <a:solidFill>
                  <a:prstClr val="black"/>
                </a:solidFill>
                <a:effectLst/>
                <a:uLnTx/>
                <a:uFillTx/>
                <a:latin typeface="Calibri"/>
                <a:ea typeface="+mn-ea"/>
                <a:cs typeface="+mn-cs"/>
              </a:rPr>
              <a:t>Estado de Derecho Constitucional</a:t>
            </a:r>
          </a:p>
        </p:txBody>
      </p:sp>
      <p:sp>
        <p:nvSpPr>
          <p:cNvPr id="22" name="Rectángulo redondeado 21"/>
          <p:cNvSpPr/>
          <p:nvPr/>
        </p:nvSpPr>
        <p:spPr>
          <a:xfrm>
            <a:off x="8883396" y="2499477"/>
            <a:ext cx="3066169" cy="565811"/>
          </a:xfrm>
          <a:prstGeom prst="round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s-ES" sz="1867" b="1" i="0" u="none" strike="noStrike" kern="1200" cap="none" spc="0" normalizeH="0" baseline="0" noProof="0" dirty="0">
                <a:ln>
                  <a:noFill/>
                </a:ln>
                <a:solidFill>
                  <a:prstClr val="black"/>
                </a:solidFill>
                <a:effectLst/>
                <a:uLnTx/>
                <a:uFillTx/>
                <a:latin typeface="Calibri"/>
                <a:ea typeface="+mn-ea"/>
                <a:cs typeface="+mn-cs"/>
              </a:rPr>
              <a:t>Estado de Derecho Convencional</a:t>
            </a:r>
          </a:p>
        </p:txBody>
      </p:sp>
      <p:sp>
        <p:nvSpPr>
          <p:cNvPr id="23" name="Lágrima 22"/>
          <p:cNvSpPr/>
          <p:nvPr/>
        </p:nvSpPr>
        <p:spPr>
          <a:xfrm rot="8078429">
            <a:off x="2514891" y="3421429"/>
            <a:ext cx="757820" cy="753389"/>
          </a:xfrm>
          <a:prstGeom prst="teardrop">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AR" sz="1333" b="0" i="0" u="none" strike="noStrike" kern="1200" cap="none" spc="0" normalizeH="0" baseline="0" noProof="0" dirty="0">
              <a:ln>
                <a:noFill/>
              </a:ln>
              <a:solidFill>
                <a:prstClr val="black"/>
              </a:solidFill>
              <a:effectLst/>
              <a:uLnTx/>
              <a:uFillTx/>
              <a:latin typeface="Calibri"/>
              <a:ea typeface="+mn-ea"/>
              <a:cs typeface="+mn-cs"/>
            </a:endParaRPr>
          </a:p>
        </p:txBody>
      </p:sp>
      <p:sp>
        <p:nvSpPr>
          <p:cNvPr id="24" name="Rectángulo 23"/>
          <p:cNvSpPr/>
          <p:nvPr/>
        </p:nvSpPr>
        <p:spPr>
          <a:xfrm>
            <a:off x="2519016" y="3452323"/>
            <a:ext cx="716863" cy="666977"/>
          </a:xfrm>
          <a:prstGeom prst="rect">
            <a:avLst/>
          </a:prstGeom>
        </p:spPr>
        <p:txBody>
          <a:bodyPr wrap="non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s-MX" sz="1867"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1945</a:t>
            </a:r>
          </a:p>
          <a:p>
            <a:pPr marL="0" marR="0" lvl="0" indent="0" algn="l" defTabSz="1219170" rtl="0" eaLnBrk="1" fontAlgn="auto" latinLnBrk="0" hangingPunct="1">
              <a:lnSpc>
                <a:spcPct val="100000"/>
              </a:lnSpc>
              <a:spcBef>
                <a:spcPts val="0"/>
              </a:spcBef>
              <a:spcAft>
                <a:spcPts val="0"/>
              </a:spcAft>
              <a:buClrTx/>
              <a:buSzTx/>
              <a:buFontTx/>
              <a:buNone/>
              <a:tabLst/>
              <a:defRPr/>
            </a:pPr>
            <a:r>
              <a:rPr kumimoji="0" lang="es-MX" sz="1867"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1946</a:t>
            </a:r>
            <a:endParaRPr kumimoji="0" lang="es-AR" sz="1867"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endParaRPr>
          </a:p>
        </p:txBody>
      </p:sp>
      <p:sp>
        <p:nvSpPr>
          <p:cNvPr id="25" name="Rectángulo 24"/>
          <p:cNvSpPr/>
          <p:nvPr/>
        </p:nvSpPr>
        <p:spPr>
          <a:xfrm>
            <a:off x="1527063" y="6228739"/>
            <a:ext cx="1863908" cy="379656"/>
          </a:xfrm>
          <a:prstGeom prst="rect">
            <a:avLst/>
          </a:prstGeom>
        </p:spPr>
        <p:txBody>
          <a:bodyPr wrap="non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s-AR" sz="1867" b="0" i="1" u="none" strike="noStrike" kern="1200" cap="none" spc="0" normalizeH="0" baseline="0" noProof="0" dirty="0">
                <a:ln>
                  <a:noFill/>
                </a:ln>
                <a:solidFill>
                  <a:prstClr val="black"/>
                </a:solidFill>
                <a:effectLst/>
                <a:uLnTx/>
                <a:uFillTx/>
                <a:latin typeface="Calibri"/>
                <a:ea typeface="Times New Roman" panose="02020603050405020304" pitchFamily="18" charset="0"/>
                <a:cs typeface="+mn-cs"/>
              </a:rPr>
              <a:t>Antiguo régimen.</a:t>
            </a:r>
            <a:endParaRPr kumimoji="0" lang="es-ES" sz="1867" b="0" i="1" u="none" strike="noStrike" kern="1200" cap="none" spc="0" normalizeH="0" baseline="0" noProof="0" dirty="0">
              <a:ln>
                <a:noFill/>
              </a:ln>
              <a:solidFill>
                <a:prstClr val="black"/>
              </a:solidFill>
              <a:effectLst/>
              <a:uLnTx/>
              <a:uFillTx/>
              <a:latin typeface="Calibri"/>
              <a:ea typeface="+mn-ea"/>
              <a:cs typeface="+mn-cs"/>
            </a:endParaRPr>
          </a:p>
        </p:txBody>
      </p:sp>
      <p:sp>
        <p:nvSpPr>
          <p:cNvPr id="26" name="Rectángulo 25"/>
          <p:cNvSpPr/>
          <p:nvPr/>
        </p:nvSpPr>
        <p:spPr>
          <a:xfrm>
            <a:off x="3358347" y="5731736"/>
            <a:ext cx="2387855" cy="29745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s-ES" sz="1333" b="1" i="1" u="none" strike="noStrike" kern="1200" cap="none" spc="0" normalizeH="0" baseline="0" noProof="0" dirty="0">
                <a:ln>
                  <a:noFill/>
                </a:ln>
                <a:solidFill>
                  <a:srgbClr val="00B0F0"/>
                </a:solidFill>
                <a:effectLst/>
                <a:uLnTx/>
                <a:uFillTx/>
                <a:latin typeface="Calibri"/>
                <a:ea typeface="+mn-ea"/>
                <a:cs typeface="+mn-cs"/>
              </a:rPr>
              <a:t>El vinculo parte de la Ley </a:t>
            </a:r>
          </a:p>
        </p:txBody>
      </p:sp>
      <p:sp>
        <p:nvSpPr>
          <p:cNvPr id="27" name="Rectángulo 26"/>
          <p:cNvSpPr/>
          <p:nvPr/>
        </p:nvSpPr>
        <p:spPr>
          <a:xfrm>
            <a:off x="2842035" y="4918714"/>
            <a:ext cx="3240021" cy="871905"/>
          </a:xfrm>
          <a:prstGeom prst="rect">
            <a:avLst/>
          </a:prstGeom>
        </p:spPr>
        <p:txBody>
          <a:bodyPr wrap="square">
            <a:spAutoFit/>
          </a:bodyPr>
          <a:lstStyle/>
          <a:p>
            <a:pPr marL="0" marR="0" lvl="0" indent="465655" algn="l" defTabSz="1219170" rtl="0" eaLnBrk="1" fontAlgn="auto" latinLnBrk="0" hangingPunct="1">
              <a:lnSpc>
                <a:spcPct val="100000"/>
              </a:lnSpc>
              <a:spcBef>
                <a:spcPts val="0"/>
              </a:spcBef>
              <a:spcAft>
                <a:spcPts val="0"/>
              </a:spcAft>
              <a:buClrTx/>
              <a:buSzTx/>
              <a:buFontTx/>
              <a:buNone/>
              <a:tabLst/>
              <a:defRPr/>
            </a:pPr>
            <a:r>
              <a:rPr kumimoji="0" lang="es-ES_tradnl" sz="1333" b="0" i="1" u="none" strike="noStrike" kern="1200" cap="none" spc="0" normalizeH="0" baseline="0" noProof="0" dirty="0">
                <a:ln>
                  <a:noFill/>
                </a:ln>
                <a:solidFill>
                  <a:prstClr val="black"/>
                </a:solidFill>
                <a:effectLst/>
                <a:uLnTx/>
                <a:uFillTx/>
                <a:latin typeface="Book Antiqua" panose="02040602050305030304" pitchFamily="18" charset="0"/>
                <a:ea typeface="Calibri" panose="020F0502020204030204" pitchFamily="34" charset="0"/>
                <a:cs typeface="Calibri" panose="020F0502020204030204" pitchFamily="34" charset="0"/>
              </a:rPr>
              <a:t> </a:t>
            </a:r>
            <a:r>
              <a:rPr kumimoji="0" lang="es-ES_tradnl" sz="1200" b="0" i="1" u="none" strike="noStrike" kern="1200" cap="none" spc="0" normalizeH="0" baseline="0" noProof="0" dirty="0">
                <a:ln>
                  <a:noFill/>
                </a:ln>
                <a:solidFill>
                  <a:srgbClr val="002060"/>
                </a:solidFill>
                <a:effectLst/>
                <a:uLnTx/>
                <a:uFillTx/>
                <a:latin typeface="Calibri"/>
                <a:ea typeface="Calibri" panose="020F0502020204030204" pitchFamily="34" charset="0"/>
                <a:cs typeface="Calibri" panose="020F0502020204030204" pitchFamily="34" charset="0"/>
              </a:rPr>
              <a:t>El Vínculo entre el Estado y </a:t>
            </a:r>
            <a:endParaRPr kumimoji="0" lang="es-ES" sz="1200" b="0" i="1" u="none" strike="noStrike" kern="1200" cap="none" spc="0" normalizeH="0" baseline="0" noProof="0" dirty="0">
              <a:ln>
                <a:noFill/>
              </a:ln>
              <a:solidFill>
                <a:srgbClr val="002060"/>
              </a:solidFill>
              <a:effectLst/>
              <a:uLnTx/>
              <a:uFillTx/>
              <a:latin typeface="Calibri"/>
              <a:ea typeface="Calibri" panose="020F0502020204030204" pitchFamily="34" charset="0"/>
              <a:cs typeface="Calibri" panose="020F0502020204030204" pitchFamily="34" charset="0"/>
            </a:endParaRPr>
          </a:p>
          <a:p>
            <a:pPr marL="0" marR="0" lvl="0" indent="465655" algn="l" defTabSz="1219170" rtl="0" eaLnBrk="1" fontAlgn="auto" latinLnBrk="0" hangingPunct="1">
              <a:lnSpc>
                <a:spcPct val="100000"/>
              </a:lnSpc>
              <a:spcBef>
                <a:spcPts val="0"/>
              </a:spcBef>
              <a:spcAft>
                <a:spcPts val="0"/>
              </a:spcAft>
              <a:buClrTx/>
              <a:buSzTx/>
              <a:buFontTx/>
              <a:buNone/>
              <a:tabLst/>
              <a:defRPr/>
            </a:pPr>
            <a:r>
              <a:rPr kumimoji="0" lang="es-ES_tradnl" sz="1200" b="0" i="1" u="none" strike="noStrike" kern="1200" cap="none" spc="0" normalizeH="0" baseline="0" noProof="0" dirty="0">
                <a:ln>
                  <a:noFill/>
                </a:ln>
                <a:solidFill>
                  <a:srgbClr val="002060"/>
                </a:solidFill>
                <a:effectLst/>
                <a:uLnTx/>
                <a:uFillTx/>
                <a:latin typeface="Calibri"/>
                <a:ea typeface="Calibri" panose="020F0502020204030204" pitchFamily="34" charset="0"/>
                <a:cs typeface="Calibri" panose="020F0502020204030204" pitchFamily="34" charset="0"/>
              </a:rPr>
              <a:t>el contribuyente es una relación</a:t>
            </a:r>
            <a:endParaRPr kumimoji="0" lang="es-ES" sz="1200" b="0" i="1" u="none" strike="noStrike" kern="1200" cap="none" spc="0" normalizeH="0" baseline="0" noProof="0" dirty="0">
              <a:ln>
                <a:noFill/>
              </a:ln>
              <a:solidFill>
                <a:srgbClr val="002060"/>
              </a:solidFill>
              <a:effectLst/>
              <a:uLnTx/>
              <a:uFillTx/>
              <a:latin typeface="Calibri"/>
              <a:ea typeface="Calibri" panose="020F0502020204030204" pitchFamily="34" charset="0"/>
              <a:cs typeface="Calibri" panose="020F0502020204030204" pitchFamily="34" charset="0"/>
            </a:endParaRPr>
          </a:p>
          <a:p>
            <a:pPr marL="0" marR="0" lvl="0" indent="465655" algn="l" defTabSz="1219170" rtl="0" eaLnBrk="1" fontAlgn="auto" latinLnBrk="0" hangingPunct="1">
              <a:lnSpc>
                <a:spcPct val="100000"/>
              </a:lnSpc>
              <a:spcBef>
                <a:spcPts val="0"/>
              </a:spcBef>
              <a:spcAft>
                <a:spcPts val="0"/>
              </a:spcAft>
              <a:buClrTx/>
              <a:buSzTx/>
              <a:buFontTx/>
              <a:buNone/>
              <a:tabLst/>
              <a:defRPr/>
            </a:pPr>
            <a:r>
              <a:rPr kumimoji="0" lang="es-ES_tradnl" sz="1200" b="0" i="1" u="none" strike="noStrike" kern="1200" cap="none" spc="0" normalizeH="0" baseline="0" noProof="0" dirty="0">
                <a:ln>
                  <a:noFill/>
                </a:ln>
                <a:solidFill>
                  <a:srgbClr val="002060"/>
                </a:solidFill>
                <a:effectLst/>
                <a:uLnTx/>
                <a:uFillTx/>
                <a:latin typeface="Calibri"/>
                <a:ea typeface="Calibri" panose="020F0502020204030204" pitchFamily="34" charset="0"/>
                <a:cs typeface="Calibri" panose="020F0502020204030204" pitchFamily="34" charset="0"/>
              </a:rPr>
              <a:t> jurídica y no una relación de poder.</a:t>
            </a:r>
            <a:endParaRPr kumimoji="0" lang="es-ES" sz="1200" b="0" i="1" u="none" strike="noStrike" kern="1200" cap="none" spc="0" normalizeH="0" baseline="0" noProof="0" dirty="0">
              <a:ln>
                <a:noFill/>
              </a:ln>
              <a:solidFill>
                <a:srgbClr val="002060"/>
              </a:solidFill>
              <a:effectLst/>
              <a:uLnTx/>
              <a:uFillTx/>
              <a:latin typeface="Calibri"/>
              <a:ea typeface="Calibri" panose="020F0502020204030204" pitchFamily="34" charset="0"/>
              <a:cs typeface="Calibri" panose="020F0502020204030204" pitchFamily="34" charset="0"/>
            </a:endParaRPr>
          </a:p>
          <a:p>
            <a:pPr marL="0" marR="0" lvl="0" indent="0" algn="l" defTabSz="1219170" rtl="0" eaLnBrk="1" fontAlgn="auto" latinLnBrk="0" hangingPunct="1">
              <a:lnSpc>
                <a:spcPct val="100000"/>
              </a:lnSpc>
              <a:spcBef>
                <a:spcPts val="0"/>
              </a:spcBef>
              <a:spcAft>
                <a:spcPts val="0"/>
              </a:spcAft>
              <a:buClrTx/>
              <a:buSzTx/>
              <a:buFontTx/>
              <a:buNone/>
              <a:tabLst/>
              <a:defRPr/>
            </a:pPr>
            <a:r>
              <a:rPr kumimoji="0" lang="es-ES_tradnl" sz="1333" b="0" i="0" u="none" strike="noStrike" kern="1200" cap="none" spc="0" normalizeH="0" baseline="0" noProof="0" dirty="0">
                <a:ln>
                  <a:noFill/>
                </a:ln>
                <a:solidFill>
                  <a:srgbClr val="002060"/>
                </a:solidFill>
                <a:effectLst/>
                <a:uLnTx/>
                <a:uFillTx/>
                <a:latin typeface="Calibri"/>
                <a:ea typeface="Calibri" panose="020F0502020204030204" pitchFamily="34" charset="0"/>
                <a:cs typeface="Calibri" panose="020F0502020204030204" pitchFamily="34" charset="0"/>
              </a:rPr>
              <a:t>            Prof. Ramón Valdés Costa</a:t>
            </a:r>
            <a:endParaRPr kumimoji="0" lang="es-ES" sz="1333" b="0" i="0" u="none" strike="noStrike" kern="1200" cap="none" spc="0" normalizeH="0" baseline="0" noProof="0" dirty="0">
              <a:ln>
                <a:noFill/>
              </a:ln>
              <a:solidFill>
                <a:srgbClr val="002060"/>
              </a:solidFill>
              <a:effectLst/>
              <a:uLnTx/>
              <a:uFillTx/>
              <a:latin typeface="Calibri"/>
              <a:ea typeface="+mn-ea"/>
              <a:cs typeface="+mn-cs"/>
            </a:endParaRPr>
          </a:p>
        </p:txBody>
      </p:sp>
      <p:sp>
        <p:nvSpPr>
          <p:cNvPr id="28" name="Rectángulo 27"/>
          <p:cNvSpPr/>
          <p:nvPr/>
        </p:nvSpPr>
        <p:spPr>
          <a:xfrm>
            <a:off x="5603383" y="3746116"/>
            <a:ext cx="2018455" cy="3043257"/>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s-AR" sz="1333" b="0" i="0" u="none" strike="noStrike" kern="1200" cap="none" spc="0" normalizeH="0" baseline="0" noProof="0" dirty="0">
                <a:ln>
                  <a:noFill/>
                </a:ln>
                <a:solidFill>
                  <a:prstClr val="black"/>
                </a:solidFill>
                <a:effectLst/>
                <a:uLnTx/>
                <a:uFillTx/>
                <a:latin typeface="Calibri"/>
                <a:ea typeface="+mn-ea"/>
                <a:cs typeface="+mn-cs"/>
              </a:rPr>
              <a:t>Sociedades plurales; el control jurisdiccional de la ley; ruptura de la identificación entre el derecho y la ley; impera el derecho de los principios; los valores y los precedentes frente al derecho como normas o reglas; el derecho se genera más allá de los Estados Nacionales pero se aplica desde los mismos</a:t>
            </a:r>
            <a:endParaRPr kumimoji="0" lang="es-ES" sz="1333" b="0" i="0" u="none" strike="noStrike" kern="1200" cap="none" spc="0" normalizeH="0" baseline="0" noProof="0" dirty="0">
              <a:ln>
                <a:noFill/>
              </a:ln>
              <a:solidFill>
                <a:prstClr val="black"/>
              </a:solidFill>
              <a:effectLst/>
              <a:uLnTx/>
              <a:uFillTx/>
              <a:latin typeface="Calibri"/>
              <a:ea typeface="+mn-ea"/>
              <a:cs typeface="+mn-cs"/>
            </a:endParaRPr>
          </a:p>
        </p:txBody>
      </p:sp>
      <p:sp>
        <p:nvSpPr>
          <p:cNvPr id="29" name="Flecha abajo 28"/>
          <p:cNvSpPr/>
          <p:nvPr/>
        </p:nvSpPr>
        <p:spPr>
          <a:xfrm>
            <a:off x="6606106" y="3391834"/>
            <a:ext cx="60959" cy="19202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2400" b="0" i="0" u="none" strike="noStrike" kern="1200" cap="none" spc="0" normalizeH="0" baseline="0" noProof="0">
              <a:ln>
                <a:noFill/>
              </a:ln>
              <a:solidFill>
                <a:prstClr val="white"/>
              </a:solidFill>
              <a:effectLst/>
              <a:uLnTx/>
              <a:uFillTx/>
              <a:latin typeface="Calibri"/>
              <a:ea typeface="+mn-ea"/>
              <a:cs typeface="+mn-cs"/>
            </a:endParaRPr>
          </a:p>
        </p:txBody>
      </p:sp>
      <p:pic>
        <p:nvPicPr>
          <p:cNvPr id="30" name="Imagen 29"/>
          <p:cNvPicPr>
            <a:picLocks noChangeAspect="1"/>
          </p:cNvPicPr>
          <p:nvPr/>
        </p:nvPicPr>
        <p:blipFill>
          <a:blip r:embed="rId6"/>
          <a:stretch>
            <a:fillRect/>
          </a:stretch>
        </p:blipFill>
        <p:spPr>
          <a:xfrm>
            <a:off x="3240333" y="2503205"/>
            <a:ext cx="1250368" cy="949119"/>
          </a:xfrm>
          <a:prstGeom prst="rect">
            <a:avLst/>
          </a:prstGeom>
        </p:spPr>
      </p:pic>
      <p:sp>
        <p:nvSpPr>
          <p:cNvPr id="31" name="Rectángulo 30"/>
          <p:cNvSpPr/>
          <p:nvPr/>
        </p:nvSpPr>
        <p:spPr>
          <a:xfrm>
            <a:off x="3295627" y="6225697"/>
            <a:ext cx="1964577" cy="379656"/>
          </a:xfrm>
          <a:prstGeom prst="rect">
            <a:avLst/>
          </a:prstGeom>
        </p:spPr>
        <p:txBody>
          <a:bodyPr wrap="non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s-ES" sz="1867" b="0" i="1" u="none" strike="noStrike" kern="1200" cap="none" spc="0" normalizeH="0" baseline="0" noProof="0" dirty="0">
                <a:ln>
                  <a:noFill/>
                </a:ln>
                <a:solidFill>
                  <a:srgbClr val="FF0000"/>
                </a:solidFill>
                <a:effectLst/>
                <a:uLnTx/>
                <a:uFillTx/>
                <a:latin typeface="Calibri"/>
                <a:ea typeface="+mn-ea"/>
                <a:cs typeface="+mn-cs"/>
              </a:rPr>
              <a:t>Relación de Poder </a:t>
            </a:r>
          </a:p>
        </p:txBody>
      </p:sp>
      <p:sp>
        <p:nvSpPr>
          <p:cNvPr id="32" name="Rectángulo 31"/>
          <p:cNvSpPr/>
          <p:nvPr/>
        </p:nvSpPr>
        <p:spPr>
          <a:xfrm>
            <a:off x="4600471" y="3026473"/>
            <a:ext cx="2387855" cy="502573"/>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s-ES" sz="1333" b="0" i="1" u="none" strike="noStrike" kern="1200" cap="none" spc="0" normalizeH="0" baseline="0" noProof="0" dirty="0">
                <a:ln>
                  <a:noFill/>
                </a:ln>
                <a:solidFill>
                  <a:prstClr val="black"/>
                </a:solidFill>
                <a:effectLst/>
                <a:uLnTx/>
                <a:uFillTx/>
                <a:latin typeface="Calibri"/>
                <a:ea typeface="+mn-ea"/>
                <a:cs typeface="+mn-cs"/>
              </a:rPr>
              <a:t>El vinculo parte del bloque de Constitucionalidad  </a:t>
            </a:r>
          </a:p>
        </p:txBody>
      </p:sp>
      <p:sp>
        <p:nvSpPr>
          <p:cNvPr id="33" name="Rectángulo 32"/>
          <p:cNvSpPr/>
          <p:nvPr/>
        </p:nvSpPr>
        <p:spPr>
          <a:xfrm>
            <a:off x="9243293" y="3026474"/>
            <a:ext cx="2387855" cy="707694"/>
          </a:xfrm>
          <a:prstGeom prst="rect">
            <a:avLst/>
          </a:prstGeom>
        </p:spPr>
        <p:txBody>
          <a:bodyPr wrap="squar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s-ES" sz="1333" b="0" i="1" u="none" strike="noStrike" kern="1200" cap="none" spc="0" normalizeH="0" baseline="0" noProof="0" dirty="0">
                <a:ln>
                  <a:noFill/>
                </a:ln>
                <a:solidFill>
                  <a:prstClr val="black"/>
                </a:solidFill>
                <a:effectLst/>
                <a:uLnTx/>
                <a:uFillTx/>
                <a:latin typeface="Calibri"/>
                <a:ea typeface="+mn-ea"/>
                <a:cs typeface="+mn-cs"/>
              </a:rPr>
              <a:t>El vinculo parte del bloque de Constitucionalidad  y Convencionalidad </a:t>
            </a:r>
          </a:p>
        </p:txBody>
      </p:sp>
      <p:sp>
        <p:nvSpPr>
          <p:cNvPr id="35" name="Rectángulo 34"/>
          <p:cNvSpPr/>
          <p:nvPr/>
        </p:nvSpPr>
        <p:spPr>
          <a:xfrm>
            <a:off x="10058445" y="3746115"/>
            <a:ext cx="2133556" cy="3111884"/>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s-ES" sz="1067" b="0" i="0" u="none" strike="noStrike" kern="1200" cap="none" spc="0" normalizeH="0" baseline="0" noProof="0" dirty="0">
                <a:ln>
                  <a:noFill/>
                </a:ln>
                <a:solidFill>
                  <a:srgbClr val="000000"/>
                </a:solidFill>
                <a:effectLst/>
                <a:uLnTx/>
                <a:uFillTx/>
                <a:latin typeface="Gill Sans"/>
                <a:ea typeface="+mn-ea"/>
                <a:cs typeface="+mn-cs"/>
              </a:rPr>
              <a:t>La Declaración Americana de los Derechos y Deberes del Hombre; la Declaración Universal de Derechos Humanos; la Convención Americana sobre Derechos Humanos; el Pacto Internacional de Derechos Económicos, Sociales y Culturales; el Pacto Internacional de Derechos Civiles y Políticos y su Protocolo Facultativo; la Convención sobre la Eliminación de todas las Formas de Discriminación contra la Mujer; la Convención sobre los Derechos del Niño</a:t>
            </a:r>
            <a:endParaRPr kumimoji="0" lang="es-ES" sz="1067" b="0" i="0" u="none" strike="noStrike" kern="1200" cap="none" spc="0" normalizeH="0" baseline="0" noProof="0" dirty="0">
              <a:ln>
                <a:noFill/>
              </a:ln>
              <a:solidFill>
                <a:prstClr val="white"/>
              </a:solidFill>
              <a:effectLst/>
              <a:uLnTx/>
              <a:uFillTx/>
              <a:latin typeface="Calibri"/>
              <a:ea typeface="+mn-ea"/>
              <a:cs typeface="+mn-cs"/>
            </a:endParaRPr>
          </a:p>
        </p:txBody>
      </p:sp>
      <p:sp>
        <p:nvSpPr>
          <p:cNvPr id="36" name="Lágrima 35"/>
          <p:cNvSpPr/>
          <p:nvPr/>
        </p:nvSpPr>
        <p:spPr>
          <a:xfrm rot="8078429">
            <a:off x="11405402" y="2657075"/>
            <a:ext cx="757820" cy="753389"/>
          </a:xfrm>
          <a:prstGeom prst="teardrop">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AR" sz="1333" b="0" i="0" u="none" strike="noStrike" kern="1200" cap="none" spc="0" normalizeH="0" baseline="0" noProof="0" dirty="0">
              <a:ln>
                <a:noFill/>
              </a:ln>
              <a:solidFill>
                <a:prstClr val="black"/>
              </a:solidFill>
              <a:effectLst/>
              <a:uLnTx/>
              <a:uFillTx/>
              <a:latin typeface="Calibri"/>
              <a:ea typeface="+mn-ea"/>
              <a:cs typeface="+mn-cs"/>
            </a:endParaRPr>
          </a:p>
        </p:txBody>
      </p:sp>
      <p:sp>
        <p:nvSpPr>
          <p:cNvPr id="38" name="Rectángulo 37"/>
          <p:cNvSpPr/>
          <p:nvPr/>
        </p:nvSpPr>
        <p:spPr>
          <a:xfrm>
            <a:off x="11319229" y="2771757"/>
            <a:ext cx="870751" cy="461665"/>
          </a:xfrm>
          <a:prstGeom prst="rect">
            <a:avLst/>
          </a:prstGeom>
        </p:spPr>
        <p:txBody>
          <a:bodyPr wrap="non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1994</a:t>
            </a:r>
            <a:endParaRPr kumimoji="0" lang="es-AR" sz="2400" b="0" i="0" u="none" strike="noStrike" kern="1200" cap="none" spc="0" normalizeH="0" baseline="0" noProof="0" dirty="0">
              <a:ln>
                <a:noFill/>
              </a:ln>
              <a:solidFill>
                <a:prstClr val="black"/>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endParaRPr>
          </a:p>
        </p:txBody>
      </p:sp>
      <p:sp>
        <p:nvSpPr>
          <p:cNvPr id="39" name="Lágrima 38"/>
          <p:cNvSpPr/>
          <p:nvPr/>
        </p:nvSpPr>
        <p:spPr>
          <a:xfrm rot="8078429">
            <a:off x="7996242" y="2541336"/>
            <a:ext cx="757820" cy="753389"/>
          </a:xfrm>
          <a:prstGeom prst="teardrop">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AR" sz="1333" b="0" i="0" u="none" strike="noStrike" kern="1200" cap="none" spc="0" normalizeH="0" baseline="0" noProof="0" dirty="0">
              <a:ln>
                <a:noFill/>
              </a:ln>
              <a:solidFill>
                <a:prstClr val="black"/>
              </a:solidFill>
              <a:effectLst/>
              <a:uLnTx/>
              <a:uFillTx/>
              <a:latin typeface="Calibri"/>
              <a:ea typeface="+mn-ea"/>
              <a:cs typeface="+mn-cs"/>
            </a:endParaRPr>
          </a:p>
        </p:txBody>
      </p:sp>
      <p:sp>
        <p:nvSpPr>
          <p:cNvPr id="40" name="Rectángulo 39"/>
          <p:cNvSpPr/>
          <p:nvPr/>
        </p:nvSpPr>
        <p:spPr>
          <a:xfrm>
            <a:off x="7987014" y="2660913"/>
            <a:ext cx="716863" cy="379656"/>
          </a:xfrm>
          <a:prstGeom prst="rect">
            <a:avLst/>
          </a:prstGeom>
        </p:spPr>
        <p:txBody>
          <a:bodyPr wrap="none">
            <a:spAutoFit/>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s-MX" sz="1867"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rPr>
              <a:t>1960</a:t>
            </a:r>
            <a:endParaRPr kumimoji="0" lang="es-AR" sz="1867" b="0" i="0" u="none" strike="noStrike" kern="1200" cap="none" spc="0" normalizeH="0" baseline="0" noProof="0" dirty="0">
              <a:ln>
                <a:noFill/>
              </a:ln>
              <a:solidFill>
                <a:prstClr val="white"/>
              </a:solidFill>
              <a:effectLst>
                <a:outerShdw blurRad="38100" dist="38100" dir="2700000" algn="tl">
                  <a:srgbClr val="000000">
                    <a:alpha val="43137"/>
                  </a:srgbClr>
                </a:outerShdw>
              </a:effectLst>
              <a:uLnTx/>
              <a:uFillTx/>
              <a:latin typeface="Arial" panose="020B0604020202020204" pitchFamily="34" charset="0"/>
              <a:ea typeface="+mn-ea"/>
              <a:cs typeface="Arial" panose="020B0604020202020204" pitchFamily="34" charset="0"/>
            </a:endParaRPr>
          </a:p>
        </p:txBody>
      </p:sp>
      <p:pic>
        <p:nvPicPr>
          <p:cNvPr id="41" name="Imagen 40"/>
          <p:cNvPicPr>
            <a:picLocks noChangeAspect="1"/>
          </p:cNvPicPr>
          <p:nvPr/>
        </p:nvPicPr>
        <p:blipFill>
          <a:blip r:embed="rId7"/>
          <a:stretch>
            <a:fillRect/>
          </a:stretch>
        </p:blipFill>
        <p:spPr>
          <a:xfrm>
            <a:off x="7937607" y="3783592"/>
            <a:ext cx="1863539" cy="1403051"/>
          </a:xfrm>
          <a:prstGeom prst="rect">
            <a:avLst/>
          </a:prstGeom>
        </p:spPr>
      </p:pic>
      <p:sp>
        <p:nvSpPr>
          <p:cNvPr id="42" name="Flecha abajo 41"/>
          <p:cNvSpPr/>
          <p:nvPr/>
        </p:nvSpPr>
        <p:spPr>
          <a:xfrm>
            <a:off x="8883395" y="5320062"/>
            <a:ext cx="60959" cy="27905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es-ES" sz="2400" b="0" i="0" u="none" strike="noStrike" kern="1200" cap="none" spc="0" normalizeH="0" baseline="0" noProof="0">
              <a:ln>
                <a:noFill/>
              </a:ln>
              <a:solidFill>
                <a:prstClr val="white"/>
              </a:solidFill>
              <a:effectLst/>
              <a:uLnTx/>
              <a:uFillTx/>
              <a:latin typeface="Calibri"/>
              <a:ea typeface="+mn-ea"/>
              <a:cs typeface="+mn-cs"/>
            </a:endParaRPr>
          </a:p>
        </p:txBody>
      </p:sp>
      <p:sp>
        <p:nvSpPr>
          <p:cNvPr id="43" name="Rectángulo 42"/>
          <p:cNvSpPr/>
          <p:nvPr/>
        </p:nvSpPr>
        <p:spPr>
          <a:xfrm>
            <a:off x="8002359" y="5731735"/>
            <a:ext cx="1814132" cy="10576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r>
              <a:rPr kumimoji="0" lang="es-ES" sz="1333" b="1" i="0" u="none" strike="noStrike" kern="1200" cap="none" spc="0" normalizeH="0" baseline="0" noProof="0" dirty="0">
                <a:ln>
                  <a:noFill/>
                </a:ln>
                <a:solidFill>
                  <a:prstClr val="white"/>
                </a:solidFill>
                <a:effectLst/>
                <a:uLnTx/>
                <a:uFillTx/>
                <a:latin typeface="Raleway"/>
                <a:ea typeface="+mn-ea"/>
                <a:cs typeface="+mn-cs"/>
              </a:rPr>
              <a:t>artículos 185 de la ley 11.683 y 1164 del Código Aduanero</a:t>
            </a:r>
            <a:endParaRPr kumimoji="0" lang="es-ES" sz="1333" b="1"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251152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7"/>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2" presetClass="entr" presetSubtype="4" fill="hold" nodeType="clickEffect">
                                  <p:stCondLst>
                                    <p:cond delay="0"/>
                                  </p:stCondLst>
                                  <p:childTnLst>
                                    <p:set>
                                      <p:cBhvr>
                                        <p:cTn id="37" dur="1" fill="hold">
                                          <p:stCondLst>
                                            <p:cond delay="0"/>
                                          </p:stCondLst>
                                        </p:cTn>
                                        <p:tgtEl>
                                          <p:spTgt spid="11">
                                            <p:txEl>
                                              <p:pRg st="0" end="0"/>
                                            </p:txEl>
                                          </p:spTgt>
                                        </p:tgtEl>
                                        <p:attrNameLst>
                                          <p:attrName>style.visibility</p:attrName>
                                        </p:attrNameLst>
                                      </p:cBhvr>
                                      <p:to>
                                        <p:strVal val="visible"/>
                                      </p:to>
                                    </p:set>
                                    <p:anim calcmode="lin" valueType="num">
                                      <p:cBhvr additive="base">
                                        <p:cTn id="38"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 presetClass="entr" presetSubtype="4" fill="hold" nodeType="click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fill="hold"/>
                                        <p:tgtEl>
                                          <p:spTgt spid="16"/>
                                        </p:tgtEl>
                                        <p:attrNameLst>
                                          <p:attrName>ppt_x</p:attrName>
                                        </p:attrNameLst>
                                      </p:cBhvr>
                                      <p:tavLst>
                                        <p:tav tm="0">
                                          <p:val>
                                            <p:strVal val="#ppt_x"/>
                                          </p:val>
                                        </p:tav>
                                        <p:tav tm="100000">
                                          <p:val>
                                            <p:strVal val="#ppt_x"/>
                                          </p:val>
                                        </p:tav>
                                      </p:tavLst>
                                    </p:anim>
                                    <p:anim calcmode="lin" valueType="num">
                                      <p:cBhvr additive="base">
                                        <p:cTn id="45"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nodeType="clickEffect">
                                  <p:stCondLst>
                                    <p:cond delay="0"/>
                                  </p:stCondLst>
                                  <p:childTnLst>
                                    <p:set>
                                      <p:cBhvr>
                                        <p:cTn id="49" dur="1" fill="hold">
                                          <p:stCondLst>
                                            <p:cond delay="0"/>
                                          </p:stCondLst>
                                        </p:cTn>
                                        <p:tgtEl>
                                          <p:spTgt spid="12"/>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 presetClass="entr" presetSubtype="0" fill="hold" nodeType="clickEffect">
                                  <p:stCondLst>
                                    <p:cond delay="0"/>
                                  </p:stCondLst>
                                  <p:childTnLst>
                                    <p:set>
                                      <p:cBhvr>
                                        <p:cTn id="53" dur="1" fill="hold">
                                          <p:stCondLst>
                                            <p:cond delay="0"/>
                                          </p:stCondLst>
                                        </p:cTn>
                                        <p:tgtEl>
                                          <p:spTgt spid="25">
                                            <p:txEl>
                                              <p:pRg st="0" end="0"/>
                                            </p:txEl>
                                          </p:spTgt>
                                        </p:tgtEl>
                                        <p:attrNameLst>
                                          <p:attrName>style.visibility</p:attrName>
                                        </p:attrNameLst>
                                      </p:cBhvr>
                                      <p:to>
                                        <p:strVal val="visible"/>
                                      </p:to>
                                    </p:set>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nodeType="clickEffect">
                                  <p:stCondLst>
                                    <p:cond delay="0"/>
                                  </p:stCondLst>
                                  <p:childTnLst>
                                    <p:set>
                                      <p:cBhvr>
                                        <p:cTn id="57" dur="1" fill="hold">
                                          <p:stCondLst>
                                            <p:cond delay="0"/>
                                          </p:stCondLst>
                                        </p:cTn>
                                        <p:tgtEl>
                                          <p:spTgt spid="31">
                                            <p:txEl>
                                              <p:pRg st="0" end="0"/>
                                            </p:txEl>
                                          </p:spTgt>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additive="base">
                                        <p:cTn id="62" dur="500" fill="hold"/>
                                        <p:tgtEl>
                                          <p:spTgt spid="15"/>
                                        </p:tgtEl>
                                        <p:attrNameLst>
                                          <p:attrName>ppt_x</p:attrName>
                                        </p:attrNameLst>
                                      </p:cBhvr>
                                      <p:tavLst>
                                        <p:tav tm="0">
                                          <p:val>
                                            <p:strVal val="#ppt_x"/>
                                          </p:val>
                                        </p:tav>
                                        <p:tav tm="100000">
                                          <p:val>
                                            <p:strVal val="#ppt_x"/>
                                          </p:val>
                                        </p:tav>
                                      </p:tavLst>
                                    </p:anim>
                                    <p:anim calcmode="lin" valueType="num">
                                      <p:cBhvr additive="base">
                                        <p:cTn id="63"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2" presetClass="entr" presetSubtype="0" fill="hold" grpId="0" nodeType="click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fade">
                                      <p:cBhvr>
                                        <p:cTn id="68" dur="1000"/>
                                        <p:tgtEl>
                                          <p:spTgt spid="23"/>
                                        </p:tgtEl>
                                      </p:cBhvr>
                                    </p:animEffect>
                                    <p:anim calcmode="lin" valueType="num">
                                      <p:cBhvr>
                                        <p:cTn id="69" dur="1000" fill="hold"/>
                                        <p:tgtEl>
                                          <p:spTgt spid="23"/>
                                        </p:tgtEl>
                                        <p:attrNameLst>
                                          <p:attrName>ppt_x</p:attrName>
                                        </p:attrNameLst>
                                      </p:cBhvr>
                                      <p:tavLst>
                                        <p:tav tm="0">
                                          <p:val>
                                            <p:strVal val="#ppt_x"/>
                                          </p:val>
                                        </p:tav>
                                        <p:tav tm="100000">
                                          <p:val>
                                            <p:strVal val="#ppt_x"/>
                                          </p:val>
                                        </p:tav>
                                      </p:tavLst>
                                    </p:anim>
                                    <p:anim calcmode="lin" valueType="num">
                                      <p:cBhvr>
                                        <p:cTn id="70"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nodeType="clickEffect">
                                  <p:stCondLst>
                                    <p:cond delay="0"/>
                                  </p:stCondLst>
                                  <p:childTnLst>
                                    <p:set>
                                      <p:cBhvr>
                                        <p:cTn id="74" dur="1" fill="hold">
                                          <p:stCondLst>
                                            <p:cond delay="0"/>
                                          </p:stCondLst>
                                        </p:cTn>
                                        <p:tgtEl>
                                          <p:spTgt spid="24">
                                            <p:txEl>
                                              <p:pRg st="0" end="0"/>
                                            </p:txEl>
                                          </p:spTgt>
                                        </p:tgtEl>
                                        <p:attrNameLst>
                                          <p:attrName>style.visibility</p:attrName>
                                        </p:attrNameLst>
                                      </p:cBhvr>
                                      <p:to>
                                        <p:strVal val="visible"/>
                                      </p:to>
                                    </p:set>
                                    <p:animEffect transition="in" filter="fade">
                                      <p:cBhvr>
                                        <p:cTn id="75" dur="500"/>
                                        <p:tgtEl>
                                          <p:spTgt spid="24">
                                            <p:txEl>
                                              <p:pRg st="0" end="0"/>
                                            </p:txEl>
                                          </p:spTgt>
                                        </p:tgtEl>
                                      </p:cBhvr>
                                    </p:animEffect>
                                  </p:childTnLst>
                                </p:cTn>
                              </p:par>
                              <p:par>
                                <p:cTn id="76" presetID="10" presetClass="entr" presetSubtype="0" fill="hold" nodeType="withEffect">
                                  <p:stCondLst>
                                    <p:cond delay="0"/>
                                  </p:stCondLst>
                                  <p:childTnLst>
                                    <p:set>
                                      <p:cBhvr>
                                        <p:cTn id="77" dur="1" fill="hold">
                                          <p:stCondLst>
                                            <p:cond delay="0"/>
                                          </p:stCondLst>
                                        </p:cTn>
                                        <p:tgtEl>
                                          <p:spTgt spid="24">
                                            <p:txEl>
                                              <p:pRg st="1" end="1"/>
                                            </p:txEl>
                                          </p:spTgt>
                                        </p:tgtEl>
                                        <p:attrNameLst>
                                          <p:attrName>style.visibility</p:attrName>
                                        </p:attrNameLst>
                                      </p:cBhvr>
                                      <p:to>
                                        <p:strVal val="visible"/>
                                      </p:to>
                                    </p:set>
                                    <p:animEffect transition="in" filter="fade">
                                      <p:cBhvr>
                                        <p:cTn id="78" dur="500"/>
                                        <p:tgtEl>
                                          <p:spTgt spid="24">
                                            <p:txEl>
                                              <p:pRg st="1" end="1"/>
                                            </p:txEl>
                                          </p:spTgt>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nodeType="click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fade">
                                      <p:cBhvr>
                                        <p:cTn id="83" dur="500"/>
                                        <p:tgtEl>
                                          <p:spTgt spid="18"/>
                                        </p:tgtEl>
                                      </p:cBhvr>
                                    </p:animEffect>
                                  </p:childTnLst>
                                </p:cTn>
                              </p:par>
                            </p:childTnLst>
                          </p:cTn>
                        </p:par>
                      </p:childTnLst>
                    </p:cTn>
                  </p:par>
                  <p:par>
                    <p:cTn id="84" fill="hold">
                      <p:stCondLst>
                        <p:cond delay="indefinite"/>
                      </p:stCondLst>
                      <p:childTnLst>
                        <p:par>
                          <p:cTn id="85" fill="hold">
                            <p:stCondLst>
                              <p:cond delay="0"/>
                            </p:stCondLst>
                            <p:childTnLst>
                              <p:par>
                                <p:cTn id="86" presetID="2" presetClass="entr" presetSubtype="4" fill="hold" nodeType="clickEffect">
                                  <p:stCondLst>
                                    <p:cond delay="0"/>
                                  </p:stCondLst>
                                  <p:childTnLst>
                                    <p:set>
                                      <p:cBhvr>
                                        <p:cTn id="87" dur="1" fill="hold">
                                          <p:stCondLst>
                                            <p:cond delay="0"/>
                                          </p:stCondLst>
                                        </p:cTn>
                                        <p:tgtEl>
                                          <p:spTgt spid="17"/>
                                        </p:tgtEl>
                                        <p:attrNameLst>
                                          <p:attrName>style.visibility</p:attrName>
                                        </p:attrNameLst>
                                      </p:cBhvr>
                                      <p:to>
                                        <p:strVal val="visible"/>
                                      </p:to>
                                    </p:set>
                                    <p:anim calcmode="lin" valueType="num">
                                      <p:cBhvr additive="base">
                                        <p:cTn id="88" dur="500" fill="hold"/>
                                        <p:tgtEl>
                                          <p:spTgt spid="17"/>
                                        </p:tgtEl>
                                        <p:attrNameLst>
                                          <p:attrName>ppt_x</p:attrName>
                                        </p:attrNameLst>
                                      </p:cBhvr>
                                      <p:tavLst>
                                        <p:tav tm="0">
                                          <p:val>
                                            <p:strVal val="#ppt_x"/>
                                          </p:val>
                                        </p:tav>
                                        <p:tav tm="100000">
                                          <p:val>
                                            <p:strVal val="#ppt_x"/>
                                          </p:val>
                                        </p:tav>
                                      </p:tavLst>
                                    </p:anim>
                                    <p:anim calcmode="lin" valueType="num">
                                      <p:cBhvr additive="base">
                                        <p:cTn id="89"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0" fill="hold">
                      <p:stCondLst>
                        <p:cond delay="indefinite"/>
                      </p:stCondLst>
                      <p:childTnLst>
                        <p:par>
                          <p:cTn id="91" fill="hold">
                            <p:stCondLst>
                              <p:cond delay="0"/>
                            </p:stCondLst>
                            <p:childTnLst>
                              <p:par>
                                <p:cTn id="92" presetID="42" presetClass="entr" presetSubtype="0" fill="hold" nodeType="clickEffect">
                                  <p:stCondLst>
                                    <p:cond delay="0"/>
                                  </p:stCondLst>
                                  <p:childTnLst>
                                    <p:set>
                                      <p:cBhvr>
                                        <p:cTn id="93" dur="1" fill="hold">
                                          <p:stCondLst>
                                            <p:cond delay="0"/>
                                          </p:stCondLst>
                                        </p:cTn>
                                        <p:tgtEl>
                                          <p:spTgt spid="27">
                                            <p:txEl>
                                              <p:pRg st="0" end="0"/>
                                            </p:txEl>
                                          </p:spTgt>
                                        </p:tgtEl>
                                        <p:attrNameLst>
                                          <p:attrName>style.visibility</p:attrName>
                                        </p:attrNameLst>
                                      </p:cBhvr>
                                      <p:to>
                                        <p:strVal val="visible"/>
                                      </p:to>
                                    </p:set>
                                    <p:animEffect transition="in" filter="fade">
                                      <p:cBhvr>
                                        <p:cTn id="94" dur="1000"/>
                                        <p:tgtEl>
                                          <p:spTgt spid="27">
                                            <p:txEl>
                                              <p:pRg st="0" end="0"/>
                                            </p:txEl>
                                          </p:spTgt>
                                        </p:tgtEl>
                                      </p:cBhvr>
                                    </p:animEffect>
                                    <p:anim calcmode="lin" valueType="num">
                                      <p:cBhvr>
                                        <p:cTn id="95" dur="1000" fill="hold"/>
                                        <p:tgtEl>
                                          <p:spTgt spid="27">
                                            <p:txEl>
                                              <p:pRg st="0" end="0"/>
                                            </p:txEl>
                                          </p:spTgt>
                                        </p:tgtEl>
                                        <p:attrNameLst>
                                          <p:attrName>ppt_x</p:attrName>
                                        </p:attrNameLst>
                                      </p:cBhvr>
                                      <p:tavLst>
                                        <p:tav tm="0">
                                          <p:val>
                                            <p:strVal val="#ppt_x"/>
                                          </p:val>
                                        </p:tav>
                                        <p:tav tm="100000">
                                          <p:val>
                                            <p:strVal val="#ppt_x"/>
                                          </p:val>
                                        </p:tav>
                                      </p:tavLst>
                                    </p:anim>
                                    <p:anim calcmode="lin" valueType="num">
                                      <p:cBhvr>
                                        <p:cTn id="96" dur="1000" fill="hold"/>
                                        <p:tgtEl>
                                          <p:spTgt spid="27">
                                            <p:txEl>
                                              <p:pRg st="0" end="0"/>
                                            </p:txEl>
                                          </p:spTgt>
                                        </p:tgtEl>
                                        <p:attrNameLst>
                                          <p:attrName>ppt_y</p:attrName>
                                        </p:attrNameLst>
                                      </p:cBhvr>
                                      <p:tavLst>
                                        <p:tav tm="0">
                                          <p:val>
                                            <p:strVal val="#ppt_y+.1"/>
                                          </p:val>
                                        </p:tav>
                                        <p:tav tm="100000">
                                          <p:val>
                                            <p:strVal val="#ppt_y"/>
                                          </p:val>
                                        </p:tav>
                                      </p:tavLst>
                                    </p:anim>
                                  </p:childTnLst>
                                </p:cTn>
                              </p:par>
                              <p:par>
                                <p:cTn id="97" presetID="42" presetClass="entr" presetSubtype="0" fill="hold" nodeType="withEffect">
                                  <p:stCondLst>
                                    <p:cond delay="0"/>
                                  </p:stCondLst>
                                  <p:childTnLst>
                                    <p:set>
                                      <p:cBhvr>
                                        <p:cTn id="98" dur="1" fill="hold">
                                          <p:stCondLst>
                                            <p:cond delay="0"/>
                                          </p:stCondLst>
                                        </p:cTn>
                                        <p:tgtEl>
                                          <p:spTgt spid="27">
                                            <p:txEl>
                                              <p:pRg st="1" end="1"/>
                                            </p:txEl>
                                          </p:spTgt>
                                        </p:tgtEl>
                                        <p:attrNameLst>
                                          <p:attrName>style.visibility</p:attrName>
                                        </p:attrNameLst>
                                      </p:cBhvr>
                                      <p:to>
                                        <p:strVal val="visible"/>
                                      </p:to>
                                    </p:set>
                                    <p:animEffect transition="in" filter="fade">
                                      <p:cBhvr>
                                        <p:cTn id="99" dur="1000"/>
                                        <p:tgtEl>
                                          <p:spTgt spid="27">
                                            <p:txEl>
                                              <p:pRg st="1" end="1"/>
                                            </p:txEl>
                                          </p:spTgt>
                                        </p:tgtEl>
                                      </p:cBhvr>
                                    </p:animEffect>
                                    <p:anim calcmode="lin" valueType="num">
                                      <p:cBhvr>
                                        <p:cTn id="100" dur="1000" fill="hold"/>
                                        <p:tgtEl>
                                          <p:spTgt spid="27">
                                            <p:txEl>
                                              <p:pRg st="1" end="1"/>
                                            </p:txEl>
                                          </p:spTgt>
                                        </p:tgtEl>
                                        <p:attrNameLst>
                                          <p:attrName>ppt_x</p:attrName>
                                        </p:attrNameLst>
                                      </p:cBhvr>
                                      <p:tavLst>
                                        <p:tav tm="0">
                                          <p:val>
                                            <p:strVal val="#ppt_x"/>
                                          </p:val>
                                        </p:tav>
                                        <p:tav tm="100000">
                                          <p:val>
                                            <p:strVal val="#ppt_x"/>
                                          </p:val>
                                        </p:tav>
                                      </p:tavLst>
                                    </p:anim>
                                    <p:anim calcmode="lin" valueType="num">
                                      <p:cBhvr>
                                        <p:cTn id="101" dur="1000" fill="hold"/>
                                        <p:tgtEl>
                                          <p:spTgt spid="27">
                                            <p:txEl>
                                              <p:pRg st="1" end="1"/>
                                            </p:txEl>
                                          </p:spTgt>
                                        </p:tgtEl>
                                        <p:attrNameLst>
                                          <p:attrName>ppt_y</p:attrName>
                                        </p:attrNameLst>
                                      </p:cBhvr>
                                      <p:tavLst>
                                        <p:tav tm="0">
                                          <p:val>
                                            <p:strVal val="#ppt_y+.1"/>
                                          </p:val>
                                        </p:tav>
                                        <p:tav tm="100000">
                                          <p:val>
                                            <p:strVal val="#ppt_y"/>
                                          </p:val>
                                        </p:tav>
                                      </p:tavLst>
                                    </p:anim>
                                  </p:childTnLst>
                                </p:cTn>
                              </p:par>
                              <p:par>
                                <p:cTn id="102" presetID="42" presetClass="entr" presetSubtype="0" fill="hold" nodeType="withEffect">
                                  <p:stCondLst>
                                    <p:cond delay="0"/>
                                  </p:stCondLst>
                                  <p:childTnLst>
                                    <p:set>
                                      <p:cBhvr>
                                        <p:cTn id="103" dur="1" fill="hold">
                                          <p:stCondLst>
                                            <p:cond delay="0"/>
                                          </p:stCondLst>
                                        </p:cTn>
                                        <p:tgtEl>
                                          <p:spTgt spid="27">
                                            <p:txEl>
                                              <p:pRg st="2" end="2"/>
                                            </p:txEl>
                                          </p:spTgt>
                                        </p:tgtEl>
                                        <p:attrNameLst>
                                          <p:attrName>style.visibility</p:attrName>
                                        </p:attrNameLst>
                                      </p:cBhvr>
                                      <p:to>
                                        <p:strVal val="visible"/>
                                      </p:to>
                                    </p:set>
                                    <p:animEffect transition="in" filter="fade">
                                      <p:cBhvr>
                                        <p:cTn id="104" dur="1000"/>
                                        <p:tgtEl>
                                          <p:spTgt spid="27">
                                            <p:txEl>
                                              <p:pRg st="2" end="2"/>
                                            </p:txEl>
                                          </p:spTgt>
                                        </p:tgtEl>
                                      </p:cBhvr>
                                    </p:animEffect>
                                    <p:anim calcmode="lin" valueType="num">
                                      <p:cBhvr>
                                        <p:cTn id="105" dur="1000" fill="hold"/>
                                        <p:tgtEl>
                                          <p:spTgt spid="27">
                                            <p:txEl>
                                              <p:pRg st="2" end="2"/>
                                            </p:txEl>
                                          </p:spTgt>
                                        </p:tgtEl>
                                        <p:attrNameLst>
                                          <p:attrName>ppt_x</p:attrName>
                                        </p:attrNameLst>
                                      </p:cBhvr>
                                      <p:tavLst>
                                        <p:tav tm="0">
                                          <p:val>
                                            <p:strVal val="#ppt_x"/>
                                          </p:val>
                                        </p:tav>
                                        <p:tav tm="100000">
                                          <p:val>
                                            <p:strVal val="#ppt_x"/>
                                          </p:val>
                                        </p:tav>
                                      </p:tavLst>
                                    </p:anim>
                                    <p:anim calcmode="lin" valueType="num">
                                      <p:cBhvr>
                                        <p:cTn id="106" dur="1000" fill="hold"/>
                                        <p:tgtEl>
                                          <p:spTgt spid="27">
                                            <p:txEl>
                                              <p:pRg st="2" end="2"/>
                                            </p:txEl>
                                          </p:spTgt>
                                        </p:tgtEl>
                                        <p:attrNameLst>
                                          <p:attrName>ppt_y</p:attrName>
                                        </p:attrNameLst>
                                      </p:cBhvr>
                                      <p:tavLst>
                                        <p:tav tm="0">
                                          <p:val>
                                            <p:strVal val="#ppt_y+.1"/>
                                          </p:val>
                                        </p:tav>
                                        <p:tav tm="100000">
                                          <p:val>
                                            <p:strVal val="#ppt_y"/>
                                          </p:val>
                                        </p:tav>
                                      </p:tavLst>
                                    </p:anim>
                                  </p:childTnLst>
                                </p:cTn>
                              </p:par>
                              <p:par>
                                <p:cTn id="107" presetID="42" presetClass="entr" presetSubtype="0" fill="hold" nodeType="withEffect">
                                  <p:stCondLst>
                                    <p:cond delay="0"/>
                                  </p:stCondLst>
                                  <p:childTnLst>
                                    <p:set>
                                      <p:cBhvr>
                                        <p:cTn id="108" dur="1" fill="hold">
                                          <p:stCondLst>
                                            <p:cond delay="0"/>
                                          </p:stCondLst>
                                        </p:cTn>
                                        <p:tgtEl>
                                          <p:spTgt spid="27">
                                            <p:txEl>
                                              <p:pRg st="3" end="3"/>
                                            </p:txEl>
                                          </p:spTgt>
                                        </p:tgtEl>
                                        <p:attrNameLst>
                                          <p:attrName>style.visibility</p:attrName>
                                        </p:attrNameLst>
                                      </p:cBhvr>
                                      <p:to>
                                        <p:strVal val="visible"/>
                                      </p:to>
                                    </p:set>
                                    <p:animEffect transition="in" filter="fade">
                                      <p:cBhvr>
                                        <p:cTn id="109" dur="1000"/>
                                        <p:tgtEl>
                                          <p:spTgt spid="27">
                                            <p:txEl>
                                              <p:pRg st="3" end="3"/>
                                            </p:txEl>
                                          </p:spTgt>
                                        </p:tgtEl>
                                      </p:cBhvr>
                                    </p:animEffect>
                                    <p:anim calcmode="lin" valueType="num">
                                      <p:cBhvr>
                                        <p:cTn id="110" dur="1000" fill="hold"/>
                                        <p:tgtEl>
                                          <p:spTgt spid="27">
                                            <p:txEl>
                                              <p:pRg st="3" end="3"/>
                                            </p:txEl>
                                          </p:spTgt>
                                        </p:tgtEl>
                                        <p:attrNameLst>
                                          <p:attrName>ppt_x</p:attrName>
                                        </p:attrNameLst>
                                      </p:cBhvr>
                                      <p:tavLst>
                                        <p:tav tm="0">
                                          <p:val>
                                            <p:strVal val="#ppt_x"/>
                                          </p:val>
                                        </p:tav>
                                        <p:tav tm="100000">
                                          <p:val>
                                            <p:strVal val="#ppt_x"/>
                                          </p:val>
                                        </p:tav>
                                      </p:tavLst>
                                    </p:anim>
                                    <p:anim calcmode="lin" valueType="num">
                                      <p:cBhvr>
                                        <p:cTn id="111" dur="1000" fill="hold"/>
                                        <p:tgtEl>
                                          <p:spTgt spid="27">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12" fill="hold">
                      <p:stCondLst>
                        <p:cond delay="indefinite"/>
                      </p:stCondLst>
                      <p:childTnLst>
                        <p:par>
                          <p:cTn id="113" fill="hold">
                            <p:stCondLst>
                              <p:cond delay="0"/>
                            </p:stCondLst>
                            <p:childTnLst>
                              <p:par>
                                <p:cTn id="114" presetID="10" presetClass="entr" presetSubtype="0" fill="hold" nodeType="clickEffect">
                                  <p:stCondLst>
                                    <p:cond delay="0"/>
                                  </p:stCondLst>
                                  <p:childTnLst>
                                    <p:set>
                                      <p:cBhvr>
                                        <p:cTn id="115" dur="1" fill="hold">
                                          <p:stCondLst>
                                            <p:cond delay="0"/>
                                          </p:stCondLst>
                                        </p:cTn>
                                        <p:tgtEl>
                                          <p:spTgt spid="26">
                                            <p:txEl>
                                              <p:pRg st="0" end="0"/>
                                            </p:txEl>
                                          </p:spTgt>
                                        </p:tgtEl>
                                        <p:attrNameLst>
                                          <p:attrName>style.visibility</p:attrName>
                                        </p:attrNameLst>
                                      </p:cBhvr>
                                      <p:to>
                                        <p:strVal val="visible"/>
                                      </p:to>
                                    </p:set>
                                    <p:animEffect transition="in" filter="fade">
                                      <p:cBhvr>
                                        <p:cTn id="116" dur="500"/>
                                        <p:tgtEl>
                                          <p:spTgt spid="26">
                                            <p:txEl>
                                              <p:pRg st="0" end="0"/>
                                            </p:txEl>
                                          </p:spTgt>
                                        </p:tgtEl>
                                      </p:cBhvr>
                                    </p:animEffect>
                                  </p:childTnLst>
                                </p:cTn>
                              </p:par>
                            </p:childTnLst>
                          </p:cTn>
                        </p:par>
                      </p:childTnLst>
                    </p:cTn>
                  </p:par>
                  <p:par>
                    <p:cTn id="117" fill="hold">
                      <p:stCondLst>
                        <p:cond delay="indefinite"/>
                      </p:stCondLst>
                      <p:childTnLst>
                        <p:par>
                          <p:cTn id="118" fill="hold">
                            <p:stCondLst>
                              <p:cond delay="0"/>
                            </p:stCondLst>
                            <p:childTnLst>
                              <p:par>
                                <p:cTn id="119" presetID="2" presetClass="entr" presetSubtype="4" fill="hold" nodeType="clickEffect">
                                  <p:stCondLst>
                                    <p:cond delay="0"/>
                                  </p:stCondLst>
                                  <p:childTnLst>
                                    <p:set>
                                      <p:cBhvr>
                                        <p:cTn id="120" dur="1" fill="hold">
                                          <p:stCondLst>
                                            <p:cond delay="0"/>
                                          </p:stCondLst>
                                        </p:cTn>
                                        <p:tgtEl>
                                          <p:spTgt spid="30"/>
                                        </p:tgtEl>
                                        <p:attrNameLst>
                                          <p:attrName>style.visibility</p:attrName>
                                        </p:attrNameLst>
                                      </p:cBhvr>
                                      <p:to>
                                        <p:strVal val="visible"/>
                                      </p:to>
                                    </p:set>
                                    <p:anim calcmode="lin" valueType="num">
                                      <p:cBhvr additive="base">
                                        <p:cTn id="121" dur="500" fill="hold"/>
                                        <p:tgtEl>
                                          <p:spTgt spid="30"/>
                                        </p:tgtEl>
                                        <p:attrNameLst>
                                          <p:attrName>ppt_x</p:attrName>
                                        </p:attrNameLst>
                                      </p:cBhvr>
                                      <p:tavLst>
                                        <p:tav tm="0">
                                          <p:val>
                                            <p:strVal val="#ppt_x"/>
                                          </p:val>
                                        </p:tav>
                                        <p:tav tm="100000">
                                          <p:val>
                                            <p:strVal val="#ppt_x"/>
                                          </p:val>
                                        </p:tav>
                                      </p:tavLst>
                                    </p:anim>
                                    <p:anim calcmode="lin" valueType="num">
                                      <p:cBhvr additive="base">
                                        <p:cTn id="122"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1" presetClass="entr" presetSubtype="0" fill="hold" grpId="0" nodeType="clickEffect">
                                  <p:stCondLst>
                                    <p:cond delay="0"/>
                                  </p:stCondLst>
                                  <p:childTnLst>
                                    <p:set>
                                      <p:cBhvr>
                                        <p:cTn id="126" dur="1" fill="hold">
                                          <p:stCondLst>
                                            <p:cond delay="0"/>
                                          </p:stCondLst>
                                        </p:cTn>
                                        <p:tgtEl>
                                          <p:spTgt spid="21"/>
                                        </p:tgtEl>
                                        <p:attrNameLst>
                                          <p:attrName>style.visibility</p:attrName>
                                        </p:attrNameLst>
                                      </p:cBhvr>
                                      <p:to>
                                        <p:strVal val="visible"/>
                                      </p:to>
                                    </p:set>
                                  </p:childTnLst>
                                </p:cTn>
                              </p:par>
                            </p:childTnLst>
                          </p:cTn>
                        </p:par>
                      </p:childTnLst>
                    </p:cTn>
                  </p:par>
                  <p:par>
                    <p:cTn id="127" fill="hold">
                      <p:stCondLst>
                        <p:cond delay="indefinite"/>
                      </p:stCondLst>
                      <p:childTnLst>
                        <p:par>
                          <p:cTn id="128" fill="hold">
                            <p:stCondLst>
                              <p:cond delay="0"/>
                            </p:stCondLst>
                            <p:childTnLst>
                              <p:par>
                                <p:cTn id="129" presetID="2" presetClass="entr" presetSubtype="4" fill="hold" nodeType="clickEffect">
                                  <p:stCondLst>
                                    <p:cond delay="0"/>
                                  </p:stCondLst>
                                  <p:childTnLst>
                                    <p:set>
                                      <p:cBhvr>
                                        <p:cTn id="130" dur="1" fill="hold">
                                          <p:stCondLst>
                                            <p:cond delay="0"/>
                                          </p:stCondLst>
                                        </p:cTn>
                                        <p:tgtEl>
                                          <p:spTgt spid="19"/>
                                        </p:tgtEl>
                                        <p:attrNameLst>
                                          <p:attrName>style.visibility</p:attrName>
                                        </p:attrNameLst>
                                      </p:cBhvr>
                                      <p:to>
                                        <p:strVal val="visible"/>
                                      </p:to>
                                    </p:set>
                                    <p:anim calcmode="lin" valueType="num">
                                      <p:cBhvr additive="base">
                                        <p:cTn id="131" dur="500" fill="hold"/>
                                        <p:tgtEl>
                                          <p:spTgt spid="19"/>
                                        </p:tgtEl>
                                        <p:attrNameLst>
                                          <p:attrName>ppt_x</p:attrName>
                                        </p:attrNameLst>
                                      </p:cBhvr>
                                      <p:tavLst>
                                        <p:tav tm="0">
                                          <p:val>
                                            <p:strVal val="#ppt_x"/>
                                          </p:val>
                                        </p:tav>
                                        <p:tav tm="100000">
                                          <p:val>
                                            <p:strVal val="#ppt_x"/>
                                          </p:val>
                                        </p:tav>
                                      </p:tavLst>
                                    </p:anim>
                                    <p:anim calcmode="lin" valueType="num">
                                      <p:cBhvr additive="base">
                                        <p:cTn id="132"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33" fill="hold">
                      <p:stCondLst>
                        <p:cond delay="indefinite"/>
                      </p:stCondLst>
                      <p:childTnLst>
                        <p:par>
                          <p:cTn id="134" fill="hold">
                            <p:stCondLst>
                              <p:cond delay="0"/>
                            </p:stCondLst>
                            <p:childTnLst>
                              <p:par>
                                <p:cTn id="135" presetID="2" presetClass="entr" presetSubtype="4" fill="hold" nodeType="clickEffect">
                                  <p:stCondLst>
                                    <p:cond delay="0"/>
                                  </p:stCondLst>
                                  <p:childTnLst>
                                    <p:set>
                                      <p:cBhvr>
                                        <p:cTn id="136" dur="1" fill="hold">
                                          <p:stCondLst>
                                            <p:cond delay="0"/>
                                          </p:stCondLst>
                                        </p:cTn>
                                        <p:tgtEl>
                                          <p:spTgt spid="20"/>
                                        </p:tgtEl>
                                        <p:attrNameLst>
                                          <p:attrName>style.visibility</p:attrName>
                                        </p:attrNameLst>
                                      </p:cBhvr>
                                      <p:to>
                                        <p:strVal val="visible"/>
                                      </p:to>
                                    </p:set>
                                    <p:anim calcmode="lin" valueType="num">
                                      <p:cBhvr additive="base">
                                        <p:cTn id="137" dur="500" fill="hold"/>
                                        <p:tgtEl>
                                          <p:spTgt spid="20"/>
                                        </p:tgtEl>
                                        <p:attrNameLst>
                                          <p:attrName>ppt_x</p:attrName>
                                        </p:attrNameLst>
                                      </p:cBhvr>
                                      <p:tavLst>
                                        <p:tav tm="0">
                                          <p:val>
                                            <p:strVal val="#ppt_x"/>
                                          </p:val>
                                        </p:tav>
                                        <p:tav tm="100000">
                                          <p:val>
                                            <p:strVal val="#ppt_x"/>
                                          </p:val>
                                        </p:tav>
                                      </p:tavLst>
                                    </p:anim>
                                    <p:anim calcmode="lin" valueType="num">
                                      <p:cBhvr additive="base">
                                        <p:cTn id="13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nodeType="clickEffect">
                                  <p:stCondLst>
                                    <p:cond delay="0"/>
                                  </p:stCondLst>
                                  <p:childTnLst>
                                    <p:set>
                                      <p:cBhvr>
                                        <p:cTn id="142" dur="1" fill="hold">
                                          <p:stCondLst>
                                            <p:cond delay="0"/>
                                          </p:stCondLst>
                                        </p:cTn>
                                        <p:tgtEl>
                                          <p:spTgt spid="32">
                                            <p:txEl>
                                              <p:pRg st="0" end="0"/>
                                            </p:txEl>
                                          </p:spTgt>
                                        </p:tgtEl>
                                        <p:attrNameLst>
                                          <p:attrName>style.visibility</p:attrName>
                                        </p:attrNameLst>
                                      </p:cBhvr>
                                      <p:to>
                                        <p:strVal val="visible"/>
                                      </p:to>
                                    </p:set>
                                    <p:animEffect transition="in" filter="fade">
                                      <p:cBhvr>
                                        <p:cTn id="143" dur="500"/>
                                        <p:tgtEl>
                                          <p:spTgt spid="32">
                                            <p:txEl>
                                              <p:pRg st="0" end="0"/>
                                            </p:txEl>
                                          </p:spTgt>
                                        </p:tgtEl>
                                      </p:cBhvr>
                                    </p:animEffect>
                                  </p:childTnLst>
                                </p:cTn>
                              </p:par>
                            </p:childTnLst>
                          </p:cTn>
                        </p:par>
                      </p:childTnLst>
                    </p:cTn>
                  </p:par>
                  <p:par>
                    <p:cTn id="144" fill="hold">
                      <p:stCondLst>
                        <p:cond delay="indefinite"/>
                      </p:stCondLst>
                      <p:childTnLst>
                        <p:par>
                          <p:cTn id="145" fill="hold">
                            <p:stCondLst>
                              <p:cond delay="0"/>
                            </p:stCondLst>
                            <p:childTnLst>
                              <p:par>
                                <p:cTn id="146" presetID="10" presetClass="entr" presetSubtype="0" fill="hold" grpId="0" nodeType="clickEffect">
                                  <p:stCondLst>
                                    <p:cond delay="0"/>
                                  </p:stCondLst>
                                  <p:childTnLst>
                                    <p:set>
                                      <p:cBhvr>
                                        <p:cTn id="147" dur="1" fill="hold">
                                          <p:stCondLst>
                                            <p:cond delay="0"/>
                                          </p:stCondLst>
                                        </p:cTn>
                                        <p:tgtEl>
                                          <p:spTgt spid="29"/>
                                        </p:tgtEl>
                                        <p:attrNameLst>
                                          <p:attrName>style.visibility</p:attrName>
                                        </p:attrNameLst>
                                      </p:cBhvr>
                                      <p:to>
                                        <p:strVal val="visible"/>
                                      </p:to>
                                    </p:set>
                                    <p:animEffect transition="in" filter="fade">
                                      <p:cBhvr>
                                        <p:cTn id="148" dur="500"/>
                                        <p:tgtEl>
                                          <p:spTgt spid="29"/>
                                        </p:tgtEl>
                                      </p:cBhvr>
                                    </p:animEffect>
                                  </p:childTnLst>
                                </p:cTn>
                              </p:par>
                            </p:childTnLst>
                          </p:cTn>
                        </p:par>
                      </p:childTnLst>
                    </p:cTn>
                  </p:par>
                  <p:par>
                    <p:cTn id="149" fill="hold">
                      <p:stCondLst>
                        <p:cond delay="indefinite"/>
                      </p:stCondLst>
                      <p:childTnLst>
                        <p:par>
                          <p:cTn id="150" fill="hold">
                            <p:stCondLst>
                              <p:cond delay="0"/>
                            </p:stCondLst>
                            <p:childTnLst>
                              <p:par>
                                <p:cTn id="151" presetID="42" presetClass="entr" presetSubtype="0" fill="hold" grpId="0" nodeType="clickEffect">
                                  <p:stCondLst>
                                    <p:cond delay="0"/>
                                  </p:stCondLst>
                                  <p:childTnLst>
                                    <p:set>
                                      <p:cBhvr>
                                        <p:cTn id="152" dur="1" fill="hold">
                                          <p:stCondLst>
                                            <p:cond delay="0"/>
                                          </p:stCondLst>
                                        </p:cTn>
                                        <p:tgtEl>
                                          <p:spTgt spid="28"/>
                                        </p:tgtEl>
                                        <p:attrNameLst>
                                          <p:attrName>style.visibility</p:attrName>
                                        </p:attrNameLst>
                                      </p:cBhvr>
                                      <p:to>
                                        <p:strVal val="visible"/>
                                      </p:to>
                                    </p:set>
                                    <p:animEffect transition="in" filter="fade">
                                      <p:cBhvr>
                                        <p:cTn id="153" dur="1000"/>
                                        <p:tgtEl>
                                          <p:spTgt spid="28"/>
                                        </p:tgtEl>
                                      </p:cBhvr>
                                    </p:animEffect>
                                    <p:anim calcmode="lin" valueType="num">
                                      <p:cBhvr>
                                        <p:cTn id="154" dur="1000" fill="hold"/>
                                        <p:tgtEl>
                                          <p:spTgt spid="28"/>
                                        </p:tgtEl>
                                        <p:attrNameLst>
                                          <p:attrName>ppt_x</p:attrName>
                                        </p:attrNameLst>
                                      </p:cBhvr>
                                      <p:tavLst>
                                        <p:tav tm="0">
                                          <p:val>
                                            <p:strVal val="#ppt_x"/>
                                          </p:val>
                                        </p:tav>
                                        <p:tav tm="100000">
                                          <p:val>
                                            <p:strVal val="#ppt_x"/>
                                          </p:val>
                                        </p:tav>
                                      </p:tavLst>
                                    </p:anim>
                                    <p:anim calcmode="lin" valueType="num">
                                      <p:cBhvr>
                                        <p:cTn id="155"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156" fill="hold">
                      <p:stCondLst>
                        <p:cond delay="indefinite"/>
                      </p:stCondLst>
                      <p:childTnLst>
                        <p:par>
                          <p:cTn id="157" fill="hold">
                            <p:stCondLst>
                              <p:cond delay="0"/>
                            </p:stCondLst>
                            <p:childTnLst>
                              <p:par>
                                <p:cTn id="158" presetID="42" presetClass="entr" presetSubtype="0" fill="hold" grpId="0" nodeType="clickEffect">
                                  <p:stCondLst>
                                    <p:cond delay="0"/>
                                  </p:stCondLst>
                                  <p:childTnLst>
                                    <p:set>
                                      <p:cBhvr>
                                        <p:cTn id="159" dur="1" fill="hold">
                                          <p:stCondLst>
                                            <p:cond delay="0"/>
                                          </p:stCondLst>
                                        </p:cTn>
                                        <p:tgtEl>
                                          <p:spTgt spid="39"/>
                                        </p:tgtEl>
                                        <p:attrNameLst>
                                          <p:attrName>style.visibility</p:attrName>
                                        </p:attrNameLst>
                                      </p:cBhvr>
                                      <p:to>
                                        <p:strVal val="visible"/>
                                      </p:to>
                                    </p:set>
                                    <p:animEffect transition="in" filter="fade">
                                      <p:cBhvr>
                                        <p:cTn id="160" dur="1000"/>
                                        <p:tgtEl>
                                          <p:spTgt spid="39"/>
                                        </p:tgtEl>
                                      </p:cBhvr>
                                    </p:animEffect>
                                    <p:anim calcmode="lin" valueType="num">
                                      <p:cBhvr>
                                        <p:cTn id="161" dur="1000" fill="hold"/>
                                        <p:tgtEl>
                                          <p:spTgt spid="39"/>
                                        </p:tgtEl>
                                        <p:attrNameLst>
                                          <p:attrName>ppt_x</p:attrName>
                                        </p:attrNameLst>
                                      </p:cBhvr>
                                      <p:tavLst>
                                        <p:tav tm="0">
                                          <p:val>
                                            <p:strVal val="#ppt_x"/>
                                          </p:val>
                                        </p:tav>
                                        <p:tav tm="100000">
                                          <p:val>
                                            <p:strVal val="#ppt_x"/>
                                          </p:val>
                                        </p:tav>
                                      </p:tavLst>
                                    </p:anim>
                                    <p:anim calcmode="lin" valueType="num">
                                      <p:cBhvr>
                                        <p:cTn id="162"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163" fill="hold">
                      <p:stCondLst>
                        <p:cond delay="indefinite"/>
                      </p:stCondLst>
                      <p:childTnLst>
                        <p:par>
                          <p:cTn id="164" fill="hold">
                            <p:stCondLst>
                              <p:cond delay="0"/>
                            </p:stCondLst>
                            <p:childTnLst>
                              <p:par>
                                <p:cTn id="165" presetID="1" presetClass="entr" presetSubtype="0" fill="hold" nodeType="clickEffect">
                                  <p:stCondLst>
                                    <p:cond delay="0"/>
                                  </p:stCondLst>
                                  <p:childTnLst>
                                    <p:set>
                                      <p:cBhvr>
                                        <p:cTn id="166" dur="1" fill="hold">
                                          <p:stCondLst>
                                            <p:cond delay="0"/>
                                          </p:stCondLst>
                                        </p:cTn>
                                        <p:tgtEl>
                                          <p:spTgt spid="40">
                                            <p:txEl>
                                              <p:pRg st="0" end="0"/>
                                            </p:txEl>
                                          </p:spTgt>
                                        </p:tgtEl>
                                        <p:attrNameLst>
                                          <p:attrName>style.visibility</p:attrName>
                                        </p:attrNameLst>
                                      </p:cBhvr>
                                      <p:to>
                                        <p:strVal val="visible"/>
                                      </p:to>
                                    </p:set>
                                  </p:childTnLst>
                                </p:cTn>
                              </p:par>
                            </p:childTnLst>
                          </p:cTn>
                        </p:par>
                      </p:childTnLst>
                    </p:cTn>
                  </p:par>
                  <p:par>
                    <p:cTn id="167" fill="hold">
                      <p:stCondLst>
                        <p:cond delay="indefinite"/>
                      </p:stCondLst>
                      <p:childTnLst>
                        <p:par>
                          <p:cTn id="168" fill="hold">
                            <p:stCondLst>
                              <p:cond delay="0"/>
                            </p:stCondLst>
                            <p:childTnLst>
                              <p:par>
                                <p:cTn id="169" presetID="2" presetClass="entr" presetSubtype="4" fill="hold" nodeType="clickEffect">
                                  <p:stCondLst>
                                    <p:cond delay="0"/>
                                  </p:stCondLst>
                                  <p:childTnLst>
                                    <p:set>
                                      <p:cBhvr>
                                        <p:cTn id="170" dur="1" fill="hold">
                                          <p:stCondLst>
                                            <p:cond delay="0"/>
                                          </p:stCondLst>
                                        </p:cTn>
                                        <p:tgtEl>
                                          <p:spTgt spid="41"/>
                                        </p:tgtEl>
                                        <p:attrNameLst>
                                          <p:attrName>style.visibility</p:attrName>
                                        </p:attrNameLst>
                                      </p:cBhvr>
                                      <p:to>
                                        <p:strVal val="visible"/>
                                      </p:to>
                                    </p:set>
                                    <p:anim calcmode="lin" valueType="num">
                                      <p:cBhvr additive="base">
                                        <p:cTn id="171" dur="500" fill="hold"/>
                                        <p:tgtEl>
                                          <p:spTgt spid="41"/>
                                        </p:tgtEl>
                                        <p:attrNameLst>
                                          <p:attrName>ppt_x</p:attrName>
                                        </p:attrNameLst>
                                      </p:cBhvr>
                                      <p:tavLst>
                                        <p:tav tm="0">
                                          <p:val>
                                            <p:strVal val="#ppt_x"/>
                                          </p:val>
                                        </p:tav>
                                        <p:tav tm="100000">
                                          <p:val>
                                            <p:strVal val="#ppt_x"/>
                                          </p:val>
                                        </p:tav>
                                      </p:tavLst>
                                    </p:anim>
                                    <p:anim calcmode="lin" valueType="num">
                                      <p:cBhvr additive="base">
                                        <p:cTn id="172"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173" fill="hold">
                      <p:stCondLst>
                        <p:cond delay="indefinite"/>
                      </p:stCondLst>
                      <p:childTnLst>
                        <p:par>
                          <p:cTn id="174" fill="hold">
                            <p:stCondLst>
                              <p:cond delay="0"/>
                            </p:stCondLst>
                            <p:childTnLst>
                              <p:par>
                                <p:cTn id="175" presetID="2" presetClass="entr" presetSubtype="4" fill="hold" grpId="0" nodeType="clickEffect">
                                  <p:stCondLst>
                                    <p:cond delay="0"/>
                                  </p:stCondLst>
                                  <p:childTnLst>
                                    <p:set>
                                      <p:cBhvr>
                                        <p:cTn id="176" dur="1" fill="hold">
                                          <p:stCondLst>
                                            <p:cond delay="0"/>
                                          </p:stCondLst>
                                        </p:cTn>
                                        <p:tgtEl>
                                          <p:spTgt spid="42"/>
                                        </p:tgtEl>
                                        <p:attrNameLst>
                                          <p:attrName>style.visibility</p:attrName>
                                        </p:attrNameLst>
                                      </p:cBhvr>
                                      <p:to>
                                        <p:strVal val="visible"/>
                                      </p:to>
                                    </p:set>
                                    <p:anim calcmode="lin" valueType="num">
                                      <p:cBhvr additive="base">
                                        <p:cTn id="177" dur="500" fill="hold"/>
                                        <p:tgtEl>
                                          <p:spTgt spid="42"/>
                                        </p:tgtEl>
                                        <p:attrNameLst>
                                          <p:attrName>ppt_x</p:attrName>
                                        </p:attrNameLst>
                                      </p:cBhvr>
                                      <p:tavLst>
                                        <p:tav tm="0">
                                          <p:val>
                                            <p:strVal val="#ppt_x"/>
                                          </p:val>
                                        </p:tav>
                                        <p:tav tm="100000">
                                          <p:val>
                                            <p:strVal val="#ppt_x"/>
                                          </p:val>
                                        </p:tav>
                                      </p:tavLst>
                                    </p:anim>
                                    <p:anim calcmode="lin" valueType="num">
                                      <p:cBhvr additive="base">
                                        <p:cTn id="178"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43"/>
                                        </p:tgtEl>
                                        <p:attrNameLst>
                                          <p:attrName>style.visibility</p:attrName>
                                        </p:attrNameLst>
                                      </p:cBhvr>
                                      <p:to>
                                        <p:strVal val="visible"/>
                                      </p:to>
                                    </p:set>
                                    <p:animEffect transition="in" filter="fade">
                                      <p:cBhvr>
                                        <p:cTn id="183" dur="500"/>
                                        <p:tgtEl>
                                          <p:spTgt spid="43"/>
                                        </p:tgtEl>
                                      </p:cBhvr>
                                    </p:animEffect>
                                  </p:childTnLst>
                                </p:cTn>
                              </p:par>
                            </p:childTnLst>
                          </p:cTn>
                        </p:par>
                      </p:childTnLst>
                    </p:cTn>
                  </p:par>
                  <p:par>
                    <p:cTn id="184" fill="hold">
                      <p:stCondLst>
                        <p:cond delay="indefinite"/>
                      </p:stCondLst>
                      <p:childTnLst>
                        <p:par>
                          <p:cTn id="185" fill="hold">
                            <p:stCondLst>
                              <p:cond delay="0"/>
                            </p:stCondLst>
                            <p:childTnLst>
                              <p:par>
                                <p:cTn id="186" presetID="42" presetClass="entr" presetSubtype="0" fill="hold" grpId="0" nodeType="clickEffect">
                                  <p:stCondLst>
                                    <p:cond delay="0"/>
                                  </p:stCondLst>
                                  <p:childTnLst>
                                    <p:set>
                                      <p:cBhvr>
                                        <p:cTn id="187" dur="1" fill="hold">
                                          <p:stCondLst>
                                            <p:cond delay="0"/>
                                          </p:stCondLst>
                                        </p:cTn>
                                        <p:tgtEl>
                                          <p:spTgt spid="22"/>
                                        </p:tgtEl>
                                        <p:attrNameLst>
                                          <p:attrName>style.visibility</p:attrName>
                                        </p:attrNameLst>
                                      </p:cBhvr>
                                      <p:to>
                                        <p:strVal val="visible"/>
                                      </p:to>
                                    </p:set>
                                    <p:animEffect transition="in" filter="fade">
                                      <p:cBhvr>
                                        <p:cTn id="188" dur="1000"/>
                                        <p:tgtEl>
                                          <p:spTgt spid="22"/>
                                        </p:tgtEl>
                                      </p:cBhvr>
                                    </p:animEffect>
                                    <p:anim calcmode="lin" valueType="num">
                                      <p:cBhvr>
                                        <p:cTn id="189" dur="1000" fill="hold"/>
                                        <p:tgtEl>
                                          <p:spTgt spid="22"/>
                                        </p:tgtEl>
                                        <p:attrNameLst>
                                          <p:attrName>ppt_x</p:attrName>
                                        </p:attrNameLst>
                                      </p:cBhvr>
                                      <p:tavLst>
                                        <p:tav tm="0">
                                          <p:val>
                                            <p:strVal val="#ppt_x"/>
                                          </p:val>
                                        </p:tav>
                                        <p:tav tm="100000">
                                          <p:val>
                                            <p:strVal val="#ppt_x"/>
                                          </p:val>
                                        </p:tav>
                                      </p:tavLst>
                                    </p:anim>
                                    <p:anim calcmode="lin" valueType="num">
                                      <p:cBhvr>
                                        <p:cTn id="19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91" fill="hold">
                      <p:stCondLst>
                        <p:cond delay="indefinite"/>
                      </p:stCondLst>
                      <p:childTnLst>
                        <p:par>
                          <p:cTn id="192" fill="hold">
                            <p:stCondLst>
                              <p:cond delay="0"/>
                            </p:stCondLst>
                            <p:childTnLst>
                              <p:par>
                                <p:cTn id="193" presetID="10" presetClass="entr" presetSubtype="0" fill="hold" grpId="0" nodeType="clickEffect">
                                  <p:stCondLst>
                                    <p:cond delay="0"/>
                                  </p:stCondLst>
                                  <p:childTnLst>
                                    <p:set>
                                      <p:cBhvr>
                                        <p:cTn id="194" dur="1" fill="hold">
                                          <p:stCondLst>
                                            <p:cond delay="0"/>
                                          </p:stCondLst>
                                        </p:cTn>
                                        <p:tgtEl>
                                          <p:spTgt spid="36"/>
                                        </p:tgtEl>
                                        <p:attrNameLst>
                                          <p:attrName>style.visibility</p:attrName>
                                        </p:attrNameLst>
                                      </p:cBhvr>
                                      <p:to>
                                        <p:strVal val="visible"/>
                                      </p:to>
                                    </p:set>
                                    <p:animEffect transition="in" filter="fade">
                                      <p:cBhvr>
                                        <p:cTn id="195" dur="500"/>
                                        <p:tgtEl>
                                          <p:spTgt spid="36"/>
                                        </p:tgtEl>
                                      </p:cBhvr>
                                    </p:animEffect>
                                  </p:childTnLst>
                                </p:cTn>
                              </p:par>
                            </p:childTnLst>
                          </p:cTn>
                        </p:par>
                      </p:childTnLst>
                    </p:cTn>
                  </p:par>
                  <p:par>
                    <p:cTn id="196" fill="hold">
                      <p:stCondLst>
                        <p:cond delay="indefinite"/>
                      </p:stCondLst>
                      <p:childTnLst>
                        <p:par>
                          <p:cTn id="197" fill="hold">
                            <p:stCondLst>
                              <p:cond delay="0"/>
                            </p:stCondLst>
                            <p:childTnLst>
                              <p:par>
                                <p:cTn id="198" presetID="1" presetClass="entr" presetSubtype="0" fill="hold" nodeType="clickEffect">
                                  <p:stCondLst>
                                    <p:cond delay="0"/>
                                  </p:stCondLst>
                                  <p:childTnLst>
                                    <p:set>
                                      <p:cBhvr>
                                        <p:cTn id="199" dur="1" fill="hold">
                                          <p:stCondLst>
                                            <p:cond delay="0"/>
                                          </p:stCondLst>
                                        </p:cTn>
                                        <p:tgtEl>
                                          <p:spTgt spid="38">
                                            <p:txEl>
                                              <p:pRg st="0" end="0"/>
                                            </p:txEl>
                                          </p:spTgt>
                                        </p:tgtEl>
                                        <p:attrNameLst>
                                          <p:attrName>style.visibility</p:attrName>
                                        </p:attrNameLst>
                                      </p:cBhvr>
                                      <p:to>
                                        <p:strVal val="visible"/>
                                      </p:to>
                                    </p:set>
                                  </p:childTnLst>
                                </p:cTn>
                              </p:par>
                            </p:childTnLst>
                          </p:cTn>
                        </p:par>
                      </p:childTnLst>
                    </p:cTn>
                  </p:par>
                  <p:par>
                    <p:cTn id="200" fill="hold">
                      <p:stCondLst>
                        <p:cond delay="indefinite"/>
                      </p:stCondLst>
                      <p:childTnLst>
                        <p:par>
                          <p:cTn id="201" fill="hold">
                            <p:stCondLst>
                              <p:cond delay="0"/>
                            </p:stCondLst>
                            <p:childTnLst>
                              <p:par>
                                <p:cTn id="202" presetID="2" presetClass="entr" presetSubtype="4" fill="hold" nodeType="clickEffect">
                                  <p:stCondLst>
                                    <p:cond delay="0"/>
                                  </p:stCondLst>
                                  <p:childTnLst>
                                    <p:set>
                                      <p:cBhvr>
                                        <p:cTn id="203" dur="1" fill="hold">
                                          <p:stCondLst>
                                            <p:cond delay="0"/>
                                          </p:stCondLst>
                                        </p:cTn>
                                        <p:tgtEl>
                                          <p:spTgt spid="33">
                                            <p:txEl>
                                              <p:pRg st="0" end="0"/>
                                            </p:txEl>
                                          </p:spTgt>
                                        </p:tgtEl>
                                        <p:attrNameLst>
                                          <p:attrName>style.visibility</p:attrName>
                                        </p:attrNameLst>
                                      </p:cBhvr>
                                      <p:to>
                                        <p:strVal val="visible"/>
                                      </p:to>
                                    </p:set>
                                    <p:anim calcmode="lin" valueType="num">
                                      <p:cBhvr additive="base">
                                        <p:cTn id="204"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205" dur="500" fill="hold"/>
                                        <p:tgtEl>
                                          <p:spTgt spid="3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6" fill="hold">
                      <p:stCondLst>
                        <p:cond delay="indefinite"/>
                      </p:stCondLst>
                      <p:childTnLst>
                        <p:par>
                          <p:cTn id="207" fill="hold">
                            <p:stCondLst>
                              <p:cond delay="0"/>
                            </p:stCondLst>
                            <p:childTnLst>
                              <p:par>
                                <p:cTn id="208" presetID="2" presetClass="entr" presetSubtype="4" fill="hold" grpId="0" nodeType="clickEffect">
                                  <p:stCondLst>
                                    <p:cond delay="0"/>
                                  </p:stCondLst>
                                  <p:childTnLst>
                                    <p:set>
                                      <p:cBhvr>
                                        <p:cTn id="209" dur="1" fill="hold">
                                          <p:stCondLst>
                                            <p:cond delay="0"/>
                                          </p:stCondLst>
                                        </p:cTn>
                                        <p:tgtEl>
                                          <p:spTgt spid="35"/>
                                        </p:tgtEl>
                                        <p:attrNameLst>
                                          <p:attrName>style.visibility</p:attrName>
                                        </p:attrNameLst>
                                      </p:cBhvr>
                                      <p:to>
                                        <p:strVal val="visible"/>
                                      </p:to>
                                    </p:set>
                                    <p:anim calcmode="lin" valueType="num">
                                      <p:cBhvr additive="base">
                                        <p:cTn id="210" dur="500" fill="hold"/>
                                        <p:tgtEl>
                                          <p:spTgt spid="35"/>
                                        </p:tgtEl>
                                        <p:attrNameLst>
                                          <p:attrName>ppt_x</p:attrName>
                                        </p:attrNameLst>
                                      </p:cBhvr>
                                      <p:tavLst>
                                        <p:tav tm="0">
                                          <p:val>
                                            <p:strVal val="#ppt_x"/>
                                          </p:val>
                                        </p:tav>
                                        <p:tav tm="100000">
                                          <p:val>
                                            <p:strVal val="#ppt_x"/>
                                          </p:val>
                                        </p:tav>
                                      </p:tavLst>
                                    </p:anim>
                                    <p:anim calcmode="lin" valueType="num">
                                      <p:cBhvr additive="base">
                                        <p:cTn id="211"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animBg="1"/>
      <p:bldP spid="13" grpId="0" animBg="1"/>
      <p:bldP spid="14" grpId="0" animBg="1"/>
      <p:bldP spid="15" grpId="0" animBg="1"/>
      <p:bldP spid="21" grpId="0" animBg="1"/>
      <p:bldP spid="22" grpId="0" animBg="1"/>
      <p:bldP spid="23" grpId="0" animBg="1"/>
      <p:bldP spid="28" grpId="0" animBg="1"/>
      <p:bldP spid="29" grpId="0" animBg="1"/>
      <p:bldP spid="35" grpId="0" animBg="1"/>
      <p:bldP spid="36" grpId="0" animBg="1"/>
      <p:bldP spid="39" grpId="0" animBg="1"/>
      <p:bldP spid="42" grpId="0" animBg="1"/>
      <p:bldP spid="4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9394B087-BB76-5F8B-3E7D-CC03047353B5}"/>
              </a:ext>
            </a:extLst>
          </p:cNvPr>
          <p:cNvPicPr>
            <a:picLocks noChangeAspect="1"/>
          </p:cNvPicPr>
          <p:nvPr/>
        </p:nvPicPr>
        <p:blipFill rotWithShape="1">
          <a:blip r:embed="rId2"/>
          <a:srcRect b="5664"/>
          <a:stretch/>
        </p:blipFill>
        <p:spPr>
          <a:xfrm>
            <a:off x="0" y="0"/>
            <a:ext cx="12192000" cy="1778924"/>
          </a:xfrm>
          <a:prstGeom prst="rect">
            <a:avLst/>
          </a:prstGeom>
        </p:spPr>
      </p:pic>
      <p:pic>
        <p:nvPicPr>
          <p:cNvPr id="5" name="Imagen 4"/>
          <p:cNvPicPr>
            <a:picLocks noChangeAspect="1"/>
          </p:cNvPicPr>
          <p:nvPr/>
        </p:nvPicPr>
        <p:blipFill>
          <a:blip r:embed="rId3"/>
          <a:stretch>
            <a:fillRect/>
          </a:stretch>
        </p:blipFill>
        <p:spPr>
          <a:xfrm>
            <a:off x="219456" y="133037"/>
            <a:ext cx="5276850" cy="1428750"/>
          </a:xfrm>
          <a:prstGeom prst="rect">
            <a:avLst/>
          </a:prstGeom>
        </p:spPr>
      </p:pic>
      <p:sp>
        <p:nvSpPr>
          <p:cNvPr id="4" name="Rectángulo 3"/>
          <p:cNvSpPr/>
          <p:nvPr/>
        </p:nvSpPr>
        <p:spPr>
          <a:xfrm>
            <a:off x="5476544" y="366242"/>
            <a:ext cx="6934912" cy="523220"/>
          </a:xfrm>
          <a:prstGeom prst="rect">
            <a:avLst/>
          </a:prstGeom>
        </p:spPr>
        <p:txBody>
          <a:bodyPr wrap="none">
            <a:spAutoFit/>
          </a:bodyPr>
          <a:lstStyle/>
          <a:p>
            <a:r>
              <a:rPr lang="es-ES" sz="2800" dirty="0">
                <a:solidFill>
                  <a:schemeClr val="bg1">
                    <a:lumMod val="75000"/>
                  </a:schemeClr>
                </a:solidFill>
                <a:latin typeface="Georgia" panose="02040502050405020303" pitchFamily="18" charset="0"/>
              </a:rPr>
              <a:t>JORNADAS DE TRIBUNALES FISCALES </a:t>
            </a:r>
            <a:endParaRPr lang="en-US" sz="2800" dirty="0">
              <a:solidFill>
                <a:schemeClr val="bg1">
                  <a:lumMod val="75000"/>
                </a:schemeClr>
              </a:solidFill>
              <a:latin typeface="Georgia" panose="02040502050405020303" pitchFamily="18" charset="0"/>
            </a:endParaRPr>
          </a:p>
        </p:txBody>
      </p:sp>
      <p:sp>
        <p:nvSpPr>
          <p:cNvPr id="2" name="Rectángulo 1"/>
          <p:cNvSpPr/>
          <p:nvPr/>
        </p:nvSpPr>
        <p:spPr>
          <a:xfrm>
            <a:off x="2326733" y="1236838"/>
            <a:ext cx="7996843" cy="52322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s-AR" sz="2800" b="0" i="0" u="none" strike="noStrike" kern="0" cap="none" spc="0" normalizeH="0" baseline="0" noProof="0" dirty="0" smtClean="0">
                <a:ln>
                  <a:noFill/>
                </a:ln>
                <a:solidFill>
                  <a:schemeClr val="bg1"/>
                </a:solidFill>
                <a:effectLst/>
                <a:uLnTx/>
                <a:uFillTx/>
                <a:latin typeface="Georgia" panose="02040502050405020303" pitchFamily="18" charset="0"/>
                <a:ea typeface="+mj-ea"/>
                <a:cs typeface="+mj-cs"/>
              </a:rPr>
              <a:t>Mirada desde el Estado de Derecho Convencional</a:t>
            </a:r>
            <a:endParaRPr kumimoji="0" lang="en-US" sz="2800" b="0" i="0" u="none" strike="noStrike" kern="0" cap="none" spc="0" normalizeH="0" baseline="0" noProof="0" dirty="0" smtClean="0">
              <a:ln>
                <a:noFill/>
              </a:ln>
              <a:solidFill>
                <a:schemeClr val="bg1"/>
              </a:solidFill>
              <a:effectLst/>
              <a:uLnTx/>
              <a:uFillTx/>
              <a:latin typeface="Georgia" panose="02040502050405020303" pitchFamily="18" charset="0"/>
            </a:endParaRPr>
          </a:p>
        </p:txBody>
      </p:sp>
      <p:sp>
        <p:nvSpPr>
          <p:cNvPr id="7" name="Rectangle 7"/>
          <p:cNvSpPr>
            <a:spLocks noGrp="1"/>
          </p:cNvSpPr>
          <p:nvPr>
            <p:ph sz="quarter" idx="4294967295"/>
          </p:nvPr>
        </p:nvSpPr>
        <p:spPr>
          <a:xfrm>
            <a:off x="6719392" y="2956380"/>
            <a:ext cx="5472608" cy="2363724"/>
          </a:xfrm>
          <a:prstGeom prst="rect">
            <a:avLst/>
          </a:prstGeom>
        </p:spPr>
        <p:style>
          <a:lnRef idx="3">
            <a:schemeClr val="lt1"/>
          </a:lnRef>
          <a:fillRef idx="1">
            <a:schemeClr val="accent2"/>
          </a:fillRef>
          <a:effectRef idx="1">
            <a:schemeClr val="accent2"/>
          </a:effectRef>
          <a:fontRef idx="minor">
            <a:schemeClr val="lt1"/>
          </a:fontRef>
        </p:style>
        <p:txBody>
          <a:bodyPr vert="horz" wrap="square" lIns="243840" tIns="243840" rIns="243840" bIns="121920" rtlCol="0" anchor="ctr">
            <a:spAutoFit/>
          </a:bodyPr>
          <a:lstStyle/>
          <a:p>
            <a:pPr marL="0" indent="0" algn="ctr">
              <a:buNone/>
            </a:pPr>
            <a:r>
              <a:rPr lang="es-ES" sz="2400" dirty="0">
                <a:solidFill>
                  <a:schemeClr val="tx1"/>
                </a:solidFill>
              </a:rPr>
              <a:t>En </a:t>
            </a:r>
            <a:r>
              <a:rPr lang="es-ES" sz="2400" b="1" dirty="0">
                <a:solidFill>
                  <a:schemeClr val="tx1"/>
                </a:solidFill>
              </a:rPr>
              <a:t>Trabajadores Cesados del Congreso vs. Perú</a:t>
            </a:r>
            <a:r>
              <a:rPr lang="es-ES" sz="2400" dirty="0">
                <a:solidFill>
                  <a:schemeClr val="tx1"/>
                </a:solidFill>
              </a:rPr>
              <a:t>, de 24 de noviembre de 2006 y </a:t>
            </a:r>
            <a:r>
              <a:rPr lang="es-ES" sz="2400" b="1" dirty="0" err="1">
                <a:solidFill>
                  <a:schemeClr val="tx1"/>
                </a:solidFill>
              </a:rPr>
              <a:t>Boyce</a:t>
            </a:r>
            <a:r>
              <a:rPr lang="es-ES" sz="2400" b="1" dirty="0">
                <a:solidFill>
                  <a:schemeClr val="tx1"/>
                </a:solidFill>
              </a:rPr>
              <a:t> y otros Vs. Barbados,</a:t>
            </a:r>
            <a:r>
              <a:rPr lang="es-ES" sz="2400" dirty="0">
                <a:solidFill>
                  <a:schemeClr val="tx1"/>
                </a:solidFill>
              </a:rPr>
              <a:t> Sentencia de 20 de noviembre de 2007, la CIDH termina de aceptar, sin más, el </a:t>
            </a:r>
            <a:r>
              <a:rPr lang="es-ES" sz="2400" b="1" dirty="0">
                <a:solidFill>
                  <a:schemeClr val="tx1"/>
                </a:solidFill>
              </a:rPr>
              <a:t>control difuso de convencionalidad</a:t>
            </a:r>
            <a:endParaRPr lang="es-ES" sz="2267" b="1" dirty="0">
              <a:solidFill>
                <a:schemeClr val="tx1"/>
              </a:solidFill>
            </a:endParaRPr>
          </a:p>
        </p:txBody>
      </p:sp>
      <p:sp>
        <p:nvSpPr>
          <p:cNvPr id="6" name="Rectángulo 5"/>
          <p:cNvSpPr/>
          <p:nvPr/>
        </p:nvSpPr>
        <p:spPr>
          <a:xfrm>
            <a:off x="219456" y="1989589"/>
            <a:ext cx="6096000" cy="4843570"/>
          </a:xfrm>
          <a:prstGeom prst="rect">
            <a:avLst/>
          </a:prstGeom>
        </p:spPr>
        <p:txBody>
          <a:bodyPr>
            <a:spAutoFit/>
          </a:bodyPr>
          <a:lstStyle/>
          <a:p>
            <a:pPr marL="426709" lvl="0" indent="-426709">
              <a:spcBef>
                <a:spcPts val="933"/>
              </a:spcBef>
              <a:buClr>
                <a:srgbClr val="DA1F28"/>
              </a:buClr>
              <a:buSzPct val="60000"/>
              <a:buFont typeface="Wingdings"/>
              <a:buChar char=""/>
            </a:pPr>
            <a:r>
              <a:rPr lang="es-AR" sz="1467" dirty="0">
                <a:solidFill>
                  <a:prstClr val="black"/>
                </a:solidFill>
                <a:latin typeface="Tw Cen MT"/>
              </a:rPr>
              <a:t>El Control de Convencionalidad en los Juzgados de Ejecución Fiscal: “</a:t>
            </a:r>
            <a:r>
              <a:rPr lang="es-MX" sz="1467" b="1" dirty="0">
                <a:solidFill>
                  <a:prstClr val="black"/>
                </a:solidFill>
                <a:latin typeface="Tw Cen MT"/>
                <a:ea typeface="Calibri" panose="020F0502020204030204" pitchFamily="34" charset="0"/>
              </a:rPr>
              <a:t>FISCALÍA CIVIL, COMERCIAL Y DEL TRABAJO vs. F. M. DEL V. S/COBRO EJECUTIVO -EXPEDIENTE NRO. 210/19</a:t>
            </a:r>
          </a:p>
          <a:p>
            <a:pPr marL="426709" lvl="0" indent="-426709">
              <a:spcBef>
                <a:spcPts val="933"/>
              </a:spcBef>
              <a:buClr>
                <a:srgbClr val="DA1F28"/>
              </a:buClr>
              <a:buSzPct val="60000"/>
              <a:buFont typeface="Wingdings"/>
              <a:buChar char=""/>
            </a:pPr>
            <a:r>
              <a:rPr lang="es-MX" sz="1467" b="1" dirty="0">
                <a:solidFill>
                  <a:prstClr val="black"/>
                </a:solidFill>
                <a:latin typeface="Tw Cen MT"/>
              </a:rPr>
              <a:t>Jurisprudencia</a:t>
            </a:r>
          </a:p>
          <a:p>
            <a:pPr marL="426709" lvl="0" indent="-426709">
              <a:spcBef>
                <a:spcPts val="933"/>
              </a:spcBef>
              <a:buClr>
                <a:srgbClr val="DA1F28"/>
              </a:buClr>
              <a:buSzPct val="60000"/>
              <a:buFont typeface="Wingdings"/>
              <a:buChar char=""/>
            </a:pPr>
            <a:r>
              <a:rPr lang="es-MX" sz="1467" b="1" dirty="0">
                <a:solidFill>
                  <a:prstClr val="black"/>
                </a:solidFill>
                <a:latin typeface="Tw Cen MT"/>
              </a:rPr>
              <a:t>Control de Oficio del título </a:t>
            </a:r>
            <a:r>
              <a:rPr lang="es-MX" sz="1467" b="1" dirty="0" smtClean="0">
                <a:solidFill>
                  <a:prstClr val="black"/>
                </a:solidFill>
                <a:latin typeface="Tw Cen MT"/>
              </a:rPr>
              <a:t>ejecutivo – Control de Oficio de la Prescripción Penal</a:t>
            </a:r>
            <a:endParaRPr lang="es-MX" sz="1467" b="1" dirty="0">
              <a:solidFill>
                <a:prstClr val="black"/>
              </a:solidFill>
              <a:latin typeface="Tw Cen MT"/>
            </a:endParaRPr>
          </a:p>
          <a:p>
            <a:pPr marL="426709" lvl="0" indent="-426709">
              <a:spcBef>
                <a:spcPts val="933"/>
              </a:spcBef>
              <a:buClr>
                <a:srgbClr val="DA1F28"/>
              </a:buClr>
              <a:buSzPct val="60000"/>
              <a:buFont typeface="Wingdings"/>
              <a:buChar char=""/>
            </a:pPr>
            <a:r>
              <a:rPr lang="es-ES" sz="1467" b="1" dirty="0">
                <a:solidFill>
                  <a:prstClr val="black"/>
                </a:solidFill>
                <a:latin typeface="Tw Cen MT"/>
              </a:rPr>
              <a:t>Myrna </a:t>
            </a:r>
            <a:r>
              <a:rPr lang="es-ES" sz="1467" b="1" dirty="0" err="1">
                <a:solidFill>
                  <a:prstClr val="black"/>
                </a:solidFill>
                <a:latin typeface="Tw Cen MT"/>
              </a:rPr>
              <a:t>Mack</a:t>
            </a:r>
            <a:r>
              <a:rPr lang="es-ES" sz="1467" b="1" dirty="0">
                <a:solidFill>
                  <a:prstClr val="black"/>
                </a:solidFill>
                <a:latin typeface="Tw Cen MT"/>
              </a:rPr>
              <a:t> Chang vs. Guatemala</a:t>
            </a:r>
            <a:r>
              <a:rPr lang="es-ES" sz="1467" dirty="0">
                <a:solidFill>
                  <a:prstClr val="black"/>
                </a:solidFill>
                <a:latin typeface="Tw Cen MT"/>
              </a:rPr>
              <a:t>, del 25 de noviembre de 2003, donde se manifestó por examen de convencionalidad entre las normas del Pacto de San José de Costa Rica y otras convenciones internacionales a las que nuestro país es parte, con disposiciones del Derecho interno.</a:t>
            </a:r>
          </a:p>
          <a:p>
            <a:pPr marL="426709" lvl="0" indent="-426709">
              <a:spcBef>
                <a:spcPts val="933"/>
              </a:spcBef>
              <a:buClr>
                <a:srgbClr val="DA1F28"/>
              </a:buClr>
              <a:buSzPct val="60000"/>
              <a:buFont typeface="Wingdings"/>
              <a:buChar char=""/>
            </a:pPr>
            <a:r>
              <a:rPr lang="es-ES" sz="1467" dirty="0">
                <a:solidFill>
                  <a:prstClr val="black"/>
                </a:solidFill>
                <a:latin typeface="Tw Cen MT"/>
              </a:rPr>
              <a:t>En </a:t>
            </a:r>
            <a:r>
              <a:rPr lang="es-ES" sz="1467" b="1" dirty="0" err="1">
                <a:solidFill>
                  <a:prstClr val="black"/>
                </a:solidFill>
                <a:latin typeface="Tw Cen MT"/>
              </a:rPr>
              <a:t>Almonacid</a:t>
            </a:r>
            <a:r>
              <a:rPr lang="es-ES" sz="1467" b="1" dirty="0">
                <a:solidFill>
                  <a:prstClr val="black"/>
                </a:solidFill>
                <a:latin typeface="Tw Cen MT"/>
              </a:rPr>
              <a:t> Arellano y otros vs. Gobierno de Chile</a:t>
            </a:r>
            <a:r>
              <a:rPr lang="es-ES" sz="1467" dirty="0">
                <a:solidFill>
                  <a:prstClr val="black"/>
                </a:solidFill>
                <a:latin typeface="Tw Cen MT"/>
              </a:rPr>
              <a:t>, de 26 de septiembre de 2006, en cuanto sostiene la CIDH que: </a:t>
            </a:r>
            <a:r>
              <a:rPr lang="es-ES" sz="1467" i="1" dirty="0">
                <a:solidFill>
                  <a:prstClr val="black"/>
                </a:solidFill>
                <a:latin typeface="Tw Cen MT"/>
              </a:rPr>
              <a:t>“…el Poder Judicial debe ejercer una especie de “control de convencionalidad” entre las normas jurídicas internas que aplican en los casos concretos y la Convención Americana sobre Derechos Humanos. En esta tarea, el Poder Judicial debe tener en cuenta no solamente el tratado, sino también la interpretación que del mismo ha hecho la Corte Interamericana, intérprete última de la Convención Americana</a:t>
            </a:r>
            <a:r>
              <a:rPr lang="es-ES" sz="1467" dirty="0">
                <a:solidFill>
                  <a:prstClr val="black"/>
                </a:solidFill>
                <a:latin typeface="Tw Cen MT"/>
              </a:rPr>
              <a:t>” … (En el mismo sentido: Caso </a:t>
            </a:r>
            <a:r>
              <a:rPr lang="es-ES" sz="1467" b="1" dirty="0">
                <a:solidFill>
                  <a:prstClr val="black"/>
                </a:solidFill>
                <a:latin typeface="Tw Cen MT"/>
              </a:rPr>
              <a:t>La Cantuta Vs. Perú</a:t>
            </a:r>
            <a:r>
              <a:rPr lang="es-ES" sz="1467" dirty="0">
                <a:solidFill>
                  <a:prstClr val="black"/>
                </a:solidFill>
                <a:latin typeface="Tw Cen MT"/>
              </a:rPr>
              <a:t>. Sentencia de 29 de noviembre de 2006, párr.173).</a:t>
            </a:r>
            <a:endParaRPr lang="es-AR" sz="1467" dirty="0">
              <a:solidFill>
                <a:prstClr val="black"/>
              </a:solidFill>
              <a:latin typeface="Tw Cen MT"/>
            </a:endParaRPr>
          </a:p>
        </p:txBody>
      </p:sp>
    </p:spTree>
    <p:extLst>
      <p:ext uri="{BB962C8B-B14F-4D97-AF65-F5344CB8AC3E}">
        <p14:creationId xmlns:p14="http://schemas.microsoft.com/office/powerpoint/2010/main" val="3132286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 calcmode="lin" valueType="num">
                                      <p:cBhvr additive="base">
                                        <p:cTn id="7" dur="500" fill="hold"/>
                                        <p:tgtEl>
                                          <p:spTgt spid="7">
                                            <p:bg/>
                                          </p:spTgt>
                                        </p:tgtEl>
                                        <p:attrNameLst>
                                          <p:attrName>ppt_x</p:attrName>
                                        </p:attrNameLst>
                                      </p:cBhvr>
                                      <p:tavLst>
                                        <p:tav tm="0">
                                          <p:val>
                                            <p:strVal val="#ppt_x"/>
                                          </p:val>
                                        </p:tav>
                                        <p:tav tm="100000">
                                          <p:val>
                                            <p:strVal val="#ppt_x"/>
                                          </p:val>
                                        </p:tav>
                                      </p:tavLst>
                                    </p:anim>
                                    <p:anim calcmode="lin" valueType="num">
                                      <p:cBhvr additive="base">
                                        <p:cTn id="8" dur="500" fill="hold"/>
                                        <p:tgtEl>
                                          <p:spTgt spid="7">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 calcmode="lin" valueType="num">
                                      <p:cBhvr additive="base">
                                        <p:cTn id="13"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9394B087-BB76-5F8B-3E7D-CC03047353B5}"/>
              </a:ext>
            </a:extLst>
          </p:cNvPr>
          <p:cNvPicPr>
            <a:picLocks noChangeAspect="1"/>
          </p:cNvPicPr>
          <p:nvPr/>
        </p:nvPicPr>
        <p:blipFill rotWithShape="1">
          <a:blip r:embed="rId2"/>
          <a:srcRect b="5664"/>
          <a:stretch/>
        </p:blipFill>
        <p:spPr>
          <a:xfrm>
            <a:off x="0" y="0"/>
            <a:ext cx="12192000" cy="1778924"/>
          </a:xfrm>
          <a:prstGeom prst="rect">
            <a:avLst/>
          </a:prstGeom>
        </p:spPr>
      </p:pic>
      <p:pic>
        <p:nvPicPr>
          <p:cNvPr id="5" name="Imagen 4"/>
          <p:cNvPicPr>
            <a:picLocks noChangeAspect="1"/>
          </p:cNvPicPr>
          <p:nvPr/>
        </p:nvPicPr>
        <p:blipFill>
          <a:blip r:embed="rId3"/>
          <a:stretch>
            <a:fillRect/>
          </a:stretch>
        </p:blipFill>
        <p:spPr>
          <a:xfrm>
            <a:off x="219456" y="133037"/>
            <a:ext cx="5276850" cy="1428750"/>
          </a:xfrm>
          <a:prstGeom prst="rect">
            <a:avLst/>
          </a:prstGeom>
        </p:spPr>
      </p:pic>
      <p:sp>
        <p:nvSpPr>
          <p:cNvPr id="4" name="Rectángulo 3"/>
          <p:cNvSpPr/>
          <p:nvPr/>
        </p:nvSpPr>
        <p:spPr>
          <a:xfrm>
            <a:off x="5476544" y="366242"/>
            <a:ext cx="6934912" cy="523220"/>
          </a:xfrm>
          <a:prstGeom prst="rect">
            <a:avLst/>
          </a:prstGeom>
        </p:spPr>
        <p:txBody>
          <a:bodyPr wrap="none">
            <a:spAutoFit/>
          </a:bodyPr>
          <a:lstStyle/>
          <a:p>
            <a:r>
              <a:rPr lang="es-ES" sz="2800" dirty="0">
                <a:solidFill>
                  <a:schemeClr val="bg1">
                    <a:lumMod val="75000"/>
                  </a:schemeClr>
                </a:solidFill>
                <a:latin typeface="Georgia" panose="02040502050405020303" pitchFamily="18" charset="0"/>
              </a:rPr>
              <a:t>JORNADAS DE TRIBUNALES FISCALES </a:t>
            </a:r>
            <a:endParaRPr lang="en-US" sz="2800" dirty="0">
              <a:solidFill>
                <a:schemeClr val="bg1">
                  <a:lumMod val="75000"/>
                </a:schemeClr>
              </a:solidFill>
              <a:latin typeface="Georgia" panose="02040502050405020303" pitchFamily="18" charset="0"/>
            </a:endParaRPr>
          </a:p>
        </p:txBody>
      </p:sp>
      <p:sp>
        <p:nvSpPr>
          <p:cNvPr id="2" name="Rectángulo 1"/>
          <p:cNvSpPr/>
          <p:nvPr/>
        </p:nvSpPr>
        <p:spPr>
          <a:xfrm>
            <a:off x="2326733" y="1236838"/>
            <a:ext cx="7996843" cy="52322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s-AR" sz="2800" b="0" i="0" u="none" strike="noStrike" kern="0" cap="none" spc="0" normalizeH="0" baseline="0" noProof="0" dirty="0" smtClean="0">
                <a:ln>
                  <a:noFill/>
                </a:ln>
                <a:solidFill>
                  <a:schemeClr val="bg1"/>
                </a:solidFill>
                <a:effectLst/>
                <a:uLnTx/>
                <a:uFillTx/>
                <a:latin typeface="Georgia" panose="02040502050405020303" pitchFamily="18" charset="0"/>
                <a:ea typeface="+mj-ea"/>
                <a:cs typeface="+mj-cs"/>
              </a:rPr>
              <a:t>Mirada desde el Estado de Derecho Convencional</a:t>
            </a:r>
            <a:endParaRPr kumimoji="0" lang="en-US" sz="2800" b="0" i="0" u="none" strike="noStrike" kern="0" cap="none" spc="0" normalizeH="0" baseline="0" noProof="0" dirty="0" smtClean="0">
              <a:ln>
                <a:noFill/>
              </a:ln>
              <a:solidFill>
                <a:schemeClr val="bg1"/>
              </a:solidFill>
              <a:effectLst/>
              <a:uLnTx/>
              <a:uFillTx/>
              <a:latin typeface="Georgia" panose="02040502050405020303" pitchFamily="18" charset="0"/>
            </a:endParaRPr>
          </a:p>
        </p:txBody>
      </p:sp>
      <p:sp>
        <p:nvSpPr>
          <p:cNvPr id="8" name="Rectangle 7"/>
          <p:cNvSpPr>
            <a:spLocks noGrp="1"/>
          </p:cNvSpPr>
          <p:nvPr>
            <p:ph sz="quarter" idx="4294967295"/>
          </p:nvPr>
        </p:nvSpPr>
        <p:spPr>
          <a:xfrm>
            <a:off x="6719392" y="1993263"/>
            <a:ext cx="5472608" cy="4800353"/>
          </a:xfrm>
          <a:prstGeom prst="rect">
            <a:avLst/>
          </a:prstGeom>
        </p:spPr>
        <p:style>
          <a:lnRef idx="3">
            <a:schemeClr val="lt1"/>
          </a:lnRef>
          <a:fillRef idx="1">
            <a:schemeClr val="accent2"/>
          </a:fillRef>
          <a:effectRef idx="1">
            <a:schemeClr val="accent2"/>
          </a:effectRef>
          <a:fontRef idx="minor">
            <a:schemeClr val="lt1"/>
          </a:fontRef>
        </p:style>
        <p:txBody>
          <a:bodyPr vert="horz" wrap="square" lIns="243840" tIns="243840" rIns="243840" bIns="121920" rtlCol="0" anchor="ctr">
            <a:spAutoFit/>
          </a:bodyPr>
          <a:lstStyle/>
          <a:p>
            <a:pPr marL="0" indent="0" algn="ctr">
              <a:buNone/>
            </a:pPr>
            <a:r>
              <a:rPr lang="es-ES" sz="2133" i="1" dirty="0">
                <a:solidFill>
                  <a:schemeClr val="tx1"/>
                </a:solidFill>
              </a:rPr>
              <a:t>“…Cuando un Estado ha ratificado un tratado internacional como la Convención Americana, sus jueces también están sometidos a ella, lo que les obliga a velar porque el efecto útil de la Convención no se vea mermado o anulado por la aplicación de leyes contrarias a sus disposiciones, objeto y fin”. Es decir, los órganos del Poder Judicial deben ejercer no solo un control de constitucionalidad, sino también deben ejercer también un control “de convencionalidad” ex </a:t>
            </a:r>
            <a:r>
              <a:rPr lang="es-ES" sz="2133" i="1" dirty="0" err="1">
                <a:solidFill>
                  <a:schemeClr val="tx1"/>
                </a:solidFill>
              </a:rPr>
              <a:t>officio</a:t>
            </a:r>
            <a:r>
              <a:rPr lang="es-ES" sz="2133" i="1" dirty="0">
                <a:solidFill>
                  <a:schemeClr val="tx1"/>
                </a:solidFill>
              </a:rPr>
              <a:t> entre las normas internas y la Convención Americana</a:t>
            </a:r>
            <a:r>
              <a:rPr lang="es-ES" sz="2133" dirty="0">
                <a:solidFill>
                  <a:schemeClr val="tx1"/>
                </a:solidFill>
              </a:rPr>
              <a:t> (</a:t>
            </a:r>
            <a:r>
              <a:rPr lang="es-ES" sz="2133" b="1" dirty="0">
                <a:solidFill>
                  <a:schemeClr val="tx1"/>
                </a:solidFill>
              </a:rPr>
              <a:t>Trabajadores Cesados del Congreso vs. Perú</a:t>
            </a:r>
            <a:r>
              <a:rPr lang="es-ES" sz="2133" dirty="0">
                <a:solidFill>
                  <a:schemeClr val="tx1"/>
                </a:solidFill>
              </a:rPr>
              <a:t>, de 24 de noviembre de 2006). </a:t>
            </a:r>
          </a:p>
        </p:txBody>
      </p:sp>
      <p:sp>
        <p:nvSpPr>
          <p:cNvPr id="3" name="Rectángulo 2"/>
          <p:cNvSpPr/>
          <p:nvPr/>
        </p:nvSpPr>
        <p:spPr>
          <a:xfrm>
            <a:off x="229154" y="2145166"/>
            <a:ext cx="6096000" cy="4524315"/>
          </a:xfrm>
          <a:prstGeom prst="rect">
            <a:avLst/>
          </a:prstGeom>
        </p:spPr>
        <p:txBody>
          <a:bodyPr>
            <a:spAutoFit/>
          </a:bodyPr>
          <a:lstStyle/>
          <a:p>
            <a:r>
              <a:rPr lang="es-ES" b="1" dirty="0"/>
              <a:t>“</a:t>
            </a:r>
            <a:r>
              <a:rPr lang="es-ES" b="1" i="1" dirty="0" err="1"/>
              <a:t>Ibsen</a:t>
            </a:r>
            <a:r>
              <a:rPr lang="es-ES" b="1" i="1" dirty="0"/>
              <a:t> Cárdenas e </a:t>
            </a:r>
            <a:r>
              <a:rPr lang="es-ES" b="1" i="1" dirty="0" err="1"/>
              <a:t>Ibsen</a:t>
            </a:r>
            <a:r>
              <a:rPr lang="es-ES" b="1" i="1" dirty="0"/>
              <a:t> Peña v. Bolivia</a:t>
            </a:r>
            <a:r>
              <a:rPr lang="es-ES" b="1" dirty="0"/>
              <a:t>”,</a:t>
            </a:r>
            <a:r>
              <a:rPr lang="es-ES" dirty="0"/>
              <a:t> del 1 de septiembre de 2010, punto 202; </a:t>
            </a:r>
            <a:endParaRPr lang="es-ES" dirty="0" smtClean="0"/>
          </a:p>
          <a:p>
            <a:r>
              <a:rPr lang="es-ES" b="1" dirty="0" smtClean="0"/>
              <a:t>“</a:t>
            </a:r>
            <a:r>
              <a:rPr lang="es-ES" b="1" i="1" dirty="0"/>
              <a:t>Gomes </a:t>
            </a:r>
            <a:r>
              <a:rPr lang="es-ES" b="1" i="1" dirty="0" err="1"/>
              <a:t>Lund</a:t>
            </a:r>
            <a:r>
              <a:rPr lang="es-ES" b="1" i="1" dirty="0"/>
              <a:t> y otros v. Brasil</a:t>
            </a:r>
            <a:r>
              <a:rPr lang="es-ES" b="1" dirty="0"/>
              <a:t>”,</a:t>
            </a:r>
            <a:r>
              <a:rPr lang="es-ES" dirty="0"/>
              <a:t> del 24 de noviembre de 2010, punto 176; y en </a:t>
            </a:r>
            <a:endParaRPr lang="es-ES" dirty="0" smtClean="0"/>
          </a:p>
          <a:p>
            <a:r>
              <a:rPr lang="es-ES" b="1" dirty="0" smtClean="0"/>
              <a:t>“</a:t>
            </a:r>
            <a:r>
              <a:rPr lang="es-ES" b="1" i="1" dirty="0"/>
              <a:t>Cabrera García y Montiel Flores v. México</a:t>
            </a:r>
            <a:r>
              <a:rPr lang="es-ES" b="1" dirty="0"/>
              <a:t>”,</a:t>
            </a:r>
            <a:r>
              <a:rPr lang="es-ES" dirty="0"/>
              <a:t> del 26 de noviembre de 2010, punto 225 (En el mismo sentido: </a:t>
            </a:r>
            <a:endParaRPr lang="es-ES" dirty="0" smtClean="0"/>
          </a:p>
          <a:p>
            <a:r>
              <a:rPr lang="es-ES" dirty="0" smtClean="0"/>
              <a:t>Caso </a:t>
            </a:r>
            <a:r>
              <a:rPr lang="es-ES" b="1" dirty="0"/>
              <a:t>Heliodoro Portugal Vs. Panamá</a:t>
            </a:r>
            <a:r>
              <a:rPr lang="es-ES" dirty="0"/>
              <a:t>. Sentencia de 12 de agosto de 2008, párr.180; </a:t>
            </a:r>
            <a:endParaRPr lang="es-ES" dirty="0" smtClean="0"/>
          </a:p>
          <a:p>
            <a:r>
              <a:rPr lang="es-ES" b="1" dirty="0" smtClean="0"/>
              <a:t>Radilla </a:t>
            </a:r>
            <a:r>
              <a:rPr lang="es-ES" b="1" dirty="0"/>
              <a:t>Pacheco Vs. México.</a:t>
            </a:r>
            <a:r>
              <a:rPr lang="es-ES" dirty="0"/>
              <a:t> Sentencia de 23 de noviembre de 2009, párr. 339; </a:t>
            </a:r>
            <a:endParaRPr lang="es-ES" dirty="0" smtClean="0"/>
          </a:p>
          <a:p>
            <a:r>
              <a:rPr lang="es-ES" b="1" dirty="0" smtClean="0"/>
              <a:t>Fernández </a:t>
            </a:r>
            <a:r>
              <a:rPr lang="es-ES" b="1" dirty="0"/>
              <a:t>Ortega y otros. Vs. México.</a:t>
            </a:r>
            <a:r>
              <a:rPr lang="es-ES" dirty="0"/>
              <a:t> Sentencia de 30 de agosto de 2010, párr. 236; </a:t>
            </a:r>
            <a:endParaRPr lang="es-ES" dirty="0" smtClean="0"/>
          </a:p>
          <a:p>
            <a:r>
              <a:rPr lang="es-ES" b="1" dirty="0" smtClean="0"/>
              <a:t>Rosendo </a:t>
            </a:r>
            <a:r>
              <a:rPr lang="es-ES" b="1" dirty="0"/>
              <a:t>Cantú y otra Vs. México.</a:t>
            </a:r>
            <a:r>
              <a:rPr lang="es-ES" dirty="0"/>
              <a:t> Sentencia de 31 de agosto de 2010, párr.219; </a:t>
            </a:r>
            <a:endParaRPr lang="es-ES" dirty="0" smtClean="0"/>
          </a:p>
          <a:p>
            <a:r>
              <a:rPr lang="es-ES" b="1" dirty="0" err="1" smtClean="0"/>
              <a:t>Liakat</a:t>
            </a:r>
            <a:r>
              <a:rPr lang="es-ES" b="1" dirty="0" smtClean="0"/>
              <a:t> </a:t>
            </a:r>
            <a:r>
              <a:rPr lang="es-ES" b="1" dirty="0"/>
              <a:t>Ali </a:t>
            </a:r>
            <a:r>
              <a:rPr lang="es-ES" b="1" dirty="0" err="1"/>
              <a:t>Alibux</a:t>
            </a:r>
            <a:r>
              <a:rPr lang="es-ES" b="1" dirty="0"/>
              <a:t> Vs. Surinam.</a:t>
            </a:r>
            <a:r>
              <a:rPr lang="es-ES" dirty="0"/>
              <a:t> Sentencia de 30 de enero de 2014, párr. 151).</a:t>
            </a:r>
            <a:endParaRPr lang="es-AR" dirty="0"/>
          </a:p>
        </p:txBody>
      </p:sp>
    </p:spTree>
    <p:extLst>
      <p:ext uri="{BB962C8B-B14F-4D97-AF65-F5344CB8AC3E}">
        <p14:creationId xmlns:p14="http://schemas.microsoft.com/office/powerpoint/2010/main" val="40725577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 calcmode="lin" valueType="num">
                                      <p:cBhvr additive="base">
                                        <p:cTn id="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8" dur="500" fill="hold"/>
                                        <p:tgtEl>
                                          <p:spTgt spid="8">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additive="base">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9394B087-BB76-5F8B-3E7D-CC03047353B5}"/>
              </a:ext>
            </a:extLst>
          </p:cNvPr>
          <p:cNvPicPr>
            <a:picLocks noChangeAspect="1"/>
          </p:cNvPicPr>
          <p:nvPr/>
        </p:nvPicPr>
        <p:blipFill rotWithShape="1">
          <a:blip r:embed="rId2"/>
          <a:srcRect b="5664"/>
          <a:stretch/>
        </p:blipFill>
        <p:spPr>
          <a:xfrm>
            <a:off x="0" y="0"/>
            <a:ext cx="12192000" cy="1778924"/>
          </a:xfrm>
          <a:prstGeom prst="rect">
            <a:avLst/>
          </a:prstGeom>
        </p:spPr>
      </p:pic>
      <p:pic>
        <p:nvPicPr>
          <p:cNvPr id="5" name="Imagen 4"/>
          <p:cNvPicPr>
            <a:picLocks noChangeAspect="1"/>
          </p:cNvPicPr>
          <p:nvPr/>
        </p:nvPicPr>
        <p:blipFill>
          <a:blip r:embed="rId3"/>
          <a:stretch>
            <a:fillRect/>
          </a:stretch>
        </p:blipFill>
        <p:spPr>
          <a:xfrm>
            <a:off x="219456" y="133037"/>
            <a:ext cx="5276850" cy="1428750"/>
          </a:xfrm>
          <a:prstGeom prst="rect">
            <a:avLst/>
          </a:prstGeom>
        </p:spPr>
      </p:pic>
      <p:sp>
        <p:nvSpPr>
          <p:cNvPr id="4" name="Rectángulo 3"/>
          <p:cNvSpPr/>
          <p:nvPr/>
        </p:nvSpPr>
        <p:spPr>
          <a:xfrm>
            <a:off x="5476544" y="366242"/>
            <a:ext cx="6934912" cy="523220"/>
          </a:xfrm>
          <a:prstGeom prst="rect">
            <a:avLst/>
          </a:prstGeom>
        </p:spPr>
        <p:txBody>
          <a:bodyPr wrap="none">
            <a:spAutoFit/>
          </a:bodyPr>
          <a:lstStyle/>
          <a:p>
            <a:r>
              <a:rPr lang="es-ES" sz="2800" dirty="0">
                <a:solidFill>
                  <a:schemeClr val="bg1">
                    <a:lumMod val="75000"/>
                  </a:schemeClr>
                </a:solidFill>
                <a:latin typeface="Georgia" panose="02040502050405020303" pitchFamily="18" charset="0"/>
              </a:rPr>
              <a:t>JORNADAS DE TRIBUNALES FISCALES </a:t>
            </a:r>
            <a:endParaRPr lang="en-US" sz="2800" dirty="0">
              <a:solidFill>
                <a:schemeClr val="bg1">
                  <a:lumMod val="75000"/>
                </a:schemeClr>
              </a:solidFill>
              <a:latin typeface="Georgia" panose="02040502050405020303" pitchFamily="18" charset="0"/>
            </a:endParaRPr>
          </a:p>
        </p:txBody>
      </p:sp>
      <p:sp>
        <p:nvSpPr>
          <p:cNvPr id="2" name="Rectángulo 1"/>
          <p:cNvSpPr/>
          <p:nvPr/>
        </p:nvSpPr>
        <p:spPr>
          <a:xfrm>
            <a:off x="2326733" y="1236838"/>
            <a:ext cx="8729194" cy="52322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s-AR" sz="2800" kern="0" dirty="0" smtClean="0">
                <a:solidFill>
                  <a:schemeClr val="bg1"/>
                </a:solidFill>
                <a:latin typeface="Georgia" panose="02040502050405020303" pitchFamily="18" charset="0"/>
                <a:ea typeface="+mj-ea"/>
                <a:cs typeface="+mj-cs"/>
              </a:rPr>
              <a:t>Consolidación del Estado de Derecho Convencional</a:t>
            </a:r>
            <a:endParaRPr kumimoji="0" lang="en-US" sz="2800" b="0" i="0" u="none" strike="noStrike" kern="0" cap="none" spc="0" normalizeH="0" baseline="0" noProof="0" dirty="0" smtClean="0">
              <a:ln>
                <a:noFill/>
              </a:ln>
              <a:solidFill>
                <a:schemeClr val="bg1"/>
              </a:solidFill>
              <a:effectLst/>
              <a:uLnTx/>
              <a:uFillTx/>
              <a:latin typeface="Georgia" panose="02040502050405020303" pitchFamily="18" charset="0"/>
            </a:endParaRPr>
          </a:p>
        </p:txBody>
      </p:sp>
      <p:sp>
        <p:nvSpPr>
          <p:cNvPr id="9" name="Rectangle 7"/>
          <p:cNvSpPr>
            <a:spLocks noGrp="1"/>
          </p:cNvSpPr>
          <p:nvPr>
            <p:ph sz="quarter" idx="4294967295"/>
          </p:nvPr>
        </p:nvSpPr>
        <p:spPr>
          <a:xfrm>
            <a:off x="6719392" y="2033467"/>
            <a:ext cx="5472608" cy="4209550"/>
          </a:xfrm>
          <a:prstGeom prst="rect">
            <a:avLst/>
          </a:prstGeom>
        </p:spPr>
        <p:style>
          <a:lnRef idx="3">
            <a:schemeClr val="lt1"/>
          </a:lnRef>
          <a:fillRef idx="1">
            <a:schemeClr val="accent2"/>
          </a:fillRef>
          <a:effectRef idx="1">
            <a:schemeClr val="accent2"/>
          </a:effectRef>
          <a:fontRef idx="minor">
            <a:schemeClr val="lt1"/>
          </a:fontRef>
        </p:style>
        <p:txBody>
          <a:bodyPr vert="horz" wrap="square" lIns="243840" tIns="243840" rIns="243840" bIns="121920" rtlCol="0" anchor="ctr">
            <a:spAutoFit/>
          </a:bodyPr>
          <a:lstStyle/>
          <a:p>
            <a:pPr algn="ctr"/>
            <a:r>
              <a:rPr lang="es-ES" sz="2133" smtClean="0">
                <a:solidFill>
                  <a:schemeClr val="tx1"/>
                </a:solidFill>
              </a:rPr>
              <a:t>En esta tarea, los jueces y órganos vinculados a la administración de justicia deben tener en cuenta no solamente el tratado, sino también la interpretación que del mismo ha hecho la Corte Interamericana, intérprete última de la Convención Americana (En el mismo sentido: Caso </a:t>
            </a:r>
            <a:r>
              <a:rPr lang="es-ES" sz="2133" b="1" smtClean="0">
                <a:solidFill>
                  <a:schemeClr val="tx1"/>
                </a:solidFill>
              </a:rPr>
              <a:t>Liakat Ali Alibux Vs. Surinam</a:t>
            </a:r>
            <a:r>
              <a:rPr lang="es-ES" sz="2133" smtClean="0">
                <a:solidFill>
                  <a:schemeClr val="tx1"/>
                </a:solidFill>
              </a:rPr>
              <a:t>. Sentencia de 30 de enero de 2014, párr. 151; Caso de </a:t>
            </a:r>
            <a:r>
              <a:rPr lang="es-ES" sz="2133" b="1" smtClean="0">
                <a:solidFill>
                  <a:schemeClr val="tx1"/>
                </a:solidFill>
              </a:rPr>
              <a:t>personas dominicanas y haitianas expulsadas Vs. República Dominicana</a:t>
            </a:r>
            <a:r>
              <a:rPr lang="es-ES" sz="2133" smtClean="0">
                <a:solidFill>
                  <a:schemeClr val="tx1"/>
                </a:solidFill>
              </a:rPr>
              <a:t>. Sentencia de 28 de agosto de 2014, párr. 311). </a:t>
            </a:r>
            <a:endParaRPr lang="es-ES" sz="2133" dirty="0">
              <a:solidFill>
                <a:schemeClr val="tx1"/>
              </a:solidFill>
            </a:endParaRPr>
          </a:p>
        </p:txBody>
      </p:sp>
      <p:sp>
        <p:nvSpPr>
          <p:cNvPr id="6" name="Rectángulo 5"/>
          <p:cNvSpPr/>
          <p:nvPr/>
        </p:nvSpPr>
        <p:spPr>
          <a:xfrm>
            <a:off x="219456" y="2088033"/>
            <a:ext cx="6096000" cy="4154984"/>
          </a:xfrm>
          <a:prstGeom prst="rect">
            <a:avLst/>
          </a:prstGeom>
        </p:spPr>
        <p:txBody>
          <a:bodyPr>
            <a:spAutoFit/>
          </a:bodyPr>
          <a:lstStyle/>
          <a:p>
            <a:pPr marL="426709" lvl="0" indent="-426709">
              <a:spcBef>
                <a:spcPts val="933"/>
              </a:spcBef>
              <a:buClr>
                <a:srgbClr val="DA1F28"/>
              </a:buClr>
              <a:buSzPct val="60000"/>
              <a:buFont typeface="Wingdings"/>
              <a:buChar char=""/>
            </a:pPr>
            <a:r>
              <a:rPr lang="es-ES" sz="2400" dirty="0">
                <a:solidFill>
                  <a:prstClr val="black"/>
                </a:solidFill>
                <a:latin typeface="Tw Cen MT"/>
              </a:rPr>
              <a:t>En </a:t>
            </a:r>
            <a:r>
              <a:rPr lang="es-ES" sz="2400" b="1" dirty="0">
                <a:solidFill>
                  <a:prstClr val="black"/>
                </a:solidFill>
                <a:latin typeface="Tw Cen MT"/>
              </a:rPr>
              <a:t>Cabrera García y Montiel Flores Vs. México.</a:t>
            </a:r>
            <a:r>
              <a:rPr lang="es-ES" sz="2400" dirty="0">
                <a:solidFill>
                  <a:prstClr val="black"/>
                </a:solidFill>
                <a:latin typeface="Tw Cen MT"/>
              </a:rPr>
              <a:t> Sentencia de 26 de noviembre de 2010, se destaca que los jueces y órganos vinculados a la administración de justicia en todos los niveles están en la obligación de ejercer </a:t>
            </a:r>
            <a:r>
              <a:rPr lang="es-ES" sz="2400" i="1" dirty="0">
                <a:solidFill>
                  <a:prstClr val="black"/>
                </a:solidFill>
                <a:latin typeface="Tw Cen MT"/>
              </a:rPr>
              <a:t>ex </a:t>
            </a:r>
            <a:r>
              <a:rPr lang="es-ES" sz="2400" i="1" dirty="0" err="1">
                <a:solidFill>
                  <a:prstClr val="black"/>
                </a:solidFill>
                <a:latin typeface="Tw Cen MT"/>
              </a:rPr>
              <a:t>officio</a:t>
            </a:r>
            <a:r>
              <a:rPr lang="es-ES" sz="2400" i="1" dirty="0">
                <a:solidFill>
                  <a:prstClr val="black"/>
                </a:solidFill>
                <a:latin typeface="Tw Cen MT"/>
              </a:rPr>
              <a:t> </a:t>
            </a:r>
            <a:r>
              <a:rPr lang="es-ES" sz="2400" dirty="0">
                <a:solidFill>
                  <a:prstClr val="black"/>
                </a:solidFill>
                <a:latin typeface="Tw Cen MT"/>
              </a:rPr>
              <a:t>un “control de convencionalidad” entre las normas internas y la Convención Americana, evidentemente en el marco de sus respectivas competencias y de las regulaciones procesales correspondientes. </a:t>
            </a:r>
            <a:endParaRPr lang="es-AR" sz="2400" dirty="0">
              <a:solidFill>
                <a:prstClr val="black"/>
              </a:solidFill>
              <a:latin typeface="Tw Cen MT"/>
            </a:endParaRPr>
          </a:p>
        </p:txBody>
      </p:sp>
    </p:spTree>
    <p:extLst>
      <p:ext uri="{BB962C8B-B14F-4D97-AF65-F5344CB8AC3E}">
        <p14:creationId xmlns:p14="http://schemas.microsoft.com/office/powerpoint/2010/main" val="602732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bg/>
                                          </p:spTgt>
                                        </p:tgtEl>
                                        <p:attrNameLst>
                                          <p:attrName>style.visibility</p:attrName>
                                        </p:attrNameLst>
                                      </p:cBhvr>
                                      <p:to>
                                        <p:strVal val="visible"/>
                                      </p:to>
                                    </p:set>
                                    <p:anim calcmode="lin" valueType="num">
                                      <p:cBhvr additive="base">
                                        <p:cTn id="7" dur="500" fill="hold"/>
                                        <p:tgtEl>
                                          <p:spTgt spid="9">
                                            <p:bg/>
                                          </p:spTgt>
                                        </p:tgtEl>
                                        <p:attrNameLst>
                                          <p:attrName>ppt_x</p:attrName>
                                        </p:attrNameLst>
                                      </p:cBhvr>
                                      <p:tavLst>
                                        <p:tav tm="0">
                                          <p:val>
                                            <p:strVal val="#ppt_x"/>
                                          </p:val>
                                        </p:tav>
                                        <p:tav tm="100000">
                                          <p:val>
                                            <p:strVal val="#ppt_x"/>
                                          </p:val>
                                        </p:tav>
                                      </p:tavLst>
                                    </p:anim>
                                    <p:anim calcmode="lin" valueType="num">
                                      <p:cBhvr additive="base">
                                        <p:cTn id="8" dur="500" fill="hold"/>
                                        <p:tgtEl>
                                          <p:spTgt spid="9">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 calcmode="lin" valueType="num">
                                      <p:cBhvr additive="base">
                                        <p:cTn id="13"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9394B087-BB76-5F8B-3E7D-CC03047353B5}"/>
              </a:ext>
            </a:extLst>
          </p:cNvPr>
          <p:cNvPicPr>
            <a:picLocks noChangeAspect="1"/>
          </p:cNvPicPr>
          <p:nvPr/>
        </p:nvPicPr>
        <p:blipFill rotWithShape="1">
          <a:blip r:embed="rId2"/>
          <a:srcRect b="5664"/>
          <a:stretch/>
        </p:blipFill>
        <p:spPr>
          <a:xfrm>
            <a:off x="0" y="0"/>
            <a:ext cx="12192000" cy="1778924"/>
          </a:xfrm>
          <a:prstGeom prst="rect">
            <a:avLst/>
          </a:prstGeom>
        </p:spPr>
      </p:pic>
      <p:pic>
        <p:nvPicPr>
          <p:cNvPr id="5" name="Imagen 4"/>
          <p:cNvPicPr>
            <a:picLocks noChangeAspect="1"/>
          </p:cNvPicPr>
          <p:nvPr/>
        </p:nvPicPr>
        <p:blipFill>
          <a:blip r:embed="rId3"/>
          <a:stretch>
            <a:fillRect/>
          </a:stretch>
        </p:blipFill>
        <p:spPr>
          <a:xfrm>
            <a:off x="219456" y="133037"/>
            <a:ext cx="5276850" cy="1428750"/>
          </a:xfrm>
          <a:prstGeom prst="rect">
            <a:avLst/>
          </a:prstGeom>
        </p:spPr>
      </p:pic>
      <p:sp>
        <p:nvSpPr>
          <p:cNvPr id="4" name="Rectángulo 3"/>
          <p:cNvSpPr/>
          <p:nvPr/>
        </p:nvSpPr>
        <p:spPr>
          <a:xfrm>
            <a:off x="5476544" y="366242"/>
            <a:ext cx="6934912" cy="523220"/>
          </a:xfrm>
          <a:prstGeom prst="rect">
            <a:avLst/>
          </a:prstGeom>
        </p:spPr>
        <p:txBody>
          <a:bodyPr wrap="none">
            <a:spAutoFit/>
          </a:bodyPr>
          <a:lstStyle/>
          <a:p>
            <a:r>
              <a:rPr lang="es-ES" sz="2800" dirty="0">
                <a:solidFill>
                  <a:schemeClr val="bg1">
                    <a:lumMod val="75000"/>
                  </a:schemeClr>
                </a:solidFill>
                <a:latin typeface="Georgia" panose="02040502050405020303" pitchFamily="18" charset="0"/>
              </a:rPr>
              <a:t>JORNADAS DE TRIBUNALES FISCALES </a:t>
            </a:r>
            <a:endParaRPr lang="en-US" sz="2800" dirty="0">
              <a:solidFill>
                <a:schemeClr val="bg1">
                  <a:lumMod val="75000"/>
                </a:schemeClr>
              </a:solidFill>
              <a:latin typeface="Georgia" panose="02040502050405020303" pitchFamily="18" charset="0"/>
            </a:endParaRPr>
          </a:p>
        </p:txBody>
      </p:sp>
      <p:sp>
        <p:nvSpPr>
          <p:cNvPr id="2" name="Rectángulo 1"/>
          <p:cNvSpPr/>
          <p:nvPr/>
        </p:nvSpPr>
        <p:spPr>
          <a:xfrm>
            <a:off x="2326733" y="1236838"/>
            <a:ext cx="8729194" cy="52322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s-AR" sz="2800" kern="0" dirty="0" smtClean="0">
                <a:solidFill>
                  <a:schemeClr val="bg1"/>
                </a:solidFill>
                <a:latin typeface="Georgia" panose="02040502050405020303" pitchFamily="18" charset="0"/>
                <a:ea typeface="+mj-ea"/>
                <a:cs typeface="+mj-cs"/>
              </a:rPr>
              <a:t>Consolidación del Estado de Derecho Convencional</a:t>
            </a:r>
            <a:endParaRPr kumimoji="0" lang="en-US" sz="2800" b="0" i="0" u="none" strike="noStrike" kern="0" cap="none" spc="0" normalizeH="0" baseline="0" noProof="0" dirty="0" smtClean="0">
              <a:ln>
                <a:noFill/>
              </a:ln>
              <a:solidFill>
                <a:schemeClr val="bg1"/>
              </a:solidFill>
              <a:effectLst/>
              <a:uLnTx/>
              <a:uFillTx/>
              <a:latin typeface="Georgia" panose="02040502050405020303" pitchFamily="18" charset="0"/>
            </a:endParaRPr>
          </a:p>
        </p:txBody>
      </p:sp>
      <p:sp>
        <p:nvSpPr>
          <p:cNvPr id="8" name="Rectangle 7"/>
          <p:cNvSpPr>
            <a:spLocks noGrp="1"/>
          </p:cNvSpPr>
          <p:nvPr>
            <p:ph sz="quarter" idx="4294967295"/>
          </p:nvPr>
        </p:nvSpPr>
        <p:spPr>
          <a:xfrm>
            <a:off x="119456" y="2053589"/>
            <a:ext cx="5472608" cy="4358116"/>
          </a:xfrm>
          <a:prstGeom prst="rect">
            <a:avLst/>
          </a:prstGeom>
        </p:spPr>
        <p:style>
          <a:lnRef idx="3">
            <a:schemeClr val="lt1"/>
          </a:lnRef>
          <a:fillRef idx="1">
            <a:schemeClr val="accent2"/>
          </a:fillRef>
          <a:effectRef idx="1">
            <a:schemeClr val="accent2"/>
          </a:effectRef>
          <a:fontRef idx="minor">
            <a:schemeClr val="lt1"/>
          </a:fontRef>
        </p:style>
        <p:txBody>
          <a:bodyPr vert="horz" wrap="square" lIns="243840" tIns="243840" rIns="243840" bIns="121920" rtlCol="0" anchor="ctr">
            <a:spAutoFit/>
          </a:bodyPr>
          <a:lstStyle/>
          <a:p>
            <a:pPr algn="ctr"/>
            <a:r>
              <a:rPr lang="es-ES" sz="3200" b="1" dirty="0" err="1" smtClean="0">
                <a:solidFill>
                  <a:schemeClr val="tx1"/>
                </a:solidFill>
              </a:rPr>
              <a:t>Gelman</a:t>
            </a:r>
            <a:r>
              <a:rPr lang="es-ES" sz="3200" b="1" dirty="0" smtClean="0">
                <a:solidFill>
                  <a:schemeClr val="tx1"/>
                </a:solidFill>
              </a:rPr>
              <a:t> Vs. Uruguay</a:t>
            </a:r>
            <a:r>
              <a:rPr lang="es-ES" sz="3200" dirty="0" smtClean="0">
                <a:solidFill>
                  <a:schemeClr val="tx1"/>
                </a:solidFill>
              </a:rPr>
              <a:t>. Sentencia de 24 de febrero de 2011 que: </a:t>
            </a:r>
            <a:r>
              <a:rPr lang="es-ES" sz="3200" i="1" dirty="0" smtClean="0">
                <a:solidFill>
                  <a:schemeClr val="tx1"/>
                </a:solidFill>
              </a:rPr>
              <a:t>“[239] … también debe primar un “control de convencionalidad” […], que es función y tarea de </a:t>
            </a:r>
            <a:r>
              <a:rPr lang="es-ES" sz="3200" i="1" u="sng" dirty="0" smtClean="0">
                <a:solidFill>
                  <a:schemeClr val="tx1"/>
                </a:solidFill>
                <a:effectLst>
                  <a:outerShdw blurRad="38100" dist="38100" dir="2700000" algn="tl">
                    <a:srgbClr val="000000">
                      <a:alpha val="43137"/>
                    </a:srgbClr>
                  </a:outerShdw>
                </a:effectLst>
              </a:rPr>
              <a:t>cualquier </a:t>
            </a:r>
            <a:r>
              <a:rPr lang="es-ES" sz="3200" i="1" u="sng" dirty="0">
                <a:solidFill>
                  <a:schemeClr val="tx1"/>
                </a:solidFill>
                <a:effectLst>
                  <a:outerShdw blurRad="38100" dist="38100" dir="2700000" algn="tl">
                    <a:srgbClr val="000000">
                      <a:alpha val="43137"/>
                    </a:srgbClr>
                  </a:outerShdw>
                </a:effectLst>
              </a:rPr>
              <a:t>autoridad pública y no sólo del Poder Judicial”</a:t>
            </a:r>
            <a:r>
              <a:rPr lang="es-ES" sz="3200" u="sng" dirty="0">
                <a:solidFill>
                  <a:schemeClr val="tx1"/>
                </a:solidFill>
                <a:effectLst>
                  <a:outerShdw blurRad="38100" dist="38100" dir="2700000" algn="tl">
                    <a:srgbClr val="000000">
                      <a:alpha val="43137"/>
                    </a:srgbClr>
                  </a:outerShdw>
                </a:effectLst>
              </a:rPr>
              <a:t>.</a:t>
            </a:r>
          </a:p>
        </p:txBody>
      </p:sp>
      <p:sp>
        <p:nvSpPr>
          <p:cNvPr id="3" name="Rectángulo 2"/>
          <p:cNvSpPr/>
          <p:nvPr/>
        </p:nvSpPr>
        <p:spPr>
          <a:xfrm>
            <a:off x="5896000" y="2402194"/>
            <a:ext cx="6096000" cy="923330"/>
          </a:xfrm>
          <a:prstGeom prst="rect">
            <a:avLst/>
          </a:prstGeom>
        </p:spPr>
        <p:txBody>
          <a:bodyPr>
            <a:spAutoFit/>
          </a:bodyPr>
          <a:lstStyle/>
          <a:p>
            <a:pPr defTabSz="1219170"/>
            <a:r>
              <a:rPr lang="es-ES" dirty="0">
                <a:solidFill>
                  <a:srgbClr val="000000"/>
                </a:solidFill>
                <a:latin typeface="Times New Roman" panose="02020603050405020304" pitchFamily="18" charset="0"/>
                <a:ea typeface="Calibri" panose="020F0502020204030204" pitchFamily="34" charset="0"/>
              </a:rPr>
              <a:t>Nuestra </a:t>
            </a:r>
            <a:r>
              <a:rPr lang="es-ES" dirty="0">
                <a:solidFill>
                  <a:srgbClr val="FF0000"/>
                </a:solidFill>
                <a:latin typeface="Times New Roman" panose="02020603050405020304" pitchFamily="18" charset="0"/>
                <a:ea typeface="Calibri" panose="020F0502020204030204" pitchFamily="34" charset="0"/>
              </a:rPr>
              <a:t>CSJN</a:t>
            </a:r>
            <a:r>
              <a:rPr lang="es-ES" dirty="0">
                <a:solidFill>
                  <a:srgbClr val="000000"/>
                </a:solidFill>
                <a:latin typeface="Times New Roman" panose="02020603050405020304" pitchFamily="18" charset="0"/>
                <a:ea typeface="Calibri" panose="020F0502020204030204" pitchFamily="34" charset="0"/>
              </a:rPr>
              <a:t>, en el año 2007, incorporó jurisprudencialmente el control de convencionalidad en la causa </a:t>
            </a:r>
            <a:r>
              <a:rPr lang="es-ES" b="1" dirty="0">
                <a:solidFill>
                  <a:srgbClr val="000000"/>
                </a:solidFill>
                <a:latin typeface="Times New Roman" panose="02020603050405020304" pitchFamily="18" charset="0"/>
                <a:ea typeface="Calibri" panose="020F0502020204030204" pitchFamily="34" charset="0"/>
              </a:rPr>
              <a:t>“</a:t>
            </a:r>
            <a:r>
              <a:rPr lang="es-ES" b="1" dirty="0" err="1">
                <a:solidFill>
                  <a:srgbClr val="FF0000"/>
                </a:solidFill>
                <a:latin typeface="Times New Roman" panose="02020603050405020304" pitchFamily="18" charset="0"/>
                <a:ea typeface="Calibri" panose="020F0502020204030204" pitchFamily="34" charset="0"/>
              </a:rPr>
              <a:t>Mazzeo</a:t>
            </a:r>
            <a:r>
              <a:rPr lang="es-ES" b="1" dirty="0">
                <a:solidFill>
                  <a:srgbClr val="000000"/>
                </a:solidFill>
                <a:latin typeface="Times New Roman" panose="02020603050405020304" pitchFamily="18" charset="0"/>
                <a:ea typeface="Calibri" panose="020F0502020204030204" pitchFamily="34" charset="0"/>
              </a:rPr>
              <a:t>”</a:t>
            </a:r>
            <a:r>
              <a:rPr lang="es-ES" dirty="0">
                <a:solidFill>
                  <a:srgbClr val="000000"/>
                </a:solidFill>
                <a:latin typeface="Times New Roman" panose="02020603050405020304" pitchFamily="18" charset="0"/>
                <a:ea typeface="Calibri" panose="020F0502020204030204" pitchFamily="34" charset="0"/>
              </a:rPr>
              <a:t> (</a:t>
            </a:r>
            <a:r>
              <a:rPr lang="es-ES" dirty="0">
                <a:solidFill>
                  <a:srgbClr val="FF0000"/>
                </a:solidFill>
                <a:latin typeface="Times New Roman" panose="02020603050405020304" pitchFamily="18" charset="0"/>
                <a:ea typeface="Calibri" panose="020F0502020204030204" pitchFamily="34" charset="0"/>
              </a:rPr>
              <a:t>Fallos: 330:3248</a:t>
            </a:r>
            <a:r>
              <a:rPr lang="es-ES" dirty="0">
                <a:solidFill>
                  <a:srgbClr val="000000"/>
                </a:solidFill>
                <a:latin typeface="Times New Roman" panose="02020603050405020304" pitchFamily="18" charset="0"/>
                <a:ea typeface="Calibri" panose="020F0502020204030204" pitchFamily="34" charset="0"/>
              </a:rPr>
              <a:t>).</a:t>
            </a:r>
            <a:endParaRPr lang="es-ES" dirty="0">
              <a:solidFill>
                <a:prstClr val="black"/>
              </a:solidFill>
              <a:latin typeface="Tw Cen MT"/>
            </a:endParaRPr>
          </a:p>
        </p:txBody>
      </p:sp>
      <p:sp>
        <p:nvSpPr>
          <p:cNvPr id="7" name="Rectángulo 6"/>
          <p:cNvSpPr/>
          <p:nvPr/>
        </p:nvSpPr>
        <p:spPr>
          <a:xfrm>
            <a:off x="5896000" y="3795166"/>
            <a:ext cx="6096000" cy="1938992"/>
          </a:xfrm>
          <a:prstGeom prst="rect">
            <a:avLst/>
          </a:prstGeom>
        </p:spPr>
        <p:txBody>
          <a:bodyPr>
            <a:spAutoFit/>
          </a:bodyPr>
          <a:lstStyle/>
          <a:p>
            <a:pPr marL="5080" indent="955016" algn="just" defTabSz="1219170">
              <a:lnSpc>
                <a:spcPts val="2400"/>
              </a:lnSpc>
              <a:spcAft>
                <a:spcPts val="1600"/>
              </a:spcAft>
              <a:tabLst>
                <a:tab pos="3733707" algn="l"/>
              </a:tabLst>
            </a:pPr>
            <a:r>
              <a:rPr lang="es-E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En la Causa </a:t>
            </a:r>
            <a:r>
              <a:rPr lang="es-ES"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Rodríguez Pereyra, Jorge Luis y otra c/Ejército Argentino s/daños y perjuicios</a:t>
            </a:r>
            <a:r>
              <a:rPr lang="es-ES"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del 27 de noviembre de 2012, nuestra CSJN sostuvo que tras la reforma constitucional </a:t>
            </a:r>
            <a:r>
              <a:rPr lang="es-ES"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de 1994 deben tenerse en cuenta las directivas que surgen del Derecho internacional de los Derechos Humanos. </a:t>
            </a:r>
            <a:endParaRPr lang="es-ES"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39755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bg/>
                                          </p:spTgt>
                                        </p:tgtEl>
                                        <p:attrNameLst>
                                          <p:attrName>style.visibility</p:attrName>
                                        </p:attrNameLst>
                                      </p:cBhvr>
                                      <p:to>
                                        <p:strVal val="visible"/>
                                      </p:to>
                                    </p:set>
                                    <p:anim calcmode="lin" valueType="num">
                                      <p:cBhvr additive="base">
                                        <p:cTn id="7" dur="500" fill="hold"/>
                                        <p:tgtEl>
                                          <p:spTgt spid="8">
                                            <p:bg/>
                                          </p:spTgt>
                                        </p:tgtEl>
                                        <p:attrNameLst>
                                          <p:attrName>ppt_x</p:attrName>
                                        </p:attrNameLst>
                                      </p:cBhvr>
                                      <p:tavLst>
                                        <p:tav tm="0">
                                          <p:val>
                                            <p:strVal val="#ppt_x"/>
                                          </p:val>
                                        </p:tav>
                                        <p:tav tm="100000">
                                          <p:val>
                                            <p:strVal val="#ppt_x"/>
                                          </p:val>
                                        </p:tav>
                                      </p:tavLst>
                                    </p:anim>
                                    <p:anim calcmode="lin" valueType="num">
                                      <p:cBhvr additive="base">
                                        <p:cTn id="8" dur="500" fill="hold"/>
                                        <p:tgtEl>
                                          <p:spTgt spid="8">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additive="base">
                                        <p:cTn id="13"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agen 10">
            <a:extLst>
              <a:ext uri="{FF2B5EF4-FFF2-40B4-BE49-F238E27FC236}">
                <a16:creationId xmlns:a16="http://schemas.microsoft.com/office/drawing/2014/main" id="{9394B087-BB76-5F8B-3E7D-CC03047353B5}"/>
              </a:ext>
            </a:extLst>
          </p:cNvPr>
          <p:cNvPicPr>
            <a:picLocks noChangeAspect="1"/>
          </p:cNvPicPr>
          <p:nvPr/>
        </p:nvPicPr>
        <p:blipFill rotWithShape="1">
          <a:blip r:embed="rId2"/>
          <a:srcRect b="5664"/>
          <a:stretch/>
        </p:blipFill>
        <p:spPr>
          <a:xfrm>
            <a:off x="0" y="0"/>
            <a:ext cx="12192000" cy="1778924"/>
          </a:xfrm>
          <a:prstGeom prst="rect">
            <a:avLst/>
          </a:prstGeom>
        </p:spPr>
      </p:pic>
      <p:pic>
        <p:nvPicPr>
          <p:cNvPr id="5" name="Imagen 4"/>
          <p:cNvPicPr>
            <a:picLocks noChangeAspect="1"/>
          </p:cNvPicPr>
          <p:nvPr/>
        </p:nvPicPr>
        <p:blipFill>
          <a:blip r:embed="rId3"/>
          <a:stretch>
            <a:fillRect/>
          </a:stretch>
        </p:blipFill>
        <p:spPr>
          <a:xfrm>
            <a:off x="219456" y="133037"/>
            <a:ext cx="5276850" cy="1428750"/>
          </a:xfrm>
          <a:prstGeom prst="rect">
            <a:avLst/>
          </a:prstGeom>
        </p:spPr>
      </p:pic>
      <p:sp>
        <p:nvSpPr>
          <p:cNvPr id="4" name="Rectángulo 3"/>
          <p:cNvSpPr/>
          <p:nvPr/>
        </p:nvSpPr>
        <p:spPr>
          <a:xfrm>
            <a:off x="5476544" y="366242"/>
            <a:ext cx="6934912" cy="523220"/>
          </a:xfrm>
          <a:prstGeom prst="rect">
            <a:avLst/>
          </a:prstGeom>
        </p:spPr>
        <p:txBody>
          <a:bodyPr wrap="none">
            <a:spAutoFit/>
          </a:bodyPr>
          <a:lstStyle/>
          <a:p>
            <a:r>
              <a:rPr lang="es-ES" sz="2800" dirty="0">
                <a:solidFill>
                  <a:schemeClr val="bg1">
                    <a:lumMod val="75000"/>
                  </a:schemeClr>
                </a:solidFill>
                <a:latin typeface="Georgia" panose="02040502050405020303" pitchFamily="18" charset="0"/>
              </a:rPr>
              <a:t>JORNADAS DE TRIBUNALES FISCALES </a:t>
            </a:r>
            <a:endParaRPr lang="en-US" sz="2800" dirty="0">
              <a:solidFill>
                <a:schemeClr val="bg1">
                  <a:lumMod val="75000"/>
                </a:schemeClr>
              </a:solidFill>
              <a:latin typeface="Georgia" panose="02040502050405020303" pitchFamily="18" charset="0"/>
            </a:endParaRPr>
          </a:p>
        </p:txBody>
      </p:sp>
      <p:sp>
        <p:nvSpPr>
          <p:cNvPr id="2" name="Rectángulo 1"/>
          <p:cNvSpPr/>
          <p:nvPr/>
        </p:nvSpPr>
        <p:spPr>
          <a:xfrm>
            <a:off x="2326733" y="1236838"/>
            <a:ext cx="8729194" cy="523220"/>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lang="es-AR" sz="2800" kern="0" dirty="0" smtClean="0">
                <a:solidFill>
                  <a:schemeClr val="bg1"/>
                </a:solidFill>
                <a:latin typeface="Georgia" panose="02040502050405020303" pitchFamily="18" charset="0"/>
                <a:ea typeface="+mj-ea"/>
                <a:cs typeface="+mj-cs"/>
              </a:rPr>
              <a:t>Consolidación del Estado de Derecho Convencional</a:t>
            </a:r>
            <a:endParaRPr kumimoji="0" lang="en-US" sz="2800" b="0" i="0" u="none" strike="noStrike" kern="0" cap="none" spc="0" normalizeH="0" baseline="0" noProof="0" dirty="0" smtClean="0">
              <a:ln>
                <a:noFill/>
              </a:ln>
              <a:solidFill>
                <a:schemeClr val="bg1"/>
              </a:solidFill>
              <a:effectLst/>
              <a:uLnTx/>
              <a:uFillTx/>
              <a:latin typeface="Georgia" panose="02040502050405020303" pitchFamily="18" charset="0"/>
            </a:endParaRPr>
          </a:p>
        </p:txBody>
      </p:sp>
      <p:sp>
        <p:nvSpPr>
          <p:cNvPr id="6" name="Rectángulo 5"/>
          <p:cNvSpPr/>
          <p:nvPr/>
        </p:nvSpPr>
        <p:spPr>
          <a:xfrm>
            <a:off x="219456" y="2544143"/>
            <a:ext cx="4685054" cy="3139321"/>
          </a:xfrm>
          <a:prstGeom prst="rect">
            <a:avLst/>
          </a:prstGeom>
        </p:spPr>
        <p:txBody>
          <a:bodyPr wrap="square">
            <a:spAutoFit/>
          </a:bodyPr>
          <a:lstStyle/>
          <a:p>
            <a:r>
              <a:rPr lang="es-ES" dirty="0"/>
              <a:t>“</a:t>
            </a:r>
            <a:r>
              <a:rPr lang="es-ES" b="1" dirty="0"/>
              <a:t>Cabrera García Montiel c. México</a:t>
            </a:r>
            <a:r>
              <a:rPr lang="es-ES" dirty="0"/>
              <a:t>”</a:t>
            </a:r>
          </a:p>
          <a:p>
            <a:r>
              <a:rPr lang="es-ES" i="1" dirty="0"/>
              <a:t>“El 'control de convencionalidad' debe realizarse por cualquier juez o tribunal que materialmente realice funciones jurisdiccionales … El 'control difuso de convencionalidad' convierte al juez nacional en juez interamericano: en un primer y auténtico guardián de la Convención Americana, de sus Protocolos adicionales (eventualmente de otros instrumentos internacionales) y de la jurisprudencia de la Corte IDH que interpreta dicha normatividad”.</a:t>
            </a:r>
            <a:endParaRPr lang="es-ES" dirty="0"/>
          </a:p>
        </p:txBody>
      </p:sp>
      <p:sp>
        <p:nvSpPr>
          <p:cNvPr id="10" name="Rectangle 7"/>
          <p:cNvSpPr>
            <a:spLocks noGrp="1"/>
          </p:cNvSpPr>
          <p:nvPr>
            <p:ph sz="quarter" idx="4294967295"/>
          </p:nvPr>
        </p:nvSpPr>
        <p:spPr>
          <a:xfrm>
            <a:off x="6576053" y="2064673"/>
            <a:ext cx="5472608" cy="4078039"/>
          </a:xfrm>
          <a:prstGeom prst="rect">
            <a:avLst/>
          </a:prstGeom>
        </p:spPr>
        <p:style>
          <a:lnRef idx="3">
            <a:schemeClr val="lt1"/>
          </a:lnRef>
          <a:fillRef idx="1">
            <a:schemeClr val="accent2"/>
          </a:fillRef>
          <a:effectRef idx="1">
            <a:schemeClr val="accent2"/>
          </a:effectRef>
          <a:fontRef idx="minor">
            <a:schemeClr val="lt1"/>
          </a:fontRef>
        </p:style>
        <p:txBody>
          <a:bodyPr vert="horz" wrap="square" lIns="243840" tIns="243840" rIns="243840" bIns="121920" rtlCol="0" anchor="ctr">
            <a:spAutoFit/>
          </a:bodyPr>
          <a:lstStyle/>
          <a:p>
            <a:pPr marL="0" indent="0">
              <a:buNone/>
            </a:pPr>
            <a:r>
              <a:rPr lang="es-ES" sz="1600" b="1" dirty="0" err="1">
                <a:solidFill>
                  <a:schemeClr val="tx1"/>
                </a:solidFill>
                <a:effectLst>
                  <a:outerShdw blurRad="38100" dist="38100" dir="2700000" algn="tl">
                    <a:srgbClr val="000000">
                      <a:alpha val="43137"/>
                    </a:srgbClr>
                  </a:outerShdw>
                </a:effectLst>
                <a:latin typeface="+mj-lt"/>
              </a:rPr>
              <a:t>Gelman</a:t>
            </a:r>
            <a:r>
              <a:rPr lang="es-ES" sz="1600" b="1" dirty="0">
                <a:solidFill>
                  <a:schemeClr val="tx1"/>
                </a:solidFill>
                <a:effectLst>
                  <a:outerShdw blurRad="38100" dist="38100" dir="2700000" algn="tl">
                    <a:srgbClr val="000000">
                      <a:alpha val="43137"/>
                    </a:srgbClr>
                  </a:outerShdw>
                </a:effectLst>
                <a:latin typeface="+mj-lt"/>
              </a:rPr>
              <a:t> c. Uruguay ( I): </a:t>
            </a:r>
            <a:r>
              <a:rPr lang="es-ES" sz="1600" dirty="0">
                <a:solidFill>
                  <a:schemeClr val="tx1"/>
                </a:solidFill>
                <a:latin typeface="+mj-lt"/>
              </a:rPr>
              <a:t>“cuando un Estado es parte de un tratado </a:t>
            </a:r>
            <a:r>
              <a:rPr lang="es-ES" sz="1600" dirty="0" err="1">
                <a:solidFill>
                  <a:schemeClr val="tx1"/>
                </a:solidFill>
                <a:latin typeface="+mj-lt"/>
              </a:rPr>
              <a:t>internacional·como</a:t>
            </a:r>
            <a:r>
              <a:rPr lang="es-ES" sz="1600" dirty="0">
                <a:solidFill>
                  <a:schemeClr val="tx1"/>
                </a:solidFill>
                <a:latin typeface="+mj-lt"/>
              </a:rPr>
              <a:t> la Convención Americana, todos sus órganos, incluidos los jueces, están sometidos a aquél” (</a:t>
            </a:r>
            <a:r>
              <a:rPr lang="es-ES" sz="1600" b="1" dirty="0">
                <a:solidFill>
                  <a:schemeClr val="tx1"/>
                </a:solidFill>
                <a:latin typeface="+mj-lt"/>
              </a:rPr>
              <a:t>2011</a:t>
            </a:r>
            <a:r>
              <a:rPr lang="es-ES" sz="1600" dirty="0">
                <a:solidFill>
                  <a:schemeClr val="tx1"/>
                </a:solidFill>
                <a:latin typeface="+mj-lt"/>
              </a:rPr>
              <a:t>).</a:t>
            </a:r>
          </a:p>
          <a:p>
            <a:pPr marL="0" indent="0">
              <a:buNone/>
            </a:pPr>
            <a:r>
              <a:rPr lang="es-ES" sz="1600" b="1" dirty="0" err="1">
                <a:solidFill>
                  <a:schemeClr val="tx1"/>
                </a:solidFill>
                <a:effectLst>
                  <a:outerShdw blurRad="38100" dist="38100" dir="2700000" algn="tl">
                    <a:srgbClr val="000000">
                      <a:alpha val="43137"/>
                    </a:srgbClr>
                  </a:outerShdw>
                </a:effectLst>
                <a:latin typeface="+mj-lt"/>
              </a:rPr>
              <a:t>Gelman</a:t>
            </a:r>
            <a:r>
              <a:rPr lang="es-ES" sz="1600" b="1" dirty="0">
                <a:solidFill>
                  <a:schemeClr val="tx1"/>
                </a:solidFill>
                <a:effectLst>
                  <a:outerShdw blurRad="38100" dist="38100" dir="2700000" algn="tl">
                    <a:srgbClr val="000000">
                      <a:alpha val="43137"/>
                    </a:srgbClr>
                  </a:outerShdw>
                </a:effectLst>
                <a:latin typeface="+mj-lt"/>
              </a:rPr>
              <a:t> c. Uruguay: </a:t>
            </a:r>
            <a:r>
              <a:rPr lang="es-ES" sz="1600" dirty="0">
                <a:solidFill>
                  <a:schemeClr val="tx1"/>
                </a:solidFill>
                <a:latin typeface="+mj-lt"/>
              </a:rPr>
              <a:t>“cualquier autoridad pública” está 8 obligada a ejercer el control de convencionalidad “de modo que decisiones judiciales o administrativas no hagan ilusorio el cumplimiento total o parcial de las obligaciones internacionales” (</a:t>
            </a:r>
            <a:r>
              <a:rPr lang="es-ES" sz="1600" b="1" dirty="0">
                <a:solidFill>
                  <a:schemeClr val="tx1"/>
                </a:solidFill>
                <a:latin typeface="+mj-lt"/>
              </a:rPr>
              <a:t>2013, </a:t>
            </a:r>
            <a:r>
              <a:rPr lang="es-ES" sz="1600" b="1" dirty="0" err="1">
                <a:solidFill>
                  <a:schemeClr val="tx1"/>
                </a:solidFill>
                <a:latin typeface="+mj-lt"/>
              </a:rPr>
              <a:t>Gelman</a:t>
            </a:r>
            <a:r>
              <a:rPr lang="es-ES" sz="1600" b="1" dirty="0">
                <a:solidFill>
                  <a:schemeClr val="tx1"/>
                </a:solidFill>
                <a:latin typeface="+mj-lt"/>
              </a:rPr>
              <a:t> II</a:t>
            </a:r>
            <a:r>
              <a:rPr lang="es-ES" sz="1600" dirty="0">
                <a:solidFill>
                  <a:schemeClr val="tx1"/>
                </a:solidFill>
                <a:latin typeface="+mj-lt"/>
              </a:rPr>
              <a:t>”).</a:t>
            </a:r>
          </a:p>
          <a:p>
            <a:pPr marL="0" indent="0">
              <a:buNone/>
            </a:pPr>
            <a:endParaRPr lang="es-ES" sz="1600" dirty="0">
              <a:solidFill>
                <a:schemeClr val="tx1"/>
              </a:solidFill>
              <a:latin typeface="+mj-lt"/>
            </a:endParaRPr>
          </a:p>
          <a:p>
            <a:pPr marL="0" indent="0">
              <a:buNone/>
            </a:pPr>
            <a:r>
              <a:rPr lang="es-ES" sz="1600" dirty="0">
                <a:solidFill>
                  <a:schemeClr val="tx1"/>
                </a:solidFill>
                <a:latin typeface="+mj-lt"/>
              </a:rPr>
              <a:t>Causa </a:t>
            </a:r>
            <a:r>
              <a:rPr lang="es-ES" sz="1600" b="1" dirty="0">
                <a:solidFill>
                  <a:schemeClr val="tx1"/>
                </a:solidFill>
                <a:effectLst>
                  <a:outerShdw blurRad="38100" dist="38100" dir="2700000" algn="tl">
                    <a:srgbClr val="000000">
                      <a:alpha val="43137"/>
                    </a:srgbClr>
                  </a:outerShdw>
                </a:effectLst>
                <a:latin typeface="+mj-lt"/>
              </a:rPr>
              <a:t>“Radilla Pacheco” </a:t>
            </a:r>
            <a:r>
              <a:rPr lang="es-ES" sz="1600" dirty="0">
                <a:solidFill>
                  <a:schemeClr val="tx1"/>
                </a:solidFill>
                <a:latin typeface="+mj-lt"/>
              </a:rPr>
              <a:t>se hace presente una segunda faceta del control de convencionalidad, de carácter constructivo, que obliga a interpretar en forma “</a:t>
            </a:r>
            <a:r>
              <a:rPr lang="es-ES" sz="1600" dirty="0" err="1">
                <a:solidFill>
                  <a:schemeClr val="tx1"/>
                </a:solidFill>
                <a:latin typeface="+mj-lt"/>
              </a:rPr>
              <a:t>armonizante</a:t>
            </a:r>
            <a:r>
              <a:rPr lang="es-ES" sz="1600" dirty="0">
                <a:solidFill>
                  <a:schemeClr val="tx1"/>
                </a:solidFill>
                <a:latin typeface="+mj-lt"/>
              </a:rPr>
              <a:t>” y “adaptativa” el derecho doméstico, de conformidad al Pacto y su interpretación.</a:t>
            </a:r>
          </a:p>
        </p:txBody>
      </p:sp>
    </p:spTree>
    <p:extLst>
      <p:ext uri="{BB962C8B-B14F-4D97-AF65-F5344CB8AC3E}">
        <p14:creationId xmlns:p14="http://schemas.microsoft.com/office/powerpoint/2010/main" val="1366094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bg/>
                                          </p:spTgt>
                                        </p:tgtEl>
                                        <p:attrNameLst>
                                          <p:attrName>style.visibility</p:attrName>
                                        </p:attrNameLst>
                                      </p:cBhvr>
                                      <p:to>
                                        <p:strVal val="visible"/>
                                      </p:to>
                                    </p:set>
                                    <p:anim calcmode="lin" valueType="num">
                                      <p:cBhvr additive="base">
                                        <p:cTn id="7" dur="500" fill="hold"/>
                                        <p:tgtEl>
                                          <p:spTgt spid="10">
                                            <p:bg/>
                                          </p:spTgt>
                                        </p:tgtEl>
                                        <p:attrNameLst>
                                          <p:attrName>ppt_x</p:attrName>
                                        </p:attrNameLst>
                                      </p:cBhvr>
                                      <p:tavLst>
                                        <p:tav tm="0">
                                          <p:val>
                                            <p:strVal val="#ppt_x"/>
                                          </p:val>
                                        </p:tav>
                                        <p:tav tm="100000">
                                          <p:val>
                                            <p:strVal val="#ppt_x"/>
                                          </p:val>
                                        </p:tav>
                                      </p:tavLst>
                                    </p:anim>
                                    <p:anim calcmode="lin" valueType="num">
                                      <p:cBhvr additive="base">
                                        <p:cTn id="8" dur="500" fill="hold"/>
                                        <p:tgtEl>
                                          <p:spTgt spid="10">
                                            <p:bg/>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 calcmode="lin" valueType="num">
                                      <p:cBhvr additive="base">
                                        <p:cTn id="1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0">
                                            <p:txEl>
                                              <p:pRg st="1" end="1"/>
                                            </p:txEl>
                                          </p:spTgt>
                                        </p:tgtEl>
                                        <p:attrNameLst>
                                          <p:attrName>style.visibility</p:attrName>
                                        </p:attrNameLst>
                                      </p:cBhvr>
                                      <p:to>
                                        <p:strVal val="visible"/>
                                      </p:to>
                                    </p:set>
                                    <p:anim calcmode="lin" valueType="num">
                                      <p:cBhvr additive="base">
                                        <p:cTn id="19" dur="500" fill="hold"/>
                                        <p:tgtEl>
                                          <p:spTgt spid="10">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10">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xEl>
                                              <p:pRg st="3" end="3"/>
                                            </p:txEl>
                                          </p:spTgt>
                                        </p:tgtEl>
                                        <p:attrNameLst>
                                          <p:attrName>style.visibility</p:attrName>
                                        </p:attrNameLst>
                                      </p:cBhvr>
                                      <p:to>
                                        <p:strVal val="visible"/>
                                      </p:to>
                                    </p:set>
                                    <p:anim calcmode="lin" valueType="num">
                                      <p:cBhvr additive="base">
                                        <p:cTn id="25" dur="500" fill="hold"/>
                                        <p:tgtEl>
                                          <p:spTgt spid="10">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0">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animBg="1"/>
    </p:bld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7_IFA-Peru">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91497"/>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rtlCol="0">
        <a:spAutoFit/>
      </a:bodyPr>
      <a:lstStyle>
        <a:defPPr>
          <a:defRPr dirty="0" smtClean="0">
            <a:solidFill>
              <a:schemeClr val="bg1"/>
            </a:solidFill>
            <a:latin typeface="GoudySans Md BT" pitchFamily="34" charset="0"/>
          </a:defRPr>
        </a:defPPr>
      </a:lstStyle>
    </a:txDef>
  </a:objectDefaults>
  <a:extraClrSchemeLst/>
</a:theme>
</file>

<file path=ppt/theme/theme3.xml><?xml version="1.0" encoding="utf-8"?>
<a:theme xmlns:a="http://schemas.openxmlformats.org/drawingml/2006/main" name="1_Tema de Office">
  <a:themeElements>
    <a:clrScheme name="Tema d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3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4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5_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149</TotalTime>
  <Words>3556</Words>
  <Application>Microsoft Office PowerPoint</Application>
  <PresentationFormat>Panorámica</PresentationFormat>
  <Paragraphs>207</Paragraphs>
  <Slides>26</Slides>
  <Notes>1</Notes>
  <HiddenSlides>0</HiddenSlides>
  <MMClips>0</MMClips>
  <ScaleCrop>false</ScaleCrop>
  <HeadingPairs>
    <vt:vector size="6" baseType="variant">
      <vt:variant>
        <vt:lpstr>Fuentes usadas</vt:lpstr>
      </vt:variant>
      <vt:variant>
        <vt:i4>14</vt:i4>
      </vt:variant>
      <vt:variant>
        <vt:lpstr>Tema</vt:lpstr>
      </vt:variant>
      <vt:variant>
        <vt:i4>6</vt:i4>
      </vt:variant>
      <vt:variant>
        <vt:lpstr>Títulos de diapositiva</vt:lpstr>
      </vt:variant>
      <vt:variant>
        <vt:i4>26</vt:i4>
      </vt:variant>
    </vt:vector>
  </HeadingPairs>
  <TitlesOfParts>
    <vt:vector size="46" baseType="lpstr">
      <vt:lpstr>Arial</vt:lpstr>
      <vt:lpstr>Book Antiqua</vt:lpstr>
      <vt:lpstr>Calibri</vt:lpstr>
      <vt:lpstr>Calibri Light</vt:lpstr>
      <vt:lpstr>Georgia</vt:lpstr>
      <vt:lpstr>Georgia</vt:lpstr>
      <vt:lpstr>Gill Sans</vt:lpstr>
      <vt:lpstr>Merriweather</vt:lpstr>
      <vt:lpstr>Raleway</vt:lpstr>
      <vt:lpstr>Roboto</vt:lpstr>
      <vt:lpstr>Segoe UI Semibold</vt:lpstr>
      <vt:lpstr>Times New Roman</vt:lpstr>
      <vt:lpstr>Tw Cen MT</vt:lpstr>
      <vt:lpstr>Wingdings</vt:lpstr>
      <vt:lpstr>Tema de Office</vt:lpstr>
      <vt:lpstr>17_IFA-Peru</vt:lpstr>
      <vt:lpstr>1_Tema de Office</vt:lpstr>
      <vt:lpstr>3_Tema de Office</vt:lpstr>
      <vt:lpstr>4_Tema de Office</vt:lpstr>
      <vt:lpstr>5_Tema de Office</vt:lpstr>
      <vt:lpstr>Presentación de PowerPoint</vt:lpstr>
      <vt:lpstr>Presentación de PowerPoint</vt:lpstr>
      <vt:lpstr>Presentación de PowerPoint</vt:lpstr>
      <vt:lpstr>Re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Dixguel03</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dc:creator>
  <cp:lastModifiedBy>Usuario</cp:lastModifiedBy>
  <cp:revision>18</cp:revision>
  <dcterms:created xsi:type="dcterms:W3CDTF">2023-10-26T08:45:30Z</dcterms:created>
  <dcterms:modified xsi:type="dcterms:W3CDTF">2023-10-26T11:14:33Z</dcterms:modified>
</cp:coreProperties>
</file>