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14"/>
  </p:notesMasterIdLst>
  <p:sldIdLst>
    <p:sldId id="256" r:id="rId2"/>
    <p:sldId id="258" r:id="rId3"/>
    <p:sldId id="259" r:id="rId4"/>
    <p:sldId id="260" r:id="rId5"/>
    <p:sldId id="261" r:id="rId6"/>
    <p:sldId id="266" r:id="rId7"/>
    <p:sldId id="267" r:id="rId8"/>
    <p:sldId id="268" r:id="rId9"/>
    <p:sldId id="262" r:id="rId10"/>
    <p:sldId id="263" r:id="rId11"/>
    <p:sldId id="264" r:id="rId12"/>
    <p:sldId id="265" r:id="rId13"/>
  </p:sldIdLst>
  <p:sldSz cx="9144000" cy="6858000" type="screen4x3"/>
  <p:notesSz cx="7102475" cy="8970963"/>
  <p:defaultText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69" d="100"/>
          <a:sy n="69" d="100"/>
        </p:scale>
        <p:origin x="1416"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2" name="PlaceHolder 1"/>
          <p:cNvSpPr>
            <a:spLocks noGrp="1" noRot="1" noChangeAspect="1"/>
          </p:cNvSpPr>
          <p:nvPr>
            <p:ph type="sldImg"/>
          </p:nvPr>
        </p:nvSpPr>
        <p:spPr>
          <a:xfrm>
            <a:off x="216000" y="812520"/>
            <a:ext cx="7127280" cy="4008960"/>
          </a:xfrm>
          <a:prstGeom prst="rect">
            <a:avLst/>
          </a:prstGeom>
          <a:noFill/>
          <a:ln w="0">
            <a:noFill/>
          </a:ln>
        </p:spPr>
        <p:txBody>
          <a:bodyPr lIns="0" tIns="0" rIns="0" bIns="0" anchor="ctr">
            <a:noAutofit/>
          </a:bodyPr>
          <a:lstStyle/>
          <a:p>
            <a:r>
              <a:rPr lang="es-AR" sz="1800" b="0" strike="noStrike" spc="-1">
                <a:solidFill>
                  <a:srgbClr val="000000"/>
                </a:solidFill>
                <a:latin typeface="Arial"/>
              </a:rPr>
              <a:t>Pulse para desplazar la diapositiva</a:t>
            </a:r>
          </a:p>
        </p:txBody>
      </p:sp>
      <p:sp>
        <p:nvSpPr>
          <p:cNvPr id="53" name="PlaceHolder 2"/>
          <p:cNvSpPr>
            <a:spLocks noGrp="1"/>
          </p:cNvSpPr>
          <p:nvPr>
            <p:ph type="body"/>
          </p:nvPr>
        </p:nvSpPr>
        <p:spPr>
          <a:xfrm>
            <a:off x="756000" y="5078520"/>
            <a:ext cx="6047640" cy="4811040"/>
          </a:xfrm>
          <a:prstGeom prst="rect">
            <a:avLst/>
          </a:prstGeom>
          <a:noFill/>
          <a:ln w="0">
            <a:noFill/>
          </a:ln>
        </p:spPr>
        <p:txBody>
          <a:bodyPr lIns="0" tIns="0" rIns="0" bIns="0" anchor="t">
            <a:noAutofit/>
          </a:bodyPr>
          <a:lstStyle/>
          <a:p>
            <a:pPr marL="216000" indent="0">
              <a:buNone/>
            </a:pPr>
            <a:r>
              <a:rPr lang="es-AR" sz="2000" b="0" strike="noStrike" spc="-1">
                <a:solidFill>
                  <a:srgbClr val="000000"/>
                </a:solidFill>
                <a:latin typeface="Arial"/>
              </a:rPr>
              <a:t>Pulse para editar el formato de las notas</a:t>
            </a:r>
          </a:p>
        </p:txBody>
      </p:sp>
      <p:sp>
        <p:nvSpPr>
          <p:cNvPr id="54" name="PlaceHolder 3"/>
          <p:cNvSpPr>
            <a:spLocks noGrp="1"/>
          </p:cNvSpPr>
          <p:nvPr>
            <p:ph type="hdr"/>
          </p:nvPr>
        </p:nvSpPr>
        <p:spPr>
          <a:xfrm>
            <a:off x="0" y="0"/>
            <a:ext cx="3280680" cy="534240"/>
          </a:xfrm>
          <a:prstGeom prst="rect">
            <a:avLst/>
          </a:prstGeom>
          <a:noFill/>
          <a:ln w="0">
            <a:noFill/>
          </a:ln>
        </p:spPr>
        <p:txBody>
          <a:bodyPr lIns="0" tIns="0" rIns="0" bIns="0" anchor="t">
            <a:noAutofit/>
          </a:bodyPr>
          <a:lstStyle/>
          <a:p>
            <a:pPr indent="0">
              <a:buNone/>
            </a:pPr>
            <a:r>
              <a:rPr lang="es-AR" sz="1400" b="0" strike="noStrike" spc="-1">
                <a:solidFill>
                  <a:srgbClr val="000000"/>
                </a:solidFill>
                <a:latin typeface="Times New Roman"/>
              </a:rPr>
              <a:t>&lt;cabecera&gt;</a:t>
            </a:r>
          </a:p>
        </p:txBody>
      </p:sp>
      <p:sp>
        <p:nvSpPr>
          <p:cNvPr id="55" name="PlaceHolder 4"/>
          <p:cNvSpPr>
            <a:spLocks noGrp="1"/>
          </p:cNvSpPr>
          <p:nvPr>
            <p:ph type="dt" idx="4"/>
          </p:nvPr>
        </p:nvSpPr>
        <p:spPr>
          <a:xfrm>
            <a:off x="4278960" y="0"/>
            <a:ext cx="3280680" cy="534240"/>
          </a:xfrm>
          <a:prstGeom prst="rect">
            <a:avLst/>
          </a:prstGeom>
          <a:noFill/>
          <a:ln w="0">
            <a:noFill/>
          </a:ln>
        </p:spPr>
        <p:txBody>
          <a:bodyPr lIns="0" tIns="0" rIns="0" bIns="0" anchor="t">
            <a:noAutofit/>
          </a:bodyPr>
          <a:lstStyle>
            <a:lvl1pPr indent="0" algn="r">
              <a:buNone/>
              <a:defRPr lang="es-AR" sz="1400" b="0" strike="noStrike" spc="-1">
                <a:solidFill>
                  <a:srgbClr val="000000"/>
                </a:solidFill>
                <a:latin typeface="Times New Roman"/>
              </a:defRPr>
            </a:lvl1pPr>
          </a:lstStyle>
          <a:p>
            <a:pPr indent="0" algn="r">
              <a:buNone/>
            </a:pPr>
            <a:r>
              <a:rPr lang="es-AR" sz="1400" b="0" strike="noStrike" spc="-1">
                <a:solidFill>
                  <a:srgbClr val="000000"/>
                </a:solidFill>
                <a:latin typeface="Times New Roman"/>
              </a:rPr>
              <a:t>&lt;fecha/hora&gt;</a:t>
            </a:r>
          </a:p>
        </p:txBody>
      </p:sp>
      <p:sp>
        <p:nvSpPr>
          <p:cNvPr id="56" name="PlaceHolder 5"/>
          <p:cNvSpPr>
            <a:spLocks noGrp="1"/>
          </p:cNvSpPr>
          <p:nvPr>
            <p:ph type="ftr" idx="5"/>
          </p:nvPr>
        </p:nvSpPr>
        <p:spPr>
          <a:xfrm>
            <a:off x="0" y="10157400"/>
            <a:ext cx="3280680" cy="534240"/>
          </a:xfrm>
          <a:prstGeom prst="rect">
            <a:avLst/>
          </a:prstGeom>
          <a:noFill/>
          <a:ln w="0">
            <a:noFill/>
          </a:ln>
        </p:spPr>
        <p:txBody>
          <a:bodyPr lIns="0" tIns="0" rIns="0" bIns="0" anchor="b">
            <a:noAutofit/>
          </a:bodyPr>
          <a:lstStyle>
            <a:lvl1pPr indent="0">
              <a:buNone/>
              <a:defRPr lang="es-AR" sz="1400" b="0" strike="noStrike" spc="-1">
                <a:solidFill>
                  <a:srgbClr val="000000"/>
                </a:solidFill>
                <a:latin typeface="Times New Roman"/>
              </a:defRPr>
            </a:lvl1pPr>
          </a:lstStyle>
          <a:p>
            <a:pPr indent="0">
              <a:buNone/>
            </a:pPr>
            <a:r>
              <a:rPr lang="es-AR" sz="1400" b="0" strike="noStrike" spc="-1">
                <a:solidFill>
                  <a:srgbClr val="000000"/>
                </a:solidFill>
                <a:latin typeface="Times New Roman"/>
              </a:rPr>
              <a:t>&lt;pie de página&gt;</a:t>
            </a:r>
          </a:p>
        </p:txBody>
      </p:sp>
      <p:sp>
        <p:nvSpPr>
          <p:cNvPr id="57" name="PlaceHolder 6"/>
          <p:cNvSpPr>
            <a:spLocks noGrp="1"/>
          </p:cNvSpPr>
          <p:nvPr>
            <p:ph type="sldNum" idx="6"/>
          </p:nvPr>
        </p:nvSpPr>
        <p:spPr>
          <a:xfrm>
            <a:off x="4278960" y="10157400"/>
            <a:ext cx="3280680" cy="534240"/>
          </a:xfrm>
          <a:prstGeom prst="rect">
            <a:avLst/>
          </a:prstGeom>
          <a:noFill/>
          <a:ln w="0">
            <a:noFill/>
          </a:ln>
        </p:spPr>
        <p:txBody>
          <a:bodyPr lIns="0" tIns="0" rIns="0" bIns="0" anchor="b">
            <a:noAutofit/>
          </a:bodyPr>
          <a:lstStyle>
            <a:lvl1pPr indent="0" algn="r">
              <a:buNone/>
              <a:defRPr lang="es-AR" sz="1400" b="0" strike="noStrike" spc="-1">
                <a:solidFill>
                  <a:srgbClr val="000000"/>
                </a:solidFill>
                <a:latin typeface="Times New Roman"/>
              </a:defRPr>
            </a:lvl1pPr>
          </a:lstStyle>
          <a:p>
            <a:pPr indent="0" algn="r">
              <a:buNone/>
            </a:pPr>
            <a:fld id="{B447B41F-3533-4B3F-B9DE-F21C59DF68DC}" type="slidenum">
              <a:rPr lang="es-AR" sz="1400" b="0" strike="noStrike" spc="-1">
                <a:solidFill>
                  <a:srgbClr val="000000"/>
                </a:solidFill>
                <a:latin typeface="Times New Roman"/>
              </a:rPr>
              <a:t>‹Nº›</a:t>
            </a:fld>
            <a:endParaRPr lang="es-AR" sz="1400" b="0" strike="noStrike" spc="-1">
              <a:solidFill>
                <a:srgbClr val="000000"/>
              </a:solidFill>
              <a:latin typeface="Times New Roman"/>
            </a:endParaRPr>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 name="PlaceHolder 1"/>
          <p:cNvSpPr>
            <a:spLocks noGrp="1"/>
          </p:cNvSpPr>
          <p:nvPr>
            <p:ph type="sldNum" idx="7"/>
          </p:nvPr>
        </p:nvSpPr>
        <p:spPr>
          <a:xfrm>
            <a:off x="4022640" y="8521560"/>
            <a:ext cx="3071880" cy="443160"/>
          </a:xfrm>
          <a:prstGeom prst="rect">
            <a:avLst/>
          </a:prstGeom>
          <a:noFill/>
          <a:ln w="9360">
            <a:noFill/>
          </a:ln>
        </p:spPr>
        <p:txBody>
          <a:bodyPr lIns="90000" tIns="46800" rIns="90000" bIns="46800" numCol="1" spcCol="0" anchor="b">
            <a:noAutofit/>
          </a:bodyPr>
          <a:lstStyle>
            <a:lvl1pPr indent="0" algn="r">
              <a:lnSpc>
                <a:spcPct val="100000"/>
              </a:lnSpc>
              <a:buNone/>
              <a:tabLst>
                <a:tab pos="0" algn="l"/>
              </a:tabLst>
              <a:defRPr lang="es-ES" sz="1200" b="0" strike="noStrike" spc="-1">
                <a:solidFill>
                  <a:srgbClr val="000000"/>
                </a:solidFill>
                <a:latin typeface="Arial"/>
                <a:ea typeface="+mn-ea"/>
              </a:defRPr>
            </a:lvl1pPr>
          </a:lstStyle>
          <a:p>
            <a:pPr indent="0" algn="r">
              <a:lnSpc>
                <a:spcPct val="100000"/>
              </a:lnSpc>
              <a:buNone/>
              <a:tabLst>
                <a:tab pos="0" algn="l"/>
              </a:tabLst>
            </a:pPr>
            <a:fld id="{B92B926B-D7E8-4B32-B00B-F6F73CB6356D}" type="slidenum">
              <a:rPr lang="es-ES" sz="1200" b="0" strike="noStrike" spc="-1">
                <a:solidFill>
                  <a:srgbClr val="000000"/>
                </a:solidFill>
                <a:latin typeface="Arial"/>
                <a:ea typeface="+mn-ea"/>
              </a:rPr>
              <a:t>1</a:t>
            </a:fld>
            <a:endParaRPr lang="es-AR" sz="1200" b="0" strike="noStrike" spc="-1">
              <a:solidFill>
                <a:srgbClr val="000000"/>
              </a:solidFill>
              <a:latin typeface="Times New Roman"/>
            </a:endParaRPr>
          </a:p>
        </p:txBody>
      </p:sp>
      <p:sp>
        <p:nvSpPr>
          <p:cNvPr id="73" name="Text Box 1"/>
          <p:cNvSpPr/>
          <p:nvPr/>
        </p:nvSpPr>
        <p:spPr>
          <a:xfrm>
            <a:off x="4022640" y="8521560"/>
            <a:ext cx="3076560" cy="44784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b">
            <a:noAutofit/>
          </a:bodyPr>
          <a:lstStyle/>
          <a:p>
            <a:pPr algn="r">
              <a:lnSpc>
                <a:spcPct val="100000"/>
              </a:lnSpc>
              <a:tabLst>
                <a:tab pos="0" algn="l"/>
              </a:tabLst>
            </a:pPr>
            <a:fld id="{60FAF10E-6E1A-43F5-9806-090A64D932CE}" type="slidenum">
              <a:rPr lang="es-ES" sz="1200" b="0" strike="noStrike" spc="-1">
                <a:solidFill>
                  <a:srgbClr val="000000"/>
                </a:solidFill>
                <a:latin typeface="Arial"/>
                <a:ea typeface="+mn-ea"/>
              </a:rPr>
              <a:t>1</a:t>
            </a:fld>
            <a:endParaRPr lang="es-AR" sz="1200" b="0" strike="noStrike" spc="-1">
              <a:solidFill>
                <a:srgbClr val="000000"/>
              </a:solidFill>
              <a:latin typeface="Arial"/>
            </a:endParaRPr>
          </a:p>
        </p:txBody>
      </p:sp>
      <p:sp>
        <p:nvSpPr>
          <p:cNvPr id="74" name="PlaceHolder 2"/>
          <p:cNvSpPr>
            <a:spLocks noGrp="1" noRot="1" noChangeAspect="1"/>
          </p:cNvSpPr>
          <p:nvPr>
            <p:ph type="sldImg"/>
          </p:nvPr>
        </p:nvSpPr>
        <p:spPr>
          <a:xfrm>
            <a:off x="1308100" y="673100"/>
            <a:ext cx="4486275" cy="3363913"/>
          </a:xfrm>
          <a:prstGeom prst="rect">
            <a:avLst/>
          </a:prstGeom>
          <a:ln w="0">
            <a:noFill/>
          </a:ln>
        </p:spPr>
      </p:sp>
      <p:sp>
        <p:nvSpPr>
          <p:cNvPr id="75" name="PlaceHolder 3"/>
          <p:cNvSpPr>
            <a:spLocks noGrp="1"/>
          </p:cNvSpPr>
          <p:nvPr>
            <p:ph type="body"/>
          </p:nvPr>
        </p:nvSpPr>
        <p:spPr>
          <a:xfrm>
            <a:off x="709560" y="4262400"/>
            <a:ext cx="5681880" cy="4035600"/>
          </a:xfrm>
          <a:prstGeom prst="rect">
            <a:avLst/>
          </a:prstGeom>
          <a:noFill/>
          <a:ln w="0">
            <a:noFill/>
          </a:ln>
        </p:spPr>
        <p:txBody>
          <a:bodyPr lIns="90000" tIns="46800" rIns="90000" bIns="46800" numCol="1" spcCol="0" anchor="ctr">
            <a:noAutofit/>
          </a:bodyPr>
          <a:lstStyle/>
          <a:p>
            <a:pPr marL="216000" indent="0">
              <a:buNone/>
            </a:pPr>
            <a:endParaRPr lang="es-AR" sz="1800" b="0" strike="noStrike" spc="-1">
              <a:solidFill>
                <a:srgbClr val="000000"/>
              </a:solidFill>
              <a:latin typeface="Arial"/>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0" name="PlaceHolder 1"/>
          <p:cNvSpPr>
            <a:spLocks noGrp="1"/>
          </p:cNvSpPr>
          <p:nvPr>
            <p:ph type="sldNum" idx="14"/>
          </p:nvPr>
        </p:nvSpPr>
        <p:spPr>
          <a:xfrm>
            <a:off x="4022640" y="8521560"/>
            <a:ext cx="3071880" cy="443160"/>
          </a:xfrm>
          <a:prstGeom prst="rect">
            <a:avLst/>
          </a:prstGeom>
          <a:noFill/>
          <a:ln w="9360">
            <a:noFill/>
          </a:ln>
        </p:spPr>
        <p:txBody>
          <a:bodyPr lIns="90000" tIns="46800" rIns="90000" bIns="46800" numCol="1" spcCol="0" anchor="b">
            <a:noAutofit/>
          </a:bodyPr>
          <a:lstStyle>
            <a:lvl1pPr indent="0" algn="r">
              <a:lnSpc>
                <a:spcPct val="100000"/>
              </a:lnSpc>
              <a:buNone/>
              <a:tabLst>
                <a:tab pos="0" algn="l"/>
              </a:tabLst>
              <a:defRPr lang="es-ES" sz="1200" b="0" strike="noStrike" spc="-1">
                <a:solidFill>
                  <a:srgbClr val="000000"/>
                </a:solidFill>
                <a:latin typeface="Arial"/>
                <a:ea typeface="+mn-ea"/>
              </a:defRPr>
            </a:lvl1pPr>
          </a:lstStyle>
          <a:p>
            <a:pPr indent="0" algn="r">
              <a:lnSpc>
                <a:spcPct val="100000"/>
              </a:lnSpc>
              <a:buNone/>
              <a:tabLst>
                <a:tab pos="0" algn="l"/>
              </a:tabLst>
            </a:pPr>
            <a:fld id="{77EB77DD-6A3C-401C-A6AD-762CE14D31C1}" type="slidenum">
              <a:rPr lang="es-ES" sz="1200" b="0" strike="noStrike" spc="-1">
                <a:solidFill>
                  <a:srgbClr val="000000"/>
                </a:solidFill>
                <a:latin typeface="Arial"/>
                <a:ea typeface="+mn-ea"/>
              </a:rPr>
              <a:t>12</a:t>
            </a:fld>
            <a:endParaRPr lang="es-AR" sz="1200" b="0" strike="noStrike" spc="-1">
              <a:solidFill>
                <a:srgbClr val="000000"/>
              </a:solidFill>
              <a:latin typeface="Times New Roman"/>
            </a:endParaRPr>
          </a:p>
        </p:txBody>
      </p:sp>
      <p:sp>
        <p:nvSpPr>
          <p:cNvPr id="101" name="Text Box 1"/>
          <p:cNvSpPr/>
          <p:nvPr/>
        </p:nvSpPr>
        <p:spPr>
          <a:xfrm>
            <a:off x="4022640" y="8521560"/>
            <a:ext cx="3076560" cy="44784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b">
            <a:noAutofit/>
          </a:bodyPr>
          <a:lstStyle/>
          <a:p>
            <a:pPr algn="r">
              <a:lnSpc>
                <a:spcPct val="100000"/>
              </a:lnSpc>
              <a:tabLst>
                <a:tab pos="0" algn="l"/>
              </a:tabLst>
            </a:pPr>
            <a:fld id="{EEFF3791-C9F2-458E-B64D-03791CE0B992}" type="slidenum">
              <a:rPr lang="es-ES" sz="1200" b="0" strike="noStrike" spc="-1">
                <a:solidFill>
                  <a:srgbClr val="000000"/>
                </a:solidFill>
                <a:latin typeface="Arial"/>
                <a:ea typeface="+mn-ea"/>
              </a:rPr>
              <a:t>12</a:t>
            </a:fld>
            <a:endParaRPr lang="es-AR" sz="1200" b="0" strike="noStrike" spc="-1">
              <a:solidFill>
                <a:srgbClr val="000000"/>
              </a:solidFill>
              <a:latin typeface="Arial"/>
            </a:endParaRPr>
          </a:p>
        </p:txBody>
      </p:sp>
      <p:sp>
        <p:nvSpPr>
          <p:cNvPr id="102" name="PlaceHolder 2"/>
          <p:cNvSpPr>
            <a:spLocks noGrp="1" noRot="1" noChangeAspect="1"/>
          </p:cNvSpPr>
          <p:nvPr>
            <p:ph type="sldImg"/>
          </p:nvPr>
        </p:nvSpPr>
        <p:spPr>
          <a:xfrm>
            <a:off x="1308100" y="673100"/>
            <a:ext cx="4486275" cy="3363913"/>
          </a:xfrm>
          <a:prstGeom prst="rect">
            <a:avLst/>
          </a:prstGeom>
          <a:ln w="0">
            <a:noFill/>
          </a:ln>
        </p:spPr>
      </p:sp>
      <p:sp>
        <p:nvSpPr>
          <p:cNvPr id="103" name="PlaceHolder 3"/>
          <p:cNvSpPr>
            <a:spLocks noGrp="1"/>
          </p:cNvSpPr>
          <p:nvPr>
            <p:ph type="body"/>
          </p:nvPr>
        </p:nvSpPr>
        <p:spPr>
          <a:xfrm>
            <a:off x="709560" y="4262400"/>
            <a:ext cx="5681880" cy="4035600"/>
          </a:xfrm>
          <a:prstGeom prst="rect">
            <a:avLst/>
          </a:prstGeom>
          <a:noFill/>
          <a:ln w="0">
            <a:noFill/>
          </a:ln>
        </p:spPr>
        <p:txBody>
          <a:bodyPr lIns="90000" tIns="46800" rIns="90000" bIns="46800" numCol="1" spcCol="0" anchor="ctr">
            <a:noAutofit/>
          </a:bodyPr>
          <a:lstStyle/>
          <a:p>
            <a:pPr marL="216000" indent="0">
              <a:buNone/>
            </a:pPr>
            <a:endParaRPr lang="es-AR" sz="1800" b="0" strike="noStrike" spc="-1">
              <a:solidFill>
                <a:srgbClr val="000000"/>
              </a:solidFill>
              <a:latin typeface="Arial"/>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 name="PlaceHolder 1"/>
          <p:cNvSpPr>
            <a:spLocks noGrp="1"/>
          </p:cNvSpPr>
          <p:nvPr>
            <p:ph type="sldNum" idx="9"/>
          </p:nvPr>
        </p:nvSpPr>
        <p:spPr>
          <a:xfrm>
            <a:off x="4022640" y="8521560"/>
            <a:ext cx="3071880" cy="443160"/>
          </a:xfrm>
          <a:prstGeom prst="rect">
            <a:avLst/>
          </a:prstGeom>
          <a:noFill/>
          <a:ln w="9360">
            <a:noFill/>
          </a:ln>
        </p:spPr>
        <p:txBody>
          <a:bodyPr lIns="90000" tIns="46800" rIns="90000" bIns="46800" numCol="1" spcCol="0" anchor="b">
            <a:noAutofit/>
          </a:bodyPr>
          <a:lstStyle>
            <a:lvl1pPr indent="0" algn="r">
              <a:lnSpc>
                <a:spcPct val="100000"/>
              </a:lnSpc>
              <a:buNone/>
              <a:tabLst>
                <a:tab pos="0" algn="l"/>
              </a:tabLst>
              <a:defRPr lang="es-ES" sz="1200" b="0" strike="noStrike" spc="-1">
                <a:solidFill>
                  <a:srgbClr val="000000"/>
                </a:solidFill>
                <a:latin typeface="Arial"/>
                <a:ea typeface="+mn-ea"/>
              </a:defRPr>
            </a:lvl1pPr>
          </a:lstStyle>
          <a:p>
            <a:pPr indent="0" algn="r">
              <a:lnSpc>
                <a:spcPct val="100000"/>
              </a:lnSpc>
              <a:buNone/>
              <a:tabLst>
                <a:tab pos="0" algn="l"/>
              </a:tabLst>
            </a:pPr>
            <a:fld id="{2D695337-E0DD-40D0-92A7-7AB881B5D103}" type="slidenum">
              <a:rPr lang="es-ES" sz="1200" b="0" strike="noStrike" spc="-1">
                <a:solidFill>
                  <a:srgbClr val="000000"/>
                </a:solidFill>
                <a:latin typeface="Arial"/>
                <a:ea typeface="+mn-ea"/>
              </a:rPr>
              <a:t>2</a:t>
            </a:fld>
            <a:endParaRPr lang="es-AR" sz="1200" b="0" strike="noStrike" spc="-1">
              <a:solidFill>
                <a:srgbClr val="000000"/>
              </a:solidFill>
              <a:latin typeface="Times New Roman"/>
            </a:endParaRPr>
          </a:p>
        </p:txBody>
      </p:sp>
      <p:sp>
        <p:nvSpPr>
          <p:cNvPr id="81" name="Text Box 1"/>
          <p:cNvSpPr/>
          <p:nvPr/>
        </p:nvSpPr>
        <p:spPr>
          <a:xfrm>
            <a:off x="4022640" y="8521560"/>
            <a:ext cx="3076560" cy="44784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b">
            <a:noAutofit/>
          </a:bodyPr>
          <a:lstStyle/>
          <a:p>
            <a:pPr algn="r">
              <a:lnSpc>
                <a:spcPct val="100000"/>
              </a:lnSpc>
              <a:tabLst>
                <a:tab pos="0" algn="l"/>
              </a:tabLst>
            </a:pPr>
            <a:fld id="{CCDA8F1A-672A-4529-9CC6-7DC60E73CB05}" type="slidenum">
              <a:rPr lang="es-ES" sz="1200" b="0" strike="noStrike" spc="-1">
                <a:solidFill>
                  <a:srgbClr val="000000"/>
                </a:solidFill>
                <a:latin typeface="Arial"/>
                <a:ea typeface="+mn-ea"/>
              </a:rPr>
              <a:t>2</a:t>
            </a:fld>
            <a:endParaRPr lang="es-AR" sz="1200" b="0" strike="noStrike" spc="-1">
              <a:solidFill>
                <a:srgbClr val="000000"/>
              </a:solidFill>
              <a:latin typeface="Arial"/>
            </a:endParaRPr>
          </a:p>
        </p:txBody>
      </p:sp>
      <p:sp>
        <p:nvSpPr>
          <p:cNvPr id="82" name="PlaceHolder 2"/>
          <p:cNvSpPr>
            <a:spLocks noGrp="1" noRot="1" noChangeAspect="1"/>
          </p:cNvSpPr>
          <p:nvPr>
            <p:ph type="sldImg"/>
          </p:nvPr>
        </p:nvSpPr>
        <p:spPr>
          <a:xfrm>
            <a:off x="1308100" y="673100"/>
            <a:ext cx="4486275" cy="3363913"/>
          </a:xfrm>
          <a:prstGeom prst="rect">
            <a:avLst/>
          </a:prstGeom>
          <a:ln w="0">
            <a:noFill/>
          </a:ln>
        </p:spPr>
      </p:sp>
      <p:sp>
        <p:nvSpPr>
          <p:cNvPr id="83" name="PlaceHolder 3"/>
          <p:cNvSpPr>
            <a:spLocks noGrp="1"/>
          </p:cNvSpPr>
          <p:nvPr>
            <p:ph type="body"/>
          </p:nvPr>
        </p:nvSpPr>
        <p:spPr>
          <a:xfrm>
            <a:off x="709560" y="4262400"/>
            <a:ext cx="5681880" cy="4035600"/>
          </a:xfrm>
          <a:prstGeom prst="rect">
            <a:avLst/>
          </a:prstGeom>
          <a:noFill/>
          <a:ln w="0">
            <a:noFill/>
          </a:ln>
        </p:spPr>
        <p:txBody>
          <a:bodyPr lIns="90000" tIns="46800" rIns="90000" bIns="46800" numCol="1" spcCol="0" anchor="ctr">
            <a:noAutofit/>
          </a:bodyPr>
          <a:lstStyle/>
          <a:p>
            <a:pPr marL="216000" indent="0">
              <a:buNone/>
            </a:pPr>
            <a:endParaRPr lang="es-AR" sz="1800" b="0" strike="noStrike" spc="-1">
              <a:solidFill>
                <a:srgbClr val="000000"/>
              </a:solidFill>
              <a:latin typeface="Arial"/>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 name="PlaceHolder 1"/>
          <p:cNvSpPr>
            <a:spLocks noGrp="1"/>
          </p:cNvSpPr>
          <p:nvPr>
            <p:ph type="sldNum" idx="10"/>
          </p:nvPr>
        </p:nvSpPr>
        <p:spPr>
          <a:xfrm>
            <a:off x="4022640" y="8521560"/>
            <a:ext cx="3071880" cy="443160"/>
          </a:xfrm>
          <a:prstGeom prst="rect">
            <a:avLst/>
          </a:prstGeom>
          <a:noFill/>
          <a:ln w="9360">
            <a:noFill/>
          </a:ln>
        </p:spPr>
        <p:txBody>
          <a:bodyPr lIns="90000" tIns="46800" rIns="90000" bIns="46800" numCol="1" spcCol="0" anchor="b">
            <a:noAutofit/>
          </a:bodyPr>
          <a:lstStyle>
            <a:lvl1pPr indent="0" algn="r">
              <a:lnSpc>
                <a:spcPct val="100000"/>
              </a:lnSpc>
              <a:buNone/>
              <a:tabLst>
                <a:tab pos="0" algn="l"/>
              </a:tabLst>
              <a:defRPr lang="es-ES" sz="1200" b="0" strike="noStrike" spc="-1">
                <a:solidFill>
                  <a:srgbClr val="000000"/>
                </a:solidFill>
                <a:latin typeface="Arial"/>
                <a:ea typeface="+mn-ea"/>
              </a:defRPr>
            </a:lvl1pPr>
          </a:lstStyle>
          <a:p>
            <a:pPr indent="0" algn="r">
              <a:lnSpc>
                <a:spcPct val="100000"/>
              </a:lnSpc>
              <a:buNone/>
              <a:tabLst>
                <a:tab pos="0" algn="l"/>
              </a:tabLst>
            </a:pPr>
            <a:fld id="{9E9C6689-96CE-4102-823B-2D12708167DD}" type="slidenum">
              <a:rPr lang="es-ES" sz="1200" b="0" strike="noStrike" spc="-1">
                <a:solidFill>
                  <a:srgbClr val="000000"/>
                </a:solidFill>
                <a:latin typeface="Arial"/>
                <a:ea typeface="+mn-ea"/>
              </a:rPr>
              <a:t>3</a:t>
            </a:fld>
            <a:endParaRPr lang="es-AR" sz="1200" b="0" strike="noStrike" spc="-1">
              <a:solidFill>
                <a:srgbClr val="000000"/>
              </a:solidFill>
              <a:latin typeface="Times New Roman"/>
            </a:endParaRPr>
          </a:p>
        </p:txBody>
      </p:sp>
      <p:sp>
        <p:nvSpPr>
          <p:cNvPr id="85" name="Text Box 1"/>
          <p:cNvSpPr/>
          <p:nvPr/>
        </p:nvSpPr>
        <p:spPr>
          <a:xfrm>
            <a:off x="4022640" y="8521560"/>
            <a:ext cx="3076560" cy="44784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b">
            <a:noAutofit/>
          </a:bodyPr>
          <a:lstStyle/>
          <a:p>
            <a:pPr algn="r">
              <a:lnSpc>
                <a:spcPct val="100000"/>
              </a:lnSpc>
              <a:tabLst>
                <a:tab pos="0" algn="l"/>
              </a:tabLst>
            </a:pPr>
            <a:fld id="{5D9D72B2-5531-47DE-B596-DC9F0A112FDF}" type="slidenum">
              <a:rPr lang="es-ES" sz="1200" b="0" strike="noStrike" spc="-1">
                <a:solidFill>
                  <a:srgbClr val="000000"/>
                </a:solidFill>
                <a:latin typeface="Arial"/>
                <a:ea typeface="+mn-ea"/>
              </a:rPr>
              <a:t>3</a:t>
            </a:fld>
            <a:endParaRPr lang="es-AR" sz="1200" b="0" strike="noStrike" spc="-1">
              <a:solidFill>
                <a:srgbClr val="000000"/>
              </a:solidFill>
              <a:latin typeface="Arial"/>
            </a:endParaRPr>
          </a:p>
        </p:txBody>
      </p:sp>
      <p:sp>
        <p:nvSpPr>
          <p:cNvPr id="86" name="PlaceHolder 2"/>
          <p:cNvSpPr>
            <a:spLocks noGrp="1" noRot="1" noChangeAspect="1"/>
          </p:cNvSpPr>
          <p:nvPr>
            <p:ph type="sldImg"/>
          </p:nvPr>
        </p:nvSpPr>
        <p:spPr>
          <a:xfrm>
            <a:off x="1308100" y="673100"/>
            <a:ext cx="4486275" cy="3363913"/>
          </a:xfrm>
          <a:prstGeom prst="rect">
            <a:avLst/>
          </a:prstGeom>
          <a:ln w="0">
            <a:noFill/>
          </a:ln>
        </p:spPr>
      </p:sp>
      <p:sp>
        <p:nvSpPr>
          <p:cNvPr id="87" name="PlaceHolder 3"/>
          <p:cNvSpPr>
            <a:spLocks noGrp="1"/>
          </p:cNvSpPr>
          <p:nvPr>
            <p:ph type="body"/>
          </p:nvPr>
        </p:nvSpPr>
        <p:spPr>
          <a:xfrm>
            <a:off x="709560" y="4262400"/>
            <a:ext cx="5681880" cy="4035600"/>
          </a:xfrm>
          <a:prstGeom prst="rect">
            <a:avLst/>
          </a:prstGeom>
          <a:noFill/>
          <a:ln w="0">
            <a:noFill/>
          </a:ln>
        </p:spPr>
        <p:txBody>
          <a:bodyPr lIns="90000" tIns="46800" rIns="90000" bIns="46800" numCol="1" spcCol="0" anchor="ctr">
            <a:noAutofit/>
          </a:bodyPr>
          <a:lstStyle/>
          <a:p>
            <a:pPr marL="216000" indent="0">
              <a:buNone/>
            </a:pPr>
            <a:endParaRPr lang="es-AR" sz="1800" b="0" strike="noStrike" spc="-1">
              <a:solidFill>
                <a:srgbClr val="000000"/>
              </a:solidFill>
              <a:latin typeface="Arial"/>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 name="PlaceHolder 1"/>
          <p:cNvSpPr>
            <a:spLocks noGrp="1"/>
          </p:cNvSpPr>
          <p:nvPr>
            <p:ph type="sldNum" idx="11"/>
          </p:nvPr>
        </p:nvSpPr>
        <p:spPr>
          <a:xfrm>
            <a:off x="4022640" y="8521560"/>
            <a:ext cx="3071880" cy="443160"/>
          </a:xfrm>
          <a:prstGeom prst="rect">
            <a:avLst/>
          </a:prstGeom>
          <a:noFill/>
          <a:ln w="9360">
            <a:noFill/>
          </a:ln>
        </p:spPr>
        <p:txBody>
          <a:bodyPr lIns="90000" tIns="46800" rIns="90000" bIns="46800" numCol="1" spcCol="0" anchor="b">
            <a:noAutofit/>
          </a:bodyPr>
          <a:lstStyle>
            <a:lvl1pPr indent="0" algn="r">
              <a:lnSpc>
                <a:spcPct val="100000"/>
              </a:lnSpc>
              <a:buNone/>
              <a:tabLst>
                <a:tab pos="0" algn="l"/>
              </a:tabLst>
              <a:defRPr lang="es-ES" sz="1200" b="0" strike="noStrike" spc="-1">
                <a:solidFill>
                  <a:srgbClr val="000000"/>
                </a:solidFill>
                <a:latin typeface="Arial"/>
                <a:ea typeface="+mn-ea"/>
              </a:defRPr>
            </a:lvl1pPr>
          </a:lstStyle>
          <a:p>
            <a:pPr indent="0" algn="r">
              <a:lnSpc>
                <a:spcPct val="100000"/>
              </a:lnSpc>
              <a:buNone/>
              <a:tabLst>
                <a:tab pos="0" algn="l"/>
              </a:tabLst>
            </a:pPr>
            <a:fld id="{C82B3CB6-82E5-4FAD-8D5B-AAF763115C17}" type="slidenum">
              <a:rPr lang="es-ES" sz="1200" b="0" strike="noStrike" spc="-1">
                <a:solidFill>
                  <a:srgbClr val="000000"/>
                </a:solidFill>
                <a:latin typeface="Arial"/>
                <a:ea typeface="+mn-ea"/>
              </a:rPr>
              <a:t>4</a:t>
            </a:fld>
            <a:endParaRPr lang="es-AR" sz="1200" b="0" strike="noStrike" spc="-1">
              <a:solidFill>
                <a:srgbClr val="000000"/>
              </a:solidFill>
              <a:latin typeface="Times New Roman"/>
            </a:endParaRPr>
          </a:p>
        </p:txBody>
      </p:sp>
      <p:sp>
        <p:nvSpPr>
          <p:cNvPr id="89" name="Text Box 1"/>
          <p:cNvSpPr/>
          <p:nvPr/>
        </p:nvSpPr>
        <p:spPr>
          <a:xfrm>
            <a:off x="4022640" y="8521560"/>
            <a:ext cx="3076560" cy="44784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b">
            <a:noAutofit/>
          </a:bodyPr>
          <a:lstStyle/>
          <a:p>
            <a:pPr algn="r">
              <a:lnSpc>
                <a:spcPct val="100000"/>
              </a:lnSpc>
              <a:tabLst>
                <a:tab pos="0" algn="l"/>
              </a:tabLst>
            </a:pPr>
            <a:fld id="{7A06C775-4CE3-40BA-840C-18D837169A96}" type="slidenum">
              <a:rPr lang="es-ES" sz="1200" b="0" strike="noStrike" spc="-1">
                <a:solidFill>
                  <a:srgbClr val="000000"/>
                </a:solidFill>
                <a:latin typeface="Arial"/>
                <a:ea typeface="+mn-ea"/>
              </a:rPr>
              <a:t>4</a:t>
            </a:fld>
            <a:endParaRPr lang="es-AR" sz="1200" b="0" strike="noStrike" spc="-1">
              <a:solidFill>
                <a:srgbClr val="000000"/>
              </a:solidFill>
              <a:latin typeface="Arial"/>
            </a:endParaRPr>
          </a:p>
        </p:txBody>
      </p:sp>
      <p:sp>
        <p:nvSpPr>
          <p:cNvPr id="90" name="PlaceHolder 2"/>
          <p:cNvSpPr>
            <a:spLocks noGrp="1" noRot="1" noChangeAspect="1"/>
          </p:cNvSpPr>
          <p:nvPr>
            <p:ph type="sldImg"/>
          </p:nvPr>
        </p:nvSpPr>
        <p:spPr>
          <a:xfrm>
            <a:off x="1308100" y="673100"/>
            <a:ext cx="4486275" cy="3363913"/>
          </a:xfrm>
          <a:prstGeom prst="rect">
            <a:avLst/>
          </a:prstGeom>
          <a:ln w="0">
            <a:noFill/>
          </a:ln>
        </p:spPr>
      </p:sp>
      <p:sp>
        <p:nvSpPr>
          <p:cNvPr id="91" name="PlaceHolder 3"/>
          <p:cNvSpPr>
            <a:spLocks noGrp="1"/>
          </p:cNvSpPr>
          <p:nvPr>
            <p:ph type="body"/>
          </p:nvPr>
        </p:nvSpPr>
        <p:spPr>
          <a:xfrm>
            <a:off x="709560" y="4262400"/>
            <a:ext cx="5681880" cy="4035600"/>
          </a:xfrm>
          <a:prstGeom prst="rect">
            <a:avLst/>
          </a:prstGeom>
          <a:noFill/>
          <a:ln w="0">
            <a:noFill/>
          </a:ln>
        </p:spPr>
        <p:txBody>
          <a:bodyPr lIns="90000" tIns="46800" rIns="90000" bIns="46800" numCol="1" spcCol="0" anchor="ctr">
            <a:noAutofit/>
          </a:bodyPr>
          <a:lstStyle/>
          <a:p>
            <a:pPr marL="216000" indent="0">
              <a:buNone/>
            </a:pPr>
            <a:endParaRPr lang="es-AR" sz="1800" b="0" strike="noStrike" spc="-1">
              <a:solidFill>
                <a:srgbClr val="000000"/>
              </a:solidFill>
              <a:latin typeface="Arial"/>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PlaceHolder 1"/>
          <p:cNvSpPr>
            <a:spLocks noGrp="1"/>
          </p:cNvSpPr>
          <p:nvPr>
            <p:ph type="sldNum" idx="12"/>
          </p:nvPr>
        </p:nvSpPr>
        <p:spPr>
          <a:xfrm>
            <a:off x="4022640" y="8521560"/>
            <a:ext cx="3071880" cy="443160"/>
          </a:xfrm>
          <a:prstGeom prst="rect">
            <a:avLst/>
          </a:prstGeom>
          <a:noFill/>
          <a:ln w="9360">
            <a:noFill/>
          </a:ln>
        </p:spPr>
        <p:txBody>
          <a:bodyPr lIns="90000" tIns="46800" rIns="90000" bIns="46800" numCol="1" spcCol="0" anchor="b">
            <a:noAutofit/>
          </a:bodyPr>
          <a:lstStyle>
            <a:lvl1pPr indent="0" algn="r">
              <a:lnSpc>
                <a:spcPct val="100000"/>
              </a:lnSpc>
              <a:buNone/>
              <a:tabLst>
                <a:tab pos="0" algn="l"/>
              </a:tabLst>
              <a:defRPr lang="es-ES" sz="1200" b="0" strike="noStrike" spc="-1">
                <a:solidFill>
                  <a:srgbClr val="000000"/>
                </a:solidFill>
                <a:latin typeface="Arial"/>
                <a:ea typeface="+mn-ea"/>
              </a:defRPr>
            </a:lvl1pPr>
          </a:lstStyle>
          <a:p>
            <a:pPr indent="0" algn="r">
              <a:lnSpc>
                <a:spcPct val="100000"/>
              </a:lnSpc>
              <a:buNone/>
              <a:tabLst>
                <a:tab pos="0" algn="l"/>
              </a:tabLst>
            </a:pPr>
            <a:fld id="{C70958EE-9DE7-493D-9900-7A28DDE47D46}" type="slidenum">
              <a:rPr lang="es-ES" sz="1200" b="0" strike="noStrike" spc="-1">
                <a:solidFill>
                  <a:srgbClr val="000000"/>
                </a:solidFill>
                <a:latin typeface="Arial"/>
                <a:ea typeface="+mn-ea"/>
              </a:rPr>
              <a:t>5</a:t>
            </a:fld>
            <a:endParaRPr lang="es-AR" sz="1200" b="0" strike="noStrike" spc="-1">
              <a:solidFill>
                <a:srgbClr val="000000"/>
              </a:solidFill>
              <a:latin typeface="Times New Roman"/>
            </a:endParaRPr>
          </a:p>
        </p:txBody>
      </p:sp>
      <p:sp>
        <p:nvSpPr>
          <p:cNvPr id="93" name="Text Box 1"/>
          <p:cNvSpPr/>
          <p:nvPr/>
        </p:nvSpPr>
        <p:spPr>
          <a:xfrm>
            <a:off x="4022640" y="8521560"/>
            <a:ext cx="3076560" cy="44784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b">
            <a:noAutofit/>
          </a:bodyPr>
          <a:lstStyle/>
          <a:p>
            <a:pPr algn="r">
              <a:lnSpc>
                <a:spcPct val="100000"/>
              </a:lnSpc>
              <a:tabLst>
                <a:tab pos="0" algn="l"/>
              </a:tabLst>
            </a:pPr>
            <a:fld id="{B0F1D861-15EA-4966-960B-1E9F518672DB}" type="slidenum">
              <a:rPr lang="es-ES" sz="1200" b="0" strike="noStrike" spc="-1">
                <a:solidFill>
                  <a:srgbClr val="000000"/>
                </a:solidFill>
                <a:latin typeface="Arial"/>
                <a:ea typeface="+mn-ea"/>
              </a:rPr>
              <a:t>5</a:t>
            </a:fld>
            <a:endParaRPr lang="es-AR" sz="1200" b="0" strike="noStrike" spc="-1">
              <a:solidFill>
                <a:srgbClr val="000000"/>
              </a:solidFill>
              <a:latin typeface="Arial"/>
            </a:endParaRPr>
          </a:p>
        </p:txBody>
      </p:sp>
      <p:sp>
        <p:nvSpPr>
          <p:cNvPr id="94" name="PlaceHolder 2"/>
          <p:cNvSpPr>
            <a:spLocks noGrp="1" noRot="1" noChangeAspect="1"/>
          </p:cNvSpPr>
          <p:nvPr>
            <p:ph type="sldImg"/>
          </p:nvPr>
        </p:nvSpPr>
        <p:spPr>
          <a:xfrm>
            <a:off x="1308100" y="673100"/>
            <a:ext cx="4486275" cy="3363913"/>
          </a:xfrm>
          <a:prstGeom prst="rect">
            <a:avLst/>
          </a:prstGeom>
          <a:ln w="0">
            <a:noFill/>
          </a:ln>
        </p:spPr>
      </p:sp>
      <p:sp>
        <p:nvSpPr>
          <p:cNvPr id="95" name="PlaceHolder 3"/>
          <p:cNvSpPr>
            <a:spLocks noGrp="1"/>
          </p:cNvSpPr>
          <p:nvPr>
            <p:ph type="body"/>
          </p:nvPr>
        </p:nvSpPr>
        <p:spPr>
          <a:xfrm>
            <a:off x="709560" y="4262400"/>
            <a:ext cx="5681880" cy="4035600"/>
          </a:xfrm>
          <a:prstGeom prst="rect">
            <a:avLst/>
          </a:prstGeom>
          <a:noFill/>
          <a:ln w="0">
            <a:noFill/>
          </a:ln>
        </p:spPr>
        <p:txBody>
          <a:bodyPr lIns="90000" tIns="46800" rIns="90000" bIns="46800" numCol="1" spcCol="0" anchor="ctr">
            <a:noAutofit/>
          </a:bodyPr>
          <a:lstStyle/>
          <a:p>
            <a:pPr marL="216000" indent="0">
              <a:buNone/>
            </a:pPr>
            <a:endParaRPr lang="es-AR" sz="1800" b="0" strike="noStrike" spc="-1">
              <a:solidFill>
                <a:srgbClr val="000000"/>
              </a:solidFill>
              <a:latin typeface="Arial"/>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PlaceHolder 1"/>
          <p:cNvSpPr>
            <a:spLocks noGrp="1"/>
          </p:cNvSpPr>
          <p:nvPr>
            <p:ph type="sldNum" idx="12"/>
          </p:nvPr>
        </p:nvSpPr>
        <p:spPr>
          <a:xfrm>
            <a:off x="4022640" y="8521560"/>
            <a:ext cx="3071880" cy="443160"/>
          </a:xfrm>
          <a:prstGeom prst="rect">
            <a:avLst/>
          </a:prstGeom>
          <a:noFill/>
          <a:ln w="9360">
            <a:noFill/>
          </a:ln>
        </p:spPr>
        <p:txBody>
          <a:bodyPr lIns="90000" tIns="46800" rIns="90000" bIns="46800" numCol="1" spcCol="0" anchor="b">
            <a:noAutofit/>
          </a:bodyPr>
          <a:lstStyle>
            <a:lvl1pPr indent="0" algn="r">
              <a:lnSpc>
                <a:spcPct val="100000"/>
              </a:lnSpc>
              <a:buNone/>
              <a:tabLst>
                <a:tab pos="0" algn="l"/>
              </a:tabLst>
              <a:defRPr lang="es-ES" sz="1200" b="0" strike="noStrike" spc="-1">
                <a:solidFill>
                  <a:srgbClr val="000000"/>
                </a:solidFill>
                <a:latin typeface="Arial"/>
                <a:ea typeface="+mn-ea"/>
              </a:defRPr>
            </a:lvl1pPr>
          </a:lstStyle>
          <a:p>
            <a:pPr indent="0" algn="r">
              <a:lnSpc>
                <a:spcPct val="100000"/>
              </a:lnSpc>
              <a:buNone/>
              <a:tabLst>
                <a:tab pos="0" algn="l"/>
              </a:tabLst>
            </a:pPr>
            <a:fld id="{C70958EE-9DE7-493D-9900-7A28DDE47D46}" type="slidenum">
              <a:rPr lang="es-ES" sz="1200" b="0" strike="noStrike" spc="-1">
                <a:solidFill>
                  <a:srgbClr val="000000"/>
                </a:solidFill>
                <a:latin typeface="Arial"/>
                <a:ea typeface="+mn-ea"/>
              </a:rPr>
              <a:t>6</a:t>
            </a:fld>
            <a:endParaRPr lang="es-AR" sz="1200" b="0" strike="noStrike" spc="-1">
              <a:solidFill>
                <a:srgbClr val="000000"/>
              </a:solidFill>
              <a:latin typeface="Times New Roman"/>
            </a:endParaRPr>
          </a:p>
        </p:txBody>
      </p:sp>
      <p:sp>
        <p:nvSpPr>
          <p:cNvPr id="93" name="Text Box 1"/>
          <p:cNvSpPr/>
          <p:nvPr/>
        </p:nvSpPr>
        <p:spPr>
          <a:xfrm>
            <a:off x="4022640" y="8521560"/>
            <a:ext cx="3076560" cy="44784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b">
            <a:noAutofit/>
          </a:bodyPr>
          <a:lstStyle/>
          <a:p>
            <a:pPr algn="r">
              <a:lnSpc>
                <a:spcPct val="100000"/>
              </a:lnSpc>
              <a:tabLst>
                <a:tab pos="0" algn="l"/>
              </a:tabLst>
            </a:pPr>
            <a:fld id="{B0F1D861-15EA-4966-960B-1E9F518672DB}" type="slidenum">
              <a:rPr lang="es-ES" sz="1200" b="0" strike="noStrike" spc="-1">
                <a:solidFill>
                  <a:srgbClr val="000000"/>
                </a:solidFill>
                <a:latin typeface="Arial"/>
                <a:ea typeface="+mn-ea"/>
              </a:rPr>
              <a:t>6</a:t>
            </a:fld>
            <a:endParaRPr lang="es-AR" sz="1200" b="0" strike="noStrike" spc="-1">
              <a:solidFill>
                <a:srgbClr val="000000"/>
              </a:solidFill>
              <a:latin typeface="Arial"/>
            </a:endParaRPr>
          </a:p>
        </p:txBody>
      </p:sp>
      <p:sp>
        <p:nvSpPr>
          <p:cNvPr id="94" name="PlaceHolder 2"/>
          <p:cNvSpPr>
            <a:spLocks noGrp="1" noRot="1" noChangeAspect="1"/>
          </p:cNvSpPr>
          <p:nvPr>
            <p:ph type="sldImg"/>
          </p:nvPr>
        </p:nvSpPr>
        <p:spPr>
          <a:xfrm>
            <a:off x="1308100" y="673100"/>
            <a:ext cx="4486275" cy="3363913"/>
          </a:xfrm>
          <a:prstGeom prst="rect">
            <a:avLst/>
          </a:prstGeom>
          <a:ln w="0">
            <a:noFill/>
          </a:ln>
        </p:spPr>
      </p:sp>
      <p:sp>
        <p:nvSpPr>
          <p:cNvPr id="95" name="PlaceHolder 3"/>
          <p:cNvSpPr>
            <a:spLocks noGrp="1"/>
          </p:cNvSpPr>
          <p:nvPr>
            <p:ph type="body"/>
          </p:nvPr>
        </p:nvSpPr>
        <p:spPr>
          <a:xfrm>
            <a:off x="709560" y="4262400"/>
            <a:ext cx="5681880" cy="4035600"/>
          </a:xfrm>
          <a:prstGeom prst="rect">
            <a:avLst/>
          </a:prstGeom>
          <a:noFill/>
          <a:ln w="0">
            <a:noFill/>
          </a:ln>
        </p:spPr>
        <p:txBody>
          <a:bodyPr lIns="90000" tIns="46800" rIns="90000" bIns="46800" numCol="1" spcCol="0" anchor="ctr">
            <a:noAutofit/>
          </a:bodyPr>
          <a:lstStyle/>
          <a:p>
            <a:pPr marL="216000" indent="0">
              <a:buNone/>
            </a:pPr>
            <a:endParaRPr lang="es-AR" sz="1800" b="0" strike="noStrike" spc="-1">
              <a:solidFill>
                <a:srgbClr val="000000"/>
              </a:solidFill>
              <a:latin typeface="Arial"/>
            </a:endParaRPr>
          </a:p>
        </p:txBody>
      </p:sp>
    </p:spTree>
    <p:extLst>
      <p:ext uri="{BB962C8B-B14F-4D97-AF65-F5344CB8AC3E}">
        <p14:creationId xmlns:p14="http://schemas.microsoft.com/office/powerpoint/2010/main" val="10431950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PlaceHolder 1"/>
          <p:cNvSpPr>
            <a:spLocks noGrp="1"/>
          </p:cNvSpPr>
          <p:nvPr>
            <p:ph type="sldNum" idx="12"/>
          </p:nvPr>
        </p:nvSpPr>
        <p:spPr>
          <a:xfrm>
            <a:off x="4022640" y="8521560"/>
            <a:ext cx="3071880" cy="443160"/>
          </a:xfrm>
          <a:prstGeom prst="rect">
            <a:avLst/>
          </a:prstGeom>
          <a:noFill/>
          <a:ln w="9360">
            <a:noFill/>
          </a:ln>
        </p:spPr>
        <p:txBody>
          <a:bodyPr lIns="90000" tIns="46800" rIns="90000" bIns="46800" numCol="1" spcCol="0" anchor="b">
            <a:noAutofit/>
          </a:bodyPr>
          <a:lstStyle>
            <a:lvl1pPr indent="0" algn="r">
              <a:lnSpc>
                <a:spcPct val="100000"/>
              </a:lnSpc>
              <a:buNone/>
              <a:tabLst>
                <a:tab pos="0" algn="l"/>
              </a:tabLst>
              <a:defRPr lang="es-ES" sz="1200" b="0" strike="noStrike" spc="-1">
                <a:solidFill>
                  <a:srgbClr val="000000"/>
                </a:solidFill>
                <a:latin typeface="Arial"/>
                <a:ea typeface="+mn-ea"/>
              </a:defRPr>
            </a:lvl1pPr>
          </a:lstStyle>
          <a:p>
            <a:pPr indent="0" algn="r">
              <a:lnSpc>
                <a:spcPct val="100000"/>
              </a:lnSpc>
              <a:buNone/>
              <a:tabLst>
                <a:tab pos="0" algn="l"/>
              </a:tabLst>
            </a:pPr>
            <a:fld id="{C70958EE-9DE7-493D-9900-7A28DDE47D46}" type="slidenum">
              <a:rPr lang="es-ES" sz="1200" b="0" strike="noStrike" spc="-1">
                <a:solidFill>
                  <a:srgbClr val="000000"/>
                </a:solidFill>
                <a:latin typeface="Arial"/>
                <a:ea typeface="+mn-ea"/>
              </a:rPr>
              <a:t>7</a:t>
            </a:fld>
            <a:endParaRPr lang="es-AR" sz="1200" b="0" strike="noStrike" spc="-1">
              <a:solidFill>
                <a:srgbClr val="000000"/>
              </a:solidFill>
              <a:latin typeface="Times New Roman"/>
            </a:endParaRPr>
          </a:p>
        </p:txBody>
      </p:sp>
      <p:sp>
        <p:nvSpPr>
          <p:cNvPr id="93" name="Text Box 1"/>
          <p:cNvSpPr/>
          <p:nvPr/>
        </p:nvSpPr>
        <p:spPr>
          <a:xfrm>
            <a:off x="4022640" y="8521560"/>
            <a:ext cx="3076560" cy="44784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b">
            <a:noAutofit/>
          </a:bodyPr>
          <a:lstStyle/>
          <a:p>
            <a:pPr algn="r">
              <a:lnSpc>
                <a:spcPct val="100000"/>
              </a:lnSpc>
              <a:tabLst>
                <a:tab pos="0" algn="l"/>
              </a:tabLst>
            </a:pPr>
            <a:fld id="{B0F1D861-15EA-4966-960B-1E9F518672DB}" type="slidenum">
              <a:rPr lang="es-ES" sz="1200" b="0" strike="noStrike" spc="-1">
                <a:solidFill>
                  <a:srgbClr val="000000"/>
                </a:solidFill>
                <a:latin typeface="Arial"/>
                <a:ea typeface="+mn-ea"/>
              </a:rPr>
              <a:t>7</a:t>
            </a:fld>
            <a:endParaRPr lang="es-AR" sz="1200" b="0" strike="noStrike" spc="-1">
              <a:solidFill>
                <a:srgbClr val="000000"/>
              </a:solidFill>
              <a:latin typeface="Arial"/>
            </a:endParaRPr>
          </a:p>
        </p:txBody>
      </p:sp>
      <p:sp>
        <p:nvSpPr>
          <p:cNvPr id="94" name="PlaceHolder 2"/>
          <p:cNvSpPr>
            <a:spLocks noGrp="1" noRot="1" noChangeAspect="1"/>
          </p:cNvSpPr>
          <p:nvPr>
            <p:ph type="sldImg"/>
          </p:nvPr>
        </p:nvSpPr>
        <p:spPr>
          <a:xfrm>
            <a:off x="1308100" y="673100"/>
            <a:ext cx="4486275" cy="3363913"/>
          </a:xfrm>
          <a:prstGeom prst="rect">
            <a:avLst/>
          </a:prstGeom>
          <a:ln w="0">
            <a:noFill/>
          </a:ln>
        </p:spPr>
      </p:sp>
      <p:sp>
        <p:nvSpPr>
          <p:cNvPr id="95" name="PlaceHolder 3"/>
          <p:cNvSpPr>
            <a:spLocks noGrp="1"/>
          </p:cNvSpPr>
          <p:nvPr>
            <p:ph type="body"/>
          </p:nvPr>
        </p:nvSpPr>
        <p:spPr>
          <a:xfrm>
            <a:off x="709560" y="4262400"/>
            <a:ext cx="5681880" cy="4035600"/>
          </a:xfrm>
          <a:prstGeom prst="rect">
            <a:avLst/>
          </a:prstGeom>
          <a:noFill/>
          <a:ln w="0">
            <a:noFill/>
          </a:ln>
        </p:spPr>
        <p:txBody>
          <a:bodyPr lIns="90000" tIns="46800" rIns="90000" bIns="46800" numCol="1" spcCol="0" anchor="ctr">
            <a:noAutofit/>
          </a:bodyPr>
          <a:lstStyle/>
          <a:p>
            <a:pPr marL="216000" indent="0">
              <a:buNone/>
            </a:pPr>
            <a:endParaRPr lang="es-AR" sz="1800" b="0" strike="noStrike" spc="-1">
              <a:solidFill>
                <a:srgbClr val="000000"/>
              </a:solidFill>
              <a:latin typeface="Arial"/>
            </a:endParaRPr>
          </a:p>
        </p:txBody>
      </p:sp>
    </p:spTree>
    <p:extLst>
      <p:ext uri="{BB962C8B-B14F-4D97-AF65-F5344CB8AC3E}">
        <p14:creationId xmlns:p14="http://schemas.microsoft.com/office/powerpoint/2010/main" val="283373287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PlaceHolder 1"/>
          <p:cNvSpPr>
            <a:spLocks noGrp="1"/>
          </p:cNvSpPr>
          <p:nvPr>
            <p:ph type="sldNum" idx="12"/>
          </p:nvPr>
        </p:nvSpPr>
        <p:spPr>
          <a:xfrm>
            <a:off x="4022640" y="8521560"/>
            <a:ext cx="3071880" cy="443160"/>
          </a:xfrm>
          <a:prstGeom prst="rect">
            <a:avLst/>
          </a:prstGeom>
          <a:noFill/>
          <a:ln w="9360">
            <a:noFill/>
          </a:ln>
        </p:spPr>
        <p:txBody>
          <a:bodyPr lIns="90000" tIns="46800" rIns="90000" bIns="46800" numCol="1" spcCol="0" anchor="b">
            <a:noAutofit/>
          </a:bodyPr>
          <a:lstStyle>
            <a:lvl1pPr indent="0" algn="r">
              <a:lnSpc>
                <a:spcPct val="100000"/>
              </a:lnSpc>
              <a:buNone/>
              <a:tabLst>
                <a:tab pos="0" algn="l"/>
              </a:tabLst>
              <a:defRPr lang="es-ES" sz="1200" b="0" strike="noStrike" spc="-1">
                <a:solidFill>
                  <a:srgbClr val="000000"/>
                </a:solidFill>
                <a:latin typeface="Arial"/>
                <a:ea typeface="+mn-ea"/>
              </a:defRPr>
            </a:lvl1pPr>
          </a:lstStyle>
          <a:p>
            <a:pPr indent="0" algn="r">
              <a:lnSpc>
                <a:spcPct val="100000"/>
              </a:lnSpc>
              <a:buNone/>
              <a:tabLst>
                <a:tab pos="0" algn="l"/>
              </a:tabLst>
            </a:pPr>
            <a:fld id="{C70958EE-9DE7-493D-9900-7A28DDE47D46}" type="slidenum">
              <a:rPr lang="es-ES" sz="1200" b="0" strike="noStrike" spc="-1">
                <a:solidFill>
                  <a:srgbClr val="000000"/>
                </a:solidFill>
                <a:latin typeface="Arial"/>
                <a:ea typeface="+mn-ea"/>
              </a:rPr>
              <a:t>8</a:t>
            </a:fld>
            <a:endParaRPr lang="es-AR" sz="1200" b="0" strike="noStrike" spc="-1">
              <a:solidFill>
                <a:srgbClr val="000000"/>
              </a:solidFill>
              <a:latin typeface="Times New Roman"/>
            </a:endParaRPr>
          </a:p>
        </p:txBody>
      </p:sp>
      <p:sp>
        <p:nvSpPr>
          <p:cNvPr id="93" name="Text Box 1"/>
          <p:cNvSpPr/>
          <p:nvPr/>
        </p:nvSpPr>
        <p:spPr>
          <a:xfrm>
            <a:off x="4022640" y="8521560"/>
            <a:ext cx="3076560" cy="44784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b">
            <a:noAutofit/>
          </a:bodyPr>
          <a:lstStyle/>
          <a:p>
            <a:pPr algn="r">
              <a:lnSpc>
                <a:spcPct val="100000"/>
              </a:lnSpc>
              <a:tabLst>
                <a:tab pos="0" algn="l"/>
              </a:tabLst>
            </a:pPr>
            <a:fld id="{B0F1D861-15EA-4966-960B-1E9F518672DB}" type="slidenum">
              <a:rPr lang="es-ES" sz="1200" b="0" strike="noStrike" spc="-1">
                <a:solidFill>
                  <a:srgbClr val="000000"/>
                </a:solidFill>
                <a:latin typeface="Arial"/>
                <a:ea typeface="+mn-ea"/>
              </a:rPr>
              <a:t>8</a:t>
            </a:fld>
            <a:endParaRPr lang="es-AR" sz="1200" b="0" strike="noStrike" spc="-1">
              <a:solidFill>
                <a:srgbClr val="000000"/>
              </a:solidFill>
              <a:latin typeface="Arial"/>
            </a:endParaRPr>
          </a:p>
        </p:txBody>
      </p:sp>
      <p:sp>
        <p:nvSpPr>
          <p:cNvPr id="94" name="PlaceHolder 2"/>
          <p:cNvSpPr>
            <a:spLocks noGrp="1" noRot="1" noChangeAspect="1"/>
          </p:cNvSpPr>
          <p:nvPr>
            <p:ph type="sldImg"/>
          </p:nvPr>
        </p:nvSpPr>
        <p:spPr>
          <a:xfrm>
            <a:off x="1308100" y="673100"/>
            <a:ext cx="4486275" cy="3363913"/>
          </a:xfrm>
          <a:prstGeom prst="rect">
            <a:avLst/>
          </a:prstGeom>
          <a:ln w="0">
            <a:noFill/>
          </a:ln>
        </p:spPr>
      </p:sp>
      <p:sp>
        <p:nvSpPr>
          <p:cNvPr id="95" name="PlaceHolder 3"/>
          <p:cNvSpPr>
            <a:spLocks noGrp="1"/>
          </p:cNvSpPr>
          <p:nvPr>
            <p:ph type="body"/>
          </p:nvPr>
        </p:nvSpPr>
        <p:spPr>
          <a:xfrm>
            <a:off x="709560" y="4262400"/>
            <a:ext cx="5681880" cy="4035600"/>
          </a:xfrm>
          <a:prstGeom prst="rect">
            <a:avLst/>
          </a:prstGeom>
          <a:noFill/>
          <a:ln w="0">
            <a:noFill/>
          </a:ln>
        </p:spPr>
        <p:txBody>
          <a:bodyPr lIns="90000" tIns="46800" rIns="90000" bIns="46800" numCol="1" spcCol="0" anchor="ctr">
            <a:noAutofit/>
          </a:bodyPr>
          <a:lstStyle/>
          <a:p>
            <a:pPr marL="216000" indent="0">
              <a:buNone/>
            </a:pPr>
            <a:endParaRPr lang="es-AR" sz="1800" b="0" strike="noStrike" spc="-1">
              <a:solidFill>
                <a:srgbClr val="000000"/>
              </a:solidFill>
              <a:latin typeface="Arial"/>
            </a:endParaRPr>
          </a:p>
        </p:txBody>
      </p:sp>
    </p:spTree>
    <p:extLst>
      <p:ext uri="{BB962C8B-B14F-4D97-AF65-F5344CB8AC3E}">
        <p14:creationId xmlns:p14="http://schemas.microsoft.com/office/powerpoint/2010/main" val="391449269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 name="PlaceHolder 1"/>
          <p:cNvSpPr>
            <a:spLocks noGrp="1"/>
          </p:cNvSpPr>
          <p:nvPr>
            <p:ph type="sldNum" idx="13"/>
          </p:nvPr>
        </p:nvSpPr>
        <p:spPr>
          <a:xfrm>
            <a:off x="4022640" y="8521560"/>
            <a:ext cx="3071880" cy="443160"/>
          </a:xfrm>
          <a:prstGeom prst="rect">
            <a:avLst/>
          </a:prstGeom>
          <a:noFill/>
          <a:ln w="9360">
            <a:noFill/>
          </a:ln>
        </p:spPr>
        <p:txBody>
          <a:bodyPr lIns="90000" tIns="46800" rIns="90000" bIns="46800" numCol="1" spcCol="0" anchor="b">
            <a:noAutofit/>
          </a:bodyPr>
          <a:lstStyle>
            <a:lvl1pPr indent="0" algn="r">
              <a:lnSpc>
                <a:spcPct val="100000"/>
              </a:lnSpc>
              <a:buNone/>
              <a:tabLst>
                <a:tab pos="0" algn="l"/>
              </a:tabLst>
              <a:defRPr lang="es-ES" sz="1200" b="0" strike="noStrike" spc="-1">
                <a:solidFill>
                  <a:srgbClr val="000000"/>
                </a:solidFill>
                <a:latin typeface="Arial"/>
                <a:ea typeface="+mn-ea"/>
              </a:defRPr>
            </a:lvl1pPr>
          </a:lstStyle>
          <a:p>
            <a:pPr indent="0" algn="r">
              <a:lnSpc>
                <a:spcPct val="100000"/>
              </a:lnSpc>
              <a:buNone/>
              <a:tabLst>
                <a:tab pos="0" algn="l"/>
              </a:tabLst>
            </a:pPr>
            <a:fld id="{1B3808A4-A1EA-4206-8358-79A1EF2CD094}" type="slidenum">
              <a:rPr lang="es-ES" sz="1200" b="0" strike="noStrike" spc="-1">
                <a:solidFill>
                  <a:srgbClr val="000000"/>
                </a:solidFill>
                <a:latin typeface="Arial"/>
                <a:ea typeface="+mn-ea"/>
              </a:rPr>
              <a:t>9</a:t>
            </a:fld>
            <a:endParaRPr lang="es-AR" sz="1200" b="0" strike="noStrike" spc="-1">
              <a:solidFill>
                <a:srgbClr val="000000"/>
              </a:solidFill>
              <a:latin typeface="Times New Roman"/>
            </a:endParaRPr>
          </a:p>
        </p:txBody>
      </p:sp>
      <p:sp>
        <p:nvSpPr>
          <p:cNvPr id="97" name="Text Box 1"/>
          <p:cNvSpPr/>
          <p:nvPr/>
        </p:nvSpPr>
        <p:spPr>
          <a:xfrm>
            <a:off x="4022640" y="8521560"/>
            <a:ext cx="3076560" cy="44784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b">
            <a:noAutofit/>
          </a:bodyPr>
          <a:lstStyle/>
          <a:p>
            <a:pPr algn="r">
              <a:lnSpc>
                <a:spcPct val="100000"/>
              </a:lnSpc>
              <a:tabLst>
                <a:tab pos="0" algn="l"/>
              </a:tabLst>
            </a:pPr>
            <a:fld id="{581A7BED-A4FA-4482-9455-5B0BCAEF3565}" type="slidenum">
              <a:rPr lang="es-ES" sz="1200" b="0" strike="noStrike" spc="-1">
                <a:solidFill>
                  <a:srgbClr val="000000"/>
                </a:solidFill>
                <a:latin typeface="Arial"/>
                <a:ea typeface="+mn-ea"/>
              </a:rPr>
              <a:t>9</a:t>
            </a:fld>
            <a:endParaRPr lang="es-AR" sz="1200" b="0" strike="noStrike" spc="-1">
              <a:solidFill>
                <a:srgbClr val="000000"/>
              </a:solidFill>
              <a:latin typeface="Arial"/>
            </a:endParaRPr>
          </a:p>
        </p:txBody>
      </p:sp>
      <p:sp>
        <p:nvSpPr>
          <p:cNvPr id="98" name="PlaceHolder 2"/>
          <p:cNvSpPr>
            <a:spLocks noGrp="1" noRot="1" noChangeAspect="1"/>
          </p:cNvSpPr>
          <p:nvPr>
            <p:ph type="sldImg"/>
          </p:nvPr>
        </p:nvSpPr>
        <p:spPr>
          <a:xfrm>
            <a:off x="1308100" y="673100"/>
            <a:ext cx="4486275" cy="3363913"/>
          </a:xfrm>
          <a:prstGeom prst="rect">
            <a:avLst/>
          </a:prstGeom>
          <a:ln w="0">
            <a:noFill/>
          </a:ln>
        </p:spPr>
      </p:sp>
      <p:sp>
        <p:nvSpPr>
          <p:cNvPr id="99" name="PlaceHolder 3"/>
          <p:cNvSpPr>
            <a:spLocks noGrp="1"/>
          </p:cNvSpPr>
          <p:nvPr>
            <p:ph type="body"/>
          </p:nvPr>
        </p:nvSpPr>
        <p:spPr>
          <a:xfrm>
            <a:off x="709560" y="4262400"/>
            <a:ext cx="5681880" cy="4035600"/>
          </a:xfrm>
          <a:prstGeom prst="rect">
            <a:avLst/>
          </a:prstGeom>
          <a:noFill/>
          <a:ln w="0">
            <a:noFill/>
          </a:ln>
        </p:spPr>
        <p:txBody>
          <a:bodyPr lIns="90000" tIns="46800" rIns="90000" bIns="46800" numCol="1" spcCol="0" anchor="ctr">
            <a:noAutofit/>
          </a:bodyPr>
          <a:lstStyle/>
          <a:p>
            <a:pPr marL="216000" indent="0">
              <a:buNone/>
            </a:pPr>
            <a:endParaRPr lang="es-AR" sz="1800" b="0" strike="noStrike" spc="-1">
              <a:solidFill>
                <a:srgbClr val="000000"/>
              </a:solidFill>
              <a:latin typeface="Arial"/>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
        <p:nvSpPr>
          <p:cNvPr id="2" name="PlaceHolder 1"/>
          <p:cNvSpPr>
            <a:spLocks noGrp="1"/>
          </p:cNvSpPr>
          <p:nvPr>
            <p:ph type="ftr" idx="1"/>
          </p:nvPr>
        </p:nvSpPr>
        <p:spPr/>
        <p:txBody>
          <a:bodyPr/>
          <a:lstStyle/>
          <a:p>
            <a:r>
              <a:t>Footer</a:t>
            </a:r>
          </a:p>
        </p:txBody>
      </p:sp>
      <p:sp>
        <p:nvSpPr>
          <p:cNvPr id="3" name="PlaceHolder 2"/>
          <p:cNvSpPr>
            <a:spLocks noGrp="1"/>
          </p:cNvSpPr>
          <p:nvPr>
            <p:ph type="sldNum" idx="2"/>
          </p:nvPr>
        </p:nvSpPr>
        <p:spPr/>
        <p:txBody>
          <a:bodyPr/>
          <a:lstStyle/>
          <a:p>
            <a:fld id="{FC37EA9F-424B-41CA-9FEC-20B4C7D17156}" type="slidenum">
              <a:t>‹Nº›</a:t>
            </a:fld>
            <a:endParaRPr/>
          </a:p>
        </p:txBody>
      </p:sp>
      <p:sp>
        <p:nvSpPr>
          <p:cNvPr id="4" name="PlaceHolder 3"/>
          <p:cNvSpPr>
            <a:spLocks noGrp="1"/>
          </p:cNvSpPr>
          <p:nvPr>
            <p:ph type="dt" idx="3"/>
          </p:nvPr>
        </p:nvSpPr>
        <p:spPr/>
        <p:txBody>
          <a:bodyPr/>
          <a:lstStyle/>
          <a:p>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37" name="PlaceHolder 1"/>
          <p:cNvSpPr>
            <a:spLocks noGrp="1"/>
          </p:cNvSpPr>
          <p:nvPr>
            <p:ph type="title"/>
          </p:nvPr>
        </p:nvSpPr>
        <p:spPr>
          <a:xfrm>
            <a:off x="457200" y="273600"/>
            <a:ext cx="8229240" cy="1144800"/>
          </a:xfrm>
          <a:prstGeom prst="rect">
            <a:avLst/>
          </a:prstGeom>
          <a:noFill/>
          <a:ln w="0">
            <a:noFill/>
          </a:ln>
        </p:spPr>
        <p:txBody>
          <a:bodyPr lIns="0" tIns="0" rIns="0" bIns="0" anchor="ctr">
            <a:noAutofit/>
          </a:bodyPr>
          <a:lstStyle/>
          <a:p>
            <a:pPr indent="0">
              <a:buNone/>
            </a:pPr>
            <a:endParaRPr lang="es-AR" sz="1800" b="0" strike="noStrike" spc="-1">
              <a:solidFill>
                <a:srgbClr val="000000"/>
              </a:solidFill>
              <a:latin typeface="Arial"/>
            </a:endParaRPr>
          </a:p>
        </p:txBody>
      </p:sp>
      <p:sp>
        <p:nvSpPr>
          <p:cNvPr id="38" name="PlaceHolder 2"/>
          <p:cNvSpPr>
            <a:spLocks noGrp="1"/>
          </p:cNvSpPr>
          <p:nvPr>
            <p:ph/>
          </p:nvPr>
        </p:nvSpPr>
        <p:spPr>
          <a:xfrm>
            <a:off x="457200" y="1604520"/>
            <a:ext cx="822924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39" name="PlaceHolder 3"/>
          <p:cNvSpPr>
            <a:spLocks noGrp="1"/>
          </p:cNvSpPr>
          <p:nvPr>
            <p:ph/>
          </p:nvPr>
        </p:nvSpPr>
        <p:spPr>
          <a:xfrm>
            <a:off x="457200" y="3682080"/>
            <a:ext cx="822924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5" name="PlaceHolder 4"/>
          <p:cNvSpPr>
            <a:spLocks noGrp="1"/>
          </p:cNvSpPr>
          <p:nvPr>
            <p:ph type="ftr" idx="1"/>
          </p:nvPr>
        </p:nvSpPr>
        <p:spPr/>
        <p:txBody>
          <a:bodyPr/>
          <a:lstStyle/>
          <a:p>
            <a:r>
              <a:t>Footer</a:t>
            </a:r>
          </a:p>
        </p:txBody>
      </p:sp>
      <p:sp>
        <p:nvSpPr>
          <p:cNvPr id="6" name="PlaceHolder 5"/>
          <p:cNvSpPr>
            <a:spLocks noGrp="1"/>
          </p:cNvSpPr>
          <p:nvPr>
            <p:ph type="sldNum" idx="2"/>
          </p:nvPr>
        </p:nvSpPr>
        <p:spPr/>
        <p:txBody>
          <a:bodyPr/>
          <a:lstStyle/>
          <a:p>
            <a:fld id="{156ECD5E-06E7-4048-AA4A-EE2AD82E06E5}" type="slidenum">
              <a:t>‹Nº›</a:t>
            </a:fld>
            <a:endParaRPr/>
          </a:p>
        </p:txBody>
      </p:sp>
      <p:sp>
        <p:nvSpPr>
          <p:cNvPr id="7" name="PlaceHolder 6"/>
          <p:cNvSpPr>
            <a:spLocks noGrp="1"/>
          </p:cNvSpPr>
          <p:nvPr>
            <p:ph type="dt" idx="3"/>
          </p:nvPr>
        </p:nvSpPr>
        <p:spPr/>
        <p:txBody>
          <a:bodyPr/>
          <a:lstStyle/>
          <a:p>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40" name="PlaceHolder 1"/>
          <p:cNvSpPr>
            <a:spLocks noGrp="1"/>
          </p:cNvSpPr>
          <p:nvPr>
            <p:ph type="title"/>
          </p:nvPr>
        </p:nvSpPr>
        <p:spPr>
          <a:xfrm>
            <a:off x="457200" y="273600"/>
            <a:ext cx="8229240" cy="1144800"/>
          </a:xfrm>
          <a:prstGeom prst="rect">
            <a:avLst/>
          </a:prstGeom>
          <a:noFill/>
          <a:ln w="0">
            <a:noFill/>
          </a:ln>
        </p:spPr>
        <p:txBody>
          <a:bodyPr lIns="0" tIns="0" rIns="0" bIns="0" anchor="ctr">
            <a:noAutofit/>
          </a:bodyPr>
          <a:lstStyle/>
          <a:p>
            <a:pPr indent="0">
              <a:buNone/>
            </a:pPr>
            <a:endParaRPr lang="es-AR" sz="1800" b="0" strike="noStrike" spc="-1">
              <a:solidFill>
                <a:srgbClr val="000000"/>
              </a:solidFill>
              <a:latin typeface="Arial"/>
            </a:endParaRPr>
          </a:p>
        </p:txBody>
      </p:sp>
      <p:sp>
        <p:nvSpPr>
          <p:cNvPr id="41" name="PlaceHolder 2"/>
          <p:cNvSpPr>
            <a:spLocks noGrp="1"/>
          </p:cNvSpPr>
          <p:nvPr>
            <p:ph/>
          </p:nvPr>
        </p:nvSpPr>
        <p:spPr>
          <a:xfrm>
            <a:off x="457200" y="1604520"/>
            <a:ext cx="40158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42" name="PlaceHolder 3"/>
          <p:cNvSpPr>
            <a:spLocks noGrp="1"/>
          </p:cNvSpPr>
          <p:nvPr>
            <p:ph/>
          </p:nvPr>
        </p:nvSpPr>
        <p:spPr>
          <a:xfrm>
            <a:off x="4674240" y="1604520"/>
            <a:ext cx="40158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43" name="PlaceHolder 4"/>
          <p:cNvSpPr>
            <a:spLocks noGrp="1"/>
          </p:cNvSpPr>
          <p:nvPr>
            <p:ph/>
          </p:nvPr>
        </p:nvSpPr>
        <p:spPr>
          <a:xfrm>
            <a:off x="457200" y="3682080"/>
            <a:ext cx="40158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44" name="PlaceHolder 5"/>
          <p:cNvSpPr>
            <a:spLocks noGrp="1"/>
          </p:cNvSpPr>
          <p:nvPr>
            <p:ph/>
          </p:nvPr>
        </p:nvSpPr>
        <p:spPr>
          <a:xfrm>
            <a:off x="4674240" y="3682080"/>
            <a:ext cx="40158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7" name="PlaceHolder 6"/>
          <p:cNvSpPr>
            <a:spLocks noGrp="1"/>
          </p:cNvSpPr>
          <p:nvPr>
            <p:ph type="ftr" idx="1"/>
          </p:nvPr>
        </p:nvSpPr>
        <p:spPr/>
        <p:txBody>
          <a:bodyPr/>
          <a:lstStyle/>
          <a:p>
            <a:r>
              <a:t>Footer</a:t>
            </a:r>
          </a:p>
        </p:txBody>
      </p:sp>
      <p:sp>
        <p:nvSpPr>
          <p:cNvPr id="8" name="PlaceHolder 7"/>
          <p:cNvSpPr>
            <a:spLocks noGrp="1"/>
          </p:cNvSpPr>
          <p:nvPr>
            <p:ph type="sldNum" idx="2"/>
          </p:nvPr>
        </p:nvSpPr>
        <p:spPr/>
        <p:txBody>
          <a:bodyPr/>
          <a:lstStyle/>
          <a:p>
            <a:fld id="{AB31EF60-C3CE-41BA-A14B-250E720DD57D}" type="slidenum">
              <a:t>‹Nº›</a:t>
            </a:fld>
            <a:endParaRPr/>
          </a:p>
        </p:txBody>
      </p:sp>
      <p:sp>
        <p:nvSpPr>
          <p:cNvPr id="9" name="PlaceHolder 8"/>
          <p:cNvSpPr>
            <a:spLocks noGrp="1"/>
          </p:cNvSpPr>
          <p:nvPr>
            <p:ph type="dt" idx="3"/>
          </p:nvPr>
        </p:nvSpPr>
        <p:spPr/>
        <p:txBody>
          <a:bodyPr/>
          <a:lstStyle/>
          <a:p>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45" name="PlaceHolder 1"/>
          <p:cNvSpPr>
            <a:spLocks noGrp="1"/>
          </p:cNvSpPr>
          <p:nvPr>
            <p:ph type="title"/>
          </p:nvPr>
        </p:nvSpPr>
        <p:spPr>
          <a:xfrm>
            <a:off x="457200" y="273600"/>
            <a:ext cx="8229240" cy="1144800"/>
          </a:xfrm>
          <a:prstGeom prst="rect">
            <a:avLst/>
          </a:prstGeom>
          <a:noFill/>
          <a:ln w="0">
            <a:noFill/>
          </a:ln>
        </p:spPr>
        <p:txBody>
          <a:bodyPr lIns="0" tIns="0" rIns="0" bIns="0" anchor="ctr">
            <a:noAutofit/>
          </a:bodyPr>
          <a:lstStyle/>
          <a:p>
            <a:pPr indent="0">
              <a:buNone/>
            </a:pPr>
            <a:endParaRPr lang="es-AR" sz="1800" b="0" strike="noStrike" spc="-1">
              <a:solidFill>
                <a:srgbClr val="000000"/>
              </a:solidFill>
              <a:latin typeface="Arial"/>
            </a:endParaRPr>
          </a:p>
        </p:txBody>
      </p:sp>
      <p:sp>
        <p:nvSpPr>
          <p:cNvPr id="46" name="PlaceHolder 2"/>
          <p:cNvSpPr>
            <a:spLocks noGrp="1"/>
          </p:cNvSpPr>
          <p:nvPr>
            <p:ph/>
          </p:nvPr>
        </p:nvSpPr>
        <p:spPr>
          <a:xfrm>
            <a:off x="457200" y="1604520"/>
            <a:ext cx="26496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47" name="PlaceHolder 3"/>
          <p:cNvSpPr>
            <a:spLocks noGrp="1"/>
          </p:cNvSpPr>
          <p:nvPr>
            <p:ph/>
          </p:nvPr>
        </p:nvSpPr>
        <p:spPr>
          <a:xfrm>
            <a:off x="3239640" y="1604520"/>
            <a:ext cx="26496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48" name="PlaceHolder 4"/>
          <p:cNvSpPr>
            <a:spLocks noGrp="1"/>
          </p:cNvSpPr>
          <p:nvPr>
            <p:ph/>
          </p:nvPr>
        </p:nvSpPr>
        <p:spPr>
          <a:xfrm>
            <a:off x="6022080" y="1604520"/>
            <a:ext cx="26496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49" name="PlaceHolder 5"/>
          <p:cNvSpPr>
            <a:spLocks noGrp="1"/>
          </p:cNvSpPr>
          <p:nvPr>
            <p:ph/>
          </p:nvPr>
        </p:nvSpPr>
        <p:spPr>
          <a:xfrm>
            <a:off x="457200" y="3682080"/>
            <a:ext cx="26496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50" name="PlaceHolder 6"/>
          <p:cNvSpPr>
            <a:spLocks noGrp="1"/>
          </p:cNvSpPr>
          <p:nvPr>
            <p:ph/>
          </p:nvPr>
        </p:nvSpPr>
        <p:spPr>
          <a:xfrm>
            <a:off x="3239640" y="3682080"/>
            <a:ext cx="26496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51" name="PlaceHolder 7"/>
          <p:cNvSpPr>
            <a:spLocks noGrp="1"/>
          </p:cNvSpPr>
          <p:nvPr>
            <p:ph/>
          </p:nvPr>
        </p:nvSpPr>
        <p:spPr>
          <a:xfrm>
            <a:off x="6022080" y="3682080"/>
            <a:ext cx="26496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9" name="PlaceHolder 8"/>
          <p:cNvSpPr>
            <a:spLocks noGrp="1"/>
          </p:cNvSpPr>
          <p:nvPr>
            <p:ph type="ftr" idx="1"/>
          </p:nvPr>
        </p:nvSpPr>
        <p:spPr/>
        <p:txBody>
          <a:bodyPr/>
          <a:lstStyle/>
          <a:p>
            <a:r>
              <a:t>Footer</a:t>
            </a:r>
          </a:p>
        </p:txBody>
      </p:sp>
      <p:sp>
        <p:nvSpPr>
          <p:cNvPr id="10" name="PlaceHolder 9"/>
          <p:cNvSpPr>
            <a:spLocks noGrp="1"/>
          </p:cNvSpPr>
          <p:nvPr>
            <p:ph type="sldNum" idx="2"/>
          </p:nvPr>
        </p:nvSpPr>
        <p:spPr/>
        <p:txBody>
          <a:bodyPr/>
          <a:lstStyle/>
          <a:p>
            <a:fld id="{AECE0DE9-30A1-4548-8F53-4D291645D878}" type="slidenum">
              <a:t>‹Nº›</a:t>
            </a:fld>
            <a:endParaRPr/>
          </a:p>
        </p:txBody>
      </p:sp>
      <p:sp>
        <p:nvSpPr>
          <p:cNvPr id="11" name="PlaceHolder 10"/>
          <p:cNvSpPr>
            <a:spLocks noGrp="1"/>
          </p:cNvSpPr>
          <p:nvPr>
            <p:ph type="dt" idx="3"/>
          </p:nvPr>
        </p:nvSpPr>
        <p:spPr/>
        <p:txBody>
          <a:body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16" name="PlaceHolder 1"/>
          <p:cNvSpPr>
            <a:spLocks noGrp="1"/>
          </p:cNvSpPr>
          <p:nvPr>
            <p:ph type="title"/>
          </p:nvPr>
        </p:nvSpPr>
        <p:spPr>
          <a:xfrm>
            <a:off x="457200" y="273600"/>
            <a:ext cx="8229240" cy="1144800"/>
          </a:xfrm>
          <a:prstGeom prst="rect">
            <a:avLst/>
          </a:prstGeom>
          <a:noFill/>
          <a:ln w="0">
            <a:noFill/>
          </a:ln>
        </p:spPr>
        <p:txBody>
          <a:bodyPr lIns="0" tIns="0" rIns="0" bIns="0" anchor="ctr">
            <a:noAutofit/>
          </a:bodyPr>
          <a:lstStyle/>
          <a:p>
            <a:pPr indent="0">
              <a:buNone/>
            </a:pPr>
            <a:endParaRPr lang="es-AR" sz="1800" b="0" strike="noStrike" spc="-1">
              <a:solidFill>
                <a:srgbClr val="000000"/>
              </a:solidFill>
              <a:latin typeface="Arial"/>
            </a:endParaRPr>
          </a:p>
        </p:txBody>
      </p:sp>
      <p:sp>
        <p:nvSpPr>
          <p:cNvPr id="17" name="PlaceHolder 2"/>
          <p:cNvSpPr>
            <a:spLocks noGrp="1"/>
          </p:cNvSpPr>
          <p:nvPr>
            <p:ph type="subTitle"/>
          </p:nvPr>
        </p:nvSpPr>
        <p:spPr>
          <a:xfrm>
            <a:off x="457200" y="1604520"/>
            <a:ext cx="8229240" cy="3977280"/>
          </a:xfrm>
          <a:prstGeom prst="rect">
            <a:avLst/>
          </a:prstGeom>
          <a:noFill/>
          <a:ln w="0">
            <a:noFill/>
          </a:ln>
        </p:spPr>
        <p:txBody>
          <a:bodyPr lIns="0" tIns="0" rIns="0" bIns="0" anchor="ctr">
            <a:noAutofit/>
          </a:bodyPr>
          <a:lstStyle/>
          <a:p>
            <a:pPr indent="0" algn="ctr">
              <a:buNone/>
            </a:pPr>
            <a:endParaRPr lang="es-AR" sz="3200" b="0" strike="noStrike" spc="-1">
              <a:solidFill>
                <a:srgbClr val="000000"/>
              </a:solidFill>
              <a:latin typeface="Arial"/>
            </a:endParaRPr>
          </a:p>
        </p:txBody>
      </p:sp>
      <p:sp>
        <p:nvSpPr>
          <p:cNvPr id="4" name="PlaceHolder 3"/>
          <p:cNvSpPr>
            <a:spLocks noGrp="1"/>
          </p:cNvSpPr>
          <p:nvPr>
            <p:ph type="ftr" idx="1"/>
          </p:nvPr>
        </p:nvSpPr>
        <p:spPr/>
        <p:txBody>
          <a:bodyPr/>
          <a:lstStyle/>
          <a:p>
            <a:r>
              <a:t>Footer</a:t>
            </a:r>
          </a:p>
        </p:txBody>
      </p:sp>
      <p:sp>
        <p:nvSpPr>
          <p:cNvPr id="5" name="PlaceHolder 4"/>
          <p:cNvSpPr>
            <a:spLocks noGrp="1"/>
          </p:cNvSpPr>
          <p:nvPr>
            <p:ph type="sldNum" idx="2"/>
          </p:nvPr>
        </p:nvSpPr>
        <p:spPr/>
        <p:txBody>
          <a:bodyPr/>
          <a:lstStyle/>
          <a:p>
            <a:fld id="{63730906-0BE1-4D58-8788-4B38E31EE28F}" type="slidenum">
              <a:t>‹Nº›</a:t>
            </a:fld>
            <a:endParaRPr/>
          </a:p>
        </p:txBody>
      </p:sp>
      <p:sp>
        <p:nvSpPr>
          <p:cNvPr id="6" name="PlaceHolder 5"/>
          <p:cNvSpPr>
            <a:spLocks noGrp="1"/>
          </p:cNvSpPr>
          <p:nvPr>
            <p:ph type="dt" idx="3"/>
          </p:nvPr>
        </p:nvSpPr>
        <p:spPr/>
        <p:txBody>
          <a:body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18" name="PlaceHolder 1"/>
          <p:cNvSpPr>
            <a:spLocks noGrp="1"/>
          </p:cNvSpPr>
          <p:nvPr>
            <p:ph type="title"/>
          </p:nvPr>
        </p:nvSpPr>
        <p:spPr>
          <a:xfrm>
            <a:off x="457200" y="273600"/>
            <a:ext cx="8229240" cy="1144800"/>
          </a:xfrm>
          <a:prstGeom prst="rect">
            <a:avLst/>
          </a:prstGeom>
          <a:noFill/>
          <a:ln w="0">
            <a:noFill/>
          </a:ln>
        </p:spPr>
        <p:txBody>
          <a:bodyPr lIns="0" tIns="0" rIns="0" bIns="0" anchor="ctr">
            <a:noAutofit/>
          </a:bodyPr>
          <a:lstStyle/>
          <a:p>
            <a:pPr indent="0">
              <a:buNone/>
            </a:pPr>
            <a:endParaRPr lang="es-AR" sz="1800" b="0" strike="noStrike" spc="-1">
              <a:solidFill>
                <a:srgbClr val="000000"/>
              </a:solidFill>
              <a:latin typeface="Arial"/>
            </a:endParaRPr>
          </a:p>
        </p:txBody>
      </p:sp>
      <p:sp>
        <p:nvSpPr>
          <p:cNvPr id="19" name="PlaceHolder 2"/>
          <p:cNvSpPr>
            <a:spLocks noGrp="1"/>
          </p:cNvSpPr>
          <p:nvPr>
            <p:ph/>
          </p:nvPr>
        </p:nvSpPr>
        <p:spPr>
          <a:xfrm>
            <a:off x="457200" y="1604520"/>
            <a:ext cx="8229240" cy="397728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4" name="PlaceHolder 3"/>
          <p:cNvSpPr>
            <a:spLocks noGrp="1"/>
          </p:cNvSpPr>
          <p:nvPr>
            <p:ph type="ftr" idx="1"/>
          </p:nvPr>
        </p:nvSpPr>
        <p:spPr/>
        <p:txBody>
          <a:bodyPr/>
          <a:lstStyle/>
          <a:p>
            <a:r>
              <a:t>Footer</a:t>
            </a:r>
          </a:p>
        </p:txBody>
      </p:sp>
      <p:sp>
        <p:nvSpPr>
          <p:cNvPr id="5" name="PlaceHolder 4"/>
          <p:cNvSpPr>
            <a:spLocks noGrp="1"/>
          </p:cNvSpPr>
          <p:nvPr>
            <p:ph type="sldNum" idx="2"/>
          </p:nvPr>
        </p:nvSpPr>
        <p:spPr/>
        <p:txBody>
          <a:bodyPr/>
          <a:lstStyle/>
          <a:p>
            <a:fld id="{1FF27DED-F73D-4FCA-8CE0-290CFBCEC216}" type="slidenum">
              <a:t>‹Nº›</a:t>
            </a:fld>
            <a:endParaRPr/>
          </a:p>
        </p:txBody>
      </p:sp>
      <p:sp>
        <p:nvSpPr>
          <p:cNvPr id="6" name="PlaceHolder 5"/>
          <p:cNvSpPr>
            <a:spLocks noGrp="1"/>
          </p:cNvSpPr>
          <p:nvPr>
            <p:ph type="dt" idx="3"/>
          </p:nvPr>
        </p:nvSpPr>
        <p:spPr/>
        <p:txBody>
          <a:body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20" name="PlaceHolder 1"/>
          <p:cNvSpPr>
            <a:spLocks noGrp="1"/>
          </p:cNvSpPr>
          <p:nvPr>
            <p:ph type="title"/>
          </p:nvPr>
        </p:nvSpPr>
        <p:spPr>
          <a:xfrm>
            <a:off x="457200" y="273600"/>
            <a:ext cx="8229240" cy="1144800"/>
          </a:xfrm>
          <a:prstGeom prst="rect">
            <a:avLst/>
          </a:prstGeom>
          <a:noFill/>
          <a:ln w="0">
            <a:noFill/>
          </a:ln>
        </p:spPr>
        <p:txBody>
          <a:bodyPr lIns="0" tIns="0" rIns="0" bIns="0" anchor="ctr">
            <a:noAutofit/>
          </a:bodyPr>
          <a:lstStyle/>
          <a:p>
            <a:pPr indent="0">
              <a:buNone/>
            </a:pPr>
            <a:endParaRPr lang="es-AR" sz="1800" b="0" strike="noStrike" spc="-1">
              <a:solidFill>
                <a:srgbClr val="000000"/>
              </a:solidFill>
              <a:latin typeface="Arial"/>
            </a:endParaRPr>
          </a:p>
        </p:txBody>
      </p:sp>
      <p:sp>
        <p:nvSpPr>
          <p:cNvPr id="21" name="PlaceHolder 2"/>
          <p:cNvSpPr>
            <a:spLocks noGrp="1"/>
          </p:cNvSpPr>
          <p:nvPr>
            <p:ph/>
          </p:nvPr>
        </p:nvSpPr>
        <p:spPr>
          <a:xfrm>
            <a:off x="457200" y="1604520"/>
            <a:ext cx="4015800" cy="397728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22" name="PlaceHolder 3"/>
          <p:cNvSpPr>
            <a:spLocks noGrp="1"/>
          </p:cNvSpPr>
          <p:nvPr>
            <p:ph/>
          </p:nvPr>
        </p:nvSpPr>
        <p:spPr>
          <a:xfrm>
            <a:off x="4674240" y="1604520"/>
            <a:ext cx="4015800" cy="397728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5" name="PlaceHolder 4"/>
          <p:cNvSpPr>
            <a:spLocks noGrp="1"/>
          </p:cNvSpPr>
          <p:nvPr>
            <p:ph type="ftr" idx="1"/>
          </p:nvPr>
        </p:nvSpPr>
        <p:spPr/>
        <p:txBody>
          <a:bodyPr/>
          <a:lstStyle/>
          <a:p>
            <a:r>
              <a:t>Footer</a:t>
            </a:r>
          </a:p>
        </p:txBody>
      </p:sp>
      <p:sp>
        <p:nvSpPr>
          <p:cNvPr id="6" name="PlaceHolder 5"/>
          <p:cNvSpPr>
            <a:spLocks noGrp="1"/>
          </p:cNvSpPr>
          <p:nvPr>
            <p:ph type="sldNum" idx="2"/>
          </p:nvPr>
        </p:nvSpPr>
        <p:spPr/>
        <p:txBody>
          <a:bodyPr/>
          <a:lstStyle/>
          <a:p>
            <a:fld id="{C270CC25-227D-4C40-B4F1-0F1D5D53086D}" type="slidenum">
              <a:t>‹Nº›</a:t>
            </a:fld>
            <a:endParaRPr/>
          </a:p>
        </p:txBody>
      </p:sp>
      <p:sp>
        <p:nvSpPr>
          <p:cNvPr id="7" name="PlaceHolder 6"/>
          <p:cNvSpPr>
            <a:spLocks noGrp="1"/>
          </p:cNvSpPr>
          <p:nvPr>
            <p:ph type="dt" idx="3"/>
          </p:nvPr>
        </p:nvSpPr>
        <p:spPr/>
        <p:txBody>
          <a:body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3" name="PlaceHolder 1"/>
          <p:cNvSpPr>
            <a:spLocks noGrp="1"/>
          </p:cNvSpPr>
          <p:nvPr>
            <p:ph type="title"/>
          </p:nvPr>
        </p:nvSpPr>
        <p:spPr>
          <a:xfrm>
            <a:off x="457200" y="273600"/>
            <a:ext cx="8229240" cy="1144800"/>
          </a:xfrm>
          <a:prstGeom prst="rect">
            <a:avLst/>
          </a:prstGeom>
          <a:noFill/>
          <a:ln w="0">
            <a:noFill/>
          </a:ln>
        </p:spPr>
        <p:txBody>
          <a:bodyPr lIns="0" tIns="0" rIns="0" bIns="0" anchor="ctr">
            <a:noAutofit/>
          </a:bodyPr>
          <a:lstStyle/>
          <a:p>
            <a:pPr indent="0">
              <a:buNone/>
            </a:pPr>
            <a:endParaRPr lang="es-AR" sz="1800" b="0" strike="noStrike" spc="-1">
              <a:solidFill>
                <a:srgbClr val="000000"/>
              </a:solidFill>
              <a:latin typeface="Arial"/>
            </a:endParaRPr>
          </a:p>
        </p:txBody>
      </p:sp>
      <p:sp>
        <p:nvSpPr>
          <p:cNvPr id="3" name="PlaceHolder 2"/>
          <p:cNvSpPr>
            <a:spLocks noGrp="1"/>
          </p:cNvSpPr>
          <p:nvPr>
            <p:ph type="ftr" idx="1"/>
          </p:nvPr>
        </p:nvSpPr>
        <p:spPr/>
        <p:txBody>
          <a:bodyPr/>
          <a:lstStyle/>
          <a:p>
            <a:r>
              <a:t>Footer</a:t>
            </a:r>
          </a:p>
        </p:txBody>
      </p:sp>
      <p:sp>
        <p:nvSpPr>
          <p:cNvPr id="4" name="PlaceHolder 3"/>
          <p:cNvSpPr>
            <a:spLocks noGrp="1"/>
          </p:cNvSpPr>
          <p:nvPr>
            <p:ph type="sldNum" idx="2"/>
          </p:nvPr>
        </p:nvSpPr>
        <p:spPr/>
        <p:txBody>
          <a:bodyPr/>
          <a:lstStyle/>
          <a:p>
            <a:fld id="{7617EF7B-1E46-4B77-912E-41EE78B78A54}" type="slidenum">
              <a:t>‹Nº›</a:t>
            </a:fld>
            <a:endParaRPr/>
          </a:p>
        </p:txBody>
      </p:sp>
      <p:sp>
        <p:nvSpPr>
          <p:cNvPr id="5" name="PlaceHolder 4"/>
          <p:cNvSpPr>
            <a:spLocks noGrp="1"/>
          </p:cNvSpPr>
          <p:nvPr>
            <p:ph type="dt" idx="3"/>
          </p:nvPr>
        </p:nvSpPr>
        <p:spPr/>
        <p:txBody>
          <a:body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24" name="PlaceHolder 1"/>
          <p:cNvSpPr>
            <a:spLocks noGrp="1"/>
          </p:cNvSpPr>
          <p:nvPr>
            <p:ph type="subTitle"/>
          </p:nvPr>
        </p:nvSpPr>
        <p:spPr>
          <a:xfrm>
            <a:off x="457200" y="273600"/>
            <a:ext cx="8229240" cy="5307840"/>
          </a:xfrm>
          <a:prstGeom prst="rect">
            <a:avLst/>
          </a:prstGeom>
          <a:noFill/>
          <a:ln w="0">
            <a:noFill/>
          </a:ln>
        </p:spPr>
        <p:txBody>
          <a:bodyPr lIns="0" tIns="0" rIns="0" bIns="0" anchor="ctr">
            <a:noAutofit/>
          </a:bodyPr>
          <a:lstStyle/>
          <a:p>
            <a:pPr algn="ctr"/>
            <a:endParaRPr lang="es-AR" sz="3200" b="0" strike="noStrike" spc="-1">
              <a:solidFill>
                <a:srgbClr val="000000"/>
              </a:solidFill>
              <a:latin typeface="Arial"/>
            </a:endParaRPr>
          </a:p>
        </p:txBody>
      </p:sp>
      <p:sp>
        <p:nvSpPr>
          <p:cNvPr id="3" name="PlaceHolder 2"/>
          <p:cNvSpPr>
            <a:spLocks noGrp="1"/>
          </p:cNvSpPr>
          <p:nvPr>
            <p:ph type="ftr" idx="1"/>
          </p:nvPr>
        </p:nvSpPr>
        <p:spPr/>
        <p:txBody>
          <a:bodyPr/>
          <a:lstStyle/>
          <a:p>
            <a:r>
              <a:t>Footer</a:t>
            </a:r>
          </a:p>
        </p:txBody>
      </p:sp>
      <p:sp>
        <p:nvSpPr>
          <p:cNvPr id="4" name="PlaceHolder 3"/>
          <p:cNvSpPr>
            <a:spLocks noGrp="1"/>
          </p:cNvSpPr>
          <p:nvPr>
            <p:ph type="sldNum" idx="2"/>
          </p:nvPr>
        </p:nvSpPr>
        <p:spPr/>
        <p:txBody>
          <a:bodyPr/>
          <a:lstStyle/>
          <a:p>
            <a:fld id="{45C4EB6B-7B07-4028-9CF4-9B459E01CCF2}" type="slidenum">
              <a:t>‹Nº›</a:t>
            </a:fld>
            <a:endParaRPr/>
          </a:p>
        </p:txBody>
      </p:sp>
      <p:sp>
        <p:nvSpPr>
          <p:cNvPr id="5" name="PlaceHolder 4"/>
          <p:cNvSpPr>
            <a:spLocks noGrp="1"/>
          </p:cNvSpPr>
          <p:nvPr>
            <p:ph type="dt" idx="3"/>
          </p:nvPr>
        </p:nvSpPr>
        <p:spPr/>
        <p:txBody>
          <a:bodyPr/>
          <a:lstStyle/>
          <a:p>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25" name="PlaceHolder 1"/>
          <p:cNvSpPr>
            <a:spLocks noGrp="1"/>
          </p:cNvSpPr>
          <p:nvPr>
            <p:ph type="title"/>
          </p:nvPr>
        </p:nvSpPr>
        <p:spPr>
          <a:xfrm>
            <a:off x="457200" y="273600"/>
            <a:ext cx="8229240" cy="1144800"/>
          </a:xfrm>
          <a:prstGeom prst="rect">
            <a:avLst/>
          </a:prstGeom>
          <a:noFill/>
          <a:ln w="0">
            <a:noFill/>
          </a:ln>
        </p:spPr>
        <p:txBody>
          <a:bodyPr lIns="0" tIns="0" rIns="0" bIns="0" anchor="ctr">
            <a:noAutofit/>
          </a:bodyPr>
          <a:lstStyle/>
          <a:p>
            <a:pPr indent="0">
              <a:buNone/>
            </a:pPr>
            <a:endParaRPr lang="es-AR" sz="1800" b="0" strike="noStrike" spc="-1">
              <a:solidFill>
                <a:srgbClr val="000000"/>
              </a:solidFill>
              <a:latin typeface="Arial"/>
            </a:endParaRPr>
          </a:p>
        </p:txBody>
      </p:sp>
      <p:sp>
        <p:nvSpPr>
          <p:cNvPr id="26" name="PlaceHolder 2"/>
          <p:cNvSpPr>
            <a:spLocks noGrp="1"/>
          </p:cNvSpPr>
          <p:nvPr>
            <p:ph/>
          </p:nvPr>
        </p:nvSpPr>
        <p:spPr>
          <a:xfrm>
            <a:off x="457200" y="1604520"/>
            <a:ext cx="40158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27" name="PlaceHolder 3"/>
          <p:cNvSpPr>
            <a:spLocks noGrp="1"/>
          </p:cNvSpPr>
          <p:nvPr>
            <p:ph/>
          </p:nvPr>
        </p:nvSpPr>
        <p:spPr>
          <a:xfrm>
            <a:off x="4674240" y="1604520"/>
            <a:ext cx="4015800" cy="397728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28" name="PlaceHolder 4"/>
          <p:cNvSpPr>
            <a:spLocks noGrp="1"/>
          </p:cNvSpPr>
          <p:nvPr>
            <p:ph/>
          </p:nvPr>
        </p:nvSpPr>
        <p:spPr>
          <a:xfrm>
            <a:off x="457200" y="3682080"/>
            <a:ext cx="40158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6" name="PlaceHolder 5"/>
          <p:cNvSpPr>
            <a:spLocks noGrp="1"/>
          </p:cNvSpPr>
          <p:nvPr>
            <p:ph type="ftr" idx="1"/>
          </p:nvPr>
        </p:nvSpPr>
        <p:spPr/>
        <p:txBody>
          <a:bodyPr/>
          <a:lstStyle/>
          <a:p>
            <a:r>
              <a:t>Footer</a:t>
            </a:r>
          </a:p>
        </p:txBody>
      </p:sp>
      <p:sp>
        <p:nvSpPr>
          <p:cNvPr id="7" name="PlaceHolder 6"/>
          <p:cNvSpPr>
            <a:spLocks noGrp="1"/>
          </p:cNvSpPr>
          <p:nvPr>
            <p:ph type="sldNum" idx="2"/>
          </p:nvPr>
        </p:nvSpPr>
        <p:spPr/>
        <p:txBody>
          <a:bodyPr/>
          <a:lstStyle/>
          <a:p>
            <a:fld id="{09DDD690-D7C3-4506-B6D5-4013FED12877}" type="slidenum">
              <a:t>‹Nº›</a:t>
            </a:fld>
            <a:endParaRPr/>
          </a:p>
        </p:txBody>
      </p:sp>
      <p:sp>
        <p:nvSpPr>
          <p:cNvPr id="8" name="PlaceHolder 7"/>
          <p:cNvSpPr>
            <a:spLocks noGrp="1"/>
          </p:cNvSpPr>
          <p:nvPr>
            <p:ph type="dt" idx="3"/>
          </p:nvPr>
        </p:nvSpPr>
        <p:spPr/>
        <p:txBody>
          <a:bodyPr/>
          <a:lstStyle/>
          <a:p>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29" name="PlaceHolder 1"/>
          <p:cNvSpPr>
            <a:spLocks noGrp="1"/>
          </p:cNvSpPr>
          <p:nvPr>
            <p:ph type="title"/>
          </p:nvPr>
        </p:nvSpPr>
        <p:spPr>
          <a:xfrm>
            <a:off x="457200" y="273600"/>
            <a:ext cx="8229240" cy="1144800"/>
          </a:xfrm>
          <a:prstGeom prst="rect">
            <a:avLst/>
          </a:prstGeom>
          <a:noFill/>
          <a:ln w="0">
            <a:noFill/>
          </a:ln>
        </p:spPr>
        <p:txBody>
          <a:bodyPr lIns="0" tIns="0" rIns="0" bIns="0" anchor="ctr">
            <a:noAutofit/>
          </a:bodyPr>
          <a:lstStyle/>
          <a:p>
            <a:pPr indent="0">
              <a:buNone/>
            </a:pPr>
            <a:endParaRPr lang="es-AR" sz="1800" b="0" strike="noStrike" spc="-1">
              <a:solidFill>
                <a:srgbClr val="000000"/>
              </a:solidFill>
              <a:latin typeface="Arial"/>
            </a:endParaRPr>
          </a:p>
        </p:txBody>
      </p:sp>
      <p:sp>
        <p:nvSpPr>
          <p:cNvPr id="30" name="PlaceHolder 2"/>
          <p:cNvSpPr>
            <a:spLocks noGrp="1"/>
          </p:cNvSpPr>
          <p:nvPr>
            <p:ph/>
          </p:nvPr>
        </p:nvSpPr>
        <p:spPr>
          <a:xfrm>
            <a:off x="457200" y="1604520"/>
            <a:ext cx="4015800" cy="397728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31" name="PlaceHolder 3"/>
          <p:cNvSpPr>
            <a:spLocks noGrp="1"/>
          </p:cNvSpPr>
          <p:nvPr>
            <p:ph/>
          </p:nvPr>
        </p:nvSpPr>
        <p:spPr>
          <a:xfrm>
            <a:off x="4674240" y="1604520"/>
            <a:ext cx="40158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32" name="PlaceHolder 4"/>
          <p:cNvSpPr>
            <a:spLocks noGrp="1"/>
          </p:cNvSpPr>
          <p:nvPr>
            <p:ph/>
          </p:nvPr>
        </p:nvSpPr>
        <p:spPr>
          <a:xfrm>
            <a:off x="4674240" y="3682080"/>
            <a:ext cx="40158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6" name="PlaceHolder 5"/>
          <p:cNvSpPr>
            <a:spLocks noGrp="1"/>
          </p:cNvSpPr>
          <p:nvPr>
            <p:ph type="ftr" idx="1"/>
          </p:nvPr>
        </p:nvSpPr>
        <p:spPr/>
        <p:txBody>
          <a:bodyPr/>
          <a:lstStyle/>
          <a:p>
            <a:r>
              <a:t>Footer</a:t>
            </a:r>
          </a:p>
        </p:txBody>
      </p:sp>
      <p:sp>
        <p:nvSpPr>
          <p:cNvPr id="7" name="PlaceHolder 6"/>
          <p:cNvSpPr>
            <a:spLocks noGrp="1"/>
          </p:cNvSpPr>
          <p:nvPr>
            <p:ph type="sldNum" idx="2"/>
          </p:nvPr>
        </p:nvSpPr>
        <p:spPr/>
        <p:txBody>
          <a:bodyPr/>
          <a:lstStyle/>
          <a:p>
            <a:fld id="{3F413367-4AE0-4316-A6A9-AB42D8A3BE24}" type="slidenum">
              <a:t>‹Nº›</a:t>
            </a:fld>
            <a:endParaRPr/>
          </a:p>
        </p:txBody>
      </p:sp>
      <p:sp>
        <p:nvSpPr>
          <p:cNvPr id="8" name="PlaceHolder 7"/>
          <p:cNvSpPr>
            <a:spLocks noGrp="1"/>
          </p:cNvSpPr>
          <p:nvPr>
            <p:ph type="dt" idx="3"/>
          </p:nvPr>
        </p:nvSpPr>
        <p:spPr/>
        <p:txBody>
          <a:bodyPr/>
          <a:lstStyle/>
          <a:p>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33" name="PlaceHolder 1"/>
          <p:cNvSpPr>
            <a:spLocks noGrp="1"/>
          </p:cNvSpPr>
          <p:nvPr>
            <p:ph type="title"/>
          </p:nvPr>
        </p:nvSpPr>
        <p:spPr>
          <a:xfrm>
            <a:off x="457200" y="273600"/>
            <a:ext cx="8229240" cy="1144800"/>
          </a:xfrm>
          <a:prstGeom prst="rect">
            <a:avLst/>
          </a:prstGeom>
          <a:noFill/>
          <a:ln w="0">
            <a:noFill/>
          </a:ln>
        </p:spPr>
        <p:txBody>
          <a:bodyPr lIns="0" tIns="0" rIns="0" bIns="0" anchor="ctr">
            <a:noAutofit/>
          </a:bodyPr>
          <a:lstStyle/>
          <a:p>
            <a:pPr indent="0">
              <a:buNone/>
            </a:pPr>
            <a:endParaRPr lang="es-AR" sz="1800" b="0" strike="noStrike" spc="-1">
              <a:solidFill>
                <a:srgbClr val="000000"/>
              </a:solidFill>
              <a:latin typeface="Arial"/>
            </a:endParaRPr>
          </a:p>
        </p:txBody>
      </p:sp>
      <p:sp>
        <p:nvSpPr>
          <p:cNvPr id="34" name="PlaceHolder 2"/>
          <p:cNvSpPr>
            <a:spLocks noGrp="1"/>
          </p:cNvSpPr>
          <p:nvPr>
            <p:ph/>
          </p:nvPr>
        </p:nvSpPr>
        <p:spPr>
          <a:xfrm>
            <a:off x="457200" y="1604520"/>
            <a:ext cx="40158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35" name="PlaceHolder 3"/>
          <p:cNvSpPr>
            <a:spLocks noGrp="1"/>
          </p:cNvSpPr>
          <p:nvPr>
            <p:ph/>
          </p:nvPr>
        </p:nvSpPr>
        <p:spPr>
          <a:xfrm>
            <a:off x="4674240" y="1604520"/>
            <a:ext cx="401580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36" name="PlaceHolder 4"/>
          <p:cNvSpPr>
            <a:spLocks noGrp="1"/>
          </p:cNvSpPr>
          <p:nvPr>
            <p:ph/>
          </p:nvPr>
        </p:nvSpPr>
        <p:spPr>
          <a:xfrm>
            <a:off x="457200" y="3682080"/>
            <a:ext cx="8229240" cy="1896840"/>
          </a:xfrm>
          <a:prstGeom prst="rect">
            <a:avLst/>
          </a:prstGeom>
          <a:noFill/>
          <a:ln w="0">
            <a:noFill/>
          </a:ln>
        </p:spPr>
        <p:txBody>
          <a:bodyPr lIns="0" tIns="0" rIns="0" bIns="0" anchor="t">
            <a:normAutofit/>
          </a:bodyPr>
          <a:lstStyle/>
          <a:p>
            <a:pPr indent="0">
              <a:lnSpc>
                <a:spcPct val="90000"/>
              </a:lnSpc>
              <a:spcBef>
                <a:spcPts val="1417"/>
              </a:spcBef>
              <a:buNone/>
            </a:pPr>
            <a:endParaRPr lang="es-AR" sz="2800" b="0" strike="noStrike" spc="-1">
              <a:solidFill>
                <a:srgbClr val="000000"/>
              </a:solidFill>
              <a:latin typeface="Arial"/>
            </a:endParaRPr>
          </a:p>
        </p:txBody>
      </p:sp>
      <p:sp>
        <p:nvSpPr>
          <p:cNvPr id="6" name="PlaceHolder 5"/>
          <p:cNvSpPr>
            <a:spLocks noGrp="1"/>
          </p:cNvSpPr>
          <p:nvPr>
            <p:ph type="ftr" idx="1"/>
          </p:nvPr>
        </p:nvSpPr>
        <p:spPr/>
        <p:txBody>
          <a:bodyPr/>
          <a:lstStyle/>
          <a:p>
            <a:r>
              <a:t>Footer</a:t>
            </a:r>
          </a:p>
        </p:txBody>
      </p:sp>
      <p:sp>
        <p:nvSpPr>
          <p:cNvPr id="7" name="PlaceHolder 6"/>
          <p:cNvSpPr>
            <a:spLocks noGrp="1"/>
          </p:cNvSpPr>
          <p:nvPr>
            <p:ph type="sldNum" idx="2"/>
          </p:nvPr>
        </p:nvSpPr>
        <p:spPr/>
        <p:txBody>
          <a:bodyPr/>
          <a:lstStyle/>
          <a:p>
            <a:fld id="{7F8ED3CC-6F4A-45D6-A4C8-E75021BEB3DB}" type="slidenum">
              <a:t>‹Nº›</a:t>
            </a:fld>
            <a:endParaRPr/>
          </a:p>
        </p:txBody>
      </p:sp>
      <p:sp>
        <p:nvSpPr>
          <p:cNvPr id="8" name="PlaceHolder 7"/>
          <p:cNvSpPr>
            <a:spLocks noGrp="1"/>
          </p:cNvSpPr>
          <p:nvPr>
            <p:ph type="dt" idx="3"/>
          </p:nvPr>
        </p:nvSpPr>
        <p:spPr/>
        <p:txBody>
          <a:bodyPr/>
          <a:lstStyle/>
          <a:p>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grpSp>
        <p:nvGrpSpPr>
          <p:cNvPr id="16" name="Group 16"/>
          <p:cNvGrpSpPr/>
          <p:nvPr/>
        </p:nvGrpSpPr>
        <p:grpSpPr>
          <a:xfrm>
            <a:off x="-8640" y="-8640"/>
            <a:ext cx="9169200" cy="6874560"/>
            <a:chOff x="-8640" y="-8640"/>
            <a:chExt cx="9169200" cy="6874560"/>
          </a:xfrm>
        </p:grpSpPr>
        <p:sp>
          <p:nvSpPr>
            <p:cNvPr id="17" name="Freeform 6"/>
            <p:cNvSpPr/>
            <p:nvPr/>
          </p:nvSpPr>
          <p:spPr>
            <a:xfrm>
              <a:off x="-8640" y="4013280"/>
              <a:ext cx="456480" cy="2852640"/>
            </a:xfrm>
            <a:custGeom>
              <a:avLst/>
              <a:gdLst>
                <a:gd name="textAreaLeft" fmla="*/ 0 w 456480"/>
                <a:gd name="textAreaRight" fmla="*/ 457200 w 456480"/>
                <a:gd name="textAreaTop" fmla="*/ 0 h 2852640"/>
                <a:gd name="textAreaBottom" fmla="*/ 2853360 h 2852640"/>
              </a:gdLst>
              <a:ahLst/>
              <a:cxnLst/>
              <a:rect l="textAreaLeft" t="textAreaTop" r="textAreaRight" b="textAreaBottom"/>
              <a:pathLst>
                <a:path w="457200" h="2853267">
                  <a:moveTo>
                    <a:pt x="0" y="0"/>
                  </a:moveTo>
                  <a:lnTo>
                    <a:pt x="457200" y="2853267"/>
                  </a:lnTo>
                  <a:lnTo>
                    <a:pt x="0" y="2844800"/>
                  </a:lnTo>
                  <a:cubicBezTo>
                    <a:pt x="2822" y="1905000"/>
                    <a:pt x="5645" y="965200"/>
                    <a:pt x="0" y="0"/>
                  </a:cubicBezTo>
                  <a:close/>
                </a:path>
              </a:pathLst>
            </a:custGeom>
            <a:solidFill>
              <a:schemeClr val="accent1">
                <a:alpha val="85000"/>
              </a:schemeClr>
            </a:solidFill>
            <a:ln>
              <a:noFill/>
            </a:ln>
            <a:effectLst>
              <a:outerShdw blurRad="38160" dist="25560" dir="5400000" rotWithShape="0">
                <a:srgbClr val="000000">
                  <a:alpha val="35000"/>
                </a:srgbClr>
              </a:outerShdw>
            </a:effectLst>
          </p:spPr>
          <p:style>
            <a:lnRef idx="1">
              <a:schemeClr val="accent1"/>
            </a:lnRef>
            <a:fillRef idx="3">
              <a:schemeClr val="accent1"/>
            </a:fillRef>
            <a:effectRef idx="2">
              <a:schemeClr val="accent1"/>
            </a:effectRef>
            <a:fontRef idx="minor"/>
          </p:style>
          <p:txBody>
            <a:bodyPr lIns="90000" tIns="45000" rIns="90000" bIns="45000" anchor="t">
              <a:noAutofit/>
            </a:bodyPr>
            <a:lstStyle/>
            <a:p>
              <a:pPr>
                <a:lnSpc>
                  <a:spcPct val="100000"/>
                </a:lnSpc>
              </a:pPr>
              <a:endParaRPr lang="es-AR" sz="1800" b="0" strike="noStrike" spc="-1">
                <a:solidFill>
                  <a:srgbClr val="000000"/>
                </a:solidFill>
                <a:latin typeface="Arial"/>
                <a:ea typeface="DejaVu Sans"/>
              </a:endParaRPr>
            </a:p>
          </p:txBody>
        </p:sp>
        <p:cxnSp>
          <p:nvCxnSpPr>
            <p:cNvPr id="2" name="Straight Connector 7"/>
            <p:cNvCxnSpPr/>
            <p:nvPr/>
          </p:nvCxnSpPr>
          <p:spPr>
            <a:xfrm flipV="1">
              <a:off x="5130720" y="4175280"/>
              <a:ext cx="4023000" cy="2683440"/>
            </a:xfrm>
            <a:prstGeom prst="straightConnector1">
              <a:avLst/>
            </a:prstGeom>
            <a:ln w="9525" cap="rnd">
              <a:solidFill>
                <a:srgbClr val="D9D9D9"/>
              </a:solidFill>
              <a:round/>
            </a:ln>
          </p:spPr>
        </p:cxnSp>
        <p:cxnSp>
          <p:nvCxnSpPr>
            <p:cNvPr id="3" name="Straight Connector 8"/>
            <p:cNvCxnSpPr/>
            <p:nvPr/>
          </p:nvCxnSpPr>
          <p:spPr>
            <a:xfrm>
              <a:off x="7042680" y="0"/>
              <a:ext cx="1219680" cy="6858720"/>
            </a:xfrm>
            <a:prstGeom prst="straightConnector1">
              <a:avLst/>
            </a:prstGeom>
            <a:ln w="9525" cap="rnd">
              <a:solidFill>
                <a:srgbClr val="BFBFBF"/>
              </a:solidFill>
              <a:round/>
            </a:ln>
          </p:spPr>
        </p:cxnSp>
        <p:sp>
          <p:nvSpPr>
            <p:cNvPr id="4" name="Freeform 9"/>
            <p:cNvSpPr/>
            <p:nvPr/>
          </p:nvSpPr>
          <p:spPr>
            <a:xfrm>
              <a:off x="6891840" y="0"/>
              <a:ext cx="2268720" cy="6865920"/>
            </a:xfrm>
            <a:custGeom>
              <a:avLst/>
              <a:gdLst>
                <a:gd name="textAreaLeft" fmla="*/ 0 w 2268720"/>
                <a:gd name="textAreaRight" fmla="*/ 2269440 w 2268720"/>
                <a:gd name="textAreaTop" fmla="*/ 0 h 6865920"/>
                <a:gd name="textAreaBottom" fmla="*/ 6866640 h 6865920"/>
              </a:gdLst>
              <a:ahLst/>
              <a:cxnLst/>
              <a:rect l="textAreaLeft" t="textAreaTop" r="textAreaRight" b="textAreaBottom"/>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a:outerShdw blurRad="38160" dist="25560" dir="5400000" rotWithShape="0">
                <a:srgbClr val="000000">
                  <a:alpha val="35000"/>
                </a:srgbClr>
              </a:outerShdw>
            </a:effectLst>
          </p:spPr>
          <p:style>
            <a:lnRef idx="1">
              <a:schemeClr val="accent1"/>
            </a:lnRef>
            <a:fillRef idx="3">
              <a:schemeClr val="accent1"/>
            </a:fillRef>
            <a:effectRef idx="2">
              <a:schemeClr val="accent1"/>
            </a:effectRef>
            <a:fontRef idx="minor"/>
          </p:style>
          <p:txBody>
            <a:bodyPr lIns="90000" tIns="45000" rIns="90000" bIns="45000" anchor="t">
              <a:noAutofit/>
            </a:bodyPr>
            <a:lstStyle/>
            <a:p>
              <a:pPr>
                <a:lnSpc>
                  <a:spcPct val="100000"/>
                </a:lnSpc>
              </a:pPr>
              <a:endParaRPr lang="es-AR" sz="1800" b="0" strike="noStrike" spc="-1">
                <a:solidFill>
                  <a:srgbClr val="000000"/>
                </a:solidFill>
                <a:latin typeface="Arial"/>
                <a:ea typeface="DejaVu Sans"/>
              </a:endParaRPr>
            </a:p>
          </p:txBody>
        </p:sp>
        <p:sp>
          <p:nvSpPr>
            <p:cNvPr id="5" name="Freeform 10"/>
            <p:cNvSpPr/>
            <p:nvPr/>
          </p:nvSpPr>
          <p:spPr>
            <a:xfrm>
              <a:off x="7205040" y="-8640"/>
              <a:ext cx="1947600" cy="6865920"/>
            </a:xfrm>
            <a:custGeom>
              <a:avLst/>
              <a:gdLst>
                <a:gd name="textAreaLeft" fmla="*/ 0 w 1947600"/>
                <a:gd name="textAreaRight" fmla="*/ 1948320 w 1947600"/>
                <a:gd name="textAreaTop" fmla="*/ 0 h 6865920"/>
                <a:gd name="textAreaBottom" fmla="*/ 6866640 h 6865920"/>
              </a:gdLst>
              <a:ahLst/>
              <a:cxnLst/>
              <a:rect l="textAreaLeft" t="textAreaTop" r="textAreaRight" b="textAreaBottom"/>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a:outerShdw blurRad="38160" dist="25560" dir="5400000" rotWithShape="0">
                <a:srgbClr val="000000">
                  <a:alpha val="35000"/>
                </a:srgbClr>
              </a:outerShdw>
            </a:effectLst>
          </p:spPr>
          <p:style>
            <a:lnRef idx="1">
              <a:schemeClr val="accent1"/>
            </a:lnRef>
            <a:fillRef idx="3">
              <a:schemeClr val="accent1"/>
            </a:fillRef>
            <a:effectRef idx="2">
              <a:schemeClr val="accent1"/>
            </a:effectRef>
            <a:fontRef idx="minor"/>
          </p:style>
          <p:txBody>
            <a:bodyPr lIns="90000" tIns="45000" rIns="90000" bIns="45000" anchor="t">
              <a:noAutofit/>
            </a:bodyPr>
            <a:lstStyle/>
            <a:p>
              <a:pPr>
                <a:lnSpc>
                  <a:spcPct val="100000"/>
                </a:lnSpc>
              </a:pPr>
              <a:endParaRPr lang="es-AR" sz="1800" b="0" strike="noStrike" spc="-1">
                <a:solidFill>
                  <a:srgbClr val="000000"/>
                </a:solidFill>
                <a:latin typeface="Arial"/>
                <a:ea typeface="DejaVu Sans"/>
              </a:endParaRPr>
            </a:p>
          </p:txBody>
        </p:sp>
        <p:sp>
          <p:nvSpPr>
            <p:cNvPr id="6" name="Freeform 11"/>
            <p:cNvSpPr/>
            <p:nvPr/>
          </p:nvSpPr>
          <p:spPr>
            <a:xfrm>
              <a:off x="6638040" y="3920040"/>
              <a:ext cx="2512800" cy="2937240"/>
            </a:xfrm>
            <a:custGeom>
              <a:avLst/>
              <a:gdLst>
                <a:gd name="textAreaLeft" fmla="*/ 0 w 2512800"/>
                <a:gd name="textAreaRight" fmla="*/ 2513520 w 2512800"/>
                <a:gd name="textAreaTop" fmla="*/ 0 h 2937240"/>
                <a:gd name="textAreaBottom" fmla="*/ 2937960 h 2937240"/>
              </a:gdLst>
              <a:ahLst/>
              <a:cxnLst/>
              <a:rect l="textAreaLeft" t="textAreaTop" r="textAreaRight" b="textAreaBottom"/>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a:outerShdw blurRad="38160" dist="25560" dir="5400000" rotWithShape="0">
                <a:srgbClr val="000000">
                  <a:alpha val="35000"/>
                </a:srgbClr>
              </a:outerShdw>
            </a:effectLst>
          </p:spPr>
          <p:style>
            <a:lnRef idx="1">
              <a:schemeClr val="accent1"/>
            </a:lnRef>
            <a:fillRef idx="3">
              <a:schemeClr val="accent1"/>
            </a:fillRef>
            <a:effectRef idx="2">
              <a:schemeClr val="accent1"/>
            </a:effectRef>
            <a:fontRef idx="minor"/>
          </p:style>
          <p:txBody>
            <a:bodyPr lIns="90000" tIns="45000" rIns="90000" bIns="45000" anchor="t">
              <a:noAutofit/>
            </a:bodyPr>
            <a:lstStyle/>
            <a:p>
              <a:pPr>
                <a:lnSpc>
                  <a:spcPct val="100000"/>
                </a:lnSpc>
              </a:pPr>
              <a:endParaRPr lang="es-AR" sz="1800" b="0" strike="noStrike" spc="-1">
                <a:solidFill>
                  <a:srgbClr val="000000"/>
                </a:solidFill>
                <a:latin typeface="Arial"/>
                <a:ea typeface="DejaVu Sans"/>
              </a:endParaRPr>
            </a:p>
          </p:txBody>
        </p:sp>
        <p:sp>
          <p:nvSpPr>
            <p:cNvPr id="7" name="Freeform 12"/>
            <p:cNvSpPr/>
            <p:nvPr/>
          </p:nvSpPr>
          <p:spPr>
            <a:xfrm>
              <a:off x="7010280" y="-8640"/>
              <a:ext cx="2142000" cy="6865920"/>
            </a:xfrm>
            <a:custGeom>
              <a:avLst/>
              <a:gdLst>
                <a:gd name="textAreaLeft" fmla="*/ 0 w 2142000"/>
                <a:gd name="textAreaRight" fmla="*/ 2142720 w 2142000"/>
                <a:gd name="textAreaTop" fmla="*/ 0 h 6865920"/>
                <a:gd name="textAreaBottom" fmla="*/ 6866640 h 6865920"/>
              </a:gdLst>
              <a:ahLst/>
              <a:cxnLst/>
              <a:rect l="textAreaLeft" t="textAreaTop" r="textAreaRight" b="textAreaBottom"/>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a:outerShdw blurRad="38160" dist="25560" dir="5400000" rotWithShape="0">
                <a:srgbClr val="000000">
                  <a:alpha val="35000"/>
                </a:srgbClr>
              </a:outerShdw>
            </a:effectLst>
          </p:spPr>
          <p:style>
            <a:lnRef idx="1">
              <a:schemeClr val="accent1"/>
            </a:lnRef>
            <a:fillRef idx="3">
              <a:schemeClr val="accent1"/>
            </a:fillRef>
            <a:effectRef idx="2">
              <a:schemeClr val="accent1"/>
            </a:effectRef>
            <a:fontRef idx="minor"/>
          </p:style>
          <p:txBody>
            <a:bodyPr lIns="90000" tIns="45000" rIns="90000" bIns="45000" anchor="t">
              <a:noAutofit/>
            </a:bodyPr>
            <a:lstStyle/>
            <a:p>
              <a:pPr>
                <a:lnSpc>
                  <a:spcPct val="100000"/>
                </a:lnSpc>
              </a:pPr>
              <a:endParaRPr lang="es-AR" sz="1800" b="0" strike="noStrike" spc="-1">
                <a:solidFill>
                  <a:srgbClr val="000000"/>
                </a:solidFill>
                <a:latin typeface="Arial"/>
                <a:ea typeface="DejaVu Sans"/>
              </a:endParaRPr>
            </a:p>
          </p:txBody>
        </p:sp>
        <p:sp>
          <p:nvSpPr>
            <p:cNvPr id="8" name="Freeform 13"/>
            <p:cNvSpPr/>
            <p:nvPr/>
          </p:nvSpPr>
          <p:spPr>
            <a:xfrm>
              <a:off x="8295840" y="-8640"/>
              <a:ext cx="856800" cy="6865920"/>
            </a:xfrm>
            <a:custGeom>
              <a:avLst/>
              <a:gdLst>
                <a:gd name="textAreaLeft" fmla="*/ 0 w 856800"/>
                <a:gd name="textAreaRight" fmla="*/ 857520 w 856800"/>
                <a:gd name="textAreaTop" fmla="*/ 0 h 6865920"/>
                <a:gd name="textAreaBottom" fmla="*/ 6866640 h 6865920"/>
              </a:gdLst>
              <a:ahLst/>
              <a:cxnLst/>
              <a:rect l="textAreaLeft" t="textAreaTop" r="textAreaRight" b="textAreaBottom"/>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a:outerShdw blurRad="38160" dist="25560" dir="5400000" rotWithShape="0">
                <a:srgbClr val="000000">
                  <a:alpha val="35000"/>
                </a:srgbClr>
              </a:outerShdw>
            </a:effectLst>
          </p:spPr>
          <p:style>
            <a:lnRef idx="1">
              <a:schemeClr val="accent1"/>
            </a:lnRef>
            <a:fillRef idx="3">
              <a:schemeClr val="accent1"/>
            </a:fillRef>
            <a:effectRef idx="2">
              <a:schemeClr val="accent1"/>
            </a:effectRef>
            <a:fontRef idx="minor"/>
          </p:style>
          <p:txBody>
            <a:bodyPr lIns="90000" tIns="45000" rIns="90000" bIns="45000" anchor="t">
              <a:noAutofit/>
            </a:bodyPr>
            <a:lstStyle/>
            <a:p>
              <a:pPr>
                <a:lnSpc>
                  <a:spcPct val="100000"/>
                </a:lnSpc>
              </a:pPr>
              <a:endParaRPr lang="es-AR" sz="1800" b="0" strike="noStrike" spc="-1">
                <a:solidFill>
                  <a:srgbClr val="000000"/>
                </a:solidFill>
                <a:latin typeface="Arial"/>
                <a:ea typeface="DejaVu Sans"/>
              </a:endParaRPr>
            </a:p>
          </p:txBody>
        </p:sp>
        <p:sp>
          <p:nvSpPr>
            <p:cNvPr id="9" name="Freeform 14"/>
            <p:cNvSpPr/>
            <p:nvPr/>
          </p:nvSpPr>
          <p:spPr>
            <a:xfrm>
              <a:off x="8077320" y="-8640"/>
              <a:ext cx="1065960" cy="6865920"/>
            </a:xfrm>
            <a:custGeom>
              <a:avLst/>
              <a:gdLst>
                <a:gd name="textAreaLeft" fmla="*/ 0 w 1065960"/>
                <a:gd name="textAreaRight" fmla="*/ 1066680 w 1065960"/>
                <a:gd name="textAreaTop" fmla="*/ 0 h 6865920"/>
                <a:gd name="textAreaBottom" fmla="*/ 6866640 h 6865920"/>
              </a:gdLst>
              <a:ahLst/>
              <a:cxnLst/>
              <a:rect l="textAreaLeft" t="textAreaTop" r="textAreaRight" b="textAreaBottom"/>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a:outerShdw blurRad="38160" dist="25560" dir="5400000" rotWithShape="0">
                <a:srgbClr val="000000">
                  <a:alpha val="35000"/>
                </a:srgbClr>
              </a:outerShdw>
            </a:effectLst>
          </p:spPr>
          <p:style>
            <a:lnRef idx="1">
              <a:schemeClr val="accent1"/>
            </a:lnRef>
            <a:fillRef idx="3">
              <a:schemeClr val="accent1"/>
            </a:fillRef>
            <a:effectRef idx="2">
              <a:schemeClr val="accent1"/>
            </a:effectRef>
            <a:fontRef idx="minor"/>
          </p:style>
          <p:txBody>
            <a:bodyPr lIns="90000" tIns="45000" rIns="90000" bIns="45000" anchor="t">
              <a:noAutofit/>
            </a:bodyPr>
            <a:lstStyle/>
            <a:p>
              <a:pPr>
                <a:lnSpc>
                  <a:spcPct val="100000"/>
                </a:lnSpc>
              </a:pPr>
              <a:endParaRPr lang="es-AR" sz="1800" b="0" strike="noStrike" spc="-1">
                <a:solidFill>
                  <a:srgbClr val="000000"/>
                </a:solidFill>
                <a:latin typeface="Arial"/>
                <a:ea typeface="DejaVu Sans"/>
              </a:endParaRPr>
            </a:p>
          </p:txBody>
        </p:sp>
        <p:sp>
          <p:nvSpPr>
            <p:cNvPr id="10" name="Freeform 15"/>
            <p:cNvSpPr/>
            <p:nvPr/>
          </p:nvSpPr>
          <p:spPr>
            <a:xfrm>
              <a:off x="8060400" y="4893840"/>
              <a:ext cx="1093320" cy="1963440"/>
            </a:xfrm>
            <a:custGeom>
              <a:avLst/>
              <a:gdLst>
                <a:gd name="textAreaLeft" fmla="*/ 0 w 1093320"/>
                <a:gd name="textAreaRight" fmla="*/ 1094040 w 1093320"/>
                <a:gd name="textAreaTop" fmla="*/ 0 h 1963440"/>
                <a:gd name="textAreaBottom" fmla="*/ 1964160 h 1963440"/>
              </a:gdLst>
              <a:ahLst/>
              <a:cxnLst/>
              <a:rect l="textAreaLeft" t="textAreaTop" r="textAreaRight" b="textAreaBottom"/>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a:outerShdw blurRad="38160" dist="25560" dir="5400000" rotWithShape="0">
                <a:srgbClr val="000000">
                  <a:alpha val="35000"/>
                </a:srgbClr>
              </a:outerShdw>
            </a:effectLst>
          </p:spPr>
          <p:style>
            <a:lnRef idx="1">
              <a:schemeClr val="accent1"/>
            </a:lnRef>
            <a:fillRef idx="3">
              <a:schemeClr val="accent1"/>
            </a:fillRef>
            <a:effectRef idx="2">
              <a:schemeClr val="accent1"/>
            </a:effectRef>
            <a:fontRef idx="minor"/>
          </p:style>
          <p:txBody>
            <a:bodyPr lIns="90000" tIns="45000" rIns="90000" bIns="45000" anchor="t">
              <a:noAutofit/>
            </a:bodyPr>
            <a:lstStyle/>
            <a:p>
              <a:pPr>
                <a:lnSpc>
                  <a:spcPct val="100000"/>
                </a:lnSpc>
              </a:pPr>
              <a:endParaRPr lang="es-AR" sz="1800" b="0" strike="noStrike" spc="-1">
                <a:solidFill>
                  <a:srgbClr val="000000"/>
                </a:solidFill>
                <a:latin typeface="Arial"/>
                <a:ea typeface="DejaVu Sans"/>
              </a:endParaRPr>
            </a:p>
          </p:txBody>
        </p:sp>
      </p:grpSp>
      <p:sp>
        <p:nvSpPr>
          <p:cNvPr id="11" name="PlaceHolder 1"/>
          <p:cNvSpPr>
            <a:spLocks noGrp="1"/>
          </p:cNvSpPr>
          <p:nvPr>
            <p:ph type="ftr" idx="1"/>
          </p:nvPr>
        </p:nvSpPr>
        <p:spPr>
          <a:xfrm>
            <a:off x="609480" y="6041520"/>
            <a:ext cx="4622400" cy="364320"/>
          </a:xfrm>
          <a:prstGeom prst="rect">
            <a:avLst/>
          </a:prstGeom>
          <a:noFill/>
          <a:ln w="0">
            <a:noFill/>
          </a:ln>
        </p:spPr>
        <p:txBody>
          <a:bodyPr lIns="90000" tIns="45000" rIns="90000" bIns="45000" anchor="ctr">
            <a:noAutofit/>
          </a:bodyPr>
          <a:lstStyle>
            <a:lvl1pPr indent="0" algn="ctr">
              <a:lnSpc>
                <a:spcPct val="100000"/>
              </a:lnSpc>
              <a:buNone/>
              <a:tabLst>
                <a:tab pos="0" algn="l"/>
              </a:tabLst>
              <a:defRPr lang="es-AR" sz="1400" b="0" strike="noStrike" spc="-1">
                <a:solidFill>
                  <a:srgbClr val="000000"/>
                </a:solidFill>
                <a:latin typeface="Times New Roman"/>
                <a:ea typeface="DejaVu Sans"/>
              </a:defRPr>
            </a:lvl1pPr>
          </a:lstStyle>
          <a:p>
            <a:pPr indent="0" algn="ctr">
              <a:lnSpc>
                <a:spcPct val="100000"/>
              </a:lnSpc>
              <a:buNone/>
              <a:tabLst>
                <a:tab pos="0" algn="l"/>
              </a:tabLst>
            </a:pPr>
            <a:r>
              <a:rPr lang="es-AR" sz="1400" b="0" strike="noStrike" spc="-1">
                <a:solidFill>
                  <a:srgbClr val="000000"/>
                </a:solidFill>
                <a:latin typeface="Times New Roman"/>
                <a:ea typeface="DejaVu Sans"/>
              </a:rPr>
              <a:t>&lt;pie de página&gt;</a:t>
            </a:r>
            <a:endParaRPr lang="es-AR" sz="1400" b="0" strike="noStrike" spc="-1">
              <a:solidFill>
                <a:srgbClr val="000000"/>
              </a:solidFill>
              <a:latin typeface="Times New Roman"/>
            </a:endParaRPr>
          </a:p>
        </p:txBody>
      </p:sp>
      <p:sp>
        <p:nvSpPr>
          <p:cNvPr id="12" name="PlaceHolder 2"/>
          <p:cNvSpPr>
            <a:spLocks noGrp="1"/>
          </p:cNvSpPr>
          <p:nvPr>
            <p:ph type="sldNum" idx="2"/>
          </p:nvPr>
        </p:nvSpPr>
        <p:spPr>
          <a:xfrm>
            <a:off x="6444720" y="6041520"/>
            <a:ext cx="511920" cy="364320"/>
          </a:xfrm>
          <a:prstGeom prst="rect">
            <a:avLst/>
          </a:prstGeom>
          <a:noFill/>
          <a:ln w="0">
            <a:noFill/>
          </a:ln>
        </p:spPr>
        <p:txBody>
          <a:bodyPr lIns="90000" tIns="45000" rIns="90000" bIns="45000" anchor="ctr">
            <a:noAutofit/>
          </a:bodyPr>
          <a:lstStyle>
            <a:lvl1pPr indent="0" algn="r">
              <a:lnSpc>
                <a:spcPct val="100000"/>
              </a:lnSpc>
              <a:buNone/>
              <a:tabLst>
                <a:tab pos="0" algn="l"/>
              </a:tabLst>
              <a:defRPr lang="es-ES" sz="1400" b="0" strike="noStrike" spc="-1">
                <a:solidFill>
                  <a:srgbClr val="000000"/>
                </a:solidFill>
                <a:latin typeface="Arial"/>
                <a:ea typeface="Noto Sans CJK SC Regular"/>
              </a:defRPr>
            </a:lvl1pPr>
          </a:lstStyle>
          <a:p>
            <a:pPr indent="0" algn="r">
              <a:lnSpc>
                <a:spcPct val="100000"/>
              </a:lnSpc>
              <a:buNone/>
              <a:tabLst>
                <a:tab pos="0" algn="l"/>
              </a:tabLst>
            </a:pPr>
            <a:fld id="{8E46473D-3D10-4B2F-A57E-5789EA654730}" type="slidenum">
              <a:rPr lang="es-ES" sz="1400" b="0" strike="noStrike" spc="-1">
                <a:solidFill>
                  <a:srgbClr val="000000"/>
                </a:solidFill>
                <a:latin typeface="Arial"/>
                <a:ea typeface="Noto Sans CJK SC Regular"/>
              </a:rPr>
              <a:t>‹Nº›</a:t>
            </a:fld>
            <a:endParaRPr lang="es-AR" sz="1400" b="0" strike="noStrike" spc="-1">
              <a:solidFill>
                <a:srgbClr val="000000"/>
              </a:solidFill>
              <a:latin typeface="Times New Roman"/>
            </a:endParaRPr>
          </a:p>
        </p:txBody>
      </p:sp>
      <p:sp>
        <p:nvSpPr>
          <p:cNvPr id="13" name="PlaceHolder 3"/>
          <p:cNvSpPr>
            <a:spLocks noGrp="1"/>
          </p:cNvSpPr>
          <p:nvPr>
            <p:ph type="dt" idx="3"/>
          </p:nvPr>
        </p:nvSpPr>
        <p:spPr>
          <a:xfrm>
            <a:off x="5405400" y="6041520"/>
            <a:ext cx="683280" cy="364320"/>
          </a:xfrm>
          <a:prstGeom prst="rect">
            <a:avLst/>
          </a:prstGeom>
          <a:noFill/>
          <a:ln w="0">
            <a:noFill/>
          </a:ln>
        </p:spPr>
        <p:txBody>
          <a:bodyPr lIns="90000" tIns="45000" rIns="90000" bIns="45000" anchor="ctr">
            <a:noAutofit/>
          </a:bodyPr>
          <a:lstStyle>
            <a:lvl1pPr indent="0">
              <a:buNone/>
              <a:defRPr lang="es-AR" sz="1400" b="0" strike="noStrike" spc="-1">
                <a:solidFill>
                  <a:srgbClr val="000000"/>
                </a:solidFill>
                <a:latin typeface="Times New Roman"/>
              </a:defRPr>
            </a:lvl1pPr>
          </a:lstStyle>
          <a:p>
            <a:pPr indent="0">
              <a:buNone/>
            </a:pPr>
            <a:r>
              <a:rPr lang="es-AR" sz="1400" b="0" strike="noStrike" spc="-1">
                <a:solidFill>
                  <a:srgbClr val="000000"/>
                </a:solidFill>
                <a:latin typeface="Times New Roman"/>
              </a:rPr>
              <a:t>&lt;fecha/hora&gt;</a:t>
            </a:r>
          </a:p>
        </p:txBody>
      </p:sp>
      <p:sp>
        <p:nvSpPr>
          <p:cNvPr id="14" name="PlaceHolder 4"/>
          <p:cNvSpPr>
            <a:spLocks noGrp="1"/>
          </p:cNvSpPr>
          <p:nvPr>
            <p:ph type="title"/>
          </p:nvPr>
        </p:nvSpPr>
        <p:spPr>
          <a:xfrm>
            <a:off x="457200" y="273600"/>
            <a:ext cx="8229240" cy="1144800"/>
          </a:xfrm>
          <a:prstGeom prst="rect">
            <a:avLst/>
          </a:prstGeom>
          <a:noFill/>
          <a:ln w="0">
            <a:noFill/>
          </a:ln>
        </p:spPr>
        <p:txBody>
          <a:bodyPr lIns="0" tIns="0" rIns="0" bIns="0" anchor="ctr">
            <a:noAutofit/>
          </a:bodyPr>
          <a:lstStyle/>
          <a:p>
            <a:pPr indent="0">
              <a:buNone/>
            </a:pPr>
            <a:r>
              <a:rPr lang="es-AR" sz="1800" b="0" strike="noStrike" spc="-1">
                <a:solidFill>
                  <a:srgbClr val="000000"/>
                </a:solidFill>
                <a:latin typeface="Arial"/>
              </a:rPr>
              <a:t>Pulse para editar el formato del texto de título</a:t>
            </a:r>
          </a:p>
        </p:txBody>
      </p:sp>
      <p:sp>
        <p:nvSpPr>
          <p:cNvPr id="15" name="PlaceHolder 5"/>
          <p:cNvSpPr>
            <a:spLocks noGrp="1"/>
          </p:cNvSpPr>
          <p:nvPr>
            <p:ph type="body"/>
          </p:nvPr>
        </p:nvSpPr>
        <p:spPr>
          <a:xfrm>
            <a:off x="457200" y="1604520"/>
            <a:ext cx="8229240" cy="3977280"/>
          </a:xfrm>
          <a:prstGeom prst="rect">
            <a:avLst/>
          </a:prstGeom>
          <a:noFill/>
          <a:ln w="0">
            <a:noFill/>
          </a:ln>
        </p:spPr>
        <p:txBody>
          <a:bodyPr lIns="0" tIns="0" rIns="0" bIns="0" anchor="t">
            <a:normAutofit/>
          </a:bodyPr>
          <a:lstStyle/>
          <a:p>
            <a:pPr marL="432000" indent="-324000">
              <a:lnSpc>
                <a:spcPct val="90000"/>
              </a:lnSpc>
              <a:spcBef>
                <a:spcPts val="1417"/>
              </a:spcBef>
              <a:buClr>
                <a:srgbClr val="000000"/>
              </a:buClr>
              <a:buSzPct val="45000"/>
              <a:buFont typeface="Wingdings" charset="2"/>
              <a:buChar char=""/>
            </a:pPr>
            <a:r>
              <a:rPr lang="es-AR" sz="2800" b="0" strike="noStrike" spc="-1">
                <a:solidFill>
                  <a:srgbClr val="000000"/>
                </a:solidFill>
                <a:latin typeface="Arial"/>
              </a:rPr>
              <a:t>Pulse para editar el formato de texto del esquema</a:t>
            </a:r>
          </a:p>
          <a:p>
            <a:pPr marL="864000" lvl="1" indent="-324000">
              <a:lnSpc>
                <a:spcPct val="90000"/>
              </a:lnSpc>
              <a:spcBef>
                <a:spcPts val="1134"/>
              </a:spcBef>
              <a:buClr>
                <a:srgbClr val="000000"/>
              </a:buClr>
              <a:buSzPct val="75000"/>
              <a:buFont typeface="Symbol" charset="2"/>
              <a:buChar char=""/>
            </a:pPr>
            <a:r>
              <a:rPr lang="es-AR" sz="2000" b="0" strike="noStrike" spc="-1">
                <a:solidFill>
                  <a:srgbClr val="000000"/>
                </a:solidFill>
                <a:latin typeface="Arial"/>
              </a:rPr>
              <a:t>Segundo nivel del esquema</a:t>
            </a:r>
          </a:p>
          <a:p>
            <a:pPr marL="1296000" lvl="2" indent="-288000">
              <a:lnSpc>
                <a:spcPct val="90000"/>
              </a:lnSpc>
              <a:spcBef>
                <a:spcPts val="850"/>
              </a:spcBef>
              <a:buClr>
                <a:srgbClr val="000000"/>
              </a:buClr>
              <a:buSzPct val="45000"/>
              <a:buFont typeface="Wingdings" charset="2"/>
              <a:buChar char=""/>
            </a:pPr>
            <a:r>
              <a:rPr lang="es-AR" sz="1800" b="0" strike="noStrike" spc="-1">
                <a:solidFill>
                  <a:srgbClr val="000000"/>
                </a:solidFill>
                <a:latin typeface="Arial"/>
              </a:rPr>
              <a:t>Tercer nivel del esquema</a:t>
            </a:r>
          </a:p>
          <a:p>
            <a:pPr marL="1728000" lvl="3" indent="-216000">
              <a:lnSpc>
                <a:spcPct val="90000"/>
              </a:lnSpc>
              <a:spcBef>
                <a:spcPts val="567"/>
              </a:spcBef>
              <a:buClr>
                <a:srgbClr val="000000"/>
              </a:buClr>
              <a:buSzPct val="75000"/>
              <a:buFont typeface="Symbol" charset="2"/>
              <a:buChar char=""/>
            </a:pPr>
            <a:r>
              <a:rPr lang="es-AR" sz="1800" b="0" strike="noStrike" spc="-1">
                <a:solidFill>
                  <a:srgbClr val="000000"/>
                </a:solidFill>
                <a:latin typeface="Arial"/>
              </a:rPr>
              <a:t>Cuarto nivel del esquema</a:t>
            </a:r>
          </a:p>
          <a:p>
            <a:pPr marL="2160000" lvl="4" indent="-216000">
              <a:lnSpc>
                <a:spcPct val="90000"/>
              </a:lnSpc>
              <a:spcBef>
                <a:spcPts val="283"/>
              </a:spcBef>
              <a:buClr>
                <a:srgbClr val="000000"/>
              </a:buClr>
              <a:buSzPct val="45000"/>
              <a:buFont typeface="Wingdings" charset="2"/>
              <a:buChar char=""/>
            </a:pPr>
            <a:r>
              <a:rPr lang="es-AR" sz="2000" b="0" strike="noStrike" spc="-1">
                <a:solidFill>
                  <a:srgbClr val="000000"/>
                </a:solidFill>
                <a:latin typeface="Arial"/>
              </a:rPr>
              <a:t>Quinto nivel del esquema</a:t>
            </a:r>
          </a:p>
          <a:p>
            <a:pPr marL="2592000" lvl="5" indent="-216000">
              <a:lnSpc>
                <a:spcPct val="90000"/>
              </a:lnSpc>
              <a:spcBef>
                <a:spcPts val="283"/>
              </a:spcBef>
              <a:buClr>
                <a:srgbClr val="000000"/>
              </a:buClr>
              <a:buSzPct val="45000"/>
              <a:buFont typeface="Wingdings" charset="2"/>
              <a:buChar char=""/>
            </a:pPr>
            <a:r>
              <a:rPr lang="es-AR" sz="2000" b="0" strike="noStrike" spc="-1">
                <a:solidFill>
                  <a:srgbClr val="000000"/>
                </a:solidFill>
                <a:latin typeface="Arial"/>
              </a:rPr>
              <a:t>Sexto nivel del esquema</a:t>
            </a:r>
          </a:p>
          <a:p>
            <a:pPr marL="3024000" lvl="6" indent="-216000">
              <a:lnSpc>
                <a:spcPct val="90000"/>
              </a:lnSpc>
              <a:spcBef>
                <a:spcPts val="283"/>
              </a:spcBef>
              <a:buClr>
                <a:srgbClr val="000000"/>
              </a:buClr>
              <a:buSzPct val="45000"/>
              <a:buFont typeface="Wingdings" charset="2"/>
              <a:buChar char=""/>
            </a:pPr>
            <a:r>
              <a:rPr lang="es-AR" sz="2000" b="0" strike="noStrike" spc="-1">
                <a:solidFill>
                  <a:srgbClr val="000000"/>
                </a:solidFill>
                <a:latin typeface="Arial"/>
              </a:rPr>
              <a:t>Séptimo nivel del esquema</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8" name="Text Box 1"/>
          <p:cNvSpPr/>
          <p:nvPr/>
        </p:nvSpPr>
        <p:spPr>
          <a:xfrm>
            <a:off x="180000" y="740160"/>
            <a:ext cx="8508960" cy="5190781"/>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t">
            <a:spAutoFit/>
          </a:bodyPr>
          <a:lstStyle/>
          <a:p>
            <a:pPr algn="ctr">
              <a:lnSpc>
                <a:spcPct val="100000"/>
              </a:lnSpc>
              <a:spcBef>
                <a:spcPts val="1500"/>
              </a:spcBef>
              <a:tabLst>
                <a:tab pos="0" algn="l"/>
              </a:tabLst>
            </a:pPr>
            <a:endParaRPr lang="es-AR" sz="3200" b="0" strike="noStrike" spc="-1" dirty="0">
              <a:solidFill>
                <a:srgbClr val="000000"/>
              </a:solidFill>
              <a:latin typeface="Arial"/>
            </a:endParaRPr>
          </a:p>
          <a:p>
            <a:pPr algn="ctr">
              <a:lnSpc>
                <a:spcPct val="100000"/>
              </a:lnSpc>
              <a:spcBef>
                <a:spcPts val="1500"/>
              </a:spcBef>
              <a:tabLst>
                <a:tab pos="0" algn="l"/>
              </a:tabLst>
            </a:pPr>
            <a:endParaRPr lang="es-AR" sz="3200" b="0" strike="noStrike" spc="-1" dirty="0">
              <a:solidFill>
                <a:srgbClr val="000000"/>
              </a:solidFill>
              <a:latin typeface="Arial"/>
            </a:endParaRPr>
          </a:p>
          <a:p>
            <a:pPr algn="ctr">
              <a:lnSpc>
                <a:spcPct val="100000"/>
              </a:lnSpc>
              <a:spcBef>
                <a:spcPts val="1500"/>
              </a:spcBef>
              <a:tabLst>
                <a:tab pos="0" algn="l"/>
              </a:tabLst>
            </a:pPr>
            <a:r>
              <a:rPr lang="es-AR" sz="3200" b="1" strike="noStrike" spc="-1" dirty="0">
                <a:solidFill>
                  <a:schemeClr val="accent2"/>
                </a:solidFill>
                <a:latin typeface="Arial"/>
                <a:ea typeface="Noto Sans CJK SC Regular"/>
              </a:rPr>
              <a:t>JORNADAS DE TRIBUNALES FISCALES</a:t>
            </a:r>
            <a:endParaRPr lang="es-AR" sz="3200" b="0" strike="noStrike" spc="-1" dirty="0">
              <a:solidFill>
                <a:srgbClr val="000000"/>
              </a:solidFill>
              <a:latin typeface="Arial"/>
            </a:endParaRPr>
          </a:p>
          <a:p>
            <a:pPr algn="just">
              <a:lnSpc>
                <a:spcPct val="100000"/>
              </a:lnSpc>
              <a:spcBef>
                <a:spcPts val="1250"/>
              </a:spcBef>
              <a:tabLst>
                <a:tab pos="0" algn="l"/>
              </a:tabLst>
            </a:pPr>
            <a:endParaRPr lang="es-AR" sz="2400" b="0" strike="noStrike" spc="-1" dirty="0">
              <a:solidFill>
                <a:srgbClr val="000000"/>
              </a:solidFill>
              <a:latin typeface="Arial"/>
            </a:endParaRPr>
          </a:p>
          <a:p>
            <a:pPr algn="ctr">
              <a:lnSpc>
                <a:spcPct val="100000"/>
              </a:lnSpc>
              <a:spcBef>
                <a:spcPts val="1250"/>
              </a:spcBef>
              <a:tabLst>
                <a:tab pos="0" algn="l"/>
              </a:tabLst>
            </a:pPr>
            <a:endParaRPr lang="es-AR" sz="2800" b="0" strike="noStrike" spc="-1" dirty="0">
              <a:solidFill>
                <a:srgbClr val="000000"/>
              </a:solidFill>
              <a:latin typeface="Arial"/>
            </a:endParaRPr>
          </a:p>
          <a:p>
            <a:pPr algn="ctr">
              <a:lnSpc>
                <a:spcPct val="100000"/>
              </a:lnSpc>
              <a:spcBef>
                <a:spcPts val="1250"/>
              </a:spcBef>
              <a:tabLst>
                <a:tab pos="0" algn="l"/>
              </a:tabLst>
            </a:pPr>
            <a:r>
              <a:rPr lang="es-AR" sz="2800" b="1" strike="noStrike" spc="-1" dirty="0">
                <a:solidFill>
                  <a:srgbClr val="404040"/>
                </a:solidFill>
                <a:latin typeface="Arial"/>
                <a:ea typeface="Noto Sans CJK SC Regular"/>
              </a:rPr>
              <a:t>ASOCIACIÓN ARGENTINA DE ESTUDIOS FISCALES</a:t>
            </a:r>
            <a:endParaRPr lang="es-AR" sz="2800" b="0" strike="noStrike" spc="-1" dirty="0">
              <a:solidFill>
                <a:srgbClr val="000000"/>
              </a:solidFill>
              <a:latin typeface="Arial"/>
            </a:endParaRPr>
          </a:p>
          <a:p>
            <a:pPr algn="ctr">
              <a:lnSpc>
                <a:spcPct val="100000"/>
              </a:lnSpc>
              <a:spcBef>
                <a:spcPts val="1250"/>
              </a:spcBef>
              <a:tabLst>
                <a:tab pos="0" algn="l"/>
              </a:tabLst>
            </a:pPr>
            <a:endParaRPr lang="es-AR" sz="2800" b="0" strike="noStrike" spc="-1" dirty="0">
              <a:solidFill>
                <a:srgbClr val="000000"/>
              </a:solidFill>
              <a:latin typeface="Arial"/>
            </a:endParaRPr>
          </a:p>
          <a:p>
            <a:pPr algn="ctr">
              <a:lnSpc>
                <a:spcPct val="100000"/>
              </a:lnSpc>
              <a:spcBef>
                <a:spcPts val="1250"/>
              </a:spcBef>
              <a:tabLst>
                <a:tab pos="0" algn="l"/>
              </a:tabLst>
            </a:pPr>
            <a:r>
              <a:rPr lang="es-AR" sz="2000" b="1" strike="noStrike" spc="-1" dirty="0">
                <a:solidFill>
                  <a:srgbClr val="53575C"/>
                </a:solidFill>
                <a:latin typeface="Arial"/>
                <a:ea typeface="Noto Sans CJK SC Regular"/>
              </a:rPr>
              <a:t>Octubre 2023</a:t>
            </a:r>
            <a:endParaRPr lang="es-AR" sz="2000" b="0" strike="noStrike" spc="-1" dirty="0">
              <a:solidFill>
                <a:srgbClr val="000000"/>
              </a:solidFill>
              <a:latin typeface="Arial"/>
            </a:endParaRPr>
          </a:p>
        </p:txBody>
      </p:sp>
    </p:spTree>
  </p:cSld>
  <p:clrMapOvr>
    <a:masterClrMapping/>
  </p:clrMapOvr>
  <p:transition spd="med" advTm="4000">
    <p:pull dir="r"/>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 name="CuadroTexto 67"/>
          <p:cNvSpPr txBox="1"/>
          <p:nvPr/>
        </p:nvSpPr>
        <p:spPr>
          <a:xfrm>
            <a:off x="360000" y="180000"/>
            <a:ext cx="8640000" cy="6120000"/>
          </a:xfrm>
          <a:prstGeom prst="rect">
            <a:avLst/>
          </a:prstGeom>
          <a:noFill/>
          <a:ln w="0">
            <a:noFill/>
          </a:ln>
        </p:spPr>
        <p:txBody>
          <a:bodyPr lIns="90000" tIns="45000" rIns="90000" bIns="45000" anchor="t">
            <a:noAutofit/>
          </a:bodyPr>
          <a:lstStyle/>
          <a:p>
            <a:pPr algn="ctr"/>
            <a:r>
              <a:rPr lang="es-AR" sz="2800" b="1" i="1" strike="noStrike" spc="-1" dirty="0">
                <a:solidFill>
                  <a:srgbClr val="92D050"/>
                </a:solidFill>
                <a:latin typeface="Arial"/>
                <a:ea typeface="Noto Sans CJK SC Regular"/>
              </a:rPr>
              <a:t>JORNADAS DE TRIBUNALES FISCALES</a:t>
            </a:r>
            <a:endParaRPr lang="es-AR" sz="2800" b="0" strike="noStrike" spc="-1" dirty="0">
              <a:solidFill>
                <a:srgbClr val="000000"/>
              </a:solidFill>
              <a:latin typeface="Arial"/>
            </a:endParaRPr>
          </a:p>
          <a:p>
            <a:pPr algn="ctr"/>
            <a:endParaRPr lang="es-AR" sz="2400" b="0" strike="noStrike" spc="-1" dirty="0">
              <a:solidFill>
                <a:srgbClr val="000000"/>
              </a:solidFill>
              <a:latin typeface="Arial"/>
            </a:endParaRPr>
          </a:p>
          <a:p>
            <a:pPr algn="ctr"/>
            <a:endParaRPr lang="es-AR" sz="2400" b="0" strike="noStrike" spc="-1" dirty="0">
              <a:solidFill>
                <a:srgbClr val="000000"/>
              </a:solidFill>
              <a:latin typeface="Arial"/>
            </a:endParaRPr>
          </a:p>
          <a:p>
            <a:pPr algn="ctr"/>
            <a:endParaRPr lang="es-AR" sz="2400" b="0" strike="noStrike" spc="-1" dirty="0">
              <a:solidFill>
                <a:srgbClr val="000000"/>
              </a:solidFill>
              <a:latin typeface="Arial"/>
            </a:endParaRPr>
          </a:p>
          <a:p>
            <a:pPr algn="just"/>
            <a:r>
              <a:rPr lang="es-AR" sz="2400" b="1" i="1" strike="noStrike" spc="-1" dirty="0">
                <a:solidFill>
                  <a:srgbClr val="000000"/>
                </a:solidFill>
                <a:latin typeface="Arial"/>
                <a:ea typeface="Noto Sans CJK SC Regular"/>
              </a:rPr>
              <a:t>“… en lo relativo al agravio de solidaridad, corresponde acoger el mismo debido a que las normas del derecho público local devienen inaplicables en tanto se aparten de los contenidos de las leyes nacionales comunes, toda vez que la competencia constitucional para regular la materia corresponde de modo exclusivo y excluyente al Congreso de la Nación y no a las autoridades provinciales (conf. Art. 75 inciso 12 de la Constitución Nacional). Así lo manifiesto.”</a:t>
            </a:r>
            <a:endParaRPr lang="es-AR" sz="2400" b="0" strike="noStrike" spc="-1" dirty="0">
              <a:solidFill>
                <a:srgbClr val="000000"/>
              </a:solidFill>
              <a:latin typeface="Arial"/>
            </a:endParaRPr>
          </a:p>
          <a:p>
            <a:pPr algn="just"/>
            <a:endParaRPr lang="es-AR" sz="2400" b="0" strike="noStrike" spc="-1" dirty="0">
              <a:solidFill>
                <a:srgbClr val="000000"/>
              </a:solidFill>
              <a:latin typeface="Arial"/>
            </a:endParaRPr>
          </a:p>
          <a:p>
            <a:pPr algn="just"/>
            <a:r>
              <a:rPr lang="es-AR" sz="2400" b="1" i="1" strike="noStrike" spc="-1" dirty="0">
                <a:solidFill>
                  <a:srgbClr val="000000"/>
                </a:solidFill>
                <a:latin typeface="Arial"/>
                <a:ea typeface="Noto Sans CJK SC Regular"/>
              </a:rPr>
              <a:t>VOTO DEL DR. MIGUEL H. E. OROZ </a:t>
            </a:r>
            <a:r>
              <a:rPr lang="es-AR" sz="2400" b="1" i="1" spc="-1" dirty="0">
                <a:solidFill>
                  <a:srgbClr val="000000"/>
                </a:solidFill>
                <a:latin typeface="Arial"/>
                <a:ea typeface="Noto Sans CJK SC Regular"/>
              </a:rPr>
              <a:t>–Conjuez- </a:t>
            </a:r>
            <a:r>
              <a:rPr lang="es-AR" sz="2400" b="1" i="1" strike="noStrike" spc="-1" dirty="0">
                <a:solidFill>
                  <a:srgbClr val="000000"/>
                </a:solidFill>
                <a:latin typeface="Arial"/>
                <a:ea typeface="Noto Sans CJK SC Regular"/>
              </a:rPr>
              <a:t>en “</a:t>
            </a:r>
            <a:r>
              <a:rPr lang="es-AR" sz="2400" b="1" i="1" strike="noStrike" spc="-1" dirty="0" err="1">
                <a:solidFill>
                  <a:srgbClr val="000000"/>
                </a:solidFill>
                <a:latin typeface="Arial"/>
                <a:ea typeface="Noto Sans CJK SC Regular"/>
              </a:rPr>
              <a:t>Transol</a:t>
            </a:r>
            <a:r>
              <a:rPr lang="es-AR" sz="2400" b="1" i="1" strike="noStrike" spc="-1" dirty="0">
                <a:solidFill>
                  <a:srgbClr val="000000"/>
                </a:solidFill>
                <a:latin typeface="Arial"/>
                <a:ea typeface="Noto Sans CJK SC Regular"/>
              </a:rPr>
              <a:t> SRL”</a:t>
            </a:r>
            <a:endParaRPr lang="es-AR" sz="2400" b="0" strike="noStrike" spc="-1" dirty="0">
              <a:solidFill>
                <a:srgbClr val="000000"/>
              </a:solidFill>
              <a:latin typeface="Arial"/>
            </a:endParaRPr>
          </a:p>
        </p:txBody>
      </p:sp>
    </p:spTree>
  </p:cSld>
  <p:clrMapOvr>
    <a:masterClrMapping/>
  </p:clrMapOvr>
  <p:transition spd="med">
    <p:pull dir="r"/>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 name="CuadroTexto 68"/>
          <p:cNvSpPr txBox="1"/>
          <p:nvPr/>
        </p:nvSpPr>
        <p:spPr>
          <a:xfrm>
            <a:off x="180000" y="360000"/>
            <a:ext cx="8820000" cy="6462000"/>
          </a:xfrm>
          <a:prstGeom prst="rect">
            <a:avLst/>
          </a:prstGeom>
          <a:noFill/>
          <a:ln w="0">
            <a:noFill/>
          </a:ln>
        </p:spPr>
        <p:txBody>
          <a:bodyPr lIns="90000" tIns="45000" rIns="90000" bIns="45000" anchor="t">
            <a:noAutofit/>
          </a:bodyPr>
          <a:lstStyle/>
          <a:p>
            <a:pPr algn="ctr"/>
            <a:r>
              <a:rPr lang="es-AR" sz="2800" b="1" i="1" strike="noStrike" spc="-1" dirty="0">
                <a:solidFill>
                  <a:srgbClr val="92D050"/>
                </a:solidFill>
                <a:latin typeface="Arial"/>
                <a:ea typeface="Noto Sans CJK SC Regular"/>
              </a:rPr>
              <a:t>JORNADAS DE TRIBUNALES FISCALES</a:t>
            </a:r>
            <a:endParaRPr lang="es-AR" sz="2800" b="0" strike="noStrike" spc="-1" dirty="0">
              <a:solidFill>
                <a:srgbClr val="000000"/>
              </a:solidFill>
              <a:latin typeface="Arial"/>
            </a:endParaRPr>
          </a:p>
          <a:p>
            <a:pPr algn="ctr"/>
            <a:endParaRPr lang="es-AR" sz="2400" b="0" strike="noStrike" spc="-1" dirty="0">
              <a:solidFill>
                <a:srgbClr val="000000"/>
              </a:solidFill>
              <a:latin typeface="Arial"/>
            </a:endParaRPr>
          </a:p>
          <a:p>
            <a:pPr marL="216000" indent="-216000" algn="just">
              <a:buClr>
                <a:srgbClr val="000000"/>
              </a:buClr>
              <a:buSzPct val="45000"/>
              <a:buFont typeface="Wingdings" charset="2"/>
              <a:buChar char=""/>
            </a:pPr>
            <a:r>
              <a:rPr lang="es-AR" sz="2000" b="1" i="1" strike="noStrike" spc="-1" dirty="0">
                <a:solidFill>
                  <a:srgbClr val="000000"/>
                </a:solidFill>
                <a:latin typeface="Arial"/>
                <a:ea typeface="Noto Sans CJK SC Regular"/>
              </a:rPr>
              <a:t>Ejercicio del poder tributario no delegado a la Nación.</a:t>
            </a:r>
            <a:endParaRPr lang="es-AR" sz="2000" b="0" strike="noStrike" spc="-1" dirty="0">
              <a:solidFill>
                <a:srgbClr val="000000"/>
              </a:solidFill>
              <a:latin typeface="Arial"/>
            </a:endParaRPr>
          </a:p>
          <a:p>
            <a:pPr marL="216000" indent="-216000" algn="just">
              <a:lnSpc>
                <a:spcPct val="100000"/>
              </a:lnSpc>
              <a:buClr>
                <a:srgbClr val="000000"/>
              </a:buClr>
              <a:buSzPct val="45000"/>
              <a:buFont typeface="Wingdings" charset="2"/>
              <a:buChar char=""/>
            </a:pPr>
            <a:r>
              <a:rPr lang="es-AR" sz="2000" b="1" i="1" strike="noStrike" spc="-1" dirty="0">
                <a:solidFill>
                  <a:srgbClr val="000000"/>
                </a:solidFill>
                <a:latin typeface="Arial"/>
                <a:ea typeface="Noto Sans CJK SC Regular"/>
              </a:rPr>
              <a:t>Autonomía dogmática del Derecho Tributario.</a:t>
            </a:r>
            <a:endParaRPr lang="es-AR" sz="2000" b="0" strike="noStrike" spc="-1" dirty="0">
              <a:solidFill>
                <a:srgbClr val="000000"/>
              </a:solidFill>
              <a:latin typeface="Arial"/>
            </a:endParaRPr>
          </a:p>
          <a:p>
            <a:pPr marL="216000" indent="-216000" algn="just">
              <a:lnSpc>
                <a:spcPct val="100000"/>
              </a:lnSpc>
              <a:buClr>
                <a:srgbClr val="000000"/>
              </a:buClr>
              <a:buSzPct val="45000"/>
              <a:buFont typeface="Wingdings" charset="2"/>
              <a:buChar char=""/>
            </a:pPr>
            <a:r>
              <a:rPr lang="es-AR" sz="2000" b="1" i="1" strike="noStrike" spc="-1" dirty="0">
                <a:solidFill>
                  <a:srgbClr val="000000"/>
                </a:solidFill>
                <a:latin typeface="Arial"/>
                <a:ea typeface="Noto Sans CJK SC Regular"/>
              </a:rPr>
              <a:t>Aplicación del principio de la realidad económica.</a:t>
            </a:r>
            <a:endParaRPr lang="es-AR" sz="2000" b="0" strike="noStrike" spc="-1" dirty="0">
              <a:solidFill>
                <a:srgbClr val="000000"/>
              </a:solidFill>
              <a:latin typeface="Arial"/>
            </a:endParaRPr>
          </a:p>
          <a:p>
            <a:pPr marL="216000" indent="-216000" algn="just">
              <a:lnSpc>
                <a:spcPct val="100000"/>
              </a:lnSpc>
              <a:buClr>
                <a:srgbClr val="000000"/>
              </a:buClr>
              <a:buSzPct val="45000"/>
              <a:buFont typeface="Wingdings" charset="2"/>
              <a:buChar char=""/>
            </a:pPr>
            <a:r>
              <a:rPr lang="es-AR" sz="2000" b="1" i="1" strike="noStrike" spc="-1" dirty="0">
                <a:solidFill>
                  <a:srgbClr val="000000"/>
                </a:solidFill>
                <a:latin typeface="Arial"/>
                <a:ea typeface="Noto Sans CJK SC Regular"/>
              </a:rPr>
              <a:t>Servicio personal con carácter de carga pública personal</a:t>
            </a:r>
            <a:endParaRPr lang="es-AR" sz="2000" b="0" strike="noStrike" spc="-1" dirty="0">
              <a:solidFill>
                <a:srgbClr val="000000"/>
              </a:solidFill>
              <a:latin typeface="Arial"/>
            </a:endParaRPr>
          </a:p>
          <a:p>
            <a:pPr marL="216000" indent="-216000" algn="just">
              <a:lnSpc>
                <a:spcPct val="100000"/>
              </a:lnSpc>
              <a:buClr>
                <a:srgbClr val="000000"/>
              </a:buClr>
              <a:buSzPct val="45000"/>
              <a:buFont typeface="Wingdings" charset="2"/>
              <a:buChar char=""/>
            </a:pPr>
            <a:r>
              <a:rPr lang="es-AR" sz="2000" b="1" i="1" strike="noStrike" spc="-1" dirty="0">
                <a:solidFill>
                  <a:srgbClr val="000000"/>
                </a:solidFill>
                <a:latin typeface="Arial"/>
                <a:ea typeface="Noto Sans CJK SC Regular"/>
              </a:rPr>
              <a:t>“...la interpretación y estudio del elemento subjetivo del hecho imponible, en tanto relación jurídica de naturaleza tributaria que da nacimiento a la obligación tributaria de pago, cuya extinción como carga pública obligatoria opera por los medos legalmente habilitados al efecto desde la especialidad tributaria, jamás puede ser abordado para su interpretación y entendimiento por los </a:t>
            </a:r>
            <a:r>
              <a:rPr lang="es-AR" sz="2000" b="1" i="1" strike="noStrike" spc="-1" dirty="0" err="1">
                <a:solidFill>
                  <a:srgbClr val="000000"/>
                </a:solidFill>
                <a:latin typeface="Arial"/>
                <a:ea typeface="Noto Sans CJK SC Regular"/>
              </a:rPr>
              <a:t>arts</a:t>
            </a:r>
            <a:r>
              <a:rPr lang="es-AR" sz="2000" b="1" i="1" strike="noStrike" spc="-1" dirty="0">
                <a:solidFill>
                  <a:srgbClr val="000000"/>
                </a:solidFill>
                <a:latin typeface="Arial"/>
                <a:ea typeface="Noto Sans CJK SC Regular"/>
              </a:rPr>
              <a:t> 144, 333 y </a:t>
            </a:r>
            <a:r>
              <a:rPr lang="es-AR" sz="2000" b="1" i="1" strike="noStrike" spc="-1" dirty="0" err="1">
                <a:solidFill>
                  <a:srgbClr val="000000"/>
                </a:solidFill>
                <a:latin typeface="Arial"/>
                <a:ea typeface="Noto Sans CJK SC Regular"/>
              </a:rPr>
              <a:t>ccdtes</a:t>
            </a:r>
            <a:r>
              <a:rPr lang="es-AR" sz="2000" b="1" i="1" strike="noStrike" spc="-1" dirty="0">
                <a:solidFill>
                  <a:srgbClr val="000000"/>
                </a:solidFill>
                <a:latin typeface="Arial"/>
                <a:ea typeface="Noto Sans CJK SC Regular"/>
              </a:rPr>
              <a:t>. del CCyCN o 54 y </a:t>
            </a:r>
            <a:r>
              <a:rPr lang="es-AR" sz="2000" b="1" i="1" strike="noStrike" spc="-1" dirty="0" err="1">
                <a:solidFill>
                  <a:srgbClr val="000000"/>
                </a:solidFill>
                <a:latin typeface="Arial"/>
                <a:ea typeface="Noto Sans CJK SC Regular"/>
              </a:rPr>
              <a:t>ccdtes</a:t>
            </a:r>
            <a:r>
              <a:rPr lang="es-AR" sz="2000" b="1" i="1" strike="noStrike" spc="-1" dirty="0">
                <a:solidFill>
                  <a:srgbClr val="000000"/>
                </a:solidFill>
                <a:latin typeface="Arial"/>
                <a:ea typeface="Noto Sans CJK SC Regular"/>
              </a:rPr>
              <a:t>. de la LGS, en tanto dicho elemento subjetivo de hecho económico gravado por tributo cuenta con una herramienta interpretativa especial descripta en el art. 7 del Código Fiscal...”</a:t>
            </a:r>
          </a:p>
          <a:p>
            <a:pPr marL="216000" indent="-216000" algn="just">
              <a:lnSpc>
                <a:spcPct val="100000"/>
              </a:lnSpc>
              <a:buClr>
                <a:srgbClr val="000000"/>
              </a:buClr>
              <a:buSzPct val="45000"/>
              <a:buFont typeface="Wingdings" charset="2"/>
              <a:buChar char=""/>
            </a:pPr>
            <a:r>
              <a:rPr lang="es-AR" sz="2000" b="1" i="1" spc="-1" dirty="0">
                <a:solidFill>
                  <a:srgbClr val="000000"/>
                </a:solidFill>
                <a:latin typeface="Arial"/>
              </a:rPr>
              <a:t>Aplicación de los principios de la realidad económica y capacidad contributiva.</a:t>
            </a:r>
          </a:p>
          <a:p>
            <a:pPr marL="216000" indent="-216000" algn="just">
              <a:lnSpc>
                <a:spcPct val="100000"/>
              </a:lnSpc>
              <a:buClr>
                <a:srgbClr val="000000"/>
              </a:buClr>
              <a:buSzPct val="45000"/>
              <a:buFont typeface="Wingdings" charset="2"/>
              <a:buChar char=""/>
            </a:pPr>
            <a:endParaRPr lang="es-AR" sz="2000" b="1" i="1" strike="noStrike" spc="-1" dirty="0">
              <a:solidFill>
                <a:srgbClr val="000000"/>
              </a:solidFill>
              <a:latin typeface="Arial"/>
            </a:endParaRPr>
          </a:p>
          <a:p>
            <a:pPr marL="216000" indent="-216000" algn="just">
              <a:lnSpc>
                <a:spcPct val="100000"/>
              </a:lnSpc>
              <a:buClr>
                <a:srgbClr val="000000"/>
              </a:buClr>
              <a:buSzPct val="45000"/>
              <a:buFont typeface="Wingdings" charset="2"/>
              <a:buChar char=""/>
            </a:pPr>
            <a:r>
              <a:rPr lang="es-AR" sz="2000" b="1" i="1" spc="-1" dirty="0">
                <a:solidFill>
                  <a:srgbClr val="000000"/>
                </a:solidFill>
                <a:latin typeface="Arial"/>
              </a:rPr>
              <a:t>Conjuez Dr. </a:t>
            </a:r>
            <a:r>
              <a:rPr lang="es-AR" sz="2000" b="1" i="1" spc="-1" dirty="0" err="1">
                <a:solidFill>
                  <a:srgbClr val="000000"/>
                </a:solidFill>
                <a:latin typeface="Arial"/>
              </a:rPr>
              <a:t>Matinata</a:t>
            </a:r>
            <a:r>
              <a:rPr lang="es-AR" sz="2000" b="1" i="1" spc="-1" dirty="0">
                <a:solidFill>
                  <a:srgbClr val="000000"/>
                </a:solidFill>
                <a:latin typeface="Arial"/>
              </a:rPr>
              <a:t> </a:t>
            </a:r>
            <a:endParaRPr lang="es-AR" sz="2000" b="0" strike="noStrike" spc="-1" dirty="0">
              <a:solidFill>
                <a:srgbClr val="000000"/>
              </a:solidFill>
              <a:latin typeface="Arial"/>
            </a:endParaRPr>
          </a:p>
        </p:txBody>
      </p:sp>
    </p:spTree>
  </p:cSld>
  <p:clrMapOvr>
    <a:masterClrMapping/>
  </p:clrMapOvr>
  <p:transition spd="med">
    <p:pull dir="r"/>
  </p:transition>
</p:sld>
</file>

<file path=ppt/slides/slide12.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0" name="Text Box 1"/>
          <p:cNvSpPr/>
          <p:nvPr/>
        </p:nvSpPr>
        <p:spPr>
          <a:xfrm>
            <a:off x="755640" y="476280"/>
            <a:ext cx="7344000" cy="129456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t">
            <a:spAutoFit/>
          </a:bodyPr>
          <a:lstStyle/>
          <a:p>
            <a:pPr algn="ctr">
              <a:lnSpc>
                <a:spcPct val="100000"/>
              </a:lnSpc>
              <a:spcBef>
                <a:spcPts val="1125"/>
              </a:spcBef>
              <a:tabLst>
                <a:tab pos="0" algn="l"/>
              </a:tabLst>
            </a:pPr>
            <a:endParaRPr lang="es-AR" sz="1800" b="0" strike="noStrike" spc="-1">
              <a:solidFill>
                <a:srgbClr val="000000"/>
              </a:solidFill>
              <a:latin typeface="Arial"/>
            </a:endParaRPr>
          </a:p>
          <a:p>
            <a:pPr algn="ctr">
              <a:lnSpc>
                <a:spcPct val="100000"/>
              </a:lnSpc>
              <a:spcBef>
                <a:spcPts val="1125"/>
              </a:spcBef>
              <a:tabLst>
                <a:tab pos="0" algn="l"/>
              </a:tabLst>
            </a:pPr>
            <a:endParaRPr lang="es-AR" sz="1800" b="0" strike="noStrike" spc="-1">
              <a:solidFill>
                <a:srgbClr val="000000"/>
              </a:solidFill>
              <a:latin typeface="Arial"/>
            </a:endParaRPr>
          </a:p>
          <a:p>
            <a:pPr algn="ctr">
              <a:lnSpc>
                <a:spcPct val="100000"/>
              </a:lnSpc>
              <a:spcBef>
                <a:spcPts val="1375"/>
              </a:spcBef>
              <a:tabLst>
                <a:tab pos="0" algn="l"/>
              </a:tabLst>
            </a:pPr>
            <a:endParaRPr lang="es-AR" sz="2200" b="0" strike="noStrike" spc="-1">
              <a:solidFill>
                <a:srgbClr val="000000"/>
              </a:solidFill>
              <a:latin typeface="Arial"/>
            </a:endParaRPr>
          </a:p>
        </p:txBody>
      </p:sp>
      <p:sp>
        <p:nvSpPr>
          <p:cNvPr id="71" name="CuadroTexto 97"/>
          <p:cNvSpPr/>
          <p:nvPr/>
        </p:nvSpPr>
        <p:spPr>
          <a:xfrm>
            <a:off x="375480" y="476280"/>
            <a:ext cx="8397360" cy="5103000"/>
          </a:xfrm>
          <a:prstGeom prst="rect">
            <a:avLst/>
          </a:prstGeom>
          <a:noFill/>
          <a:ln w="0">
            <a:noFill/>
          </a:ln>
        </p:spPr>
        <p:style>
          <a:lnRef idx="0">
            <a:scrgbClr r="0" g="0" b="0"/>
          </a:lnRef>
          <a:fillRef idx="0">
            <a:scrgbClr r="0" g="0" b="0"/>
          </a:fillRef>
          <a:effectRef idx="0">
            <a:scrgbClr r="0" g="0" b="0"/>
          </a:effectRef>
          <a:fontRef idx="minor"/>
        </p:style>
        <p:txBody>
          <a:bodyPr lIns="90000" tIns="45000" rIns="90000" bIns="45000" anchor="t">
            <a:noAutofit/>
          </a:bodyPr>
          <a:lstStyle/>
          <a:p>
            <a:pPr algn="ctr">
              <a:lnSpc>
                <a:spcPct val="100000"/>
              </a:lnSpc>
              <a:spcBef>
                <a:spcPts val="1500"/>
              </a:spcBef>
              <a:tabLst>
                <a:tab pos="0" algn="l"/>
              </a:tabLst>
            </a:pPr>
            <a:r>
              <a:rPr lang="es-AR" sz="2800" b="1" i="1" strike="noStrike" spc="-1">
                <a:solidFill>
                  <a:srgbClr val="92D050"/>
                </a:solidFill>
                <a:latin typeface="Arial"/>
                <a:ea typeface="Noto Sans CJK SC Regular"/>
              </a:rPr>
              <a:t>JORNADAS DE TRIBUNALES FISCALES</a:t>
            </a:r>
            <a:endParaRPr lang="es-AR" sz="2800" b="0" strike="noStrike" spc="-1">
              <a:solidFill>
                <a:srgbClr val="000000"/>
              </a:solidFill>
              <a:latin typeface="Arial"/>
            </a:endParaRPr>
          </a:p>
          <a:p>
            <a:pPr algn="ctr">
              <a:lnSpc>
                <a:spcPct val="100000"/>
              </a:lnSpc>
              <a:spcBef>
                <a:spcPts val="1500"/>
              </a:spcBef>
              <a:tabLst>
                <a:tab pos="0" algn="l"/>
              </a:tabLst>
            </a:pPr>
            <a:endParaRPr lang="es-AR" sz="2400" b="0" strike="noStrike" spc="-1" dirty="0">
              <a:solidFill>
                <a:srgbClr val="000000"/>
              </a:solidFill>
              <a:latin typeface="Arial"/>
            </a:endParaRPr>
          </a:p>
          <a:p>
            <a:pPr>
              <a:lnSpc>
                <a:spcPct val="100000"/>
              </a:lnSpc>
              <a:tabLst>
                <a:tab pos="0" algn="l"/>
              </a:tabLst>
            </a:pPr>
            <a:endParaRPr lang="es-AR" sz="3200" b="0" strike="noStrike" spc="-1" dirty="0">
              <a:solidFill>
                <a:srgbClr val="000000"/>
              </a:solidFill>
              <a:latin typeface="Arial"/>
            </a:endParaRPr>
          </a:p>
          <a:p>
            <a:pPr>
              <a:lnSpc>
                <a:spcPct val="100000"/>
              </a:lnSpc>
              <a:tabLst>
                <a:tab pos="0" algn="l"/>
              </a:tabLst>
            </a:pPr>
            <a:endParaRPr lang="es-AR" sz="3200" b="0" strike="noStrike" spc="-1" dirty="0">
              <a:solidFill>
                <a:srgbClr val="000000"/>
              </a:solidFill>
              <a:latin typeface="Arial"/>
            </a:endParaRPr>
          </a:p>
          <a:p>
            <a:pPr algn="ctr">
              <a:lnSpc>
                <a:spcPct val="100000"/>
              </a:lnSpc>
              <a:tabLst>
                <a:tab pos="0" algn="l"/>
              </a:tabLst>
            </a:pPr>
            <a:r>
              <a:rPr lang="es-AR" sz="3200" b="1" strike="noStrike" spc="-1" dirty="0">
                <a:solidFill>
                  <a:srgbClr val="0070C0"/>
                </a:solidFill>
                <a:latin typeface="Arial"/>
                <a:ea typeface="Noto Sans CJK SC Regular"/>
              </a:rPr>
              <a:t>Muchas gracias por la atención recibida.</a:t>
            </a:r>
            <a:endParaRPr lang="es-AR" sz="3200" b="0" strike="noStrike" spc="-1" dirty="0">
              <a:solidFill>
                <a:srgbClr val="000000"/>
              </a:solidFill>
              <a:latin typeface="Arial"/>
            </a:endParaRPr>
          </a:p>
          <a:p>
            <a:pPr algn="ctr">
              <a:lnSpc>
                <a:spcPct val="100000"/>
              </a:lnSpc>
              <a:tabLst>
                <a:tab pos="0" algn="l"/>
              </a:tabLst>
            </a:pPr>
            <a:r>
              <a:rPr lang="es-AR" sz="3200" b="1" strike="noStrike" spc="-1" dirty="0">
                <a:solidFill>
                  <a:srgbClr val="0070C0"/>
                </a:solidFill>
                <a:latin typeface="Arial"/>
                <a:ea typeface="Noto Sans CJK SC Regular"/>
              </a:rPr>
              <a:t> </a:t>
            </a:r>
            <a:endParaRPr lang="es-AR" sz="3200" b="0" strike="noStrike" spc="-1" dirty="0">
              <a:solidFill>
                <a:srgbClr val="000000"/>
              </a:solidFill>
              <a:latin typeface="Arial"/>
            </a:endParaRPr>
          </a:p>
          <a:p>
            <a:pPr algn="ctr">
              <a:lnSpc>
                <a:spcPct val="100000"/>
              </a:lnSpc>
              <a:tabLst>
                <a:tab pos="0" algn="l"/>
              </a:tabLst>
            </a:pPr>
            <a:endParaRPr lang="es-AR" sz="3200" b="0" strike="noStrike" spc="-1" dirty="0">
              <a:solidFill>
                <a:srgbClr val="000000"/>
              </a:solidFill>
              <a:latin typeface="Arial"/>
            </a:endParaRPr>
          </a:p>
          <a:p>
            <a:pPr algn="ctr">
              <a:lnSpc>
                <a:spcPct val="100000"/>
              </a:lnSpc>
              <a:tabLst>
                <a:tab pos="0" algn="l"/>
              </a:tabLst>
            </a:pPr>
            <a:r>
              <a:rPr lang="es-AR" sz="3200" b="1" strike="noStrike" spc="-1" dirty="0">
                <a:solidFill>
                  <a:srgbClr val="0070C0"/>
                </a:solidFill>
                <a:latin typeface="Arial"/>
                <a:ea typeface="Noto Sans CJK SC Regular"/>
              </a:rPr>
              <a:t>Mercedes Sastre</a:t>
            </a:r>
            <a:endParaRPr lang="es-AR" sz="3200" b="0" strike="noStrike" spc="-1" dirty="0">
              <a:solidFill>
                <a:srgbClr val="000000"/>
              </a:solidFill>
              <a:latin typeface="Arial"/>
            </a:endParaRPr>
          </a:p>
          <a:p>
            <a:pPr>
              <a:lnSpc>
                <a:spcPct val="100000"/>
              </a:lnSpc>
              <a:tabLst>
                <a:tab pos="0" algn="l"/>
              </a:tabLst>
            </a:pPr>
            <a:endParaRPr lang="es-AR" sz="3200" b="0" strike="noStrike" spc="-1" dirty="0">
              <a:solidFill>
                <a:srgbClr val="000000"/>
              </a:solidFill>
              <a:latin typeface="Arial"/>
            </a:endParaRPr>
          </a:p>
          <a:p>
            <a:pPr>
              <a:lnSpc>
                <a:spcPct val="100000"/>
              </a:lnSpc>
              <a:tabLst>
                <a:tab pos="0" algn="l"/>
              </a:tabLst>
            </a:pPr>
            <a:r>
              <a:rPr lang="es-AR" sz="3200" b="1" strike="noStrike" spc="-1" dirty="0">
                <a:solidFill>
                  <a:schemeClr val="accent2">
                    <a:lumMod val="40000"/>
                    <a:lumOff val="60000"/>
                  </a:schemeClr>
                </a:solidFill>
                <a:latin typeface="Arial"/>
                <a:ea typeface="Noto Sans CJK SC Regular"/>
              </a:rPr>
              <a:t> </a:t>
            </a:r>
            <a:endParaRPr lang="es-AR" sz="3200" b="0" strike="noStrike" spc="-1" dirty="0">
              <a:solidFill>
                <a:srgbClr val="000000"/>
              </a:solidFill>
              <a:latin typeface="Arial"/>
            </a:endParaRPr>
          </a:p>
        </p:txBody>
      </p:sp>
    </p:spTree>
  </p:cSld>
  <p:clrMapOvr>
    <a:masterClrMapping/>
  </p:clrMapOvr>
  <p:transition spd="med">
    <p:pull dir="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 name="Text Box 1"/>
          <p:cNvSpPr/>
          <p:nvPr/>
        </p:nvSpPr>
        <p:spPr>
          <a:xfrm>
            <a:off x="106200" y="0"/>
            <a:ext cx="8859960" cy="836100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t">
            <a:spAutoFit/>
          </a:bodyPr>
          <a:lstStyle/>
          <a:p>
            <a:pPr algn="ctr">
              <a:lnSpc>
                <a:spcPct val="100000"/>
              </a:lnSpc>
              <a:spcBef>
                <a:spcPts val="1500"/>
              </a:spcBef>
              <a:tabLst>
                <a:tab pos="0" algn="l"/>
              </a:tabLst>
            </a:pPr>
            <a:endParaRPr lang="es-AR" sz="3200" b="0" strike="noStrike" spc="-1" dirty="0">
              <a:solidFill>
                <a:srgbClr val="000000"/>
              </a:solidFill>
              <a:latin typeface="Arial"/>
            </a:endParaRPr>
          </a:p>
          <a:p>
            <a:pPr algn="ctr">
              <a:lnSpc>
                <a:spcPct val="100000"/>
              </a:lnSpc>
              <a:spcBef>
                <a:spcPts val="1500"/>
              </a:spcBef>
              <a:tabLst>
                <a:tab pos="0" algn="l"/>
              </a:tabLst>
            </a:pPr>
            <a:endParaRPr lang="es-AR" sz="3200" b="0" strike="noStrike" spc="-1" dirty="0">
              <a:solidFill>
                <a:srgbClr val="000000"/>
              </a:solidFill>
              <a:latin typeface="Arial"/>
            </a:endParaRPr>
          </a:p>
          <a:p>
            <a:pPr algn="ctr">
              <a:lnSpc>
                <a:spcPct val="100000"/>
              </a:lnSpc>
              <a:spcBef>
                <a:spcPts val="1500"/>
              </a:spcBef>
              <a:tabLst>
                <a:tab pos="0" algn="l"/>
              </a:tabLst>
            </a:pPr>
            <a:r>
              <a:rPr lang="es-AR" sz="3200" b="1" strike="noStrike" spc="-1" dirty="0">
                <a:solidFill>
                  <a:schemeClr val="accent2">
                    <a:lumMod val="40000"/>
                    <a:lumOff val="60000"/>
                  </a:schemeClr>
                </a:solidFill>
                <a:latin typeface="Arial"/>
                <a:ea typeface="Noto Sans CJK SC Regular"/>
              </a:rPr>
              <a:t>JORNADAS DE TRIBUNALES FISCALES</a:t>
            </a:r>
            <a:endParaRPr lang="es-AR" sz="3200" b="0" strike="noStrike" spc="-1" dirty="0">
              <a:solidFill>
                <a:srgbClr val="000000"/>
              </a:solidFill>
              <a:latin typeface="Arial"/>
            </a:endParaRPr>
          </a:p>
          <a:p>
            <a:pPr algn="ctr">
              <a:lnSpc>
                <a:spcPct val="100000"/>
              </a:lnSpc>
              <a:spcBef>
                <a:spcPts val="1500"/>
              </a:spcBef>
              <a:tabLst>
                <a:tab pos="0" algn="l"/>
              </a:tabLst>
            </a:pPr>
            <a:r>
              <a:rPr lang="es-AR" sz="2000" b="1" strike="noStrike" spc="-1" dirty="0">
                <a:solidFill>
                  <a:srgbClr val="000000"/>
                </a:solidFill>
                <a:latin typeface="Arial"/>
                <a:ea typeface="DejaVu Sans"/>
              </a:rPr>
              <a:t>AAEF</a:t>
            </a:r>
            <a:endParaRPr lang="es-AR" sz="2000" b="0" strike="noStrike" spc="-1" dirty="0">
              <a:solidFill>
                <a:srgbClr val="000000"/>
              </a:solidFill>
              <a:latin typeface="Arial"/>
            </a:endParaRPr>
          </a:p>
          <a:p>
            <a:pPr algn="ctr">
              <a:lnSpc>
                <a:spcPct val="100000"/>
              </a:lnSpc>
              <a:spcBef>
                <a:spcPts val="1500"/>
              </a:spcBef>
              <a:tabLst>
                <a:tab pos="0" algn="l"/>
              </a:tabLst>
            </a:pPr>
            <a:endParaRPr lang="es-AR" sz="3200" b="0" strike="noStrike" spc="-1" dirty="0">
              <a:solidFill>
                <a:srgbClr val="000000"/>
              </a:solidFill>
              <a:latin typeface="Arial"/>
            </a:endParaRPr>
          </a:p>
          <a:p>
            <a:pPr algn="ctr">
              <a:lnSpc>
                <a:spcPct val="100000"/>
              </a:lnSpc>
              <a:spcBef>
                <a:spcPts val="1500"/>
              </a:spcBef>
              <a:tabLst>
                <a:tab pos="0" algn="l"/>
              </a:tabLst>
            </a:pPr>
            <a:endParaRPr lang="es-AR" sz="3200" b="0" strike="noStrike" spc="-1" dirty="0">
              <a:solidFill>
                <a:srgbClr val="000000"/>
              </a:solidFill>
              <a:latin typeface="Arial"/>
            </a:endParaRPr>
          </a:p>
          <a:p>
            <a:pPr algn="ctr">
              <a:lnSpc>
                <a:spcPct val="100000"/>
              </a:lnSpc>
              <a:spcBef>
                <a:spcPts val="1500"/>
              </a:spcBef>
              <a:tabLst>
                <a:tab pos="0" algn="l"/>
              </a:tabLst>
            </a:pPr>
            <a:r>
              <a:rPr lang="es-MX" sz="3200" b="1" strike="noStrike" spc="-1" dirty="0">
                <a:solidFill>
                  <a:srgbClr val="000000"/>
                </a:solidFill>
                <a:latin typeface="Arial"/>
                <a:ea typeface="DejaVu Sans"/>
              </a:rPr>
              <a:t>Sistema de responsabilidad solidaria en materia fiscal en la provincia de Buenos Aires </a:t>
            </a:r>
            <a:endParaRPr lang="es-AR" sz="32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p:txBody>
      </p:sp>
    </p:spTree>
  </p:cSld>
  <p:clrMapOvr>
    <a:masterClrMapping/>
  </p:clrMapOvr>
  <p:transition spd="med">
    <p:pull dir="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 name="Text Box 1"/>
          <p:cNvSpPr/>
          <p:nvPr/>
        </p:nvSpPr>
        <p:spPr>
          <a:xfrm>
            <a:off x="106200" y="0"/>
            <a:ext cx="8859960" cy="584712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t">
            <a:spAutoFit/>
          </a:bodyPr>
          <a:lstStyle/>
          <a:p>
            <a:pPr algn="ctr">
              <a:lnSpc>
                <a:spcPct val="100000"/>
              </a:lnSpc>
              <a:spcBef>
                <a:spcPts val="1500"/>
              </a:spcBef>
              <a:tabLst>
                <a:tab pos="0" algn="l"/>
              </a:tabLst>
            </a:pPr>
            <a:endParaRPr lang="es-AR" sz="2000" b="0" strike="noStrike" spc="-1">
              <a:solidFill>
                <a:srgbClr val="000000"/>
              </a:solidFill>
              <a:latin typeface="Arial"/>
            </a:endParaRPr>
          </a:p>
          <a:p>
            <a:pPr algn="ctr">
              <a:lnSpc>
                <a:spcPct val="100000"/>
              </a:lnSpc>
              <a:spcBef>
                <a:spcPts val="1500"/>
              </a:spcBef>
              <a:tabLst>
                <a:tab pos="0" algn="l"/>
              </a:tabLst>
            </a:pPr>
            <a:endParaRPr lang="es-AR" sz="2000" b="0" strike="noStrike" spc="-1">
              <a:solidFill>
                <a:srgbClr val="000000"/>
              </a:solidFill>
              <a:latin typeface="Arial"/>
            </a:endParaRPr>
          </a:p>
          <a:p>
            <a:pPr algn="ctr">
              <a:lnSpc>
                <a:spcPct val="100000"/>
              </a:lnSpc>
              <a:spcBef>
                <a:spcPts val="1500"/>
              </a:spcBef>
              <a:tabLst>
                <a:tab pos="0" algn="l"/>
              </a:tabLst>
            </a:pPr>
            <a:endParaRPr lang="es-AR" sz="2000" b="0" strike="noStrike" spc="-1">
              <a:solidFill>
                <a:srgbClr val="000000"/>
              </a:solidFill>
              <a:latin typeface="Arial"/>
            </a:endParaRPr>
          </a:p>
          <a:p>
            <a:pPr algn="ctr">
              <a:lnSpc>
                <a:spcPct val="100000"/>
              </a:lnSpc>
              <a:spcBef>
                <a:spcPts val="1500"/>
              </a:spcBef>
              <a:tabLst>
                <a:tab pos="0" algn="l"/>
              </a:tabLst>
            </a:pPr>
            <a:endParaRPr lang="es-AR" sz="2000" b="0" strike="noStrike" spc="-1">
              <a:solidFill>
                <a:srgbClr val="000000"/>
              </a:solidFill>
              <a:latin typeface="Arial"/>
            </a:endParaRPr>
          </a:p>
          <a:p>
            <a:pPr algn="ctr">
              <a:lnSpc>
                <a:spcPct val="100000"/>
              </a:lnSpc>
              <a:spcBef>
                <a:spcPts val="1500"/>
              </a:spcBef>
              <a:tabLst>
                <a:tab pos="0" algn="l"/>
              </a:tabLst>
            </a:pPr>
            <a:endParaRPr lang="es-AR" sz="2000" b="0" strike="noStrike" spc="-1">
              <a:solidFill>
                <a:srgbClr val="000000"/>
              </a:solidFill>
              <a:latin typeface="Arial"/>
            </a:endParaRPr>
          </a:p>
          <a:p>
            <a:pPr algn="ctr">
              <a:lnSpc>
                <a:spcPct val="100000"/>
              </a:lnSpc>
              <a:spcBef>
                <a:spcPts val="1500"/>
              </a:spcBef>
              <a:tabLst>
                <a:tab pos="0" algn="l"/>
              </a:tabLst>
            </a:pPr>
            <a:endParaRPr lang="es-AR" sz="2000" b="0" strike="noStrike" spc="-1">
              <a:solidFill>
                <a:srgbClr val="000000"/>
              </a:solidFill>
              <a:latin typeface="Arial"/>
            </a:endParaRPr>
          </a:p>
          <a:p>
            <a:pPr algn="ctr">
              <a:lnSpc>
                <a:spcPct val="100000"/>
              </a:lnSpc>
              <a:spcBef>
                <a:spcPts val="1500"/>
              </a:spcBef>
              <a:tabLst>
                <a:tab pos="0" algn="l"/>
              </a:tabLst>
            </a:pPr>
            <a:endParaRPr lang="es-AR" sz="2000" b="0" strike="noStrike" spc="-1">
              <a:solidFill>
                <a:srgbClr val="000000"/>
              </a:solidFill>
              <a:latin typeface="Arial"/>
            </a:endParaRPr>
          </a:p>
          <a:p>
            <a:pPr algn="ctr">
              <a:lnSpc>
                <a:spcPct val="100000"/>
              </a:lnSpc>
              <a:spcBef>
                <a:spcPts val="1500"/>
              </a:spcBef>
              <a:tabLst>
                <a:tab pos="0" algn="l"/>
              </a:tabLst>
            </a:pPr>
            <a:endParaRPr lang="es-AR" sz="2000" b="0" strike="noStrike" spc="-1">
              <a:solidFill>
                <a:srgbClr val="000000"/>
              </a:solidFill>
              <a:latin typeface="Arial"/>
            </a:endParaRPr>
          </a:p>
          <a:p>
            <a:pPr algn="ctr">
              <a:lnSpc>
                <a:spcPct val="100000"/>
              </a:lnSpc>
              <a:spcBef>
                <a:spcPts val="1500"/>
              </a:spcBef>
              <a:tabLst>
                <a:tab pos="0" algn="l"/>
              </a:tabLst>
            </a:pPr>
            <a:endParaRPr lang="es-AR" sz="2000" b="0" strike="noStrike" spc="-1">
              <a:solidFill>
                <a:srgbClr val="000000"/>
              </a:solidFill>
              <a:latin typeface="Arial"/>
            </a:endParaRPr>
          </a:p>
          <a:p>
            <a:pPr algn="ctr">
              <a:lnSpc>
                <a:spcPct val="100000"/>
              </a:lnSpc>
              <a:spcBef>
                <a:spcPts val="1500"/>
              </a:spcBef>
              <a:tabLst>
                <a:tab pos="0" algn="l"/>
              </a:tabLst>
            </a:pPr>
            <a:endParaRPr lang="es-AR" sz="2000" b="0" strike="noStrike" spc="-1">
              <a:solidFill>
                <a:srgbClr val="000000"/>
              </a:solidFill>
              <a:latin typeface="Arial"/>
            </a:endParaRPr>
          </a:p>
          <a:p>
            <a:pPr algn="ctr">
              <a:lnSpc>
                <a:spcPct val="100000"/>
              </a:lnSpc>
              <a:spcBef>
                <a:spcPts val="1500"/>
              </a:spcBef>
              <a:tabLst>
                <a:tab pos="0" algn="l"/>
              </a:tabLst>
            </a:pPr>
            <a:endParaRPr lang="es-AR" sz="2000" b="0" strike="noStrike" spc="-1">
              <a:solidFill>
                <a:srgbClr val="000000"/>
              </a:solidFill>
              <a:latin typeface="Arial"/>
            </a:endParaRPr>
          </a:p>
          <a:p>
            <a:pPr algn="ctr">
              <a:lnSpc>
                <a:spcPct val="100000"/>
              </a:lnSpc>
              <a:spcBef>
                <a:spcPts val="1500"/>
              </a:spcBef>
              <a:tabLst>
                <a:tab pos="0" algn="l"/>
              </a:tabLst>
            </a:pPr>
            <a:endParaRPr lang="es-AR" sz="2000" b="0" strike="noStrike" spc="-1">
              <a:solidFill>
                <a:srgbClr val="000000"/>
              </a:solidFill>
              <a:latin typeface="Arial"/>
            </a:endParaRPr>
          </a:p>
        </p:txBody>
      </p:sp>
      <p:sp>
        <p:nvSpPr>
          <p:cNvPr id="63" name="CuadroTexto 90"/>
          <p:cNvSpPr/>
          <p:nvPr/>
        </p:nvSpPr>
        <p:spPr>
          <a:xfrm>
            <a:off x="178200" y="299520"/>
            <a:ext cx="8965800" cy="7009920"/>
          </a:xfrm>
          <a:prstGeom prst="rect">
            <a:avLst/>
          </a:prstGeom>
          <a:noFill/>
          <a:ln w="0">
            <a:noFill/>
          </a:ln>
        </p:spPr>
        <p:style>
          <a:lnRef idx="0">
            <a:scrgbClr r="0" g="0" b="0"/>
          </a:lnRef>
          <a:fillRef idx="0">
            <a:scrgbClr r="0" g="0" b="0"/>
          </a:fillRef>
          <a:effectRef idx="0">
            <a:scrgbClr r="0" g="0" b="0"/>
          </a:effectRef>
          <a:fontRef idx="minor"/>
        </p:style>
        <p:txBody>
          <a:bodyPr lIns="90000" tIns="45000" rIns="90000" bIns="45000" anchor="t">
            <a:noAutofit/>
          </a:bodyPr>
          <a:lstStyle/>
          <a:p>
            <a:pPr algn="ctr">
              <a:lnSpc>
                <a:spcPct val="100000"/>
              </a:lnSpc>
            </a:pPr>
            <a:r>
              <a:rPr lang="es-AR" sz="3200" b="1" strike="noStrike" spc="-1" dirty="0">
                <a:solidFill>
                  <a:schemeClr val="accent2">
                    <a:lumMod val="40000"/>
                    <a:lumOff val="60000"/>
                  </a:schemeClr>
                </a:solidFill>
                <a:latin typeface="Arial"/>
                <a:ea typeface="Noto Sans CJK SC Regular"/>
              </a:rPr>
              <a:t>JORNADAS DE TRIBUNALES FISCALES</a:t>
            </a:r>
            <a:endParaRPr lang="es-AR" sz="3200" b="0" strike="noStrike" spc="-1" dirty="0">
              <a:solidFill>
                <a:srgbClr val="000000"/>
              </a:solidFill>
              <a:latin typeface="Arial"/>
            </a:endParaRPr>
          </a:p>
          <a:p>
            <a:pPr algn="ctr">
              <a:lnSpc>
                <a:spcPct val="100000"/>
              </a:lnSpc>
            </a:pPr>
            <a:endParaRPr lang="es-AR" sz="2400" b="0" strike="noStrike" spc="-1" dirty="0">
              <a:solidFill>
                <a:srgbClr val="000000"/>
              </a:solidFill>
              <a:latin typeface="Arial"/>
            </a:endParaRPr>
          </a:p>
          <a:p>
            <a:pPr algn="just">
              <a:lnSpc>
                <a:spcPct val="100000"/>
              </a:lnSpc>
            </a:pPr>
            <a:r>
              <a:rPr lang="es-MX" sz="2800" b="1" strike="noStrike" spc="-1" dirty="0">
                <a:solidFill>
                  <a:srgbClr val="000000"/>
                </a:solidFill>
                <a:latin typeface="Arial"/>
                <a:ea typeface="DejaVu Sans"/>
              </a:rPr>
              <a:t>“Toledo, Juan Antonio contra A.R.B.A. Incidente de revisión” </a:t>
            </a:r>
            <a:r>
              <a:rPr lang="es-MX" sz="2800" b="1" u="sng" strike="noStrike" spc="-1" dirty="0">
                <a:solidFill>
                  <a:srgbClr val="000000"/>
                </a:solidFill>
                <a:uFillTx/>
                <a:latin typeface="Arial"/>
                <a:ea typeface="DejaVu Sans"/>
              </a:rPr>
              <a:t>Ministros</a:t>
            </a:r>
            <a:r>
              <a:rPr lang="es-MX" sz="2800" b="1" strike="noStrike" spc="-1" dirty="0">
                <a:solidFill>
                  <a:srgbClr val="000000"/>
                </a:solidFill>
                <a:latin typeface="Arial"/>
                <a:ea typeface="DejaVu Sans"/>
              </a:rPr>
              <a:t>: Soria, Kogan, Torres, </a:t>
            </a:r>
            <a:r>
              <a:rPr lang="es-MX" sz="2800" b="1" strike="noStrike" spc="-1" dirty="0" err="1">
                <a:solidFill>
                  <a:srgbClr val="000000"/>
                </a:solidFill>
                <a:latin typeface="Arial"/>
                <a:ea typeface="DejaVu Sans"/>
              </a:rPr>
              <a:t>Pettigiani</a:t>
            </a:r>
            <a:r>
              <a:rPr lang="es-MX" sz="2800" b="1" strike="noStrike" spc="-1" dirty="0">
                <a:solidFill>
                  <a:srgbClr val="000000"/>
                </a:solidFill>
                <a:latin typeface="Arial"/>
                <a:ea typeface="DejaVu Sans"/>
              </a:rPr>
              <a:t> y </a:t>
            </a:r>
            <a:r>
              <a:rPr lang="es-MX" sz="2800" b="1" strike="noStrike" spc="-1" dirty="0" err="1">
                <a:solidFill>
                  <a:srgbClr val="000000"/>
                </a:solidFill>
                <a:latin typeface="Arial"/>
                <a:ea typeface="DejaVu Sans"/>
              </a:rPr>
              <a:t>Genoud</a:t>
            </a:r>
            <a:r>
              <a:rPr lang="es-MX" sz="2800" b="1" strike="noStrike" spc="-1" dirty="0">
                <a:solidFill>
                  <a:srgbClr val="000000"/>
                </a:solidFill>
                <a:latin typeface="Arial"/>
                <a:ea typeface="DejaVu Sans"/>
              </a:rPr>
              <a:t>, 30/08/21</a:t>
            </a:r>
            <a:endParaRPr lang="es-AR" sz="2800" b="0" strike="noStrike" spc="-1" dirty="0">
              <a:solidFill>
                <a:srgbClr val="000000"/>
              </a:solidFill>
              <a:latin typeface="Arial"/>
            </a:endParaRPr>
          </a:p>
          <a:p>
            <a:pPr algn="just">
              <a:lnSpc>
                <a:spcPct val="100000"/>
              </a:lnSpc>
            </a:pPr>
            <a:endParaRPr lang="es-AR" sz="2800" b="0" strike="noStrike" spc="-1" dirty="0">
              <a:solidFill>
                <a:srgbClr val="000000"/>
              </a:solidFill>
              <a:latin typeface="Arial"/>
            </a:endParaRPr>
          </a:p>
          <a:p>
            <a:pPr algn="just">
              <a:lnSpc>
                <a:spcPct val="100000"/>
              </a:lnSpc>
            </a:pPr>
            <a:r>
              <a:rPr lang="es-AR" sz="2800" b="1" strike="noStrike" spc="-1" dirty="0">
                <a:solidFill>
                  <a:srgbClr val="000000"/>
                </a:solidFill>
                <a:latin typeface="Arial"/>
                <a:ea typeface="DejaVu Sans"/>
              </a:rPr>
              <a:t>“Fisco de la Prov. de Bs. As. c/ Insaurralde Miguel Eugenio y </a:t>
            </a:r>
            <a:r>
              <a:rPr lang="es-AR" sz="2800" b="1" strike="noStrike" spc="-1" dirty="0" err="1">
                <a:solidFill>
                  <a:srgbClr val="000000"/>
                </a:solidFill>
                <a:latin typeface="Arial"/>
                <a:ea typeface="DejaVu Sans"/>
              </a:rPr>
              <a:t>ot</a:t>
            </a:r>
            <a:r>
              <a:rPr lang="es-AR" sz="2800" b="1" strike="noStrike" spc="-1" dirty="0">
                <a:solidFill>
                  <a:srgbClr val="000000"/>
                </a:solidFill>
                <a:latin typeface="Arial"/>
                <a:ea typeface="DejaVu Sans"/>
              </a:rPr>
              <a:t>. s/ Apremio. Recurso extraordinario de inaplicabilidad de ley” </a:t>
            </a:r>
            <a:r>
              <a:rPr lang="es-AR" sz="2800" b="1" u="sng" strike="noStrike" spc="-1" dirty="0">
                <a:solidFill>
                  <a:srgbClr val="000000"/>
                </a:solidFill>
                <a:uFillTx/>
                <a:latin typeface="Arial"/>
                <a:ea typeface="DejaVu Sans"/>
              </a:rPr>
              <a:t>Ministros</a:t>
            </a:r>
            <a:r>
              <a:rPr lang="es-AR" sz="2800" b="1" strike="noStrike" spc="-1" dirty="0">
                <a:solidFill>
                  <a:srgbClr val="000000"/>
                </a:solidFill>
                <a:latin typeface="Arial"/>
                <a:ea typeface="DejaVu Sans"/>
              </a:rPr>
              <a:t>: Soria, Kogan , Torres y </a:t>
            </a:r>
            <a:r>
              <a:rPr lang="es-AR" sz="2800" b="1" strike="noStrike" spc="-1" dirty="0" err="1">
                <a:solidFill>
                  <a:srgbClr val="000000"/>
                </a:solidFill>
                <a:latin typeface="Arial"/>
                <a:ea typeface="DejaVu Sans"/>
              </a:rPr>
              <a:t>Pettigiani</a:t>
            </a:r>
            <a:r>
              <a:rPr lang="es-AR" sz="2800" b="1" strike="noStrike" spc="-1" dirty="0">
                <a:solidFill>
                  <a:srgbClr val="000000"/>
                </a:solidFill>
                <a:latin typeface="Arial"/>
                <a:ea typeface="DejaVu Sans"/>
              </a:rPr>
              <a:t>, 31/08/21.</a:t>
            </a:r>
            <a:endParaRPr lang="es-AR" sz="2800" b="0" strike="noStrike" spc="-1" dirty="0">
              <a:solidFill>
                <a:srgbClr val="000000"/>
              </a:solidFill>
              <a:latin typeface="Arial"/>
            </a:endParaRPr>
          </a:p>
          <a:p>
            <a:pPr algn="just">
              <a:lnSpc>
                <a:spcPct val="100000"/>
              </a:lnSpc>
            </a:pPr>
            <a:endParaRPr lang="es-AR" sz="2800" b="0" strike="noStrike" spc="-1" dirty="0">
              <a:solidFill>
                <a:srgbClr val="000000"/>
              </a:solidFill>
              <a:latin typeface="Arial"/>
            </a:endParaRPr>
          </a:p>
          <a:p>
            <a:pPr algn="just">
              <a:lnSpc>
                <a:spcPct val="100000"/>
              </a:lnSpc>
            </a:pPr>
            <a:r>
              <a:rPr lang="es-MX" sz="2800" b="1" strike="noStrike" spc="-1" dirty="0">
                <a:solidFill>
                  <a:srgbClr val="000000"/>
                </a:solidFill>
                <a:latin typeface="Arial"/>
                <a:ea typeface="DejaVu Sans"/>
              </a:rPr>
              <a:t>“Casón, Sebastián Enrique c/ Fisco de la Provincia de Buenos Aires s/ Pretensión anulatoria. Recurso extraordinario de inaplicabilidad de ley”. </a:t>
            </a:r>
            <a:r>
              <a:rPr lang="es-MX" sz="2800" b="1" u="sng" strike="noStrike" spc="-1" dirty="0">
                <a:solidFill>
                  <a:srgbClr val="000000"/>
                </a:solidFill>
                <a:uFillTx/>
                <a:latin typeface="Arial"/>
                <a:ea typeface="DejaVu Sans"/>
              </a:rPr>
              <a:t>Ministros</a:t>
            </a:r>
            <a:r>
              <a:rPr lang="es-MX" sz="2800" b="1" strike="noStrike" spc="-1" dirty="0">
                <a:solidFill>
                  <a:srgbClr val="000000"/>
                </a:solidFill>
                <a:latin typeface="Arial"/>
                <a:ea typeface="DejaVu Sans"/>
              </a:rPr>
              <a:t>: Soria, Kogan , Torres y </a:t>
            </a:r>
            <a:r>
              <a:rPr lang="es-MX" sz="2800" b="1" strike="noStrike" spc="-1" dirty="0" err="1">
                <a:solidFill>
                  <a:srgbClr val="000000"/>
                </a:solidFill>
                <a:latin typeface="Arial"/>
                <a:ea typeface="DejaVu Sans"/>
              </a:rPr>
              <a:t>Pettigiani</a:t>
            </a:r>
            <a:r>
              <a:rPr lang="es-MX" sz="3200" b="1" strike="noStrike" spc="-1" dirty="0">
                <a:solidFill>
                  <a:srgbClr val="000000"/>
                </a:solidFill>
                <a:latin typeface="Arial"/>
                <a:ea typeface="DejaVu Sans"/>
              </a:rPr>
              <a:t>. 31/08/21</a:t>
            </a:r>
            <a:endParaRPr lang="es-AR" sz="3200" b="0" strike="noStrike" spc="-1" dirty="0">
              <a:solidFill>
                <a:srgbClr val="000000"/>
              </a:solidFill>
              <a:latin typeface="Arial"/>
            </a:endParaRPr>
          </a:p>
        </p:txBody>
      </p:sp>
    </p:spTree>
  </p:cSld>
  <p:clrMapOvr>
    <a:masterClrMapping/>
  </p:clrMapOvr>
  <p:transition spd="med">
    <p:pull dir="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 name="Text Box 1"/>
          <p:cNvSpPr/>
          <p:nvPr/>
        </p:nvSpPr>
        <p:spPr>
          <a:xfrm>
            <a:off x="0" y="96840"/>
            <a:ext cx="9282240" cy="1008180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t">
            <a:spAutoFit/>
          </a:bodyPr>
          <a:lstStyle/>
          <a:p>
            <a:pPr algn="ctr">
              <a:lnSpc>
                <a:spcPct val="100000"/>
              </a:lnSpc>
              <a:spcBef>
                <a:spcPts val="1500"/>
              </a:spcBef>
              <a:tabLst>
                <a:tab pos="0" algn="l"/>
              </a:tabLst>
            </a:pPr>
            <a:r>
              <a:rPr lang="es-AR" sz="3200" b="1" strike="noStrike" spc="-1" dirty="0">
                <a:solidFill>
                  <a:schemeClr val="accent2">
                    <a:lumMod val="40000"/>
                    <a:lumOff val="60000"/>
                  </a:schemeClr>
                </a:solidFill>
                <a:latin typeface="Arial"/>
                <a:ea typeface="Noto Sans CJK SC Regular"/>
              </a:rPr>
              <a:t>JORNADAS DE TRIBUNALES FISCALES</a:t>
            </a:r>
            <a:endParaRPr lang="es-AR" sz="3200" b="0" strike="noStrike" spc="-1" dirty="0">
              <a:solidFill>
                <a:srgbClr val="000000"/>
              </a:solidFill>
              <a:latin typeface="Arial"/>
            </a:endParaRPr>
          </a:p>
          <a:p>
            <a:pPr algn="ctr">
              <a:lnSpc>
                <a:spcPct val="100000"/>
              </a:lnSpc>
              <a:spcBef>
                <a:spcPts val="1500"/>
              </a:spcBef>
              <a:tabLst>
                <a:tab pos="0" algn="l"/>
              </a:tabLst>
            </a:pPr>
            <a:endParaRPr lang="es-AR" sz="2400" b="0" strike="noStrike" spc="-1" dirty="0">
              <a:solidFill>
                <a:srgbClr val="000000"/>
              </a:solidFill>
              <a:latin typeface="Arial"/>
            </a:endParaRPr>
          </a:p>
          <a:p>
            <a:pPr marL="343080" indent="-343080" algn="just">
              <a:lnSpc>
                <a:spcPct val="100000"/>
              </a:lnSpc>
              <a:spcBef>
                <a:spcPts val="1125"/>
              </a:spcBef>
              <a:buClr>
                <a:srgbClr val="000000"/>
              </a:buClr>
              <a:buFont typeface="Arial"/>
              <a:buChar char="•"/>
              <a:tabLst>
                <a:tab pos="0" algn="l"/>
              </a:tabLst>
            </a:pPr>
            <a:r>
              <a:rPr lang="es-AR" sz="2000" b="1" strike="noStrike" spc="-1" dirty="0">
                <a:solidFill>
                  <a:srgbClr val="000000"/>
                </a:solidFill>
                <a:latin typeface="Arial"/>
                <a:ea typeface="DejaVu Sans"/>
              </a:rPr>
              <a:t>CRITICA AL SISTEMA DE RESPONSABILIDAD DEL CODIGO FISCAL: ARTS. 21, 24 Y 63 DEL CODIGO FISCAL. </a:t>
            </a:r>
            <a:endParaRPr lang="es-AR" sz="2000" b="0" strike="noStrike" spc="-1" dirty="0">
              <a:solidFill>
                <a:srgbClr val="000000"/>
              </a:solidFill>
              <a:latin typeface="Arial"/>
            </a:endParaRPr>
          </a:p>
          <a:p>
            <a:pPr marL="343080" indent="-343080" algn="just">
              <a:lnSpc>
                <a:spcPct val="100000"/>
              </a:lnSpc>
              <a:spcBef>
                <a:spcPts val="1125"/>
              </a:spcBef>
              <a:buClr>
                <a:srgbClr val="000000"/>
              </a:buClr>
              <a:buFont typeface="Arial"/>
              <a:buChar char="•"/>
              <a:tabLst>
                <a:tab pos="0" algn="l"/>
              </a:tabLst>
            </a:pPr>
            <a:r>
              <a:rPr lang="es-AR" sz="2000" b="1" strike="noStrike" spc="-1" dirty="0">
                <a:solidFill>
                  <a:srgbClr val="000000"/>
                </a:solidFill>
                <a:latin typeface="Arial"/>
                <a:ea typeface="DejaVu Sans"/>
              </a:rPr>
              <a:t>ES UN INSTITUTO CUYA REGULACIÓN HA SIDO DELEGADA POR LAS PROVINCIAS A LA NACIÓN POR SER UN ASPECTO SUSTANCIAL DE LA RELACION JURIDICA HABIDA ENTRE ACREEDOR Y DEUDOR?. CLAUSULA DE LOS CODIGOS.</a:t>
            </a:r>
            <a:endParaRPr lang="es-AR" sz="2000" b="0" strike="noStrike" spc="-1" dirty="0">
              <a:solidFill>
                <a:srgbClr val="000000"/>
              </a:solidFill>
              <a:latin typeface="Arial"/>
            </a:endParaRPr>
          </a:p>
          <a:p>
            <a:pPr marL="343080" indent="-343080" algn="just">
              <a:lnSpc>
                <a:spcPct val="100000"/>
              </a:lnSpc>
              <a:spcBef>
                <a:spcPts val="1125"/>
              </a:spcBef>
              <a:buClr>
                <a:srgbClr val="000000"/>
              </a:buClr>
              <a:buFont typeface="Arial"/>
              <a:buChar char="•"/>
              <a:tabLst>
                <a:tab pos="0" algn="l"/>
              </a:tabLst>
            </a:pPr>
            <a:r>
              <a:rPr lang="es-AR" sz="2000" b="1" strike="noStrike" spc="-1" dirty="0">
                <a:solidFill>
                  <a:srgbClr val="000000"/>
                </a:solidFill>
                <a:latin typeface="Arial"/>
                <a:ea typeface="DejaVu Sans"/>
              </a:rPr>
              <a:t>RAZONABILIDAD.</a:t>
            </a:r>
            <a:endParaRPr lang="es-AR" sz="2000" b="0" strike="noStrike" spc="-1" dirty="0">
              <a:solidFill>
                <a:srgbClr val="000000"/>
              </a:solidFill>
              <a:latin typeface="Arial"/>
            </a:endParaRPr>
          </a:p>
          <a:p>
            <a:pPr marL="343080" indent="-343080" algn="just">
              <a:lnSpc>
                <a:spcPct val="100000"/>
              </a:lnSpc>
              <a:spcBef>
                <a:spcPts val="1125"/>
              </a:spcBef>
              <a:buClr>
                <a:srgbClr val="000000"/>
              </a:buClr>
              <a:buFont typeface="Arial"/>
              <a:buChar char="•"/>
              <a:tabLst>
                <a:tab pos="0" algn="l"/>
              </a:tabLst>
            </a:pPr>
            <a:r>
              <a:rPr lang="es-AR" sz="2000" b="1" strike="noStrike" spc="-1" dirty="0">
                <a:solidFill>
                  <a:srgbClr val="000000"/>
                </a:solidFill>
                <a:latin typeface="Arial"/>
                <a:ea typeface="DejaVu Sans"/>
              </a:rPr>
              <a:t>FACTOR DE ATRIBUCIÓN: OBJETIVO – SUBJETIVO.</a:t>
            </a:r>
            <a:endParaRPr lang="es-AR" sz="2000" b="0" strike="noStrike" spc="-1" dirty="0">
              <a:solidFill>
                <a:srgbClr val="000000"/>
              </a:solidFill>
              <a:latin typeface="Arial"/>
            </a:endParaRPr>
          </a:p>
          <a:p>
            <a:pPr marL="343080" indent="-343080" algn="just">
              <a:lnSpc>
                <a:spcPct val="100000"/>
              </a:lnSpc>
              <a:spcBef>
                <a:spcPts val="1125"/>
              </a:spcBef>
              <a:buClr>
                <a:srgbClr val="000000"/>
              </a:buClr>
              <a:buFont typeface="Arial"/>
              <a:buChar char="•"/>
              <a:tabLst>
                <a:tab pos="0" algn="l"/>
              </a:tabLst>
            </a:pPr>
            <a:r>
              <a:rPr lang="es-AR" sz="2000" b="1" strike="noStrike" spc="-1" dirty="0">
                <a:solidFill>
                  <a:srgbClr val="000000"/>
                </a:solidFill>
                <a:latin typeface="Arial"/>
                <a:ea typeface="DejaVu Sans"/>
              </a:rPr>
              <a:t>DEFENSAS ACOTADAS. DEBIDO PROCESO</a:t>
            </a:r>
            <a:endParaRPr lang="es-AR" sz="2000" b="0" strike="noStrike" spc="-1" dirty="0">
              <a:solidFill>
                <a:srgbClr val="000000"/>
              </a:solidFill>
              <a:latin typeface="Arial"/>
            </a:endParaRPr>
          </a:p>
          <a:p>
            <a:pPr marL="343080" indent="-343080" algn="just">
              <a:lnSpc>
                <a:spcPct val="100000"/>
              </a:lnSpc>
              <a:spcBef>
                <a:spcPts val="1125"/>
              </a:spcBef>
              <a:buClr>
                <a:srgbClr val="000000"/>
              </a:buClr>
              <a:buFont typeface="Arial"/>
              <a:buChar char="•"/>
              <a:tabLst>
                <a:tab pos="0" algn="l"/>
              </a:tabLst>
            </a:pPr>
            <a:r>
              <a:rPr lang="es-AR" sz="2000" b="1" strike="noStrike" spc="-1" dirty="0">
                <a:solidFill>
                  <a:srgbClr val="000000"/>
                </a:solidFill>
                <a:latin typeface="Arial"/>
                <a:ea typeface="DejaVu Sans"/>
              </a:rPr>
              <a:t>SUBSIDIARIEDAD.</a:t>
            </a:r>
            <a:endParaRPr lang="es-AR" sz="2000" b="0" strike="noStrike" spc="-1" dirty="0">
              <a:solidFill>
                <a:srgbClr val="000000"/>
              </a:solidFill>
              <a:latin typeface="Arial"/>
            </a:endParaRPr>
          </a:p>
          <a:p>
            <a:pPr algn="just">
              <a:lnSpc>
                <a:spcPct val="100000"/>
              </a:lnSpc>
              <a:spcBef>
                <a:spcPts val="1125"/>
              </a:spcBef>
              <a:tabLst>
                <a:tab pos="0" algn="l"/>
              </a:tabLst>
            </a:pPr>
            <a:endParaRPr lang="es-AR" sz="20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p:txBody>
      </p:sp>
    </p:spTree>
  </p:cSld>
  <p:clrMapOvr>
    <a:masterClrMapping/>
  </p:clrMapOvr>
  <p:transition spd="med">
    <p:pull dir="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 name="Text Box 1"/>
          <p:cNvSpPr/>
          <p:nvPr/>
        </p:nvSpPr>
        <p:spPr>
          <a:xfrm>
            <a:off x="1" y="0"/>
            <a:ext cx="9144000" cy="7996677"/>
          </a:xfrm>
          <a:prstGeom prst="rect">
            <a:avLst/>
          </a:prstGeom>
          <a:noFill/>
          <a:ln w="9525">
            <a:noFill/>
          </a:ln>
        </p:spPr>
        <p:style>
          <a:lnRef idx="0">
            <a:scrgbClr r="0" g="0" b="0"/>
          </a:lnRef>
          <a:fillRef idx="0">
            <a:scrgbClr r="0" g="0" b="0"/>
          </a:fillRef>
          <a:effectRef idx="0">
            <a:scrgbClr r="0" g="0" b="0"/>
          </a:effectRef>
          <a:fontRef idx="minor"/>
        </p:style>
        <p:txBody>
          <a:bodyPr wrap="square" lIns="90000" tIns="46800" rIns="90000" bIns="46800" anchor="t">
            <a:spAutoFit/>
          </a:bodyPr>
          <a:lstStyle/>
          <a:p>
            <a:pPr algn="ctr">
              <a:lnSpc>
                <a:spcPct val="100000"/>
              </a:lnSpc>
              <a:spcBef>
                <a:spcPts val="1500"/>
              </a:spcBef>
              <a:tabLst>
                <a:tab pos="0" algn="l"/>
              </a:tabLst>
            </a:pPr>
            <a:r>
              <a:rPr lang="es-AR" sz="2800" b="1" i="1" strike="noStrike" spc="-1" dirty="0">
                <a:solidFill>
                  <a:srgbClr val="92D050"/>
                </a:solidFill>
                <a:latin typeface="Arial"/>
                <a:ea typeface="Noto Sans CJK SC Regular"/>
              </a:rPr>
              <a:t>JORNADAS DE TRIBUNALES FISCALES</a:t>
            </a:r>
            <a:endParaRPr lang="es-AR" sz="2800" b="0" strike="noStrike" spc="-1" dirty="0">
              <a:solidFill>
                <a:srgbClr val="000000"/>
              </a:solidFill>
              <a:latin typeface="Arial"/>
            </a:endParaRPr>
          </a:p>
          <a:p>
            <a:pPr algn="ctr">
              <a:lnSpc>
                <a:spcPct val="100000"/>
              </a:lnSpc>
              <a:spcBef>
                <a:spcPts val="1500"/>
              </a:spcBef>
              <a:tabLst>
                <a:tab pos="0" algn="l"/>
              </a:tabLst>
            </a:pPr>
            <a:endParaRPr lang="es-AR" sz="2400" b="0" strike="noStrike" spc="-1" dirty="0">
              <a:solidFill>
                <a:srgbClr val="000000"/>
              </a:solidFill>
              <a:latin typeface="Arial"/>
            </a:endParaRPr>
          </a:p>
          <a:p>
            <a:pPr algn="just">
              <a:lnSpc>
                <a:spcPct val="100000"/>
              </a:lnSpc>
              <a:spcBef>
                <a:spcPts val="1500"/>
              </a:spcBef>
              <a:tabLst>
                <a:tab pos="0" algn="l"/>
              </a:tabLst>
            </a:pPr>
            <a:r>
              <a:rPr lang="es-AR" sz="2800" b="1" i="1" strike="noStrike" spc="-1" dirty="0">
                <a:solidFill>
                  <a:srgbClr val="000000"/>
                </a:solidFill>
                <a:latin typeface="Arial"/>
                <a:ea typeface="Noto Sans CJK SC Regular"/>
              </a:rPr>
              <a:t>SITUACION ACTUAL EN EL TRIBUNAL FISCAL DE LA PROVINCIA DE BUENOS AIRES</a:t>
            </a:r>
            <a:endParaRPr lang="es-AR" sz="2800" b="0" strike="noStrike" spc="-1" dirty="0">
              <a:solidFill>
                <a:srgbClr val="000000"/>
              </a:solidFill>
              <a:latin typeface="Arial"/>
            </a:endParaRPr>
          </a:p>
          <a:p>
            <a:pPr algn="just">
              <a:lnSpc>
                <a:spcPct val="100000"/>
              </a:lnSpc>
              <a:spcBef>
                <a:spcPts val="1500"/>
              </a:spcBef>
              <a:tabLst>
                <a:tab pos="0" algn="l"/>
              </a:tabLst>
            </a:pPr>
            <a:endParaRPr lang="es-AR" sz="2800" b="0" strike="noStrike" spc="-1" dirty="0">
              <a:solidFill>
                <a:srgbClr val="000000"/>
              </a:solidFill>
              <a:latin typeface="Arial"/>
            </a:endParaRPr>
          </a:p>
          <a:p>
            <a:pPr marL="457200" indent="-457200" algn="just">
              <a:lnSpc>
                <a:spcPct val="100000"/>
              </a:lnSpc>
              <a:spcBef>
                <a:spcPts val="1500"/>
              </a:spcBef>
              <a:buFont typeface="Arial" panose="020B0604020202020204" pitchFamily="34" charset="0"/>
              <a:buChar char="•"/>
              <a:tabLst>
                <a:tab pos="0" algn="l"/>
              </a:tabLst>
            </a:pPr>
            <a:r>
              <a:rPr lang="es-AR" sz="2800" b="1" i="1" strike="noStrike" spc="-1" dirty="0">
                <a:solidFill>
                  <a:srgbClr val="000000"/>
                </a:solidFill>
                <a:latin typeface="Arial"/>
                <a:ea typeface="Noto Sans CJK SC Regular"/>
              </a:rPr>
              <a:t>DR. CARBALLAL   </a:t>
            </a:r>
            <a:endParaRPr lang="es-AR" sz="2800" b="0" strike="noStrike" spc="-1" dirty="0">
              <a:solidFill>
                <a:srgbClr val="000000"/>
              </a:solidFill>
              <a:latin typeface="Arial"/>
            </a:endParaRPr>
          </a:p>
          <a:p>
            <a:pPr algn="just">
              <a:lnSpc>
                <a:spcPct val="100000"/>
              </a:lnSpc>
              <a:spcBef>
                <a:spcPts val="1500"/>
              </a:spcBef>
              <a:tabLst>
                <a:tab pos="0" algn="l"/>
              </a:tabLst>
            </a:pPr>
            <a:r>
              <a:rPr lang="es-AR" sz="2800" b="1" i="1" strike="noStrike" spc="-1" dirty="0">
                <a:solidFill>
                  <a:srgbClr val="000000"/>
                </a:solidFill>
                <a:latin typeface="Arial"/>
                <a:ea typeface="Noto Sans CJK SC Regular"/>
              </a:rPr>
              <a:t>Análisis de la subjetividad: “</a:t>
            </a:r>
            <a:r>
              <a:rPr lang="es-AR" sz="2800" b="1" i="1" strike="noStrike" spc="-1" dirty="0" err="1">
                <a:solidFill>
                  <a:srgbClr val="000000"/>
                </a:solidFill>
                <a:latin typeface="Arial"/>
                <a:ea typeface="Noto Sans CJK SC Regular"/>
              </a:rPr>
              <a:t>Hebos</a:t>
            </a:r>
            <a:r>
              <a:rPr lang="es-AR" sz="2800" b="1" i="1" strike="noStrike" spc="-1" dirty="0">
                <a:solidFill>
                  <a:srgbClr val="000000"/>
                </a:solidFill>
                <a:latin typeface="Arial"/>
                <a:ea typeface="Noto Sans CJK SC Regular"/>
              </a:rPr>
              <a:t> Soc. </a:t>
            </a:r>
            <a:r>
              <a:rPr lang="es-AR" sz="2800" b="1" i="1" strike="noStrike" spc="-1" dirty="0" err="1">
                <a:solidFill>
                  <a:srgbClr val="000000"/>
                </a:solidFill>
                <a:latin typeface="Arial"/>
                <a:ea typeface="Noto Sans CJK SC Regular"/>
              </a:rPr>
              <a:t>Anon</a:t>
            </a:r>
            <a:r>
              <a:rPr lang="es-AR" sz="2800" b="1" i="1" strike="noStrike" spc="-1" dirty="0">
                <a:solidFill>
                  <a:srgbClr val="000000"/>
                </a:solidFill>
                <a:latin typeface="Arial"/>
                <a:ea typeface="Noto Sans CJK SC Regular"/>
              </a:rPr>
              <a:t>.” 25/07/23; “</a:t>
            </a:r>
            <a:r>
              <a:rPr lang="es-AR" sz="2800" b="1" i="1" strike="noStrike" spc="-1" dirty="0" err="1">
                <a:solidFill>
                  <a:srgbClr val="000000"/>
                </a:solidFill>
                <a:latin typeface="Arial"/>
                <a:ea typeface="Noto Sans CJK SC Regular"/>
              </a:rPr>
              <a:t>Thyssenkrupp</a:t>
            </a:r>
            <a:r>
              <a:rPr lang="es-AR" sz="2800" b="1" i="1" strike="noStrike" spc="-1" dirty="0">
                <a:solidFill>
                  <a:srgbClr val="000000"/>
                </a:solidFill>
                <a:latin typeface="Arial"/>
                <a:ea typeface="Noto Sans CJK SC Regular"/>
              </a:rPr>
              <a:t> </a:t>
            </a:r>
            <a:r>
              <a:rPr lang="es-AR" sz="2800" b="1" i="1" strike="noStrike" spc="-1" dirty="0" err="1">
                <a:solidFill>
                  <a:srgbClr val="000000"/>
                </a:solidFill>
                <a:latin typeface="Arial"/>
                <a:ea typeface="Noto Sans CJK SC Regular"/>
              </a:rPr>
              <a:t>Fortinox</a:t>
            </a:r>
            <a:r>
              <a:rPr lang="es-AR" sz="2800" b="1" i="1" strike="noStrike" spc="-1" dirty="0">
                <a:solidFill>
                  <a:srgbClr val="000000"/>
                </a:solidFill>
                <a:latin typeface="Arial"/>
                <a:ea typeface="Noto Sans CJK SC Regular"/>
              </a:rPr>
              <a:t> SA” 29/04/22 –de Sala III-; “</a:t>
            </a:r>
            <a:r>
              <a:rPr lang="es-AR" sz="2800" b="1" i="1" strike="noStrike" spc="-1" dirty="0" err="1">
                <a:solidFill>
                  <a:srgbClr val="000000"/>
                </a:solidFill>
                <a:latin typeface="Arial"/>
                <a:ea typeface="Noto Sans CJK SC Regular"/>
              </a:rPr>
              <a:t>Hecamesur</a:t>
            </a:r>
            <a:r>
              <a:rPr lang="es-AR" sz="2800" b="1" i="1" strike="noStrike" spc="-1" dirty="0">
                <a:solidFill>
                  <a:srgbClr val="000000"/>
                </a:solidFill>
                <a:latin typeface="Arial"/>
                <a:ea typeface="Noto Sans CJK SC Regular"/>
              </a:rPr>
              <a:t> SA” 05/04/22</a:t>
            </a:r>
            <a:r>
              <a:rPr lang="es-AR" sz="2800" b="1" i="1" spc="-1" dirty="0">
                <a:solidFill>
                  <a:srgbClr val="000000"/>
                </a:solidFill>
                <a:latin typeface="Arial"/>
                <a:ea typeface="Noto Sans CJK SC Regular"/>
              </a:rPr>
              <a:t> -Sala I- </a:t>
            </a:r>
            <a:endParaRPr lang="es-AR" sz="2800" b="1" i="1" strike="noStrike" spc="-1" dirty="0">
              <a:solidFill>
                <a:srgbClr val="000000"/>
              </a:solidFill>
              <a:latin typeface="Arial"/>
              <a:ea typeface="Noto Sans CJK SC Regular"/>
            </a:endParaRPr>
          </a:p>
          <a:p>
            <a:pPr algn="just">
              <a:lnSpc>
                <a:spcPct val="100000"/>
              </a:lnSpc>
              <a:spcBef>
                <a:spcPts val="1500"/>
              </a:spcBef>
              <a:tabLst>
                <a:tab pos="0" algn="l"/>
              </a:tabLst>
            </a:pPr>
            <a:endParaRPr lang="es-AR" sz="2800" b="0" strike="noStrike" spc="-1" dirty="0">
              <a:solidFill>
                <a:srgbClr val="000000"/>
              </a:solidFill>
              <a:latin typeface="Arial"/>
            </a:endParaRPr>
          </a:p>
          <a:p>
            <a:pPr marL="457200" indent="-457200" algn="just">
              <a:lnSpc>
                <a:spcPct val="100000"/>
              </a:lnSpc>
              <a:spcBef>
                <a:spcPts val="1500"/>
              </a:spcBef>
              <a:buFont typeface="Arial" panose="020B0604020202020204" pitchFamily="34" charset="0"/>
              <a:buChar char="•"/>
              <a:tabLst>
                <a:tab pos="0" algn="l"/>
              </a:tabLst>
            </a:pPr>
            <a:r>
              <a:rPr lang="es-AR" sz="2800" b="1" i="1" strike="noStrike" spc="-1" dirty="0">
                <a:solidFill>
                  <a:srgbClr val="000000"/>
                </a:solidFill>
                <a:latin typeface="Arial"/>
                <a:ea typeface="Noto Sans CJK SC Regular"/>
              </a:rPr>
              <a:t>DR. CRESPI</a:t>
            </a:r>
            <a:endParaRPr lang="es-AR" sz="2800" b="0" strike="noStrike" spc="-1" dirty="0">
              <a:solidFill>
                <a:srgbClr val="000000"/>
              </a:solidFill>
              <a:latin typeface="Arial"/>
            </a:endParaRPr>
          </a:p>
          <a:p>
            <a:pPr algn="just">
              <a:lnSpc>
                <a:spcPct val="100000"/>
              </a:lnSpc>
              <a:spcBef>
                <a:spcPts val="1500"/>
              </a:spcBef>
              <a:tabLst>
                <a:tab pos="0" algn="l"/>
              </a:tabLst>
            </a:pPr>
            <a:r>
              <a:rPr lang="es-AR" sz="2800" b="1" i="1" strike="noStrike" spc="-1" dirty="0">
                <a:solidFill>
                  <a:srgbClr val="000000"/>
                </a:solidFill>
                <a:latin typeface="Arial"/>
                <a:ea typeface="Noto Sans CJK SC Regular"/>
              </a:rPr>
              <a:t>“DISTRIBUCION MASIVA SA”, 14/12/21, SALA 3</a:t>
            </a:r>
            <a:endParaRPr lang="es-AR" sz="2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p:txBody>
      </p:sp>
    </p:spTree>
  </p:cSld>
  <p:clrMapOvr>
    <a:masterClrMapping/>
  </p:clrMapOvr>
  <p:transition spd="med">
    <p:pull dir="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 name="Text Box 1"/>
          <p:cNvSpPr/>
          <p:nvPr/>
        </p:nvSpPr>
        <p:spPr>
          <a:xfrm>
            <a:off x="-13855" y="0"/>
            <a:ext cx="9157855" cy="8298224"/>
          </a:xfrm>
          <a:prstGeom prst="rect">
            <a:avLst/>
          </a:prstGeom>
          <a:noFill/>
          <a:ln w="9525">
            <a:noFill/>
          </a:ln>
        </p:spPr>
        <p:style>
          <a:lnRef idx="0">
            <a:scrgbClr r="0" g="0" b="0"/>
          </a:lnRef>
          <a:fillRef idx="0">
            <a:scrgbClr r="0" g="0" b="0"/>
          </a:fillRef>
          <a:effectRef idx="0">
            <a:scrgbClr r="0" g="0" b="0"/>
          </a:effectRef>
          <a:fontRef idx="minor"/>
        </p:style>
        <p:txBody>
          <a:bodyPr wrap="square" lIns="90000" tIns="46800" rIns="90000" bIns="46800" anchor="t">
            <a:spAutoFit/>
          </a:bodyPr>
          <a:lstStyle/>
          <a:p>
            <a:pPr algn="ctr">
              <a:lnSpc>
                <a:spcPct val="100000"/>
              </a:lnSpc>
              <a:spcBef>
                <a:spcPts val="1500"/>
              </a:spcBef>
              <a:tabLst>
                <a:tab pos="0" algn="l"/>
              </a:tabLst>
            </a:pPr>
            <a:r>
              <a:rPr lang="es-AR" sz="2600" b="1" i="1" strike="noStrike" spc="-1" dirty="0">
                <a:solidFill>
                  <a:srgbClr val="92D050"/>
                </a:solidFill>
                <a:latin typeface="Arial"/>
                <a:ea typeface="Noto Sans CJK SC Regular"/>
              </a:rPr>
              <a:t>JORNADAS DE TRIBUNALES FISCALES</a:t>
            </a:r>
            <a:endParaRPr lang="es-AR" sz="2600" b="0" strike="noStrike" spc="-1" dirty="0">
              <a:solidFill>
                <a:srgbClr val="000000"/>
              </a:solidFill>
              <a:latin typeface="Arial"/>
            </a:endParaRPr>
          </a:p>
          <a:p>
            <a:pPr>
              <a:lnSpc>
                <a:spcPct val="100000"/>
              </a:lnSpc>
              <a:spcBef>
                <a:spcPts val="1500"/>
              </a:spcBef>
              <a:tabLst>
                <a:tab pos="0" algn="l"/>
              </a:tabLst>
            </a:pPr>
            <a:r>
              <a:rPr lang="es-AR" sz="2600" b="1" i="1" spc="-1" dirty="0">
                <a:solidFill>
                  <a:srgbClr val="000000"/>
                </a:solidFill>
                <a:latin typeface="Arial"/>
                <a:ea typeface="Noto Sans CJK SC Regular"/>
              </a:rPr>
              <a:t>C</a:t>
            </a:r>
            <a:r>
              <a:rPr lang="es-AR" sz="2600" b="1" i="1" strike="noStrike" spc="-1" dirty="0">
                <a:solidFill>
                  <a:srgbClr val="000000"/>
                </a:solidFill>
                <a:latin typeface="Arial"/>
                <a:ea typeface="Noto Sans CJK SC Regular"/>
              </a:rPr>
              <a:t>R. CRESPI</a:t>
            </a:r>
          </a:p>
          <a:p>
            <a:pPr marL="457200" indent="-457200" algn="just">
              <a:lnSpc>
                <a:spcPct val="100000"/>
              </a:lnSpc>
              <a:spcBef>
                <a:spcPts val="1500"/>
              </a:spcBef>
              <a:buFont typeface="Arial" panose="020B0604020202020204" pitchFamily="34" charset="0"/>
              <a:buChar char="•"/>
              <a:tabLst>
                <a:tab pos="0" algn="l"/>
              </a:tabLst>
            </a:pPr>
            <a:r>
              <a:rPr lang="es-AR" sz="2400" b="1" i="1" spc="-1" dirty="0">
                <a:solidFill>
                  <a:srgbClr val="000000"/>
                </a:solidFill>
                <a:latin typeface="Arial"/>
              </a:rPr>
              <a:t>Invoca arts. 12 CF y 14 Ley Orgánica.</a:t>
            </a:r>
          </a:p>
          <a:p>
            <a:pPr marL="457200" indent="-457200" algn="just">
              <a:lnSpc>
                <a:spcPct val="100000"/>
              </a:lnSpc>
              <a:spcBef>
                <a:spcPts val="1500"/>
              </a:spcBef>
              <a:buFont typeface="Arial" panose="020B0604020202020204" pitchFamily="34" charset="0"/>
              <a:buChar char="•"/>
              <a:tabLst>
                <a:tab pos="0" algn="l"/>
              </a:tabLst>
            </a:pPr>
            <a:r>
              <a:rPr lang="es-AR" sz="2400" b="1" i="1" strike="noStrike" spc="-1" dirty="0">
                <a:solidFill>
                  <a:srgbClr val="000000"/>
                </a:solidFill>
                <a:latin typeface="Arial"/>
              </a:rPr>
              <a:t>En</a:t>
            </a:r>
            <a:r>
              <a:rPr lang="es-AR" sz="2400" b="1" i="1" spc="-1" dirty="0">
                <a:solidFill>
                  <a:srgbClr val="000000"/>
                </a:solidFill>
                <a:latin typeface="Arial"/>
              </a:rPr>
              <a:t>tiende que en los precedentes de la SCJBA se concluyó que el régimen de responsabilidad de los representantes legales y administradores de sociedades estructurado por el CF resulta “irrazonable”. Ello en razón que: opera en clave objetiva, la única causal de exculpación que admite la ley es tan rígida que queda neutralizada (la Corte menciona los antecedentes del TFABA al respecto); se reclama en forma simultánea al contribuyente; no se atiende a las funciones asignadas y desempeñadas por cada administrador.</a:t>
            </a:r>
          </a:p>
          <a:p>
            <a:pPr marL="457200" indent="-457200" algn="just">
              <a:lnSpc>
                <a:spcPct val="100000"/>
              </a:lnSpc>
              <a:spcBef>
                <a:spcPts val="1500"/>
              </a:spcBef>
              <a:buFont typeface="Arial" panose="020B0604020202020204" pitchFamily="34" charset="0"/>
              <a:buChar char="•"/>
              <a:tabLst>
                <a:tab pos="0" algn="l"/>
              </a:tabLst>
            </a:pPr>
            <a:r>
              <a:rPr lang="es-AR" sz="2400" b="1" i="1" spc="-1" dirty="0">
                <a:solidFill>
                  <a:srgbClr val="000000"/>
                </a:solidFill>
                <a:latin typeface="Arial"/>
              </a:rPr>
              <a:t>Entiende consolidada la doctrina que emerge de los precedentes.</a:t>
            </a:r>
            <a:r>
              <a:rPr lang="es-MX" sz="2400" b="1" i="1" spc="-1" dirty="0">
                <a:solidFill>
                  <a:srgbClr val="000000"/>
                </a:solidFill>
                <a:latin typeface="Arial"/>
              </a:rPr>
              <a:t> Evalúa los efectos prácticos de su aplicación desde la óptica del principio de “economía procesal</a:t>
            </a:r>
            <a:endParaRPr lang="es-AR" sz="2400" b="1" i="1"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p:txBody>
      </p:sp>
    </p:spTree>
    <p:extLst>
      <p:ext uri="{BB962C8B-B14F-4D97-AF65-F5344CB8AC3E}">
        <p14:creationId xmlns:p14="http://schemas.microsoft.com/office/powerpoint/2010/main" val="460704574"/>
      </p:ext>
    </p:extLst>
  </p:cSld>
  <p:clrMapOvr>
    <a:masterClrMapping/>
  </p:clrMapOvr>
  <p:transition spd="med">
    <p:pull dir="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 name="Text Box 1"/>
          <p:cNvSpPr/>
          <p:nvPr/>
        </p:nvSpPr>
        <p:spPr>
          <a:xfrm>
            <a:off x="110836" y="-387928"/>
            <a:ext cx="9033164" cy="8453213"/>
          </a:xfrm>
          <a:prstGeom prst="rect">
            <a:avLst/>
          </a:prstGeom>
          <a:noFill/>
          <a:ln w="9525">
            <a:noFill/>
          </a:ln>
        </p:spPr>
        <p:style>
          <a:lnRef idx="0">
            <a:scrgbClr r="0" g="0" b="0"/>
          </a:lnRef>
          <a:fillRef idx="0">
            <a:scrgbClr r="0" g="0" b="0"/>
          </a:fillRef>
          <a:effectRef idx="0">
            <a:scrgbClr r="0" g="0" b="0"/>
          </a:effectRef>
          <a:fontRef idx="minor"/>
        </p:style>
        <p:txBody>
          <a:bodyPr wrap="square" lIns="90000" tIns="46800" rIns="90000" bIns="46800" anchor="t">
            <a:spAutoFit/>
          </a:bodyPr>
          <a:lstStyle/>
          <a:p>
            <a:pPr algn="ctr">
              <a:lnSpc>
                <a:spcPct val="100000"/>
              </a:lnSpc>
              <a:spcBef>
                <a:spcPts val="1500"/>
              </a:spcBef>
              <a:tabLst>
                <a:tab pos="0" algn="l"/>
              </a:tabLst>
            </a:pPr>
            <a:r>
              <a:rPr lang="es-AR" sz="2800" b="1" i="1" strike="noStrike" spc="-1" dirty="0">
                <a:solidFill>
                  <a:srgbClr val="92D050"/>
                </a:solidFill>
                <a:latin typeface="Arial"/>
                <a:ea typeface="Noto Sans CJK SC Regular"/>
              </a:rPr>
              <a:t>JORNADAS DE TRIBUNALES FISCALES</a:t>
            </a:r>
            <a:endParaRPr lang="es-AR" sz="2800" b="0" strike="noStrike" spc="-1" dirty="0">
              <a:solidFill>
                <a:srgbClr val="000000"/>
              </a:solidFill>
              <a:latin typeface="Arial"/>
            </a:endParaRPr>
          </a:p>
          <a:p>
            <a:pPr>
              <a:lnSpc>
                <a:spcPct val="100000"/>
              </a:lnSpc>
              <a:spcBef>
                <a:spcPts val="1500"/>
              </a:spcBef>
              <a:tabLst>
                <a:tab pos="0" algn="l"/>
              </a:tabLst>
            </a:pPr>
            <a:r>
              <a:rPr lang="es-AR" sz="2400" b="1" i="1" strike="noStrike" spc="-1" dirty="0">
                <a:solidFill>
                  <a:srgbClr val="000000"/>
                </a:solidFill>
                <a:latin typeface="Arial"/>
                <a:ea typeface="Noto Sans CJK SC Regular"/>
              </a:rPr>
              <a:t>DR. </a:t>
            </a:r>
            <a:r>
              <a:rPr lang="es-AR" sz="2400" b="1" i="1" spc="-1" dirty="0">
                <a:solidFill>
                  <a:srgbClr val="000000"/>
                </a:solidFill>
                <a:latin typeface="Arial"/>
                <a:ea typeface="Noto Sans CJK SC Regular"/>
              </a:rPr>
              <a:t>CARBALLAL</a:t>
            </a:r>
            <a:endParaRPr lang="es-AR" sz="2400" b="1" i="1" strike="noStrike" spc="-1" dirty="0">
              <a:solidFill>
                <a:srgbClr val="000000"/>
              </a:solidFill>
              <a:latin typeface="Arial"/>
              <a:ea typeface="Noto Sans CJK SC Regular"/>
            </a:endParaRPr>
          </a:p>
          <a:p>
            <a:pPr marL="457200" indent="-457200" algn="just">
              <a:lnSpc>
                <a:spcPct val="100000"/>
              </a:lnSpc>
              <a:spcBef>
                <a:spcPts val="1500"/>
              </a:spcBef>
              <a:buFont typeface="Arial" panose="020B0604020202020204" pitchFamily="34" charset="0"/>
              <a:buChar char="•"/>
              <a:tabLst>
                <a:tab pos="0" algn="l"/>
              </a:tabLst>
            </a:pPr>
            <a:r>
              <a:rPr lang="es-AR" sz="2400" b="1" i="1" spc="-1" dirty="0">
                <a:solidFill>
                  <a:srgbClr val="000000"/>
                </a:solidFill>
                <a:latin typeface="Arial"/>
              </a:rPr>
              <a:t>Fundamento de la RS: recaudatorio.</a:t>
            </a:r>
          </a:p>
          <a:p>
            <a:pPr marL="457200" indent="-457200" algn="just">
              <a:lnSpc>
                <a:spcPct val="100000"/>
              </a:lnSpc>
              <a:spcBef>
                <a:spcPts val="1500"/>
              </a:spcBef>
              <a:buFont typeface="Arial" panose="020B0604020202020204" pitchFamily="34" charset="0"/>
              <a:buChar char="•"/>
              <a:tabLst>
                <a:tab pos="0" algn="l"/>
              </a:tabLst>
            </a:pPr>
            <a:r>
              <a:rPr lang="es-AR" sz="2400" b="1" i="1" spc="-1" dirty="0">
                <a:solidFill>
                  <a:srgbClr val="000000"/>
                </a:solidFill>
                <a:latin typeface="Arial"/>
              </a:rPr>
              <a:t>Alude al compromiso social, cooperación con la economía pública y el bienestar general que tienen las sociedades, siendo el límite a su actuación, el interés público. Deben subsumir su actuar al mero cumplimiento de la ley.</a:t>
            </a:r>
          </a:p>
          <a:p>
            <a:pPr marL="457200" indent="-457200" algn="just">
              <a:lnSpc>
                <a:spcPct val="100000"/>
              </a:lnSpc>
              <a:spcBef>
                <a:spcPts val="1500"/>
              </a:spcBef>
              <a:buFont typeface="Arial" panose="020B0604020202020204" pitchFamily="34" charset="0"/>
              <a:buChar char="•"/>
              <a:tabLst>
                <a:tab pos="0" algn="l"/>
              </a:tabLst>
            </a:pPr>
            <a:r>
              <a:rPr lang="es-AR" sz="2400" b="1" i="1" spc="-1" dirty="0">
                <a:solidFill>
                  <a:srgbClr val="000000"/>
                </a:solidFill>
                <a:latin typeface="Arial"/>
              </a:rPr>
              <a:t>La responsabilidad de responder personalmente se genera ante la decisión de aquellos directores que decidieron ese incumplimiento, puesto que debe afrontar las consecuencias, si eso fuera necesario.</a:t>
            </a:r>
          </a:p>
          <a:p>
            <a:pPr marL="457200" indent="-457200" algn="just">
              <a:lnSpc>
                <a:spcPct val="100000"/>
              </a:lnSpc>
              <a:spcBef>
                <a:spcPts val="1500"/>
              </a:spcBef>
              <a:buFont typeface="Arial" panose="020B0604020202020204" pitchFamily="34" charset="0"/>
              <a:buChar char="•"/>
              <a:tabLst>
                <a:tab pos="0" algn="l"/>
              </a:tabLst>
            </a:pPr>
            <a:r>
              <a:rPr lang="es-AR" sz="2400" b="1" i="1" spc="-1" dirty="0">
                <a:solidFill>
                  <a:srgbClr val="000000"/>
                </a:solidFill>
                <a:latin typeface="Arial"/>
              </a:rPr>
              <a:t>Las reglas de la RS deben buscarse en fuentes propias.</a:t>
            </a:r>
          </a:p>
          <a:p>
            <a:pPr marL="457200" indent="-457200" algn="just">
              <a:lnSpc>
                <a:spcPct val="100000"/>
              </a:lnSpc>
              <a:spcBef>
                <a:spcPts val="1500"/>
              </a:spcBef>
              <a:buFont typeface="Arial" panose="020B0604020202020204" pitchFamily="34" charset="0"/>
              <a:buChar char="•"/>
              <a:tabLst>
                <a:tab pos="0" algn="l"/>
              </a:tabLst>
            </a:pPr>
            <a:r>
              <a:rPr lang="es-AR" sz="2400" b="1" i="1" spc="-1" dirty="0">
                <a:solidFill>
                  <a:srgbClr val="000000"/>
                </a:solidFill>
                <a:latin typeface="Arial"/>
              </a:rPr>
              <a:t>Autonomía del Derecho Tributario.</a:t>
            </a:r>
          </a:p>
          <a:p>
            <a:pPr marL="457200" indent="-457200" algn="just">
              <a:lnSpc>
                <a:spcPct val="100000"/>
              </a:lnSpc>
              <a:spcBef>
                <a:spcPts val="1500"/>
              </a:spcBef>
              <a:buFont typeface="Arial" panose="020B0604020202020204" pitchFamily="34" charset="0"/>
              <a:buChar char="•"/>
              <a:tabLst>
                <a:tab pos="0" algn="l"/>
              </a:tabLst>
            </a:pPr>
            <a:r>
              <a:rPr lang="es-AR" sz="2400" b="1" i="1" spc="-1" dirty="0">
                <a:solidFill>
                  <a:srgbClr val="000000"/>
                </a:solidFill>
                <a:latin typeface="Arial"/>
              </a:rPr>
              <a:t>La RS no es subsidiaria al incumplimiento del contribuyente.</a:t>
            </a:r>
          </a:p>
          <a:p>
            <a:pPr marL="457200" indent="-457200">
              <a:lnSpc>
                <a:spcPct val="100000"/>
              </a:lnSpc>
              <a:spcBef>
                <a:spcPts val="1500"/>
              </a:spcBef>
              <a:buFont typeface="Arial" panose="020B0604020202020204" pitchFamily="34" charset="0"/>
              <a:buChar char="•"/>
              <a:tabLst>
                <a:tab pos="0" algn="l"/>
              </a:tabLst>
            </a:pPr>
            <a:endParaRPr lang="es-AR" sz="2400" b="1" i="1"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p:txBody>
      </p:sp>
    </p:spTree>
    <p:extLst>
      <p:ext uri="{BB962C8B-B14F-4D97-AF65-F5344CB8AC3E}">
        <p14:creationId xmlns:p14="http://schemas.microsoft.com/office/powerpoint/2010/main" val="2422886327"/>
      </p:ext>
    </p:extLst>
  </p:cSld>
  <p:clrMapOvr>
    <a:masterClrMapping/>
  </p:clrMapOvr>
  <p:transition spd="med">
    <p:pull dir="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 name="Text Box 1"/>
          <p:cNvSpPr/>
          <p:nvPr/>
        </p:nvSpPr>
        <p:spPr>
          <a:xfrm>
            <a:off x="110836" y="-96982"/>
            <a:ext cx="9033164" cy="7391383"/>
          </a:xfrm>
          <a:prstGeom prst="rect">
            <a:avLst/>
          </a:prstGeom>
          <a:noFill/>
          <a:ln w="9525">
            <a:noFill/>
          </a:ln>
        </p:spPr>
        <p:style>
          <a:lnRef idx="0">
            <a:scrgbClr r="0" g="0" b="0"/>
          </a:lnRef>
          <a:fillRef idx="0">
            <a:scrgbClr r="0" g="0" b="0"/>
          </a:fillRef>
          <a:effectRef idx="0">
            <a:scrgbClr r="0" g="0" b="0"/>
          </a:effectRef>
          <a:fontRef idx="minor"/>
        </p:style>
        <p:txBody>
          <a:bodyPr wrap="square" lIns="90000" tIns="46800" rIns="90000" bIns="46800" anchor="t">
            <a:spAutoFit/>
          </a:bodyPr>
          <a:lstStyle/>
          <a:p>
            <a:pPr algn="ctr">
              <a:lnSpc>
                <a:spcPct val="100000"/>
              </a:lnSpc>
              <a:spcBef>
                <a:spcPts val="1500"/>
              </a:spcBef>
              <a:tabLst>
                <a:tab pos="0" algn="l"/>
              </a:tabLst>
            </a:pPr>
            <a:r>
              <a:rPr lang="es-AR" sz="2800" b="1" i="1" strike="noStrike" spc="-1" dirty="0">
                <a:solidFill>
                  <a:srgbClr val="92D050"/>
                </a:solidFill>
                <a:latin typeface="Arial"/>
                <a:ea typeface="Noto Sans CJK SC Regular"/>
              </a:rPr>
              <a:t>JORNADAS DE TRIBUNALES FISCALES</a:t>
            </a:r>
            <a:endParaRPr lang="es-AR" sz="2800" b="0" strike="noStrike" spc="-1" dirty="0">
              <a:solidFill>
                <a:srgbClr val="000000"/>
              </a:solidFill>
              <a:latin typeface="Arial"/>
            </a:endParaRPr>
          </a:p>
          <a:p>
            <a:pPr>
              <a:lnSpc>
                <a:spcPct val="100000"/>
              </a:lnSpc>
              <a:spcBef>
                <a:spcPts val="1500"/>
              </a:spcBef>
              <a:tabLst>
                <a:tab pos="0" algn="l"/>
              </a:tabLst>
            </a:pPr>
            <a:endParaRPr lang="es-AR" sz="2800" b="1" i="1" strike="noStrike" spc="-1" dirty="0">
              <a:solidFill>
                <a:srgbClr val="000000"/>
              </a:solidFill>
              <a:latin typeface="Arial"/>
              <a:ea typeface="Noto Sans CJK SC Regular"/>
            </a:endParaRPr>
          </a:p>
          <a:p>
            <a:pPr>
              <a:lnSpc>
                <a:spcPct val="100000"/>
              </a:lnSpc>
              <a:spcBef>
                <a:spcPts val="1500"/>
              </a:spcBef>
              <a:tabLst>
                <a:tab pos="0" algn="l"/>
              </a:tabLst>
            </a:pPr>
            <a:r>
              <a:rPr lang="es-AR" sz="2800" b="1" i="1" strike="noStrike" spc="-1" dirty="0">
                <a:solidFill>
                  <a:srgbClr val="000000"/>
                </a:solidFill>
                <a:latin typeface="Arial"/>
                <a:ea typeface="Noto Sans CJK SC Regular"/>
              </a:rPr>
              <a:t>DR. </a:t>
            </a:r>
            <a:r>
              <a:rPr lang="es-AR" sz="2800" b="1" i="1" spc="-1" dirty="0">
                <a:solidFill>
                  <a:srgbClr val="000000"/>
                </a:solidFill>
                <a:latin typeface="Arial"/>
                <a:ea typeface="Noto Sans CJK SC Regular"/>
              </a:rPr>
              <a:t>CARBALLAL</a:t>
            </a:r>
            <a:endParaRPr lang="es-AR" sz="2800" b="1" i="1" strike="noStrike" spc="-1" dirty="0">
              <a:solidFill>
                <a:srgbClr val="000000"/>
              </a:solidFill>
              <a:latin typeface="Arial"/>
              <a:ea typeface="Noto Sans CJK SC Regular"/>
            </a:endParaRPr>
          </a:p>
          <a:p>
            <a:pPr marL="457200" indent="-457200" algn="just">
              <a:spcBef>
                <a:spcPts val="1500"/>
              </a:spcBef>
              <a:buFont typeface="Arial" panose="020B0604020202020204" pitchFamily="34" charset="0"/>
              <a:buChar char="•"/>
              <a:tabLst>
                <a:tab pos="0" algn="l"/>
              </a:tabLst>
            </a:pPr>
            <a:r>
              <a:rPr lang="es-AR" sz="2400" b="1" i="1" spc="-1" dirty="0">
                <a:solidFill>
                  <a:srgbClr val="000000"/>
                </a:solidFill>
                <a:latin typeface="Arial"/>
              </a:rPr>
              <a:t>El elemento subjetivo se encuentra ínsito en la solidaridad.</a:t>
            </a:r>
          </a:p>
          <a:p>
            <a:pPr marL="457200" indent="-457200" algn="just">
              <a:lnSpc>
                <a:spcPct val="100000"/>
              </a:lnSpc>
              <a:spcBef>
                <a:spcPts val="1500"/>
              </a:spcBef>
              <a:buFont typeface="Arial" panose="020B0604020202020204" pitchFamily="34" charset="0"/>
              <a:buChar char="•"/>
              <a:tabLst>
                <a:tab pos="0" algn="l"/>
              </a:tabLst>
            </a:pPr>
            <a:r>
              <a:rPr lang="es-AR" sz="2400" b="1" i="1" spc="-1" dirty="0">
                <a:solidFill>
                  <a:srgbClr val="000000"/>
                </a:solidFill>
                <a:latin typeface="Arial"/>
              </a:rPr>
              <a:t>Pone de manifiesto su disidencia parcial con los precedentes. Evalúa cada caso a la luz de la doctrina que de ellos surge para comprobar la subjetividad exigida por la SCJBA.</a:t>
            </a:r>
          </a:p>
          <a:p>
            <a:pPr marL="457200" indent="-457200" algn="just">
              <a:lnSpc>
                <a:spcPct val="100000"/>
              </a:lnSpc>
              <a:spcBef>
                <a:spcPts val="1500"/>
              </a:spcBef>
              <a:buFont typeface="Arial" panose="020B0604020202020204" pitchFamily="34" charset="0"/>
              <a:buChar char="•"/>
              <a:tabLst>
                <a:tab pos="0" algn="l"/>
              </a:tabLst>
            </a:pPr>
            <a:r>
              <a:rPr lang="es-AR" sz="2400" b="1" i="1" spc="-1" dirty="0">
                <a:solidFill>
                  <a:srgbClr val="000000"/>
                </a:solidFill>
                <a:latin typeface="Arial"/>
              </a:rPr>
              <a:t>En materia sancionatoria –art. 63 CF.- resalta su naturaleza penal por lo que le son aplicables los principios del derecho penal, principalmente el de la personalidad de la pena. Deja sin efecto la responsabilidad solidaria.</a:t>
            </a:r>
          </a:p>
          <a:p>
            <a:pPr marL="457200" indent="-457200">
              <a:lnSpc>
                <a:spcPct val="100000"/>
              </a:lnSpc>
              <a:spcBef>
                <a:spcPts val="1500"/>
              </a:spcBef>
              <a:buFont typeface="Arial" panose="020B0604020202020204" pitchFamily="34" charset="0"/>
              <a:buChar char="•"/>
              <a:tabLst>
                <a:tab pos="0" algn="l"/>
              </a:tabLst>
            </a:pPr>
            <a:endParaRPr lang="es-AR" sz="2400" b="1" i="1" spc="-1" dirty="0">
              <a:solidFill>
                <a:srgbClr val="000000"/>
              </a:solidFill>
              <a:latin typeface="Arial"/>
            </a:endParaRPr>
          </a:p>
          <a:p>
            <a:pPr algn="just">
              <a:lnSpc>
                <a:spcPct val="100000"/>
              </a:lnSpc>
              <a:spcBef>
                <a:spcPts val="1125"/>
              </a:spcBef>
              <a:tabLst>
                <a:tab pos="0" algn="l"/>
              </a:tabLst>
            </a:pPr>
            <a:endParaRPr lang="es-AR" sz="1800" b="0" strike="noStrike" spc="-1" dirty="0">
              <a:solidFill>
                <a:srgbClr val="000000"/>
              </a:solidFill>
              <a:latin typeface="Arial"/>
            </a:endParaRPr>
          </a:p>
        </p:txBody>
      </p:sp>
    </p:spTree>
    <p:extLst>
      <p:ext uri="{BB962C8B-B14F-4D97-AF65-F5344CB8AC3E}">
        <p14:creationId xmlns:p14="http://schemas.microsoft.com/office/powerpoint/2010/main" val="1731732192"/>
      </p:ext>
    </p:extLst>
  </p:cSld>
  <p:clrMapOvr>
    <a:masterClrMapping/>
  </p:clrMapOvr>
  <p:transition spd="med">
    <p:pull dir="r"/>
  </p:transition>
</p:sld>
</file>

<file path=ppt/slides/slide9.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66" name="Text Box 1"/>
          <p:cNvSpPr/>
          <p:nvPr/>
        </p:nvSpPr>
        <p:spPr>
          <a:xfrm>
            <a:off x="755640" y="476280"/>
            <a:ext cx="7344000" cy="1294560"/>
          </a:xfrm>
          <a:prstGeom prst="rect">
            <a:avLst/>
          </a:prstGeom>
          <a:noFill/>
          <a:ln w="9525">
            <a:noFill/>
          </a:ln>
        </p:spPr>
        <p:style>
          <a:lnRef idx="0">
            <a:scrgbClr r="0" g="0" b="0"/>
          </a:lnRef>
          <a:fillRef idx="0">
            <a:scrgbClr r="0" g="0" b="0"/>
          </a:fillRef>
          <a:effectRef idx="0">
            <a:scrgbClr r="0" g="0" b="0"/>
          </a:effectRef>
          <a:fontRef idx="minor"/>
        </p:style>
        <p:txBody>
          <a:bodyPr lIns="90000" tIns="46800" rIns="90000" bIns="46800" anchor="t">
            <a:spAutoFit/>
          </a:bodyPr>
          <a:lstStyle/>
          <a:p>
            <a:pPr algn="ctr">
              <a:lnSpc>
                <a:spcPct val="100000"/>
              </a:lnSpc>
              <a:spcBef>
                <a:spcPts val="1125"/>
              </a:spcBef>
              <a:tabLst>
                <a:tab pos="0" algn="l"/>
              </a:tabLst>
            </a:pPr>
            <a:endParaRPr lang="es-AR" sz="1800" b="0" strike="noStrike" spc="-1">
              <a:solidFill>
                <a:srgbClr val="000000"/>
              </a:solidFill>
              <a:latin typeface="Arial"/>
            </a:endParaRPr>
          </a:p>
          <a:p>
            <a:pPr algn="ctr">
              <a:lnSpc>
                <a:spcPct val="100000"/>
              </a:lnSpc>
              <a:spcBef>
                <a:spcPts val="1125"/>
              </a:spcBef>
              <a:tabLst>
                <a:tab pos="0" algn="l"/>
              </a:tabLst>
            </a:pPr>
            <a:endParaRPr lang="es-AR" sz="1800" b="0" strike="noStrike" spc="-1">
              <a:solidFill>
                <a:srgbClr val="000000"/>
              </a:solidFill>
              <a:latin typeface="Arial"/>
            </a:endParaRPr>
          </a:p>
          <a:p>
            <a:pPr algn="ctr">
              <a:lnSpc>
                <a:spcPct val="100000"/>
              </a:lnSpc>
              <a:spcBef>
                <a:spcPts val="1375"/>
              </a:spcBef>
              <a:tabLst>
                <a:tab pos="0" algn="l"/>
              </a:tabLst>
            </a:pPr>
            <a:endParaRPr lang="es-AR" sz="2200" b="0" strike="noStrike" spc="-1">
              <a:solidFill>
                <a:srgbClr val="000000"/>
              </a:solidFill>
              <a:latin typeface="Arial"/>
            </a:endParaRPr>
          </a:p>
        </p:txBody>
      </p:sp>
      <p:sp>
        <p:nvSpPr>
          <p:cNvPr id="67" name="CuadroTexto 97"/>
          <p:cNvSpPr/>
          <p:nvPr/>
        </p:nvSpPr>
        <p:spPr>
          <a:xfrm rot="21578400">
            <a:off x="21240" y="-152280"/>
            <a:ext cx="8841960" cy="6858000"/>
          </a:xfrm>
          <a:prstGeom prst="rect">
            <a:avLst/>
          </a:prstGeom>
          <a:noFill/>
          <a:ln w="0">
            <a:noFill/>
          </a:ln>
        </p:spPr>
        <p:style>
          <a:lnRef idx="0">
            <a:scrgbClr r="0" g="0" b="0"/>
          </a:lnRef>
          <a:fillRef idx="0">
            <a:scrgbClr r="0" g="0" b="0"/>
          </a:fillRef>
          <a:effectRef idx="0">
            <a:scrgbClr r="0" g="0" b="0"/>
          </a:effectRef>
          <a:fontRef idx="minor"/>
        </p:style>
        <p:txBody>
          <a:bodyPr lIns="90000" tIns="45000" rIns="90000" bIns="45000" anchor="t">
            <a:noAutofit/>
          </a:bodyPr>
          <a:lstStyle/>
          <a:p>
            <a:pPr algn="ctr">
              <a:lnSpc>
                <a:spcPct val="100000"/>
              </a:lnSpc>
              <a:spcBef>
                <a:spcPts val="1216"/>
              </a:spcBef>
              <a:tabLst>
                <a:tab pos="0" algn="l"/>
              </a:tabLst>
            </a:pPr>
            <a:r>
              <a:rPr lang="es-AR" sz="2800" b="1" i="1" strike="noStrike" spc="-1" dirty="0">
                <a:solidFill>
                  <a:srgbClr val="92D050"/>
                </a:solidFill>
                <a:latin typeface="Arial"/>
                <a:ea typeface="Noto Sans CJK SC Regular"/>
              </a:rPr>
              <a:t>JORNADAS DE TRIBUNALES FISCALES</a:t>
            </a:r>
            <a:endParaRPr lang="es-AR" sz="2800" b="0" strike="noStrike" spc="-1" dirty="0">
              <a:solidFill>
                <a:srgbClr val="000000"/>
              </a:solidFill>
              <a:latin typeface="Arial"/>
              <a:ea typeface="Microsoft YaHei"/>
            </a:endParaRPr>
          </a:p>
          <a:p>
            <a:pPr algn="ctr">
              <a:lnSpc>
                <a:spcPct val="100000"/>
              </a:lnSpc>
              <a:spcBef>
                <a:spcPts val="1216"/>
              </a:spcBef>
              <a:tabLst>
                <a:tab pos="0" algn="l"/>
              </a:tabLst>
            </a:pPr>
            <a:r>
              <a:rPr lang="es-AR" sz="2900" b="1" strike="noStrike" spc="-1" dirty="0">
                <a:solidFill>
                  <a:srgbClr val="000000"/>
                </a:solidFill>
                <a:latin typeface="Arial"/>
                <a:ea typeface="DejaVu Sans"/>
              </a:rPr>
              <a:t>POSICION DE LOS SRES. CONJUECES</a:t>
            </a:r>
            <a:endParaRPr lang="es-AR" sz="2900" b="0" strike="noStrike" spc="-1" dirty="0">
              <a:solidFill>
                <a:srgbClr val="000000"/>
              </a:solidFill>
              <a:latin typeface="Arial"/>
              <a:ea typeface="Microsoft YaHei"/>
            </a:endParaRPr>
          </a:p>
          <a:p>
            <a:pPr algn="just">
              <a:lnSpc>
                <a:spcPct val="100000"/>
              </a:lnSpc>
              <a:tabLst>
                <a:tab pos="0" algn="l"/>
              </a:tabLst>
            </a:pPr>
            <a:r>
              <a:rPr lang="es-AR" sz="2800" b="1" u="sng" strike="noStrike" spc="-1" dirty="0">
                <a:solidFill>
                  <a:srgbClr val="000000"/>
                </a:solidFill>
                <a:uFillTx/>
                <a:latin typeface="Arial"/>
                <a:ea typeface="DejaVu Sans"/>
              </a:rPr>
              <a:t>DR. OROZ</a:t>
            </a:r>
            <a:r>
              <a:rPr lang="es-AR" sz="2800" b="0" strike="noStrike" spc="-1" dirty="0">
                <a:solidFill>
                  <a:srgbClr val="000000"/>
                </a:solidFill>
                <a:latin typeface="Arial"/>
                <a:ea typeface="DejaVu Sans"/>
              </a:rPr>
              <a:t>: por su voto, concluye como el Cr. Crespi: “Materia Hnos. SACIF”, 30/03/23; “</a:t>
            </a:r>
            <a:r>
              <a:rPr lang="es-AR" sz="2800" b="0" strike="noStrike" spc="-1" dirty="0" err="1">
                <a:solidFill>
                  <a:srgbClr val="000000"/>
                </a:solidFill>
                <a:latin typeface="Arial"/>
                <a:ea typeface="DejaVu Sans"/>
              </a:rPr>
              <a:t>Transol</a:t>
            </a:r>
            <a:r>
              <a:rPr lang="es-AR" sz="2800" b="0" strike="noStrike" spc="-1" dirty="0">
                <a:solidFill>
                  <a:srgbClr val="000000"/>
                </a:solidFill>
                <a:latin typeface="Arial"/>
                <a:ea typeface="DejaVu Sans"/>
              </a:rPr>
              <a:t> SRL”, 05/09/23.</a:t>
            </a:r>
            <a:endParaRPr lang="es-AR" sz="2800" b="0" strike="noStrike" spc="-1" dirty="0">
              <a:solidFill>
                <a:srgbClr val="000000"/>
              </a:solidFill>
              <a:latin typeface="Arial"/>
            </a:endParaRPr>
          </a:p>
          <a:p>
            <a:pPr algn="just">
              <a:lnSpc>
                <a:spcPct val="100000"/>
              </a:lnSpc>
              <a:tabLst>
                <a:tab pos="0" algn="l"/>
              </a:tabLst>
            </a:pPr>
            <a:r>
              <a:rPr lang="es-AR" sz="2800" b="1" u="sng" strike="noStrike" spc="-1" dirty="0">
                <a:solidFill>
                  <a:srgbClr val="000000"/>
                </a:solidFill>
                <a:uFillTx/>
                <a:latin typeface="Arial"/>
                <a:ea typeface="DejaVu Sans"/>
              </a:rPr>
              <a:t>DR. PETRAGLIA</a:t>
            </a:r>
            <a:r>
              <a:rPr lang="es-AR" sz="2800" b="0" strike="noStrike" spc="-1" dirty="0">
                <a:solidFill>
                  <a:srgbClr val="000000"/>
                </a:solidFill>
                <a:latin typeface="Arial"/>
                <a:ea typeface="DejaVu Sans"/>
              </a:rPr>
              <a:t>: adhiere Al Dr. Carballal: “Tabacalera Necochea SRL”, 25/07/23; “Frigorífico General Belgrano SA”, 22/08/23.</a:t>
            </a:r>
            <a:endParaRPr lang="es-AR" sz="2800" b="0" strike="noStrike" spc="-1" dirty="0">
              <a:solidFill>
                <a:srgbClr val="000000"/>
              </a:solidFill>
              <a:latin typeface="Arial"/>
            </a:endParaRPr>
          </a:p>
          <a:p>
            <a:pPr algn="just">
              <a:lnSpc>
                <a:spcPct val="100000"/>
              </a:lnSpc>
              <a:tabLst>
                <a:tab pos="0" algn="l"/>
              </a:tabLst>
            </a:pPr>
            <a:r>
              <a:rPr lang="es-AR" sz="2800" b="1" u="sng" strike="noStrike" spc="-1" dirty="0">
                <a:solidFill>
                  <a:srgbClr val="000000"/>
                </a:solidFill>
                <a:uFillTx/>
                <a:latin typeface="Arial"/>
                <a:ea typeface="DejaVu Sans"/>
              </a:rPr>
              <a:t>DR. MATINATA</a:t>
            </a:r>
            <a:r>
              <a:rPr lang="es-AR" sz="2800" b="0" strike="noStrike" spc="-1" dirty="0">
                <a:solidFill>
                  <a:srgbClr val="000000"/>
                </a:solidFill>
                <a:latin typeface="Arial"/>
                <a:ea typeface="DejaVu Sans"/>
              </a:rPr>
              <a:t>: por su voto, se enrola en la posición del Dr. Carballal: “</a:t>
            </a:r>
            <a:r>
              <a:rPr lang="es-AR" sz="2800" b="0" strike="noStrike" spc="-1" dirty="0" err="1">
                <a:solidFill>
                  <a:srgbClr val="000000"/>
                </a:solidFill>
                <a:latin typeface="Arial"/>
                <a:ea typeface="DejaVu Sans"/>
              </a:rPr>
              <a:t>Multibag</a:t>
            </a:r>
            <a:r>
              <a:rPr lang="es-AR" sz="2800" b="0" strike="noStrike" spc="-1" dirty="0">
                <a:solidFill>
                  <a:srgbClr val="000000"/>
                </a:solidFill>
                <a:latin typeface="Arial"/>
                <a:ea typeface="DejaVu Sans"/>
              </a:rPr>
              <a:t> SA”, 22/08/23; “I.C. Ferrarotti y Cía. SA”, 14/09/23; “Frigorífico Gral. Belgrano SA”, 17/10/23</a:t>
            </a:r>
            <a:endParaRPr lang="es-AR" sz="2800" b="0" strike="noStrike" spc="-1" dirty="0">
              <a:solidFill>
                <a:srgbClr val="000000"/>
              </a:solidFill>
              <a:latin typeface="Arial"/>
            </a:endParaRPr>
          </a:p>
          <a:p>
            <a:pPr algn="just">
              <a:lnSpc>
                <a:spcPct val="100000"/>
              </a:lnSpc>
              <a:tabLst>
                <a:tab pos="0" algn="l"/>
              </a:tabLst>
            </a:pPr>
            <a:r>
              <a:rPr lang="es-AR" sz="2800" b="1" u="sng" strike="noStrike" spc="-1" dirty="0">
                <a:solidFill>
                  <a:srgbClr val="000000"/>
                </a:solidFill>
                <a:uFillTx/>
                <a:latin typeface="Arial"/>
                <a:ea typeface="DejaVu Sans"/>
              </a:rPr>
              <a:t>DRA. ÑANCUFIL</a:t>
            </a:r>
            <a:r>
              <a:rPr lang="es-AR" sz="2800" b="0" strike="noStrike" spc="-1" dirty="0">
                <a:solidFill>
                  <a:srgbClr val="000000"/>
                </a:solidFill>
                <a:latin typeface="Arial"/>
                <a:ea typeface="DejaVu Sans"/>
              </a:rPr>
              <a:t>: adhiere al Dr. Carballal: “</a:t>
            </a:r>
            <a:r>
              <a:rPr lang="es-AR" sz="2800" b="0" strike="noStrike" spc="-1" dirty="0" err="1">
                <a:solidFill>
                  <a:srgbClr val="000000"/>
                </a:solidFill>
                <a:latin typeface="Arial"/>
                <a:ea typeface="DejaVu Sans"/>
              </a:rPr>
              <a:t>Emp</a:t>
            </a:r>
            <a:r>
              <a:rPr lang="es-AR" sz="2800" b="0" strike="noStrike" spc="-1" dirty="0">
                <a:solidFill>
                  <a:srgbClr val="000000"/>
                </a:solidFill>
                <a:latin typeface="Arial"/>
                <a:ea typeface="DejaVu Sans"/>
              </a:rPr>
              <a:t>. Reg. Comerciales del Oeste SRL”, 19/09/23; “Tabacalera Necochea SRL”, 03/10/23</a:t>
            </a:r>
            <a:endParaRPr lang="es-AR" sz="2800" b="0" strike="noStrike" spc="-1" dirty="0">
              <a:solidFill>
                <a:srgbClr val="000000"/>
              </a:solidFill>
              <a:latin typeface="Arial"/>
            </a:endParaRPr>
          </a:p>
          <a:p>
            <a:pPr>
              <a:lnSpc>
                <a:spcPct val="100000"/>
              </a:lnSpc>
              <a:tabLst>
                <a:tab pos="0" algn="l"/>
              </a:tabLst>
            </a:pPr>
            <a:endParaRPr lang="es-AR" sz="3200" b="0" strike="noStrike" spc="-1" dirty="0">
              <a:solidFill>
                <a:srgbClr val="000000"/>
              </a:solidFill>
              <a:latin typeface="Arial"/>
            </a:endParaRPr>
          </a:p>
          <a:p>
            <a:pPr>
              <a:lnSpc>
                <a:spcPct val="100000"/>
              </a:lnSpc>
              <a:tabLst>
                <a:tab pos="0" algn="l"/>
              </a:tabLst>
            </a:pPr>
            <a:endParaRPr lang="es-AR" sz="3200" b="0" strike="noStrike" spc="-1" dirty="0">
              <a:solidFill>
                <a:srgbClr val="000000"/>
              </a:solidFill>
              <a:latin typeface="Arial"/>
            </a:endParaRPr>
          </a:p>
          <a:p>
            <a:pPr>
              <a:lnSpc>
                <a:spcPct val="100000"/>
              </a:lnSpc>
              <a:tabLst>
                <a:tab pos="0" algn="l"/>
              </a:tabLst>
            </a:pPr>
            <a:endParaRPr lang="es-AR" sz="3200" b="0" strike="noStrike" spc="-1" dirty="0">
              <a:solidFill>
                <a:srgbClr val="000000"/>
              </a:solidFill>
              <a:latin typeface="Arial"/>
            </a:endParaRPr>
          </a:p>
          <a:p>
            <a:pPr>
              <a:lnSpc>
                <a:spcPct val="100000"/>
              </a:lnSpc>
              <a:tabLst>
                <a:tab pos="0" algn="l"/>
              </a:tabLst>
            </a:pPr>
            <a:endParaRPr lang="es-AR" sz="3200" b="0" strike="noStrike" spc="-1" dirty="0">
              <a:solidFill>
                <a:srgbClr val="000000"/>
              </a:solidFill>
              <a:latin typeface="Arial"/>
            </a:endParaRPr>
          </a:p>
          <a:p>
            <a:pPr>
              <a:lnSpc>
                <a:spcPct val="100000"/>
              </a:lnSpc>
              <a:tabLst>
                <a:tab pos="0" algn="l"/>
              </a:tabLst>
            </a:pPr>
            <a:endParaRPr lang="es-AR" sz="3200" b="0" strike="noStrike" spc="-1" dirty="0">
              <a:solidFill>
                <a:srgbClr val="000000"/>
              </a:solidFill>
              <a:latin typeface="Arial"/>
            </a:endParaRPr>
          </a:p>
          <a:p>
            <a:pPr>
              <a:lnSpc>
                <a:spcPct val="100000"/>
              </a:lnSpc>
              <a:tabLst>
                <a:tab pos="0" algn="l"/>
              </a:tabLst>
            </a:pPr>
            <a:endParaRPr lang="es-AR" sz="3200" b="0" strike="noStrike" spc="-1" dirty="0">
              <a:solidFill>
                <a:srgbClr val="000000"/>
              </a:solidFill>
              <a:latin typeface="Arial"/>
            </a:endParaRPr>
          </a:p>
          <a:p>
            <a:pPr>
              <a:lnSpc>
                <a:spcPct val="100000"/>
              </a:lnSpc>
              <a:tabLst>
                <a:tab pos="0" algn="l"/>
              </a:tabLst>
            </a:pPr>
            <a:r>
              <a:rPr lang="es-AR" sz="3200" b="1" strike="noStrike" spc="-1" dirty="0">
                <a:solidFill>
                  <a:schemeClr val="accent2">
                    <a:lumMod val="40000"/>
                    <a:lumOff val="60000"/>
                  </a:schemeClr>
                </a:solidFill>
                <a:latin typeface="Arial"/>
                <a:ea typeface="Noto Sans CJK SC Regular"/>
              </a:rPr>
              <a:t> </a:t>
            </a:r>
            <a:endParaRPr lang="es-AR" sz="3200" b="0" strike="noStrike" spc="-1" dirty="0">
              <a:solidFill>
                <a:srgbClr val="000000"/>
              </a:solidFill>
              <a:latin typeface="Arial"/>
            </a:endParaRPr>
          </a:p>
        </p:txBody>
      </p:sp>
    </p:spTree>
  </p:cSld>
  <p:clrMapOvr>
    <a:masterClrMapping/>
  </p:clrMapOvr>
  <p:transition spd="med">
    <p:pull dir="r"/>
  </p:transition>
</p:sld>
</file>

<file path=ppt/theme/theme1.xml><?xml version="1.0" encoding="utf-8"?>
<a:theme xmlns:a="http://schemas.openxmlformats.org/drawingml/2006/main" name="Faceta">
  <a:themeElements>
    <a:clrScheme name="Faceta">
      <a:dk1>
        <a:srgbClr val="000000"/>
      </a:dk1>
      <a:lt1>
        <a:srgbClr val="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6350" cap="flat" cmpd="sng" algn="ctr">
          <a:solidFill>
            <a:schemeClr val="phClr">
              <a:shade val="95000"/>
              <a:satMod val="105000"/>
            </a:schemeClr>
          </a:solidFill>
          <a:prstDash val="solid"/>
          <a:miter/>
        </a:ln>
        <a:ln w="12700" cap="flat" cmpd="sng" algn="ctr">
          <a:solidFill>
            <a:schemeClr val="phClr"/>
          </a:solidFill>
          <a:prstDash val="solid"/>
          <a:miter/>
        </a:ln>
        <a:ln w="19050" cap="flat" cmpd="sng" algn="ctr">
          <a:solidFill>
            <a:schemeClr val="phClr"/>
          </a:solidFill>
          <a:prstDash val="solid"/>
          <a:miter/>
        </a:ln>
      </a:lnStyleLst>
      <a:effectStyleLst>
        <a:effectStyle>
          <a:effectLst/>
        </a:effectStyle>
        <a:effectStyle>
          <a:effectLst/>
        </a:effectStyle>
        <a:effectStyle>
          <a:effectLst>
            <a:outerShdw blurRad="40000" dist="23000" dir="5400000" rotWithShape="0">
              <a:srgbClr val="000000">
                <a:alpha val="35000"/>
              </a:srgbClr>
            </a:outerShdw>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6350" cap="flat" cmpd="sng" algn="ctr">
          <a:solidFill>
            <a:schemeClr val="phClr">
              <a:shade val="95000"/>
              <a:satMod val="105000"/>
            </a:schemeClr>
          </a:solidFill>
          <a:prstDash val="solid"/>
          <a:miter/>
        </a:ln>
        <a:ln w="12700" cap="flat" cmpd="sng" algn="ctr">
          <a:solidFill>
            <a:schemeClr val="phClr"/>
          </a:solidFill>
          <a:prstDash val="solid"/>
          <a:miter/>
        </a:ln>
        <a:ln w="19050" cap="flat" cmpd="sng" algn="ctr">
          <a:solidFill>
            <a:schemeClr val="phClr"/>
          </a:solidFill>
          <a:prstDash val="solid"/>
          <a:miter/>
        </a:ln>
      </a:lnStyleLst>
      <a:effectStyleLst>
        <a:effectStyle>
          <a:effectLst/>
        </a:effectStyle>
        <a:effectStyle>
          <a:effectLst/>
        </a:effectStyle>
        <a:effectStyle>
          <a:effectLst>
            <a:outerShdw blurRad="40000" dist="23000" dir="5400000" rotWithShape="0">
              <a:srgbClr val="000000">
                <a:alpha val="35000"/>
              </a:srgbClr>
            </a:outerShdw>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5341</TotalTime>
  <Words>1044</Words>
  <Application>Microsoft Office PowerPoint</Application>
  <PresentationFormat>Presentación en pantalla (4:3)</PresentationFormat>
  <Paragraphs>147</Paragraphs>
  <Slides>12</Slides>
  <Notes>10</Notes>
  <HiddenSlides>0</HiddenSlides>
  <MMClips>0</MMClips>
  <ScaleCrop>false</ScaleCrop>
  <HeadingPairs>
    <vt:vector size="6" baseType="variant">
      <vt:variant>
        <vt:lpstr>Fuentes usadas</vt:lpstr>
      </vt:variant>
      <vt:variant>
        <vt:i4>4</vt:i4>
      </vt:variant>
      <vt:variant>
        <vt:lpstr>Tema</vt:lpstr>
      </vt:variant>
      <vt:variant>
        <vt:i4>1</vt:i4>
      </vt:variant>
      <vt:variant>
        <vt:lpstr>Títulos de diapositiva</vt:lpstr>
      </vt:variant>
      <vt:variant>
        <vt:i4>12</vt:i4>
      </vt:variant>
    </vt:vector>
  </HeadingPairs>
  <TitlesOfParts>
    <vt:vector size="17" baseType="lpstr">
      <vt:lpstr>Arial</vt:lpstr>
      <vt:lpstr>Symbol</vt:lpstr>
      <vt:lpstr>Times New Roman</vt:lpstr>
      <vt:lpstr>Wingdings</vt:lpstr>
      <vt:lpstr>Faceta</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Diapositiva 1</dc:title>
  <dc:subject/>
  <dc:creator>DPI</dc:creator>
  <dc:description/>
  <cp:lastModifiedBy>mercedes sastre</cp:lastModifiedBy>
  <cp:revision>217</cp:revision>
  <cp:lastPrinted>2018-04-05T13:16:00Z</cp:lastPrinted>
  <dcterms:created xsi:type="dcterms:W3CDTF">2006-11-02T13:41:00Z</dcterms:created>
  <dcterms:modified xsi:type="dcterms:W3CDTF">2023-10-25T16:34:18Z</dcterms:modified>
  <dc:language>es-AR</dc:language>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1033-11.2.0.10078</vt:lpwstr>
  </property>
  <property fmtid="{D5CDD505-2E9C-101B-9397-08002B2CF9AE}" pid="3" name="Notes">
    <vt:i4>8</vt:i4>
  </property>
  <property fmtid="{D5CDD505-2E9C-101B-9397-08002B2CF9AE}" pid="4" name="PresentationFormat">
    <vt:lpwstr>Presentación en pantalla (4:3)</vt:lpwstr>
  </property>
  <property fmtid="{D5CDD505-2E9C-101B-9397-08002B2CF9AE}" pid="5" name="Slides">
    <vt:i4>8</vt:i4>
  </property>
</Properties>
</file>