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2.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4.xml" ContentType="application/vnd.openxmlformats-officedocument.theme+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22" r:id="rId4"/>
    <p:sldMasterId id="2147483892" r:id="rId5"/>
    <p:sldMasterId id="2147483968" r:id="rId6"/>
    <p:sldMasterId id="2147484001" r:id="rId7"/>
    <p:sldMasterId id="2147484051" r:id="rId8"/>
  </p:sldMasterIdLst>
  <p:notesMasterIdLst>
    <p:notesMasterId r:id="rId64"/>
  </p:notesMasterIdLst>
  <p:handoutMasterIdLst>
    <p:handoutMasterId r:id="rId65"/>
  </p:handoutMasterIdLst>
  <p:sldIdLst>
    <p:sldId id="977" r:id="rId9"/>
    <p:sldId id="972" r:id="rId10"/>
    <p:sldId id="583" r:id="rId11"/>
    <p:sldId id="976" r:id="rId12"/>
    <p:sldId id="978" r:id="rId13"/>
    <p:sldId id="979" r:id="rId14"/>
    <p:sldId id="980" r:id="rId15"/>
    <p:sldId id="981" r:id="rId16"/>
    <p:sldId id="982" r:id="rId17"/>
    <p:sldId id="1008" r:id="rId18"/>
    <p:sldId id="984" r:id="rId19"/>
    <p:sldId id="985" r:id="rId20"/>
    <p:sldId id="986" r:id="rId21"/>
    <p:sldId id="987" r:id="rId22"/>
    <p:sldId id="1009" r:id="rId23"/>
    <p:sldId id="1010" r:id="rId24"/>
    <p:sldId id="1011" r:id="rId25"/>
    <p:sldId id="430" r:id="rId26"/>
    <p:sldId id="268" r:id="rId27"/>
    <p:sldId id="281" r:id="rId28"/>
    <p:sldId id="267" r:id="rId29"/>
    <p:sldId id="286" r:id="rId30"/>
    <p:sldId id="264" r:id="rId31"/>
    <p:sldId id="289" r:id="rId32"/>
    <p:sldId id="285" r:id="rId33"/>
    <p:sldId id="290" r:id="rId34"/>
    <p:sldId id="291" r:id="rId35"/>
    <p:sldId id="292" r:id="rId36"/>
    <p:sldId id="293" r:id="rId37"/>
    <p:sldId id="294" r:id="rId38"/>
    <p:sldId id="295" r:id="rId39"/>
    <p:sldId id="296" r:id="rId40"/>
    <p:sldId id="298" r:id="rId41"/>
    <p:sldId id="300" r:id="rId42"/>
    <p:sldId id="991" r:id="rId43"/>
    <p:sldId id="992" r:id="rId44"/>
    <p:sldId id="993" r:id="rId45"/>
    <p:sldId id="994" r:id="rId46"/>
    <p:sldId id="995" r:id="rId47"/>
    <p:sldId id="996" r:id="rId48"/>
    <p:sldId id="1003" r:id="rId49"/>
    <p:sldId id="1004" r:id="rId50"/>
    <p:sldId id="1005" r:id="rId51"/>
    <p:sldId id="1002" r:id="rId52"/>
    <p:sldId id="1012" r:id="rId53"/>
    <p:sldId id="1013" r:id="rId54"/>
    <p:sldId id="1014" r:id="rId55"/>
    <p:sldId id="1015" r:id="rId56"/>
    <p:sldId id="1016" r:id="rId57"/>
    <p:sldId id="1017" r:id="rId58"/>
    <p:sldId id="1018" r:id="rId59"/>
    <p:sldId id="1019" r:id="rId60"/>
    <p:sldId id="1020" r:id="rId61"/>
    <p:sldId id="1021" r:id="rId62"/>
    <p:sldId id="1022" r:id="rId63"/>
  </p:sldIdLst>
  <p:sldSz cx="1219835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08" userDrawn="1">
          <p15:clr>
            <a:srgbClr val="A4A3A4"/>
          </p15:clr>
        </p15:guide>
        <p15:guide id="2" orient="horz" pos="504"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600"/>
    <a:srgbClr val="FFFFFF"/>
    <a:srgbClr val="C4C4CD"/>
    <a:srgbClr val="2E2E38"/>
    <a:srgbClr val="07070D"/>
    <a:srgbClr val="747480"/>
    <a:srgbClr val="808080"/>
    <a:srgbClr val="000000"/>
    <a:srgbClr val="FF9A91"/>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467E3B-48D0-4503-B4B9-F1AD122E8329}" v="1" dt="2025-10-22T11:57:53.5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99" autoAdjust="0"/>
    <p:restoredTop sz="95013" autoAdjust="0"/>
  </p:normalViewPr>
  <p:slideViewPr>
    <p:cSldViewPr snapToGrid="0" snapToObjects="1" showGuides="1">
      <p:cViewPr varScale="1">
        <p:scale>
          <a:sx n="107" d="100"/>
          <a:sy n="107" d="100"/>
        </p:scale>
        <p:origin x="660" y="102"/>
      </p:cViewPr>
      <p:guideLst>
        <p:guide pos="508"/>
        <p:guide orient="horz" pos="504"/>
      </p:guideLst>
    </p:cSldViewPr>
  </p:slideViewPr>
  <p:outlineViewPr>
    <p:cViewPr>
      <p:scale>
        <a:sx n="33" d="100"/>
        <a:sy n="33" d="100"/>
      </p:scale>
      <p:origin x="0" y="-7090"/>
    </p:cViewPr>
  </p:outlineViewPr>
  <p:notesTextViewPr>
    <p:cViewPr>
      <p:scale>
        <a:sx n="50" d="100"/>
        <a:sy n="50" d="100"/>
      </p:scale>
      <p:origin x="0" y="0"/>
    </p:cViewPr>
  </p:notesTextViewPr>
  <p:sorterViewPr>
    <p:cViewPr>
      <p:scale>
        <a:sx n="130" d="100"/>
        <a:sy n="130" d="100"/>
      </p:scale>
      <p:origin x="0" y="0"/>
    </p:cViewPr>
  </p:sorterViewPr>
  <p:notesViewPr>
    <p:cSldViewPr snapToGrid="0" snapToObjects="1" showGuides="1">
      <p:cViewPr varScale="1">
        <p:scale>
          <a:sx n="80" d="100"/>
          <a:sy n="80" d="100"/>
        </p:scale>
        <p:origin x="-2004"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viewProps" Target="viewProps.xml"/><Relationship Id="rId7" Type="http://schemas.openxmlformats.org/officeDocument/2006/relationships/slideMaster" Target="slideMasters/slideMaster4.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commentAuthors" Target="commentAuthors.xml"/><Relationship Id="rId5" Type="http://schemas.openxmlformats.org/officeDocument/2006/relationships/slideMaster" Target="slideMasters/slideMaster2.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presProps" Target="presProp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53EB85-2E17-4E3C-8FE0-4C44CD9247F6}" type="doc">
      <dgm:prSet loTypeId="urn:microsoft.com/office/officeart/2005/8/layout/vList3" loCatId="picture" qsTypeId="urn:microsoft.com/office/officeart/2005/8/quickstyle/simple5" qsCatId="simple" csTypeId="urn:microsoft.com/office/officeart/2005/8/colors/accent0_3" csCatId="mainScheme" phldr="1"/>
      <dgm:spPr/>
    </dgm:pt>
    <dgm:pt modelId="{19E83EC2-51DE-42D4-9142-FC8CEA581A3A}">
      <dgm:prSet phldrT="[Text]" custT="1"/>
      <dgm:spPr>
        <a:solidFill>
          <a:srgbClr val="FFEB2C"/>
        </a:solidFill>
      </dgm:spPr>
      <dgm:t>
        <a:bodyPr/>
        <a:lstStyle/>
        <a:p>
          <a:r>
            <a:rPr lang="es-AR" sz="1800" b="1" i="1" dirty="0">
              <a:solidFill>
                <a:schemeClr val="tx1"/>
              </a:solidFill>
              <a:latin typeface="EYInterstate Light" pitchFamily="2" charset="0"/>
            </a:rPr>
            <a:t>a) una sede de dirección o de administración;</a:t>
          </a:r>
        </a:p>
        <a:p>
          <a:r>
            <a:rPr lang="es-AR" sz="1800" b="1" i="1" dirty="0">
              <a:solidFill>
                <a:schemeClr val="tx1"/>
              </a:solidFill>
              <a:latin typeface="EYInterstate Light" pitchFamily="2" charset="0"/>
            </a:rPr>
            <a:t>b) una sucursal; </a:t>
          </a:r>
        </a:p>
        <a:p>
          <a:r>
            <a:rPr lang="es-AR" sz="1800" b="1" i="1" dirty="0">
              <a:solidFill>
                <a:schemeClr val="tx1"/>
              </a:solidFill>
              <a:latin typeface="EYInterstate Light" pitchFamily="2" charset="0"/>
            </a:rPr>
            <a:t>c) una oficina; </a:t>
          </a:r>
        </a:p>
        <a:p>
          <a:r>
            <a:rPr lang="es-AR" sz="1800" b="1" i="1" dirty="0">
              <a:solidFill>
                <a:schemeClr val="tx1"/>
              </a:solidFill>
              <a:latin typeface="EYInterstate Light" pitchFamily="2" charset="0"/>
            </a:rPr>
            <a:t>d) una fábrica; </a:t>
          </a:r>
        </a:p>
        <a:p>
          <a:r>
            <a:rPr lang="es-AR" sz="1800" b="1" i="1" dirty="0">
              <a:solidFill>
                <a:schemeClr val="tx1"/>
              </a:solidFill>
              <a:latin typeface="EYInterstate Light" pitchFamily="2" charset="0"/>
            </a:rPr>
            <a:t>e) un taller;</a:t>
          </a:r>
        </a:p>
        <a:p>
          <a:r>
            <a:rPr lang="es-AR" sz="1800" b="1" i="1" dirty="0">
              <a:solidFill>
                <a:schemeClr val="tx1"/>
              </a:solidFill>
              <a:latin typeface="EYInterstate Light" pitchFamily="2" charset="0"/>
            </a:rPr>
            <a:t>f) una mina, un pozo de petróleo o de gas, una cantera o cualquier otro lugar relacionado con la exploración, explotación o extracción de recursos naturales incluida la actividad pesquera.</a:t>
          </a:r>
          <a:endParaRPr lang="es-AR" sz="1800" b="1" dirty="0">
            <a:solidFill>
              <a:schemeClr val="tx1"/>
            </a:solidFill>
          </a:endParaRPr>
        </a:p>
      </dgm:t>
    </dgm:pt>
    <dgm:pt modelId="{E2584C24-4633-4BCC-A3CA-DDA283D0F350}" type="parTrans" cxnId="{EE96E8BD-A92D-4D17-AC8D-343AAE86CC37}">
      <dgm:prSet/>
      <dgm:spPr/>
      <dgm:t>
        <a:bodyPr/>
        <a:lstStyle/>
        <a:p>
          <a:endParaRPr lang="es-AR"/>
        </a:p>
      </dgm:t>
    </dgm:pt>
    <dgm:pt modelId="{A8DF9936-877F-4F96-81B0-CFFA4B530AC9}" type="sibTrans" cxnId="{EE96E8BD-A92D-4D17-AC8D-343AAE86CC37}">
      <dgm:prSet/>
      <dgm:spPr/>
      <dgm:t>
        <a:bodyPr/>
        <a:lstStyle/>
        <a:p>
          <a:endParaRPr lang="es-AR"/>
        </a:p>
      </dgm:t>
    </dgm:pt>
    <dgm:pt modelId="{5BBA2D4A-B37D-4A72-8677-9F40BD93CE73}" type="pres">
      <dgm:prSet presAssocID="{E553EB85-2E17-4E3C-8FE0-4C44CD9247F6}" presName="linearFlow" presStyleCnt="0">
        <dgm:presLayoutVars>
          <dgm:dir/>
          <dgm:resizeHandles val="exact"/>
        </dgm:presLayoutVars>
      </dgm:prSet>
      <dgm:spPr/>
    </dgm:pt>
    <dgm:pt modelId="{1CD50249-5998-411B-8D71-8990A7365EF9}" type="pres">
      <dgm:prSet presAssocID="{19E83EC2-51DE-42D4-9142-FC8CEA581A3A}" presName="composite" presStyleCnt="0"/>
      <dgm:spPr/>
    </dgm:pt>
    <dgm:pt modelId="{1959D200-53DC-4A27-BE79-2A385C6CE4A2}" type="pres">
      <dgm:prSet presAssocID="{19E83EC2-51DE-42D4-9142-FC8CEA581A3A}" presName="imgShp" presStyleLbl="fgImgPlace1" presStyleIdx="0" presStyleCnt="1"/>
      <dgm:spPr>
        <a:solidFill>
          <a:srgbClr val="808080"/>
        </a:solidFill>
      </dgm:spPr>
    </dgm:pt>
    <dgm:pt modelId="{78DCC313-C874-4A71-8C93-3873B95EA15B}" type="pres">
      <dgm:prSet presAssocID="{19E83EC2-51DE-42D4-9142-FC8CEA581A3A}" presName="txShp" presStyleLbl="node1" presStyleIdx="0" presStyleCnt="1" custScaleX="106533" custScaleY="155743" custLinFactNeighborX="698" custLinFactNeighborY="-168">
        <dgm:presLayoutVars>
          <dgm:bulletEnabled val="1"/>
        </dgm:presLayoutVars>
      </dgm:prSet>
      <dgm:spPr/>
    </dgm:pt>
  </dgm:ptLst>
  <dgm:cxnLst>
    <dgm:cxn modelId="{ACE2DD67-6402-4115-AA02-6F5A3C6725E4}" type="presOf" srcId="{E553EB85-2E17-4E3C-8FE0-4C44CD9247F6}" destId="{5BBA2D4A-B37D-4A72-8677-9F40BD93CE73}" srcOrd="0" destOrd="0" presId="urn:microsoft.com/office/officeart/2005/8/layout/vList3"/>
    <dgm:cxn modelId="{230EE374-130B-4A01-BCCF-94B506B31D76}" type="presOf" srcId="{19E83EC2-51DE-42D4-9142-FC8CEA581A3A}" destId="{78DCC313-C874-4A71-8C93-3873B95EA15B}" srcOrd="0" destOrd="0" presId="urn:microsoft.com/office/officeart/2005/8/layout/vList3"/>
    <dgm:cxn modelId="{EE96E8BD-A92D-4D17-AC8D-343AAE86CC37}" srcId="{E553EB85-2E17-4E3C-8FE0-4C44CD9247F6}" destId="{19E83EC2-51DE-42D4-9142-FC8CEA581A3A}" srcOrd="0" destOrd="0" parTransId="{E2584C24-4633-4BCC-A3CA-DDA283D0F350}" sibTransId="{A8DF9936-877F-4F96-81B0-CFFA4B530AC9}"/>
    <dgm:cxn modelId="{25186FDA-BC40-4814-AED5-A53BF0555A01}" type="presParOf" srcId="{5BBA2D4A-B37D-4A72-8677-9F40BD93CE73}" destId="{1CD50249-5998-411B-8D71-8990A7365EF9}" srcOrd="0" destOrd="0" presId="urn:microsoft.com/office/officeart/2005/8/layout/vList3"/>
    <dgm:cxn modelId="{E118BB77-FC1A-44BA-AC82-0043C3A92AB2}" type="presParOf" srcId="{1CD50249-5998-411B-8D71-8990A7365EF9}" destId="{1959D200-53DC-4A27-BE79-2A385C6CE4A2}" srcOrd="0" destOrd="0" presId="urn:microsoft.com/office/officeart/2005/8/layout/vList3"/>
    <dgm:cxn modelId="{97A99077-EAB1-4BF9-94BC-C901E3A88908}" type="presParOf" srcId="{1CD50249-5998-411B-8D71-8990A7365EF9}" destId="{78DCC313-C874-4A71-8C93-3873B95EA15B}"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E553EB85-2E17-4E3C-8FE0-4C44CD9247F6}" type="doc">
      <dgm:prSet loTypeId="urn:microsoft.com/office/officeart/2005/8/layout/vList3" loCatId="picture" qsTypeId="urn:microsoft.com/office/officeart/2005/8/quickstyle/simple5" qsCatId="simple" csTypeId="urn:microsoft.com/office/officeart/2005/8/colors/accent0_3" csCatId="mainScheme" phldr="1"/>
      <dgm:spPr/>
    </dgm:pt>
    <dgm:pt modelId="{F125AD81-E865-45B2-AC2A-8DB9D44419D9}">
      <dgm:prSet phldrT="[Text]" custT="1"/>
      <dgm:spPr>
        <a:solidFill>
          <a:srgbClr val="FFEB2C"/>
        </a:solidFill>
      </dgm:spPr>
      <dgm:t>
        <a:bodyPr/>
        <a:lstStyle/>
        <a:p>
          <a:r>
            <a:rPr lang="es-AR" sz="1600" b="0" i="0" dirty="0">
              <a:solidFill>
                <a:schemeClr val="tx1"/>
              </a:solidFill>
              <a:latin typeface="EYInterstate Light" pitchFamily="2" charset="0"/>
            </a:rPr>
            <a:t>a) la utilización de instalaciones con el único fin </a:t>
          </a:r>
          <a:r>
            <a:rPr lang="es-AR" sz="1600" b="1" i="0" u="sng" dirty="0">
              <a:solidFill>
                <a:schemeClr val="tx1"/>
              </a:solidFill>
              <a:latin typeface="EYInterstate Light" pitchFamily="2" charset="0"/>
            </a:rPr>
            <a:t>de almacenar o exponer </a:t>
          </a:r>
          <a:r>
            <a:rPr lang="es-AR" sz="1600" b="0" i="0" dirty="0">
              <a:solidFill>
                <a:schemeClr val="tx1"/>
              </a:solidFill>
              <a:latin typeface="EYInterstate Light" pitchFamily="2" charset="0"/>
            </a:rPr>
            <a:t>bienes o mercancías pertenecientes a la empresa;</a:t>
          </a:r>
        </a:p>
        <a:p>
          <a:r>
            <a:rPr lang="es-AR" sz="1600" b="0" i="0" dirty="0">
              <a:solidFill>
                <a:schemeClr val="tx1"/>
              </a:solidFill>
              <a:latin typeface="EYInterstate Light" pitchFamily="2" charset="0"/>
            </a:rPr>
            <a:t>b) el mantenimiento de un depósito de bienes o mercancías pertenecientes a la empresa con el único fin </a:t>
          </a:r>
          <a:r>
            <a:rPr lang="es-AR" sz="1600" b="1" i="0" u="sng" dirty="0">
              <a:solidFill>
                <a:schemeClr val="tx1"/>
              </a:solidFill>
              <a:latin typeface="EYInterstate Light" pitchFamily="2" charset="0"/>
            </a:rPr>
            <a:t>de almacenarlas o exponerlas; </a:t>
          </a:r>
        </a:p>
        <a:p>
          <a:r>
            <a:rPr lang="es-AR" sz="1600" b="0" i="0" dirty="0">
              <a:solidFill>
                <a:schemeClr val="tx1"/>
              </a:solidFill>
              <a:latin typeface="EYInterstate Light" pitchFamily="2" charset="0"/>
            </a:rPr>
            <a:t>c) el mantenimiento de un depósito de bienes o mercancías pertenecientes a la empresa con el único fin de que sean </a:t>
          </a:r>
          <a:r>
            <a:rPr lang="es-AR" sz="1600" b="1" i="0" u="sng" dirty="0">
              <a:solidFill>
                <a:schemeClr val="tx1"/>
              </a:solidFill>
              <a:latin typeface="EYInterstate Light" pitchFamily="2" charset="0"/>
            </a:rPr>
            <a:t>transformadas por otra empresa;</a:t>
          </a:r>
          <a:r>
            <a:rPr lang="es-AR" sz="1600" b="0" i="0" dirty="0">
              <a:solidFill>
                <a:schemeClr val="tx1"/>
              </a:solidFill>
              <a:latin typeface="EYInterstate Light" pitchFamily="2" charset="0"/>
            </a:rPr>
            <a:t> </a:t>
          </a:r>
        </a:p>
        <a:p>
          <a:r>
            <a:rPr lang="es-AR" sz="1600" b="0" i="0" dirty="0">
              <a:solidFill>
                <a:schemeClr val="tx1"/>
              </a:solidFill>
              <a:latin typeface="EYInterstate Light" pitchFamily="2" charset="0"/>
            </a:rPr>
            <a:t>d) el mantenimiento de un lugar fijo de negocios con el único fin de </a:t>
          </a:r>
          <a:r>
            <a:rPr lang="es-AR" sz="1600" b="1" i="0" u="sng" dirty="0">
              <a:solidFill>
                <a:schemeClr val="tx1"/>
              </a:solidFill>
              <a:latin typeface="EYInterstate Light" pitchFamily="2" charset="0"/>
            </a:rPr>
            <a:t>comprar bienes o mercancías o de recoger información para la empresa; </a:t>
          </a:r>
        </a:p>
        <a:p>
          <a:r>
            <a:rPr lang="es-AR" sz="1600" b="0" i="0" dirty="0">
              <a:solidFill>
                <a:schemeClr val="tx1"/>
              </a:solidFill>
              <a:latin typeface="EYInterstate Light" pitchFamily="2" charset="0"/>
            </a:rPr>
            <a:t>e) el mantenimiento de un lugar fijo de negocios con el único fin de realizar para la empresa </a:t>
          </a:r>
          <a:r>
            <a:rPr lang="es-AR" sz="1600" b="1" i="0" u="sng" dirty="0">
              <a:solidFill>
                <a:schemeClr val="tx1"/>
              </a:solidFill>
              <a:latin typeface="EYInterstate Light" pitchFamily="2" charset="0"/>
            </a:rPr>
            <a:t>cualquier otra actividad con tal carácter (auxiliar o preparatorio); </a:t>
          </a:r>
        </a:p>
        <a:p>
          <a:r>
            <a:rPr lang="es-AR" sz="1600" b="0" i="0" dirty="0">
              <a:solidFill>
                <a:schemeClr val="tx1"/>
              </a:solidFill>
              <a:latin typeface="EYInterstate Light" pitchFamily="2" charset="0"/>
            </a:rPr>
            <a:t>f) el mantenimiento de un lugar fijo de negocios con el único fin de realizar cualquier </a:t>
          </a:r>
          <a:r>
            <a:rPr lang="es-AR" sz="1600" b="1" i="0" u="sng" dirty="0">
              <a:solidFill>
                <a:schemeClr val="tx1"/>
              </a:solidFill>
              <a:latin typeface="EYInterstate Light" pitchFamily="2" charset="0"/>
            </a:rPr>
            <a:t>combinación de las actividades mencionadas </a:t>
          </a:r>
          <a:r>
            <a:rPr lang="es-AR" sz="1600" b="0" i="0" dirty="0">
              <a:solidFill>
                <a:schemeClr val="tx1"/>
              </a:solidFill>
              <a:latin typeface="EYInterstate Light" pitchFamily="2" charset="0"/>
            </a:rPr>
            <a:t>a condición de que el conjunto de la actividad que resulte de esa combinación conserve su carácter auxiliar o preparatorio.</a:t>
          </a:r>
          <a:endParaRPr lang="es-AR" sz="1600" b="0" i="0" dirty="0">
            <a:solidFill>
              <a:schemeClr val="tx1"/>
            </a:solidFill>
          </a:endParaRPr>
        </a:p>
      </dgm:t>
    </dgm:pt>
    <dgm:pt modelId="{03F866E1-791B-4E19-B776-E742FC9BEB25}" type="parTrans" cxnId="{A43FA905-1326-45D2-8CE9-8581C38C096F}">
      <dgm:prSet/>
      <dgm:spPr/>
      <dgm:t>
        <a:bodyPr/>
        <a:lstStyle/>
        <a:p>
          <a:endParaRPr lang="es-AR"/>
        </a:p>
      </dgm:t>
    </dgm:pt>
    <dgm:pt modelId="{60C379FD-FF53-4E49-9186-28B102F97366}" type="sibTrans" cxnId="{A43FA905-1326-45D2-8CE9-8581C38C096F}">
      <dgm:prSet/>
      <dgm:spPr/>
      <dgm:t>
        <a:bodyPr/>
        <a:lstStyle/>
        <a:p>
          <a:endParaRPr lang="es-AR"/>
        </a:p>
      </dgm:t>
    </dgm:pt>
    <dgm:pt modelId="{5BBA2D4A-B37D-4A72-8677-9F40BD93CE73}" type="pres">
      <dgm:prSet presAssocID="{E553EB85-2E17-4E3C-8FE0-4C44CD9247F6}" presName="linearFlow" presStyleCnt="0">
        <dgm:presLayoutVars>
          <dgm:dir/>
          <dgm:resizeHandles val="exact"/>
        </dgm:presLayoutVars>
      </dgm:prSet>
      <dgm:spPr/>
    </dgm:pt>
    <dgm:pt modelId="{0544A0C0-BBF9-4DAC-868E-65C0BD7FC126}" type="pres">
      <dgm:prSet presAssocID="{F125AD81-E865-45B2-AC2A-8DB9D44419D9}" presName="composite" presStyleCnt="0"/>
      <dgm:spPr/>
    </dgm:pt>
    <dgm:pt modelId="{D3A11A8A-6228-4C72-B27A-D9463F3D6DA9}" type="pres">
      <dgm:prSet presAssocID="{F125AD81-E865-45B2-AC2A-8DB9D44419D9}" presName="imgShp" presStyleLbl="fgImgPlace1" presStyleIdx="0" presStyleCnt="1" custScaleX="62170" custScaleY="63727" custLinFactNeighborX="-10087" custLinFactNeighborY="0"/>
      <dgm:spPr>
        <a:solidFill>
          <a:srgbClr val="808080"/>
        </a:solidFill>
      </dgm:spPr>
    </dgm:pt>
    <dgm:pt modelId="{5BCD385C-B07B-4C73-ABEC-D4BFF3D2E55B}" type="pres">
      <dgm:prSet presAssocID="{F125AD81-E865-45B2-AC2A-8DB9D44419D9}" presName="txShp" presStyleLbl="node1" presStyleIdx="0" presStyleCnt="1" custScaleX="143207" custScaleY="146761" custLinFactNeighborX="698" custLinFactNeighborY="-950">
        <dgm:presLayoutVars>
          <dgm:bulletEnabled val="1"/>
        </dgm:presLayoutVars>
      </dgm:prSet>
      <dgm:spPr/>
    </dgm:pt>
  </dgm:ptLst>
  <dgm:cxnLst>
    <dgm:cxn modelId="{A43FA905-1326-45D2-8CE9-8581C38C096F}" srcId="{E553EB85-2E17-4E3C-8FE0-4C44CD9247F6}" destId="{F125AD81-E865-45B2-AC2A-8DB9D44419D9}" srcOrd="0" destOrd="0" parTransId="{03F866E1-791B-4E19-B776-E742FC9BEB25}" sibTransId="{60C379FD-FF53-4E49-9186-28B102F97366}"/>
    <dgm:cxn modelId="{B2E39827-F39D-4DC9-90FE-9BE557AEA062}" type="presOf" srcId="{F125AD81-E865-45B2-AC2A-8DB9D44419D9}" destId="{5BCD385C-B07B-4C73-ABEC-D4BFF3D2E55B}" srcOrd="0" destOrd="0" presId="urn:microsoft.com/office/officeart/2005/8/layout/vList3"/>
    <dgm:cxn modelId="{ACE2DD67-6402-4115-AA02-6F5A3C6725E4}" type="presOf" srcId="{E553EB85-2E17-4E3C-8FE0-4C44CD9247F6}" destId="{5BBA2D4A-B37D-4A72-8677-9F40BD93CE73}" srcOrd="0" destOrd="0" presId="urn:microsoft.com/office/officeart/2005/8/layout/vList3"/>
    <dgm:cxn modelId="{99A36AE1-7239-468E-87E3-455F5E48FACC}" type="presParOf" srcId="{5BBA2D4A-B37D-4A72-8677-9F40BD93CE73}" destId="{0544A0C0-BBF9-4DAC-868E-65C0BD7FC126}" srcOrd="0" destOrd="0" presId="urn:microsoft.com/office/officeart/2005/8/layout/vList3"/>
    <dgm:cxn modelId="{543A7B52-4EAA-44B1-8CDC-A43336E83BB3}" type="presParOf" srcId="{0544A0C0-BBF9-4DAC-868E-65C0BD7FC126}" destId="{D3A11A8A-6228-4C72-B27A-D9463F3D6DA9}" srcOrd="0" destOrd="0" presId="urn:microsoft.com/office/officeart/2005/8/layout/vList3"/>
    <dgm:cxn modelId="{CCD46EE7-AD88-4D7C-93F8-3B57F57BF4B2}" type="presParOf" srcId="{0544A0C0-BBF9-4DAC-868E-65C0BD7FC126}" destId="{5BCD385C-B07B-4C73-ABEC-D4BFF3D2E55B}"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DCC313-C874-4A71-8C93-3873B95EA15B}">
      <dsp:nvSpPr>
        <dsp:cNvPr id="0" name=""/>
        <dsp:cNvSpPr/>
      </dsp:nvSpPr>
      <dsp:spPr>
        <a:xfrm rot="10800000">
          <a:off x="1849458" y="0"/>
          <a:ext cx="6174974" cy="3943626"/>
        </a:xfrm>
        <a:prstGeom prst="homePlate">
          <a:avLst/>
        </a:prstGeom>
        <a:solidFill>
          <a:srgbClr val="FFEB2C"/>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16602" tIns="68580" rIns="128016" bIns="68580" numCol="1" spcCol="1270" anchor="ctr" anchorCtr="0">
          <a:noAutofit/>
        </a:bodyPr>
        <a:lstStyle/>
        <a:p>
          <a:pPr marL="0" lvl="0" indent="0" algn="ctr" defTabSz="800100">
            <a:lnSpc>
              <a:spcPct val="90000"/>
            </a:lnSpc>
            <a:spcBef>
              <a:spcPct val="0"/>
            </a:spcBef>
            <a:spcAft>
              <a:spcPct val="35000"/>
            </a:spcAft>
            <a:buNone/>
          </a:pPr>
          <a:r>
            <a:rPr lang="es-AR" sz="1800" b="1" i="1" kern="1200" dirty="0">
              <a:solidFill>
                <a:schemeClr val="tx1"/>
              </a:solidFill>
              <a:latin typeface="EYInterstate Light" pitchFamily="2" charset="0"/>
            </a:rPr>
            <a:t>a) una sede de dirección o de administración;</a:t>
          </a:r>
        </a:p>
        <a:p>
          <a:pPr marL="0" lvl="0" indent="0" algn="ctr" defTabSz="800100">
            <a:lnSpc>
              <a:spcPct val="90000"/>
            </a:lnSpc>
            <a:spcBef>
              <a:spcPct val="0"/>
            </a:spcBef>
            <a:spcAft>
              <a:spcPct val="35000"/>
            </a:spcAft>
            <a:buNone/>
          </a:pPr>
          <a:r>
            <a:rPr lang="es-AR" sz="1800" b="1" i="1" kern="1200" dirty="0">
              <a:solidFill>
                <a:schemeClr val="tx1"/>
              </a:solidFill>
              <a:latin typeface="EYInterstate Light" pitchFamily="2" charset="0"/>
            </a:rPr>
            <a:t>b) una sucursal; </a:t>
          </a:r>
        </a:p>
        <a:p>
          <a:pPr marL="0" lvl="0" indent="0" algn="ctr" defTabSz="800100">
            <a:lnSpc>
              <a:spcPct val="90000"/>
            </a:lnSpc>
            <a:spcBef>
              <a:spcPct val="0"/>
            </a:spcBef>
            <a:spcAft>
              <a:spcPct val="35000"/>
            </a:spcAft>
            <a:buNone/>
          </a:pPr>
          <a:r>
            <a:rPr lang="es-AR" sz="1800" b="1" i="1" kern="1200" dirty="0">
              <a:solidFill>
                <a:schemeClr val="tx1"/>
              </a:solidFill>
              <a:latin typeface="EYInterstate Light" pitchFamily="2" charset="0"/>
            </a:rPr>
            <a:t>c) una oficina; </a:t>
          </a:r>
        </a:p>
        <a:p>
          <a:pPr marL="0" lvl="0" indent="0" algn="ctr" defTabSz="800100">
            <a:lnSpc>
              <a:spcPct val="90000"/>
            </a:lnSpc>
            <a:spcBef>
              <a:spcPct val="0"/>
            </a:spcBef>
            <a:spcAft>
              <a:spcPct val="35000"/>
            </a:spcAft>
            <a:buNone/>
          </a:pPr>
          <a:r>
            <a:rPr lang="es-AR" sz="1800" b="1" i="1" kern="1200" dirty="0">
              <a:solidFill>
                <a:schemeClr val="tx1"/>
              </a:solidFill>
              <a:latin typeface="EYInterstate Light" pitchFamily="2" charset="0"/>
            </a:rPr>
            <a:t>d) una fábrica; </a:t>
          </a:r>
        </a:p>
        <a:p>
          <a:pPr marL="0" lvl="0" indent="0" algn="ctr" defTabSz="800100">
            <a:lnSpc>
              <a:spcPct val="90000"/>
            </a:lnSpc>
            <a:spcBef>
              <a:spcPct val="0"/>
            </a:spcBef>
            <a:spcAft>
              <a:spcPct val="35000"/>
            </a:spcAft>
            <a:buNone/>
          </a:pPr>
          <a:r>
            <a:rPr lang="es-AR" sz="1800" b="1" i="1" kern="1200" dirty="0">
              <a:solidFill>
                <a:schemeClr val="tx1"/>
              </a:solidFill>
              <a:latin typeface="EYInterstate Light" pitchFamily="2" charset="0"/>
            </a:rPr>
            <a:t>e) un taller;</a:t>
          </a:r>
        </a:p>
        <a:p>
          <a:pPr marL="0" lvl="0" indent="0" algn="ctr" defTabSz="800100">
            <a:lnSpc>
              <a:spcPct val="90000"/>
            </a:lnSpc>
            <a:spcBef>
              <a:spcPct val="0"/>
            </a:spcBef>
            <a:spcAft>
              <a:spcPct val="35000"/>
            </a:spcAft>
            <a:buNone/>
          </a:pPr>
          <a:r>
            <a:rPr lang="es-AR" sz="1800" b="1" i="1" kern="1200" dirty="0">
              <a:solidFill>
                <a:schemeClr val="tx1"/>
              </a:solidFill>
              <a:latin typeface="EYInterstate Light" pitchFamily="2" charset="0"/>
            </a:rPr>
            <a:t>f) una mina, un pozo de petróleo o de gas, una cantera o cualquier otro lugar relacionado con la exploración, explotación o extracción de recursos naturales incluida la actividad pesquera.</a:t>
          </a:r>
          <a:endParaRPr lang="es-AR" sz="1800" b="1" kern="1200" dirty="0">
            <a:solidFill>
              <a:schemeClr val="tx1"/>
            </a:solidFill>
          </a:endParaRPr>
        </a:p>
      </dsp:txBody>
      <dsp:txXfrm rot="10800000">
        <a:off x="2835364" y="0"/>
        <a:ext cx="5189068" cy="3943626"/>
      </dsp:txXfrm>
    </dsp:sp>
    <dsp:sp modelId="{1959D200-53DC-4A27-BE79-2A385C6CE4A2}">
      <dsp:nvSpPr>
        <dsp:cNvPr id="0" name=""/>
        <dsp:cNvSpPr/>
      </dsp:nvSpPr>
      <dsp:spPr>
        <a:xfrm>
          <a:off x="732268" y="707930"/>
          <a:ext cx="2532136" cy="2532136"/>
        </a:xfrm>
        <a:prstGeom prst="ellipse">
          <a:avLst/>
        </a:prstGeom>
        <a:solidFill>
          <a:srgbClr val="80808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CD385C-B07B-4C73-ABEC-D4BFF3D2E55B}">
      <dsp:nvSpPr>
        <dsp:cNvPr id="0" name=""/>
        <dsp:cNvSpPr/>
      </dsp:nvSpPr>
      <dsp:spPr>
        <a:xfrm rot="10800000">
          <a:off x="261865" y="188212"/>
          <a:ext cx="8756848" cy="4516407"/>
        </a:xfrm>
        <a:prstGeom prst="homePlate">
          <a:avLst/>
        </a:prstGeom>
        <a:solidFill>
          <a:srgbClr val="FFEB2C"/>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357043" tIns="60960" rIns="113792" bIns="60960" numCol="1" spcCol="1270" anchor="ctr" anchorCtr="0">
          <a:noAutofit/>
        </a:bodyPr>
        <a:lstStyle/>
        <a:p>
          <a:pPr marL="0" lvl="0" indent="0" algn="ctr" defTabSz="711200">
            <a:lnSpc>
              <a:spcPct val="90000"/>
            </a:lnSpc>
            <a:spcBef>
              <a:spcPct val="0"/>
            </a:spcBef>
            <a:spcAft>
              <a:spcPct val="35000"/>
            </a:spcAft>
            <a:buNone/>
          </a:pPr>
          <a:r>
            <a:rPr lang="es-AR" sz="1600" b="0" i="0" kern="1200" dirty="0">
              <a:solidFill>
                <a:schemeClr val="tx1"/>
              </a:solidFill>
              <a:latin typeface="EYInterstate Light" pitchFamily="2" charset="0"/>
            </a:rPr>
            <a:t>a) la utilización de instalaciones con el único fin </a:t>
          </a:r>
          <a:r>
            <a:rPr lang="es-AR" sz="1600" b="1" i="0" u="sng" kern="1200" dirty="0">
              <a:solidFill>
                <a:schemeClr val="tx1"/>
              </a:solidFill>
              <a:latin typeface="EYInterstate Light" pitchFamily="2" charset="0"/>
            </a:rPr>
            <a:t>de almacenar o exponer </a:t>
          </a:r>
          <a:r>
            <a:rPr lang="es-AR" sz="1600" b="0" i="0" kern="1200" dirty="0">
              <a:solidFill>
                <a:schemeClr val="tx1"/>
              </a:solidFill>
              <a:latin typeface="EYInterstate Light" pitchFamily="2" charset="0"/>
            </a:rPr>
            <a:t>bienes o mercancías pertenecientes a la empresa;</a:t>
          </a:r>
        </a:p>
        <a:p>
          <a:pPr marL="0" lvl="0" indent="0" algn="ctr" defTabSz="711200">
            <a:lnSpc>
              <a:spcPct val="90000"/>
            </a:lnSpc>
            <a:spcBef>
              <a:spcPct val="0"/>
            </a:spcBef>
            <a:spcAft>
              <a:spcPct val="35000"/>
            </a:spcAft>
            <a:buNone/>
          </a:pPr>
          <a:r>
            <a:rPr lang="es-AR" sz="1600" b="0" i="0" kern="1200" dirty="0">
              <a:solidFill>
                <a:schemeClr val="tx1"/>
              </a:solidFill>
              <a:latin typeface="EYInterstate Light" pitchFamily="2" charset="0"/>
            </a:rPr>
            <a:t>b) el mantenimiento de un depósito de bienes o mercancías pertenecientes a la empresa con el único fin </a:t>
          </a:r>
          <a:r>
            <a:rPr lang="es-AR" sz="1600" b="1" i="0" u="sng" kern="1200" dirty="0">
              <a:solidFill>
                <a:schemeClr val="tx1"/>
              </a:solidFill>
              <a:latin typeface="EYInterstate Light" pitchFamily="2" charset="0"/>
            </a:rPr>
            <a:t>de almacenarlas o exponerlas; </a:t>
          </a:r>
        </a:p>
        <a:p>
          <a:pPr marL="0" lvl="0" indent="0" algn="ctr" defTabSz="711200">
            <a:lnSpc>
              <a:spcPct val="90000"/>
            </a:lnSpc>
            <a:spcBef>
              <a:spcPct val="0"/>
            </a:spcBef>
            <a:spcAft>
              <a:spcPct val="35000"/>
            </a:spcAft>
            <a:buNone/>
          </a:pPr>
          <a:r>
            <a:rPr lang="es-AR" sz="1600" b="0" i="0" kern="1200" dirty="0">
              <a:solidFill>
                <a:schemeClr val="tx1"/>
              </a:solidFill>
              <a:latin typeface="EYInterstate Light" pitchFamily="2" charset="0"/>
            </a:rPr>
            <a:t>c) el mantenimiento de un depósito de bienes o mercancías pertenecientes a la empresa con el único fin de que sean </a:t>
          </a:r>
          <a:r>
            <a:rPr lang="es-AR" sz="1600" b="1" i="0" u="sng" kern="1200" dirty="0">
              <a:solidFill>
                <a:schemeClr val="tx1"/>
              </a:solidFill>
              <a:latin typeface="EYInterstate Light" pitchFamily="2" charset="0"/>
            </a:rPr>
            <a:t>transformadas por otra empresa;</a:t>
          </a:r>
          <a:r>
            <a:rPr lang="es-AR" sz="1600" b="0" i="0" kern="1200" dirty="0">
              <a:solidFill>
                <a:schemeClr val="tx1"/>
              </a:solidFill>
              <a:latin typeface="EYInterstate Light" pitchFamily="2" charset="0"/>
            </a:rPr>
            <a:t> </a:t>
          </a:r>
        </a:p>
        <a:p>
          <a:pPr marL="0" lvl="0" indent="0" algn="ctr" defTabSz="711200">
            <a:lnSpc>
              <a:spcPct val="90000"/>
            </a:lnSpc>
            <a:spcBef>
              <a:spcPct val="0"/>
            </a:spcBef>
            <a:spcAft>
              <a:spcPct val="35000"/>
            </a:spcAft>
            <a:buNone/>
          </a:pPr>
          <a:r>
            <a:rPr lang="es-AR" sz="1600" b="0" i="0" kern="1200" dirty="0">
              <a:solidFill>
                <a:schemeClr val="tx1"/>
              </a:solidFill>
              <a:latin typeface="EYInterstate Light" pitchFamily="2" charset="0"/>
            </a:rPr>
            <a:t>d) el mantenimiento de un lugar fijo de negocios con el único fin de </a:t>
          </a:r>
          <a:r>
            <a:rPr lang="es-AR" sz="1600" b="1" i="0" u="sng" kern="1200" dirty="0">
              <a:solidFill>
                <a:schemeClr val="tx1"/>
              </a:solidFill>
              <a:latin typeface="EYInterstate Light" pitchFamily="2" charset="0"/>
            </a:rPr>
            <a:t>comprar bienes o mercancías o de recoger información para la empresa; </a:t>
          </a:r>
        </a:p>
        <a:p>
          <a:pPr marL="0" lvl="0" indent="0" algn="ctr" defTabSz="711200">
            <a:lnSpc>
              <a:spcPct val="90000"/>
            </a:lnSpc>
            <a:spcBef>
              <a:spcPct val="0"/>
            </a:spcBef>
            <a:spcAft>
              <a:spcPct val="35000"/>
            </a:spcAft>
            <a:buNone/>
          </a:pPr>
          <a:r>
            <a:rPr lang="es-AR" sz="1600" b="0" i="0" kern="1200" dirty="0">
              <a:solidFill>
                <a:schemeClr val="tx1"/>
              </a:solidFill>
              <a:latin typeface="EYInterstate Light" pitchFamily="2" charset="0"/>
            </a:rPr>
            <a:t>e) el mantenimiento de un lugar fijo de negocios con el único fin de realizar para la empresa </a:t>
          </a:r>
          <a:r>
            <a:rPr lang="es-AR" sz="1600" b="1" i="0" u="sng" kern="1200" dirty="0">
              <a:solidFill>
                <a:schemeClr val="tx1"/>
              </a:solidFill>
              <a:latin typeface="EYInterstate Light" pitchFamily="2" charset="0"/>
            </a:rPr>
            <a:t>cualquier otra actividad con tal carácter (auxiliar o preparatorio); </a:t>
          </a:r>
        </a:p>
        <a:p>
          <a:pPr marL="0" lvl="0" indent="0" algn="ctr" defTabSz="711200">
            <a:lnSpc>
              <a:spcPct val="90000"/>
            </a:lnSpc>
            <a:spcBef>
              <a:spcPct val="0"/>
            </a:spcBef>
            <a:spcAft>
              <a:spcPct val="35000"/>
            </a:spcAft>
            <a:buNone/>
          </a:pPr>
          <a:r>
            <a:rPr lang="es-AR" sz="1600" b="0" i="0" kern="1200" dirty="0">
              <a:solidFill>
                <a:schemeClr val="tx1"/>
              </a:solidFill>
              <a:latin typeface="EYInterstate Light" pitchFamily="2" charset="0"/>
            </a:rPr>
            <a:t>f) el mantenimiento de un lugar fijo de negocios con el único fin de realizar cualquier </a:t>
          </a:r>
          <a:r>
            <a:rPr lang="es-AR" sz="1600" b="1" i="0" u="sng" kern="1200" dirty="0">
              <a:solidFill>
                <a:schemeClr val="tx1"/>
              </a:solidFill>
              <a:latin typeface="EYInterstate Light" pitchFamily="2" charset="0"/>
            </a:rPr>
            <a:t>combinación de las actividades mencionadas </a:t>
          </a:r>
          <a:r>
            <a:rPr lang="es-AR" sz="1600" b="0" i="0" kern="1200" dirty="0">
              <a:solidFill>
                <a:schemeClr val="tx1"/>
              </a:solidFill>
              <a:latin typeface="EYInterstate Light" pitchFamily="2" charset="0"/>
            </a:rPr>
            <a:t>a condición de que el conjunto de la actividad que resulte de esa combinación conserve su carácter auxiliar o preparatorio.</a:t>
          </a:r>
          <a:endParaRPr lang="es-AR" sz="1600" b="0" i="0" kern="1200" dirty="0">
            <a:solidFill>
              <a:schemeClr val="tx1"/>
            </a:solidFill>
          </a:endParaRPr>
        </a:p>
      </dsp:txBody>
      <dsp:txXfrm rot="10800000">
        <a:off x="1390967" y="188212"/>
        <a:ext cx="7627746" cy="4516407"/>
      </dsp:txXfrm>
    </dsp:sp>
    <dsp:sp modelId="{D3A11A8A-6228-4C72-B27A-D9463F3D6DA9}">
      <dsp:nvSpPr>
        <dsp:cNvPr id="0" name=""/>
        <dsp:cNvSpPr/>
      </dsp:nvSpPr>
      <dsp:spPr>
        <a:xfrm>
          <a:off x="273176" y="1495087"/>
          <a:ext cx="1913212" cy="1961127"/>
        </a:xfrm>
        <a:prstGeom prst="ellipse">
          <a:avLst/>
        </a:prstGeom>
        <a:solidFill>
          <a:srgbClr val="80808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3" tIns="46587" rIns="93173" bIns="46587" rtlCol="0"/>
          <a:lstStyle>
            <a:lvl1pPr algn="l">
              <a:defRPr sz="1300"/>
            </a:lvl1pPr>
          </a:lstStyle>
          <a:p>
            <a:endParaRPr lang="en-GB" dirty="0">
              <a:latin typeface="Arial" pitchFamily="34" charset="0"/>
            </a:endParaRPr>
          </a:p>
        </p:txBody>
      </p:sp>
      <p:sp>
        <p:nvSpPr>
          <p:cNvPr id="3" name="Date Placeholder 2"/>
          <p:cNvSpPr>
            <a:spLocks noGrp="1"/>
          </p:cNvSpPr>
          <p:nvPr>
            <p:ph type="dt" sz="quarter" idx="1"/>
          </p:nvPr>
        </p:nvSpPr>
        <p:spPr>
          <a:xfrm>
            <a:off x="3970939" y="0"/>
            <a:ext cx="3037840" cy="464820"/>
          </a:xfrm>
          <a:prstGeom prst="rect">
            <a:avLst/>
          </a:prstGeom>
        </p:spPr>
        <p:txBody>
          <a:bodyPr vert="horz" lIns="93173" tIns="46587" rIns="93173" bIns="46587" rtlCol="0"/>
          <a:lstStyle>
            <a:lvl1pPr algn="r">
              <a:defRPr sz="1300"/>
            </a:lvl1pPr>
          </a:lstStyle>
          <a:p>
            <a:fld id="{75A85089-C692-4DEA-AC49-04CF34D4FE14}" type="datetimeFigureOut">
              <a:rPr lang="en-GB" smtClean="0">
                <a:latin typeface="Arial" pitchFamily="34" charset="0"/>
              </a:rPr>
              <a:pPr/>
              <a:t>23/10/2025</a:t>
            </a:fld>
            <a:endParaRPr lang="en-GB" dirty="0">
              <a:latin typeface="Arial" pitchFamily="34" charset="0"/>
            </a:endParaRPr>
          </a:p>
        </p:txBody>
      </p:sp>
      <p:sp>
        <p:nvSpPr>
          <p:cNvPr id="4" name="Footer Placeholder 3"/>
          <p:cNvSpPr>
            <a:spLocks noGrp="1"/>
          </p:cNvSpPr>
          <p:nvPr>
            <p:ph type="ftr" sz="quarter" idx="2"/>
          </p:nvPr>
        </p:nvSpPr>
        <p:spPr>
          <a:xfrm>
            <a:off x="0" y="8829966"/>
            <a:ext cx="3037840" cy="464820"/>
          </a:xfrm>
          <a:prstGeom prst="rect">
            <a:avLst/>
          </a:prstGeom>
        </p:spPr>
        <p:txBody>
          <a:bodyPr vert="horz" lIns="93173" tIns="46587" rIns="93173" bIns="46587" rtlCol="0" anchor="b"/>
          <a:lstStyle>
            <a:lvl1pPr algn="l">
              <a:defRPr sz="1300"/>
            </a:lvl1pPr>
          </a:lstStyle>
          <a:p>
            <a:endParaRPr lang="en-GB" dirty="0">
              <a:latin typeface="Arial" pitchFamily="34" charset="0"/>
            </a:endParaRPr>
          </a:p>
        </p:txBody>
      </p:sp>
      <p:sp>
        <p:nvSpPr>
          <p:cNvPr id="5" name="Slide Number Placeholder 4"/>
          <p:cNvSpPr>
            <a:spLocks noGrp="1"/>
          </p:cNvSpPr>
          <p:nvPr>
            <p:ph type="sldNum" sz="quarter" idx="3"/>
          </p:nvPr>
        </p:nvSpPr>
        <p:spPr>
          <a:xfrm>
            <a:off x="3970939" y="8829966"/>
            <a:ext cx="3037840" cy="464820"/>
          </a:xfrm>
          <a:prstGeom prst="rect">
            <a:avLst/>
          </a:prstGeom>
        </p:spPr>
        <p:txBody>
          <a:bodyPr vert="horz" lIns="93173" tIns="46587" rIns="93173" bIns="46587" rtlCol="0" anchor="b"/>
          <a:lstStyle>
            <a:lvl1pPr algn="r">
              <a:defRPr sz="1300"/>
            </a:lvl1pPr>
          </a:lstStyle>
          <a:p>
            <a:fld id="{D3A5C721-4BB5-4DB6-AD65-4BA2A62B05B6}" type="slidenum">
              <a:rPr lang="en-GB" smtClean="0">
                <a:latin typeface="Arial" pitchFamily="34" charset="0"/>
              </a:rPr>
              <a:pPr/>
              <a:t>‹Nº›</a:t>
            </a:fld>
            <a:endParaRPr lang="en-GB" dirty="0">
              <a:latin typeface="Arial" pitchFamily="34" charset="0"/>
            </a:endParaRPr>
          </a:p>
        </p:txBody>
      </p:sp>
    </p:spTree>
    <p:extLst>
      <p:ext uri="{BB962C8B-B14F-4D97-AF65-F5344CB8AC3E}">
        <p14:creationId xmlns:p14="http://schemas.microsoft.com/office/powerpoint/2010/main" val="1991632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3" tIns="46587" rIns="93173" bIns="46587" rtlCol="0"/>
          <a:lstStyle>
            <a:lvl1pPr algn="l">
              <a:defRPr sz="1300">
                <a:latin typeface="Arial" pitchFamily="34" charset="0"/>
              </a:defRPr>
            </a:lvl1pPr>
          </a:lstStyle>
          <a:p>
            <a:endParaRPr lang="en-GB" dirty="0"/>
          </a:p>
        </p:txBody>
      </p:sp>
      <p:sp>
        <p:nvSpPr>
          <p:cNvPr id="3" name="Date Placeholder 2"/>
          <p:cNvSpPr>
            <a:spLocks noGrp="1"/>
          </p:cNvSpPr>
          <p:nvPr>
            <p:ph type="dt" idx="1"/>
          </p:nvPr>
        </p:nvSpPr>
        <p:spPr>
          <a:xfrm>
            <a:off x="3970939" y="0"/>
            <a:ext cx="3037840" cy="464820"/>
          </a:xfrm>
          <a:prstGeom prst="rect">
            <a:avLst/>
          </a:prstGeom>
        </p:spPr>
        <p:txBody>
          <a:bodyPr vert="horz" lIns="93173" tIns="46587" rIns="93173" bIns="46587" rtlCol="0"/>
          <a:lstStyle>
            <a:lvl1pPr algn="r">
              <a:defRPr sz="1300">
                <a:latin typeface="Arial" pitchFamily="34" charset="0"/>
              </a:defRPr>
            </a:lvl1pPr>
          </a:lstStyle>
          <a:p>
            <a:fld id="{8045EBA9-A28D-4849-BFEA-AA04F6A21B63}" type="datetimeFigureOut">
              <a:rPr lang="en-GB" smtClean="0"/>
              <a:pPr/>
              <a:t>23/10/2025</a:t>
            </a:fld>
            <a:endParaRPr lang="en-GB" dirty="0"/>
          </a:p>
        </p:txBody>
      </p:sp>
      <p:sp>
        <p:nvSpPr>
          <p:cNvPr id="4" name="Slide Image Placeholder 3"/>
          <p:cNvSpPr>
            <a:spLocks noGrp="1" noRot="1" noChangeAspect="1"/>
          </p:cNvSpPr>
          <p:nvPr>
            <p:ph type="sldImg" idx="2"/>
          </p:nvPr>
        </p:nvSpPr>
        <p:spPr>
          <a:xfrm>
            <a:off x="404813" y="696913"/>
            <a:ext cx="6200775" cy="3486150"/>
          </a:xfrm>
          <a:prstGeom prst="rect">
            <a:avLst/>
          </a:prstGeom>
          <a:noFill/>
          <a:ln w="12700">
            <a:solidFill>
              <a:prstClr val="black"/>
            </a:solidFill>
          </a:ln>
        </p:spPr>
        <p:txBody>
          <a:bodyPr vert="horz" lIns="93173" tIns="46587" rIns="93173" bIns="46587" rtlCol="0" anchor="ctr"/>
          <a:lstStyle/>
          <a:p>
            <a:endParaRPr lang="en-GB" dirty="0"/>
          </a:p>
        </p:txBody>
      </p:sp>
      <p:sp>
        <p:nvSpPr>
          <p:cNvPr id="5" name="Notes Placeholder 4"/>
          <p:cNvSpPr>
            <a:spLocks noGrp="1"/>
          </p:cNvSpPr>
          <p:nvPr>
            <p:ph type="body" sz="quarter" idx="3"/>
          </p:nvPr>
        </p:nvSpPr>
        <p:spPr>
          <a:xfrm>
            <a:off x="701041" y="4415791"/>
            <a:ext cx="5608320" cy="4183380"/>
          </a:xfrm>
          <a:prstGeom prst="rect">
            <a:avLst/>
          </a:prstGeom>
        </p:spPr>
        <p:txBody>
          <a:bodyPr vert="horz" lIns="93173" tIns="46587" rIns="93173" bIns="46587"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829966"/>
            <a:ext cx="3037840" cy="464820"/>
          </a:xfrm>
          <a:prstGeom prst="rect">
            <a:avLst/>
          </a:prstGeom>
        </p:spPr>
        <p:txBody>
          <a:bodyPr vert="horz" lIns="93173" tIns="46587" rIns="93173" bIns="46587" rtlCol="0" anchor="b"/>
          <a:lstStyle>
            <a:lvl1pPr algn="l">
              <a:defRPr sz="1300">
                <a:latin typeface="Arial" pitchFamily="34" charset="0"/>
              </a:defRPr>
            </a:lvl1pPr>
          </a:lstStyle>
          <a:p>
            <a:endParaRPr lang="en-GB" dirty="0"/>
          </a:p>
        </p:txBody>
      </p:sp>
      <p:sp>
        <p:nvSpPr>
          <p:cNvPr id="7" name="Slide Number Placeholder 6"/>
          <p:cNvSpPr>
            <a:spLocks noGrp="1"/>
          </p:cNvSpPr>
          <p:nvPr>
            <p:ph type="sldNum" sz="quarter" idx="5"/>
          </p:nvPr>
        </p:nvSpPr>
        <p:spPr>
          <a:xfrm>
            <a:off x="3970939" y="8829966"/>
            <a:ext cx="3037840" cy="464820"/>
          </a:xfrm>
          <a:prstGeom prst="rect">
            <a:avLst/>
          </a:prstGeom>
        </p:spPr>
        <p:txBody>
          <a:bodyPr vert="horz" lIns="93173" tIns="46587" rIns="93173" bIns="46587" rtlCol="0" anchor="b"/>
          <a:lstStyle>
            <a:lvl1pPr algn="r">
              <a:defRPr sz="1300">
                <a:latin typeface="Arial" pitchFamily="34" charset="0"/>
              </a:defRPr>
            </a:lvl1pPr>
          </a:lstStyle>
          <a:p>
            <a:fld id="{5B43D19E-BFDB-4C92-8EDD-32EDDA8F41DF}" type="slidenum">
              <a:rPr lang="en-GB" smtClean="0"/>
              <a:pPr/>
              <a:t>‹Nº›</a:t>
            </a:fld>
            <a:endParaRPr lang="en-GB" dirty="0"/>
          </a:p>
        </p:txBody>
      </p:sp>
    </p:spTree>
    <p:extLst>
      <p:ext uri="{BB962C8B-B14F-4D97-AF65-F5344CB8AC3E}">
        <p14:creationId xmlns:p14="http://schemas.microsoft.com/office/powerpoint/2010/main" val="16062703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1</a:t>
            </a:fld>
            <a:endParaRPr lang="en-GB" dirty="0"/>
          </a:p>
        </p:txBody>
      </p:sp>
    </p:spTree>
    <p:extLst>
      <p:ext uri="{BB962C8B-B14F-4D97-AF65-F5344CB8AC3E}">
        <p14:creationId xmlns:p14="http://schemas.microsoft.com/office/powerpoint/2010/main" val="14911690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FD54F-AF16-FAD4-0FED-998F396421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95981A-085D-C5E2-8BE8-052DAC3358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11899C-0DD8-488D-22D4-292F45600757}"/>
              </a:ext>
            </a:extLst>
          </p:cNvPr>
          <p:cNvSpPr>
            <a:spLocks noGrp="1"/>
          </p:cNvSpPr>
          <p:nvPr>
            <p:ph type="body" idx="1"/>
          </p:nvPr>
        </p:nvSpPr>
        <p:spPr/>
        <p:txBody>
          <a:bodyPr/>
          <a:lstStyle/>
          <a:p>
            <a:endParaRPr lang="es-AR"/>
          </a:p>
        </p:txBody>
      </p:sp>
      <p:sp>
        <p:nvSpPr>
          <p:cNvPr id="4" name="Slide Number Placeholder 3">
            <a:extLst>
              <a:ext uri="{FF2B5EF4-FFF2-40B4-BE49-F238E27FC236}">
                <a16:creationId xmlns:a16="http://schemas.microsoft.com/office/drawing/2014/main" id="{8A7F9BC9-CB26-D230-4BC3-B0D4A97DFCBE}"/>
              </a:ext>
            </a:extLst>
          </p:cNvPr>
          <p:cNvSpPr>
            <a:spLocks noGrp="1"/>
          </p:cNvSpPr>
          <p:nvPr>
            <p:ph type="sldNum" sz="quarter" idx="5"/>
          </p:nvPr>
        </p:nvSpPr>
        <p:spPr/>
        <p:txBody>
          <a:bodyPr/>
          <a:lstStyle/>
          <a:p>
            <a:fld id="{5B43D19E-BFDB-4C92-8EDD-32EDDA8F41DF}" type="slidenum">
              <a:rPr lang="en-GB" smtClean="0"/>
              <a:pPr/>
              <a:t>10</a:t>
            </a:fld>
            <a:endParaRPr lang="en-GB" dirty="0"/>
          </a:p>
        </p:txBody>
      </p:sp>
    </p:spTree>
    <p:extLst>
      <p:ext uri="{BB962C8B-B14F-4D97-AF65-F5344CB8AC3E}">
        <p14:creationId xmlns:p14="http://schemas.microsoft.com/office/powerpoint/2010/main" val="2851233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11</a:t>
            </a:fld>
            <a:endParaRPr lang="en-GB" dirty="0"/>
          </a:p>
        </p:txBody>
      </p:sp>
    </p:spTree>
    <p:extLst>
      <p:ext uri="{BB962C8B-B14F-4D97-AF65-F5344CB8AC3E}">
        <p14:creationId xmlns:p14="http://schemas.microsoft.com/office/powerpoint/2010/main" val="2756380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12</a:t>
            </a:fld>
            <a:endParaRPr lang="en-GB" dirty="0"/>
          </a:p>
        </p:txBody>
      </p:sp>
    </p:spTree>
    <p:extLst>
      <p:ext uri="{BB962C8B-B14F-4D97-AF65-F5344CB8AC3E}">
        <p14:creationId xmlns:p14="http://schemas.microsoft.com/office/powerpoint/2010/main" val="5127704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13</a:t>
            </a:fld>
            <a:endParaRPr lang="en-GB" dirty="0"/>
          </a:p>
        </p:txBody>
      </p:sp>
    </p:spTree>
    <p:extLst>
      <p:ext uri="{BB962C8B-B14F-4D97-AF65-F5344CB8AC3E}">
        <p14:creationId xmlns:p14="http://schemas.microsoft.com/office/powerpoint/2010/main" val="21671963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14</a:t>
            </a:fld>
            <a:endParaRPr lang="en-GB" dirty="0"/>
          </a:p>
        </p:txBody>
      </p:sp>
    </p:spTree>
    <p:extLst>
      <p:ext uri="{BB962C8B-B14F-4D97-AF65-F5344CB8AC3E}">
        <p14:creationId xmlns:p14="http://schemas.microsoft.com/office/powerpoint/2010/main" val="3563866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C3A07-16F1-4060-51CC-4B70D4315CC8}"/>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9E0C9E4-D9F2-730A-CA3E-726FB27A4329}"/>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CCFB3279-719A-B549-5032-52E31536CF04}"/>
              </a:ext>
            </a:extLst>
          </p:cNvPr>
          <p:cNvSpPr>
            <a:spLocks noGrp="1"/>
          </p:cNvSpPr>
          <p:nvPr>
            <p:ph type="body" idx="1"/>
          </p:nvPr>
        </p:nvSpPr>
        <p:spPr/>
        <p:txBody>
          <a:bodyPr/>
          <a:lstStyle/>
          <a:p>
            <a:endParaRPr lang="es-ES" dirty="0"/>
          </a:p>
        </p:txBody>
      </p:sp>
      <p:sp>
        <p:nvSpPr>
          <p:cNvPr id="4" name="Marcador de número de diapositiva 3">
            <a:extLst>
              <a:ext uri="{FF2B5EF4-FFF2-40B4-BE49-F238E27FC236}">
                <a16:creationId xmlns:a16="http://schemas.microsoft.com/office/drawing/2014/main" id="{11DE9322-3968-7F66-B88D-2D505979EB4A}"/>
              </a:ext>
            </a:extLst>
          </p:cNvPr>
          <p:cNvSpPr>
            <a:spLocks noGrp="1"/>
          </p:cNvSpPr>
          <p:nvPr>
            <p:ph type="sldNum" sz="quarter" idx="5"/>
          </p:nvPr>
        </p:nvSpPr>
        <p:spPr/>
        <p:txBody>
          <a:bodyPr/>
          <a:lstStyle/>
          <a:p>
            <a:pPr marL="0" marR="0" lvl="0" indent="0" algn="r" defTabSz="457182"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2" rtl="0" eaLnBrk="1" fontAlgn="auto" latinLnBrk="0" hangingPunct="1">
                <a:lnSpc>
                  <a:spcPct val="100000"/>
                </a:lnSpc>
                <a:spcBef>
                  <a:spcPts val="0"/>
                </a:spcBef>
                <a:spcAft>
                  <a:spcPts val="0"/>
                </a:spcAft>
                <a:buClrTx/>
                <a:buSzTx/>
                <a:buFontTx/>
                <a:buNone/>
                <a:tabLst/>
                <a:defRPr/>
              </a:pPr>
              <a:t>15</a:t>
            </a:fld>
            <a:endParaRPr kumimoji="0" lang="es-A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615615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92F9F-E980-9AE2-D96B-E82062FE68A2}"/>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9DD71B33-EC9D-7B41-C50A-2631EB51CFFD}"/>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320A60A2-2CAA-8181-F69B-FBC199969E33}"/>
              </a:ext>
            </a:extLst>
          </p:cNvPr>
          <p:cNvSpPr>
            <a:spLocks noGrp="1"/>
          </p:cNvSpPr>
          <p:nvPr>
            <p:ph type="body" idx="1"/>
          </p:nvPr>
        </p:nvSpPr>
        <p:spPr/>
        <p:txBody>
          <a:bodyPr/>
          <a:lstStyle/>
          <a:p>
            <a:endParaRPr lang="es-ES" dirty="0"/>
          </a:p>
        </p:txBody>
      </p:sp>
      <p:sp>
        <p:nvSpPr>
          <p:cNvPr id="4" name="Marcador de número de diapositiva 3">
            <a:extLst>
              <a:ext uri="{FF2B5EF4-FFF2-40B4-BE49-F238E27FC236}">
                <a16:creationId xmlns:a16="http://schemas.microsoft.com/office/drawing/2014/main" id="{490010EF-CAA0-7CB5-7892-9D9A446DE1F5}"/>
              </a:ext>
            </a:extLst>
          </p:cNvPr>
          <p:cNvSpPr>
            <a:spLocks noGrp="1"/>
          </p:cNvSpPr>
          <p:nvPr>
            <p:ph type="sldNum" sz="quarter" idx="5"/>
          </p:nvPr>
        </p:nvSpPr>
        <p:spPr/>
        <p:txBody>
          <a:bodyPr/>
          <a:lstStyle/>
          <a:p>
            <a:pPr marL="0" marR="0" lvl="0" indent="0" algn="r" defTabSz="457182"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2" rtl="0" eaLnBrk="1" fontAlgn="auto" latinLnBrk="0" hangingPunct="1">
                <a:lnSpc>
                  <a:spcPct val="100000"/>
                </a:lnSpc>
                <a:spcBef>
                  <a:spcPts val="0"/>
                </a:spcBef>
                <a:spcAft>
                  <a:spcPts val="0"/>
                </a:spcAft>
                <a:buClrTx/>
                <a:buSzTx/>
                <a:buFontTx/>
                <a:buNone/>
                <a:tabLst/>
                <a:defRPr/>
              </a:pPr>
              <a:t>16</a:t>
            </a:fld>
            <a:endParaRPr kumimoji="0" lang="es-A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7085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A21AE-1109-9D21-2886-31CB213D1848}"/>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AF80CB7-3A18-E2A3-CB7F-DCFA5C1F65FC}"/>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1E4E3C83-2C0A-D4D4-8719-CCC73F86F649}"/>
              </a:ext>
            </a:extLst>
          </p:cNvPr>
          <p:cNvSpPr>
            <a:spLocks noGrp="1"/>
          </p:cNvSpPr>
          <p:nvPr>
            <p:ph type="body" idx="1"/>
          </p:nvPr>
        </p:nvSpPr>
        <p:spPr/>
        <p:txBody>
          <a:bodyPr/>
          <a:lstStyle/>
          <a:p>
            <a:endParaRPr lang="es-ES" dirty="0"/>
          </a:p>
        </p:txBody>
      </p:sp>
      <p:sp>
        <p:nvSpPr>
          <p:cNvPr id="4" name="Marcador de número de diapositiva 3">
            <a:extLst>
              <a:ext uri="{FF2B5EF4-FFF2-40B4-BE49-F238E27FC236}">
                <a16:creationId xmlns:a16="http://schemas.microsoft.com/office/drawing/2014/main" id="{90900AC6-FDD2-A512-5055-2ABA4A6569DC}"/>
              </a:ext>
            </a:extLst>
          </p:cNvPr>
          <p:cNvSpPr>
            <a:spLocks noGrp="1"/>
          </p:cNvSpPr>
          <p:nvPr>
            <p:ph type="sldNum" sz="quarter" idx="5"/>
          </p:nvPr>
        </p:nvSpPr>
        <p:spPr/>
        <p:txBody>
          <a:bodyPr/>
          <a:lstStyle/>
          <a:p>
            <a:pPr marL="0" marR="0" lvl="0" indent="0" algn="r" defTabSz="457182"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2" rtl="0" eaLnBrk="1" fontAlgn="auto" latinLnBrk="0" hangingPunct="1">
                <a:lnSpc>
                  <a:spcPct val="100000"/>
                </a:lnSpc>
                <a:spcBef>
                  <a:spcPts val="0"/>
                </a:spcBef>
                <a:spcAft>
                  <a:spcPts val="0"/>
                </a:spcAft>
                <a:buClrTx/>
                <a:buSzTx/>
                <a:buFontTx/>
                <a:buNone/>
                <a:tabLst/>
                <a:defRPr/>
              </a:pPr>
              <a:t>17</a:t>
            </a:fld>
            <a:endParaRPr kumimoji="0" lang="es-A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77753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457182"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2" rtl="0" eaLnBrk="1" fontAlgn="auto" latinLnBrk="0" hangingPunct="1">
                <a:lnSpc>
                  <a:spcPct val="100000"/>
                </a:lnSpc>
                <a:spcBef>
                  <a:spcPts val="0"/>
                </a:spcBef>
                <a:spcAft>
                  <a:spcPts val="0"/>
                </a:spcAft>
                <a:buClrTx/>
                <a:buSzTx/>
                <a:buFontTx/>
                <a:buNone/>
                <a:tabLst/>
                <a:defRPr/>
              </a:pPr>
              <a:t>18</a:t>
            </a:fld>
            <a:endParaRPr kumimoji="0" lang="es-A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447040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72661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2</a:t>
            </a:fld>
            <a:endParaRPr lang="en-GB" dirty="0"/>
          </a:p>
        </p:txBody>
      </p:sp>
    </p:spTree>
    <p:extLst>
      <p:ext uri="{BB962C8B-B14F-4D97-AF65-F5344CB8AC3E}">
        <p14:creationId xmlns:p14="http://schemas.microsoft.com/office/powerpoint/2010/main" val="18701307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791225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62428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753939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568010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31302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945936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978261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02288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905326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4387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3</a:t>
            </a:fld>
            <a:endParaRPr lang="en-GB" dirty="0"/>
          </a:p>
        </p:txBody>
      </p:sp>
    </p:spTree>
    <p:extLst>
      <p:ext uri="{BB962C8B-B14F-4D97-AF65-F5344CB8AC3E}">
        <p14:creationId xmlns:p14="http://schemas.microsoft.com/office/powerpoint/2010/main" val="2930586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212950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486061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23596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357547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563063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35</a:t>
            </a:fld>
            <a:endParaRPr lang="en-GB" dirty="0"/>
          </a:p>
        </p:txBody>
      </p:sp>
    </p:spTree>
    <p:extLst>
      <p:ext uri="{BB962C8B-B14F-4D97-AF65-F5344CB8AC3E}">
        <p14:creationId xmlns:p14="http://schemas.microsoft.com/office/powerpoint/2010/main" val="25044255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36</a:t>
            </a:fld>
            <a:endParaRPr lang="en-GB" dirty="0"/>
          </a:p>
        </p:txBody>
      </p:sp>
    </p:spTree>
    <p:extLst>
      <p:ext uri="{BB962C8B-B14F-4D97-AF65-F5344CB8AC3E}">
        <p14:creationId xmlns:p14="http://schemas.microsoft.com/office/powerpoint/2010/main" val="35174652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37</a:t>
            </a:fld>
            <a:endParaRPr lang="en-GB" dirty="0"/>
          </a:p>
        </p:txBody>
      </p:sp>
    </p:spTree>
    <p:extLst>
      <p:ext uri="{BB962C8B-B14F-4D97-AF65-F5344CB8AC3E}">
        <p14:creationId xmlns:p14="http://schemas.microsoft.com/office/powerpoint/2010/main" val="33495357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38</a:t>
            </a:fld>
            <a:endParaRPr lang="en-GB" dirty="0"/>
          </a:p>
        </p:txBody>
      </p:sp>
    </p:spTree>
    <p:extLst>
      <p:ext uri="{BB962C8B-B14F-4D97-AF65-F5344CB8AC3E}">
        <p14:creationId xmlns:p14="http://schemas.microsoft.com/office/powerpoint/2010/main" val="39003464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39</a:t>
            </a:fld>
            <a:endParaRPr lang="en-GB" dirty="0"/>
          </a:p>
        </p:txBody>
      </p:sp>
    </p:spTree>
    <p:extLst>
      <p:ext uri="{BB962C8B-B14F-4D97-AF65-F5344CB8AC3E}">
        <p14:creationId xmlns:p14="http://schemas.microsoft.com/office/powerpoint/2010/main" val="3767368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4</a:t>
            </a:fld>
            <a:endParaRPr lang="en-GB" dirty="0"/>
          </a:p>
        </p:txBody>
      </p:sp>
    </p:spTree>
    <p:extLst>
      <p:ext uri="{BB962C8B-B14F-4D97-AF65-F5344CB8AC3E}">
        <p14:creationId xmlns:p14="http://schemas.microsoft.com/office/powerpoint/2010/main" val="19472395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40</a:t>
            </a:fld>
            <a:endParaRPr lang="en-GB" dirty="0"/>
          </a:p>
        </p:txBody>
      </p:sp>
    </p:spTree>
    <p:extLst>
      <p:ext uri="{BB962C8B-B14F-4D97-AF65-F5344CB8AC3E}">
        <p14:creationId xmlns:p14="http://schemas.microsoft.com/office/powerpoint/2010/main" val="21831931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41</a:t>
            </a:fld>
            <a:endParaRPr lang="en-GB" dirty="0"/>
          </a:p>
        </p:txBody>
      </p:sp>
    </p:spTree>
    <p:extLst>
      <p:ext uri="{BB962C8B-B14F-4D97-AF65-F5344CB8AC3E}">
        <p14:creationId xmlns:p14="http://schemas.microsoft.com/office/powerpoint/2010/main" val="1007767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42</a:t>
            </a:fld>
            <a:endParaRPr lang="en-GB" dirty="0"/>
          </a:p>
        </p:txBody>
      </p:sp>
    </p:spTree>
    <p:extLst>
      <p:ext uri="{BB962C8B-B14F-4D97-AF65-F5344CB8AC3E}">
        <p14:creationId xmlns:p14="http://schemas.microsoft.com/office/powerpoint/2010/main" val="634057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43</a:t>
            </a:fld>
            <a:endParaRPr lang="en-GB" dirty="0"/>
          </a:p>
        </p:txBody>
      </p:sp>
    </p:spTree>
    <p:extLst>
      <p:ext uri="{BB962C8B-B14F-4D97-AF65-F5344CB8AC3E}">
        <p14:creationId xmlns:p14="http://schemas.microsoft.com/office/powerpoint/2010/main" val="5115700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44</a:t>
            </a:fld>
            <a:endParaRPr lang="en-GB" dirty="0"/>
          </a:p>
        </p:txBody>
      </p:sp>
    </p:spTree>
    <p:extLst>
      <p:ext uri="{BB962C8B-B14F-4D97-AF65-F5344CB8AC3E}">
        <p14:creationId xmlns:p14="http://schemas.microsoft.com/office/powerpoint/2010/main" val="10209072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435FEB-A40F-04E1-CBE6-3AD8775AA12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428B0179-F4B0-49A9-4E9E-0C9EC6567BB8}"/>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4C054C1C-93E9-A8DB-9A0A-67C6094E31AB}"/>
              </a:ext>
            </a:extLst>
          </p:cNvPr>
          <p:cNvSpPr>
            <a:spLocks noGrp="1"/>
          </p:cNvSpPr>
          <p:nvPr>
            <p:ph type="body" idx="1"/>
          </p:nvPr>
        </p:nvSpPr>
        <p:spPr/>
        <p:txBody>
          <a:bodyPr/>
          <a:lstStyle/>
          <a:p>
            <a:endParaRPr lang="es-ES" dirty="0"/>
          </a:p>
        </p:txBody>
      </p:sp>
      <p:sp>
        <p:nvSpPr>
          <p:cNvPr id="4" name="Marcador de número de diapositiva 3">
            <a:extLst>
              <a:ext uri="{FF2B5EF4-FFF2-40B4-BE49-F238E27FC236}">
                <a16:creationId xmlns:a16="http://schemas.microsoft.com/office/drawing/2014/main" id="{0B6FB851-9EB8-CEDC-B631-90B62CD6412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652108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EDD11-CCAD-C947-314A-DE4148AAE0F0}"/>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B9C29C7E-A6D1-0010-10F4-B50BE2BAA9EE}"/>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FFB4F2C4-01B3-9696-C208-F7004B713B42}"/>
              </a:ext>
            </a:extLst>
          </p:cNvPr>
          <p:cNvSpPr>
            <a:spLocks noGrp="1"/>
          </p:cNvSpPr>
          <p:nvPr>
            <p:ph type="body" idx="1"/>
          </p:nvPr>
        </p:nvSpPr>
        <p:spPr/>
        <p:txBody>
          <a:bodyPr/>
          <a:lstStyle/>
          <a:p>
            <a:endParaRPr lang="es-ES" dirty="0"/>
          </a:p>
        </p:txBody>
      </p:sp>
      <p:sp>
        <p:nvSpPr>
          <p:cNvPr id="4" name="Marcador de número de diapositiva 3">
            <a:extLst>
              <a:ext uri="{FF2B5EF4-FFF2-40B4-BE49-F238E27FC236}">
                <a16:creationId xmlns:a16="http://schemas.microsoft.com/office/drawing/2014/main" id="{F413FCF2-109D-4C2C-B724-8547F978895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783433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168A9-7BE1-D53C-8E47-C5039ADBFDB8}"/>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B66C295-DAB9-78D3-18CB-FB9AA336432D}"/>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354D83FE-243A-607B-5601-600F1820FA4B}"/>
              </a:ext>
            </a:extLst>
          </p:cNvPr>
          <p:cNvSpPr>
            <a:spLocks noGrp="1"/>
          </p:cNvSpPr>
          <p:nvPr>
            <p:ph type="body" idx="1"/>
          </p:nvPr>
        </p:nvSpPr>
        <p:spPr/>
        <p:txBody>
          <a:bodyPr/>
          <a:lstStyle/>
          <a:p>
            <a:endParaRPr lang="es-ES" dirty="0"/>
          </a:p>
        </p:txBody>
      </p:sp>
      <p:sp>
        <p:nvSpPr>
          <p:cNvPr id="4" name="Marcador de número de diapositiva 3">
            <a:extLst>
              <a:ext uri="{FF2B5EF4-FFF2-40B4-BE49-F238E27FC236}">
                <a16:creationId xmlns:a16="http://schemas.microsoft.com/office/drawing/2014/main" id="{A00C73A5-39C2-1D5F-3DDB-8173956EFAB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3974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CEBC15-FA31-BC2C-E28F-6B034741F455}"/>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1CDA103A-2172-3664-9515-37694E3EEB58}"/>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42993284-E9FB-F66E-8C0F-0A960AD63229}"/>
              </a:ext>
            </a:extLst>
          </p:cNvPr>
          <p:cNvSpPr>
            <a:spLocks noGrp="1"/>
          </p:cNvSpPr>
          <p:nvPr>
            <p:ph type="body" idx="1"/>
          </p:nvPr>
        </p:nvSpPr>
        <p:spPr/>
        <p:txBody>
          <a:bodyPr/>
          <a:lstStyle/>
          <a:p>
            <a:endParaRPr lang="es-ES" dirty="0"/>
          </a:p>
        </p:txBody>
      </p:sp>
      <p:sp>
        <p:nvSpPr>
          <p:cNvPr id="4" name="Marcador de número de diapositiva 3">
            <a:extLst>
              <a:ext uri="{FF2B5EF4-FFF2-40B4-BE49-F238E27FC236}">
                <a16:creationId xmlns:a16="http://schemas.microsoft.com/office/drawing/2014/main" id="{D6646744-431D-9AB5-2A7F-659041B6528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911570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683876-400B-0FF9-5018-8A7F637BA6FA}"/>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6C85C439-0A16-A45F-5BAD-BD2C94584D74}"/>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780EA992-B7BF-0421-8056-CDF691BCD829}"/>
              </a:ext>
            </a:extLst>
          </p:cNvPr>
          <p:cNvSpPr>
            <a:spLocks noGrp="1"/>
          </p:cNvSpPr>
          <p:nvPr>
            <p:ph type="body" idx="1"/>
          </p:nvPr>
        </p:nvSpPr>
        <p:spPr/>
        <p:txBody>
          <a:bodyPr/>
          <a:lstStyle/>
          <a:p>
            <a:endParaRPr lang="es-ES" dirty="0"/>
          </a:p>
        </p:txBody>
      </p:sp>
      <p:sp>
        <p:nvSpPr>
          <p:cNvPr id="4" name="Marcador de número de diapositiva 3">
            <a:extLst>
              <a:ext uri="{FF2B5EF4-FFF2-40B4-BE49-F238E27FC236}">
                <a16:creationId xmlns:a16="http://schemas.microsoft.com/office/drawing/2014/main" id="{84814BA6-FBD4-5DDA-9B98-8DB3E7B0C3A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45622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5</a:t>
            </a:fld>
            <a:endParaRPr lang="en-GB" dirty="0"/>
          </a:p>
        </p:txBody>
      </p:sp>
    </p:spTree>
    <p:extLst>
      <p:ext uri="{BB962C8B-B14F-4D97-AF65-F5344CB8AC3E}">
        <p14:creationId xmlns:p14="http://schemas.microsoft.com/office/powerpoint/2010/main" val="35423378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1F8FC-0800-6122-06F8-DEFF554D572F}"/>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F130EEB0-2C8F-96B0-8F3F-E38523905437}"/>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5BCEC386-ADF5-94EB-60E3-890C56738AAB}"/>
              </a:ext>
            </a:extLst>
          </p:cNvPr>
          <p:cNvSpPr>
            <a:spLocks noGrp="1"/>
          </p:cNvSpPr>
          <p:nvPr>
            <p:ph type="body" idx="1"/>
          </p:nvPr>
        </p:nvSpPr>
        <p:spPr/>
        <p:txBody>
          <a:bodyPr/>
          <a:lstStyle/>
          <a:p>
            <a:endParaRPr lang="es-ES" dirty="0"/>
          </a:p>
        </p:txBody>
      </p:sp>
      <p:sp>
        <p:nvSpPr>
          <p:cNvPr id="4" name="Marcador de número de diapositiva 3">
            <a:extLst>
              <a:ext uri="{FF2B5EF4-FFF2-40B4-BE49-F238E27FC236}">
                <a16:creationId xmlns:a16="http://schemas.microsoft.com/office/drawing/2014/main" id="{82D2E7F0-5E75-0723-9FEA-EABBDCF23F7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244013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F7C49-F4F5-192E-8EDA-25702820440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173E5DF8-CB74-DAAC-DCB5-A962782DD7EF}"/>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2E01F42F-B7BE-589D-60C6-5E546FC0CDD4}"/>
              </a:ext>
            </a:extLst>
          </p:cNvPr>
          <p:cNvSpPr>
            <a:spLocks noGrp="1"/>
          </p:cNvSpPr>
          <p:nvPr>
            <p:ph type="body" idx="1"/>
          </p:nvPr>
        </p:nvSpPr>
        <p:spPr/>
        <p:txBody>
          <a:bodyPr/>
          <a:lstStyle/>
          <a:p>
            <a:endParaRPr lang="es-ES" dirty="0"/>
          </a:p>
        </p:txBody>
      </p:sp>
      <p:sp>
        <p:nvSpPr>
          <p:cNvPr id="4" name="Marcador de número de diapositiva 3">
            <a:extLst>
              <a:ext uri="{FF2B5EF4-FFF2-40B4-BE49-F238E27FC236}">
                <a16:creationId xmlns:a16="http://schemas.microsoft.com/office/drawing/2014/main" id="{49AA1F27-DA81-BAA0-4101-3AF79F54E79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84931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C01FA-7F9D-76F2-459B-1FC830F90723}"/>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81E57F74-E132-A32B-AE54-06F4F0EB8E58}"/>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4A130374-4C78-8F1E-74A5-64F6F151512E}"/>
              </a:ext>
            </a:extLst>
          </p:cNvPr>
          <p:cNvSpPr>
            <a:spLocks noGrp="1"/>
          </p:cNvSpPr>
          <p:nvPr>
            <p:ph type="body" idx="1"/>
          </p:nvPr>
        </p:nvSpPr>
        <p:spPr/>
        <p:txBody>
          <a:bodyPr/>
          <a:lstStyle/>
          <a:p>
            <a:endParaRPr lang="es-ES" dirty="0"/>
          </a:p>
        </p:txBody>
      </p:sp>
      <p:sp>
        <p:nvSpPr>
          <p:cNvPr id="4" name="Marcador de número de diapositiva 3">
            <a:extLst>
              <a:ext uri="{FF2B5EF4-FFF2-40B4-BE49-F238E27FC236}">
                <a16:creationId xmlns:a16="http://schemas.microsoft.com/office/drawing/2014/main" id="{5111F02B-BDEF-4CB4-51EB-1AFFEC8D600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103929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B90AE-C610-E42A-8EBD-13333755381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44701B19-A55F-A2BD-360B-5806E70BA4EB}"/>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650C8B95-D593-720A-E7FB-85EE91FCBEF3}"/>
              </a:ext>
            </a:extLst>
          </p:cNvPr>
          <p:cNvSpPr>
            <a:spLocks noGrp="1"/>
          </p:cNvSpPr>
          <p:nvPr>
            <p:ph type="body" idx="1"/>
          </p:nvPr>
        </p:nvSpPr>
        <p:spPr/>
        <p:txBody>
          <a:bodyPr/>
          <a:lstStyle/>
          <a:p>
            <a:endParaRPr lang="es-ES" dirty="0"/>
          </a:p>
        </p:txBody>
      </p:sp>
      <p:sp>
        <p:nvSpPr>
          <p:cNvPr id="4" name="Marcador de número de diapositiva 3">
            <a:extLst>
              <a:ext uri="{FF2B5EF4-FFF2-40B4-BE49-F238E27FC236}">
                <a16:creationId xmlns:a16="http://schemas.microsoft.com/office/drawing/2014/main" id="{50AA742D-BCA5-FDC2-EF54-D62EFC751C6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085516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727F0-3F95-8F72-A597-00DAA6FFD78F}"/>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F6F263C5-EE5C-D6AD-E09A-210D0DE9F2FF}"/>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53AF041E-DA52-C632-AE85-5A69BD632843}"/>
              </a:ext>
            </a:extLst>
          </p:cNvPr>
          <p:cNvSpPr>
            <a:spLocks noGrp="1"/>
          </p:cNvSpPr>
          <p:nvPr>
            <p:ph type="body" idx="1"/>
          </p:nvPr>
        </p:nvSpPr>
        <p:spPr/>
        <p:txBody>
          <a:bodyPr/>
          <a:lstStyle/>
          <a:p>
            <a:endParaRPr lang="es-ES" dirty="0"/>
          </a:p>
        </p:txBody>
      </p:sp>
      <p:sp>
        <p:nvSpPr>
          <p:cNvPr id="4" name="Marcador de número de diapositiva 3">
            <a:extLst>
              <a:ext uri="{FF2B5EF4-FFF2-40B4-BE49-F238E27FC236}">
                <a16:creationId xmlns:a16="http://schemas.microsoft.com/office/drawing/2014/main" id="{41CF2C29-F5DB-6F3E-30BA-E9808592DD5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5843120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47E08-2CCB-0666-680A-A7599B7F2A1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7C8348EF-ADB5-F1FA-A993-5DD614413A4E}"/>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B53225E6-E2F3-6DBE-D06E-87B98D09583C}"/>
              </a:ext>
            </a:extLst>
          </p:cNvPr>
          <p:cNvSpPr>
            <a:spLocks noGrp="1"/>
          </p:cNvSpPr>
          <p:nvPr>
            <p:ph type="body" idx="1"/>
          </p:nvPr>
        </p:nvSpPr>
        <p:spPr/>
        <p:txBody>
          <a:bodyPr/>
          <a:lstStyle/>
          <a:p>
            <a:endParaRPr lang="es-ES" dirty="0"/>
          </a:p>
        </p:txBody>
      </p:sp>
      <p:sp>
        <p:nvSpPr>
          <p:cNvPr id="4" name="Marcador de número de diapositiva 3">
            <a:extLst>
              <a:ext uri="{FF2B5EF4-FFF2-40B4-BE49-F238E27FC236}">
                <a16:creationId xmlns:a16="http://schemas.microsoft.com/office/drawing/2014/main" id="{32BDB86F-67CC-3E55-ED69-AFC94F8DB1B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C2A54-DC25-4818-8803-B873DE2FC9AB}" type="slidenum">
              <a:rPr kumimoji="0" lang="es-AR"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s-AR"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110787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6</a:t>
            </a:fld>
            <a:endParaRPr lang="en-GB" dirty="0"/>
          </a:p>
        </p:txBody>
      </p:sp>
    </p:spTree>
    <p:extLst>
      <p:ext uri="{BB962C8B-B14F-4D97-AF65-F5344CB8AC3E}">
        <p14:creationId xmlns:p14="http://schemas.microsoft.com/office/powerpoint/2010/main" val="350787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7</a:t>
            </a:fld>
            <a:endParaRPr lang="en-GB" dirty="0"/>
          </a:p>
        </p:txBody>
      </p:sp>
    </p:spTree>
    <p:extLst>
      <p:ext uri="{BB962C8B-B14F-4D97-AF65-F5344CB8AC3E}">
        <p14:creationId xmlns:p14="http://schemas.microsoft.com/office/powerpoint/2010/main" val="15371618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8</a:t>
            </a:fld>
            <a:endParaRPr lang="en-GB" dirty="0"/>
          </a:p>
        </p:txBody>
      </p:sp>
    </p:spTree>
    <p:extLst>
      <p:ext uri="{BB962C8B-B14F-4D97-AF65-F5344CB8AC3E}">
        <p14:creationId xmlns:p14="http://schemas.microsoft.com/office/powerpoint/2010/main" val="39672733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a:p>
        </p:txBody>
      </p:sp>
      <p:sp>
        <p:nvSpPr>
          <p:cNvPr id="4" name="Slide Number Placeholder 3"/>
          <p:cNvSpPr>
            <a:spLocks noGrp="1"/>
          </p:cNvSpPr>
          <p:nvPr>
            <p:ph type="sldNum" sz="quarter" idx="5"/>
          </p:nvPr>
        </p:nvSpPr>
        <p:spPr/>
        <p:txBody>
          <a:bodyPr/>
          <a:lstStyle/>
          <a:p>
            <a:fld id="{5B43D19E-BFDB-4C92-8EDD-32EDDA8F41DF}" type="slidenum">
              <a:rPr lang="en-GB" smtClean="0"/>
              <a:pPr/>
              <a:t>9</a:t>
            </a:fld>
            <a:endParaRPr lang="en-GB" dirty="0"/>
          </a:p>
        </p:txBody>
      </p:sp>
    </p:spTree>
    <p:extLst>
      <p:ext uri="{BB962C8B-B14F-4D97-AF65-F5344CB8AC3E}">
        <p14:creationId xmlns:p14="http://schemas.microsoft.com/office/powerpoint/2010/main" val="8863258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Master" Target="../slideMasters/slideMaster4.xml"/><Relationship Id="rId4" Type="http://schemas.openxmlformats.org/officeDocument/2006/relationships/image" Target="../media/image12.sv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ver alternat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F4B0007-DA02-48C7-9137-9386DFC24A9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8350" cy="6858000"/>
          </a:xfrm>
          <a:prstGeom prst="rect">
            <a:avLst/>
          </a:prstGeom>
        </p:spPr>
      </p:pic>
      <p:sp>
        <p:nvSpPr>
          <p:cNvPr id="16" name="Freeform 56">
            <a:extLst>
              <a:ext uri="{FF2B5EF4-FFF2-40B4-BE49-F238E27FC236}">
                <a16:creationId xmlns:a16="http://schemas.microsoft.com/office/drawing/2014/main" id="{13A7AC18-CF42-4EC5-8D40-441EAE30A06C}"/>
              </a:ext>
            </a:extLst>
          </p:cNvPr>
          <p:cNvSpPr/>
          <p:nvPr userDrawn="1"/>
        </p:nvSpPr>
        <p:spPr>
          <a:xfrm>
            <a:off x="498115" y="795662"/>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ctrTitle"/>
          </p:nvPr>
        </p:nvSpPr>
        <p:spPr>
          <a:xfrm>
            <a:off x="775504" y="1954221"/>
            <a:ext cx="4328932" cy="979702"/>
          </a:xfrm>
        </p:spPr>
        <p:txBody>
          <a:bodyPr/>
          <a:lstStyle>
            <a:lvl1pPr>
              <a:defRPr sz="3000" b="0">
                <a:solidFill>
                  <a:schemeClr val="tx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2" name="Subtitle 2"/>
          <p:cNvSpPr>
            <a:spLocks noGrp="1"/>
          </p:cNvSpPr>
          <p:nvPr>
            <p:ph type="subTitle" idx="1"/>
          </p:nvPr>
        </p:nvSpPr>
        <p:spPr>
          <a:xfrm>
            <a:off x="775504" y="3046158"/>
            <a:ext cx="4328932" cy="1046323"/>
          </a:xfrm>
        </p:spPr>
        <p:txBody>
          <a:bodyPr/>
          <a:lstStyle>
            <a:lvl1pPr marL="0" indent="0" algn="l">
              <a:spcAft>
                <a:spcPts val="1200"/>
              </a:spcAft>
              <a:buNone/>
              <a:defRPr sz="2000">
                <a:solidFill>
                  <a:schemeClr val="tx1"/>
                </a:solidFill>
                <a:latin typeface="EYInterstate" panose="02000503020000020004" pitchFamily="2"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edit Master subtitle style</a:t>
            </a:r>
            <a:endParaRPr lang="en-GB" dirty="0"/>
          </a:p>
        </p:txBody>
      </p:sp>
      <p:grpSp>
        <p:nvGrpSpPr>
          <p:cNvPr id="14" name="Group 4">
            <a:extLst>
              <a:ext uri="{FF2B5EF4-FFF2-40B4-BE49-F238E27FC236}">
                <a16:creationId xmlns:a16="http://schemas.microsoft.com/office/drawing/2014/main" id="{C8422AE9-8257-41A9-AB41-1F10585C886F}"/>
              </a:ext>
            </a:extLst>
          </p:cNvPr>
          <p:cNvGrpSpPr>
            <a:grpSpLocks noChangeAspect="1"/>
          </p:cNvGrpSpPr>
          <p:nvPr userDrawn="1"/>
        </p:nvGrpSpPr>
        <p:grpSpPr bwMode="auto">
          <a:xfrm>
            <a:off x="10364788" y="4960938"/>
            <a:ext cx="1225550" cy="1435100"/>
            <a:chOff x="6529" y="3125"/>
            <a:chExt cx="772" cy="904"/>
          </a:xfrm>
        </p:grpSpPr>
        <p:sp>
          <p:nvSpPr>
            <p:cNvPr id="15" name="Freeform 5">
              <a:extLst>
                <a:ext uri="{FF2B5EF4-FFF2-40B4-BE49-F238E27FC236}">
                  <a16:creationId xmlns:a16="http://schemas.microsoft.com/office/drawing/2014/main" id="{D19659BD-653C-4300-9060-420AFAE3958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 name="Freeform 6">
              <a:extLst>
                <a:ext uri="{FF2B5EF4-FFF2-40B4-BE49-F238E27FC236}">
                  <a16:creationId xmlns:a16="http://schemas.microsoft.com/office/drawing/2014/main" id="{A4669336-72A1-4233-827A-C41AB4C1CC04}"/>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1815037000"/>
      </p:ext>
    </p:extLst>
  </p:cSld>
  <p:clrMapOvr>
    <a:masterClrMapping/>
  </p:clrMapOvr>
  <p:extLst>
    <p:ext uri="{DCECCB84-F9BA-43D5-87BE-67443E8EF086}">
      <p15:sldGuideLst xmlns:p15="http://schemas.microsoft.com/office/powerpoint/2012/main">
        <p15:guide id="1" orient="horz" pos="2160">
          <p15:clr>
            <a:srgbClr val="FBAE40"/>
          </p15:clr>
        </p15:guide>
        <p15:guide id="2" pos="384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Standard slide_no bullets">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7180" y="0"/>
            <a:ext cx="5971170" cy="6858000"/>
          </a:xfrm>
        </p:spPr>
        <p:txBody>
          <a:bodyPr/>
          <a:lstStyle/>
          <a:p>
            <a:endParaRPr lang="en-IN"/>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369705" y="2578743"/>
            <a:ext cx="4537959" cy="1055708"/>
          </a:xfrm>
        </p:spPr>
        <p:txBody>
          <a:bodyPr/>
          <a:lstStyle>
            <a:lvl1pPr marL="0" indent="0">
              <a:buNone/>
              <a:defRPr sz="3000"/>
            </a:lvl1pPr>
          </a:lstStyle>
          <a:p>
            <a:pPr lvl="0"/>
            <a:r>
              <a:rPr lang="en-IN" dirty="0"/>
              <a:t>Chapter Title</a:t>
            </a:r>
          </a:p>
          <a:p>
            <a:pPr lvl="0"/>
            <a:r>
              <a:rPr lang="en-IN" dirty="0"/>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369705" y="3840384"/>
            <a:ext cx="4537959" cy="1055708"/>
          </a:xfrm>
        </p:spPr>
        <p:txBody>
          <a:bodyPr/>
          <a:lstStyle>
            <a:lvl1pPr marL="0" indent="0">
              <a:buNone/>
              <a:defRPr sz="1600"/>
            </a:lvl1pPr>
          </a:lstStyle>
          <a:p>
            <a:pPr lvl="0"/>
            <a:r>
              <a:rPr lang="en-IN" dirty="0"/>
              <a:t>text</a:t>
            </a:r>
          </a:p>
        </p:txBody>
      </p:sp>
      <p:sp>
        <p:nvSpPr>
          <p:cNvPr id="2" name="Date Placeholder 1">
            <a:extLst>
              <a:ext uri="{FF2B5EF4-FFF2-40B4-BE49-F238E27FC236}">
                <a16:creationId xmlns:a16="http://schemas.microsoft.com/office/drawing/2014/main" id="{F656DB61-969F-46BA-942C-3600269FA4D1}"/>
              </a:ext>
            </a:extLst>
          </p:cNvPr>
          <p:cNvSpPr>
            <a:spLocks noGrp="1"/>
          </p:cNvSpPr>
          <p:nvPr>
            <p:ph type="dt" sz="half" idx="13"/>
          </p:nvPr>
        </p:nvSpPr>
        <p:spPr/>
        <p:txBody>
          <a:bodyPr/>
          <a:lstStyle/>
          <a:p>
            <a:fld id="{4FDBA6CD-54EF-49FC-8675-FF4F85ECE9E1}" type="datetime3">
              <a:rPr lang="en-US" smtClean="0"/>
              <a:t>23 October 2025</a:t>
            </a:fld>
            <a:endParaRPr lang="en-IN" dirty="0"/>
          </a:p>
        </p:txBody>
      </p:sp>
      <p:sp>
        <p:nvSpPr>
          <p:cNvPr id="3" name="Footer Placeholder 2">
            <a:extLst>
              <a:ext uri="{FF2B5EF4-FFF2-40B4-BE49-F238E27FC236}">
                <a16:creationId xmlns:a16="http://schemas.microsoft.com/office/drawing/2014/main" id="{C7C562FF-E912-4424-B259-AED677C026AF}"/>
              </a:ext>
            </a:extLst>
          </p:cNvPr>
          <p:cNvSpPr>
            <a:spLocks noGrp="1"/>
          </p:cNvSpPr>
          <p:nvPr>
            <p:ph type="ftr" sz="quarter" idx="14"/>
          </p:nvPr>
        </p:nvSpPr>
        <p:spPr/>
        <p:txBody>
          <a:bodyPr/>
          <a:lstStyle/>
          <a:p>
            <a:r>
              <a:rPr lang="es-AR"/>
              <a:t>Impacto del COVID-19 en Argentina</a:t>
            </a:r>
            <a:endParaRPr lang="en-US" dirty="0"/>
          </a:p>
        </p:txBody>
      </p:sp>
      <p:sp>
        <p:nvSpPr>
          <p:cNvPr id="4" name="Slide Number Placeholder 3">
            <a:extLst>
              <a:ext uri="{FF2B5EF4-FFF2-40B4-BE49-F238E27FC236}">
                <a16:creationId xmlns:a16="http://schemas.microsoft.com/office/drawing/2014/main" id="{E82C1B82-1A85-4CFD-98C3-C21698A96B67}"/>
              </a:ext>
            </a:extLst>
          </p:cNvPr>
          <p:cNvSpPr>
            <a:spLocks noGrp="1"/>
          </p:cNvSpPr>
          <p:nvPr>
            <p:ph type="sldNum" sz="quarter" idx="15"/>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158052468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C37B5C6B-B98B-4A4C-A8A7-B006989B59BC}"/>
              </a:ext>
            </a:extLst>
          </p:cNvPr>
          <p:cNvSpPr>
            <a:spLocks noGrp="1"/>
          </p:cNvSpPr>
          <p:nvPr>
            <p:ph type="dt" sz="half" idx="10"/>
          </p:nvPr>
        </p:nvSpPr>
        <p:spPr>
          <a:xfrm>
            <a:off x="1428928" y="6471244"/>
            <a:ext cx="1191258" cy="180000"/>
          </a:xfrm>
          <a:prstGeom prst="rect">
            <a:avLst/>
          </a:prstGeom>
        </p:spPr>
        <p:txBody>
          <a:bodyPr/>
          <a:lstStyle/>
          <a:p>
            <a:fld id="{CA848B2C-A2D3-4A19-B15A-6975EB715D03}" type="datetime3">
              <a:rPr lang="en-US" smtClean="0"/>
              <a:t>23 October 2025</a:t>
            </a:fld>
            <a:endParaRPr lang="en-IN" dirty="0"/>
          </a:p>
        </p:txBody>
      </p:sp>
      <p:sp>
        <p:nvSpPr>
          <p:cNvPr id="6" name="Footer Placeholder 5">
            <a:extLst>
              <a:ext uri="{FF2B5EF4-FFF2-40B4-BE49-F238E27FC236}">
                <a16:creationId xmlns:a16="http://schemas.microsoft.com/office/drawing/2014/main" id="{3CEF6675-2050-4038-B9E1-B80DB63D730E}"/>
              </a:ext>
            </a:extLst>
          </p:cNvPr>
          <p:cNvSpPr>
            <a:spLocks noGrp="1"/>
          </p:cNvSpPr>
          <p:nvPr>
            <p:ph type="ftr" sz="quarter" idx="11"/>
          </p:nvPr>
        </p:nvSpPr>
        <p:spPr>
          <a:xfrm>
            <a:off x="4556126" y="6471244"/>
            <a:ext cx="3086100" cy="180000"/>
          </a:xfrm>
          <a:prstGeom prst="rect">
            <a:avLst/>
          </a:prstGeom>
        </p:spPr>
        <p:txBody>
          <a:bodyPr/>
          <a:lstStyle/>
          <a:p>
            <a:pPr algn="ctr"/>
            <a:r>
              <a:rPr lang="en-US" dirty="0"/>
              <a:t>Corporate restructuring: integration and rationalization</a:t>
            </a:r>
          </a:p>
        </p:txBody>
      </p:sp>
      <p:sp>
        <p:nvSpPr>
          <p:cNvPr id="7" name="Slide Number Placeholder 6">
            <a:extLst>
              <a:ext uri="{FF2B5EF4-FFF2-40B4-BE49-F238E27FC236}">
                <a16:creationId xmlns:a16="http://schemas.microsoft.com/office/drawing/2014/main" id="{BBA4D6F3-1431-4069-B814-25584667728F}"/>
              </a:ext>
            </a:extLst>
          </p:cNvPr>
          <p:cNvSpPr>
            <a:spLocks noGrp="1"/>
          </p:cNvSpPr>
          <p:nvPr>
            <p:ph type="sldNum" sz="quarter" idx="12"/>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119213919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Focused dat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897186E-D73E-46D0-965A-D83686BA73F7}"/>
              </a:ext>
            </a:extLst>
          </p:cNvPr>
          <p:cNvSpPr>
            <a:spLocks noGrp="1"/>
          </p:cNvSpPr>
          <p:nvPr>
            <p:ph type="dt" sz="half" idx="10"/>
          </p:nvPr>
        </p:nvSpPr>
        <p:spPr>
          <a:xfrm>
            <a:off x="1428928" y="6471244"/>
            <a:ext cx="1191258" cy="180000"/>
          </a:xfrm>
          <a:prstGeom prst="rect">
            <a:avLst/>
          </a:prstGeom>
        </p:spPr>
        <p:txBody>
          <a:bodyPr/>
          <a:lstStyle/>
          <a:p>
            <a:fld id="{6B09EA94-47FF-46B5-944E-975DF7BC8933}" type="datetime3">
              <a:rPr lang="en-US" smtClean="0"/>
              <a:t>23 October 2025</a:t>
            </a:fld>
            <a:endParaRPr lang="en-IN" dirty="0"/>
          </a:p>
        </p:txBody>
      </p:sp>
      <p:sp>
        <p:nvSpPr>
          <p:cNvPr id="3" name="Footer Placeholder 2">
            <a:extLst>
              <a:ext uri="{FF2B5EF4-FFF2-40B4-BE49-F238E27FC236}">
                <a16:creationId xmlns:a16="http://schemas.microsoft.com/office/drawing/2014/main" id="{9DEF40EA-FE63-4D50-8C90-EC25A860C0C3}"/>
              </a:ext>
            </a:extLst>
          </p:cNvPr>
          <p:cNvSpPr>
            <a:spLocks noGrp="1"/>
          </p:cNvSpPr>
          <p:nvPr>
            <p:ph type="ftr" sz="quarter" idx="11"/>
          </p:nvPr>
        </p:nvSpPr>
        <p:spPr>
          <a:xfrm>
            <a:off x="4556126" y="6471244"/>
            <a:ext cx="3086100" cy="180000"/>
          </a:xfrm>
          <a:prstGeom prst="rect">
            <a:avLst/>
          </a:prstGeom>
        </p:spPr>
        <p:txBody>
          <a:bodyPr/>
          <a:lstStyle/>
          <a:p>
            <a:pPr algn="ctr"/>
            <a:r>
              <a:rPr lang="en-US" dirty="0"/>
              <a:t>Corporate restructuring: integration and rationalization</a:t>
            </a:r>
          </a:p>
        </p:txBody>
      </p:sp>
      <p:sp>
        <p:nvSpPr>
          <p:cNvPr id="4" name="Slide Number Placeholder 3">
            <a:extLst>
              <a:ext uri="{FF2B5EF4-FFF2-40B4-BE49-F238E27FC236}">
                <a16:creationId xmlns:a16="http://schemas.microsoft.com/office/drawing/2014/main" id="{3F37420B-CF82-4784-8E9C-5C496E27C509}"/>
              </a:ext>
            </a:extLst>
          </p:cNvPr>
          <p:cNvSpPr>
            <a:spLocks noGrp="1"/>
          </p:cNvSpPr>
          <p:nvPr>
            <p:ph type="sldNum" sz="quarter" idx="12"/>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272246089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D5388A-86DF-494E-B137-EE20B7E1CF99}"/>
              </a:ext>
            </a:extLst>
          </p:cNvPr>
          <p:cNvSpPr>
            <a:spLocks noGrp="1"/>
          </p:cNvSpPr>
          <p:nvPr>
            <p:ph type="dt" sz="half" idx="10"/>
          </p:nvPr>
        </p:nvSpPr>
        <p:spPr>
          <a:xfrm>
            <a:off x="1428928" y="6471244"/>
            <a:ext cx="1191258" cy="180000"/>
          </a:xfrm>
          <a:prstGeom prst="rect">
            <a:avLst/>
          </a:prstGeom>
        </p:spPr>
        <p:txBody>
          <a:bodyPr/>
          <a:lstStyle/>
          <a:p>
            <a:fld id="{E1B22319-F0DF-4EDF-8C5A-5BA041FF73C4}" type="datetime3">
              <a:rPr lang="en-US" smtClean="0"/>
              <a:t>23 October 2025</a:t>
            </a:fld>
            <a:endParaRPr lang="en-IN" dirty="0"/>
          </a:p>
        </p:txBody>
      </p:sp>
      <p:sp>
        <p:nvSpPr>
          <p:cNvPr id="3" name="Footer Placeholder 2">
            <a:extLst>
              <a:ext uri="{FF2B5EF4-FFF2-40B4-BE49-F238E27FC236}">
                <a16:creationId xmlns:a16="http://schemas.microsoft.com/office/drawing/2014/main" id="{7297E548-6FF4-4D89-ADE0-60181F5365D0}"/>
              </a:ext>
            </a:extLst>
          </p:cNvPr>
          <p:cNvSpPr>
            <a:spLocks noGrp="1"/>
          </p:cNvSpPr>
          <p:nvPr>
            <p:ph type="ftr" sz="quarter" idx="11"/>
          </p:nvPr>
        </p:nvSpPr>
        <p:spPr>
          <a:xfrm>
            <a:off x="4556126" y="6471244"/>
            <a:ext cx="3086100" cy="180000"/>
          </a:xfrm>
          <a:prstGeom prst="rect">
            <a:avLst/>
          </a:prstGeom>
        </p:spPr>
        <p:txBody>
          <a:bodyPr/>
          <a:lstStyle/>
          <a:p>
            <a:pPr algn="ctr"/>
            <a:r>
              <a:rPr lang="en-US" dirty="0"/>
              <a:t>Corporate restructuring: integration and rationalization</a:t>
            </a:r>
          </a:p>
        </p:txBody>
      </p:sp>
      <p:sp>
        <p:nvSpPr>
          <p:cNvPr id="4" name="Slide Number Placeholder 3">
            <a:extLst>
              <a:ext uri="{FF2B5EF4-FFF2-40B4-BE49-F238E27FC236}">
                <a16:creationId xmlns:a16="http://schemas.microsoft.com/office/drawing/2014/main" id="{810B0A8B-D001-432B-877C-21558412BB33}"/>
              </a:ext>
            </a:extLst>
          </p:cNvPr>
          <p:cNvSpPr>
            <a:spLocks noGrp="1"/>
          </p:cNvSpPr>
          <p:nvPr>
            <p:ph type="sldNum" sz="quarter" idx="12"/>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
        <p:nvSpPr>
          <p:cNvPr id="5" name="Slide Number Placeholder 5">
            <a:extLst>
              <a:ext uri="{FF2B5EF4-FFF2-40B4-BE49-F238E27FC236}">
                <a16:creationId xmlns:a16="http://schemas.microsoft.com/office/drawing/2014/main" id="{4D407C1C-D1D4-485B-B1FC-44CAAAB6A28E}"/>
              </a:ext>
            </a:extLst>
          </p:cNvPr>
          <p:cNvSpPr txBox="1">
            <a:spLocks/>
          </p:cNvSpPr>
          <p:nvPr userDrawn="1"/>
        </p:nvSpPr>
        <p:spPr>
          <a:xfrm>
            <a:off x="670231" y="6484498"/>
            <a:ext cx="663066" cy="180000"/>
          </a:xfrm>
          <a:prstGeom prst="rect">
            <a:avLst/>
          </a:prstGeom>
        </p:spPr>
        <p:txBody>
          <a:bodyPr vert="horz" lIns="0" tIns="0" rIns="0" bIns="0" rtlCol="0" anchor="ctr"/>
          <a:lstStyle>
            <a:defPPr>
              <a:defRPr lang="en-US"/>
            </a:defPPr>
            <a:lvl1pPr marL="0" algn="l" defTabSz="914400" rtl="0" eaLnBrk="1" latinLnBrk="0" hangingPunct="1">
              <a:defRPr lang="en-IN"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800"/>
              <a:t>Page </a:t>
            </a:r>
            <a:fld id="{F1BC30E3-FFE5-4B91-AA19-87A149EBB9EE}" type="slidenum">
              <a:rPr sz="800" smtClean="0"/>
              <a:pPr/>
              <a:t>‹Nº›</a:t>
            </a:fld>
            <a:endParaRPr sz="800" dirty="0"/>
          </a:p>
        </p:txBody>
      </p:sp>
      <p:sp>
        <p:nvSpPr>
          <p:cNvPr id="6" name="Footer Placeholder 4">
            <a:extLst>
              <a:ext uri="{FF2B5EF4-FFF2-40B4-BE49-F238E27FC236}">
                <a16:creationId xmlns:a16="http://schemas.microsoft.com/office/drawing/2014/main" id="{2D2C88B3-7888-49AA-B70D-ED389B996D89}"/>
              </a:ext>
            </a:extLst>
          </p:cNvPr>
          <p:cNvSpPr txBox="1">
            <a:spLocks/>
          </p:cNvSpPr>
          <p:nvPr userDrawn="1"/>
        </p:nvSpPr>
        <p:spPr>
          <a:xfrm>
            <a:off x="4708525" y="6474559"/>
            <a:ext cx="3086100" cy="180000"/>
          </a:xfrm>
          <a:prstGeom prst="rect">
            <a:avLst/>
          </a:prstGeom>
        </p:spPr>
        <p:txBody>
          <a:bodyPr/>
          <a:lstStyle>
            <a:defPPr>
              <a:defRPr lang="en-US"/>
            </a:defPPr>
            <a:lvl1pPr marL="0" algn="l" defTabSz="914400" rtl="0" eaLnBrk="1" latinLnBrk="0" hangingPunct="1">
              <a:defRPr lang="en-US"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IN" sz="800" dirty="0"/>
              <a:t>Draft for discussion purposes</a:t>
            </a:r>
          </a:p>
        </p:txBody>
      </p:sp>
    </p:spTree>
    <p:extLst>
      <p:ext uri="{BB962C8B-B14F-4D97-AF65-F5344CB8AC3E}">
        <p14:creationId xmlns:p14="http://schemas.microsoft.com/office/powerpoint/2010/main" val="3410932151"/>
      </p:ext>
    </p:extLst>
  </p:cSld>
  <p:clrMapOvr>
    <a:masterClrMapping/>
  </p:clrMapOvr>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2D9F631-BCA2-47E9-B382-A1254CE498E4}"/>
              </a:ext>
            </a:extLst>
          </p:cNvPr>
          <p:cNvSpPr>
            <a:spLocks noGrp="1"/>
          </p:cNvSpPr>
          <p:nvPr>
            <p:ph type="dt" sz="half" idx="10"/>
          </p:nvPr>
        </p:nvSpPr>
        <p:spPr>
          <a:xfrm>
            <a:off x="1428928" y="6471244"/>
            <a:ext cx="1191258" cy="180000"/>
          </a:xfrm>
          <a:prstGeom prst="rect">
            <a:avLst/>
          </a:prstGeom>
        </p:spPr>
        <p:txBody>
          <a:bodyPr/>
          <a:lstStyle/>
          <a:p>
            <a:fld id="{6BF7BCF4-F57A-495E-BA40-C806B6E449CA}" type="datetime3">
              <a:rPr lang="en-US" smtClean="0"/>
              <a:t>23 October 2025</a:t>
            </a:fld>
            <a:endParaRPr lang="en-IN" dirty="0"/>
          </a:p>
        </p:txBody>
      </p:sp>
      <p:sp>
        <p:nvSpPr>
          <p:cNvPr id="3" name="Footer Placeholder 2">
            <a:extLst>
              <a:ext uri="{FF2B5EF4-FFF2-40B4-BE49-F238E27FC236}">
                <a16:creationId xmlns:a16="http://schemas.microsoft.com/office/drawing/2014/main" id="{EC1D1872-1F65-44DE-8D43-3328C27B5870}"/>
              </a:ext>
            </a:extLst>
          </p:cNvPr>
          <p:cNvSpPr>
            <a:spLocks noGrp="1"/>
          </p:cNvSpPr>
          <p:nvPr>
            <p:ph type="ftr" sz="quarter" idx="11"/>
          </p:nvPr>
        </p:nvSpPr>
        <p:spPr>
          <a:xfrm>
            <a:off x="4556126" y="6471244"/>
            <a:ext cx="3086100" cy="180000"/>
          </a:xfrm>
          <a:prstGeom prst="rect">
            <a:avLst/>
          </a:prstGeom>
        </p:spPr>
        <p:txBody>
          <a:bodyPr/>
          <a:lstStyle/>
          <a:p>
            <a:pPr algn="ctr"/>
            <a:r>
              <a:rPr lang="en-US" dirty="0"/>
              <a:t>Corporate restructuring: integration and rationalization</a:t>
            </a:r>
          </a:p>
        </p:txBody>
      </p:sp>
      <p:sp>
        <p:nvSpPr>
          <p:cNvPr id="4" name="Slide Number Placeholder 3">
            <a:extLst>
              <a:ext uri="{FF2B5EF4-FFF2-40B4-BE49-F238E27FC236}">
                <a16:creationId xmlns:a16="http://schemas.microsoft.com/office/drawing/2014/main" id="{A06C50CF-7368-4D25-B2B5-360BA59E76C3}"/>
              </a:ext>
            </a:extLst>
          </p:cNvPr>
          <p:cNvSpPr>
            <a:spLocks noGrp="1"/>
          </p:cNvSpPr>
          <p:nvPr>
            <p:ph type="sldNum" sz="quarter" idx="12"/>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1105640947"/>
      </p:ext>
    </p:extLst>
  </p:cSld>
  <p:clrMapOvr>
    <a:masterClrMapping/>
  </p:clrMapOvr>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819154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_Empty">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8350" cy="6858000"/>
          </a:xfrm>
        </p:spPr>
        <p:txBody>
          <a:bodyPr anchor="ctr"/>
          <a:lstStyle>
            <a:lvl1pPr marL="0" indent="0" algn="ctr">
              <a:buNone/>
              <a:defRPr/>
            </a:lvl1pPr>
          </a:lstStyle>
          <a:p>
            <a:r>
              <a:rPr lang="en-IN" dirty="0"/>
              <a:t>Video</a:t>
            </a:r>
          </a:p>
        </p:txBody>
      </p:sp>
      <p:sp>
        <p:nvSpPr>
          <p:cNvPr id="2" name="Date Placeholder 1">
            <a:extLst>
              <a:ext uri="{FF2B5EF4-FFF2-40B4-BE49-F238E27FC236}">
                <a16:creationId xmlns:a16="http://schemas.microsoft.com/office/drawing/2014/main" id="{E943830C-23AE-48E4-B9DE-E91E6CE0B8B9}"/>
              </a:ext>
            </a:extLst>
          </p:cNvPr>
          <p:cNvSpPr>
            <a:spLocks noGrp="1"/>
          </p:cNvSpPr>
          <p:nvPr>
            <p:ph type="dt" sz="half" idx="11"/>
          </p:nvPr>
        </p:nvSpPr>
        <p:spPr>
          <a:xfrm>
            <a:off x="1428928" y="6471244"/>
            <a:ext cx="1191258" cy="180000"/>
          </a:xfrm>
          <a:prstGeom prst="rect">
            <a:avLst/>
          </a:prstGeom>
        </p:spPr>
        <p:txBody>
          <a:bodyPr/>
          <a:lstStyle/>
          <a:p>
            <a:fld id="{ED9E5D45-59B0-456D-9067-A1A0B2E9773B}" type="datetime3">
              <a:rPr lang="en-US" smtClean="0"/>
              <a:t>23 October 2025</a:t>
            </a:fld>
            <a:endParaRPr lang="en-IN" dirty="0"/>
          </a:p>
        </p:txBody>
      </p:sp>
      <p:sp>
        <p:nvSpPr>
          <p:cNvPr id="4" name="Footer Placeholder 3">
            <a:extLst>
              <a:ext uri="{FF2B5EF4-FFF2-40B4-BE49-F238E27FC236}">
                <a16:creationId xmlns:a16="http://schemas.microsoft.com/office/drawing/2014/main" id="{B0F742A9-BF69-4BF2-966C-3D76FC687FBA}"/>
              </a:ext>
            </a:extLst>
          </p:cNvPr>
          <p:cNvSpPr>
            <a:spLocks noGrp="1"/>
          </p:cNvSpPr>
          <p:nvPr>
            <p:ph type="ftr" sz="quarter" idx="12"/>
          </p:nvPr>
        </p:nvSpPr>
        <p:spPr>
          <a:xfrm>
            <a:off x="4556126" y="6471244"/>
            <a:ext cx="3086100" cy="180000"/>
          </a:xfrm>
          <a:prstGeom prst="rect">
            <a:avLst/>
          </a:prstGeom>
        </p:spPr>
        <p:txBody>
          <a:bodyPr/>
          <a:lstStyle/>
          <a:p>
            <a:pPr algn="ctr"/>
            <a:r>
              <a:rPr lang="en-US" dirty="0"/>
              <a:t>Corporate restructuring: integration and rationalization</a:t>
            </a:r>
          </a:p>
        </p:txBody>
      </p:sp>
      <p:sp>
        <p:nvSpPr>
          <p:cNvPr id="5" name="Slide Number Placeholder 4">
            <a:extLst>
              <a:ext uri="{FF2B5EF4-FFF2-40B4-BE49-F238E27FC236}">
                <a16:creationId xmlns:a16="http://schemas.microsoft.com/office/drawing/2014/main" id="{9B65F912-EBE8-413B-A241-0FB3A540BA82}"/>
              </a:ext>
            </a:extLst>
          </p:cNvPr>
          <p:cNvSpPr>
            <a:spLocks noGrp="1"/>
          </p:cNvSpPr>
          <p:nvPr>
            <p:ph type="sldNum" sz="quarter" idx="13"/>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242965762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Final legal tex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223874-3AD1-4756-B25E-8234DD3717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sp>
        <p:nvSpPr>
          <p:cNvPr id="8" name="Content Placeholder 2"/>
          <p:cNvSpPr>
            <a:spLocks noGrp="1"/>
          </p:cNvSpPr>
          <p:nvPr>
            <p:ph idx="1"/>
          </p:nvPr>
        </p:nvSpPr>
        <p:spPr>
          <a:xfrm>
            <a:off x="607799" y="719139"/>
            <a:ext cx="4677635" cy="5210062"/>
          </a:xfrm>
        </p:spPr>
        <p:txBody>
          <a:bodyPr/>
          <a:lstStyle>
            <a:lvl1pPr marL="0" indent="0" algn="l" defTabSz="994865" rtl="0" fontAlgn="base">
              <a:lnSpc>
                <a:spcPct val="100000"/>
              </a:lnSpc>
              <a:spcBef>
                <a:spcPct val="70000"/>
              </a:spcBef>
              <a:spcAft>
                <a:spcPct val="0"/>
              </a:spcAft>
              <a:buSzPct val="100000"/>
              <a:buNone/>
              <a:defRPr lang="en-US" sz="1199" kern="1200" noProof="0" dirty="0" smtClean="0">
                <a:solidFill>
                  <a:schemeClr val="bg1"/>
                </a:solidFill>
                <a:latin typeface="EYInterstate Light" panose="02000506000000020004" pitchFamily="2" charset="0"/>
                <a:ea typeface="+mn-ea"/>
                <a:cs typeface="Arial" pitchFamily="34" charset="0"/>
              </a:defRPr>
            </a:lvl1pPr>
            <a:lvl2pPr marL="0" indent="0" algn="l" defTabSz="994865"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125" indent="-176125" algn="l" defTabSz="994865"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4865"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819" indent="-188819" algn="l" defTabSz="994865"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717841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Final legal text">
    <p:spTree>
      <p:nvGrpSpPr>
        <p:cNvPr id="1" name=""/>
        <p:cNvGrpSpPr/>
        <p:nvPr/>
      </p:nvGrpSpPr>
      <p:grpSpPr>
        <a:xfrm>
          <a:off x="0" y="0"/>
          <a:ext cx="0" cy="0"/>
          <a:chOff x="0" y="0"/>
          <a:chExt cx="0" cy="0"/>
        </a:xfrm>
      </p:grpSpPr>
      <p:pic>
        <p:nvPicPr>
          <p:cNvPr id="3" name="Content Placeholder 3">
            <a:extLst>
              <a:ext uri="{FF2B5EF4-FFF2-40B4-BE49-F238E27FC236}">
                <a16:creationId xmlns:a16="http://schemas.microsoft.com/office/drawing/2014/main" id="{C94B4409-2B48-4C2E-B122-78CAC0F697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55" y="0"/>
            <a:ext cx="12192000" cy="6858000"/>
          </a:xfrm>
          <a:prstGeom prst="rect">
            <a:avLst/>
          </a:prstGeom>
        </p:spPr>
      </p:pic>
      <p:sp>
        <p:nvSpPr>
          <p:cNvPr id="8" name="Content Placeholder 2"/>
          <p:cNvSpPr>
            <a:spLocks noGrp="1"/>
          </p:cNvSpPr>
          <p:nvPr>
            <p:ph idx="1"/>
          </p:nvPr>
        </p:nvSpPr>
        <p:spPr>
          <a:xfrm>
            <a:off x="607799" y="719139"/>
            <a:ext cx="4677635" cy="5210062"/>
          </a:xfrm>
        </p:spPr>
        <p:txBody>
          <a:bodyPr/>
          <a:lstStyle>
            <a:lvl1pPr marL="0" indent="0" algn="l" defTabSz="994865" rtl="0" fontAlgn="base">
              <a:lnSpc>
                <a:spcPct val="100000"/>
              </a:lnSpc>
              <a:spcBef>
                <a:spcPct val="70000"/>
              </a:spcBef>
              <a:spcAft>
                <a:spcPct val="0"/>
              </a:spcAft>
              <a:buSzPct val="100000"/>
              <a:buNone/>
              <a:defRPr lang="en-US" sz="1199" kern="1200" noProof="0" dirty="0" smtClean="0">
                <a:solidFill>
                  <a:schemeClr val="bg1"/>
                </a:solidFill>
                <a:latin typeface="EYInterstate Light" panose="02000506000000020004" pitchFamily="2" charset="0"/>
                <a:ea typeface="+mn-ea"/>
                <a:cs typeface="Arial" pitchFamily="34" charset="0"/>
              </a:defRPr>
            </a:lvl1pPr>
            <a:lvl2pPr marL="0" indent="0" algn="l" defTabSz="994865"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125" indent="-176125" algn="l" defTabSz="994865"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4865"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819" indent="-188819" algn="l" defTabSz="994865"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1723146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Final legal text">
    <p:spTree>
      <p:nvGrpSpPr>
        <p:cNvPr id="1" name=""/>
        <p:cNvGrpSpPr/>
        <p:nvPr/>
      </p:nvGrpSpPr>
      <p:grpSpPr>
        <a:xfrm>
          <a:off x="0" y="0"/>
          <a:ext cx="0" cy="0"/>
          <a:chOff x="0" y="0"/>
          <a:chExt cx="0" cy="0"/>
        </a:xfrm>
      </p:grpSpPr>
      <p:pic>
        <p:nvPicPr>
          <p:cNvPr id="3" name="Content Placeholder 3">
            <a:extLst>
              <a:ext uri="{FF2B5EF4-FFF2-40B4-BE49-F238E27FC236}">
                <a16:creationId xmlns:a16="http://schemas.microsoft.com/office/drawing/2014/main" id="{512A84B0-F10A-4A02-AD57-E01F7676B6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54" y="0"/>
            <a:ext cx="12192005" cy="6858000"/>
          </a:xfrm>
          <a:prstGeom prst="rect">
            <a:avLst/>
          </a:prstGeom>
        </p:spPr>
      </p:pic>
      <p:sp>
        <p:nvSpPr>
          <p:cNvPr id="8" name="Content Placeholder 2"/>
          <p:cNvSpPr>
            <a:spLocks noGrp="1"/>
          </p:cNvSpPr>
          <p:nvPr>
            <p:ph idx="1"/>
          </p:nvPr>
        </p:nvSpPr>
        <p:spPr>
          <a:xfrm>
            <a:off x="607799" y="719139"/>
            <a:ext cx="4677635" cy="5210062"/>
          </a:xfrm>
        </p:spPr>
        <p:txBody>
          <a:bodyPr/>
          <a:lstStyle>
            <a:lvl1pPr marL="0" indent="0" algn="l" defTabSz="994865" rtl="0" fontAlgn="base">
              <a:lnSpc>
                <a:spcPct val="100000"/>
              </a:lnSpc>
              <a:spcBef>
                <a:spcPct val="70000"/>
              </a:spcBef>
              <a:spcAft>
                <a:spcPct val="0"/>
              </a:spcAft>
              <a:buSzPct val="100000"/>
              <a:buNone/>
              <a:defRPr lang="en-US" sz="1199" kern="1200" noProof="0" dirty="0" smtClean="0">
                <a:solidFill>
                  <a:schemeClr val="bg1"/>
                </a:solidFill>
                <a:latin typeface="EYInterstate Light" panose="02000506000000020004" pitchFamily="2" charset="0"/>
                <a:ea typeface="+mn-ea"/>
                <a:cs typeface="Arial" pitchFamily="34" charset="0"/>
              </a:defRPr>
            </a:lvl1pPr>
            <a:lvl2pPr marL="0" indent="0" algn="l" defTabSz="994865"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125" indent="-176125" algn="l" defTabSz="994865"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4865"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819" indent="-188819" algn="l" defTabSz="994865"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566740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78030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dirty="0"/>
              <a:t>Click to edit Master title style</a:t>
            </a:r>
            <a:endParaRPr lang="en-GB" dirty="0"/>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917" y="1137920"/>
            <a:ext cx="4957505" cy="4267457"/>
          </a:xfrm>
        </p:spPr>
        <p:txBody>
          <a:bodyPr/>
          <a:lstStyle/>
          <a:p>
            <a:endParaRPr lang="en-IN" dirty="0"/>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33461" y="3813288"/>
            <a:ext cx="3089275" cy="180000"/>
          </a:xfrm>
        </p:spPr>
        <p:txBody>
          <a:bodyPr/>
          <a:lstStyle>
            <a:lvl1pPr marL="0" indent="0">
              <a:buNone/>
              <a:defRPr sz="1200">
                <a:solidFill>
                  <a:schemeClr val="bg1"/>
                </a:solidFill>
              </a:defRPr>
            </a:lvl1pPr>
          </a:lstStyle>
          <a:p>
            <a:pPr lvl="0"/>
            <a:r>
              <a:rPr lang="en-US" dirty="0"/>
              <a:t>Name Surname</a:t>
            </a:r>
            <a:endParaRPr lang="en-GB" dirty="0"/>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33461" y="4055931"/>
            <a:ext cx="3089275" cy="180000"/>
          </a:xfrm>
        </p:spPr>
        <p:txBody>
          <a:bodyPr/>
          <a:lstStyle>
            <a:lvl1pPr marL="0" indent="0">
              <a:buNone/>
              <a:defRPr sz="1200">
                <a:solidFill>
                  <a:schemeClr val="bg1"/>
                </a:solidFill>
              </a:defRPr>
            </a:lvl1pPr>
          </a:lstStyle>
          <a:p>
            <a:pPr lvl="0"/>
            <a:r>
              <a:rPr lang="en-US" dirty="0"/>
              <a:t>Job Title to go here</a:t>
            </a:r>
            <a:endParaRPr lang="en-GB" dirty="0"/>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23007" y="3578083"/>
            <a:ext cx="778959" cy="778959"/>
          </a:xfrm>
          <a:prstGeom prst="ellipse">
            <a:avLst/>
          </a:prstGeom>
        </p:spPr>
        <p:txBody>
          <a:bodyPr anchor="ctr"/>
          <a:lstStyle>
            <a:lvl1pPr marL="0" indent="0" algn="ctr">
              <a:buNone/>
              <a:defRPr sz="900">
                <a:solidFill>
                  <a:schemeClr val="bg1"/>
                </a:solidFill>
              </a:defRPr>
            </a:lvl1pPr>
          </a:lstStyle>
          <a:p>
            <a:endParaRPr lang="en-GB" dirty="0"/>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23008" y="1137920"/>
            <a:ext cx="5465425" cy="373807"/>
          </a:xfrm>
        </p:spPr>
        <p:txBody>
          <a:bodyPr/>
          <a:lstStyle>
            <a:lvl1pPr marL="0" indent="0">
              <a:buNone/>
              <a:defRPr/>
            </a:lvl1pPr>
          </a:lstStyle>
          <a:p>
            <a:pPr lvl="0"/>
            <a:r>
              <a:rPr lang="en-US" dirty="0"/>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23008" y="1635009"/>
            <a:ext cx="5465425" cy="1611554"/>
          </a:xfrm>
        </p:spPr>
        <p:txBody>
          <a:bodyPr/>
          <a:lstStyle>
            <a:lvl1pPr marL="0" indent="0">
              <a:buNone/>
              <a:defRPr sz="1600"/>
            </a:lvl1pPr>
          </a:lstStyle>
          <a:p>
            <a:pPr lvl="0"/>
            <a:r>
              <a:rPr lang="en-US" dirty="0"/>
              <a:t>Content EY Interstate Light, 16pt, Lorem ipsum dolor, 12pt, </a:t>
            </a:r>
            <a:r>
              <a:rPr lang="en-US" dirty="0" err="1"/>
              <a:t>Utinam</a:t>
            </a:r>
            <a:r>
              <a:rPr lang="en-US" dirty="0"/>
              <a:t> </a:t>
            </a:r>
            <a:r>
              <a:rPr lang="en-US" dirty="0" err="1"/>
              <a:t>nonumy</a:t>
            </a:r>
            <a:r>
              <a:rPr lang="en-US" dirty="0"/>
              <a:t> </a:t>
            </a:r>
            <a:r>
              <a:rPr lang="en-US" dirty="0" err="1"/>
              <a:t>abhorreant</a:t>
            </a:r>
            <a:r>
              <a:rPr lang="en-US" dirty="0"/>
              <a:t> </a:t>
            </a:r>
            <a:r>
              <a:rPr lang="en-US" dirty="0" err="1"/>
              <a:t>sead</a:t>
            </a:r>
            <a:r>
              <a:rPr lang="en-US" dirty="0"/>
              <a:t>. </a:t>
            </a:r>
            <a:r>
              <a:rPr lang="en-US" dirty="0" err="1"/>
              <a:t>Putant</a:t>
            </a:r>
            <a:r>
              <a:rPr lang="en-US" dirty="0"/>
              <a:t> </a:t>
            </a:r>
            <a:r>
              <a:rPr lang="en-US" dirty="0" err="1"/>
              <a:t>probatus</a:t>
            </a:r>
            <a:r>
              <a:rPr lang="en-US" dirty="0"/>
              <a:t> id vis, ad his </a:t>
            </a:r>
            <a:r>
              <a:rPr lang="en-US" dirty="0" err="1"/>
              <a:t>meis</a:t>
            </a:r>
            <a:r>
              <a:rPr lang="en-US" dirty="0"/>
              <a:t> </a:t>
            </a:r>
            <a:r>
              <a:rPr lang="en-US" dirty="0" err="1"/>
              <a:t>habemus</a:t>
            </a:r>
            <a:r>
              <a:rPr lang="en-US" dirty="0"/>
              <a:t> </a:t>
            </a:r>
            <a:r>
              <a:rPr lang="en-US" dirty="0" err="1"/>
              <a:t>repudiare</a:t>
            </a:r>
            <a:r>
              <a:rPr lang="en-US" dirty="0"/>
              <a:t>, has an </a:t>
            </a:r>
            <a:r>
              <a:rPr lang="en-US" dirty="0" err="1"/>
              <a:t>pericula</a:t>
            </a:r>
            <a:r>
              <a:rPr lang="en-US" dirty="0"/>
              <a:t> </a:t>
            </a:r>
            <a:r>
              <a:rPr lang="en-US" dirty="0" err="1"/>
              <a:t>tractatos</a:t>
            </a:r>
            <a:r>
              <a:rPr lang="en-US" dirty="0"/>
              <a:t>. </a:t>
            </a:r>
            <a:r>
              <a:rPr lang="en-US" dirty="0" err="1"/>
              <a:t>Nec</a:t>
            </a:r>
            <a:r>
              <a:rPr lang="en-US" dirty="0"/>
              <a:t> </a:t>
            </a:r>
            <a:r>
              <a:rPr lang="en-US" dirty="0" err="1"/>
              <a:t>debitis</a:t>
            </a:r>
            <a:r>
              <a:rPr lang="en-US" dirty="0"/>
              <a:t> </a:t>
            </a:r>
            <a:r>
              <a:rPr lang="en-US" dirty="0" err="1"/>
              <a:t>dissentias</a:t>
            </a:r>
            <a:r>
              <a:rPr lang="en-US" dirty="0"/>
              <a:t> ad. </a:t>
            </a:r>
            <a:r>
              <a:rPr lang="en-US" dirty="0" err="1"/>
              <a:t>Patrioque</a:t>
            </a:r>
            <a:r>
              <a:rPr lang="en-US" dirty="0"/>
              <a:t> </a:t>
            </a:r>
            <a:r>
              <a:rPr lang="en-US" dirty="0" err="1"/>
              <a:t>voluptatum</a:t>
            </a:r>
            <a:r>
              <a:rPr lang="en-US" dirty="0"/>
              <a:t> </a:t>
            </a:r>
            <a:r>
              <a:rPr lang="en-US" dirty="0" err="1"/>
              <a:t>sed</a:t>
            </a:r>
            <a:r>
              <a:rPr lang="en-US" dirty="0"/>
              <a:t> ex, id </a:t>
            </a:r>
            <a:r>
              <a:rPr lang="en-US" dirty="0" err="1"/>
              <a:t>admodum</a:t>
            </a:r>
            <a:r>
              <a:rPr lang="en-US" dirty="0"/>
              <a:t>.</a:t>
            </a:r>
          </a:p>
          <a:p>
            <a:pPr lvl="0"/>
            <a:endParaRPr lang="en-US" dirty="0"/>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3" name="Date Placeholder 2">
            <a:extLst>
              <a:ext uri="{FF2B5EF4-FFF2-40B4-BE49-F238E27FC236}">
                <a16:creationId xmlns:a16="http://schemas.microsoft.com/office/drawing/2014/main" id="{C5822E28-B24F-4CF6-8F50-70ED7C22A114}"/>
              </a:ext>
            </a:extLst>
          </p:cNvPr>
          <p:cNvSpPr>
            <a:spLocks noGrp="1"/>
          </p:cNvSpPr>
          <p:nvPr>
            <p:ph type="dt" sz="half" idx="19"/>
          </p:nvPr>
        </p:nvSpPr>
        <p:spPr/>
        <p:txBody>
          <a:bodyPr/>
          <a:lstStyle/>
          <a:p>
            <a:fld id="{F7018309-A171-4269-BE10-F8F2CBE0E18F}" type="datetime3">
              <a:rPr lang="en-US" smtClean="0"/>
              <a:t>23 October 2025</a:t>
            </a:fld>
            <a:endParaRPr lang="en-IN" dirty="0"/>
          </a:p>
        </p:txBody>
      </p:sp>
      <p:sp>
        <p:nvSpPr>
          <p:cNvPr id="4" name="Footer Placeholder 3">
            <a:extLst>
              <a:ext uri="{FF2B5EF4-FFF2-40B4-BE49-F238E27FC236}">
                <a16:creationId xmlns:a16="http://schemas.microsoft.com/office/drawing/2014/main" id="{6865E1CD-A05B-41DC-B488-E4BA204E7AE5}"/>
              </a:ext>
            </a:extLst>
          </p:cNvPr>
          <p:cNvSpPr>
            <a:spLocks noGrp="1"/>
          </p:cNvSpPr>
          <p:nvPr>
            <p:ph type="ftr" sz="quarter" idx="20"/>
          </p:nvPr>
        </p:nvSpPr>
        <p:spPr/>
        <p:txBody>
          <a:bodyPr/>
          <a:lstStyle/>
          <a:p>
            <a:r>
              <a:rPr lang="es-AR"/>
              <a:t>Impacto del COVID-19 en Argentina</a:t>
            </a:r>
            <a:endParaRPr lang="en-US" dirty="0"/>
          </a:p>
        </p:txBody>
      </p:sp>
      <p:sp>
        <p:nvSpPr>
          <p:cNvPr id="6" name="Slide Number Placeholder 5">
            <a:extLst>
              <a:ext uri="{FF2B5EF4-FFF2-40B4-BE49-F238E27FC236}">
                <a16:creationId xmlns:a16="http://schemas.microsoft.com/office/drawing/2014/main" id="{5716ABDB-CF45-4001-9487-F3BA3DD8DACD}"/>
              </a:ext>
            </a:extLst>
          </p:cNvPr>
          <p:cNvSpPr>
            <a:spLocks noGrp="1"/>
          </p:cNvSpPr>
          <p:nvPr>
            <p:ph type="sldNum" sz="quarter" idx="21"/>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283310098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_Cover alternate">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498116" y="795662"/>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a:p>
        </p:txBody>
      </p:sp>
      <p:sp>
        <p:nvSpPr>
          <p:cNvPr id="11" name="Title 1"/>
          <p:cNvSpPr>
            <a:spLocks noGrp="1"/>
          </p:cNvSpPr>
          <p:nvPr>
            <p:ph type="ctrTitle"/>
          </p:nvPr>
        </p:nvSpPr>
        <p:spPr>
          <a:xfrm>
            <a:off x="775504" y="1954221"/>
            <a:ext cx="4328932" cy="979702"/>
          </a:xfr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2" name="Subtitle 2"/>
          <p:cNvSpPr>
            <a:spLocks noGrp="1"/>
          </p:cNvSpPr>
          <p:nvPr>
            <p:ph type="subTitle" idx="1"/>
          </p:nvPr>
        </p:nvSpPr>
        <p:spPr>
          <a:xfrm>
            <a:off x="775504" y="3046160"/>
            <a:ext cx="4328932" cy="1046323"/>
          </a:xfrm>
        </p:spPr>
        <p:txBody>
          <a:bodyPr/>
          <a:lstStyle>
            <a:lvl1pPr marL="0" indent="0" algn="l">
              <a:spcAft>
                <a:spcPts val="1199"/>
              </a:spcAft>
              <a:buNone/>
              <a:defRPr sz="1999">
                <a:solidFill>
                  <a:schemeClr val="bg1"/>
                </a:solidFill>
                <a:latin typeface="EYInterstate" panose="02000503020000020004" pitchFamily="2" charset="0"/>
                <a:cs typeface="Arial" pitchFamily="34" charset="0"/>
              </a:defRPr>
            </a:lvl1pPr>
            <a:lvl2pPr marL="0" indent="0" algn="l">
              <a:buNone/>
              <a:defRPr sz="1599" b="1">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grpSp>
        <p:nvGrpSpPr>
          <p:cNvPr id="19" name="Group 4">
            <a:extLst>
              <a:ext uri="{FF2B5EF4-FFF2-40B4-BE49-F238E27FC236}">
                <a16:creationId xmlns:a16="http://schemas.microsoft.com/office/drawing/2014/main" id="{9679D078-A1C4-48B3-8792-B37AE909E955}"/>
              </a:ext>
            </a:extLst>
          </p:cNvPr>
          <p:cNvGrpSpPr>
            <a:grpSpLocks noChangeAspect="1"/>
          </p:cNvGrpSpPr>
          <p:nvPr userDrawn="1"/>
        </p:nvGrpSpPr>
        <p:grpSpPr bwMode="auto">
          <a:xfrm>
            <a:off x="10364788" y="4960938"/>
            <a:ext cx="1225550" cy="1435100"/>
            <a:chOff x="6529" y="3125"/>
            <a:chExt cx="772" cy="904"/>
          </a:xfrm>
        </p:grpSpPr>
        <p:sp>
          <p:nvSpPr>
            <p:cNvPr id="20" name="Freeform 5">
              <a:extLst>
                <a:ext uri="{FF2B5EF4-FFF2-40B4-BE49-F238E27FC236}">
                  <a16:creationId xmlns:a16="http://schemas.microsoft.com/office/drawing/2014/main" id="{715A063F-7D62-4B5C-97AC-BD00DAC2717B}"/>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rgbClr val="FF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dirty="0">
                <a:ln>
                  <a:noFill/>
                </a:ln>
                <a:solidFill>
                  <a:srgbClr val="2E2E38"/>
                </a:solidFill>
                <a:effectLst/>
                <a:uLnTx/>
                <a:uFillTx/>
              </a:endParaRPr>
            </a:p>
          </p:txBody>
        </p:sp>
        <p:sp>
          <p:nvSpPr>
            <p:cNvPr id="21" name="Freeform 6">
              <a:extLst>
                <a:ext uri="{FF2B5EF4-FFF2-40B4-BE49-F238E27FC236}">
                  <a16:creationId xmlns:a16="http://schemas.microsoft.com/office/drawing/2014/main" id="{86F81598-51FA-4B54-A3A8-C8180105C3D3}"/>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dirty="0">
                <a:ln>
                  <a:noFill/>
                </a:ln>
                <a:solidFill>
                  <a:srgbClr val="2E2E38"/>
                </a:solidFill>
                <a:effectLst/>
                <a:uLnTx/>
                <a:uFillTx/>
              </a:endParaRPr>
            </a:p>
          </p:txBody>
        </p:sp>
      </p:grpSp>
    </p:spTree>
    <p:extLst>
      <p:ext uri="{BB962C8B-B14F-4D97-AF65-F5344CB8AC3E}">
        <p14:creationId xmlns:p14="http://schemas.microsoft.com/office/powerpoint/2010/main" val="2257294217"/>
      </p:ext>
    </p:extLst>
  </p:cSld>
  <p:clrMapOvr>
    <a:masterClrMapping/>
  </p:clrMapOvr>
  <p:extLst>
    <p:ext uri="{DCECCB84-F9BA-43D5-87BE-67443E8EF086}">
      <p15:sldGuideLst xmlns:p15="http://schemas.microsoft.com/office/powerpoint/2012/main">
        <p15:guide id="1" orient="horz" pos="2160">
          <p15:clr>
            <a:srgbClr val="FBAE40"/>
          </p15:clr>
        </p15:guide>
        <p15:guide id="2" pos="3842">
          <p15:clr>
            <a:srgbClr val="FBAE4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7" name="Line 10"/>
          <p:cNvSpPr>
            <a:spLocks noChangeShapeType="1"/>
          </p:cNvSpPr>
          <p:nvPr userDrawn="1"/>
        </p:nvSpPr>
        <p:spPr bwMode="auto">
          <a:xfrm>
            <a:off x="609919" y="1044000"/>
            <a:ext cx="10978515"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8" name="Line 11"/>
          <p:cNvSpPr>
            <a:spLocks noChangeShapeType="1"/>
          </p:cNvSpPr>
          <p:nvPr userDrawn="1"/>
        </p:nvSpPr>
        <p:spPr bwMode="auto">
          <a:xfrm>
            <a:off x="609919" y="6245352"/>
            <a:ext cx="10978515"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3" name="Date Placeholder 2"/>
          <p:cNvSpPr>
            <a:spLocks noGrp="1"/>
          </p:cNvSpPr>
          <p:nvPr>
            <p:ph type="dt" sz="half" idx="10"/>
          </p:nvPr>
        </p:nvSpPr>
        <p:spPr>
          <a:xfrm>
            <a:off x="1428928" y="6471244"/>
            <a:ext cx="1191258" cy="180000"/>
          </a:xfrm>
          <a:prstGeom prst="rect">
            <a:avLst/>
          </a:prstGeom>
        </p:spPr>
        <p:txBody>
          <a:bodyPr/>
          <a:lstStyle>
            <a:lvl1pPr>
              <a:defRPr>
                <a:solidFill>
                  <a:schemeClr val="bg1"/>
                </a:solidFill>
              </a:defRPr>
            </a:lvl1pPr>
          </a:lstStyle>
          <a:p>
            <a:fld id="{E89C71D7-AAB2-4286-85AC-8AED5D0DC193}" type="datetime3">
              <a:rPr lang="en-US" smtClean="0"/>
              <a:t>23 October 2025</a:t>
            </a:fld>
            <a:endParaRPr lang="en-US" dirty="0"/>
          </a:p>
        </p:txBody>
      </p:sp>
      <p:sp>
        <p:nvSpPr>
          <p:cNvPr id="10" name="Footer Placeholder 8"/>
          <p:cNvSpPr>
            <a:spLocks noGrp="1"/>
          </p:cNvSpPr>
          <p:nvPr>
            <p:ph type="ftr" sz="quarter" idx="11"/>
          </p:nvPr>
        </p:nvSpPr>
        <p:spPr>
          <a:xfrm>
            <a:off x="3452999" y="6519672"/>
            <a:ext cx="4581585" cy="201168"/>
          </a:xfrm>
          <a:prstGeom prst="rect">
            <a:avLst/>
          </a:prstGeom>
        </p:spPr>
        <p:txBody>
          <a:bodyPr/>
          <a:lstStyle/>
          <a:p>
            <a:r>
              <a:rPr lang="en-GB" dirty="0"/>
              <a:t>Corporate restructuring: integration and rationalization</a:t>
            </a:r>
          </a:p>
        </p:txBody>
      </p:sp>
    </p:spTree>
    <p:extLst>
      <p:ext uri="{BB962C8B-B14F-4D97-AF65-F5344CB8AC3E}">
        <p14:creationId xmlns:p14="http://schemas.microsoft.com/office/powerpoint/2010/main" val="89050916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1_Cover alternat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F4B0007-DA02-48C7-9137-9386DFC24A9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176" y="0"/>
            <a:ext cx="12192000" cy="6858000"/>
          </a:xfrm>
          <a:prstGeom prst="rect">
            <a:avLst/>
          </a:prstGeom>
        </p:spPr>
      </p:pic>
      <p:sp>
        <p:nvSpPr>
          <p:cNvPr id="16" name="Freeform 56">
            <a:extLst>
              <a:ext uri="{FF2B5EF4-FFF2-40B4-BE49-F238E27FC236}">
                <a16:creationId xmlns:a16="http://schemas.microsoft.com/office/drawing/2014/main" id="{13A7AC18-CF42-4EC5-8D40-441EAE30A06C}"/>
              </a:ext>
            </a:extLst>
          </p:cNvPr>
          <p:cNvSpPr/>
          <p:nvPr userDrawn="1"/>
        </p:nvSpPr>
        <p:spPr>
          <a:xfrm>
            <a:off x="622293" y="1292373"/>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a:p>
        </p:txBody>
      </p:sp>
      <p:sp>
        <p:nvSpPr>
          <p:cNvPr id="11" name="Title 1"/>
          <p:cNvSpPr>
            <a:spLocks noGrp="1"/>
          </p:cNvSpPr>
          <p:nvPr>
            <p:ph type="ctrTitle"/>
          </p:nvPr>
        </p:nvSpPr>
        <p:spPr>
          <a:xfrm>
            <a:off x="899682" y="2450932"/>
            <a:ext cx="4328932" cy="979702"/>
          </a:xfrm>
        </p:spPr>
        <p:txBody>
          <a:bodyPr/>
          <a:lstStyle>
            <a:lvl1pPr>
              <a:defRPr sz="2999" b="0">
                <a:solidFill>
                  <a:schemeClr val="tx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2" name="Subtitle 2"/>
          <p:cNvSpPr>
            <a:spLocks noGrp="1"/>
          </p:cNvSpPr>
          <p:nvPr>
            <p:ph type="subTitle" idx="1"/>
          </p:nvPr>
        </p:nvSpPr>
        <p:spPr>
          <a:xfrm>
            <a:off x="899682" y="3542871"/>
            <a:ext cx="4328932" cy="1046323"/>
          </a:xfrm>
        </p:spPr>
        <p:txBody>
          <a:bodyPr/>
          <a:lstStyle>
            <a:lvl1pPr marL="0" indent="0" algn="l">
              <a:spcAft>
                <a:spcPts val="1199"/>
              </a:spcAft>
              <a:buNone/>
              <a:defRPr sz="1999">
                <a:solidFill>
                  <a:schemeClr val="tx1"/>
                </a:solidFill>
                <a:latin typeface="EYInterstate" panose="02000503020000020004" pitchFamily="2" charset="0"/>
                <a:cs typeface="Arial" pitchFamily="34" charset="0"/>
              </a:defRPr>
            </a:lvl1pPr>
            <a:lvl2pPr marL="0" indent="0" algn="l">
              <a:buNone/>
              <a:defRPr sz="1599" b="1">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grpSp>
        <p:nvGrpSpPr>
          <p:cNvPr id="14" name="Group 4">
            <a:extLst>
              <a:ext uri="{FF2B5EF4-FFF2-40B4-BE49-F238E27FC236}">
                <a16:creationId xmlns:a16="http://schemas.microsoft.com/office/drawing/2014/main" id="{C8422AE9-8257-41A9-AB41-1F10585C886F}"/>
              </a:ext>
            </a:extLst>
          </p:cNvPr>
          <p:cNvGrpSpPr>
            <a:grpSpLocks noChangeAspect="1"/>
          </p:cNvGrpSpPr>
          <p:nvPr userDrawn="1"/>
        </p:nvGrpSpPr>
        <p:grpSpPr bwMode="auto">
          <a:xfrm>
            <a:off x="10364788" y="4960938"/>
            <a:ext cx="1225550" cy="1435100"/>
            <a:chOff x="6529" y="3125"/>
            <a:chExt cx="772" cy="904"/>
          </a:xfrm>
        </p:grpSpPr>
        <p:sp>
          <p:nvSpPr>
            <p:cNvPr id="15" name="Freeform 5">
              <a:extLst>
                <a:ext uri="{FF2B5EF4-FFF2-40B4-BE49-F238E27FC236}">
                  <a16:creationId xmlns:a16="http://schemas.microsoft.com/office/drawing/2014/main" id="{D19659BD-653C-4300-9060-420AFAE3958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7" name="Freeform 6">
              <a:extLst>
                <a:ext uri="{FF2B5EF4-FFF2-40B4-BE49-F238E27FC236}">
                  <a16:creationId xmlns:a16="http://schemas.microsoft.com/office/drawing/2014/main" id="{A4669336-72A1-4233-827A-C41AB4C1CC04}"/>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grpSp>
    </p:spTree>
    <p:extLst>
      <p:ext uri="{BB962C8B-B14F-4D97-AF65-F5344CB8AC3E}">
        <p14:creationId xmlns:p14="http://schemas.microsoft.com/office/powerpoint/2010/main" val="1964111905"/>
      </p:ext>
    </p:extLst>
  </p:cSld>
  <p:clrMapOvr>
    <a:masterClrMapping/>
  </p:clrMapOvr>
  <p:extLst>
    <p:ext uri="{DCECCB84-F9BA-43D5-87BE-67443E8EF086}">
      <p15:sldGuideLst xmlns:p15="http://schemas.microsoft.com/office/powerpoint/2012/main">
        <p15:guide id="1" orient="horz" pos="2160">
          <p15:clr>
            <a:srgbClr val="FBAE40"/>
          </p15:clr>
        </p15:guide>
        <p15:guide id="2" pos="3842">
          <p15:clr>
            <a:srgbClr val="FBAE4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Approved question wide">
    <p:spTree>
      <p:nvGrpSpPr>
        <p:cNvPr id="1" name=""/>
        <p:cNvGrpSpPr/>
        <p:nvPr/>
      </p:nvGrpSpPr>
      <p:grpSpPr>
        <a:xfrm>
          <a:off x="0" y="0"/>
          <a:ext cx="0" cy="0"/>
          <a:chOff x="0" y="0"/>
          <a:chExt cx="0" cy="0"/>
        </a:xfrm>
      </p:grpSpPr>
      <p:grpSp>
        <p:nvGrpSpPr>
          <p:cNvPr id="235" name="Group 234">
            <a:extLst>
              <a:ext uri="{FF2B5EF4-FFF2-40B4-BE49-F238E27FC236}">
                <a16:creationId xmlns:a16="http://schemas.microsoft.com/office/drawing/2014/main" id="{5342E118-6F1D-4C46-956E-4CCCBCAA7952}"/>
              </a:ext>
            </a:extLst>
          </p:cNvPr>
          <p:cNvGrpSpPr/>
          <p:nvPr userDrawn="1"/>
        </p:nvGrpSpPr>
        <p:grpSpPr>
          <a:xfrm>
            <a:off x="498115" y="5826614"/>
            <a:ext cx="3878023" cy="570195"/>
            <a:chOff x="498115" y="5951018"/>
            <a:chExt cx="3878023" cy="570195"/>
          </a:xfrm>
        </p:grpSpPr>
        <p:sp>
          <p:nvSpPr>
            <p:cNvPr id="168" name="Rectangle 167">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69"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70"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71"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2"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3"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4"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5"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6"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7"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8"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9"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0"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1"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2"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3"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4"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5"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6"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7"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8"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9"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0"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1"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2"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3"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4"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5"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6"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7"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8"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9"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0"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1"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2"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3"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4"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5"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6"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7"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8"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9"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0"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1"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2"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3"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4"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5"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6"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7"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8"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9"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0"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1"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2"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3"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4"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5"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6"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7"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8"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9"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0"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1"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2"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3"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grpSp>
      <p:sp>
        <p:nvSpPr>
          <p:cNvPr id="18" name="Title 1"/>
          <p:cNvSpPr>
            <a:spLocks noGrp="1"/>
          </p:cNvSpPr>
          <p:nvPr userDrawn="1">
            <p:ph type="ctrTitle"/>
          </p:nvPr>
        </p:nvSpPr>
        <p:spPr>
          <a:xfrm>
            <a:off x="944880" y="2158329"/>
            <a:ext cx="4783882" cy="860400"/>
          </a:xfrm>
          <a:prstGeom prst="rect">
            <a:avLst/>
          </a:prstGeo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9" name="Subtitle 2"/>
          <p:cNvSpPr>
            <a:spLocks noGrp="1"/>
          </p:cNvSpPr>
          <p:nvPr userDrawn="1">
            <p:ph type="subTitle" idx="1"/>
          </p:nvPr>
        </p:nvSpPr>
        <p:spPr>
          <a:xfrm>
            <a:off x="945072" y="3200329"/>
            <a:ext cx="4808028" cy="645742"/>
          </a:xfrm>
          <a:prstGeom prst="rect">
            <a:avLst/>
          </a:prstGeom>
        </p:spPr>
        <p:txBody>
          <a:bodyPr/>
          <a:lstStyle>
            <a:lvl1pPr marL="0" indent="0" algn="l">
              <a:buNone/>
              <a:defRPr sz="1999">
                <a:solidFill>
                  <a:schemeClr val="bg1"/>
                </a:solidFill>
                <a:latin typeface="EYInterstate Light" panose="02000506000000020004" pitchFamily="2" charset="0"/>
                <a:cs typeface="Arial" pitchFamily="34" charset="0"/>
              </a:defRPr>
            </a:lvl1pPr>
            <a:lvl2pPr marL="0" indent="0" algn="l">
              <a:buNone/>
              <a:defRPr sz="1599">
                <a:solidFill>
                  <a:schemeClr val="tx1">
                    <a:lumMod val="75000"/>
                    <a:lumOff val="25000"/>
                  </a:schemeClr>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sp>
        <p:nvSpPr>
          <p:cNvPr id="3" name="Freeform: Shape 2">
            <a:extLst>
              <a:ext uri="{FF2B5EF4-FFF2-40B4-BE49-F238E27FC236}">
                <a16:creationId xmlns:a16="http://schemas.microsoft.com/office/drawing/2014/main" id="{44A731D0-020D-4D8E-955D-2354AF0FE452}"/>
              </a:ext>
            </a:extLst>
          </p:cNvPr>
          <p:cNvSpPr/>
          <p:nvPr userDrawn="1"/>
        </p:nvSpPr>
        <p:spPr>
          <a:xfrm>
            <a:off x="489367" y="723658"/>
            <a:ext cx="5680945" cy="3452894"/>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endParaRPr lang="en-IN" sz="1799" dirty="0"/>
          </a:p>
        </p:txBody>
      </p:sp>
      <p:sp>
        <p:nvSpPr>
          <p:cNvPr id="4" name="Freeform: Shape 3">
            <a:extLst>
              <a:ext uri="{FF2B5EF4-FFF2-40B4-BE49-F238E27FC236}">
                <a16:creationId xmlns:a16="http://schemas.microsoft.com/office/drawing/2014/main" id="{15324C54-B75E-4AC0-90C2-FA558C7716F7}"/>
              </a:ext>
            </a:extLst>
          </p:cNvPr>
          <p:cNvSpPr/>
          <p:nvPr/>
        </p:nvSpPr>
        <p:spPr>
          <a:xfrm>
            <a:off x="489367" y="4021757"/>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799" dirty="0"/>
          </a:p>
        </p:txBody>
      </p:sp>
      <p:sp>
        <p:nvSpPr>
          <p:cNvPr id="5" name="Freeform: Shape 4">
            <a:extLst>
              <a:ext uri="{FF2B5EF4-FFF2-40B4-BE49-F238E27FC236}">
                <a16:creationId xmlns:a16="http://schemas.microsoft.com/office/drawing/2014/main" id="{CAA95478-C099-485F-AD95-A617656C6C7C}"/>
              </a:ext>
            </a:extLst>
          </p:cNvPr>
          <p:cNvSpPr/>
          <p:nvPr/>
        </p:nvSpPr>
        <p:spPr>
          <a:xfrm>
            <a:off x="774697" y="4021757"/>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799" dirty="0"/>
          </a:p>
        </p:txBody>
      </p:sp>
      <p:sp>
        <p:nvSpPr>
          <p:cNvPr id="6" name="Freeform: Shape 5">
            <a:extLst>
              <a:ext uri="{FF2B5EF4-FFF2-40B4-BE49-F238E27FC236}">
                <a16:creationId xmlns:a16="http://schemas.microsoft.com/office/drawing/2014/main" id="{D65680A1-86D1-44C2-AA38-0DF5735F1F26}"/>
              </a:ext>
            </a:extLst>
          </p:cNvPr>
          <p:cNvSpPr/>
          <p:nvPr/>
        </p:nvSpPr>
        <p:spPr>
          <a:xfrm>
            <a:off x="1059911" y="4021757"/>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799" dirty="0"/>
          </a:p>
        </p:txBody>
      </p:sp>
      <p:grpSp>
        <p:nvGrpSpPr>
          <p:cNvPr id="104" name="Group 4">
            <a:extLst>
              <a:ext uri="{FF2B5EF4-FFF2-40B4-BE49-F238E27FC236}">
                <a16:creationId xmlns:a16="http://schemas.microsoft.com/office/drawing/2014/main" id="{89402076-F24D-44C5-B8A7-1127F9C4B9B7}"/>
              </a:ext>
            </a:extLst>
          </p:cNvPr>
          <p:cNvGrpSpPr>
            <a:grpSpLocks noChangeAspect="1"/>
          </p:cNvGrpSpPr>
          <p:nvPr userDrawn="1"/>
        </p:nvGrpSpPr>
        <p:grpSpPr bwMode="auto">
          <a:xfrm>
            <a:off x="10364788" y="4960938"/>
            <a:ext cx="1225550" cy="1435100"/>
            <a:chOff x="6529" y="3125"/>
            <a:chExt cx="772" cy="904"/>
          </a:xfrm>
        </p:grpSpPr>
        <p:sp>
          <p:nvSpPr>
            <p:cNvPr id="105" name="Freeform 5">
              <a:extLst>
                <a:ext uri="{FF2B5EF4-FFF2-40B4-BE49-F238E27FC236}">
                  <a16:creationId xmlns:a16="http://schemas.microsoft.com/office/drawing/2014/main" id="{A239DDBF-0740-4B20-9CF3-A05C2A0BF592}"/>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06" name="Freeform 6">
              <a:extLst>
                <a:ext uri="{FF2B5EF4-FFF2-40B4-BE49-F238E27FC236}">
                  <a16:creationId xmlns:a16="http://schemas.microsoft.com/office/drawing/2014/main" id="{380EECCA-3396-425E-AB04-F11ABB1B5092}"/>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grpSp>
    </p:spTree>
    <p:extLst>
      <p:ext uri="{BB962C8B-B14F-4D97-AF65-F5344CB8AC3E}">
        <p14:creationId xmlns:p14="http://schemas.microsoft.com/office/powerpoint/2010/main" val="2646158506"/>
      </p:ext>
    </p:extLst>
  </p:cSld>
  <p:clrMapOvr>
    <a:masterClrMapping/>
  </p:clrMapOvr>
  <p:extLst>
    <p:ext uri="{DCECCB84-F9BA-43D5-87BE-67443E8EF086}">
      <p15:sldGuideLst xmlns:p15="http://schemas.microsoft.com/office/powerpoint/2012/main"/>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Approved question tall">
    <p:spTree>
      <p:nvGrpSpPr>
        <p:cNvPr id="1" name=""/>
        <p:cNvGrpSpPr/>
        <p:nvPr/>
      </p:nvGrpSpPr>
      <p:grpSpPr>
        <a:xfrm>
          <a:off x="0" y="0"/>
          <a:ext cx="0" cy="0"/>
          <a:chOff x="0" y="0"/>
          <a:chExt cx="0" cy="0"/>
        </a:xfrm>
      </p:grpSpPr>
      <p:pic>
        <p:nvPicPr>
          <p:cNvPr id="75" name="Picture 74">
            <a:extLst>
              <a:ext uri="{FF2B5EF4-FFF2-40B4-BE49-F238E27FC236}">
                <a16:creationId xmlns:a16="http://schemas.microsoft.com/office/drawing/2014/main" id="{32889845-07EE-48FB-A972-F8ECF1EF87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12198350" cy="6858000"/>
          </a:xfrm>
          <a:prstGeom prst="rect">
            <a:avLst/>
          </a:prstGeom>
        </p:spPr>
      </p:pic>
      <p:pic>
        <p:nvPicPr>
          <p:cNvPr id="85" name="Graphic 84">
            <a:extLst>
              <a:ext uri="{FF2B5EF4-FFF2-40B4-BE49-F238E27FC236}">
                <a16:creationId xmlns:a16="http://schemas.microsoft.com/office/drawing/2014/main" id="{819BCB30-E1AA-4383-BEF0-0BE30C6425DE}"/>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9366" y="869578"/>
            <a:ext cx="4848024" cy="3933825"/>
          </a:xfrm>
          <a:prstGeom prst="rect">
            <a:avLst/>
          </a:prstGeom>
        </p:spPr>
      </p:pic>
      <p:grpSp>
        <p:nvGrpSpPr>
          <p:cNvPr id="186" name="Group 185">
            <a:extLst>
              <a:ext uri="{FF2B5EF4-FFF2-40B4-BE49-F238E27FC236}">
                <a16:creationId xmlns:a16="http://schemas.microsoft.com/office/drawing/2014/main" id="{9CDE954B-B280-441B-9B2D-3DC58AAE3926}"/>
              </a:ext>
            </a:extLst>
          </p:cNvPr>
          <p:cNvGrpSpPr/>
          <p:nvPr userDrawn="1"/>
        </p:nvGrpSpPr>
        <p:grpSpPr>
          <a:xfrm>
            <a:off x="498115" y="5826614"/>
            <a:ext cx="3878023" cy="570195"/>
            <a:chOff x="498115" y="5951018"/>
            <a:chExt cx="3878023" cy="570195"/>
          </a:xfrm>
        </p:grpSpPr>
        <p:sp>
          <p:nvSpPr>
            <p:cNvPr id="187" name="Rectangle 186">
              <a:extLst>
                <a:ext uri="{FF2B5EF4-FFF2-40B4-BE49-F238E27FC236}">
                  <a16:creationId xmlns:a16="http://schemas.microsoft.com/office/drawing/2014/main" id="{93D8FAC8-9530-49D4-8284-D35D1B1509D3}"/>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88" name="Rectangle 6">
              <a:extLst>
                <a:ext uri="{FF2B5EF4-FFF2-40B4-BE49-F238E27FC236}">
                  <a16:creationId xmlns:a16="http://schemas.microsoft.com/office/drawing/2014/main" id="{FD924F44-93C1-4254-B594-53DB14FD995E}"/>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89" name="Rectangle 7">
              <a:extLst>
                <a:ext uri="{FF2B5EF4-FFF2-40B4-BE49-F238E27FC236}">
                  <a16:creationId xmlns:a16="http://schemas.microsoft.com/office/drawing/2014/main" id="{2A2DA425-7935-45A1-B63F-2D14CF8D5F9C}"/>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90" name="Freeform 8">
              <a:extLst>
                <a:ext uri="{FF2B5EF4-FFF2-40B4-BE49-F238E27FC236}">
                  <a16:creationId xmlns:a16="http://schemas.microsoft.com/office/drawing/2014/main" id="{91EFF75E-13E7-4E35-B108-D9FD5E9C802C}"/>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1" name="Freeform 9">
              <a:extLst>
                <a:ext uri="{FF2B5EF4-FFF2-40B4-BE49-F238E27FC236}">
                  <a16:creationId xmlns:a16="http://schemas.microsoft.com/office/drawing/2014/main" id="{4411951F-E009-4FE7-B2EC-47771CA8E178}"/>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2" name="Freeform 10">
              <a:extLst>
                <a:ext uri="{FF2B5EF4-FFF2-40B4-BE49-F238E27FC236}">
                  <a16:creationId xmlns:a16="http://schemas.microsoft.com/office/drawing/2014/main" id="{B28EE49C-5F5A-49C6-AEB8-6D12DDF344ED}"/>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3" name="Freeform 11">
              <a:extLst>
                <a:ext uri="{FF2B5EF4-FFF2-40B4-BE49-F238E27FC236}">
                  <a16:creationId xmlns:a16="http://schemas.microsoft.com/office/drawing/2014/main" id="{6E2B7D76-D660-491F-8B04-169C6F138B0A}"/>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4" name="Freeform 12">
              <a:extLst>
                <a:ext uri="{FF2B5EF4-FFF2-40B4-BE49-F238E27FC236}">
                  <a16:creationId xmlns:a16="http://schemas.microsoft.com/office/drawing/2014/main" id="{41BE51DE-402B-48B5-99C8-D8BB9A32DF35}"/>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5" name="Freeform 13">
              <a:extLst>
                <a:ext uri="{FF2B5EF4-FFF2-40B4-BE49-F238E27FC236}">
                  <a16:creationId xmlns:a16="http://schemas.microsoft.com/office/drawing/2014/main" id="{8D5E878B-8859-44FA-A69D-DCE630AAB0D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6" name="Freeform 14">
              <a:extLst>
                <a:ext uri="{FF2B5EF4-FFF2-40B4-BE49-F238E27FC236}">
                  <a16:creationId xmlns:a16="http://schemas.microsoft.com/office/drawing/2014/main" id="{08D55808-ECDC-4E9B-84ED-7301E9E716C2}"/>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7" name="Freeform 15">
              <a:extLst>
                <a:ext uri="{FF2B5EF4-FFF2-40B4-BE49-F238E27FC236}">
                  <a16:creationId xmlns:a16="http://schemas.microsoft.com/office/drawing/2014/main" id="{3436B310-313E-4A53-A70D-CA0D0D97FE7A}"/>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8" name="Freeform 16">
              <a:extLst>
                <a:ext uri="{FF2B5EF4-FFF2-40B4-BE49-F238E27FC236}">
                  <a16:creationId xmlns:a16="http://schemas.microsoft.com/office/drawing/2014/main" id="{F3CE55A9-AE55-4169-A58D-8171D9916EC9}"/>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9" name="Freeform 17">
              <a:extLst>
                <a:ext uri="{FF2B5EF4-FFF2-40B4-BE49-F238E27FC236}">
                  <a16:creationId xmlns:a16="http://schemas.microsoft.com/office/drawing/2014/main" id="{FA01BC48-4605-46FC-A7AC-192C7DBCA046}"/>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0" name="Freeform 18">
              <a:extLst>
                <a:ext uri="{FF2B5EF4-FFF2-40B4-BE49-F238E27FC236}">
                  <a16:creationId xmlns:a16="http://schemas.microsoft.com/office/drawing/2014/main" id="{870190F3-472B-4296-B88D-D6904B9F3085}"/>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1" name="Freeform 19">
              <a:extLst>
                <a:ext uri="{FF2B5EF4-FFF2-40B4-BE49-F238E27FC236}">
                  <a16:creationId xmlns:a16="http://schemas.microsoft.com/office/drawing/2014/main" id="{6CEA0F2B-4AAB-4A16-B7F1-CFCB0C0DCEE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2" name="Freeform 20">
              <a:extLst>
                <a:ext uri="{FF2B5EF4-FFF2-40B4-BE49-F238E27FC236}">
                  <a16:creationId xmlns:a16="http://schemas.microsoft.com/office/drawing/2014/main" id="{CD64F657-7EE7-4AF2-ADE4-160C87E64D6B}"/>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3" name="Freeform 21">
              <a:extLst>
                <a:ext uri="{FF2B5EF4-FFF2-40B4-BE49-F238E27FC236}">
                  <a16:creationId xmlns:a16="http://schemas.microsoft.com/office/drawing/2014/main" id="{FA80A690-9084-4519-8D88-A01963C02369}"/>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4" name="Freeform 22">
              <a:extLst>
                <a:ext uri="{FF2B5EF4-FFF2-40B4-BE49-F238E27FC236}">
                  <a16:creationId xmlns:a16="http://schemas.microsoft.com/office/drawing/2014/main" id="{E847401D-2482-482A-AC12-D2E83C13546D}"/>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5" name="Freeform 23">
              <a:extLst>
                <a:ext uri="{FF2B5EF4-FFF2-40B4-BE49-F238E27FC236}">
                  <a16:creationId xmlns:a16="http://schemas.microsoft.com/office/drawing/2014/main" id="{86054F72-4509-4465-B9A8-8DAE3EFD35B0}"/>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6" name="Freeform 24">
              <a:extLst>
                <a:ext uri="{FF2B5EF4-FFF2-40B4-BE49-F238E27FC236}">
                  <a16:creationId xmlns:a16="http://schemas.microsoft.com/office/drawing/2014/main" id="{813850E4-4B62-4FDA-ABD6-F5A5AA5E7C28}"/>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7" name="Freeform 25">
              <a:extLst>
                <a:ext uri="{FF2B5EF4-FFF2-40B4-BE49-F238E27FC236}">
                  <a16:creationId xmlns:a16="http://schemas.microsoft.com/office/drawing/2014/main" id="{1B4F0124-2FAE-4D54-9ECC-E88A8031BBD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8" name="Freeform 26">
              <a:extLst>
                <a:ext uri="{FF2B5EF4-FFF2-40B4-BE49-F238E27FC236}">
                  <a16:creationId xmlns:a16="http://schemas.microsoft.com/office/drawing/2014/main" id="{2A730E5F-DF9C-488E-B4E0-EE9F501529EE}"/>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9" name="Freeform 27">
              <a:extLst>
                <a:ext uri="{FF2B5EF4-FFF2-40B4-BE49-F238E27FC236}">
                  <a16:creationId xmlns:a16="http://schemas.microsoft.com/office/drawing/2014/main" id="{39861D7E-D8DA-436F-9E2F-5C08A8BFB4D5}"/>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0" name="Freeform 28">
              <a:extLst>
                <a:ext uri="{FF2B5EF4-FFF2-40B4-BE49-F238E27FC236}">
                  <a16:creationId xmlns:a16="http://schemas.microsoft.com/office/drawing/2014/main" id="{8B038F9F-6A9C-4E57-A659-0090AF470598}"/>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1" name="Freeform 29">
              <a:extLst>
                <a:ext uri="{FF2B5EF4-FFF2-40B4-BE49-F238E27FC236}">
                  <a16:creationId xmlns:a16="http://schemas.microsoft.com/office/drawing/2014/main" id="{15E4EB7D-754D-4053-9A23-596C7CFDA987}"/>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2" name="Freeform 30">
              <a:extLst>
                <a:ext uri="{FF2B5EF4-FFF2-40B4-BE49-F238E27FC236}">
                  <a16:creationId xmlns:a16="http://schemas.microsoft.com/office/drawing/2014/main" id="{28E147CB-2B8F-497B-B00B-C25E679DC5EB}"/>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3" name="Freeform 31">
              <a:extLst>
                <a:ext uri="{FF2B5EF4-FFF2-40B4-BE49-F238E27FC236}">
                  <a16:creationId xmlns:a16="http://schemas.microsoft.com/office/drawing/2014/main" id="{E68BC676-C787-429D-B59B-1A5CE062F78A}"/>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4" name="Freeform 32">
              <a:extLst>
                <a:ext uri="{FF2B5EF4-FFF2-40B4-BE49-F238E27FC236}">
                  <a16:creationId xmlns:a16="http://schemas.microsoft.com/office/drawing/2014/main" id="{71266960-73CB-44B9-9A97-810858989148}"/>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5" name="Freeform 33">
              <a:extLst>
                <a:ext uri="{FF2B5EF4-FFF2-40B4-BE49-F238E27FC236}">
                  <a16:creationId xmlns:a16="http://schemas.microsoft.com/office/drawing/2014/main" id="{3FF3AC5A-B742-4B29-8E04-03A71D82B9A6}"/>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6" name="Freeform 34">
              <a:extLst>
                <a:ext uri="{FF2B5EF4-FFF2-40B4-BE49-F238E27FC236}">
                  <a16:creationId xmlns:a16="http://schemas.microsoft.com/office/drawing/2014/main" id="{0C912743-E24B-4E48-8196-5FBD1ECEE9AD}"/>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7" name="Freeform 35">
              <a:extLst>
                <a:ext uri="{FF2B5EF4-FFF2-40B4-BE49-F238E27FC236}">
                  <a16:creationId xmlns:a16="http://schemas.microsoft.com/office/drawing/2014/main" id="{6E2F01F4-1410-4FE1-B043-EA97A1541F32}"/>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8" name="Freeform 36">
              <a:extLst>
                <a:ext uri="{FF2B5EF4-FFF2-40B4-BE49-F238E27FC236}">
                  <a16:creationId xmlns:a16="http://schemas.microsoft.com/office/drawing/2014/main" id="{58ACFF1C-49F0-414E-B9E3-DE4E9FFAA38A}"/>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9" name="Freeform 37">
              <a:extLst>
                <a:ext uri="{FF2B5EF4-FFF2-40B4-BE49-F238E27FC236}">
                  <a16:creationId xmlns:a16="http://schemas.microsoft.com/office/drawing/2014/main" id="{DACBD04B-22FF-4A4F-8B29-A2F31A05423A}"/>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0" name="Freeform 38">
              <a:extLst>
                <a:ext uri="{FF2B5EF4-FFF2-40B4-BE49-F238E27FC236}">
                  <a16:creationId xmlns:a16="http://schemas.microsoft.com/office/drawing/2014/main" id="{A13F6E37-C22B-4FD3-ADFE-9C53ECB44692}"/>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1" name="Freeform 39">
              <a:extLst>
                <a:ext uri="{FF2B5EF4-FFF2-40B4-BE49-F238E27FC236}">
                  <a16:creationId xmlns:a16="http://schemas.microsoft.com/office/drawing/2014/main" id="{76256F1D-405A-49F9-8592-A899623F2DB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2" name="Freeform 40">
              <a:extLst>
                <a:ext uri="{FF2B5EF4-FFF2-40B4-BE49-F238E27FC236}">
                  <a16:creationId xmlns:a16="http://schemas.microsoft.com/office/drawing/2014/main" id="{2F9CAE14-DB05-4B70-867F-3F6164BDB74F}"/>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3" name="Freeform 41">
              <a:extLst>
                <a:ext uri="{FF2B5EF4-FFF2-40B4-BE49-F238E27FC236}">
                  <a16:creationId xmlns:a16="http://schemas.microsoft.com/office/drawing/2014/main" id="{30C7B10F-7027-41F9-BEE2-F1575CB690D6}"/>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4" name="Freeform 42">
              <a:extLst>
                <a:ext uri="{FF2B5EF4-FFF2-40B4-BE49-F238E27FC236}">
                  <a16:creationId xmlns:a16="http://schemas.microsoft.com/office/drawing/2014/main" id="{16B384B2-A2D9-4CB4-AF87-AF1004852B5B}"/>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5" name="Freeform 43">
              <a:extLst>
                <a:ext uri="{FF2B5EF4-FFF2-40B4-BE49-F238E27FC236}">
                  <a16:creationId xmlns:a16="http://schemas.microsoft.com/office/drawing/2014/main" id="{DC309D60-84B9-4652-BEF1-F71EFAD3A402}"/>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6" name="Freeform 44">
              <a:extLst>
                <a:ext uri="{FF2B5EF4-FFF2-40B4-BE49-F238E27FC236}">
                  <a16:creationId xmlns:a16="http://schemas.microsoft.com/office/drawing/2014/main" id="{A4440044-5486-483F-B652-7EE3849461B3}"/>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7" name="Freeform 45">
              <a:extLst>
                <a:ext uri="{FF2B5EF4-FFF2-40B4-BE49-F238E27FC236}">
                  <a16:creationId xmlns:a16="http://schemas.microsoft.com/office/drawing/2014/main" id="{446771E9-EA09-4256-8955-FE392C07AFC4}"/>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8" name="Freeform 46">
              <a:extLst>
                <a:ext uri="{FF2B5EF4-FFF2-40B4-BE49-F238E27FC236}">
                  <a16:creationId xmlns:a16="http://schemas.microsoft.com/office/drawing/2014/main" id="{FE985025-CAA5-44F2-9174-87CD1D8BA182}"/>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9" name="Freeform 47">
              <a:extLst>
                <a:ext uri="{FF2B5EF4-FFF2-40B4-BE49-F238E27FC236}">
                  <a16:creationId xmlns:a16="http://schemas.microsoft.com/office/drawing/2014/main" id="{1105FBBE-AD06-4F22-94D8-E2E98185FAA9}"/>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0" name="Freeform 48">
              <a:extLst>
                <a:ext uri="{FF2B5EF4-FFF2-40B4-BE49-F238E27FC236}">
                  <a16:creationId xmlns:a16="http://schemas.microsoft.com/office/drawing/2014/main" id="{8141824A-6AD4-4B53-B837-71461DD538CC}"/>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1" name="Freeform 49">
              <a:extLst>
                <a:ext uri="{FF2B5EF4-FFF2-40B4-BE49-F238E27FC236}">
                  <a16:creationId xmlns:a16="http://schemas.microsoft.com/office/drawing/2014/main" id="{1CEF1D95-CD6C-417A-9539-CB4DBAA5E07D}"/>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2" name="Freeform 50">
              <a:extLst>
                <a:ext uri="{FF2B5EF4-FFF2-40B4-BE49-F238E27FC236}">
                  <a16:creationId xmlns:a16="http://schemas.microsoft.com/office/drawing/2014/main" id="{BF6CB5D3-9648-4D73-AB7C-5374814E5BA2}"/>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3" name="Freeform 51">
              <a:extLst>
                <a:ext uri="{FF2B5EF4-FFF2-40B4-BE49-F238E27FC236}">
                  <a16:creationId xmlns:a16="http://schemas.microsoft.com/office/drawing/2014/main" id="{55F0E322-3AEE-482E-8E59-9FB04FACA931}"/>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4" name="Freeform 52">
              <a:extLst>
                <a:ext uri="{FF2B5EF4-FFF2-40B4-BE49-F238E27FC236}">
                  <a16:creationId xmlns:a16="http://schemas.microsoft.com/office/drawing/2014/main" id="{0D3C59AD-7CCF-4166-9D21-3C3484889312}"/>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5" name="Freeform 53">
              <a:extLst>
                <a:ext uri="{FF2B5EF4-FFF2-40B4-BE49-F238E27FC236}">
                  <a16:creationId xmlns:a16="http://schemas.microsoft.com/office/drawing/2014/main" id="{9C9DA4CE-7B4D-42AE-9264-92B7D7757DD8}"/>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6" name="Freeform 54">
              <a:extLst>
                <a:ext uri="{FF2B5EF4-FFF2-40B4-BE49-F238E27FC236}">
                  <a16:creationId xmlns:a16="http://schemas.microsoft.com/office/drawing/2014/main" id="{DBCBD0D2-5C9C-4B12-8CF8-9CA320825ED7}"/>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7" name="Freeform 55">
              <a:extLst>
                <a:ext uri="{FF2B5EF4-FFF2-40B4-BE49-F238E27FC236}">
                  <a16:creationId xmlns:a16="http://schemas.microsoft.com/office/drawing/2014/main" id="{CDCFBD31-7961-4587-876E-1FAFC4E74AB8}"/>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8" name="Freeform 56">
              <a:extLst>
                <a:ext uri="{FF2B5EF4-FFF2-40B4-BE49-F238E27FC236}">
                  <a16:creationId xmlns:a16="http://schemas.microsoft.com/office/drawing/2014/main" id="{52482C08-723A-4738-9787-3516B3C1714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9" name="Freeform 57">
              <a:extLst>
                <a:ext uri="{FF2B5EF4-FFF2-40B4-BE49-F238E27FC236}">
                  <a16:creationId xmlns:a16="http://schemas.microsoft.com/office/drawing/2014/main" id="{5B72A8F0-33E3-42CD-88C2-C35BEC0E9833}"/>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0" name="Freeform 58">
              <a:extLst>
                <a:ext uri="{FF2B5EF4-FFF2-40B4-BE49-F238E27FC236}">
                  <a16:creationId xmlns:a16="http://schemas.microsoft.com/office/drawing/2014/main" id="{73FC54A2-6588-499B-968A-79F4CA9CF5F3}"/>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1" name="Freeform 59">
              <a:extLst>
                <a:ext uri="{FF2B5EF4-FFF2-40B4-BE49-F238E27FC236}">
                  <a16:creationId xmlns:a16="http://schemas.microsoft.com/office/drawing/2014/main" id="{1E6AB002-C130-4648-A18E-BA496FF1756C}"/>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2" name="Freeform 60">
              <a:extLst>
                <a:ext uri="{FF2B5EF4-FFF2-40B4-BE49-F238E27FC236}">
                  <a16:creationId xmlns:a16="http://schemas.microsoft.com/office/drawing/2014/main" id="{B0044278-9F7F-4596-96D2-ACFBE0DEC0B1}"/>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3" name="Freeform 61">
              <a:extLst>
                <a:ext uri="{FF2B5EF4-FFF2-40B4-BE49-F238E27FC236}">
                  <a16:creationId xmlns:a16="http://schemas.microsoft.com/office/drawing/2014/main" id="{79F75E0D-27A7-44C1-BF19-495F4768F995}"/>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4" name="Freeform 62">
              <a:extLst>
                <a:ext uri="{FF2B5EF4-FFF2-40B4-BE49-F238E27FC236}">
                  <a16:creationId xmlns:a16="http://schemas.microsoft.com/office/drawing/2014/main" id="{E5B9E395-C74C-4D98-8911-EE2C765D8BEB}"/>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5" name="Freeform 63">
              <a:extLst>
                <a:ext uri="{FF2B5EF4-FFF2-40B4-BE49-F238E27FC236}">
                  <a16:creationId xmlns:a16="http://schemas.microsoft.com/office/drawing/2014/main" id="{53BB8418-388C-4142-9A80-8BF00A87F7B0}"/>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6" name="Freeform 64">
              <a:extLst>
                <a:ext uri="{FF2B5EF4-FFF2-40B4-BE49-F238E27FC236}">
                  <a16:creationId xmlns:a16="http://schemas.microsoft.com/office/drawing/2014/main" id="{0256DB41-B3C1-4FEB-B394-9762C00E7F70}"/>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7" name="Freeform 65">
              <a:extLst>
                <a:ext uri="{FF2B5EF4-FFF2-40B4-BE49-F238E27FC236}">
                  <a16:creationId xmlns:a16="http://schemas.microsoft.com/office/drawing/2014/main" id="{F2BC9C1F-3F30-47A6-B503-20FB179B7F3A}"/>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8" name="Freeform 66">
              <a:extLst>
                <a:ext uri="{FF2B5EF4-FFF2-40B4-BE49-F238E27FC236}">
                  <a16:creationId xmlns:a16="http://schemas.microsoft.com/office/drawing/2014/main" id="{F2E1921C-CA0E-4886-93CA-956A6497CF03}"/>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9" name="Freeform 67">
              <a:extLst>
                <a:ext uri="{FF2B5EF4-FFF2-40B4-BE49-F238E27FC236}">
                  <a16:creationId xmlns:a16="http://schemas.microsoft.com/office/drawing/2014/main" id="{33147323-CD74-4B45-8B3D-9FC2D6ABC4D5}"/>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50" name="Freeform 68">
              <a:extLst>
                <a:ext uri="{FF2B5EF4-FFF2-40B4-BE49-F238E27FC236}">
                  <a16:creationId xmlns:a16="http://schemas.microsoft.com/office/drawing/2014/main" id="{646502BE-8655-4E99-B8D3-19E6C1D2B9F4}"/>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51" name="Freeform 69">
              <a:extLst>
                <a:ext uri="{FF2B5EF4-FFF2-40B4-BE49-F238E27FC236}">
                  <a16:creationId xmlns:a16="http://schemas.microsoft.com/office/drawing/2014/main" id="{7B89F1B5-6B06-45D2-838B-039A44EFFD1B}"/>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52" name="Freeform 70">
              <a:extLst>
                <a:ext uri="{FF2B5EF4-FFF2-40B4-BE49-F238E27FC236}">
                  <a16:creationId xmlns:a16="http://schemas.microsoft.com/office/drawing/2014/main" id="{07A005EC-C937-4146-8D02-C00C5931EBC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grpSp>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944880" y="2158329"/>
            <a:ext cx="4000436" cy="860400"/>
          </a:xfrm>
          <a:prstGeom prst="rect">
            <a:avLst/>
          </a:prstGeo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945072" y="3200329"/>
            <a:ext cx="4020628" cy="645742"/>
          </a:xfrm>
          <a:prstGeom prst="rect">
            <a:avLst/>
          </a:prstGeom>
        </p:spPr>
        <p:txBody>
          <a:bodyPr/>
          <a:lstStyle>
            <a:lvl1pPr marL="0" indent="0" algn="l">
              <a:buNone/>
              <a:defRPr sz="1999">
                <a:solidFill>
                  <a:schemeClr val="bg1"/>
                </a:solidFill>
                <a:latin typeface="EYInterstate Light" panose="02000506000000020004" pitchFamily="2" charset="0"/>
                <a:cs typeface="Arial" pitchFamily="34" charset="0"/>
              </a:defRPr>
            </a:lvl1pPr>
            <a:lvl2pPr marL="0" indent="0" algn="l">
              <a:buNone/>
              <a:defRPr sz="1599">
                <a:solidFill>
                  <a:schemeClr val="tx1">
                    <a:lumMod val="75000"/>
                    <a:lumOff val="25000"/>
                  </a:schemeClr>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grpSp>
        <p:nvGrpSpPr>
          <p:cNvPr id="82" name="Group 4">
            <a:extLst>
              <a:ext uri="{FF2B5EF4-FFF2-40B4-BE49-F238E27FC236}">
                <a16:creationId xmlns:a16="http://schemas.microsoft.com/office/drawing/2014/main" id="{A63454B3-EB4E-450A-98AA-6B5943D89732}"/>
              </a:ext>
            </a:extLst>
          </p:cNvPr>
          <p:cNvGrpSpPr>
            <a:grpSpLocks noChangeAspect="1"/>
          </p:cNvGrpSpPr>
          <p:nvPr userDrawn="1"/>
        </p:nvGrpSpPr>
        <p:grpSpPr bwMode="auto">
          <a:xfrm>
            <a:off x="10364788" y="4960938"/>
            <a:ext cx="1225550" cy="1435100"/>
            <a:chOff x="6529" y="3125"/>
            <a:chExt cx="772" cy="904"/>
          </a:xfrm>
        </p:grpSpPr>
        <p:sp>
          <p:nvSpPr>
            <p:cNvPr id="83" name="Freeform 5">
              <a:extLst>
                <a:ext uri="{FF2B5EF4-FFF2-40B4-BE49-F238E27FC236}">
                  <a16:creationId xmlns:a16="http://schemas.microsoft.com/office/drawing/2014/main" id="{C4ED221A-C963-42C0-91ED-C597F6BDAF9C}"/>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84" name="Freeform 6">
              <a:extLst>
                <a:ext uri="{FF2B5EF4-FFF2-40B4-BE49-F238E27FC236}">
                  <a16:creationId xmlns:a16="http://schemas.microsoft.com/office/drawing/2014/main" id="{7956D1CB-5F24-4766-80AE-D75515383444}"/>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grpSp>
    </p:spTree>
    <p:extLst>
      <p:ext uri="{BB962C8B-B14F-4D97-AF65-F5344CB8AC3E}">
        <p14:creationId xmlns:p14="http://schemas.microsoft.com/office/powerpoint/2010/main" val="3796693976"/>
      </p:ext>
    </p:extLst>
  </p:cSld>
  <p:clrMapOvr>
    <a:masterClrMapping/>
  </p:clrMapOvr>
  <p:extLst>
    <p:ext uri="{DCECCB84-F9BA-43D5-87BE-67443E8EF086}">
      <p15:sldGuideLst xmlns:p15="http://schemas.microsoft.com/office/powerpoint/2012/main"/>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400"/>
          </a:xfrm>
        </p:spPr>
        <p:txBody>
          <a:bodyPr/>
          <a:lstStyle>
            <a:lvl1pPr>
              <a:defRPr sz="2399">
                <a:solidFill>
                  <a:schemeClr val="bg1"/>
                </a:solidFill>
              </a:defRPr>
            </a:lvl1pPr>
          </a:lstStyle>
          <a:p>
            <a:r>
              <a:rPr lang="en-US" dirty="0"/>
              <a:t>Click to edit Master title style</a:t>
            </a:r>
            <a:endParaRPr lang="en-GB" dirty="0"/>
          </a:p>
        </p:txBody>
      </p:sp>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148806A2-2AA7-4EC7-8FA5-6DD8E9FC1AD1}"/>
              </a:ext>
            </a:extLst>
          </p:cNvPr>
          <p:cNvSpPr>
            <a:spLocks noGrp="1"/>
          </p:cNvSpPr>
          <p:nvPr>
            <p:ph type="dt" sz="half" idx="10"/>
          </p:nvPr>
        </p:nvSpPr>
        <p:spPr/>
        <p:txBody>
          <a:bodyPr/>
          <a:lstStyle/>
          <a:p>
            <a:fld id="{97B14021-CB4E-4A4F-8709-D33FAB29C8FB}" type="datetime3">
              <a:rPr lang="en-US" smtClean="0"/>
              <a:t>23 October 2025</a:t>
            </a:fld>
            <a:endParaRPr lang="en-IN" dirty="0"/>
          </a:p>
        </p:txBody>
      </p:sp>
      <p:sp>
        <p:nvSpPr>
          <p:cNvPr id="5" name="Footer Placeholder 4">
            <a:extLst>
              <a:ext uri="{FF2B5EF4-FFF2-40B4-BE49-F238E27FC236}">
                <a16:creationId xmlns:a16="http://schemas.microsoft.com/office/drawing/2014/main" id="{8C56F6B4-9E49-490D-8FE1-DB9035090F2D}"/>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B3C35AEC-478D-4BBF-9883-4CE09EB36AB9}"/>
              </a:ext>
            </a:extLst>
          </p:cNvPr>
          <p:cNvSpPr>
            <a:spLocks noGrp="1"/>
          </p:cNvSpPr>
          <p:nvPr>
            <p:ph type="sldNum" sz="quarter" idx="12"/>
          </p:nvPr>
        </p:nvSpPr>
        <p:spPr/>
        <p:txBody>
          <a:bodyPr/>
          <a:lstStyle/>
          <a:p>
            <a:r>
              <a:rPr lang="en-GB" dirty="0"/>
              <a:t>Page </a:t>
            </a:r>
            <a:fld id="{F1BC30E3-FFE5-4B91-AA19-87A149EBB9EE}" type="slidenum">
              <a:rPr smtClean="0"/>
              <a:pPr/>
              <a:t>‹Nº›</a:t>
            </a:fld>
            <a:endParaRPr dirty="0"/>
          </a:p>
        </p:txBody>
      </p:sp>
      <p:sp>
        <p:nvSpPr>
          <p:cNvPr id="8" name="Text Placeholder 2">
            <a:extLst>
              <a:ext uri="{FF2B5EF4-FFF2-40B4-BE49-F238E27FC236}">
                <a16:creationId xmlns:a16="http://schemas.microsoft.com/office/drawing/2014/main" id="{AC5F387F-0A77-424D-88D8-FFE5F0CA22D3}"/>
              </a:ext>
            </a:extLst>
          </p:cNvPr>
          <p:cNvSpPr>
            <a:spLocks noGrp="1"/>
          </p:cNvSpPr>
          <p:nvPr>
            <p:ph idx="1"/>
          </p:nvPr>
        </p:nvSpPr>
        <p:spPr>
          <a:xfrm>
            <a:off x="609919" y="1137920"/>
            <a:ext cx="10978515" cy="4947920"/>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44354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3_Stand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919" y="294200"/>
            <a:ext cx="10978515" cy="590400"/>
          </a:xfrm>
        </p:spPr>
        <p:txBody>
          <a:bodyPr/>
          <a:lstStyle>
            <a:lvl1pPr>
              <a:defRPr sz="2399">
                <a:solidFill>
                  <a:schemeClr val="bg1"/>
                </a:solidFill>
              </a:defRPr>
            </a:lvl1pPr>
          </a:lstStyle>
          <a:p>
            <a:r>
              <a:rPr lang="en-US" dirty="0"/>
              <a:t>Standard slide</a:t>
            </a:r>
            <a:endParaRPr lang="en-GB" dirty="0"/>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3" name="Date Placeholder 2">
            <a:extLst>
              <a:ext uri="{FF2B5EF4-FFF2-40B4-BE49-F238E27FC236}">
                <a16:creationId xmlns:a16="http://schemas.microsoft.com/office/drawing/2014/main" id="{40F0AABF-D862-4E52-856A-98A908BD81E4}"/>
              </a:ext>
            </a:extLst>
          </p:cNvPr>
          <p:cNvSpPr>
            <a:spLocks noGrp="1"/>
          </p:cNvSpPr>
          <p:nvPr>
            <p:ph type="dt" sz="half" idx="10"/>
          </p:nvPr>
        </p:nvSpPr>
        <p:spPr/>
        <p:txBody>
          <a:bodyPr/>
          <a:lstStyle/>
          <a:p>
            <a:fld id="{EE19B0F1-44AD-42A5-9A37-2FB41F1EC903}" type="datetime3">
              <a:rPr lang="en-US" smtClean="0"/>
              <a:t>23 October 2025</a:t>
            </a:fld>
            <a:endParaRPr lang="en-IN" dirty="0"/>
          </a:p>
        </p:txBody>
      </p:sp>
      <p:sp>
        <p:nvSpPr>
          <p:cNvPr id="4" name="Footer Placeholder 3">
            <a:extLst>
              <a:ext uri="{FF2B5EF4-FFF2-40B4-BE49-F238E27FC236}">
                <a16:creationId xmlns:a16="http://schemas.microsoft.com/office/drawing/2014/main" id="{7F5FDC76-F946-4827-A773-FCD68068B859}"/>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2ABF873B-E40B-4AF7-8D2F-967775EB8EA6}"/>
              </a:ext>
            </a:extLst>
          </p:cNvPr>
          <p:cNvSpPr>
            <a:spLocks noGrp="1"/>
          </p:cNvSpPr>
          <p:nvPr>
            <p:ph type="sldNum" sz="quarter" idx="12"/>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304018181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9121" y="1"/>
            <a:ext cx="3999231" cy="6156104"/>
          </a:xfrm>
        </p:spPr>
        <p:txBody>
          <a:bodyPr/>
          <a:lstStyle/>
          <a:p>
            <a:endParaRPr lang="en-IN" dirty="0"/>
          </a:p>
        </p:txBody>
      </p:sp>
      <p:sp>
        <p:nvSpPr>
          <p:cNvPr id="2" name="Title 1"/>
          <p:cNvSpPr>
            <a:spLocks noGrp="1"/>
          </p:cNvSpPr>
          <p:nvPr>
            <p:ph type="title"/>
          </p:nvPr>
        </p:nvSpPr>
        <p:spPr>
          <a:xfrm>
            <a:off x="609919" y="294200"/>
            <a:ext cx="7444422" cy="590400"/>
          </a:xfrm>
        </p:spPr>
        <p:txBody>
          <a:bodyPr/>
          <a:lstStyle>
            <a:lvl1pPr>
              <a:defRPr sz="2399">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609918" y="1137921"/>
            <a:ext cx="7299642" cy="873760"/>
          </a:xfrm>
        </p:spPr>
        <p:txBody>
          <a:bodyPr/>
          <a:lstStyle>
            <a:lvl1pPr marL="0" indent="0">
              <a:buNone/>
              <a:defRPr sz="17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919" y="2311401"/>
            <a:ext cx="3580117" cy="3844704"/>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9444" y="2311403"/>
            <a:ext cx="3580117" cy="1254759"/>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9444" y="4236721"/>
            <a:ext cx="3580117" cy="1944160"/>
          </a:xfrm>
        </p:spPr>
        <p:txBody>
          <a:bodyPr numCol="1"/>
          <a:lstStyle>
            <a:lvl1pPr marL="0" indent="0">
              <a:buNone/>
              <a:defRPr sz="1799">
                <a:solidFill>
                  <a:schemeClr val="bg1"/>
                </a:solidFill>
                <a:latin typeface="Georgia" panose="02040502050405020303" pitchFamily="18" charset="0"/>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609919" y="907750"/>
            <a:ext cx="7444423"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38FDA286-FC7C-4768-AFFF-1618056D687D}"/>
              </a:ext>
            </a:extLst>
          </p:cNvPr>
          <p:cNvSpPr>
            <a:spLocks noGrp="1"/>
          </p:cNvSpPr>
          <p:nvPr>
            <p:ph type="dt" sz="half" idx="14"/>
          </p:nvPr>
        </p:nvSpPr>
        <p:spPr/>
        <p:txBody>
          <a:bodyPr/>
          <a:lstStyle/>
          <a:p>
            <a:fld id="{FAA65521-E907-4B6A-8E88-DD4BEE4ED137}" type="datetime3">
              <a:rPr lang="en-US" smtClean="0"/>
              <a:t>23 October 2025</a:t>
            </a:fld>
            <a:endParaRPr lang="en-IN" dirty="0"/>
          </a:p>
        </p:txBody>
      </p:sp>
      <p:sp>
        <p:nvSpPr>
          <p:cNvPr id="6" name="Footer Placeholder 5">
            <a:extLst>
              <a:ext uri="{FF2B5EF4-FFF2-40B4-BE49-F238E27FC236}">
                <a16:creationId xmlns:a16="http://schemas.microsoft.com/office/drawing/2014/main" id="{69C73E4D-1EBD-404A-B8F4-9B8AD7336F33}"/>
              </a:ext>
            </a:extLst>
          </p:cNvPr>
          <p:cNvSpPr>
            <a:spLocks noGrp="1"/>
          </p:cNvSpPr>
          <p:nvPr>
            <p:ph type="ftr" sz="quarter" idx="15"/>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D159C267-49E7-46A8-B353-C5EB81154AB5}"/>
              </a:ext>
            </a:extLst>
          </p:cNvPr>
          <p:cNvSpPr>
            <a:spLocks noGrp="1"/>
          </p:cNvSpPr>
          <p:nvPr>
            <p:ph type="sldNum" sz="quarter" idx="16"/>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114839170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1" y="2"/>
            <a:ext cx="2384460" cy="6857999"/>
          </a:xfrm>
        </p:spPr>
        <p:txBody>
          <a:bodyPr/>
          <a:lstStyle/>
          <a:p>
            <a:endParaRPr lang="en-IN" dirty="0"/>
          </a:p>
        </p:txBody>
      </p:sp>
      <p:sp>
        <p:nvSpPr>
          <p:cNvPr id="2" name="Title 1"/>
          <p:cNvSpPr>
            <a:spLocks noGrp="1"/>
          </p:cNvSpPr>
          <p:nvPr>
            <p:ph type="title"/>
          </p:nvPr>
        </p:nvSpPr>
        <p:spPr>
          <a:xfrm>
            <a:off x="2695294" y="294200"/>
            <a:ext cx="8892000" cy="590400"/>
          </a:xfrm>
        </p:spPr>
        <p:txBody>
          <a:bodyPr/>
          <a:lstStyle>
            <a:lvl1pPr>
              <a:defRPr sz="2399">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2695293" y="1137921"/>
            <a:ext cx="2742882" cy="5018184"/>
          </a:xfrm>
        </p:spPr>
        <p:txBody>
          <a:bodyPr/>
          <a:lstStyle>
            <a:lvl1pPr marL="0" indent="0">
              <a:buNone/>
              <a:defRPr sz="17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7083" y="1137921"/>
            <a:ext cx="2803842" cy="5018184"/>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9833" y="1137923"/>
            <a:ext cx="2768600" cy="2796151"/>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5294" y="907750"/>
            <a:ext cx="8892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457DDD53-DA5D-4F66-8EAA-913A40461E30}"/>
              </a:ext>
            </a:extLst>
          </p:cNvPr>
          <p:cNvSpPr>
            <a:spLocks noGrp="1"/>
          </p:cNvSpPr>
          <p:nvPr>
            <p:ph type="dt" sz="half" idx="13"/>
          </p:nvPr>
        </p:nvSpPr>
        <p:spPr/>
        <p:txBody>
          <a:bodyPr/>
          <a:lstStyle/>
          <a:p>
            <a:fld id="{B2FB67F6-71E2-4CE9-9767-63F7E639F73F}" type="datetime3">
              <a:rPr lang="en-US" smtClean="0"/>
              <a:t>23 October 2025</a:t>
            </a:fld>
            <a:endParaRPr lang="en-IN" dirty="0"/>
          </a:p>
        </p:txBody>
      </p:sp>
      <p:sp>
        <p:nvSpPr>
          <p:cNvPr id="6" name="Footer Placeholder 5">
            <a:extLst>
              <a:ext uri="{FF2B5EF4-FFF2-40B4-BE49-F238E27FC236}">
                <a16:creationId xmlns:a16="http://schemas.microsoft.com/office/drawing/2014/main" id="{89A18168-B280-402E-8310-35BC958D390B}"/>
              </a:ext>
            </a:extLst>
          </p:cNvPr>
          <p:cNvSpPr>
            <a:spLocks noGrp="1"/>
          </p:cNvSpPr>
          <p:nvPr>
            <p:ph type="ftr" sz="quarter" idx="14"/>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97D562B9-5194-4705-ABBD-89576E2CC7A3}"/>
              </a:ext>
            </a:extLst>
          </p:cNvPr>
          <p:cNvSpPr>
            <a:spLocks noGrp="1"/>
          </p:cNvSpPr>
          <p:nvPr>
            <p:ph type="sldNum" sz="quarter" idx="15"/>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82548393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400"/>
          </a:xfrm>
        </p:spPr>
        <p:txBody>
          <a:bodyPr/>
          <a:lstStyle>
            <a:lvl1pPr>
              <a:defRPr>
                <a:solidFill>
                  <a:schemeClr val="bg1"/>
                </a:solidFill>
              </a:defRPr>
            </a:lvl1pPr>
          </a:lstStyle>
          <a:p>
            <a:r>
              <a:rPr lang="en-US"/>
              <a:t>Click to edit Master title style</a:t>
            </a:r>
            <a:endParaRPr lang="en-GB" dirty="0"/>
          </a:p>
        </p:txBody>
      </p:sp>
      <p:sp>
        <p:nvSpPr>
          <p:cNvPr id="3" name="Content Placeholder 2"/>
          <p:cNvSpPr>
            <a:spLocks noGrp="1"/>
          </p:cNvSpPr>
          <p:nvPr>
            <p:ph idx="1"/>
          </p:nvPr>
        </p:nvSpPr>
        <p:spPr>
          <a:xfrm>
            <a:off x="609919" y="1137920"/>
            <a:ext cx="8238744" cy="4834800"/>
          </a:xfrm>
        </p:spPr>
        <p:txBody>
          <a:bodyPr/>
          <a:lstStyle>
            <a:lvl1pPr marL="0" indent="0">
              <a:spcBef>
                <a:spcPts val="0"/>
              </a:spcBef>
              <a:buNone/>
              <a:defRPr>
                <a:solidFill>
                  <a:schemeClr val="bg1"/>
                </a:solidFill>
              </a:defRPr>
            </a:lvl1pPr>
            <a:lvl2pPr marL="0" indent="0">
              <a:spcBef>
                <a:spcPts val="0"/>
              </a:spcBef>
              <a:buNone/>
              <a:defRPr sz="1799">
                <a:solidFill>
                  <a:schemeClr val="bg1"/>
                </a:solidFill>
              </a:defRPr>
            </a:lvl2pPr>
            <a:lvl3pPr marL="0" indent="0">
              <a:spcBef>
                <a:spcPts val="0"/>
              </a:spcBef>
              <a:buNone/>
              <a:defRPr sz="1599">
                <a:solidFill>
                  <a:schemeClr val="bg1"/>
                </a:solidFill>
              </a:defRPr>
            </a:lvl3pPr>
            <a:lvl4pPr marL="0" indent="0">
              <a:spcBef>
                <a:spcPts val="0"/>
              </a:spcBef>
              <a:buNone/>
              <a:defRPr sz="1399">
                <a:solidFill>
                  <a:schemeClr val="bg1"/>
                </a:solidFill>
              </a:defRPr>
            </a:lvl4pPr>
            <a:lvl5pPr marL="0" indent="0">
              <a:spcBef>
                <a:spcPts val="0"/>
              </a:spcBef>
              <a:buNone/>
              <a:defRPr sz="1199">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9" name="Line 10">
            <a:extLst>
              <a:ext uri="{FF2B5EF4-FFF2-40B4-BE49-F238E27FC236}">
                <a16:creationId xmlns:a16="http://schemas.microsoft.com/office/drawing/2014/main" id="{CF130104-FAF2-4309-9701-573F3774313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00869D6F-A030-48CA-9C7C-9FC3A6F1F671}"/>
              </a:ext>
            </a:extLst>
          </p:cNvPr>
          <p:cNvSpPr>
            <a:spLocks noGrp="1"/>
          </p:cNvSpPr>
          <p:nvPr>
            <p:ph type="dt" sz="half" idx="10"/>
          </p:nvPr>
        </p:nvSpPr>
        <p:spPr/>
        <p:txBody>
          <a:bodyPr/>
          <a:lstStyle/>
          <a:p>
            <a:fld id="{1E6D7102-DD97-4F84-8724-387B81A0E6ED}" type="datetime3">
              <a:rPr lang="en-US" smtClean="0"/>
              <a:t>23 October 2025</a:t>
            </a:fld>
            <a:endParaRPr lang="en-IN" dirty="0"/>
          </a:p>
        </p:txBody>
      </p:sp>
      <p:sp>
        <p:nvSpPr>
          <p:cNvPr id="5" name="Footer Placeholder 4">
            <a:extLst>
              <a:ext uri="{FF2B5EF4-FFF2-40B4-BE49-F238E27FC236}">
                <a16:creationId xmlns:a16="http://schemas.microsoft.com/office/drawing/2014/main" id="{2F02C3F7-BD0A-4AD4-95D8-328DA6F539AD}"/>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DE4422C8-68BE-4650-89F1-3BECCFF9B514}"/>
              </a:ext>
            </a:extLst>
          </p:cNvPr>
          <p:cNvSpPr>
            <a:spLocks noGrp="1"/>
          </p:cNvSpPr>
          <p:nvPr>
            <p:ph type="sldNum" sz="quarter" idx="12"/>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20954424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andard slide_Quote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1CD06B42-27A8-4223-AE57-EB729EB5FC27}"/>
              </a:ext>
            </a:extLst>
          </p:cNvPr>
          <p:cNvSpPr>
            <a:spLocks noGrp="1"/>
          </p:cNvSpPr>
          <p:nvPr>
            <p:ph type="dt" sz="half" idx="10"/>
          </p:nvPr>
        </p:nvSpPr>
        <p:spPr/>
        <p:txBody>
          <a:bodyPr/>
          <a:lstStyle/>
          <a:p>
            <a:fld id="{4D2F611C-2014-41AE-AAFE-FBFDA3C1B44A}" type="datetime3">
              <a:rPr lang="en-US" smtClean="0"/>
              <a:t>23 October 2025</a:t>
            </a:fld>
            <a:endParaRPr lang="en-IN" dirty="0"/>
          </a:p>
        </p:txBody>
      </p:sp>
      <p:sp>
        <p:nvSpPr>
          <p:cNvPr id="4" name="Footer Placeholder 3">
            <a:extLst>
              <a:ext uri="{FF2B5EF4-FFF2-40B4-BE49-F238E27FC236}">
                <a16:creationId xmlns:a16="http://schemas.microsoft.com/office/drawing/2014/main" id="{5C1F4AD2-0FC3-4A7D-B553-FC19C918C14E}"/>
              </a:ext>
            </a:extLst>
          </p:cNvPr>
          <p:cNvSpPr>
            <a:spLocks noGrp="1"/>
          </p:cNvSpPr>
          <p:nvPr>
            <p:ph type="ftr" sz="quarter" idx="11"/>
          </p:nvPr>
        </p:nvSpPr>
        <p:spPr/>
        <p:txBody>
          <a:bodyPr/>
          <a:lstStyle/>
          <a:p>
            <a:r>
              <a:rPr lang="es-AR"/>
              <a:t>Impacto del COVID-19 en Argentina</a:t>
            </a:r>
            <a:endParaRPr lang="en-US" dirty="0"/>
          </a:p>
        </p:txBody>
      </p:sp>
      <p:sp>
        <p:nvSpPr>
          <p:cNvPr id="5" name="Slide Number Placeholder 4">
            <a:extLst>
              <a:ext uri="{FF2B5EF4-FFF2-40B4-BE49-F238E27FC236}">
                <a16:creationId xmlns:a16="http://schemas.microsoft.com/office/drawing/2014/main" id="{C7E89B92-9E6D-4E4B-A5F6-7BC8B1612D1D}"/>
              </a:ext>
            </a:extLst>
          </p:cNvPr>
          <p:cNvSpPr>
            <a:spLocks noGrp="1"/>
          </p:cNvSpPr>
          <p:nvPr>
            <p:ph type="sldNum" sz="quarter" idx="12"/>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196582719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_Standard slide_no bulle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352800" y="2851522"/>
            <a:ext cx="4447800" cy="1202318"/>
          </a:xfrm>
        </p:spPr>
        <p:txBody>
          <a:bodyPr vert="horz" lIns="0" tIns="0" rIns="0" bIns="0" rtlCol="0" anchor="ctr" anchorCtr="0">
            <a:noAutofit/>
          </a:bodyPr>
          <a:lstStyle>
            <a:lvl1pPr marL="0" indent="0">
              <a:buNone/>
              <a:defRPr kumimoji="0" lang="en-IN" sz="3598" b="0" i="0" u="none" strike="noStrike" cap="none" spc="0" normalizeH="0" baseline="0" dirty="0">
                <a:ln>
                  <a:noFill/>
                </a:ln>
                <a:solidFill>
                  <a:srgbClr val="FFFFFF"/>
                </a:solidFill>
                <a:effectLst/>
                <a:uLnTx/>
                <a:uFillTx/>
                <a:latin typeface="EYInterstate Light" panose="02000506000000020004" pitchFamily="2" charset="0"/>
                <a:ea typeface="+mj-ea"/>
                <a:cs typeface="+mj-cs"/>
              </a:defRPr>
            </a:lvl1pPr>
          </a:lstStyle>
          <a:p>
            <a:pPr marL="356438" marR="0" lvl="0" indent="-356438" defTabSz="1007383" fontAlgn="auto">
              <a:lnSpc>
                <a:spcPct val="100000"/>
              </a:lnSpc>
              <a:spcBef>
                <a:spcPct val="0"/>
              </a:spcBef>
              <a:spcAft>
                <a:spcPts val="0"/>
              </a:spcAft>
              <a:buClrTx/>
              <a:buSzTx/>
              <a:tabLst/>
            </a:pPr>
            <a:r>
              <a:rPr lang="en-US" dirty="0"/>
              <a:t>Chapter Title</a:t>
            </a:r>
            <a:endParaRPr lang="en-IN" dirty="0"/>
          </a:p>
        </p:txBody>
      </p:sp>
      <p:sp>
        <p:nvSpPr>
          <p:cNvPr id="2" name="Date Placeholder 1">
            <a:extLst>
              <a:ext uri="{FF2B5EF4-FFF2-40B4-BE49-F238E27FC236}">
                <a16:creationId xmlns:a16="http://schemas.microsoft.com/office/drawing/2014/main" id="{984443D1-37A3-4969-A6D3-4E99E05604B9}"/>
              </a:ext>
            </a:extLst>
          </p:cNvPr>
          <p:cNvSpPr>
            <a:spLocks noGrp="1"/>
          </p:cNvSpPr>
          <p:nvPr>
            <p:ph type="dt" sz="half" idx="11"/>
          </p:nvPr>
        </p:nvSpPr>
        <p:spPr/>
        <p:txBody>
          <a:bodyPr/>
          <a:lstStyle/>
          <a:p>
            <a:fld id="{C1498488-8765-4B8D-9D72-8E71718AE3EF}" type="datetime3">
              <a:rPr lang="en-US" smtClean="0"/>
              <a:t>23 October 2025</a:t>
            </a:fld>
            <a:endParaRPr lang="en-IN" dirty="0"/>
          </a:p>
        </p:txBody>
      </p:sp>
      <p:sp>
        <p:nvSpPr>
          <p:cNvPr id="3" name="Footer Placeholder 2">
            <a:extLst>
              <a:ext uri="{FF2B5EF4-FFF2-40B4-BE49-F238E27FC236}">
                <a16:creationId xmlns:a16="http://schemas.microsoft.com/office/drawing/2014/main" id="{61AB04F4-59F4-4102-9BBD-DB62B48E184D}"/>
              </a:ext>
            </a:extLst>
          </p:cNvPr>
          <p:cNvSpPr>
            <a:spLocks noGrp="1"/>
          </p:cNvSpPr>
          <p:nvPr>
            <p:ph type="ftr" sz="quarter" idx="12"/>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E499AB0A-887B-46B8-BA72-781970F002C7}"/>
              </a:ext>
            </a:extLst>
          </p:cNvPr>
          <p:cNvSpPr>
            <a:spLocks noGrp="1"/>
          </p:cNvSpPr>
          <p:nvPr>
            <p:ph type="sldNum" sz="quarter" idx="13"/>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393567186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_Standard slide_no bullets">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7180" y="0"/>
            <a:ext cx="5971170" cy="6858000"/>
          </a:xfrm>
        </p:spPr>
        <p:txBody>
          <a:bodyPr/>
          <a:lstStyle/>
          <a:p>
            <a:endParaRPr lang="en-IN" dirty="0"/>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369706" y="2578743"/>
            <a:ext cx="4537959" cy="1055708"/>
          </a:xfrm>
        </p:spPr>
        <p:txBody>
          <a:bodyPr/>
          <a:lstStyle>
            <a:lvl1pPr marL="0" indent="0">
              <a:buNone/>
              <a:defRPr sz="2999"/>
            </a:lvl1pPr>
          </a:lstStyle>
          <a:p>
            <a:pPr lvl="0"/>
            <a:r>
              <a:rPr lang="en-IN" dirty="0"/>
              <a:t>Chapter Title</a:t>
            </a:r>
          </a:p>
          <a:p>
            <a:pPr lvl="0"/>
            <a:r>
              <a:rPr lang="en-IN" dirty="0"/>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369706" y="3840384"/>
            <a:ext cx="4537959" cy="1055708"/>
          </a:xfrm>
        </p:spPr>
        <p:txBody>
          <a:bodyPr/>
          <a:lstStyle>
            <a:lvl1pPr marL="0" indent="0">
              <a:buNone/>
              <a:defRPr sz="1599"/>
            </a:lvl1pPr>
          </a:lstStyle>
          <a:p>
            <a:pPr lvl="0"/>
            <a:r>
              <a:rPr lang="en-IN" dirty="0"/>
              <a:t>text</a:t>
            </a:r>
          </a:p>
        </p:txBody>
      </p:sp>
      <p:sp>
        <p:nvSpPr>
          <p:cNvPr id="2" name="Date Placeholder 1">
            <a:extLst>
              <a:ext uri="{FF2B5EF4-FFF2-40B4-BE49-F238E27FC236}">
                <a16:creationId xmlns:a16="http://schemas.microsoft.com/office/drawing/2014/main" id="{F656DB61-969F-46BA-942C-3600269FA4D1}"/>
              </a:ext>
            </a:extLst>
          </p:cNvPr>
          <p:cNvSpPr>
            <a:spLocks noGrp="1"/>
          </p:cNvSpPr>
          <p:nvPr>
            <p:ph type="dt" sz="half" idx="13"/>
          </p:nvPr>
        </p:nvSpPr>
        <p:spPr/>
        <p:txBody>
          <a:bodyPr/>
          <a:lstStyle/>
          <a:p>
            <a:fld id="{70698E0F-C516-4EA3-9B7A-A60925844285}" type="datetime3">
              <a:rPr lang="en-US" smtClean="0"/>
              <a:t>23 October 2025</a:t>
            </a:fld>
            <a:endParaRPr lang="en-IN" dirty="0"/>
          </a:p>
        </p:txBody>
      </p:sp>
      <p:sp>
        <p:nvSpPr>
          <p:cNvPr id="3" name="Footer Placeholder 2">
            <a:extLst>
              <a:ext uri="{FF2B5EF4-FFF2-40B4-BE49-F238E27FC236}">
                <a16:creationId xmlns:a16="http://schemas.microsoft.com/office/drawing/2014/main" id="{C7C562FF-E912-4424-B259-AED677C026AF}"/>
              </a:ext>
            </a:extLst>
          </p:cNvPr>
          <p:cNvSpPr>
            <a:spLocks noGrp="1"/>
          </p:cNvSpPr>
          <p:nvPr>
            <p:ph type="ftr" sz="quarter" idx="14"/>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E82C1B82-1A85-4CFD-98C3-C21698A96B67}"/>
              </a:ext>
            </a:extLst>
          </p:cNvPr>
          <p:cNvSpPr>
            <a:spLocks noGrp="1"/>
          </p:cNvSpPr>
          <p:nvPr>
            <p:ph type="sldNum" sz="quarter" idx="15"/>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323671246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_Standard slide_no bullets">
    <p:spTree>
      <p:nvGrpSpPr>
        <p:cNvPr id="1" name=""/>
        <p:cNvGrpSpPr/>
        <p:nvPr/>
      </p:nvGrpSpPr>
      <p:grpSpPr>
        <a:xfrm>
          <a:off x="0" y="0"/>
          <a:ext cx="0" cy="0"/>
          <a:chOff x="0" y="0"/>
          <a:chExt cx="0" cy="0"/>
        </a:xfrm>
      </p:grpSpPr>
      <p:pic>
        <p:nvPicPr>
          <p:cNvPr id="8" name="Imagen 7" descr="Imagen que contiene interior, oscuro, tabla, pequeño&#10;&#10;Descripción generada automáticamente">
            <a:extLst>
              <a:ext uri="{FF2B5EF4-FFF2-40B4-BE49-F238E27FC236}">
                <a16:creationId xmlns:a16="http://schemas.microsoft.com/office/drawing/2014/main" id="{F239BA10-20B7-DE47-BBB1-45EA655964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05" y="0"/>
            <a:ext cx="12182140" cy="6858000"/>
          </a:xfrm>
          <a:prstGeom prst="rect">
            <a:avLst/>
          </a:prstGeom>
        </p:spPr>
      </p:pic>
      <p:sp>
        <p:nvSpPr>
          <p:cNvPr id="2" name="Title 1"/>
          <p:cNvSpPr>
            <a:spLocks noGrp="1"/>
          </p:cNvSpPr>
          <p:nvPr>
            <p:ph type="title"/>
          </p:nvPr>
        </p:nvSpPr>
        <p:spPr>
          <a:xfrm>
            <a:off x="609919" y="294200"/>
            <a:ext cx="10978515" cy="590400"/>
          </a:xfrm>
        </p:spPr>
        <p:txBody>
          <a:bodyPr/>
          <a:lstStyle>
            <a:lvl1pPr>
              <a:defRPr>
                <a:solidFill>
                  <a:schemeClr val="bg1"/>
                </a:solidFill>
              </a:defRPr>
            </a:lvl1pPr>
          </a:lstStyle>
          <a:p>
            <a:r>
              <a:rPr lang="en-US" dirty="0"/>
              <a:t>Click to edit Master title style</a:t>
            </a:r>
            <a:endParaRPr lang="en-GB" dirty="0"/>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917" y="1137922"/>
            <a:ext cx="4957505" cy="4267457"/>
          </a:xfrm>
        </p:spPr>
        <p:txBody>
          <a:bodyPr/>
          <a:lstStyle/>
          <a:p>
            <a:endParaRPr lang="en-IN" dirty="0"/>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33462" y="3813288"/>
            <a:ext cx="3089275" cy="180000"/>
          </a:xfrm>
        </p:spPr>
        <p:txBody>
          <a:bodyPr/>
          <a:lstStyle>
            <a:lvl1pPr marL="0" indent="0">
              <a:buNone/>
              <a:defRPr sz="1199">
                <a:solidFill>
                  <a:schemeClr val="bg1"/>
                </a:solidFill>
              </a:defRPr>
            </a:lvl1pPr>
          </a:lstStyle>
          <a:p>
            <a:pPr lvl="0"/>
            <a:r>
              <a:rPr lang="en-US" dirty="0"/>
              <a:t>Name Surname</a:t>
            </a:r>
            <a:endParaRPr lang="en-GB" dirty="0"/>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33462" y="4055931"/>
            <a:ext cx="3089275" cy="180000"/>
          </a:xfrm>
        </p:spPr>
        <p:txBody>
          <a:bodyPr/>
          <a:lstStyle>
            <a:lvl1pPr marL="0" indent="0">
              <a:buNone/>
              <a:defRPr sz="1199">
                <a:solidFill>
                  <a:schemeClr val="bg1"/>
                </a:solidFill>
              </a:defRPr>
            </a:lvl1pPr>
          </a:lstStyle>
          <a:p>
            <a:pPr lvl="0"/>
            <a:r>
              <a:rPr lang="en-US" dirty="0"/>
              <a:t>Job Title to go here</a:t>
            </a:r>
            <a:endParaRPr lang="en-GB" dirty="0"/>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23008" y="3578084"/>
            <a:ext cx="778959" cy="778959"/>
          </a:xfrm>
          <a:prstGeom prst="ellipse">
            <a:avLst/>
          </a:prstGeom>
        </p:spPr>
        <p:txBody>
          <a:bodyPr anchor="ctr"/>
          <a:lstStyle>
            <a:lvl1pPr marL="0" indent="0" algn="ctr">
              <a:buNone/>
              <a:defRPr sz="900">
                <a:solidFill>
                  <a:schemeClr val="bg1"/>
                </a:solidFill>
              </a:defRPr>
            </a:lvl1pPr>
          </a:lstStyle>
          <a:p>
            <a:endParaRPr lang="en-GB" dirty="0"/>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23008" y="1137922"/>
            <a:ext cx="5465425" cy="373807"/>
          </a:xfrm>
        </p:spPr>
        <p:txBody>
          <a:bodyPr/>
          <a:lstStyle>
            <a:lvl1pPr marL="0" indent="0">
              <a:buNone/>
              <a:defRPr/>
            </a:lvl1pPr>
          </a:lstStyle>
          <a:p>
            <a:pPr lvl="0"/>
            <a:r>
              <a:rPr lang="en-US" dirty="0"/>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23008" y="1635009"/>
            <a:ext cx="5465425" cy="1611554"/>
          </a:xfrm>
        </p:spPr>
        <p:txBody>
          <a:bodyPr/>
          <a:lstStyle>
            <a:lvl1pPr marL="0" indent="0">
              <a:buNone/>
              <a:defRPr sz="1599"/>
            </a:lvl1pPr>
          </a:lstStyle>
          <a:p>
            <a:pPr lvl="0"/>
            <a:r>
              <a:rPr lang="en-US" dirty="0"/>
              <a:t>Content EY Interstate Light, 16pt, Lorem ipsum dolor, 12pt, </a:t>
            </a:r>
            <a:r>
              <a:rPr lang="en-US" dirty="0" err="1"/>
              <a:t>Utinam</a:t>
            </a:r>
            <a:r>
              <a:rPr lang="en-US" dirty="0"/>
              <a:t> </a:t>
            </a:r>
            <a:r>
              <a:rPr lang="en-US" dirty="0" err="1"/>
              <a:t>nonumy</a:t>
            </a:r>
            <a:r>
              <a:rPr lang="en-US" dirty="0"/>
              <a:t> </a:t>
            </a:r>
            <a:r>
              <a:rPr lang="en-US" dirty="0" err="1"/>
              <a:t>abhorreant</a:t>
            </a:r>
            <a:r>
              <a:rPr lang="en-US" dirty="0"/>
              <a:t> </a:t>
            </a:r>
            <a:r>
              <a:rPr lang="en-US" dirty="0" err="1"/>
              <a:t>sead</a:t>
            </a:r>
            <a:r>
              <a:rPr lang="en-US" dirty="0"/>
              <a:t>. </a:t>
            </a:r>
            <a:r>
              <a:rPr lang="en-US" dirty="0" err="1"/>
              <a:t>Putant</a:t>
            </a:r>
            <a:r>
              <a:rPr lang="en-US" dirty="0"/>
              <a:t> </a:t>
            </a:r>
            <a:r>
              <a:rPr lang="en-US" dirty="0" err="1"/>
              <a:t>probatus</a:t>
            </a:r>
            <a:r>
              <a:rPr lang="en-US" dirty="0"/>
              <a:t> id vis, ad his </a:t>
            </a:r>
            <a:r>
              <a:rPr lang="en-US" dirty="0" err="1"/>
              <a:t>meis</a:t>
            </a:r>
            <a:r>
              <a:rPr lang="en-US" dirty="0"/>
              <a:t> </a:t>
            </a:r>
            <a:r>
              <a:rPr lang="en-US" dirty="0" err="1"/>
              <a:t>habemus</a:t>
            </a:r>
            <a:r>
              <a:rPr lang="en-US" dirty="0"/>
              <a:t> </a:t>
            </a:r>
            <a:r>
              <a:rPr lang="en-US" dirty="0" err="1"/>
              <a:t>repudiare</a:t>
            </a:r>
            <a:r>
              <a:rPr lang="en-US" dirty="0"/>
              <a:t>, has an </a:t>
            </a:r>
            <a:r>
              <a:rPr lang="en-US" dirty="0" err="1"/>
              <a:t>pericula</a:t>
            </a:r>
            <a:r>
              <a:rPr lang="en-US" dirty="0"/>
              <a:t> </a:t>
            </a:r>
            <a:r>
              <a:rPr lang="en-US" dirty="0" err="1"/>
              <a:t>tractatos</a:t>
            </a:r>
            <a:r>
              <a:rPr lang="en-US" dirty="0"/>
              <a:t>. </a:t>
            </a:r>
            <a:r>
              <a:rPr lang="en-US" dirty="0" err="1"/>
              <a:t>Nec</a:t>
            </a:r>
            <a:r>
              <a:rPr lang="en-US" dirty="0"/>
              <a:t> </a:t>
            </a:r>
            <a:r>
              <a:rPr lang="en-US" dirty="0" err="1"/>
              <a:t>debitis</a:t>
            </a:r>
            <a:r>
              <a:rPr lang="en-US" dirty="0"/>
              <a:t> </a:t>
            </a:r>
            <a:r>
              <a:rPr lang="en-US" dirty="0" err="1"/>
              <a:t>dissentias</a:t>
            </a:r>
            <a:r>
              <a:rPr lang="en-US" dirty="0"/>
              <a:t> ad. </a:t>
            </a:r>
            <a:r>
              <a:rPr lang="en-US" dirty="0" err="1"/>
              <a:t>Patrioque</a:t>
            </a:r>
            <a:r>
              <a:rPr lang="en-US" dirty="0"/>
              <a:t> </a:t>
            </a:r>
            <a:r>
              <a:rPr lang="en-US" dirty="0" err="1"/>
              <a:t>voluptatum</a:t>
            </a:r>
            <a:r>
              <a:rPr lang="en-US" dirty="0"/>
              <a:t> </a:t>
            </a:r>
            <a:r>
              <a:rPr lang="en-US" dirty="0" err="1"/>
              <a:t>sed</a:t>
            </a:r>
            <a:r>
              <a:rPr lang="en-US" dirty="0"/>
              <a:t> ex, id </a:t>
            </a:r>
            <a:r>
              <a:rPr lang="en-US" dirty="0" err="1"/>
              <a:t>admodum</a:t>
            </a:r>
            <a:r>
              <a:rPr lang="en-US" dirty="0"/>
              <a:t>.</a:t>
            </a:r>
          </a:p>
          <a:p>
            <a:pPr lvl="0"/>
            <a:endParaRPr lang="en-US" dirty="0"/>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3" name="Date Placeholder 2">
            <a:extLst>
              <a:ext uri="{FF2B5EF4-FFF2-40B4-BE49-F238E27FC236}">
                <a16:creationId xmlns:a16="http://schemas.microsoft.com/office/drawing/2014/main" id="{C5822E28-B24F-4CF6-8F50-70ED7C22A114}"/>
              </a:ext>
            </a:extLst>
          </p:cNvPr>
          <p:cNvSpPr>
            <a:spLocks noGrp="1"/>
          </p:cNvSpPr>
          <p:nvPr>
            <p:ph type="dt" sz="half" idx="19"/>
          </p:nvPr>
        </p:nvSpPr>
        <p:spPr/>
        <p:txBody>
          <a:bodyPr/>
          <a:lstStyle/>
          <a:p>
            <a:fld id="{A30B5B11-3029-4BDF-9283-90F5215BC815}" type="datetime3">
              <a:rPr lang="en-US" smtClean="0"/>
              <a:t>23 October 2025</a:t>
            </a:fld>
            <a:endParaRPr lang="en-IN" dirty="0"/>
          </a:p>
        </p:txBody>
      </p:sp>
      <p:sp>
        <p:nvSpPr>
          <p:cNvPr id="4" name="Footer Placeholder 3">
            <a:extLst>
              <a:ext uri="{FF2B5EF4-FFF2-40B4-BE49-F238E27FC236}">
                <a16:creationId xmlns:a16="http://schemas.microsoft.com/office/drawing/2014/main" id="{6865E1CD-A05B-41DC-B488-E4BA204E7AE5}"/>
              </a:ext>
            </a:extLst>
          </p:cNvPr>
          <p:cNvSpPr>
            <a:spLocks noGrp="1"/>
          </p:cNvSpPr>
          <p:nvPr>
            <p:ph type="ftr" sz="quarter" idx="20"/>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5716ABDB-CF45-4001-9487-F3BA3DD8DACD}"/>
              </a:ext>
            </a:extLst>
          </p:cNvPr>
          <p:cNvSpPr>
            <a:spLocks noGrp="1"/>
          </p:cNvSpPr>
          <p:nvPr>
            <p:ph type="sldNum" sz="quarter" idx="21"/>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416340059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tandard slide_Quote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1CD06B42-27A8-4223-AE57-EB729EB5FC27}"/>
              </a:ext>
            </a:extLst>
          </p:cNvPr>
          <p:cNvSpPr>
            <a:spLocks noGrp="1"/>
          </p:cNvSpPr>
          <p:nvPr>
            <p:ph type="dt" sz="half" idx="10"/>
          </p:nvPr>
        </p:nvSpPr>
        <p:spPr/>
        <p:txBody>
          <a:bodyPr/>
          <a:lstStyle/>
          <a:p>
            <a:fld id="{BF2C04E3-9852-4EE1-995A-A982B306E72F}" type="datetime3">
              <a:rPr lang="en-US" smtClean="0"/>
              <a:t>23 October 2025</a:t>
            </a:fld>
            <a:endParaRPr lang="en-IN" dirty="0"/>
          </a:p>
        </p:txBody>
      </p:sp>
      <p:sp>
        <p:nvSpPr>
          <p:cNvPr id="4" name="Footer Placeholder 3">
            <a:extLst>
              <a:ext uri="{FF2B5EF4-FFF2-40B4-BE49-F238E27FC236}">
                <a16:creationId xmlns:a16="http://schemas.microsoft.com/office/drawing/2014/main" id="{5C1F4AD2-0FC3-4A7D-B553-FC19C918C14E}"/>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C7E89B92-9E6D-4E4B-A5F6-7BC8B1612D1D}"/>
              </a:ext>
            </a:extLst>
          </p:cNvPr>
          <p:cNvSpPr>
            <a:spLocks noGrp="1"/>
          </p:cNvSpPr>
          <p:nvPr>
            <p:ph type="sldNum" sz="quarter" idx="12"/>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6936148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2_Standard slide_Quote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3453176" y="2060235"/>
            <a:ext cx="5292000" cy="3025522"/>
          </a:xfrm>
        </p:spPr>
        <p:txBody>
          <a:bodyPr lIns="0" tIns="0" rIns="0" bIns="0">
            <a:noAutofit/>
          </a:bodyPr>
          <a:lstStyle>
            <a:lvl1pPr marL="0" indent="0" algn="ctr">
              <a:buNone/>
              <a:defRPr lang="en-US" sz="2799" dirty="0" smtClean="0">
                <a:latin typeface="Georgia" panose="02040502050405020303" pitchFamily="18" charset="0"/>
              </a:defRPr>
            </a:lvl1pPr>
          </a:lstStyle>
          <a:p>
            <a:pPr marL="356438" lvl="0" indent="-356438" algn="ctr">
              <a:spcBef>
                <a:spcPts val="0"/>
              </a:spcBef>
            </a:pPr>
            <a:r>
              <a:rPr lang="en-US" dirty="0"/>
              <a:t>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3453176" y="5506678"/>
            <a:ext cx="5292000" cy="316838"/>
          </a:xfrm>
        </p:spPr>
        <p:txBody>
          <a:bodyPr lIns="0" tIns="0" rIns="0" bIns="0">
            <a:noAutofit/>
          </a:bodyPr>
          <a:lstStyle>
            <a:lvl1pPr marL="0" indent="0" algn="ctr">
              <a:buNone/>
              <a:defRPr lang="en-US" sz="1599" dirty="0" smtClean="0">
                <a:solidFill>
                  <a:srgbClr val="FFE600"/>
                </a:solidFill>
                <a:latin typeface="+mn-lt"/>
              </a:defRPr>
            </a:lvl1pPr>
          </a:lstStyle>
          <a:p>
            <a:pPr marL="356438" lvl="0" indent="-356438" algn="ctr">
              <a:spcBef>
                <a:spcPts val="0"/>
              </a:spcBef>
              <a:spcAft>
                <a:spcPts val="600"/>
              </a:spcAft>
            </a:pPr>
            <a:r>
              <a:rPr lang="en-US" dirty="0"/>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3453176" y="5818717"/>
            <a:ext cx="5292000" cy="316838"/>
          </a:xfrm>
        </p:spPr>
        <p:txBody>
          <a:bodyPr vert="horz" lIns="0" tIns="0" rIns="0" bIns="0" rtlCol="0" anchor="t" anchorCtr="0">
            <a:noAutofit/>
          </a:bodyPr>
          <a:lstStyle>
            <a:lvl1pPr marL="0" indent="0" algn="ctr">
              <a:buNone/>
              <a:defRPr lang="en-US" sz="1599" dirty="0" smtClean="0">
                <a:latin typeface="+mn-lt"/>
              </a:defRPr>
            </a:lvl1pPr>
          </a:lstStyle>
          <a:p>
            <a:pPr marL="356438" lvl="0" indent="-356438" algn="ctr">
              <a:spcBef>
                <a:spcPts val="0"/>
              </a:spcBef>
              <a:spcAft>
                <a:spcPts val="600"/>
              </a:spcAft>
            </a:pPr>
            <a:r>
              <a:rPr lang="en-US" dirty="0"/>
              <a:t>Job Title</a:t>
            </a:r>
          </a:p>
        </p:txBody>
      </p:sp>
      <p:sp>
        <p:nvSpPr>
          <p:cNvPr id="9" name="Text Placeholder 11">
            <a:extLst>
              <a:ext uri="{FF2B5EF4-FFF2-40B4-BE49-F238E27FC236}">
                <a16:creationId xmlns:a16="http://schemas.microsoft.com/office/drawing/2014/main" id="{FBD672D3-B116-471A-8511-D80D5D920D93}"/>
              </a:ext>
            </a:extLst>
          </p:cNvPr>
          <p:cNvSpPr txBox="1">
            <a:spLocks/>
          </p:cNvSpPr>
          <p:nvPr userDrawn="1"/>
        </p:nvSpPr>
        <p:spPr>
          <a:xfrm>
            <a:off x="4929982" y="979789"/>
            <a:ext cx="2338388" cy="882687"/>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1194" dirty="0">
                <a:solidFill>
                  <a:schemeClr val="tx2"/>
                </a:solidFill>
                <a:latin typeface="Georgia" panose="02040502050405020303" pitchFamily="18" charset="0"/>
              </a:rPr>
              <a:t>“ </a:t>
            </a:r>
          </a:p>
        </p:txBody>
      </p:sp>
    </p:spTree>
    <p:extLst>
      <p:ext uri="{BB962C8B-B14F-4D97-AF65-F5344CB8AC3E}">
        <p14:creationId xmlns:p14="http://schemas.microsoft.com/office/powerpoint/2010/main" val="417965997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Standard slide_Quotes">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477351" y="1488927"/>
            <a:ext cx="2338388"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194" dirty="0">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513351" y="2526765"/>
            <a:ext cx="5292000" cy="1800000"/>
          </a:xfrm>
        </p:spPr>
        <p:txBody>
          <a:bodyPr lIns="90000" tIns="46800" rIns="90000" bIns="46800"/>
          <a:lstStyle>
            <a:lvl1pPr marL="0" indent="0">
              <a:buNone/>
              <a:defRPr lang="en-US" sz="2799" dirty="0" smtClean="0">
                <a:latin typeface="Georgia" panose="02040502050405020303" pitchFamily="18" charset="0"/>
              </a:defRPr>
            </a:lvl1pPr>
          </a:lstStyle>
          <a:p>
            <a:pPr marL="356438" lvl="0" indent="-356438">
              <a:spcBef>
                <a:spcPts val="0"/>
              </a:spcBef>
            </a:pPr>
            <a:r>
              <a:rPr lang="en-US" dirty="0"/>
              <a:t>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513351" y="4632765"/>
            <a:ext cx="5292000" cy="316838"/>
          </a:xfrm>
        </p:spPr>
        <p:txBody>
          <a:bodyPr lIns="9000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chemeClr val="tx2"/>
                </a:solidFill>
                <a:latin typeface="+mn-lt"/>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dirty="0"/>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513351" y="4971442"/>
            <a:ext cx="5292000" cy="316838"/>
          </a:xfrm>
        </p:spPr>
        <p:txBody>
          <a:bodyPr lIns="9000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chemeClr val="bg1"/>
                </a:solidFill>
                <a:latin typeface="+mn-lt"/>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dirty="0"/>
              <a:t>Job Title</a:t>
            </a:r>
          </a:p>
        </p:txBody>
      </p:sp>
    </p:spTree>
    <p:extLst>
      <p:ext uri="{BB962C8B-B14F-4D97-AF65-F5344CB8AC3E}">
        <p14:creationId xmlns:p14="http://schemas.microsoft.com/office/powerpoint/2010/main" val="11811774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400"/>
          </a:xfr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919" y="1137920"/>
            <a:ext cx="8238744" cy="4834800"/>
          </a:xfrm>
        </p:spPr>
        <p:txBody>
          <a:bodyPr/>
          <a:lstStyle>
            <a:lvl1pPr marL="0" indent="0">
              <a:buNone/>
              <a:defRPr>
                <a:solidFill>
                  <a:schemeClr val="bg1"/>
                </a:solidFill>
              </a:defRPr>
            </a:lvl1pPr>
            <a:lvl2pPr marL="356438">
              <a:defRPr>
                <a:solidFill>
                  <a:schemeClr val="bg1"/>
                </a:solidFill>
              </a:defRPr>
            </a:lvl2pPr>
            <a:lvl3pPr marL="712875">
              <a:defRPr>
                <a:solidFill>
                  <a:schemeClr val="bg1"/>
                </a:solidFill>
              </a:defRPr>
            </a:lvl3pPr>
            <a:lvl4pPr marL="1069313">
              <a:defRPr>
                <a:solidFill>
                  <a:schemeClr val="bg1"/>
                </a:solidFill>
              </a:defRPr>
            </a:lvl4pPr>
            <a:lvl5pPr marL="1425751">
              <a:defRPr sz="1199">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Line 10">
            <a:extLst>
              <a:ext uri="{FF2B5EF4-FFF2-40B4-BE49-F238E27FC236}">
                <a16:creationId xmlns:a16="http://schemas.microsoft.com/office/drawing/2014/main" id="{8D4CA674-C969-4C5C-9EA4-6D41FE961DE2}"/>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E7DAEB49-9ADD-490C-B904-979B3953B8CD}"/>
              </a:ext>
            </a:extLst>
          </p:cNvPr>
          <p:cNvSpPr>
            <a:spLocks noGrp="1"/>
          </p:cNvSpPr>
          <p:nvPr>
            <p:ph type="dt" sz="half" idx="10"/>
          </p:nvPr>
        </p:nvSpPr>
        <p:spPr/>
        <p:txBody>
          <a:bodyPr/>
          <a:lstStyle/>
          <a:p>
            <a:fld id="{F4FB490B-7BF8-4509-9F0D-5A2D3FE1A9A1}" type="datetime3">
              <a:rPr lang="en-US" smtClean="0"/>
              <a:t>23 October 2025</a:t>
            </a:fld>
            <a:endParaRPr lang="en-IN" dirty="0"/>
          </a:p>
        </p:txBody>
      </p:sp>
      <p:sp>
        <p:nvSpPr>
          <p:cNvPr id="5" name="Footer Placeholder 4">
            <a:extLst>
              <a:ext uri="{FF2B5EF4-FFF2-40B4-BE49-F238E27FC236}">
                <a16:creationId xmlns:a16="http://schemas.microsoft.com/office/drawing/2014/main" id="{36528C68-2511-4745-B448-A5AA41E7BFE8}"/>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1B5C8157-0191-4E69-819F-DB443768675C}"/>
              </a:ext>
            </a:extLst>
          </p:cNvPr>
          <p:cNvSpPr>
            <a:spLocks noGrp="1"/>
          </p:cNvSpPr>
          <p:nvPr>
            <p:ph type="sldNum" sz="quarter" idx="12"/>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85160508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880"/>
          </a:xfrm>
        </p:spPr>
        <p:txBody>
          <a:bodyPr/>
          <a:lstStyle>
            <a:lvl1pPr>
              <a:defRPr>
                <a:solidFill>
                  <a:schemeClr val="bg1"/>
                </a:solidFill>
              </a:defRPr>
            </a:lvl1pPr>
          </a:lstStyle>
          <a:p>
            <a:r>
              <a:rPr lang="en-US" dirty="0"/>
              <a:t>Click to edit Master title style</a:t>
            </a:r>
            <a:endParaRPr lang="en-GB" dirty="0"/>
          </a:p>
        </p:txBody>
      </p:sp>
      <p:sp>
        <p:nvSpPr>
          <p:cNvPr id="6" name="Line 10">
            <a:extLst>
              <a:ext uri="{FF2B5EF4-FFF2-40B4-BE49-F238E27FC236}">
                <a16:creationId xmlns:a16="http://schemas.microsoft.com/office/drawing/2014/main" id="{97A26880-8DD7-4A78-ADAF-91ED2E744A7C}"/>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3" name="Date Placeholder 2">
            <a:extLst>
              <a:ext uri="{FF2B5EF4-FFF2-40B4-BE49-F238E27FC236}">
                <a16:creationId xmlns:a16="http://schemas.microsoft.com/office/drawing/2014/main" id="{0B88B559-CD59-4D3D-87C0-5D51BCF9B731}"/>
              </a:ext>
            </a:extLst>
          </p:cNvPr>
          <p:cNvSpPr>
            <a:spLocks noGrp="1"/>
          </p:cNvSpPr>
          <p:nvPr>
            <p:ph type="dt" sz="half" idx="10"/>
          </p:nvPr>
        </p:nvSpPr>
        <p:spPr/>
        <p:txBody>
          <a:bodyPr/>
          <a:lstStyle/>
          <a:p>
            <a:fld id="{7EDC6652-D330-42A9-B2DB-FD7DBFE6E7CE}" type="datetime3">
              <a:rPr lang="en-US" smtClean="0"/>
              <a:t>23 October 2025</a:t>
            </a:fld>
            <a:endParaRPr lang="en-IN" dirty="0"/>
          </a:p>
        </p:txBody>
      </p:sp>
      <p:sp>
        <p:nvSpPr>
          <p:cNvPr id="4" name="Footer Placeholder 3">
            <a:extLst>
              <a:ext uri="{FF2B5EF4-FFF2-40B4-BE49-F238E27FC236}">
                <a16:creationId xmlns:a16="http://schemas.microsoft.com/office/drawing/2014/main" id="{136FB98F-FBCE-4F2C-978B-A5576B577450}"/>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01A95690-F0A7-4101-82DB-B17CE6B7A487}"/>
              </a:ext>
            </a:extLst>
          </p:cNvPr>
          <p:cNvSpPr>
            <a:spLocks noGrp="1"/>
          </p:cNvSpPr>
          <p:nvPr>
            <p:ph type="sldNum" sz="quarter" idx="12"/>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347721109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880"/>
          </a:xfr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sz="half" idx="1"/>
          </p:nvPr>
        </p:nvSpPr>
        <p:spPr>
          <a:xfrm>
            <a:off x="609918" y="1137919"/>
            <a:ext cx="5387605" cy="4834800"/>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200829" y="1137919"/>
            <a:ext cx="5387605" cy="4834800"/>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Line 10">
            <a:extLst>
              <a:ext uri="{FF2B5EF4-FFF2-40B4-BE49-F238E27FC236}">
                <a16:creationId xmlns:a16="http://schemas.microsoft.com/office/drawing/2014/main" id="{9B070B28-7AAC-47E5-9EB5-96B8B8B8805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5" name="Date Placeholder 4">
            <a:extLst>
              <a:ext uri="{FF2B5EF4-FFF2-40B4-BE49-F238E27FC236}">
                <a16:creationId xmlns:a16="http://schemas.microsoft.com/office/drawing/2014/main" id="{B20B9B26-E95B-4DC1-A613-4C0C0933C72B}"/>
              </a:ext>
            </a:extLst>
          </p:cNvPr>
          <p:cNvSpPr>
            <a:spLocks noGrp="1"/>
          </p:cNvSpPr>
          <p:nvPr>
            <p:ph type="dt" sz="half" idx="10"/>
          </p:nvPr>
        </p:nvSpPr>
        <p:spPr/>
        <p:txBody>
          <a:bodyPr/>
          <a:lstStyle/>
          <a:p>
            <a:fld id="{7848B339-892E-45B1-8EC6-9663C993893D}" type="datetime3">
              <a:rPr lang="en-US" smtClean="0"/>
              <a:t>23 October 2025</a:t>
            </a:fld>
            <a:endParaRPr lang="en-IN" dirty="0"/>
          </a:p>
        </p:txBody>
      </p:sp>
      <p:sp>
        <p:nvSpPr>
          <p:cNvPr id="6" name="Footer Placeholder 5">
            <a:extLst>
              <a:ext uri="{FF2B5EF4-FFF2-40B4-BE49-F238E27FC236}">
                <a16:creationId xmlns:a16="http://schemas.microsoft.com/office/drawing/2014/main" id="{ED7373D8-2AB5-4625-822C-B1F2B5CDC39C}"/>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E76E3B4B-D68B-4AFA-A20D-2ECE69120F7E}"/>
              </a:ext>
            </a:extLst>
          </p:cNvPr>
          <p:cNvSpPr>
            <a:spLocks noGrp="1"/>
          </p:cNvSpPr>
          <p:nvPr>
            <p:ph type="sldNum" sz="quarter" idx="12"/>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52250393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648" y="1869442"/>
            <a:ext cx="5393208" cy="4256075"/>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9632" y="1869442"/>
            <a:ext cx="5393208" cy="4256075"/>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9"/>
          <p:cNvSpPr>
            <a:spLocks noGrp="1"/>
          </p:cNvSpPr>
          <p:nvPr>
            <p:ph type="body" sz="quarter" idx="12"/>
          </p:nvPr>
        </p:nvSpPr>
        <p:spPr>
          <a:xfrm>
            <a:off x="609918" y="1137920"/>
            <a:ext cx="5393208" cy="640800"/>
          </a:xfrm>
        </p:spPr>
        <p:txBody>
          <a:bodyPr anchor="t" anchorCtr="0"/>
          <a:lstStyle>
            <a:lvl1pPr>
              <a:buNone/>
              <a:defRPr b="1">
                <a:solidFill>
                  <a:schemeClr val="bg1"/>
                </a:solidFill>
              </a:defRPr>
            </a:lvl1pPr>
          </a:lstStyle>
          <a:p>
            <a:pPr lvl="0"/>
            <a:endParaRPr lang="en-GB" dirty="0"/>
          </a:p>
        </p:txBody>
      </p:sp>
      <p:sp>
        <p:nvSpPr>
          <p:cNvPr id="11" name="Text Placeholder 9"/>
          <p:cNvSpPr>
            <a:spLocks noGrp="1"/>
          </p:cNvSpPr>
          <p:nvPr>
            <p:ph type="body" sz="quarter" idx="13"/>
          </p:nvPr>
        </p:nvSpPr>
        <p:spPr>
          <a:xfrm>
            <a:off x="6199632" y="1137920"/>
            <a:ext cx="5393208" cy="640800"/>
          </a:xfrm>
        </p:spPr>
        <p:txBody>
          <a:bodyPr anchor="t" anchorCtr="0"/>
          <a:lstStyle>
            <a:lvl1pPr>
              <a:buNone/>
              <a:defRPr b="1">
                <a:solidFill>
                  <a:schemeClr val="bg1"/>
                </a:solidFill>
              </a:defRPr>
            </a:lvl1pPr>
          </a:lstStyle>
          <a:p>
            <a:pPr lvl="0"/>
            <a:endParaRPr lang="en-GB" dirty="0"/>
          </a:p>
        </p:txBody>
      </p:sp>
      <p:sp>
        <p:nvSpPr>
          <p:cNvPr id="2" name="Title 1"/>
          <p:cNvSpPr>
            <a:spLocks noGrp="1"/>
          </p:cNvSpPr>
          <p:nvPr>
            <p:ph type="title"/>
          </p:nvPr>
        </p:nvSpPr>
        <p:spPr>
          <a:xfrm>
            <a:off x="609919" y="294200"/>
            <a:ext cx="10978515" cy="590880"/>
          </a:xfrm>
        </p:spPr>
        <p:txBody>
          <a:bodyPr/>
          <a:lstStyle>
            <a:lvl1pPr>
              <a:defRPr>
                <a:solidFill>
                  <a:schemeClr val="bg1"/>
                </a:solidFill>
              </a:defRPr>
            </a:lvl1pPr>
          </a:lstStyle>
          <a:p>
            <a:r>
              <a:rPr lang="en-US" dirty="0"/>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5" name="Date Placeholder 4">
            <a:extLst>
              <a:ext uri="{FF2B5EF4-FFF2-40B4-BE49-F238E27FC236}">
                <a16:creationId xmlns:a16="http://schemas.microsoft.com/office/drawing/2014/main" id="{409FCCF0-19BC-4024-9BCA-E14DB77EAF2F}"/>
              </a:ext>
            </a:extLst>
          </p:cNvPr>
          <p:cNvSpPr>
            <a:spLocks noGrp="1"/>
          </p:cNvSpPr>
          <p:nvPr>
            <p:ph type="dt" sz="half" idx="14"/>
          </p:nvPr>
        </p:nvSpPr>
        <p:spPr/>
        <p:txBody>
          <a:bodyPr/>
          <a:lstStyle/>
          <a:p>
            <a:fld id="{53C96D42-85A7-4FB8-81C2-A76989CD2C0B}" type="datetime3">
              <a:rPr lang="en-US" smtClean="0"/>
              <a:t>23 October 2025</a:t>
            </a:fld>
            <a:endParaRPr lang="en-IN" dirty="0"/>
          </a:p>
        </p:txBody>
      </p:sp>
      <p:sp>
        <p:nvSpPr>
          <p:cNvPr id="6" name="Footer Placeholder 5">
            <a:extLst>
              <a:ext uri="{FF2B5EF4-FFF2-40B4-BE49-F238E27FC236}">
                <a16:creationId xmlns:a16="http://schemas.microsoft.com/office/drawing/2014/main" id="{12B54F7E-BDC4-4386-B2E2-1FC66609D14F}"/>
              </a:ext>
            </a:extLst>
          </p:cNvPr>
          <p:cNvSpPr>
            <a:spLocks noGrp="1"/>
          </p:cNvSpPr>
          <p:nvPr>
            <p:ph type="ftr" sz="quarter" idx="15"/>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B94FBF9A-EC9A-41E4-A24C-ECB5DC15CCD7}"/>
              </a:ext>
            </a:extLst>
          </p:cNvPr>
          <p:cNvSpPr>
            <a:spLocks noGrp="1"/>
          </p:cNvSpPr>
          <p:nvPr>
            <p:ph type="sldNum" sz="quarter" idx="16"/>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29187124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Standard slide_Quote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3453175" y="2060235"/>
            <a:ext cx="5292000" cy="3025522"/>
          </a:xfrm>
        </p:spPr>
        <p:txBody>
          <a:bodyPr lIns="0" tIns="0" rIns="0" bIns="0">
            <a:noAutofit/>
          </a:bodyPr>
          <a:lstStyle>
            <a:lvl1pPr marL="0" indent="0" algn="ctr">
              <a:buNone/>
              <a:defRPr lang="en-US" sz="2800" dirty="0" smtClean="0">
                <a:latin typeface="Georgia" panose="02040502050405020303" pitchFamily="18" charset="0"/>
              </a:defRPr>
            </a:lvl1pPr>
          </a:lstStyle>
          <a:p>
            <a:pPr marL="356616" lvl="0" indent="-356616" algn="ctr">
              <a:spcBef>
                <a:spcPts val="0"/>
              </a:spcBef>
            </a:pPr>
            <a:r>
              <a:rPr lang="en-US" dirty="0"/>
              <a:t>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3453175" y="5506678"/>
            <a:ext cx="5292000" cy="316838"/>
          </a:xfrm>
        </p:spPr>
        <p:txBody>
          <a:bodyPr lIns="0" tIns="0" rIns="0" bIns="0">
            <a:noAutofit/>
          </a:bodyPr>
          <a:lstStyle>
            <a:lvl1pPr marL="0" indent="0" algn="ctr">
              <a:buNone/>
              <a:defRPr lang="en-US" sz="1600" dirty="0" smtClean="0">
                <a:solidFill>
                  <a:srgbClr val="FFE600"/>
                </a:solidFill>
                <a:latin typeface="+mn-lt"/>
              </a:defRPr>
            </a:lvl1pPr>
          </a:lstStyle>
          <a:p>
            <a:pPr marL="356616" lvl="0" indent="-356616" algn="ctr">
              <a:spcBef>
                <a:spcPts val="0"/>
              </a:spcBef>
              <a:spcAft>
                <a:spcPts val="600"/>
              </a:spcAft>
            </a:pPr>
            <a:r>
              <a:rPr lang="en-US" dirty="0"/>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3453175" y="5818717"/>
            <a:ext cx="5292000" cy="316838"/>
          </a:xfrm>
        </p:spPr>
        <p:txBody>
          <a:bodyPr vert="horz" lIns="0" tIns="0" rIns="0" bIns="0" rtlCol="0" anchor="t" anchorCtr="0">
            <a:noAutofit/>
          </a:bodyPr>
          <a:lstStyle>
            <a:lvl1pPr marL="0" indent="0" algn="ctr">
              <a:buNone/>
              <a:defRPr lang="en-US" sz="1600" dirty="0" smtClean="0">
                <a:latin typeface="+mn-lt"/>
              </a:defRPr>
            </a:lvl1pPr>
          </a:lstStyle>
          <a:p>
            <a:pPr marL="356616" lvl="0" indent="-356616" algn="ctr">
              <a:spcBef>
                <a:spcPts val="0"/>
              </a:spcBef>
              <a:spcAft>
                <a:spcPts val="600"/>
              </a:spcAft>
            </a:pPr>
            <a:r>
              <a:rPr lang="en-US" dirty="0"/>
              <a:t>Job Title</a:t>
            </a:r>
          </a:p>
        </p:txBody>
      </p:sp>
      <p:sp>
        <p:nvSpPr>
          <p:cNvPr id="9" name="Text Placeholder 11">
            <a:extLst>
              <a:ext uri="{FF2B5EF4-FFF2-40B4-BE49-F238E27FC236}">
                <a16:creationId xmlns:a16="http://schemas.microsoft.com/office/drawing/2014/main" id="{FBD672D3-B116-471A-8511-D80D5D920D93}"/>
              </a:ext>
            </a:extLst>
          </p:cNvPr>
          <p:cNvSpPr txBox="1">
            <a:spLocks/>
          </p:cNvSpPr>
          <p:nvPr userDrawn="1"/>
        </p:nvSpPr>
        <p:spPr>
          <a:xfrm>
            <a:off x="4929981" y="979787"/>
            <a:ext cx="2338388" cy="882687"/>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1200" dirty="0">
                <a:solidFill>
                  <a:schemeClr val="tx2"/>
                </a:solidFill>
                <a:latin typeface="Georgia" panose="02040502050405020303" pitchFamily="18" charset="0"/>
              </a:rPr>
              <a:t>“ </a:t>
            </a:r>
          </a:p>
        </p:txBody>
      </p:sp>
    </p:spTree>
    <p:extLst>
      <p:ext uri="{BB962C8B-B14F-4D97-AF65-F5344CB8AC3E}">
        <p14:creationId xmlns:p14="http://schemas.microsoft.com/office/powerpoint/2010/main" val="352122004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EDF149-816A-4257-A64D-E23E91A5063C}"/>
              </a:ext>
            </a:extLst>
          </p:cNvPr>
          <p:cNvSpPr>
            <a:spLocks noGrp="1"/>
          </p:cNvSpPr>
          <p:nvPr>
            <p:ph type="dt" sz="half" idx="10"/>
          </p:nvPr>
        </p:nvSpPr>
        <p:spPr/>
        <p:txBody>
          <a:bodyPr/>
          <a:lstStyle/>
          <a:p>
            <a:fld id="{BE72F864-C261-4ACC-899D-1F7B54215EB6}" type="datetime3">
              <a:rPr lang="en-US" smtClean="0"/>
              <a:t>23 October 2025</a:t>
            </a:fld>
            <a:endParaRPr lang="en-IN" dirty="0"/>
          </a:p>
        </p:txBody>
      </p:sp>
      <p:sp>
        <p:nvSpPr>
          <p:cNvPr id="4" name="Footer Placeholder 3">
            <a:extLst>
              <a:ext uri="{FF2B5EF4-FFF2-40B4-BE49-F238E27FC236}">
                <a16:creationId xmlns:a16="http://schemas.microsoft.com/office/drawing/2014/main" id="{4678256F-B716-4FA1-B0CC-85D20C72FCE5}"/>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32344F6A-D6D0-4CE3-8495-873C004D38DC}"/>
              </a:ext>
            </a:extLst>
          </p:cNvPr>
          <p:cNvSpPr>
            <a:spLocks noGrp="1"/>
          </p:cNvSpPr>
          <p:nvPr>
            <p:ph type="sldNum" sz="quarter" idx="12"/>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374912046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Focused dat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39B669-D18F-448E-A005-0A353671C9CB}"/>
              </a:ext>
            </a:extLst>
          </p:cNvPr>
          <p:cNvSpPr>
            <a:spLocks noGrp="1"/>
          </p:cNvSpPr>
          <p:nvPr>
            <p:ph type="dt" sz="half" idx="10"/>
          </p:nvPr>
        </p:nvSpPr>
        <p:spPr/>
        <p:txBody>
          <a:bodyPr/>
          <a:lstStyle/>
          <a:p>
            <a:fld id="{DE39BF9A-0D1B-456C-90FD-7DD4E43985FE}" type="datetime3">
              <a:rPr lang="en-US" smtClean="0"/>
              <a:t>23 October 2025</a:t>
            </a:fld>
            <a:endParaRPr lang="en-IN" dirty="0"/>
          </a:p>
        </p:txBody>
      </p:sp>
      <p:sp>
        <p:nvSpPr>
          <p:cNvPr id="3" name="Footer Placeholder 2">
            <a:extLst>
              <a:ext uri="{FF2B5EF4-FFF2-40B4-BE49-F238E27FC236}">
                <a16:creationId xmlns:a16="http://schemas.microsoft.com/office/drawing/2014/main" id="{A7031300-352D-4FEE-9216-28FB241372A5}"/>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CAADEB71-FD7D-4974-99DD-0F48E0466750}"/>
              </a:ext>
            </a:extLst>
          </p:cNvPr>
          <p:cNvSpPr>
            <a:spLocks noGrp="1"/>
          </p:cNvSpPr>
          <p:nvPr>
            <p:ph type="sldNum" sz="quarter" idx="12"/>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282949026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570B882-5FC5-4C48-9562-890886DDEDF3}"/>
              </a:ext>
            </a:extLst>
          </p:cNvPr>
          <p:cNvSpPr>
            <a:spLocks noGrp="1"/>
          </p:cNvSpPr>
          <p:nvPr>
            <p:ph type="dt" sz="half" idx="10"/>
          </p:nvPr>
        </p:nvSpPr>
        <p:spPr/>
        <p:txBody>
          <a:bodyPr/>
          <a:lstStyle/>
          <a:p>
            <a:fld id="{678A09A2-12AE-4A08-9E31-994E3910808B}" type="datetime3">
              <a:rPr lang="en-US" smtClean="0"/>
              <a:t>23 October 2025</a:t>
            </a:fld>
            <a:endParaRPr lang="en-IN" dirty="0"/>
          </a:p>
        </p:txBody>
      </p:sp>
      <p:sp>
        <p:nvSpPr>
          <p:cNvPr id="3" name="Footer Placeholder 2">
            <a:extLst>
              <a:ext uri="{FF2B5EF4-FFF2-40B4-BE49-F238E27FC236}">
                <a16:creationId xmlns:a16="http://schemas.microsoft.com/office/drawing/2014/main" id="{992E7899-FE60-4FDA-8608-58147D09186A}"/>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BAA32B5C-3285-477F-B755-A6F2F0F4D3A2}"/>
              </a:ext>
            </a:extLst>
          </p:cNvPr>
          <p:cNvSpPr>
            <a:spLocks noGrp="1"/>
          </p:cNvSpPr>
          <p:nvPr>
            <p:ph type="sldNum" sz="quarter" idx="12"/>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2511547836"/>
      </p:ext>
    </p:extLst>
  </p:cSld>
  <p:clrMapOvr>
    <a:masterClrMapping/>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7416E9-5919-4213-81D7-5E74B3B61EAA}"/>
              </a:ext>
            </a:extLst>
          </p:cNvPr>
          <p:cNvSpPr>
            <a:spLocks noGrp="1"/>
          </p:cNvSpPr>
          <p:nvPr>
            <p:ph type="dt" sz="half" idx="10"/>
          </p:nvPr>
        </p:nvSpPr>
        <p:spPr/>
        <p:txBody>
          <a:bodyPr/>
          <a:lstStyle/>
          <a:p>
            <a:fld id="{0BD55BA1-5616-41A0-A230-900CC53918C9}" type="datetime3">
              <a:rPr lang="en-US" smtClean="0"/>
              <a:t>23 October 2025</a:t>
            </a:fld>
            <a:endParaRPr lang="en-IN" dirty="0"/>
          </a:p>
        </p:txBody>
      </p:sp>
      <p:sp>
        <p:nvSpPr>
          <p:cNvPr id="3" name="Footer Placeholder 2">
            <a:extLst>
              <a:ext uri="{FF2B5EF4-FFF2-40B4-BE49-F238E27FC236}">
                <a16:creationId xmlns:a16="http://schemas.microsoft.com/office/drawing/2014/main" id="{6BDFF1B2-A745-40FB-B885-B3638A4F4178}"/>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0DC9AD96-7B7E-4E05-90E8-1F98943B0720}"/>
              </a:ext>
            </a:extLst>
          </p:cNvPr>
          <p:cNvSpPr>
            <a:spLocks noGrp="1"/>
          </p:cNvSpPr>
          <p:nvPr>
            <p:ph type="sldNum" sz="quarter" idx="12"/>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710663780"/>
      </p:ext>
    </p:extLst>
  </p:cSld>
  <p:clrMapOvr>
    <a:masterClrMapping/>
  </p:clrMapOvr>
  <p:extLst>
    <p:ext uri="{DCECCB84-F9BA-43D5-87BE-67443E8EF086}">
      <p15:sldGuideLst xmlns:p15="http://schemas.microsoft.com/office/powerpoint/2012/main"/>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636970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Empty">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8350" cy="6858000"/>
          </a:xfrm>
        </p:spPr>
        <p:txBody>
          <a:bodyPr anchor="ctr"/>
          <a:lstStyle>
            <a:lvl1pPr marL="0" indent="0" algn="ctr">
              <a:buNone/>
              <a:defRPr/>
            </a:lvl1pPr>
          </a:lstStyle>
          <a:p>
            <a:r>
              <a:rPr lang="en-IN" dirty="0"/>
              <a:t>Video</a:t>
            </a:r>
          </a:p>
        </p:txBody>
      </p:sp>
      <p:sp>
        <p:nvSpPr>
          <p:cNvPr id="2" name="Date Placeholder 1">
            <a:extLst>
              <a:ext uri="{FF2B5EF4-FFF2-40B4-BE49-F238E27FC236}">
                <a16:creationId xmlns:a16="http://schemas.microsoft.com/office/drawing/2014/main" id="{711B3654-4C35-482F-B580-02C23F975B92}"/>
              </a:ext>
            </a:extLst>
          </p:cNvPr>
          <p:cNvSpPr>
            <a:spLocks noGrp="1"/>
          </p:cNvSpPr>
          <p:nvPr>
            <p:ph type="dt" sz="half" idx="11"/>
          </p:nvPr>
        </p:nvSpPr>
        <p:spPr/>
        <p:txBody>
          <a:bodyPr/>
          <a:lstStyle/>
          <a:p>
            <a:fld id="{ECB31890-3905-4699-8A54-4A643E2FBD12}" type="datetime3">
              <a:rPr lang="en-US" smtClean="0"/>
              <a:t>23 October 2025</a:t>
            </a:fld>
            <a:endParaRPr lang="en-IN" dirty="0"/>
          </a:p>
        </p:txBody>
      </p:sp>
      <p:sp>
        <p:nvSpPr>
          <p:cNvPr id="4" name="Footer Placeholder 3">
            <a:extLst>
              <a:ext uri="{FF2B5EF4-FFF2-40B4-BE49-F238E27FC236}">
                <a16:creationId xmlns:a16="http://schemas.microsoft.com/office/drawing/2014/main" id="{162EFEC5-10C4-4E79-B06E-F14B8F305F91}"/>
              </a:ext>
            </a:extLst>
          </p:cNvPr>
          <p:cNvSpPr>
            <a:spLocks noGrp="1"/>
          </p:cNvSpPr>
          <p:nvPr>
            <p:ph type="ftr" sz="quarter" idx="12"/>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0CC05763-C066-4818-A1DF-64ED4D64BE2E}"/>
              </a:ext>
            </a:extLst>
          </p:cNvPr>
          <p:cNvSpPr>
            <a:spLocks noGrp="1"/>
          </p:cNvSpPr>
          <p:nvPr>
            <p:ph type="sldNum" sz="quarter" idx="13"/>
          </p:nvPr>
        </p:nvSpPr>
        <p:spPr/>
        <p:txBody>
          <a:body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123476108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C129049-E3D5-4C0A-BB1F-72BEDB1FB59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sp>
        <p:nvSpPr>
          <p:cNvPr id="8" name="Content Placeholder 2"/>
          <p:cNvSpPr>
            <a:spLocks noGrp="1"/>
          </p:cNvSpPr>
          <p:nvPr>
            <p:ph idx="1"/>
          </p:nvPr>
        </p:nvSpPr>
        <p:spPr>
          <a:xfrm>
            <a:off x="607799" y="719139"/>
            <a:ext cx="4677635" cy="5210062"/>
          </a:xfrm>
        </p:spPr>
        <p:txBody>
          <a:bodyPr/>
          <a:lstStyle>
            <a:lvl1pPr marL="0" indent="0" algn="l" defTabSz="994865" rtl="0" fontAlgn="base">
              <a:lnSpc>
                <a:spcPct val="100000"/>
              </a:lnSpc>
              <a:spcBef>
                <a:spcPct val="70000"/>
              </a:spcBef>
              <a:spcAft>
                <a:spcPct val="0"/>
              </a:spcAft>
              <a:buSzPct val="100000"/>
              <a:buNone/>
              <a:defRPr lang="en-US" sz="1199" kern="1200" noProof="0" dirty="0" smtClean="0">
                <a:solidFill>
                  <a:schemeClr val="bg1"/>
                </a:solidFill>
                <a:latin typeface="EYInterstate Light" panose="02000506000000020004" pitchFamily="2" charset="0"/>
                <a:ea typeface="+mn-ea"/>
                <a:cs typeface="Arial" pitchFamily="34" charset="0"/>
              </a:defRPr>
            </a:lvl1pPr>
            <a:lvl2pPr marL="0" indent="0" algn="l" defTabSz="994865"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125" indent="-176125" algn="l" defTabSz="994865"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4865"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819" indent="-188819" algn="l" defTabSz="994865"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21841592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1_Final legal text">
    <p:spTree>
      <p:nvGrpSpPr>
        <p:cNvPr id="1" name=""/>
        <p:cNvGrpSpPr/>
        <p:nvPr/>
      </p:nvGrpSpPr>
      <p:grpSpPr>
        <a:xfrm>
          <a:off x="0" y="0"/>
          <a:ext cx="0" cy="0"/>
          <a:chOff x="0" y="0"/>
          <a:chExt cx="0" cy="0"/>
        </a:xfrm>
      </p:grpSpPr>
      <p:pic>
        <p:nvPicPr>
          <p:cNvPr id="5" name="Content Placeholder 3">
            <a:extLst>
              <a:ext uri="{FF2B5EF4-FFF2-40B4-BE49-F238E27FC236}">
                <a16:creationId xmlns:a16="http://schemas.microsoft.com/office/drawing/2014/main" id="{501A2F11-32A0-4526-A5F7-F4382DA5B4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55" y="0"/>
            <a:ext cx="12192000" cy="6858000"/>
          </a:xfrm>
          <a:prstGeom prst="rect">
            <a:avLst/>
          </a:prstGeom>
        </p:spPr>
      </p:pic>
      <p:sp>
        <p:nvSpPr>
          <p:cNvPr id="8" name="Content Placeholder 2"/>
          <p:cNvSpPr>
            <a:spLocks noGrp="1"/>
          </p:cNvSpPr>
          <p:nvPr>
            <p:ph idx="1"/>
          </p:nvPr>
        </p:nvSpPr>
        <p:spPr>
          <a:xfrm>
            <a:off x="607799" y="719139"/>
            <a:ext cx="4677635" cy="5210062"/>
          </a:xfrm>
        </p:spPr>
        <p:txBody>
          <a:bodyPr/>
          <a:lstStyle>
            <a:lvl1pPr marL="0" indent="0" algn="l" defTabSz="994865" rtl="0" fontAlgn="base">
              <a:lnSpc>
                <a:spcPct val="100000"/>
              </a:lnSpc>
              <a:spcBef>
                <a:spcPct val="70000"/>
              </a:spcBef>
              <a:spcAft>
                <a:spcPct val="0"/>
              </a:spcAft>
              <a:buSzPct val="100000"/>
              <a:buNone/>
              <a:defRPr lang="en-US" sz="1199" kern="1200" noProof="0" dirty="0" smtClean="0">
                <a:solidFill>
                  <a:schemeClr val="bg1"/>
                </a:solidFill>
                <a:latin typeface="EYInterstate Light" panose="02000506000000020004" pitchFamily="2" charset="0"/>
                <a:ea typeface="+mn-ea"/>
                <a:cs typeface="Arial" pitchFamily="34" charset="0"/>
              </a:defRPr>
            </a:lvl1pPr>
            <a:lvl2pPr marL="0" indent="0" algn="l" defTabSz="994865"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125" indent="-176125" algn="l" defTabSz="994865"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4865"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819" indent="-188819" algn="l" defTabSz="994865"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1499940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2_Final legal text">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54" y="0"/>
            <a:ext cx="12192005" cy="6858000"/>
          </a:xfrm>
          <a:prstGeom prst="rect">
            <a:avLst/>
          </a:prstGeom>
        </p:spPr>
      </p:pic>
      <p:sp>
        <p:nvSpPr>
          <p:cNvPr id="8" name="Content Placeholder 2"/>
          <p:cNvSpPr>
            <a:spLocks noGrp="1"/>
          </p:cNvSpPr>
          <p:nvPr>
            <p:ph idx="1"/>
          </p:nvPr>
        </p:nvSpPr>
        <p:spPr>
          <a:xfrm>
            <a:off x="607799" y="719139"/>
            <a:ext cx="4677635" cy="5210062"/>
          </a:xfrm>
        </p:spPr>
        <p:txBody>
          <a:bodyPr/>
          <a:lstStyle>
            <a:lvl1pPr marL="0" indent="0" algn="l" defTabSz="994865" rtl="0" fontAlgn="base">
              <a:lnSpc>
                <a:spcPct val="100000"/>
              </a:lnSpc>
              <a:spcBef>
                <a:spcPct val="70000"/>
              </a:spcBef>
              <a:spcAft>
                <a:spcPct val="0"/>
              </a:spcAft>
              <a:buSzPct val="100000"/>
              <a:buNone/>
              <a:defRPr lang="en-US" sz="1199" kern="1200" noProof="0" dirty="0" smtClean="0">
                <a:solidFill>
                  <a:schemeClr val="bg1"/>
                </a:solidFill>
                <a:latin typeface="EYInterstate Light" panose="02000506000000020004" pitchFamily="2" charset="0"/>
                <a:ea typeface="+mn-ea"/>
                <a:cs typeface="Arial" pitchFamily="34" charset="0"/>
              </a:defRPr>
            </a:lvl1pPr>
            <a:lvl2pPr marL="0" indent="0" algn="l" defTabSz="994865"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125" indent="-176125" algn="l" defTabSz="994865"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4865"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819" indent="-188819" algn="l" defTabSz="994865"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5767746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32192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tandard slide_Quotes">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477351" y="1488927"/>
            <a:ext cx="2338388"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200" dirty="0">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513350" y="2526765"/>
            <a:ext cx="5292000" cy="1800000"/>
          </a:xfrm>
        </p:spPr>
        <p:txBody>
          <a:bodyPr lIns="90000" tIns="46800" rIns="90000" bIns="46800"/>
          <a:lstStyle>
            <a:lvl1pPr marL="0" indent="0">
              <a:buNone/>
              <a:defRPr lang="en-US" sz="2800" dirty="0" smtClean="0">
                <a:latin typeface="Georgia" panose="02040502050405020303" pitchFamily="18" charset="0"/>
              </a:defRPr>
            </a:lvl1pPr>
          </a:lstStyle>
          <a:p>
            <a:pPr marL="356616" lvl="0" indent="-356616">
              <a:spcBef>
                <a:spcPts val="0"/>
              </a:spcBef>
            </a:pPr>
            <a:r>
              <a:rPr lang="en-US" dirty="0"/>
              <a:t>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513350" y="4632765"/>
            <a:ext cx="5292000" cy="316838"/>
          </a:xfrm>
        </p:spPr>
        <p:txBody>
          <a:bodyPr lIns="90000" tIns="46800" rIns="90000" bIns="46800"/>
          <a:lstStyle>
            <a:lvl1pPr marL="0" indent="0" algn="l" defTabSz="914400" rtl="0" eaLnBrk="1" latinLnBrk="0" hangingPunct="1">
              <a:spcBef>
                <a:spcPts val="0"/>
              </a:spcBef>
              <a:spcAft>
                <a:spcPts val="600"/>
              </a:spcAft>
              <a:buClr>
                <a:schemeClr val="tx2"/>
              </a:buClr>
              <a:buSzPct val="70000"/>
              <a:buFont typeface="Arial" pitchFamily="34" charset="0"/>
              <a:buNone/>
              <a:defRPr lang="en-US" sz="1600" kern="1200" dirty="0" smtClean="0">
                <a:solidFill>
                  <a:schemeClr val="tx2"/>
                </a:solidFill>
                <a:latin typeface="+mn-lt"/>
                <a:ea typeface="+mn-ea"/>
                <a:cs typeface="+mn-cs"/>
              </a:defRPr>
            </a:lvl1pPr>
            <a:lvl2pPr marL="356616" indent="0">
              <a:buNone/>
              <a:defRPr lang="en-US" sz="2000" smtClean="0">
                <a:latin typeface="+mn-lt"/>
              </a:defRPr>
            </a:lvl2pPr>
            <a:lvl3pPr>
              <a:defRPr lang="en-US" sz="1800" smtClean="0">
                <a:latin typeface="+mn-lt"/>
              </a:defRPr>
            </a:lvl3pPr>
            <a:lvl4pPr>
              <a:defRPr lang="en-US" sz="1600" smtClean="0">
                <a:latin typeface="+mn-lt"/>
              </a:defRPr>
            </a:lvl4pPr>
            <a:lvl5pPr>
              <a:defRPr lang="en-IN" sz="1600">
                <a:latin typeface="+mn-lt"/>
              </a:defRPr>
            </a:lvl5pPr>
          </a:lstStyle>
          <a:p>
            <a:pPr marL="0" lvl="0" indent="0">
              <a:spcBef>
                <a:spcPts val="0"/>
              </a:spcBef>
              <a:buNone/>
            </a:pPr>
            <a:r>
              <a:rPr lang="en-US" dirty="0"/>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513350" y="4971442"/>
            <a:ext cx="5292000" cy="316838"/>
          </a:xfrm>
        </p:spPr>
        <p:txBody>
          <a:bodyPr lIns="90000" tIns="46800" rIns="90000" bIns="46800"/>
          <a:lstStyle>
            <a:lvl1pPr marL="0" indent="0" algn="l" defTabSz="914400" rtl="0" eaLnBrk="1" latinLnBrk="0" hangingPunct="1">
              <a:spcBef>
                <a:spcPts val="0"/>
              </a:spcBef>
              <a:spcAft>
                <a:spcPts val="600"/>
              </a:spcAft>
              <a:buClr>
                <a:schemeClr val="tx2"/>
              </a:buClr>
              <a:buSzPct val="70000"/>
              <a:buFont typeface="Arial" pitchFamily="34" charset="0"/>
              <a:buNone/>
              <a:defRPr lang="en-US" sz="1600" kern="1200" dirty="0" smtClean="0">
                <a:solidFill>
                  <a:schemeClr val="bg1"/>
                </a:solidFill>
                <a:latin typeface="+mn-lt"/>
                <a:ea typeface="+mn-ea"/>
                <a:cs typeface="+mn-cs"/>
              </a:defRPr>
            </a:lvl1pPr>
            <a:lvl2pPr marL="356616" indent="0">
              <a:buNone/>
              <a:defRPr lang="en-US" sz="2000" smtClean="0">
                <a:latin typeface="+mn-lt"/>
              </a:defRPr>
            </a:lvl2pPr>
            <a:lvl3pPr>
              <a:defRPr lang="en-US" sz="1800" smtClean="0">
                <a:latin typeface="+mn-lt"/>
              </a:defRPr>
            </a:lvl3pPr>
            <a:lvl4pPr>
              <a:defRPr lang="en-US" sz="1600" smtClean="0">
                <a:latin typeface="+mn-lt"/>
              </a:defRPr>
            </a:lvl4pPr>
            <a:lvl5pPr>
              <a:defRPr lang="en-IN" sz="1600">
                <a:latin typeface="+mn-lt"/>
              </a:defRPr>
            </a:lvl5pPr>
          </a:lstStyle>
          <a:p>
            <a:pPr marL="0" lvl="0" indent="0">
              <a:spcBef>
                <a:spcPts val="0"/>
              </a:spcBef>
              <a:buNone/>
            </a:pPr>
            <a:r>
              <a:rPr lang="en-US" dirty="0"/>
              <a:t>Job Title</a:t>
            </a:r>
          </a:p>
        </p:txBody>
      </p:sp>
    </p:spTree>
    <p:extLst>
      <p:ext uri="{BB962C8B-B14F-4D97-AF65-F5344CB8AC3E}">
        <p14:creationId xmlns:p14="http://schemas.microsoft.com/office/powerpoint/2010/main" val="232228480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userDrawn="1">
  <p:cSld name="2_Cover alternate">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498116" y="795662"/>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a:p>
        </p:txBody>
      </p:sp>
      <p:sp>
        <p:nvSpPr>
          <p:cNvPr id="11" name="Title 1"/>
          <p:cNvSpPr>
            <a:spLocks noGrp="1"/>
          </p:cNvSpPr>
          <p:nvPr>
            <p:ph type="ctrTitle"/>
          </p:nvPr>
        </p:nvSpPr>
        <p:spPr>
          <a:xfrm>
            <a:off x="775504" y="1954221"/>
            <a:ext cx="4328932" cy="979702"/>
          </a:xfr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2" name="Subtitle 2"/>
          <p:cNvSpPr>
            <a:spLocks noGrp="1"/>
          </p:cNvSpPr>
          <p:nvPr>
            <p:ph type="subTitle" idx="1"/>
          </p:nvPr>
        </p:nvSpPr>
        <p:spPr>
          <a:xfrm>
            <a:off x="775504" y="3046160"/>
            <a:ext cx="4328932" cy="1046323"/>
          </a:xfrm>
        </p:spPr>
        <p:txBody>
          <a:bodyPr/>
          <a:lstStyle>
            <a:lvl1pPr marL="0" indent="0" algn="l">
              <a:spcAft>
                <a:spcPts val="1199"/>
              </a:spcAft>
              <a:buNone/>
              <a:defRPr sz="1999">
                <a:solidFill>
                  <a:schemeClr val="bg1"/>
                </a:solidFill>
                <a:latin typeface="EYInterstate" panose="02000503020000020004" pitchFamily="2" charset="0"/>
                <a:cs typeface="Arial" pitchFamily="34" charset="0"/>
              </a:defRPr>
            </a:lvl1pPr>
            <a:lvl2pPr marL="0" indent="0" algn="l">
              <a:buNone/>
              <a:defRPr sz="1599" b="1">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grpSp>
        <p:nvGrpSpPr>
          <p:cNvPr id="14" name="Group 4">
            <a:extLst>
              <a:ext uri="{FF2B5EF4-FFF2-40B4-BE49-F238E27FC236}">
                <a16:creationId xmlns:a16="http://schemas.microsoft.com/office/drawing/2014/main" id="{C8422AE9-8257-41A9-AB41-1F10585C886F}"/>
              </a:ext>
            </a:extLst>
          </p:cNvPr>
          <p:cNvGrpSpPr>
            <a:grpSpLocks noChangeAspect="1"/>
          </p:cNvGrpSpPr>
          <p:nvPr userDrawn="1"/>
        </p:nvGrpSpPr>
        <p:grpSpPr bwMode="auto">
          <a:xfrm>
            <a:off x="10364788" y="4960938"/>
            <a:ext cx="1225550" cy="1435100"/>
            <a:chOff x="6529" y="3125"/>
            <a:chExt cx="772" cy="904"/>
          </a:xfrm>
        </p:grpSpPr>
        <p:sp>
          <p:nvSpPr>
            <p:cNvPr id="15" name="Freeform 5">
              <a:extLst>
                <a:ext uri="{FF2B5EF4-FFF2-40B4-BE49-F238E27FC236}">
                  <a16:creationId xmlns:a16="http://schemas.microsoft.com/office/drawing/2014/main" id="{D19659BD-653C-4300-9060-420AFAE3958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7" name="Freeform 6">
              <a:extLst>
                <a:ext uri="{FF2B5EF4-FFF2-40B4-BE49-F238E27FC236}">
                  <a16:creationId xmlns:a16="http://schemas.microsoft.com/office/drawing/2014/main" id="{A4669336-72A1-4233-827A-C41AB4C1CC04}"/>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grpSp>
    </p:spTree>
    <p:extLst>
      <p:ext uri="{BB962C8B-B14F-4D97-AF65-F5344CB8AC3E}">
        <p14:creationId xmlns:p14="http://schemas.microsoft.com/office/powerpoint/2010/main" val="3497563458"/>
      </p:ext>
    </p:extLst>
  </p:cSld>
  <p:clrMapOvr>
    <a:masterClrMapping/>
  </p:clrMapOvr>
  <p:extLst>
    <p:ext uri="{DCECCB84-F9BA-43D5-87BE-67443E8EF086}">
      <p15:sldGuideLst xmlns:p15="http://schemas.microsoft.com/office/powerpoint/2012/main">
        <p15:guide id="1" orient="horz" pos="2160">
          <p15:clr>
            <a:srgbClr val="FBAE40"/>
          </p15:clr>
        </p15:guide>
        <p15:guide id="2" pos="3842">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userDrawn="1">
  <p:cSld name="2_Cover">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498116" y="795662"/>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a:p>
        </p:txBody>
      </p:sp>
      <p:sp>
        <p:nvSpPr>
          <p:cNvPr id="11" name="Title 1"/>
          <p:cNvSpPr>
            <a:spLocks noGrp="1"/>
          </p:cNvSpPr>
          <p:nvPr>
            <p:ph type="ctrTitle"/>
          </p:nvPr>
        </p:nvSpPr>
        <p:spPr>
          <a:xfrm>
            <a:off x="775504" y="1954221"/>
            <a:ext cx="4328932" cy="979702"/>
          </a:xfr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2" name="Subtitle 2"/>
          <p:cNvSpPr>
            <a:spLocks noGrp="1"/>
          </p:cNvSpPr>
          <p:nvPr>
            <p:ph type="subTitle" idx="1"/>
          </p:nvPr>
        </p:nvSpPr>
        <p:spPr>
          <a:xfrm>
            <a:off x="775504" y="3046160"/>
            <a:ext cx="4328932" cy="1046323"/>
          </a:xfrm>
        </p:spPr>
        <p:txBody>
          <a:bodyPr/>
          <a:lstStyle>
            <a:lvl1pPr marL="0" indent="0" algn="l">
              <a:spcAft>
                <a:spcPts val="1199"/>
              </a:spcAft>
              <a:buNone/>
              <a:defRPr sz="1999">
                <a:solidFill>
                  <a:schemeClr val="bg1"/>
                </a:solidFill>
                <a:latin typeface="EYInterstate" panose="02000503020000020004" pitchFamily="2" charset="0"/>
                <a:cs typeface="Arial" pitchFamily="34" charset="0"/>
              </a:defRPr>
            </a:lvl1pPr>
            <a:lvl2pPr marL="0" indent="0" algn="l">
              <a:buNone/>
              <a:defRPr sz="1599" b="1">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cxnSp>
        <p:nvCxnSpPr>
          <p:cNvPr id="7" name="Straight Connector 6">
            <a:extLst>
              <a:ext uri="{FF2B5EF4-FFF2-40B4-BE49-F238E27FC236}">
                <a16:creationId xmlns:a16="http://schemas.microsoft.com/office/drawing/2014/main" id="{F93BD223-2224-476C-AB5C-300C248C1618}"/>
              </a:ext>
            </a:extLst>
          </p:cNvPr>
          <p:cNvCxnSpPr>
            <a:cxnSpLocks/>
          </p:cNvCxnSpPr>
          <p:nvPr userDrawn="1"/>
        </p:nvCxnSpPr>
        <p:spPr>
          <a:xfrm>
            <a:off x="1333185" y="5709060"/>
            <a:ext cx="8122101" cy="0"/>
          </a:xfrm>
          <a:prstGeom prst="line">
            <a:avLst/>
          </a:prstGeom>
          <a:ln>
            <a:solidFill>
              <a:srgbClr val="82829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51B4C43-E5F8-400E-A971-58A3766B1BF0}"/>
              </a:ext>
            </a:extLst>
          </p:cNvPr>
          <p:cNvSpPr txBox="1"/>
          <p:nvPr userDrawn="1"/>
        </p:nvSpPr>
        <p:spPr>
          <a:xfrm>
            <a:off x="461985" y="5605202"/>
            <a:ext cx="1045073" cy="197581"/>
          </a:xfrm>
          <a:prstGeom prst="rect">
            <a:avLst/>
          </a:prstGeom>
          <a:noFill/>
        </p:spPr>
        <p:txBody>
          <a:bodyPr wrap="square" lIns="0" tIns="0" rIns="0" bIns="0" rtlCol="0" anchor="ctr" anchorCtr="0">
            <a:noAutofit/>
          </a:bodyPr>
          <a:lstStyle/>
          <a:p>
            <a:r>
              <a:rPr lang="en-GB" sz="1199" dirty="0">
                <a:solidFill>
                  <a:srgbClr val="828290"/>
                </a:solidFill>
                <a:latin typeface="EYInterstate Light" panose="02000506000000020004" pitchFamily="2" charset="0"/>
              </a:rPr>
              <a:t>Written by</a:t>
            </a:r>
          </a:p>
        </p:txBody>
      </p:sp>
      <p:sp>
        <p:nvSpPr>
          <p:cNvPr id="10" name="Text Placeholder 16">
            <a:extLst>
              <a:ext uri="{FF2B5EF4-FFF2-40B4-BE49-F238E27FC236}">
                <a16:creationId xmlns:a16="http://schemas.microsoft.com/office/drawing/2014/main" id="{A9465B6B-DFD4-4E0C-9ACE-E88CA2220464}"/>
              </a:ext>
            </a:extLst>
          </p:cNvPr>
          <p:cNvSpPr>
            <a:spLocks noGrp="1"/>
          </p:cNvSpPr>
          <p:nvPr>
            <p:ph type="body" sz="quarter" idx="14" hasCustomPrompt="1"/>
          </p:nvPr>
        </p:nvSpPr>
        <p:spPr>
          <a:xfrm>
            <a:off x="1333185" y="6019189"/>
            <a:ext cx="3089275" cy="180000"/>
          </a:xfrm>
        </p:spPr>
        <p:txBody>
          <a:bodyPr/>
          <a:lstStyle>
            <a:lvl1pPr marL="0" indent="0">
              <a:buNone/>
              <a:defRPr sz="1199">
                <a:solidFill>
                  <a:schemeClr val="bg1"/>
                </a:solidFill>
              </a:defRPr>
            </a:lvl1pPr>
          </a:lstStyle>
          <a:p>
            <a:pPr lvl="0"/>
            <a:r>
              <a:rPr lang="en-US" dirty="0"/>
              <a:t>Name Surname</a:t>
            </a:r>
            <a:endParaRPr lang="en-GB" dirty="0"/>
          </a:p>
        </p:txBody>
      </p:sp>
      <p:sp>
        <p:nvSpPr>
          <p:cNvPr id="13" name="Text Placeholder 16">
            <a:extLst>
              <a:ext uri="{FF2B5EF4-FFF2-40B4-BE49-F238E27FC236}">
                <a16:creationId xmlns:a16="http://schemas.microsoft.com/office/drawing/2014/main" id="{A1F2ED22-5637-4AB8-ABD8-3693A6EA55FD}"/>
              </a:ext>
            </a:extLst>
          </p:cNvPr>
          <p:cNvSpPr>
            <a:spLocks noGrp="1"/>
          </p:cNvSpPr>
          <p:nvPr>
            <p:ph type="body" sz="quarter" idx="15" hasCustomPrompt="1"/>
          </p:nvPr>
        </p:nvSpPr>
        <p:spPr>
          <a:xfrm>
            <a:off x="1333185" y="6216807"/>
            <a:ext cx="3089275" cy="180000"/>
          </a:xfrm>
        </p:spPr>
        <p:txBody>
          <a:bodyPr/>
          <a:lstStyle>
            <a:lvl1pPr marL="0" indent="0">
              <a:buNone/>
              <a:defRPr sz="1199">
                <a:solidFill>
                  <a:schemeClr val="bg1"/>
                </a:solidFill>
              </a:defRPr>
            </a:lvl1pPr>
          </a:lstStyle>
          <a:p>
            <a:pPr lvl="0"/>
            <a:r>
              <a:rPr lang="en-US" dirty="0"/>
              <a:t>Job Title</a:t>
            </a:r>
            <a:endParaRPr lang="en-GB" dirty="0"/>
          </a:p>
        </p:txBody>
      </p:sp>
      <p:sp>
        <p:nvSpPr>
          <p:cNvPr id="14" name="Picture Placeholder 19">
            <a:extLst>
              <a:ext uri="{FF2B5EF4-FFF2-40B4-BE49-F238E27FC236}">
                <a16:creationId xmlns:a16="http://schemas.microsoft.com/office/drawing/2014/main" id="{29A5E1BC-8F6B-43EF-9FF6-8242E7708BDA}"/>
              </a:ext>
            </a:extLst>
          </p:cNvPr>
          <p:cNvSpPr>
            <a:spLocks noGrp="1"/>
          </p:cNvSpPr>
          <p:nvPr>
            <p:ph type="pic" sz="quarter" idx="16"/>
          </p:nvPr>
        </p:nvSpPr>
        <p:spPr>
          <a:xfrm>
            <a:off x="461983" y="5914642"/>
            <a:ext cx="576000" cy="576000"/>
          </a:xfrm>
          <a:prstGeom prst="ellipse">
            <a:avLst/>
          </a:prstGeom>
        </p:spPr>
        <p:txBody>
          <a:bodyPr anchor="ctr"/>
          <a:lstStyle>
            <a:lvl1pPr marL="0" indent="0" algn="ctr">
              <a:buNone/>
              <a:defRPr sz="900">
                <a:solidFill>
                  <a:schemeClr val="bg1"/>
                </a:solidFill>
              </a:defRPr>
            </a:lvl1pPr>
          </a:lstStyle>
          <a:p>
            <a:endParaRPr lang="en-GB" dirty="0"/>
          </a:p>
        </p:txBody>
      </p:sp>
      <p:grpSp>
        <p:nvGrpSpPr>
          <p:cNvPr id="2" name="Group 4">
            <a:extLst>
              <a:ext uri="{FF2B5EF4-FFF2-40B4-BE49-F238E27FC236}">
                <a16:creationId xmlns:a16="http://schemas.microsoft.com/office/drawing/2014/main" id="{63F02F42-4916-4588-807F-4BB7367EB0EC}"/>
              </a:ext>
            </a:extLst>
          </p:cNvPr>
          <p:cNvGrpSpPr>
            <a:grpSpLocks noChangeAspect="1"/>
          </p:cNvGrpSpPr>
          <p:nvPr userDrawn="1"/>
        </p:nvGrpSpPr>
        <p:grpSpPr bwMode="auto">
          <a:xfrm>
            <a:off x="10364788" y="4960938"/>
            <a:ext cx="1225550" cy="1435100"/>
            <a:chOff x="6529" y="3125"/>
            <a:chExt cx="772" cy="904"/>
          </a:xfrm>
        </p:grpSpPr>
        <p:sp>
          <p:nvSpPr>
            <p:cNvPr id="4" name="Freeform 5">
              <a:extLst>
                <a:ext uri="{FF2B5EF4-FFF2-40B4-BE49-F238E27FC236}">
                  <a16:creationId xmlns:a16="http://schemas.microsoft.com/office/drawing/2014/main" id="{0BD928C5-1C7D-4599-A7E9-8AB1B188C6AA}"/>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5" name="Freeform 6">
              <a:extLst>
                <a:ext uri="{FF2B5EF4-FFF2-40B4-BE49-F238E27FC236}">
                  <a16:creationId xmlns:a16="http://schemas.microsoft.com/office/drawing/2014/main" id="{37C281E8-2924-471F-A849-26C37A059B4E}"/>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grpSp>
    </p:spTree>
    <p:extLst>
      <p:ext uri="{BB962C8B-B14F-4D97-AF65-F5344CB8AC3E}">
        <p14:creationId xmlns:p14="http://schemas.microsoft.com/office/powerpoint/2010/main" val="3686495068"/>
      </p:ext>
    </p:extLst>
  </p:cSld>
  <p:clrMapOvr>
    <a:masterClrMapping/>
  </p:clrMapOvr>
  <p:extLst>
    <p:ext uri="{DCECCB84-F9BA-43D5-87BE-67443E8EF086}">
      <p15:sldGuideLst xmlns:p15="http://schemas.microsoft.com/office/powerpoint/2012/main">
        <p15:guide id="1" orient="horz" pos="2160">
          <p15:clr>
            <a:srgbClr val="FBAE40"/>
          </p15:clr>
        </p15:guide>
        <p15:guide id="2" pos="3842">
          <p15:clr>
            <a:srgbClr val="FBAE4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userDrawn="1">
  <p:cSld name="1_Approved question tall">
    <p:spTree>
      <p:nvGrpSpPr>
        <p:cNvPr id="1" name=""/>
        <p:cNvGrpSpPr/>
        <p:nvPr/>
      </p:nvGrpSpPr>
      <p:grpSpPr>
        <a:xfrm>
          <a:off x="0" y="0"/>
          <a:ext cx="0" cy="0"/>
          <a:chOff x="0" y="0"/>
          <a:chExt cx="0" cy="0"/>
        </a:xfrm>
      </p:grpSpPr>
      <p:grpSp>
        <p:nvGrpSpPr>
          <p:cNvPr id="186" name="Group 185">
            <a:extLst>
              <a:ext uri="{FF2B5EF4-FFF2-40B4-BE49-F238E27FC236}">
                <a16:creationId xmlns:a16="http://schemas.microsoft.com/office/drawing/2014/main" id="{9CDE954B-B280-441B-9B2D-3DC58AAE3926}"/>
              </a:ext>
            </a:extLst>
          </p:cNvPr>
          <p:cNvGrpSpPr/>
          <p:nvPr userDrawn="1"/>
        </p:nvGrpSpPr>
        <p:grpSpPr>
          <a:xfrm>
            <a:off x="498115" y="5826614"/>
            <a:ext cx="3878023" cy="570195"/>
            <a:chOff x="498115" y="5951018"/>
            <a:chExt cx="3878023" cy="570195"/>
          </a:xfrm>
        </p:grpSpPr>
        <p:sp>
          <p:nvSpPr>
            <p:cNvPr id="187" name="Rectangle 186">
              <a:extLst>
                <a:ext uri="{FF2B5EF4-FFF2-40B4-BE49-F238E27FC236}">
                  <a16:creationId xmlns:a16="http://schemas.microsoft.com/office/drawing/2014/main" id="{93D8FAC8-9530-49D4-8284-D35D1B1509D3}"/>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88" name="Rectangle 6">
              <a:extLst>
                <a:ext uri="{FF2B5EF4-FFF2-40B4-BE49-F238E27FC236}">
                  <a16:creationId xmlns:a16="http://schemas.microsoft.com/office/drawing/2014/main" id="{FD924F44-93C1-4254-B594-53DB14FD995E}"/>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89" name="Rectangle 7">
              <a:extLst>
                <a:ext uri="{FF2B5EF4-FFF2-40B4-BE49-F238E27FC236}">
                  <a16:creationId xmlns:a16="http://schemas.microsoft.com/office/drawing/2014/main" id="{2A2DA425-7935-45A1-B63F-2D14CF8D5F9C}"/>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90" name="Freeform 8">
              <a:extLst>
                <a:ext uri="{FF2B5EF4-FFF2-40B4-BE49-F238E27FC236}">
                  <a16:creationId xmlns:a16="http://schemas.microsoft.com/office/drawing/2014/main" id="{91EFF75E-13E7-4E35-B108-D9FD5E9C802C}"/>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1" name="Freeform 9">
              <a:extLst>
                <a:ext uri="{FF2B5EF4-FFF2-40B4-BE49-F238E27FC236}">
                  <a16:creationId xmlns:a16="http://schemas.microsoft.com/office/drawing/2014/main" id="{4411951F-E009-4FE7-B2EC-47771CA8E178}"/>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2" name="Freeform 10">
              <a:extLst>
                <a:ext uri="{FF2B5EF4-FFF2-40B4-BE49-F238E27FC236}">
                  <a16:creationId xmlns:a16="http://schemas.microsoft.com/office/drawing/2014/main" id="{B28EE49C-5F5A-49C6-AEB8-6D12DDF344ED}"/>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3" name="Freeform 11">
              <a:extLst>
                <a:ext uri="{FF2B5EF4-FFF2-40B4-BE49-F238E27FC236}">
                  <a16:creationId xmlns:a16="http://schemas.microsoft.com/office/drawing/2014/main" id="{6E2B7D76-D660-491F-8B04-169C6F138B0A}"/>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4" name="Freeform 12">
              <a:extLst>
                <a:ext uri="{FF2B5EF4-FFF2-40B4-BE49-F238E27FC236}">
                  <a16:creationId xmlns:a16="http://schemas.microsoft.com/office/drawing/2014/main" id="{41BE51DE-402B-48B5-99C8-D8BB9A32DF35}"/>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5" name="Freeform 13">
              <a:extLst>
                <a:ext uri="{FF2B5EF4-FFF2-40B4-BE49-F238E27FC236}">
                  <a16:creationId xmlns:a16="http://schemas.microsoft.com/office/drawing/2014/main" id="{8D5E878B-8859-44FA-A69D-DCE630AAB0D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6" name="Freeform 14">
              <a:extLst>
                <a:ext uri="{FF2B5EF4-FFF2-40B4-BE49-F238E27FC236}">
                  <a16:creationId xmlns:a16="http://schemas.microsoft.com/office/drawing/2014/main" id="{08D55808-ECDC-4E9B-84ED-7301E9E716C2}"/>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7" name="Freeform 15">
              <a:extLst>
                <a:ext uri="{FF2B5EF4-FFF2-40B4-BE49-F238E27FC236}">
                  <a16:creationId xmlns:a16="http://schemas.microsoft.com/office/drawing/2014/main" id="{3436B310-313E-4A53-A70D-CA0D0D97FE7A}"/>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8" name="Freeform 16">
              <a:extLst>
                <a:ext uri="{FF2B5EF4-FFF2-40B4-BE49-F238E27FC236}">
                  <a16:creationId xmlns:a16="http://schemas.microsoft.com/office/drawing/2014/main" id="{F3CE55A9-AE55-4169-A58D-8171D9916EC9}"/>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9" name="Freeform 17">
              <a:extLst>
                <a:ext uri="{FF2B5EF4-FFF2-40B4-BE49-F238E27FC236}">
                  <a16:creationId xmlns:a16="http://schemas.microsoft.com/office/drawing/2014/main" id="{FA01BC48-4605-46FC-A7AC-192C7DBCA046}"/>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0" name="Freeform 18">
              <a:extLst>
                <a:ext uri="{FF2B5EF4-FFF2-40B4-BE49-F238E27FC236}">
                  <a16:creationId xmlns:a16="http://schemas.microsoft.com/office/drawing/2014/main" id="{870190F3-472B-4296-B88D-D6904B9F3085}"/>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1" name="Freeform 19">
              <a:extLst>
                <a:ext uri="{FF2B5EF4-FFF2-40B4-BE49-F238E27FC236}">
                  <a16:creationId xmlns:a16="http://schemas.microsoft.com/office/drawing/2014/main" id="{6CEA0F2B-4AAB-4A16-B7F1-CFCB0C0DCEE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2" name="Freeform 20">
              <a:extLst>
                <a:ext uri="{FF2B5EF4-FFF2-40B4-BE49-F238E27FC236}">
                  <a16:creationId xmlns:a16="http://schemas.microsoft.com/office/drawing/2014/main" id="{CD64F657-7EE7-4AF2-ADE4-160C87E64D6B}"/>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3" name="Freeform 21">
              <a:extLst>
                <a:ext uri="{FF2B5EF4-FFF2-40B4-BE49-F238E27FC236}">
                  <a16:creationId xmlns:a16="http://schemas.microsoft.com/office/drawing/2014/main" id="{FA80A690-9084-4519-8D88-A01963C02369}"/>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4" name="Freeform 22">
              <a:extLst>
                <a:ext uri="{FF2B5EF4-FFF2-40B4-BE49-F238E27FC236}">
                  <a16:creationId xmlns:a16="http://schemas.microsoft.com/office/drawing/2014/main" id="{E847401D-2482-482A-AC12-D2E83C13546D}"/>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5" name="Freeform 23">
              <a:extLst>
                <a:ext uri="{FF2B5EF4-FFF2-40B4-BE49-F238E27FC236}">
                  <a16:creationId xmlns:a16="http://schemas.microsoft.com/office/drawing/2014/main" id="{86054F72-4509-4465-B9A8-8DAE3EFD35B0}"/>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6" name="Freeform 24">
              <a:extLst>
                <a:ext uri="{FF2B5EF4-FFF2-40B4-BE49-F238E27FC236}">
                  <a16:creationId xmlns:a16="http://schemas.microsoft.com/office/drawing/2014/main" id="{813850E4-4B62-4FDA-ABD6-F5A5AA5E7C28}"/>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7" name="Freeform 25">
              <a:extLst>
                <a:ext uri="{FF2B5EF4-FFF2-40B4-BE49-F238E27FC236}">
                  <a16:creationId xmlns:a16="http://schemas.microsoft.com/office/drawing/2014/main" id="{1B4F0124-2FAE-4D54-9ECC-E88A8031BBD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8" name="Freeform 26">
              <a:extLst>
                <a:ext uri="{FF2B5EF4-FFF2-40B4-BE49-F238E27FC236}">
                  <a16:creationId xmlns:a16="http://schemas.microsoft.com/office/drawing/2014/main" id="{2A730E5F-DF9C-488E-B4E0-EE9F501529EE}"/>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9" name="Freeform 27">
              <a:extLst>
                <a:ext uri="{FF2B5EF4-FFF2-40B4-BE49-F238E27FC236}">
                  <a16:creationId xmlns:a16="http://schemas.microsoft.com/office/drawing/2014/main" id="{39861D7E-D8DA-436F-9E2F-5C08A8BFB4D5}"/>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0" name="Freeform 28">
              <a:extLst>
                <a:ext uri="{FF2B5EF4-FFF2-40B4-BE49-F238E27FC236}">
                  <a16:creationId xmlns:a16="http://schemas.microsoft.com/office/drawing/2014/main" id="{8B038F9F-6A9C-4E57-A659-0090AF470598}"/>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1" name="Freeform 29">
              <a:extLst>
                <a:ext uri="{FF2B5EF4-FFF2-40B4-BE49-F238E27FC236}">
                  <a16:creationId xmlns:a16="http://schemas.microsoft.com/office/drawing/2014/main" id="{15E4EB7D-754D-4053-9A23-596C7CFDA987}"/>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2" name="Freeform 30">
              <a:extLst>
                <a:ext uri="{FF2B5EF4-FFF2-40B4-BE49-F238E27FC236}">
                  <a16:creationId xmlns:a16="http://schemas.microsoft.com/office/drawing/2014/main" id="{28E147CB-2B8F-497B-B00B-C25E679DC5EB}"/>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3" name="Freeform 31">
              <a:extLst>
                <a:ext uri="{FF2B5EF4-FFF2-40B4-BE49-F238E27FC236}">
                  <a16:creationId xmlns:a16="http://schemas.microsoft.com/office/drawing/2014/main" id="{E68BC676-C787-429D-B59B-1A5CE062F78A}"/>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4" name="Freeform 32">
              <a:extLst>
                <a:ext uri="{FF2B5EF4-FFF2-40B4-BE49-F238E27FC236}">
                  <a16:creationId xmlns:a16="http://schemas.microsoft.com/office/drawing/2014/main" id="{71266960-73CB-44B9-9A97-810858989148}"/>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5" name="Freeform 33">
              <a:extLst>
                <a:ext uri="{FF2B5EF4-FFF2-40B4-BE49-F238E27FC236}">
                  <a16:creationId xmlns:a16="http://schemas.microsoft.com/office/drawing/2014/main" id="{3FF3AC5A-B742-4B29-8E04-03A71D82B9A6}"/>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6" name="Freeform 34">
              <a:extLst>
                <a:ext uri="{FF2B5EF4-FFF2-40B4-BE49-F238E27FC236}">
                  <a16:creationId xmlns:a16="http://schemas.microsoft.com/office/drawing/2014/main" id="{0C912743-E24B-4E48-8196-5FBD1ECEE9AD}"/>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7" name="Freeform 35">
              <a:extLst>
                <a:ext uri="{FF2B5EF4-FFF2-40B4-BE49-F238E27FC236}">
                  <a16:creationId xmlns:a16="http://schemas.microsoft.com/office/drawing/2014/main" id="{6E2F01F4-1410-4FE1-B043-EA97A1541F32}"/>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8" name="Freeform 36">
              <a:extLst>
                <a:ext uri="{FF2B5EF4-FFF2-40B4-BE49-F238E27FC236}">
                  <a16:creationId xmlns:a16="http://schemas.microsoft.com/office/drawing/2014/main" id="{58ACFF1C-49F0-414E-B9E3-DE4E9FFAA38A}"/>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9" name="Freeform 37">
              <a:extLst>
                <a:ext uri="{FF2B5EF4-FFF2-40B4-BE49-F238E27FC236}">
                  <a16:creationId xmlns:a16="http://schemas.microsoft.com/office/drawing/2014/main" id="{DACBD04B-22FF-4A4F-8B29-A2F31A05423A}"/>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0" name="Freeform 38">
              <a:extLst>
                <a:ext uri="{FF2B5EF4-FFF2-40B4-BE49-F238E27FC236}">
                  <a16:creationId xmlns:a16="http://schemas.microsoft.com/office/drawing/2014/main" id="{A13F6E37-C22B-4FD3-ADFE-9C53ECB44692}"/>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1" name="Freeform 39">
              <a:extLst>
                <a:ext uri="{FF2B5EF4-FFF2-40B4-BE49-F238E27FC236}">
                  <a16:creationId xmlns:a16="http://schemas.microsoft.com/office/drawing/2014/main" id="{76256F1D-405A-49F9-8592-A899623F2DB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2" name="Freeform 40">
              <a:extLst>
                <a:ext uri="{FF2B5EF4-FFF2-40B4-BE49-F238E27FC236}">
                  <a16:creationId xmlns:a16="http://schemas.microsoft.com/office/drawing/2014/main" id="{2F9CAE14-DB05-4B70-867F-3F6164BDB74F}"/>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3" name="Freeform 41">
              <a:extLst>
                <a:ext uri="{FF2B5EF4-FFF2-40B4-BE49-F238E27FC236}">
                  <a16:creationId xmlns:a16="http://schemas.microsoft.com/office/drawing/2014/main" id="{30C7B10F-7027-41F9-BEE2-F1575CB690D6}"/>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4" name="Freeform 42">
              <a:extLst>
                <a:ext uri="{FF2B5EF4-FFF2-40B4-BE49-F238E27FC236}">
                  <a16:creationId xmlns:a16="http://schemas.microsoft.com/office/drawing/2014/main" id="{16B384B2-A2D9-4CB4-AF87-AF1004852B5B}"/>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5" name="Freeform 43">
              <a:extLst>
                <a:ext uri="{FF2B5EF4-FFF2-40B4-BE49-F238E27FC236}">
                  <a16:creationId xmlns:a16="http://schemas.microsoft.com/office/drawing/2014/main" id="{DC309D60-84B9-4652-BEF1-F71EFAD3A402}"/>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6" name="Freeform 44">
              <a:extLst>
                <a:ext uri="{FF2B5EF4-FFF2-40B4-BE49-F238E27FC236}">
                  <a16:creationId xmlns:a16="http://schemas.microsoft.com/office/drawing/2014/main" id="{A4440044-5486-483F-B652-7EE3849461B3}"/>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7" name="Freeform 45">
              <a:extLst>
                <a:ext uri="{FF2B5EF4-FFF2-40B4-BE49-F238E27FC236}">
                  <a16:creationId xmlns:a16="http://schemas.microsoft.com/office/drawing/2014/main" id="{446771E9-EA09-4256-8955-FE392C07AFC4}"/>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8" name="Freeform 46">
              <a:extLst>
                <a:ext uri="{FF2B5EF4-FFF2-40B4-BE49-F238E27FC236}">
                  <a16:creationId xmlns:a16="http://schemas.microsoft.com/office/drawing/2014/main" id="{FE985025-CAA5-44F2-9174-87CD1D8BA182}"/>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9" name="Freeform 47">
              <a:extLst>
                <a:ext uri="{FF2B5EF4-FFF2-40B4-BE49-F238E27FC236}">
                  <a16:creationId xmlns:a16="http://schemas.microsoft.com/office/drawing/2014/main" id="{1105FBBE-AD06-4F22-94D8-E2E98185FAA9}"/>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0" name="Freeform 48">
              <a:extLst>
                <a:ext uri="{FF2B5EF4-FFF2-40B4-BE49-F238E27FC236}">
                  <a16:creationId xmlns:a16="http://schemas.microsoft.com/office/drawing/2014/main" id="{8141824A-6AD4-4B53-B837-71461DD538CC}"/>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1" name="Freeform 49">
              <a:extLst>
                <a:ext uri="{FF2B5EF4-FFF2-40B4-BE49-F238E27FC236}">
                  <a16:creationId xmlns:a16="http://schemas.microsoft.com/office/drawing/2014/main" id="{1CEF1D95-CD6C-417A-9539-CB4DBAA5E07D}"/>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2" name="Freeform 50">
              <a:extLst>
                <a:ext uri="{FF2B5EF4-FFF2-40B4-BE49-F238E27FC236}">
                  <a16:creationId xmlns:a16="http://schemas.microsoft.com/office/drawing/2014/main" id="{BF6CB5D3-9648-4D73-AB7C-5374814E5BA2}"/>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3" name="Freeform 51">
              <a:extLst>
                <a:ext uri="{FF2B5EF4-FFF2-40B4-BE49-F238E27FC236}">
                  <a16:creationId xmlns:a16="http://schemas.microsoft.com/office/drawing/2014/main" id="{55F0E322-3AEE-482E-8E59-9FB04FACA931}"/>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4" name="Freeform 52">
              <a:extLst>
                <a:ext uri="{FF2B5EF4-FFF2-40B4-BE49-F238E27FC236}">
                  <a16:creationId xmlns:a16="http://schemas.microsoft.com/office/drawing/2014/main" id="{0D3C59AD-7CCF-4166-9D21-3C3484889312}"/>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5" name="Freeform 53">
              <a:extLst>
                <a:ext uri="{FF2B5EF4-FFF2-40B4-BE49-F238E27FC236}">
                  <a16:creationId xmlns:a16="http://schemas.microsoft.com/office/drawing/2014/main" id="{9C9DA4CE-7B4D-42AE-9264-92B7D7757DD8}"/>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6" name="Freeform 54">
              <a:extLst>
                <a:ext uri="{FF2B5EF4-FFF2-40B4-BE49-F238E27FC236}">
                  <a16:creationId xmlns:a16="http://schemas.microsoft.com/office/drawing/2014/main" id="{DBCBD0D2-5C9C-4B12-8CF8-9CA320825ED7}"/>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7" name="Freeform 55">
              <a:extLst>
                <a:ext uri="{FF2B5EF4-FFF2-40B4-BE49-F238E27FC236}">
                  <a16:creationId xmlns:a16="http://schemas.microsoft.com/office/drawing/2014/main" id="{CDCFBD31-7961-4587-876E-1FAFC4E74AB8}"/>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8" name="Freeform 56">
              <a:extLst>
                <a:ext uri="{FF2B5EF4-FFF2-40B4-BE49-F238E27FC236}">
                  <a16:creationId xmlns:a16="http://schemas.microsoft.com/office/drawing/2014/main" id="{52482C08-723A-4738-9787-3516B3C1714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9" name="Freeform 57">
              <a:extLst>
                <a:ext uri="{FF2B5EF4-FFF2-40B4-BE49-F238E27FC236}">
                  <a16:creationId xmlns:a16="http://schemas.microsoft.com/office/drawing/2014/main" id="{5B72A8F0-33E3-42CD-88C2-C35BEC0E9833}"/>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0" name="Freeform 58">
              <a:extLst>
                <a:ext uri="{FF2B5EF4-FFF2-40B4-BE49-F238E27FC236}">
                  <a16:creationId xmlns:a16="http://schemas.microsoft.com/office/drawing/2014/main" id="{73FC54A2-6588-499B-968A-79F4CA9CF5F3}"/>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1" name="Freeform 59">
              <a:extLst>
                <a:ext uri="{FF2B5EF4-FFF2-40B4-BE49-F238E27FC236}">
                  <a16:creationId xmlns:a16="http://schemas.microsoft.com/office/drawing/2014/main" id="{1E6AB002-C130-4648-A18E-BA496FF1756C}"/>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2" name="Freeform 60">
              <a:extLst>
                <a:ext uri="{FF2B5EF4-FFF2-40B4-BE49-F238E27FC236}">
                  <a16:creationId xmlns:a16="http://schemas.microsoft.com/office/drawing/2014/main" id="{B0044278-9F7F-4596-96D2-ACFBE0DEC0B1}"/>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3" name="Freeform 61">
              <a:extLst>
                <a:ext uri="{FF2B5EF4-FFF2-40B4-BE49-F238E27FC236}">
                  <a16:creationId xmlns:a16="http://schemas.microsoft.com/office/drawing/2014/main" id="{79F75E0D-27A7-44C1-BF19-495F4768F995}"/>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4" name="Freeform 62">
              <a:extLst>
                <a:ext uri="{FF2B5EF4-FFF2-40B4-BE49-F238E27FC236}">
                  <a16:creationId xmlns:a16="http://schemas.microsoft.com/office/drawing/2014/main" id="{E5B9E395-C74C-4D98-8911-EE2C765D8BEB}"/>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5" name="Freeform 63">
              <a:extLst>
                <a:ext uri="{FF2B5EF4-FFF2-40B4-BE49-F238E27FC236}">
                  <a16:creationId xmlns:a16="http://schemas.microsoft.com/office/drawing/2014/main" id="{53BB8418-388C-4142-9A80-8BF00A87F7B0}"/>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6" name="Freeform 64">
              <a:extLst>
                <a:ext uri="{FF2B5EF4-FFF2-40B4-BE49-F238E27FC236}">
                  <a16:creationId xmlns:a16="http://schemas.microsoft.com/office/drawing/2014/main" id="{0256DB41-B3C1-4FEB-B394-9762C00E7F70}"/>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7" name="Freeform 65">
              <a:extLst>
                <a:ext uri="{FF2B5EF4-FFF2-40B4-BE49-F238E27FC236}">
                  <a16:creationId xmlns:a16="http://schemas.microsoft.com/office/drawing/2014/main" id="{F2BC9C1F-3F30-47A6-B503-20FB179B7F3A}"/>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8" name="Freeform 66">
              <a:extLst>
                <a:ext uri="{FF2B5EF4-FFF2-40B4-BE49-F238E27FC236}">
                  <a16:creationId xmlns:a16="http://schemas.microsoft.com/office/drawing/2014/main" id="{F2E1921C-CA0E-4886-93CA-956A6497CF03}"/>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9" name="Freeform 67">
              <a:extLst>
                <a:ext uri="{FF2B5EF4-FFF2-40B4-BE49-F238E27FC236}">
                  <a16:creationId xmlns:a16="http://schemas.microsoft.com/office/drawing/2014/main" id="{33147323-CD74-4B45-8B3D-9FC2D6ABC4D5}"/>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50" name="Freeform 68">
              <a:extLst>
                <a:ext uri="{FF2B5EF4-FFF2-40B4-BE49-F238E27FC236}">
                  <a16:creationId xmlns:a16="http://schemas.microsoft.com/office/drawing/2014/main" id="{646502BE-8655-4E99-B8D3-19E6C1D2B9F4}"/>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51" name="Freeform 69">
              <a:extLst>
                <a:ext uri="{FF2B5EF4-FFF2-40B4-BE49-F238E27FC236}">
                  <a16:creationId xmlns:a16="http://schemas.microsoft.com/office/drawing/2014/main" id="{7B89F1B5-6B06-45D2-838B-039A44EFFD1B}"/>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52" name="Freeform 70">
              <a:extLst>
                <a:ext uri="{FF2B5EF4-FFF2-40B4-BE49-F238E27FC236}">
                  <a16:creationId xmlns:a16="http://schemas.microsoft.com/office/drawing/2014/main" id="{07A005EC-C937-4146-8D02-C00C5931EBC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grpSp>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944880" y="2158329"/>
            <a:ext cx="4000436" cy="860400"/>
          </a:xfrm>
          <a:prstGeom prst="rect">
            <a:avLst/>
          </a:prstGeo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945072" y="3200329"/>
            <a:ext cx="4020628" cy="645742"/>
          </a:xfrm>
          <a:prstGeom prst="rect">
            <a:avLst/>
          </a:prstGeom>
        </p:spPr>
        <p:txBody>
          <a:bodyPr/>
          <a:lstStyle>
            <a:lvl1pPr marL="0" indent="0" algn="l">
              <a:buNone/>
              <a:defRPr sz="1999">
                <a:solidFill>
                  <a:schemeClr val="bg1"/>
                </a:solidFill>
                <a:latin typeface="EYInterstate Light" panose="02000506000000020004" pitchFamily="2" charset="0"/>
                <a:cs typeface="Arial" pitchFamily="34" charset="0"/>
              </a:defRPr>
            </a:lvl1pPr>
            <a:lvl2pPr marL="0" indent="0" algn="l">
              <a:buNone/>
              <a:defRPr sz="1599">
                <a:solidFill>
                  <a:schemeClr val="tx1">
                    <a:lumMod val="75000"/>
                    <a:lumOff val="25000"/>
                  </a:schemeClr>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grpSp>
        <p:nvGrpSpPr>
          <p:cNvPr id="77" name="Group 76">
            <a:extLst>
              <a:ext uri="{FF2B5EF4-FFF2-40B4-BE49-F238E27FC236}">
                <a16:creationId xmlns:a16="http://schemas.microsoft.com/office/drawing/2014/main" id="{AE95BC52-A56D-4358-A294-750179EBB698}"/>
              </a:ext>
            </a:extLst>
          </p:cNvPr>
          <p:cNvGrpSpPr/>
          <p:nvPr userDrawn="1"/>
        </p:nvGrpSpPr>
        <p:grpSpPr>
          <a:xfrm>
            <a:off x="489367" y="876060"/>
            <a:ext cx="4855295" cy="3374475"/>
            <a:chOff x="6855933" y="899048"/>
            <a:chExt cx="4855295" cy="3374475"/>
          </a:xfrm>
          <a:solidFill>
            <a:schemeClr val="tx2"/>
          </a:solidFill>
        </p:grpSpPr>
        <p:sp>
          <p:nvSpPr>
            <p:cNvPr id="78" name="Freeform: Shape 77">
              <a:extLst>
                <a:ext uri="{FF2B5EF4-FFF2-40B4-BE49-F238E27FC236}">
                  <a16:creationId xmlns:a16="http://schemas.microsoft.com/office/drawing/2014/main" id="{ECBD2AD5-9A79-4CFE-A808-769ADC8898F3}"/>
                </a:ext>
              </a:extLst>
            </p:cNvPr>
            <p:cNvSpPr/>
            <p:nvPr/>
          </p:nvSpPr>
          <p:spPr>
            <a:xfrm>
              <a:off x="6855933" y="899048"/>
              <a:ext cx="4855295" cy="3374475"/>
            </a:xfrm>
            <a:custGeom>
              <a:avLst/>
              <a:gdLst>
                <a:gd name="connsiteX0" fmla="*/ 6731 w 4855294"/>
                <a:gd name="connsiteY0" fmla="*/ 863542 h 3374474"/>
                <a:gd name="connsiteX1" fmla="*/ 6731 w 4855294"/>
                <a:gd name="connsiteY1" fmla="*/ 3095901 h 3374474"/>
                <a:gd name="connsiteX2" fmla="*/ 145659 w 4855294"/>
                <a:gd name="connsiteY2" fmla="*/ 3095901 h 3374474"/>
                <a:gd name="connsiteX3" fmla="*/ 145659 w 4855294"/>
                <a:gd name="connsiteY3" fmla="*/ 988380 h 3374474"/>
                <a:gd name="connsiteX4" fmla="*/ 4715918 w 4855294"/>
                <a:gd name="connsiteY4" fmla="*/ 179673 h 3374474"/>
                <a:gd name="connsiteX5" fmla="*/ 4715918 w 4855294"/>
                <a:gd name="connsiteY5" fmla="*/ 3234829 h 3374474"/>
                <a:gd name="connsiteX6" fmla="*/ 840208 w 4855294"/>
                <a:gd name="connsiteY6" fmla="*/ 3234829 h 3374474"/>
                <a:gd name="connsiteX7" fmla="*/ 840208 w 4855294"/>
                <a:gd name="connsiteY7" fmla="*/ 3373757 h 3374474"/>
                <a:gd name="connsiteX8" fmla="*/ 4854846 w 4855294"/>
                <a:gd name="connsiteY8" fmla="*/ 3373757 h 3374474"/>
                <a:gd name="connsiteX9" fmla="*/ 4854846 w 4855294"/>
                <a:gd name="connsiteY9" fmla="*/ 6731 h 3374474"/>
                <a:gd name="connsiteX10" fmla="*/ 6731 w 4855294"/>
                <a:gd name="connsiteY10" fmla="*/ 863542 h 337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294" h="3374474">
                  <a:moveTo>
                    <a:pt x="6731" y="863542"/>
                  </a:moveTo>
                  <a:lnTo>
                    <a:pt x="6731" y="3095901"/>
                  </a:lnTo>
                  <a:lnTo>
                    <a:pt x="145659" y="3095901"/>
                  </a:lnTo>
                  <a:lnTo>
                    <a:pt x="145659" y="988380"/>
                  </a:lnTo>
                  <a:lnTo>
                    <a:pt x="4715918" y="179673"/>
                  </a:lnTo>
                  <a:lnTo>
                    <a:pt x="4715918" y="3234829"/>
                  </a:lnTo>
                  <a:lnTo>
                    <a:pt x="840208" y="3234829"/>
                  </a:lnTo>
                  <a:lnTo>
                    <a:pt x="840208" y="3373757"/>
                  </a:lnTo>
                  <a:lnTo>
                    <a:pt x="4854846" y="3373757"/>
                  </a:lnTo>
                  <a:lnTo>
                    <a:pt x="4854846" y="6731"/>
                  </a:lnTo>
                  <a:lnTo>
                    <a:pt x="6731" y="863542"/>
                  </a:lnTo>
                  <a:close/>
                </a:path>
              </a:pathLst>
            </a:custGeom>
            <a:grpFill/>
            <a:ln w="9525" cap="flat">
              <a:noFill/>
              <a:prstDash val="solid"/>
              <a:miter/>
            </a:ln>
          </p:spPr>
          <p:txBody>
            <a:bodyPr rtlCol="0" anchor="ctr"/>
            <a:lstStyle/>
            <a:p>
              <a:endParaRPr lang="en-IN" sz="1799" dirty="0"/>
            </a:p>
          </p:txBody>
        </p:sp>
        <p:sp>
          <p:nvSpPr>
            <p:cNvPr id="79" name="Freeform: Shape 78">
              <a:extLst>
                <a:ext uri="{FF2B5EF4-FFF2-40B4-BE49-F238E27FC236}">
                  <a16:creationId xmlns:a16="http://schemas.microsoft.com/office/drawing/2014/main" id="{9EE673CB-A779-4F64-B72D-93428DD2B26D}"/>
                </a:ext>
              </a:extLst>
            </p:cNvPr>
            <p:cNvSpPr/>
            <p:nvPr/>
          </p:nvSpPr>
          <p:spPr>
            <a:xfrm>
              <a:off x="6855933"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sz="1799" dirty="0"/>
            </a:p>
          </p:txBody>
        </p:sp>
        <p:sp>
          <p:nvSpPr>
            <p:cNvPr id="80" name="Freeform: Shape 79">
              <a:extLst>
                <a:ext uri="{FF2B5EF4-FFF2-40B4-BE49-F238E27FC236}">
                  <a16:creationId xmlns:a16="http://schemas.microsoft.com/office/drawing/2014/main" id="{88144C98-507D-403B-8819-FBBF64A82FA3}"/>
                </a:ext>
              </a:extLst>
            </p:cNvPr>
            <p:cNvSpPr/>
            <p:nvPr/>
          </p:nvSpPr>
          <p:spPr>
            <a:xfrm>
              <a:off x="7133789"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sz="1799" dirty="0"/>
            </a:p>
          </p:txBody>
        </p:sp>
        <p:sp>
          <p:nvSpPr>
            <p:cNvPr id="81" name="Freeform: Shape 80">
              <a:extLst>
                <a:ext uri="{FF2B5EF4-FFF2-40B4-BE49-F238E27FC236}">
                  <a16:creationId xmlns:a16="http://schemas.microsoft.com/office/drawing/2014/main" id="{21919CB3-2430-4DA6-BF41-59A1EF9C03CB}"/>
                </a:ext>
              </a:extLst>
            </p:cNvPr>
            <p:cNvSpPr/>
            <p:nvPr/>
          </p:nvSpPr>
          <p:spPr>
            <a:xfrm>
              <a:off x="7411555"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sz="1799" dirty="0"/>
            </a:p>
          </p:txBody>
        </p:sp>
      </p:grpSp>
      <p:grpSp>
        <p:nvGrpSpPr>
          <p:cNvPr id="82" name="Group 4">
            <a:extLst>
              <a:ext uri="{FF2B5EF4-FFF2-40B4-BE49-F238E27FC236}">
                <a16:creationId xmlns:a16="http://schemas.microsoft.com/office/drawing/2014/main" id="{C5FADEE5-07C4-41A9-88D6-C6D2ED1362B8}"/>
              </a:ext>
            </a:extLst>
          </p:cNvPr>
          <p:cNvGrpSpPr>
            <a:grpSpLocks noChangeAspect="1"/>
          </p:cNvGrpSpPr>
          <p:nvPr userDrawn="1"/>
        </p:nvGrpSpPr>
        <p:grpSpPr bwMode="auto">
          <a:xfrm>
            <a:off x="10364788" y="4960938"/>
            <a:ext cx="1225550" cy="1435100"/>
            <a:chOff x="6529" y="3125"/>
            <a:chExt cx="772" cy="904"/>
          </a:xfrm>
        </p:grpSpPr>
        <p:sp>
          <p:nvSpPr>
            <p:cNvPr id="83" name="Freeform 5">
              <a:extLst>
                <a:ext uri="{FF2B5EF4-FFF2-40B4-BE49-F238E27FC236}">
                  <a16:creationId xmlns:a16="http://schemas.microsoft.com/office/drawing/2014/main" id="{5A2C465B-7D43-431D-A35E-50762E7696FC}"/>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84" name="Freeform 6">
              <a:extLst>
                <a:ext uri="{FF2B5EF4-FFF2-40B4-BE49-F238E27FC236}">
                  <a16:creationId xmlns:a16="http://schemas.microsoft.com/office/drawing/2014/main" id="{AC35E6C1-71A8-4C9D-A1A5-682B0BD0A03F}"/>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grpSp>
    </p:spTree>
    <p:extLst>
      <p:ext uri="{BB962C8B-B14F-4D97-AF65-F5344CB8AC3E}">
        <p14:creationId xmlns:p14="http://schemas.microsoft.com/office/powerpoint/2010/main" val="3802942771"/>
      </p:ext>
    </p:extLst>
  </p:cSld>
  <p:clrMapOvr>
    <a:masterClrMapping/>
  </p:clrMapOvr>
  <p:extLst>
    <p:ext uri="{DCECCB84-F9BA-43D5-87BE-67443E8EF086}">
      <p15:sldGuideLst xmlns:p15="http://schemas.microsoft.com/office/powerpoint/2012/main"/>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userDrawn="1">
  <p:cSld name="1_Approved question wide">
    <p:spTree>
      <p:nvGrpSpPr>
        <p:cNvPr id="1" name=""/>
        <p:cNvGrpSpPr/>
        <p:nvPr/>
      </p:nvGrpSpPr>
      <p:grpSpPr>
        <a:xfrm>
          <a:off x="0" y="0"/>
          <a:ext cx="0" cy="0"/>
          <a:chOff x="0" y="0"/>
          <a:chExt cx="0" cy="0"/>
        </a:xfrm>
      </p:grpSpPr>
      <p:grpSp>
        <p:nvGrpSpPr>
          <p:cNvPr id="235" name="Group 234">
            <a:extLst>
              <a:ext uri="{FF2B5EF4-FFF2-40B4-BE49-F238E27FC236}">
                <a16:creationId xmlns:a16="http://schemas.microsoft.com/office/drawing/2014/main" id="{5342E118-6F1D-4C46-956E-4CCCBCAA7952}"/>
              </a:ext>
            </a:extLst>
          </p:cNvPr>
          <p:cNvGrpSpPr/>
          <p:nvPr userDrawn="1"/>
        </p:nvGrpSpPr>
        <p:grpSpPr>
          <a:xfrm>
            <a:off x="498115" y="5826614"/>
            <a:ext cx="3878023" cy="570195"/>
            <a:chOff x="498115" y="5951018"/>
            <a:chExt cx="3878023" cy="570195"/>
          </a:xfrm>
        </p:grpSpPr>
        <p:sp>
          <p:nvSpPr>
            <p:cNvPr id="168" name="Rectangle 167">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69"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70"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71"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2"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3"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4"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5"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6"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7"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8"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9"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0"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1"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2"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3"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4"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5"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6"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7"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8"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9"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0"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1"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2"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3"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4"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5"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6"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7"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8"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9"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0"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1"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2"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3"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4"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5"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6"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7"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8"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9"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0"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1"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2"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3"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4"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5"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6"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7"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8"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9"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0"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1"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2"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3"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4"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5"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6"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7"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8"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9"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0"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1"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2"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3"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grpSp>
      <p:sp>
        <p:nvSpPr>
          <p:cNvPr id="18" name="Title 1"/>
          <p:cNvSpPr>
            <a:spLocks noGrp="1"/>
          </p:cNvSpPr>
          <p:nvPr userDrawn="1">
            <p:ph type="ctrTitle"/>
          </p:nvPr>
        </p:nvSpPr>
        <p:spPr>
          <a:xfrm>
            <a:off x="944880" y="2158329"/>
            <a:ext cx="4783882" cy="860400"/>
          </a:xfrm>
          <a:prstGeom prst="rect">
            <a:avLst/>
          </a:prstGeo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9" name="Subtitle 2"/>
          <p:cNvSpPr>
            <a:spLocks noGrp="1"/>
          </p:cNvSpPr>
          <p:nvPr userDrawn="1">
            <p:ph type="subTitle" idx="1"/>
          </p:nvPr>
        </p:nvSpPr>
        <p:spPr>
          <a:xfrm>
            <a:off x="945072" y="3200329"/>
            <a:ext cx="4808028" cy="645742"/>
          </a:xfrm>
          <a:prstGeom prst="rect">
            <a:avLst/>
          </a:prstGeom>
        </p:spPr>
        <p:txBody>
          <a:bodyPr/>
          <a:lstStyle>
            <a:lvl1pPr marL="0" indent="0" algn="l">
              <a:buNone/>
              <a:defRPr sz="1999">
                <a:solidFill>
                  <a:schemeClr val="bg1"/>
                </a:solidFill>
                <a:latin typeface="EYInterstate Light" panose="02000506000000020004" pitchFamily="2" charset="0"/>
                <a:cs typeface="Arial" pitchFamily="34" charset="0"/>
              </a:defRPr>
            </a:lvl1pPr>
            <a:lvl2pPr marL="0" indent="0" algn="l">
              <a:buNone/>
              <a:defRPr sz="1599">
                <a:solidFill>
                  <a:schemeClr val="tx1">
                    <a:lumMod val="75000"/>
                    <a:lumOff val="25000"/>
                  </a:schemeClr>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sp>
        <p:nvSpPr>
          <p:cNvPr id="3" name="Freeform: Shape 2">
            <a:extLst>
              <a:ext uri="{FF2B5EF4-FFF2-40B4-BE49-F238E27FC236}">
                <a16:creationId xmlns:a16="http://schemas.microsoft.com/office/drawing/2014/main" id="{44A731D0-020D-4D8E-955D-2354AF0FE452}"/>
              </a:ext>
            </a:extLst>
          </p:cNvPr>
          <p:cNvSpPr/>
          <p:nvPr userDrawn="1"/>
        </p:nvSpPr>
        <p:spPr>
          <a:xfrm>
            <a:off x="489367" y="723658"/>
            <a:ext cx="5680945" cy="3452894"/>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endParaRPr lang="en-IN" sz="1799" dirty="0"/>
          </a:p>
        </p:txBody>
      </p:sp>
      <p:sp>
        <p:nvSpPr>
          <p:cNvPr id="4" name="Freeform: Shape 3">
            <a:extLst>
              <a:ext uri="{FF2B5EF4-FFF2-40B4-BE49-F238E27FC236}">
                <a16:creationId xmlns:a16="http://schemas.microsoft.com/office/drawing/2014/main" id="{15324C54-B75E-4AC0-90C2-FA558C7716F7}"/>
              </a:ext>
            </a:extLst>
          </p:cNvPr>
          <p:cNvSpPr/>
          <p:nvPr/>
        </p:nvSpPr>
        <p:spPr>
          <a:xfrm>
            <a:off x="489367" y="4021757"/>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799" dirty="0"/>
          </a:p>
        </p:txBody>
      </p:sp>
      <p:sp>
        <p:nvSpPr>
          <p:cNvPr id="5" name="Freeform: Shape 4">
            <a:extLst>
              <a:ext uri="{FF2B5EF4-FFF2-40B4-BE49-F238E27FC236}">
                <a16:creationId xmlns:a16="http://schemas.microsoft.com/office/drawing/2014/main" id="{CAA95478-C099-485F-AD95-A617656C6C7C}"/>
              </a:ext>
            </a:extLst>
          </p:cNvPr>
          <p:cNvSpPr/>
          <p:nvPr/>
        </p:nvSpPr>
        <p:spPr>
          <a:xfrm>
            <a:off x="774697" y="4021757"/>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799" dirty="0"/>
          </a:p>
        </p:txBody>
      </p:sp>
      <p:sp>
        <p:nvSpPr>
          <p:cNvPr id="6" name="Freeform: Shape 5">
            <a:extLst>
              <a:ext uri="{FF2B5EF4-FFF2-40B4-BE49-F238E27FC236}">
                <a16:creationId xmlns:a16="http://schemas.microsoft.com/office/drawing/2014/main" id="{D65680A1-86D1-44C2-AA38-0DF5735F1F26}"/>
              </a:ext>
            </a:extLst>
          </p:cNvPr>
          <p:cNvSpPr/>
          <p:nvPr/>
        </p:nvSpPr>
        <p:spPr>
          <a:xfrm>
            <a:off x="1059911" y="4021757"/>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799" dirty="0"/>
          </a:p>
        </p:txBody>
      </p:sp>
      <p:grpSp>
        <p:nvGrpSpPr>
          <p:cNvPr id="76" name="Group 4">
            <a:extLst>
              <a:ext uri="{FF2B5EF4-FFF2-40B4-BE49-F238E27FC236}">
                <a16:creationId xmlns:a16="http://schemas.microsoft.com/office/drawing/2014/main" id="{9D60B6B0-F7ED-4B9F-A77C-632AC4EA661D}"/>
              </a:ext>
            </a:extLst>
          </p:cNvPr>
          <p:cNvGrpSpPr>
            <a:grpSpLocks noChangeAspect="1"/>
          </p:cNvGrpSpPr>
          <p:nvPr userDrawn="1"/>
        </p:nvGrpSpPr>
        <p:grpSpPr bwMode="auto">
          <a:xfrm>
            <a:off x="10364788" y="4960938"/>
            <a:ext cx="1225550" cy="1435100"/>
            <a:chOff x="6529" y="3125"/>
            <a:chExt cx="772" cy="904"/>
          </a:xfrm>
        </p:grpSpPr>
        <p:sp>
          <p:nvSpPr>
            <p:cNvPr id="77" name="Freeform 5">
              <a:extLst>
                <a:ext uri="{FF2B5EF4-FFF2-40B4-BE49-F238E27FC236}">
                  <a16:creationId xmlns:a16="http://schemas.microsoft.com/office/drawing/2014/main" id="{CC1B45B9-64DF-4C5B-9711-FA69AD537071}"/>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78" name="Freeform 6">
              <a:extLst>
                <a:ext uri="{FF2B5EF4-FFF2-40B4-BE49-F238E27FC236}">
                  <a16:creationId xmlns:a16="http://schemas.microsoft.com/office/drawing/2014/main" id="{BA55CB73-EE25-43B6-9720-855E16C4B153}"/>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grpSp>
    </p:spTree>
    <p:extLst>
      <p:ext uri="{BB962C8B-B14F-4D97-AF65-F5344CB8AC3E}">
        <p14:creationId xmlns:p14="http://schemas.microsoft.com/office/powerpoint/2010/main" val="2590843233"/>
      </p:ext>
    </p:extLst>
  </p:cSld>
  <p:clrMapOvr>
    <a:masterClrMapping/>
  </p:clrMapOvr>
  <p:extLst>
    <p:ext uri="{DCECCB84-F9BA-43D5-87BE-67443E8EF086}">
      <p15:sldGuideLst xmlns:p15="http://schemas.microsoft.com/office/powerpoint/2012/main"/>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4_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400"/>
          </a:xfrm>
        </p:spPr>
        <p:txBody>
          <a:bodyPr/>
          <a:lstStyle>
            <a:lvl1pPr>
              <a:defRPr>
                <a:solidFill>
                  <a:schemeClr val="bg1"/>
                </a:solidFill>
              </a:defRPr>
            </a:lvl1pPr>
          </a:lstStyle>
          <a:p>
            <a:r>
              <a:rPr lang="en-US" dirty="0"/>
              <a:t>Click to edit Master title style</a:t>
            </a:r>
            <a:endParaRPr lang="en-GB" dirty="0"/>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917" y="1137922"/>
            <a:ext cx="4957505" cy="4267457"/>
          </a:xfrm>
        </p:spPr>
        <p:txBody>
          <a:bodyPr/>
          <a:lstStyle/>
          <a:p>
            <a:endParaRPr lang="en-IN" dirty="0"/>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33462" y="3813288"/>
            <a:ext cx="3089275" cy="180000"/>
          </a:xfrm>
        </p:spPr>
        <p:txBody>
          <a:bodyPr/>
          <a:lstStyle>
            <a:lvl1pPr marL="0" indent="0">
              <a:buNone/>
              <a:defRPr sz="1199">
                <a:solidFill>
                  <a:schemeClr val="bg1"/>
                </a:solidFill>
              </a:defRPr>
            </a:lvl1pPr>
          </a:lstStyle>
          <a:p>
            <a:pPr lvl="0"/>
            <a:r>
              <a:rPr lang="en-US" dirty="0"/>
              <a:t>Name Surname</a:t>
            </a:r>
            <a:endParaRPr lang="en-GB" dirty="0"/>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33462" y="4055931"/>
            <a:ext cx="3089275" cy="180000"/>
          </a:xfrm>
        </p:spPr>
        <p:txBody>
          <a:bodyPr/>
          <a:lstStyle>
            <a:lvl1pPr marL="0" indent="0">
              <a:buNone/>
              <a:defRPr sz="1199">
                <a:solidFill>
                  <a:schemeClr val="bg1"/>
                </a:solidFill>
              </a:defRPr>
            </a:lvl1pPr>
          </a:lstStyle>
          <a:p>
            <a:pPr lvl="0"/>
            <a:r>
              <a:rPr lang="en-US" dirty="0"/>
              <a:t>Job Title to go here</a:t>
            </a:r>
            <a:endParaRPr lang="en-GB" dirty="0"/>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23008" y="3578084"/>
            <a:ext cx="778959" cy="778959"/>
          </a:xfrm>
          <a:prstGeom prst="ellipse">
            <a:avLst/>
          </a:prstGeom>
        </p:spPr>
        <p:txBody>
          <a:bodyPr anchor="ctr"/>
          <a:lstStyle>
            <a:lvl1pPr marL="0" indent="0" algn="ctr">
              <a:buNone/>
              <a:defRPr sz="900">
                <a:solidFill>
                  <a:schemeClr val="bg1"/>
                </a:solidFill>
              </a:defRPr>
            </a:lvl1pPr>
          </a:lstStyle>
          <a:p>
            <a:endParaRPr lang="en-GB" dirty="0"/>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23008" y="1137922"/>
            <a:ext cx="5465425" cy="373807"/>
          </a:xfrm>
        </p:spPr>
        <p:txBody>
          <a:bodyPr/>
          <a:lstStyle>
            <a:lvl1pPr marL="0" indent="0">
              <a:buNone/>
              <a:defRPr/>
            </a:lvl1pPr>
          </a:lstStyle>
          <a:p>
            <a:pPr lvl="0"/>
            <a:r>
              <a:rPr lang="en-US" dirty="0"/>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23008" y="1635009"/>
            <a:ext cx="5465425" cy="1611554"/>
          </a:xfrm>
        </p:spPr>
        <p:txBody>
          <a:bodyPr/>
          <a:lstStyle>
            <a:lvl1pPr marL="0" indent="0">
              <a:buNone/>
              <a:defRPr sz="1599"/>
            </a:lvl1pPr>
          </a:lstStyle>
          <a:p>
            <a:pPr lvl="0"/>
            <a:r>
              <a:rPr lang="en-US" dirty="0"/>
              <a:t>Content EY Interstate Light, 16pt, Lorem ipsum dolor, 12pt, </a:t>
            </a:r>
            <a:r>
              <a:rPr lang="en-US" dirty="0" err="1"/>
              <a:t>Utinam</a:t>
            </a:r>
            <a:r>
              <a:rPr lang="en-US" dirty="0"/>
              <a:t> </a:t>
            </a:r>
            <a:r>
              <a:rPr lang="en-US" dirty="0" err="1"/>
              <a:t>nonumy</a:t>
            </a:r>
            <a:r>
              <a:rPr lang="en-US" dirty="0"/>
              <a:t> </a:t>
            </a:r>
            <a:r>
              <a:rPr lang="en-US" dirty="0" err="1"/>
              <a:t>abhorreant</a:t>
            </a:r>
            <a:r>
              <a:rPr lang="en-US" dirty="0"/>
              <a:t> </a:t>
            </a:r>
            <a:r>
              <a:rPr lang="en-US" dirty="0" err="1"/>
              <a:t>sead</a:t>
            </a:r>
            <a:r>
              <a:rPr lang="en-US" dirty="0"/>
              <a:t>. </a:t>
            </a:r>
            <a:r>
              <a:rPr lang="en-US" dirty="0" err="1"/>
              <a:t>Putant</a:t>
            </a:r>
            <a:r>
              <a:rPr lang="en-US" dirty="0"/>
              <a:t> </a:t>
            </a:r>
            <a:r>
              <a:rPr lang="en-US" dirty="0" err="1"/>
              <a:t>probatus</a:t>
            </a:r>
            <a:r>
              <a:rPr lang="en-US" dirty="0"/>
              <a:t> id vis, ad his </a:t>
            </a:r>
            <a:r>
              <a:rPr lang="en-US" dirty="0" err="1"/>
              <a:t>meis</a:t>
            </a:r>
            <a:r>
              <a:rPr lang="en-US" dirty="0"/>
              <a:t> </a:t>
            </a:r>
            <a:r>
              <a:rPr lang="en-US" dirty="0" err="1"/>
              <a:t>habemus</a:t>
            </a:r>
            <a:r>
              <a:rPr lang="en-US" dirty="0"/>
              <a:t> </a:t>
            </a:r>
            <a:r>
              <a:rPr lang="en-US" dirty="0" err="1"/>
              <a:t>repudiare</a:t>
            </a:r>
            <a:r>
              <a:rPr lang="en-US" dirty="0"/>
              <a:t>, has an </a:t>
            </a:r>
            <a:r>
              <a:rPr lang="en-US" dirty="0" err="1"/>
              <a:t>pericula</a:t>
            </a:r>
            <a:r>
              <a:rPr lang="en-US" dirty="0"/>
              <a:t> </a:t>
            </a:r>
            <a:r>
              <a:rPr lang="en-US" dirty="0" err="1"/>
              <a:t>tractatos</a:t>
            </a:r>
            <a:r>
              <a:rPr lang="en-US" dirty="0"/>
              <a:t>. </a:t>
            </a:r>
            <a:r>
              <a:rPr lang="en-US" dirty="0" err="1"/>
              <a:t>Nec</a:t>
            </a:r>
            <a:r>
              <a:rPr lang="en-US" dirty="0"/>
              <a:t> </a:t>
            </a:r>
            <a:r>
              <a:rPr lang="en-US" dirty="0" err="1"/>
              <a:t>debitis</a:t>
            </a:r>
            <a:r>
              <a:rPr lang="en-US" dirty="0"/>
              <a:t> </a:t>
            </a:r>
            <a:r>
              <a:rPr lang="en-US" dirty="0" err="1"/>
              <a:t>dissentias</a:t>
            </a:r>
            <a:r>
              <a:rPr lang="en-US" dirty="0"/>
              <a:t> ad. </a:t>
            </a:r>
            <a:r>
              <a:rPr lang="en-US" dirty="0" err="1"/>
              <a:t>Patrioque</a:t>
            </a:r>
            <a:r>
              <a:rPr lang="en-US" dirty="0"/>
              <a:t> </a:t>
            </a:r>
            <a:r>
              <a:rPr lang="en-US" dirty="0" err="1"/>
              <a:t>voluptatum</a:t>
            </a:r>
            <a:r>
              <a:rPr lang="en-US" dirty="0"/>
              <a:t> </a:t>
            </a:r>
            <a:r>
              <a:rPr lang="en-US" dirty="0" err="1"/>
              <a:t>sed</a:t>
            </a:r>
            <a:r>
              <a:rPr lang="en-US" dirty="0"/>
              <a:t> ex, id </a:t>
            </a:r>
            <a:r>
              <a:rPr lang="en-US" dirty="0" err="1"/>
              <a:t>admodum</a:t>
            </a:r>
            <a:r>
              <a:rPr lang="en-US" dirty="0"/>
              <a:t>.</a:t>
            </a:r>
          </a:p>
          <a:p>
            <a:pPr lvl="0"/>
            <a:endParaRPr lang="en-US" dirty="0"/>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3" name="Date Placeholder 2">
            <a:extLst>
              <a:ext uri="{FF2B5EF4-FFF2-40B4-BE49-F238E27FC236}">
                <a16:creationId xmlns:a16="http://schemas.microsoft.com/office/drawing/2014/main" id="{DA661012-3455-4F88-94AD-14869D2D5405}"/>
              </a:ext>
            </a:extLst>
          </p:cNvPr>
          <p:cNvSpPr>
            <a:spLocks noGrp="1"/>
          </p:cNvSpPr>
          <p:nvPr>
            <p:ph type="dt" sz="half" idx="19"/>
          </p:nvPr>
        </p:nvSpPr>
        <p:spPr/>
        <p:txBody>
          <a:bodyPr/>
          <a:lstStyle/>
          <a:p>
            <a:fld id="{86AD1DFC-053D-4B86-B715-9C611EC38679}" type="datetime3">
              <a:rPr lang="en-US" smtClean="0"/>
              <a:t>23 October 2025</a:t>
            </a:fld>
            <a:endParaRPr lang="en-IN" dirty="0"/>
          </a:p>
        </p:txBody>
      </p:sp>
      <p:sp>
        <p:nvSpPr>
          <p:cNvPr id="4" name="Footer Placeholder 3">
            <a:extLst>
              <a:ext uri="{FF2B5EF4-FFF2-40B4-BE49-F238E27FC236}">
                <a16:creationId xmlns:a16="http://schemas.microsoft.com/office/drawing/2014/main" id="{F21FBA45-9D10-4CA1-B5FE-DF08BC4B79DE}"/>
              </a:ext>
            </a:extLst>
          </p:cNvPr>
          <p:cNvSpPr>
            <a:spLocks noGrp="1"/>
          </p:cNvSpPr>
          <p:nvPr>
            <p:ph type="ftr" sz="quarter" idx="20"/>
          </p:nvPr>
        </p:nvSpPr>
        <p:spPr/>
        <p:txBody>
          <a:bodyPr/>
          <a:lstStyle/>
          <a:p>
            <a:r>
              <a:rPr lang="en-IN" dirty="0"/>
              <a:t>Presentation title</a:t>
            </a:r>
          </a:p>
        </p:txBody>
      </p:sp>
      <p:sp>
        <p:nvSpPr>
          <p:cNvPr id="6" name="Slide Number Placeholder 5">
            <a:extLst>
              <a:ext uri="{FF2B5EF4-FFF2-40B4-BE49-F238E27FC236}">
                <a16:creationId xmlns:a16="http://schemas.microsoft.com/office/drawing/2014/main" id="{611C45D8-BA71-4A92-82B2-C059AF6B6702}"/>
              </a:ext>
            </a:extLst>
          </p:cNvPr>
          <p:cNvSpPr>
            <a:spLocks noGrp="1"/>
          </p:cNvSpPr>
          <p:nvPr>
            <p:ph type="sldNum" sz="quarter" idx="21"/>
          </p:nvPr>
        </p:nvSpPr>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381652330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4_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400"/>
          </a:xfrm>
        </p:spPr>
        <p:txBody>
          <a:bodyPr/>
          <a:lstStyle>
            <a:lvl1pPr>
              <a:defRPr sz="2399">
                <a:solidFill>
                  <a:schemeClr val="bg1"/>
                </a:solidFill>
              </a:defRPr>
            </a:lvl1pPr>
          </a:lstStyle>
          <a:p>
            <a:r>
              <a:rPr lang="en-US" dirty="0"/>
              <a:t>Click to edit Master title style</a:t>
            </a:r>
            <a:endParaRPr lang="en-GB" dirty="0"/>
          </a:p>
        </p:txBody>
      </p:sp>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8" name="Text Placeholder 2">
            <a:extLst>
              <a:ext uri="{FF2B5EF4-FFF2-40B4-BE49-F238E27FC236}">
                <a16:creationId xmlns:a16="http://schemas.microsoft.com/office/drawing/2014/main" id="{90356C28-34FC-48BD-943E-82B485EB0C49}"/>
              </a:ext>
            </a:extLst>
          </p:cNvPr>
          <p:cNvSpPr>
            <a:spLocks noGrp="1"/>
          </p:cNvSpPr>
          <p:nvPr>
            <p:ph idx="1"/>
          </p:nvPr>
        </p:nvSpPr>
        <p:spPr>
          <a:xfrm>
            <a:off x="609919" y="1137920"/>
            <a:ext cx="10978515" cy="4947920"/>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Date Placeholder 2">
            <a:extLst>
              <a:ext uri="{FF2B5EF4-FFF2-40B4-BE49-F238E27FC236}">
                <a16:creationId xmlns:a16="http://schemas.microsoft.com/office/drawing/2014/main" id="{39369FE1-2141-4E78-8B01-84E57EEFE06A}"/>
              </a:ext>
            </a:extLst>
          </p:cNvPr>
          <p:cNvSpPr>
            <a:spLocks noGrp="1"/>
          </p:cNvSpPr>
          <p:nvPr>
            <p:ph type="dt" sz="half" idx="10"/>
          </p:nvPr>
        </p:nvSpPr>
        <p:spPr/>
        <p:txBody>
          <a:bodyPr/>
          <a:lstStyle/>
          <a:p>
            <a:fld id="{16D63E5D-D4D4-47A0-B3D2-9C348E301267}" type="datetime3">
              <a:rPr lang="en-US" smtClean="0"/>
              <a:t>23 October 2025</a:t>
            </a:fld>
            <a:endParaRPr lang="en-IN" dirty="0"/>
          </a:p>
        </p:txBody>
      </p:sp>
      <p:sp>
        <p:nvSpPr>
          <p:cNvPr id="4" name="Footer Placeholder 3">
            <a:extLst>
              <a:ext uri="{FF2B5EF4-FFF2-40B4-BE49-F238E27FC236}">
                <a16:creationId xmlns:a16="http://schemas.microsoft.com/office/drawing/2014/main" id="{714482B3-B946-42D6-98EA-72EE48EEB847}"/>
              </a:ext>
            </a:extLst>
          </p:cNvPr>
          <p:cNvSpPr>
            <a:spLocks noGrp="1"/>
          </p:cNvSpPr>
          <p:nvPr>
            <p:ph type="ftr" sz="quarter" idx="11"/>
          </p:nvPr>
        </p:nvSpPr>
        <p:spPr/>
        <p:txBody>
          <a:bodyPr/>
          <a:lstStyle/>
          <a:p>
            <a:r>
              <a:rPr lang="en-IN" dirty="0"/>
              <a:t>Presentation title</a:t>
            </a:r>
          </a:p>
        </p:txBody>
      </p:sp>
      <p:sp>
        <p:nvSpPr>
          <p:cNvPr id="5" name="Slide Number Placeholder 4">
            <a:extLst>
              <a:ext uri="{FF2B5EF4-FFF2-40B4-BE49-F238E27FC236}">
                <a16:creationId xmlns:a16="http://schemas.microsoft.com/office/drawing/2014/main" id="{272DD5AC-66F0-425C-A9DE-0484513193A1}"/>
              </a:ext>
            </a:extLst>
          </p:cNvPr>
          <p:cNvSpPr>
            <a:spLocks noGrp="1"/>
          </p:cNvSpPr>
          <p:nvPr>
            <p:ph type="sldNum" sz="quarter" idx="12"/>
          </p:nvPr>
        </p:nvSpPr>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318446787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5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9121" y="1"/>
            <a:ext cx="3999231" cy="6156104"/>
          </a:xfrm>
        </p:spPr>
        <p:txBody>
          <a:bodyPr/>
          <a:lstStyle/>
          <a:p>
            <a:endParaRPr lang="en-IN" dirty="0"/>
          </a:p>
        </p:txBody>
      </p:sp>
      <p:sp>
        <p:nvSpPr>
          <p:cNvPr id="2" name="Title 1"/>
          <p:cNvSpPr>
            <a:spLocks noGrp="1"/>
          </p:cNvSpPr>
          <p:nvPr>
            <p:ph type="title"/>
          </p:nvPr>
        </p:nvSpPr>
        <p:spPr>
          <a:xfrm>
            <a:off x="609919" y="294200"/>
            <a:ext cx="7444422" cy="590400"/>
          </a:xfrm>
        </p:spPr>
        <p:txBody>
          <a:bodyPr/>
          <a:lstStyle>
            <a:lvl1pPr>
              <a:defRPr sz="2399">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609918" y="1137921"/>
            <a:ext cx="7299642" cy="873760"/>
          </a:xfrm>
        </p:spPr>
        <p:txBody>
          <a:bodyPr/>
          <a:lstStyle>
            <a:lvl1pPr marL="0" indent="0">
              <a:buNone/>
              <a:defRPr sz="17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919" y="2311401"/>
            <a:ext cx="3580117" cy="3844704"/>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9444" y="2311403"/>
            <a:ext cx="3580117" cy="1254759"/>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9444" y="4236721"/>
            <a:ext cx="3580117" cy="1944160"/>
          </a:xfrm>
        </p:spPr>
        <p:txBody>
          <a:bodyPr numCol="1"/>
          <a:lstStyle>
            <a:lvl1pPr marL="0" indent="0">
              <a:buNone/>
              <a:defRPr sz="1799">
                <a:solidFill>
                  <a:schemeClr val="bg1"/>
                </a:solidFill>
                <a:latin typeface="Georgia" panose="02040502050405020303" pitchFamily="18" charset="0"/>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609919" y="907750"/>
            <a:ext cx="772385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2073C7F4-1F66-48B4-8A7F-96C64986A204}"/>
              </a:ext>
            </a:extLst>
          </p:cNvPr>
          <p:cNvSpPr>
            <a:spLocks noGrp="1"/>
          </p:cNvSpPr>
          <p:nvPr>
            <p:ph type="dt" sz="half" idx="14"/>
          </p:nvPr>
        </p:nvSpPr>
        <p:spPr/>
        <p:txBody>
          <a:bodyPr/>
          <a:lstStyle/>
          <a:p>
            <a:fld id="{0E49E8CE-5235-4494-B0FD-9ECC8206E96E}" type="datetime3">
              <a:rPr lang="en-US" smtClean="0"/>
              <a:t>23 October 2025</a:t>
            </a:fld>
            <a:endParaRPr lang="en-IN" dirty="0"/>
          </a:p>
        </p:txBody>
      </p:sp>
      <p:sp>
        <p:nvSpPr>
          <p:cNvPr id="6" name="Footer Placeholder 5">
            <a:extLst>
              <a:ext uri="{FF2B5EF4-FFF2-40B4-BE49-F238E27FC236}">
                <a16:creationId xmlns:a16="http://schemas.microsoft.com/office/drawing/2014/main" id="{628F1198-1F5C-4C8B-A7E4-2658430FBCFA}"/>
              </a:ext>
            </a:extLst>
          </p:cNvPr>
          <p:cNvSpPr>
            <a:spLocks noGrp="1"/>
          </p:cNvSpPr>
          <p:nvPr>
            <p:ph type="ftr" sz="quarter" idx="15"/>
          </p:nvPr>
        </p:nvSpPr>
        <p:spPr/>
        <p:txBody>
          <a:bodyPr/>
          <a:lstStyle/>
          <a:p>
            <a:r>
              <a:rPr lang="en-IN" dirty="0"/>
              <a:t>Presentation title</a:t>
            </a:r>
          </a:p>
        </p:txBody>
      </p:sp>
      <p:sp>
        <p:nvSpPr>
          <p:cNvPr id="7" name="Slide Number Placeholder 6">
            <a:extLst>
              <a:ext uri="{FF2B5EF4-FFF2-40B4-BE49-F238E27FC236}">
                <a16:creationId xmlns:a16="http://schemas.microsoft.com/office/drawing/2014/main" id="{86EA2D1B-5973-42E9-87B4-02C40C0EF1B0}"/>
              </a:ext>
            </a:extLst>
          </p:cNvPr>
          <p:cNvSpPr>
            <a:spLocks noGrp="1"/>
          </p:cNvSpPr>
          <p:nvPr>
            <p:ph type="sldNum" sz="quarter" idx="16"/>
          </p:nvPr>
        </p:nvSpPr>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967319233"/>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6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1" y="2"/>
            <a:ext cx="2384460" cy="6857999"/>
          </a:xfrm>
        </p:spPr>
        <p:txBody>
          <a:bodyPr/>
          <a:lstStyle/>
          <a:p>
            <a:endParaRPr lang="en-IN" dirty="0"/>
          </a:p>
        </p:txBody>
      </p:sp>
      <p:sp>
        <p:nvSpPr>
          <p:cNvPr id="2" name="Title 1"/>
          <p:cNvSpPr>
            <a:spLocks noGrp="1"/>
          </p:cNvSpPr>
          <p:nvPr>
            <p:ph type="title"/>
          </p:nvPr>
        </p:nvSpPr>
        <p:spPr>
          <a:xfrm>
            <a:off x="2695294" y="294200"/>
            <a:ext cx="8892000" cy="590400"/>
          </a:xfrm>
        </p:spPr>
        <p:txBody>
          <a:bodyPr/>
          <a:lstStyle>
            <a:lvl1pPr>
              <a:defRPr sz="2399">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2695293" y="1137921"/>
            <a:ext cx="2742882" cy="5018184"/>
          </a:xfrm>
        </p:spPr>
        <p:txBody>
          <a:bodyPr/>
          <a:lstStyle>
            <a:lvl1pPr marL="0" indent="0">
              <a:buNone/>
              <a:defRPr sz="17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7083" y="1137921"/>
            <a:ext cx="2803842" cy="5018184"/>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9833" y="1137923"/>
            <a:ext cx="2768600" cy="2796151"/>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5294" y="907750"/>
            <a:ext cx="8892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118571DE-086F-444C-976E-D386CED54CF9}"/>
              </a:ext>
            </a:extLst>
          </p:cNvPr>
          <p:cNvSpPr>
            <a:spLocks noGrp="1"/>
          </p:cNvSpPr>
          <p:nvPr>
            <p:ph type="dt" sz="half" idx="13"/>
          </p:nvPr>
        </p:nvSpPr>
        <p:spPr/>
        <p:txBody>
          <a:bodyPr/>
          <a:lstStyle/>
          <a:p>
            <a:fld id="{CFB1ADCF-7548-48F2-B4E3-18B2C0EE8460}" type="datetime3">
              <a:rPr lang="en-US" smtClean="0"/>
              <a:t>23 October 2025</a:t>
            </a:fld>
            <a:endParaRPr lang="en-IN" dirty="0"/>
          </a:p>
        </p:txBody>
      </p:sp>
      <p:sp>
        <p:nvSpPr>
          <p:cNvPr id="6" name="Footer Placeholder 5">
            <a:extLst>
              <a:ext uri="{FF2B5EF4-FFF2-40B4-BE49-F238E27FC236}">
                <a16:creationId xmlns:a16="http://schemas.microsoft.com/office/drawing/2014/main" id="{A5178D09-F6E9-4981-B6E0-209D099207E6}"/>
              </a:ext>
            </a:extLst>
          </p:cNvPr>
          <p:cNvSpPr>
            <a:spLocks noGrp="1"/>
          </p:cNvSpPr>
          <p:nvPr>
            <p:ph type="ftr" sz="quarter" idx="14"/>
          </p:nvPr>
        </p:nvSpPr>
        <p:spPr/>
        <p:txBody>
          <a:bodyPr/>
          <a:lstStyle/>
          <a:p>
            <a:r>
              <a:rPr lang="en-IN" dirty="0"/>
              <a:t>Presentation title</a:t>
            </a:r>
          </a:p>
        </p:txBody>
      </p:sp>
      <p:sp>
        <p:nvSpPr>
          <p:cNvPr id="7" name="Slide Number Placeholder 6">
            <a:extLst>
              <a:ext uri="{FF2B5EF4-FFF2-40B4-BE49-F238E27FC236}">
                <a16:creationId xmlns:a16="http://schemas.microsoft.com/office/drawing/2014/main" id="{BAE170B6-45D3-4E0A-A799-1F973EAAC5EC}"/>
              </a:ext>
            </a:extLst>
          </p:cNvPr>
          <p:cNvSpPr>
            <a:spLocks noGrp="1"/>
          </p:cNvSpPr>
          <p:nvPr>
            <p:ph type="sldNum" sz="quarter" idx="15"/>
          </p:nvPr>
        </p:nvSpPr>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180147577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3_Standard slide_Quotes">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477351" y="1488927"/>
            <a:ext cx="2338388"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194" dirty="0">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513351" y="2526765"/>
            <a:ext cx="5292000" cy="1800000"/>
          </a:xfrm>
        </p:spPr>
        <p:txBody>
          <a:bodyPr lIns="90000" tIns="46800" rIns="90000" bIns="46800"/>
          <a:lstStyle>
            <a:lvl1pPr marL="0" indent="0">
              <a:buNone/>
              <a:defRPr lang="en-US" sz="2799" dirty="0" smtClean="0">
                <a:latin typeface="Georgia" panose="02040502050405020303" pitchFamily="18" charset="0"/>
              </a:defRPr>
            </a:lvl1pPr>
          </a:lstStyle>
          <a:p>
            <a:pPr marL="356438" lvl="0" indent="-356438">
              <a:spcBef>
                <a:spcPts val="0"/>
              </a:spcBef>
            </a:pPr>
            <a:r>
              <a:rPr lang="en-US" dirty="0"/>
              <a:t>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513351" y="4632765"/>
            <a:ext cx="5292000" cy="316838"/>
          </a:xfrm>
        </p:spPr>
        <p:txBody>
          <a:bodyPr lIns="9000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rgbClr val="2E2E38"/>
                </a:solidFill>
                <a:latin typeface="+mn-lt"/>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dirty="0"/>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513351" y="4971442"/>
            <a:ext cx="5292000" cy="316838"/>
          </a:xfrm>
        </p:spPr>
        <p:txBody>
          <a:bodyPr lIns="9000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rgbClr val="2E2E38"/>
                </a:solidFill>
                <a:latin typeface="+mn-lt"/>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dirty="0"/>
              <a:t>Job Title</a:t>
            </a:r>
          </a:p>
        </p:txBody>
      </p:sp>
    </p:spTree>
    <p:extLst>
      <p:ext uri="{BB962C8B-B14F-4D97-AF65-F5344CB8AC3E}">
        <p14:creationId xmlns:p14="http://schemas.microsoft.com/office/powerpoint/2010/main" val="219155744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4_Standard slide_Quote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3453176" y="2060235"/>
            <a:ext cx="5292000" cy="3025522"/>
          </a:xfrm>
        </p:spPr>
        <p:txBody>
          <a:bodyPr lIns="0" tIns="0" rIns="0" bIns="0">
            <a:noAutofit/>
          </a:bodyPr>
          <a:lstStyle>
            <a:lvl1pPr marL="0" indent="0" algn="ctr">
              <a:buNone/>
              <a:defRPr lang="en-US" sz="2799" dirty="0" smtClean="0">
                <a:latin typeface="Georgia" panose="02040502050405020303" pitchFamily="18" charset="0"/>
              </a:defRPr>
            </a:lvl1pPr>
          </a:lstStyle>
          <a:p>
            <a:pPr marL="356438" lvl="0" indent="-356438" algn="ctr">
              <a:spcBef>
                <a:spcPts val="0"/>
              </a:spcBef>
            </a:pPr>
            <a:r>
              <a:rPr lang="en-US" dirty="0"/>
              <a:t>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3453176" y="5506678"/>
            <a:ext cx="5292000" cy="316838"/>
          </a:xfrm>
        </p:spPr>
        <p:txBody>
          <a:bodyPr lIns="0" tIns="0" rIns="0" bIns="0">
            <a:noAutofit/>
          </a:bodyPr>
          <a:lstStyle>
            <a:lvl1pPr marL="0" indent="0" algn="ctr">
              <a:buNone/>
              <a:defRPr lang="en-US" sz="1599" dirty="0" smtClean="0">
                <a:solidFill>
                  <a:srgbClr val="2E2E38"/>
                </a:solidFill>
                <a:latin typeface="+mn-lt"/>
              </a:defRPr>
            </a:lvl1pPr>
          </a:lstStyle>
          <a:p>
            <a:pPr marL="356438" lvl="0" indent="-356438" algn="ctr">
              <a:spcBef>
                <a:spcPts val="0"/>
              </a:spcBef>
              <a:spcAft>
                <a:spcPts val="600"/>
              </a:spcAft>
            </a:pPr>
            <a:r>
              <a:rPr lang="en-US" dirty="0"/>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3453176" y="5818717"/>
            <a:ext cx="5292000" cy="316838"/>
          </a:xfrm>
        </p:spPr>
        <p:txBody>
          <a:bodyPr vert="horz" lIns="0" tIns="0" rIns="0" bIns="0" rtlCol="0" anchor="t" anchorCtr="0">
            <a:noAutofit/>
          </a:bodyPr>
          <a:lstStyle>
            <a:lvl1pPr marL="0" indent="0" algn="ctr">
              <a:buNone/>
              <a:defRPr lang="en-US" sz="1599" dirty="0" smtClean="0">
                <a:solidFill>
                  <a:srgbClr val="2E2E38"/>
                </a:solidFill>
                <a:latin typeface="+mn-lt"/>
              </a:defRPr>
            </a:lvl1pPr>
          </a:lstStyle>
          <a:p>
            <a:pPr marL="356438" lvl="0" indent="-356438" algn="ctr">
              <a:spcBef>
                <a:spcPts val="0"/>
              </a:spcBef>
              <a:spcAft>
                <a:spcPts val="600"/>
              </a:spcAft>
            </a:pPr>
            <a:r>
              <a:rPr lang="en-US" dirty="0"/>
              <a:t>Job Title</a:t>
            </a:r>
          </a:p>
        </p:txBody>
      </p:sp>
      <p:sp>
        <p:nvSpPr>
          <p:cNvPr id="9" name="Text Placeholder 11">
            <a:extLst>
              <a:ext uri="{FF2B5EF4-FFF2-40B4-BE49-F238E27FC236}">
                <a16:creationId xmlns:a16="http://schemas.microsoft.com/office/drawing/2014/main" id="{FBD672D3-B116-471A-8511-D80D5D920D93}"/>
              </a:ext>
            </a:extLst>
          </p:cNvPr>
          <p:cNvSpPr txBox="1">
            <a:spLocks/>
          </p:cNvSpPr>
          <p:nvPr userDrawn="1"/>
        </p:nvSpPr>
        <p:spPr>
          <a:xfrm>
            <a:off x="4929982" y="979789"/>
            <a:ext cx="2338388" cy="882687"/>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1194" dirty="0">
                <a:solidFill>
                  <a:schemeClr val="tx2"/>
                </a:solidFill>
                <a:latin typeface="Georgia" panose="02040502050405020303" pitchFamily="18" charset="0"/>
              </a:rPr>
              <a:t>“ </a:t>
            </a:r>
          </a:p>
        </p:txBody>
      </p:sp>
    </p:spTree>
    <p:extLst>
      <p:ext uri="{BB962C8B-B14F-4D97-AF65-F5344CB8AC3E}">
        <p14:creationId xmlns:p14="http://schemas.microsoft.com/office/powerpoint/2010/main" val="27909348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918" y="1137920"/>
            <a:ext cx="8238744" cy="4834800"/>
          </a:xfrm>
        </p:spPr>
        <p:txBody>
          <a:bodyPr/>
          <a:lstStyle>
            <a:lvl1pPr marL="0" indent="0">
              <a:buNone/>
              <a:defRPr>
                <a:solidFill>
                  <a:schemeClr val="bg1"/>
                </a:solidFill>
              </a:defRPr>
            </a:lvl1pPr>
            <a:lvl2pPr marL="356616">
              <a:defRPr>
                <a:solidFill>
                  <a:schemeClr val="bg1"/>
                </a:solidFill>
              </a:defRPr>
            </a:lvl2pPr>
            <a:lvl3pPr marL="713232">
              <a:defRPr>
                <a:solidFill>
                  <a:schemeClr val="bg1"/>
                </a:solidFill>
              </a:defRPr>
            </a:lvl3pPr>
            <a:lvl4pPr marL="1069848">
              <a:defRPr>
                <a:solidFill>
                  <a:schemeClr val="bg1"/>
                </a:solidFill>
              </a:defRPr>
            </a:lvl4pPr>
            <a:lvl5pPr marL="1426464">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Line 10">
            <a:extLst>
              <a:ext uri="{FF2B5EF4-FFF2-40B4-BE49-F238E27FC236}">
                <a16:creationId xmlns:a16="http://schemas.microsoft.com/office/drawing/2014/main" id="{8D4CA674-C969-4C5C-9EA4-6D41FE961DE2}"/>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4" name="Date Placeholder 3">
            <a:extLst>
              <a:ext uri="{FF2B5EF4-FFF2-40B4-BE49-F238E27FC236}">
                <a16:creationId xmlns:a16="http://schemas.microsoft.com/office/drawing/2014/main" id="{E7DAEB49-9ADD-490C-B904-979B3953B8CD}"/>
              </a:ext>
            </a:extLst>
          </p:cNvPr>
          <p:cNvSpPr>
            <a:spLocks noGrp="1"/>
          </p:cNvSpPr>
          <p:nvPr>
            <p:ph type="dt" sz="half" idx="10"/>
          </p:nvPr>
        </p:nvSpPr>
        <p:spPr/>
        <p:txBody>
          <a:bodyPr/>
          <a:lstStyle/>
          <a:p>
            <a:fld id="{A38C4E06-8D96-4914-9E9D-353205DD33E7}" type="datetime3">
              <a:rPr lang="en-US" smtClean="0"/>
              <a:t>23 October 2025</a:t>
            </a:fld>
            <a:endParaRPr lang="en-IN" dirty="0"/>
          </a:p>
        </p:txBody>
      </p:sp>
      <p:sp>
        <p:nvSpPr>
          <p:cNvPr id="5" name="Footer Placeholder 4">
            <a:extLst>
              <a:ext uri="{FF2B5EF4-FFF2-40B4-BE49-F238E27FC236}">
                <a16:creationId xmlns:a16="http://schemas.microsoft.com/office/drawing/2014/main" id="{36528C68-2511-4745-B448-A5AA41E7BFE8}"/>
              </a:ext>
            </a:extLst>
          </p:cNvPr>
          <p:cNvSpPr>
            <a:spLocks noGrp="1"/>
          </p:cNvSpPr>
          <p:nvPr>
            <p:ph type="ftr" sz="quarter" idx="11"/>
          </p:nvPr>
        </p:nvSpPr>
        <p:spPr/>
        <p:txBody>
          <a:bodyPr/>
          <a:lstStyle/>
          <a:p>
            <a:r>
              <a:rPr lang="es-AR"/>
              <a:t>Impacto del COVID-19 en Argentina</a:t>
            </a:r>
            <a:endParaRPr lang="en-US" dirty="0"/>
          </a:p>
        </p:txBody>
      </p:sp>
      <p:sp>
        <p:nvSpPr>
          <p:cNvPr id="6" name="Slide Number Placeholder 5">
            <a:extLst>
              <a:ext uri="{FF2B5EF4-FFF2-40B4-BE49-F238E27FC236}">
                <a16:creationId xmlns:a16="http://schemas.microsoft.com/office/drawing/2014/main" id="{1B5C8157-0191-4E69-819F-DB443768675C}"/>
              </a:ext>
            </a:extLst>
          </p:cNvPr>
          <p:cNvSpPr>
            <a:spLocks noGrp="1"/>
          </p:cNvSpPr>
          <p:nvPr>
            <p:ph type="sldNum" sz="quarter" idx="12"/>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377500286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5_Standard slide_Quotes">
    <p:spTree>
      <p:nvGrpSpPr>
        <p:cNvPr id="1" name=""/>
        <p:cNvGrpSpPr/>
        <p:nvPr/>
      </p:nvGrpSpPr>
      <p:grpSpPr>
        <a:xfrm>
          <a:off x="0" y="0"/>
          <a:ext cx="0" cy="0"/>
          <a:chOff x="0" y="0"/>
          <a:chExt cx="0" cy="0"/>
        </a:xfrm>
      </p:grpSpPr>
    </p:spTree>
    <p:extLst>
      <p:ext uri="{BB962C8B-B14F-4D97-AF65-F5344CB8AC3E}">
        <p14:creationId xmlns:p14="http://schemas.microsoft.com/office/powerpoint/2010/main" val="95995914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1_Divider 3">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2D9F631-BCA2-47E9-B382-A1254CE498E4}"/>
              </a:ext>
            </a:extLst>
          </p:cNvPr>
          <p:cNvSpPr>
            <a:spLocks noGrp="1"/>
          </p:cNvSpPr>
          <p:nvPr>
            <p:ph type="dt" sz="half" idx="10"/>
          </p:nvPr>
        </p:nvSpPr>
        <p:spPr/>
        <p:txBody>
          <a:bodyPr/>
          <a:lstStyle/>
          <a:p>
            <a:fld id="{8F6D9080-1DFC-4303-893C-6B8A3FEC05E8}" type="datetime3">
              <a:rPr lang="en-US" smtClean="0"/>
              <a:t>23 October 2025</a:t>
            </a:fld>
            <a:endParaRPr lang="en-IN" dirty="0"/>
          </a:p>
        </p:txBody>
      </p:sp>
      <p:sp>
        <p:nvSpPr>
          <p:cNvPr id="3" name="Footer Placeholder 2">
            <a:extLst>
              <a:ext uri="{FF2B5EF4-FFF2-40B4-BE49-F238E27FC236}">
                <a16:creationId xmlns:a16="http://schemas.microsoft.com/office/drawing/2014/main" id="{EC1D1872-1F65-44DE-8D43-3328C27B5870}"/>
              </a:ext>
            </a:extLst>
          </p:cNvPr>
          <p:cNvSpPr>
            <a:spLocks noGrp="1"/>
          </p:cNvSpPr>
          <p:nvPr>
            <p:ph type="ftr" sz="quarter" idx="11"/>
          </p:nvPr>
        </p:nvSpPr>
        <p:spPr/>
        <p:txBody>
          <a:bodyPr/>
          <a:lstStyle/>
          <a:p>
            <a:r>
              <a:rPr lang="en-IN" dirty="0"/>
              <a:t>Presentation title</a:t>
            </a:r>
          </a:p>
        </p:txBody>
      </p:sp>
      <p:sp>
        <p:nvSpPr>
          <p:cNvPr id="4" name="Slide Number Placeholder 3">
            <a:extLst>
              <a:ext uri="{FF2B5EF4-FFF2-40B4-BE49-F238E27FC236}">
                <a16:creationId xmlns:a16="http://schemas.microsoft.com/office/drawing/2014/main" id="{A06C50CF-7368-4D25-B2B5-360BA59E76C3}"/>
              </a:ext>
            </a:extLst>
          </p:cNvPr>
          <p:cNvSpPr>
            <a:spLocks noGrp="1"/>
          </p:cNvSpPr>
          <p:nvPr>
            <p:ph type="sldNum" sz="quarter" idx="12"/>
          </p:nvPr>
        </p:nvSpPr>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1118285638"/>
      </p:ext>
    </p:extLst>
  </p:cSld>
  <p:clrMapOvr>
    <a:masterClrMapping/>
  </p:clrMapOvr>
  <p:extLst>
    <p:ext uri="{DCECCB84-F9BA-43D5-87BE-67443E8EF086}">
      <p15:sldGuideLst xmlns:p15="http://schemas.microsoft.com/office/powerpoint/2012/main"/>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2_Empty">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8350" cy="6858000"/>
          </a:xfrm>
        </p:spPr>
        <p:txBody>
          <a:bodyPr anchor="ctr"/>
          <a:lstStyle>
            <a:lvl1pPr marL="0" indent="0" algn="ctr">
              <a:buNone/>
              <a:defRPr/>
            </a:lvl1pPr>
          </a:lstStyle>
          <a:p>
            <a:r>
              <a:rPr lang="en-IN" dirty="0"/>
              <a:t>Video</a:t>
            </a:r>
          </a:p>
        </p:txBody>
      </p:sp>
      <p:sp>
        <p:nvSpPr>
          <p:cNvPr id="2" name="Date Placeholder 1">
            <a:extLst>
              <a:ext uri="{FF2B5EF4-FFF2-40B4-BE49-F238E27FC236}">
                <a16:creationId xmlns:a16="http://schemas.microsoft.com/office/drawing/2014/main" id="{E943830C-23AE-48E4-B9DE-E91E6CE0B8B9}"/>
              </a:ext>
            </a:extLst>
          </p:cNvPr>
          <p:cNvSpPr>
            <a:spLocks noGrp="1"/>
          </p:cNvSpPr>
          <p:nvPr>
            <p:ph type="dt" sz="half" idx="11"/>
          </p:nvPr>
        </p:nvSpPr>
        <p:spPr/>
        <p:txBody>
          <a:bodyPr/>
          <a:lstStyle/>
          <a:p>
            <a:fld id="{A8381BA6-C3FD-495B-9B56-A30783EC7416}" type="datetime3">
              <a:rPr lang="en-US" smtClean="0"/>
              <a:t>23 October 2025</a:t>
            </a:fld>
            <a:endParaRPr lang="en-IN" dirty="0"/>
          </a:p>
        </p:txBody>
      </p:sp>
      <p:sp>
        <p:nvSpPr>
          <p:cNvPr id="4" name="Footer Placeholder 3">
            <a:extLst>
              <a:ext uri="{FF2B5EF4-FFF2-40B4-BE49-F238E27FC236}">
                <a16:creationId xmlns:a16="http://schemas.microsoft.com/office/drawing/2014/main" id="{B0F742A9-BF69-4BF2-966C-3D76FC687FBA}"/>
              </a:ext>
            </a:extLst>
          </p:cNvPr>
          <p:cNvSpPr>
            <a:spLocks noGrp="1"/>
          </p:cNvSpPr>
          <p:nvPr>
            <p:ph type="ftr" sz="quarter" idx="12"/>
          </p:nvPr>
        </p:nvSpPr>
        <p:spPr/>
        <p:txBody>
          <a:bodyPr/>
          <a:lstStyle/>
          <a:p>
            <a:r>
              <a:rPr lang="en-IN" dirty="0"/>
              <a:t>Presentation title</a:t>
            </a:r>
          </a:p>
        </p:txBody>
      </p:sp>
      <p:sp>
        <p:nvSpPr>
          <p:cNvPr id="5" name="Slide Number Placeholder 4">
            <a:extLst>
              <a:ext uri="{FF2B5EF4-FFF2-40B4-BE49-F238E27FC236}">
                <a16:creationId xmlns:a16="http://schemas.microsoft.com/office/drawing/2014/main" id="{9B65F912-EBE8-413B-A241-0FB3A540BA82}"/>
              </a:ext>
            </a:extLst>
          </p:cNvPr>
          <p:cNvSpPr>
            <a:spLocks noGrp="1"/>
          </p:cNvSpPr>
          <p:nvPr>
            <p:ph type="sldNum" sz="quarter" idx="13"/>
          </p:nvPr>
        </p:nvSpPr>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333365574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1_Key statem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C37B5C6B-B98B-4A4C-A8A7-B006989B59BC}"/>
              </a:ext>
            </a:extLst>
          </p:cNvPr>
          <p:cNvSpPr>
            <a:spLocks noGrp="1"/>
          </p:cNvSpPr>
          <p:nvPr>
            <p:ph type="dt" sz="half" idx="10"/>
          </p:nvPr>
        </p:nvSpPr>
        <p:spPr/>
        <p:txBody>
          <a:bodyPr/>
          <a:lstStyle/>
          <a:p>
            <a:fld id="{2A7C88E1-FE33-48AD-9218-9258D62CDCC4}" type="datetime3">
              <a:rPr lang="en-US" smtClean="0"/>
              <a:t>23 October 2025</a:t>
            </a:fld>
            <a:endParaRPr lang="en-IN" dirty="0"/>
          </a:p>
        </p:txBody>
      </p:sp>
      <p:sp>
        <p:nvSpPr>
          <p:cNvPr id="6" name="Footer Placeholder 5">
            <a:extLst>
              <a:ext uri="{FF2B5EF4-FFF2-40B4-BE49-F238E27FC236}">
                <a16:creationId xmlns:a16="http://schemas.microsoft.com/office/drawing/2014/main" id="{3CEF6675-2050-4038-B9E1-B80DB63D730E}"/>
              </a:ext>
            </a:extLst>
          </p:cNvPr>
          <p:cNvSpPr>
            <a:spLocks noGrp="1"/>
          </p:cNvSpPr>
          <p:nvPr>
            <p:ph type="ftr" sz="quarter" idx="11"/>
          </p:nvPr>
        </p:nvSpPr>
        <p:spPr/>
        <p:txBody>
          <a:bodyPr/>
          <a:lstStyle/>
          <a:p>
            <a:r>
              <a:rPr lang="en-IN" dirty="0"/>
              <a:t>Presentation title</a:t>
            </a:r>
          </a:p>
        </p:txBody>
      </p:sp>
      <p:sp>
        <p:nvSpPr>
          <p:cNvPr id="7" name="Slide Number Placeholder 6">
            <a:extLst>
              <a:ext uri="{FF2B5EF4-FFF2-40B4-BE49-F238E27FC236}">
                <a16:creationId xmlns:a16="http://schemas.microsoft.com/office/drawing/2014/main" id="{BBA4D6F3-1431-4069-B814-25584667728F}"/>
              </a:ext>
            </a:extLst>
          </p:cNvPr>
          <p:cNvSpPr>
            <a:spLocks noGrp="1"/>
          </p:cNvSpPr>
          <p:nvPr>
            <p:ph type="sldNum" sz="quarter" idx="12"/>
          </p:nvPr>
        </p:nvSpPr>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279408656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1_Focused dat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897186E-D73E-46D0-965A-D83686BA73F7}"/>
              </a:ext>
            </a:extLst>
          </p:cNvPr>
          <p:cNvSpPr>
            <a:spLocks noGrp="1"/>
          </p:cNvSpPr>
          <p:nvPr>
            <p:ph type="dt" sz="half" idx="10"/>
          </p:nvPr>
        </p:nvSpPr>
        <p:spPr/>
        <p:txBody>
          <a:bodyPr/>
          <a:lstStyle/>
          <a:p>
            <a:fld id="{22FE8F4A-3FA1-4A64-AE77-2254BB85F3D2}" type="datetime3">
              <a:rPr lang="en-US" smtClean="0"/>
              <a:t>23 October 2025</a:t>
            </a:fld>
            <a:endParaRPr lang="en-IN" dirty="0"/>
          </a:p>
        </p:txBody>
      </p:sp>
      <p:sp>
        <p:nvSpPr>
          <p:cNvPr id="3" name="Footer Placeholder 2">
            <a:extLst>
              <a:ext uri="{FF2B5EF4-FFF2-40B4-BE49-F238E27FC236}">
                <a16:creationId xmlns:a16="http://schemas.microsoft.com/office/drawing/2014/main" id="{9DEF40EA-FE63-4D50-8C90-EC25A860C0C3}"/>
              </a:ext>
            </a:extLst>
          </p:cNvPr>
          <p:cNvSpPr>
            <a:spLocks noGrp="1"/>
          </p:cNvSpPr>
          <p:nvPr>
            <p:ph type="ftr" sz="quarter" idx="11"/>
          </p:nvPr>
        </p:nvSpPr>
        <p:spPr/>
        <p:txBody>
          <a:bodyPr/>
          <a:lstStyle/>
          <a:p>
            <a:r>
              <a:rPr lang="en-IN" dirty="0"/>
              <a:t>Presentation title</a:t>
            </a:r>
          </a:p>
        </p:txBody>
      </p:sp>
      <p:sp>
        <p:nvSpPr>
          <p:cNvPr id="4" name="Slide Number Placeholder 3">
            <a:extLst>
              <a:ext uri="{FF2B5EF4-FFF2-40B4-BE49-F238E27FC236}">
                <a16:creationId xmlns:a16="http://schemas.microsoft.com/office/drawing/2014/main" id="{3F37420B-CF82-4784-8E9C-5C496E27C509}"/>
              </a:ext>
            </a:extLst>
          </p:cNvPr>
          <p:cNvSpPr>
            <a:spLocks noGrp="1"/>
          </p:cNvSpPr>
          <p:nvPr>
            <p:ph type="sldNum" sz="quarter" idx="12"/>
          </p:nvPr>
        </p:nvSpPr>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91305227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7_Stand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919" y="294200"/>
            <a:ext cx="10978515" cy="590400"/>
          </a:xfrm>
        </p:spPr>
        <p:txBody>
          <a:bodyPr/>
          <a:lstStyle>
            <a:lvl1pPr>
              <a:defRPr sz="2399">
                <a:solidFill>
                  <a:schemeClr val="bg1"/>
                </a:solidFill>
              </a:defRPr>
            </a:lvl1pPr>
          </a:lstStyle>
          <a:p>
            <a:r>
              <a:rPr lang="en-US" dirty="0"/>
              <a:t>Standard slide</a:t>
            </a:r>
            <a:endParaRPr lang="en-GB" dirty="0"/>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3" name="Date Placeholder 2">
            <a:extLst>
              <a:ext uri="{FF2B5EF4-FFF2-40B4-BE49-F238E27FC236}">
                <a16:creationId xmlns:a16="http://schemas.microsoft.com/office/drawing/2014/main" id="{7BD5E823-546D-4100-9D33-42F450A382EF}"/>
              </a:ext>
            </a:extLst>
          </p:cNvPr>
          <p:cNvSpPr>
            <a:spLocks noGrp="1"/>
          </p:cNvSpPr>
          <p:nvPr>
            <p:ph type="dt" sz="half" idx="10"/>
          </p:nvPr>
        </p:nvSpPr>
        <p:spPr/>
        <p:txBody>
          <a:bodyPr/>
          <a:lstStyle/>
          <a:p>
            <a:fld id="{C3A9E02A-78D6-48B7-A389-464ED573BA5D}" type="datetime3">
              <a:rPr lang="en-US" smtClean="0"/>
              <a:t>23 October 2025</a:t>
            </a:fld>
            <a:endParaRPr lang="en-IN" dirty="0"/>
          </a:p>
        </p:txBody>
      </p:sp>
      <p:sp>
        <p:nvSpPr>
          <p:cNvPr id="4" name="Footer Placeholder 3">
            <a:extLst>
              <a:ext uri="{FF2B5EF4-FFF2-40B4-BE49-F238E27FC236}">
                <a16:creationId xmlns:a16="http://schemas.microsoft.com/office/drawing/2014/main" id="{D4EEA008-3E80-49A8-A128-C1EEB8A02F06}"/>
              </a:ext>
            </a:extLst>
          </p:cNvPr>
          <p:cNvSpPr>
            <a:spLocks noGrp="1"/>
          </p:cNvSpPr>
          <p:nvPr>
            <p:ph type="ftr" sz="quarter" idx="11"/>
          </p:nvPr>
        </p:nvSpPr>
        <p:spPr/>
        <p:txBody>
          <a:bodyPr/>
          <a:lstStyle/>
          <a:p>
            <a:r>
              <a:rPr lang="en-IN" dirty="0"/>
              <a:t>Presentation title</a:t>
            </a:r>
          </a:p>
        </p:txBody>
      </p:sp>
      <p:sp>
        <p:nvSpPr>
          <p:cNvPr id="5" name="Slide Number Placeholder 4">
            <a:extLst>
              <a:ext uri="{FF2B5EF4-FFF2-40B4-BE49-F238E27FC236}">
                <a16:creationId xmlns:a16="http://schemas.microsoft.com/office/drawing/2014/main" id="{0A192330-2E70-49F4-A5DA-F82320E7080E}"/>
              </a:ext>
            </a:extLst>
          </p:cNvPr>
          <p:cNvSpPr>
            <a:spLocks noGrp="1"/>
          </p:cNvSpPr>
          <p:nvPr>
            <p:ph type="sldNum" sz="quarter" idx="12"/>
          </p:nvPr>
        </p:nvSpPr>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410284282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1_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648" y="1869442"/>
            <a:ext cx="5393208" cy="4256075"/>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9632" y="1869442"/>
            <a:ext cx="5393208" cy="4256075"/>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9"/>
          <p:cNvSpPr>
            <a:spLocks noGrp="1"/>
          </p:cNvSpPr>
          <p:nvPr>
            <p:ph type="body" sz="quarter" idx="12"/>
          </p:nvPr>
        </p:nvSpPr>
        <p:spPr>
          <a:xfrm>
            <a:off x="609918" y="1137920"/>
            <a:ext cx="5393208" cy="640800"/>
          </a:xfrm>
        </p:spPr>
        <p:txBody>
          <a:bodyPr anchor="t" anchorCtr="0"/>
          <a:lstStyle>
            <a:lvl1pPr>
              <a:buNone/>
              <a:defRPr b="1">
                <a:solidFill>
                  <a:schemeClr val="bg1"/>
                </a:solidFill>
              </a:defRPr>
            </a:lvl1pPr>
          </a:lstStyle>
          <a:p>
            <a:pPr lvl="0"/>
            <a:endParaRPr lang="en-GB" dirty="0"/>
          </a:p>
        </p:txBody>
      </p:sp>
      <p:sp>
        <p:nvSpPr>
          <p:cNvPr id="11" name="Text Placeholder 9"/>
          <p:cNvSpPr>
            <a:spLocks noGrp="1"/>
          </p:cNvSpPr>
          <p:nvPr>
            <p:ph type="body" sz="quarter" idx="13"/>
          </p:nvPr>
        </p:nvSpPr>
        <p:spPr>
          <a:xfrm>
            <a:off x="6199632" y="1137920"/>
            <a:ext cx="5393208" cy="640800"/>
          </a:xfrm>
        </p:spPr>
        <p:txBody>
          <a:bodyPr anchor="t" anchorCtr="0"/>
          <a:lstStyle>
            <a:lvl1pPr>
              <a:buNone/>
              <a:defRPr b="1">
                <a:solidFill>
                  <a:schemeClr val="bg1"/>
                </a:solidFill>
              </a:defRPr>
            </a:lvl1pPr>
          </a:lstStyle>
          <a:p>
            <a:pPr lvl="0"/>
            <a:endParaRPr lang="en-GB" dirty="0"/>
          </a:p>
        </p:txBody>
      </p:sp>
      <p:sp>
        <p:nvSpPr>
          <p:cNvPr id="2" name="Title 1"/>
          <p:cNvSpPr>
            <a:spLocks noGrp="1"/>
          </p:cNvSpPr>
          <p:nvPr>
            <p:ph type="title"/>
          </p:nvPr>
        </p:nvSpPr>
        <p:spPr>
          <a:xfrm>
            <a:off x="609919" y="294200"/>
            <a:ext cx="10978515" cy="590880"/>
          </a:xfrm>
        </p:spPr>
        <p:txBody>
          <a:bodyPr/>
          <a:lstStyle>
            <a:lvl1pPr>
              <a:defRPr>
                <a:solidFill>
                  <a:schemeClr val="bg1"/>
                </a:solidFill>
              </a:defRPr>
            </a:lvl1pPr>
          </a:lstStyle>
          <a:p>
            <a:r>
              <a:rPr lang="en-US" dirty="0"/>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5" name="Date Placeholder 4">
            <a:extLst>
              <a:ext uri="{FF2B5EF4-FFF2-40B4-BE49-F238E27FC236}">
                <a16:creationId xmlns:a16="http://schemas.microsoft.com/office/drawing/2014/main" id="{6A3CD3F7-62DC-4CC4-8F34-C353DB087D7C}"/>
              </a:ext>
            </a:extLst>
          </p:cNvPr>
          <p:cNvSpPr>
            <a:spLocks noGrp="1"/>
          </p:cNvSpPr>
          <p:nvPr>
            <p:ph type="dt" sz="half" idx="14"/>
          </p:nvPr>
        </p:nvSpPr>
        <p:spPr/>
        <p:txBody>
          <a:bodyPr/>
          <a:lstStyle/>
          <a:p>
            <a:fld id="{029E1942-EB53-47E3-BCA7-F99D05C795EC}" type="datetime3">
              <a:rPr lang="en-US" smtClean="0"/>
              <a:t>23 October 2025</a:t>
            </a:fld>
            <a:endParaRPr lang="en-IN" dirty="0"/>
          </a:p>
        </p:txBody>
      </p:sp>
      <p:sp>
        <p:nvSpPr>
          <p:cNvPr id="6" name="Footer Placeholder 5">
            <a:extLst>
              <a:ext uri="{FF2B5EF4-FFF2-40B4-BE49-F238E27FC236}">
                <a16:creationId xmlns:a16="http://schemas.microsoft.com/office/drawing/2014/main" id="{4BD2EC01-3D34-4D32-9B76-5269D1AA4651}"/>
              </a:ext>
            </a:extLst>
          </p:cNvPr>
          <p:cNvSpPr>
            <a:spLocks noGrp="1"/>
          </p:cNvSpPr>
          <p:nvPr>
            <p:ph type="ftr" sz="quarter" idx="15"/>
          </p:nvPr>
        </p:nvSpPr>
        <p:spPr/>
        <p:txBody>
          <a:bodyPr/>
          <a:lstStyle/>
          <a:p>
            <a:r>
              <a:rPr lang="en-IN" dirty="0"/>
              <a:t>Presentation title</a:t>
            </a:r>
          </a:p>
        </p:txBody>
      </p:sp>
      <p:sp>
        <p:nvSpPr>
          <p:cNvPr id="7" name="Slide Number Placeholder 6">
            <a:extLst>
              <a:ext uri="{FF2B5EF4-FFF2-40B4-BE49-F238E27FC236}">
                <a16:creationId xmlns:a16="http://schemas.microsoft.com/office/drawing/2014/main" id="{24BE1C2B-4DA4-468F-9976-85F6CBF826F1}"/>
              </a:ext>
            </a:extLst>
          </p:cNvPr>
          <p:cNvSpPr>
            <a:spLocks noGrp="1"/>
          </p:cNvSpPr>
          <p:nvPr>
            <p:ph type="sldNum" sz="quarter" idx="16"/>
          </p:nvPr>
        </p:nvSpPr>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655018808"/>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5_Standard slide_no bullets">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7180" y="0"/>
            <a:ext cx="5971170" cy="6858000"/>
          </a:xfrm>
        </p:spPr>
        <p:txBody>
          <a:bodyPr/>
          <a:lstStyle/>
          <a:p>
            <a:endParaRPr lang="en-IN" dirty="0"/>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369706" y="2578743"/>
            <a:ext cx="4537959" cy="1055708"/>
          </a:xfrm>
        </p:spPr>
        <p:txBody>
          <a:bodyPr/>
          <a:lstStyle>
            <a:lvl1pPr marL="0" indent="0">
              <a:buNone/>
              <a:defRPr sz="2999"/>
            </a:lvl1pPr>
          </a:lstStyle>
          <a:p>
            <a:pPr lvl="0"/>
            <a:r>
              <a:rPr lang="en-IN" dirty="0"/>
              <a:t>Chapter Title</a:t>
            </a:r>
          </a:p>
          <a:p>
            <a:pPr lvl="0"/>
            <a:r>
              <a:rPr lang="en-IN" dirty="0"/>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369706" y="3840384"/>
            <a:ext cx="4537959" cy="1055708"/>
          </a:xfrm>
        </p:spPr>
        <p:txBody>
          <a:bodyPr/>
          <a:lstStyle>
            <a:lvl1pPr marL="0" indent="0">
              <a:buNone/>
              <a:defRPr sz="1599"/>
            </a:lvl1pPr>
          </a:lstStyle>
          <a:p>
            <a:pPr lvl="0"/>
            <a:r>
              <a:rPr lang="en-IN" dirty="0"/>
              <a:t>text</a:t>
            </a:r>
          </a:p>
        </p:txBody>
      </p:sp>
      <p:sp>
        <p:nvSpPr>
          <p:cNvPr id="2" name="Date Placeholder 1">
            <a:extLst>
              <a:ext uri="{FF2B5EF4-FFF2-40B4-BE49-F238E27FC236}">
                <a16:creationId xmlns:a16="http://schemas.microsoft.com/office/drawing/2014/main" id="{E3EABBDA-A77F-45A2-9996-90CD0EE5C388}"/>
              </a:ext>
            </a:extLst>
          </p:cNvPr>
          <p:cNvSpPr>
            <a:spLocks noGrp="1"/>
          </p:cNvSpPr>
          <p:nvPr>
            <p:ph type="dt" sz="half" idx="13"/>
          </p:nvPr>
        </p:nvSpPr>
        <p:spPr/>
        <p:txBody>
          <a:bodyPr/>
          <a:lstStyle/>
          <a:p>
            <a:fld id="{1057AB47-DE48-402E-B5B7-CB9A0D0B7D44}" type="datetime3">
              <a:rPr lang="en-US" smtClean="0"/>
              <a:t>23 October 2025</a:t>
            </a:fld>
            <a:endParaRPr lang="en-IN" dirty="0"/>
          </a:p>
        </p:txBody>
      </p:sp>
      <p:sp>
        <p:nvSpPr>
          <p:cNvPr id="3" name="Footer Placeholder 2">
            <a:extLst>
              <a:ext uri="{FF2B5EF4-FFF2-40B4-BE49-F238E27FC236}">
                <a16:creationId xmlns:a16="http://schemas.microsoft.com/office/drawing/2014/main" id="{0F883B36-3BA3-42B4-A811-65C0AF01A86F}"/>
              </a:ext>
            </a:extLst>
          </p:cNvPr>
          <p:cNvSpPr>
            <a:spLocks noGrp="1"/>
          </p:cNvSpPr>
          <p:nvPr>
            <p:ph type="ftr" sz="quarter" idx="14"/>
          </p:nvPr>
        </p:nvSpPr>
        <p:spPr/>
        <p:txBody>
          <a:bodyPr/>
          <a:lstStyle/>
          <a:p>
            <a:r>
              <a:rPr lang="en-IN" dirty="0"/>
              <a:t>Presentation title</a:t>
            </a:r>
          </a:p>
        </p:txBody>
      </p:sp>
      <p:sp>
        <p:nvSpPr>
          <p:cNvPr id="4" name="Slide Number Placeholder 3">
            <a:extLst>
              <a:ext uri="{FF2B5EF4-FFF2-40B4-BE49-F238E27FC236}">
                <a16:creationId xmlns:a16="http://schemas.microsoft.com/office/drawing/2014/main" id="{89D9C98C-F30E-45BC-A1D9-67DB57119DCE}"/>
              </a:ext>
            </a:extLst>
          </p:cNvPr>
          <p:cNvSpPr>
            <a:spLocks noGrp="1"/>
          </p:cNvSpPr>
          <p:nvPr>
            <p:ph type="sldNum" sz="quarter" idx="15"/>
          </p:nvPr>
        </p:nvSpPr>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2630338102"/>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6_Standard slide_no bulle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352800" y="2851522"/>
            <a:ext cx="4447800" cy="1202318"/>
          </a:xfrm>
        </p:spPr>
        <p:txBody>
          <a:bodyPr vert="horz" lIns="0" tIns="0" rIns="0" bIns="0" rtlCol="0" anchor="ctr" anchorCtr="0">
            <a:noAutofit/>
          </a:bodyPr>
          <a:lstStyle>
            <a:lvl1pPr marL="0" indent="0">
              <a:buNone/>
              <a:defRPr kumimoji="0" lang="en-IN" sz="3598" b="0" i="0" u="none" strike="noStrike" cap="none" spc="0" normalizeH="0" baseline="0" dirty="0">
                <a:ln>
                  <a:noFill/>
                </a:ln>
                <a:solidFill>
                  <a:schemeClr val="bg1"/>
                </a:solidFill>
                <a:effectLst/>
                <a:uLnTx/>
                <a:uFillTx/>
                <a:latin typeface="EYInterstate Light" panose="02000506000000020004" pitchFamily="2" charset="0"/>
                <a:ea typeface="+mj-ea"/>
                <a:cs typeface="+mj-cs"/>
              </a:defRPr>
            </a:lvl1pPr>
          </a:lstStyle>
          <a:p>
            <a:pPr marL="356438" marR="0" lvl="0" indent="-356438" defTabSz="1007383" fontAlgn="auto">
              <a:lnSpc>
                <a:spcPct val="100000"/>
              </a:lnSpc>
              <a:spcBef>
                <a:spcPct val="0"/>
              </a:spcBef>
              <a:spcAft>
                <a:spcPts val="0"/>
              </a:spcAft>
              <a:buClrTx/>
              <a:buSzTx/>
              <a:tabLst/>
            </a:pPr>
            <a:r>
              <a:rPr lang="en-US" dirty="0"/>
              <a:t>Chapter Title</a:t>
            </a:r>
            <a:endParaRPr lang="en-IN" dirty="0"/>
          </a:p>
        </p:txBody>
      </p:sp>
      <p:sp>
        <p:nvSpPr>
          <p:cNvPr id="2" name="Date Placeholder 1">
            <a:extLst>
              <a:ext uri="{FF2B5EF4-FFF2-40B4-BE49-F238E27FC236}">
                <a16:creationId xmlns:a16="http://schemas.microsoft.com/office/drawing/2014/main" id="{D00C2D9D-B0D7-494E-9184-FCD6E94AACE5}"/>
              </a:ext>
            </a:extLst>
          </p:cNvPr>
          <p:cNvSpPr>
            <a:spLocks noGrp="1"/>
          </p:cNvSpPr>
          <p:nvPr>
            <p:ph type="dt" sz="half" idx="11"/>
          </p:nvPr>
        </p:nvSpPr>
        <p:spPr/>
        <p:txBody>
          <a:bodyPr/>
          <a:lstStyle/>
          <a:p>
            <a:fld id="{6A95EDC0-9791-477B-BA1D-1692FE9BFBAA}" type="datetime3">
              <a:rPr lang="en-US" smtClean="0"/>
              <a:t>23 October 2025</a:t>
            </a:fld>
            <a:endParaRPr lang="en-IN" dirty="0"/>
          </a:p>
        </p:txBody>
      </p:sp>
      <p:sp>
        <p:nvSpPr>
          <p:cNvPr id="3" name="Footer Placeholder 2">
            <a:extLst>
              <a:ext uri="{FF2B5EF4-FFF2-40B4-BE49-F238E27FC236}">
                <a16:creationId xmlns:a16="http://schemas.microsoft.com/office/drawing/2014/main" id="{587FD91A-AB40-450B-8784-9A5D99C62D81}"/>
              </a:ext>
            </a:extLst>
          </p:cNvPr>
          <p:cNvSpPr>
            <a:spLocks noGrp="1"/>
          </p:cNvSpPr>
          <p:nvPr>
            <p:ph type="ftr" sz="quarter" idx="12"/>
          </p:nvPr>
        </p:nvSpPr>
        <p:spPr/>
        <p:txBody>
          <a:bodyPr/>
          <a:lstStyle/>
          <a:p>
            <a:r>
              <a:rPr lang="en-IN" dirty="0"/>
              <a:t>Presentation title</a:t>
            </a:r>
          </a:p>
        </p:txBody>
      </p:sp>
      <p:sp>
        <p:nvSpPr>
          <p:cNvPr id="4" name="Slide Number Placeholder 3">
            <a:extLst>
              <a:ext uri="{FF2B5EF4-FFF2-40B4-BE49-F238E27FC236}">
                <a16:creationId xmlns:a16="http://schemas.microsoft.com/office/drawing/2014/main" id="{C2CE5F90-7113-4FA1-AFCF-3BC8EF010002}"/>
              </a:ext>
            </a:extLst>
          </p:cNvPr>
          <p:cNvSpPr>
            <a:spLocks noGrp="1"/>
          </p:cNvSpPr>
          <p:nvPr>
            <p:ph type="sldNum" sz="quarter" idx="13"/>
          </p:nvPr>
        </p:nvSpPr>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393389530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1_Divider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D5388A-86DF-494E-B137-EE20B7E1CF99}"/>
              </a:ext>
            </a:extLst>
          </p:cNvPr>
          <p:cNvSpPr>
            <a:spLocks noGrp="1"/>
          </p:cNvSpPr>
          <p:nvPr>
            <p:ph type="dt" sz="half" idx="10"/>
          </p:nvPr>
        </p:nvSpPr>
        <p:spPr/>
        <p:txBody>
          <a:bodyPr/>
          <a:lstStyle/>
          <a:p>
            <a:fld id="{51FBADE3-2F67-4EB8-B1F9-B00F8B809757}" type="datetime3">
              <a:rPr lang="en-US" smtClean="0"/>
              <a:t>23 October 2025</a:t>
            </a:fld>
            <a:endParaRPr lang="en-IN" dirty="0"/>
          </a:p>
        </p:txBody>
      </p:sp>
      <p:sp>
        <p:nvSpPr>
          <p:cNvPr id="3" name="Footer Placeholder 2">
            <a:extLst>
              <a:ext uri="{FF2B5EF4-FFF2-40B4-BE49-F238E27FC236}">
                <a16:creationId xmlns:a16="http://schemas.microsoft.com/office/drawing/2014/main" id="{7297E548-6FF4-4D89-ADE0-60181F5365D0}"/>
              </a:ext>
            </a:extLst>
          </p:cNvPr>
          <p:cNvSpPr>
            <a:spLocks noGrp="1"/>
          </p:cNvSpPr>
          <p:nvPr>
            <p:ph type="ftr" sz="quarter" idx="11"/>
          </p:nvPr>
        </p:nvSpPr>
        <p:spPr/>
        <p:txBody>
          <a:bodyPr/>
          <a:lstStyle/>
          <a:p>
            <a:r>
              <a:rPr lang="en-IN" dirty="0"/>
              <a:t>Presentation title</a:t>
            </a:r>
          </a:p>
        </p:txBody>
      </p:sp>
      <p:sp>
        <p:nvSpPr>
          <p:cNvPr id="4" name="Slide Number Placeholder 3">
            <a:extLst>
              <a:ext uri="{FF2B5EF4-FFF2-40B4-BE49-F238E27FC236}">
                <a16:creationId xmlns:a16="http://schemas.microsoft.com/office/drawing/2014/main" id="{810B0A8B-D001-432B-877C-21558412BB33}"/>
              </a:ext>
            </a:extLst>
          </p:cNvPr>
          <p:cNvSpPr>
            <a:spLocks noGrp="1"/>
          </p:cNvSpPr>
          <p:nvPr>
            <p:ph type="sldNum" sz="quarter" idx="12"/>
          </p:nvPr>
        </p:nvSpPr>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1283665159"/>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dirty="0"/>
              <a:t>Click to edit Master title style</a:t>
            </a:r>
            <a:endParaRPr lang="en-GB" dirty="0"/>
          </a:p>
        </p:txBody>
      </p:sp>
      <p:sp>
        <p:nvSpPr>
          <p:cNvPr id="6" name="Line 10">
            <a:extLst>
              <a:ext uri="{FF2B5EF4-FFF2-40B4-BE49-F238E27FC236}">
                <a16:creationId xmlns:a16="http://schemas.microsoft.com/office/drawing/2014/main" id="{97A26880-8DD7-4A78-ADAF-91ED2E744A7C}"/>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3" name="Date Placeholder 2">
            <a:extLst>
              <a:ext uri="{FF2B5EF4-FFF2-40B4-BE49-F238E27FC236}">
                <a16:creationId xmlns:a16="http://schemas.microsoft.com/office/drawing/2014/main" id="{0B88B559-CD59-4D3D-87C0-5D51BCF9B731}"/>
              </a:ext>
            </a:extLst>
          </p:cNvPr>
          <p:cNvSpPr>
            <a:spLocks noGrp="1"/>
          </p:cNvSpPr>
          <p:nvPr>
            <p:ph type="dt" sz="half" idx="10"/>
          </p:nvPr>
        </p:nvSpPr>
        <p:spPr/>
        <p:txBody>
          <a:bodyPr/>
          <a:lstStyle/>
          <a:p>
            <a:fld id="{2DEA2C17-9950-4B8B-BA71-D1A4F824C00C}" type="datetime3">
              <a:rPr lang="en-US" smtClean="0"/>
              <a:t>23 October 2025</a:t>
            </a:fld>
            <a:endParaRPr lang="en-IN" dirty="0"/>
          </a:p>
        </p:txBody>
      </p:sp>
      <p:sp>
        <p:nvSpPr>
          <p:cNvPr id="4" name="Footer Placeholder 3">
            <a:extLst>
              <a:ext uri="{FF2B5EF4-FFF2-40B4-BE49-F238E27FC236}">
                <a16:creationId xmlns:a16="http://schemas.microsoft.com/office/drawing/2014/main" id="{136FB98F-FBCE-4F2C-978B-A5576B577450}"/>
              </a:ext>
            </a:extLst>
          </p:cNvPr>
          <p:cNvSpPr>
            <a:spLocks noGrp="1"/>
          </p:cNvSpPr>
          <p:nvPr>
            <p:ph type="ftr" sz="quarter" idx="11"/>
          </p:nvPr>
        </p:nvSpPr>
        <p:spPr/>
        <p:txBody>
          <a:bodyPr/>
          <a:lstStyle/>
          <a:p>
            <a:r>
              <a:rPr lang="es-AR"/>
              <a:t>Impacto del COVID-19 en Argentina</a:t>
            </a:r>
            <a:endParaRPr lang="en-US" dirty="0"/>
          </a:p>
        </p:txBody>
      </p:sp>
      <p:sp>
        <p:nvSpPr>
          <p:cNvPr id="5" name="Slide Number Placeholder 4">
            <a:extLst>
              <a:ext uri="{FF2B5EF4-FFF2-40B4-BE49-F238E27FC236}">
                <a16:creationId xmlns:a16="http://schemas.microsoft.com/office/drawing/2014/main" id="{01A95690-F0A7-4101-82DB-B17CE6B7A487}"/>
              </a:ext>
            </a:extLst>
          </p:cNvPr>
          <p:cNvSpPr>
            <a:spLocks noGrp="1"/>
          </p:cNvSpPr>
          <p:nvPr>
            <p:ph type="sldNum" sz="quarter" idx="12"/>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2537938929"/>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userDrawn="1">
  <p:cSld name="3_Final legal text">
    <p:spTree>
      <p:nvGrpSpPr>
        <p:cNvPr id="1" name=""/>
        <p:cNvGrpSpPr/>
        <p:nvPr/>
      </p:nvGrpSpPr>
      <p:grpSpPr>
        <a:xfrm>
          <a:off x="0" y="0"/>
          <a:ext cx="0" cy="0"/>
          <a:chOff x="0" y="0"/>
          <a:chExt cx="0" cy="0"/>
        </a:xfrm>
      </p:grpSpPr>
      <p:sp>
        <p:nvSpPr>
          <p:cNvPr id="8" name="Content Placeholder 2"/>
          <p:cNvSpPr>
            <a:spLocks noGrp="1"/>
          </p:cNvSpPr>
          <p:nvPr>
            <p:ph idx="1"/>
          </p:nvPr>
        </p:nvSpPr>
        <p:spPr>
          <a:xfrm>
            <a:off x="607799" y="719139"/>
            <a:ext cx="4677635" cy="5210062"/>
          </a:xfrm>
        </p:spPr>
        <p:txBody>
          <a:bodyPr/>
          <a:lstStyle>
            <a:lvl1pPr marL="0" indent="0" algn="l" defTabSz="994865" rtl="0" fontAlgn="base">
              <a:lnSpc>
                <a:spcPct val="100000"/>
              </a:lnSpc>
              <a:spcBef>
                <a:spcPct val="70000"/>
              </a:spcBef>
              <a:spcAft>
                <a:spcPct val="0"/>
              </a:spcAft>
              <a:buSzPct val="100000"/>
              <a:buNone/>
              <a:defRPr lang="en-US" sz="1199" kern="1200" noProof="0" dirty="0" smtClean="0">
                <a:solidFill>
                  <a:schemeClr val="bg1"/>
                </a:solidFill>
                <a:latin typeface="EYInterstate Light" panose="02000506000000020004" pitchFamily="2" charset="0"/>
                <a:ea typeface="+mn-ea"/>
                <a:cs typeface="Arial" pitchFamily="34" charset="0"/>
              </a:defRPr>
            </a:lvl1pPr>
            <a:lvl2pPr marL="0" indent="0" algn="l" defTabSz="994865"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125" indent="-176125" algn="l" defTabSz="994865"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4865"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819" indent="-188819" algn="l" defTabSz="994865"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70693929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9756" y="3886200"/>
            <a:ext cx="8538846" cy="1752600"/>
          </a:xfrm>
        </p:spPr>
        <p:txBody>
          <a:bodyPr/>
          <a:lstStyle>
            <a:lvl1pPr marL="0" indent="0" algn="ctr">
              <a:buNone/>
              <a:defRPr>
                <a:solidFill>
                  <a:schemeClr val="tx1">
                    <a:tint val="75000"/>
                  </a:schemeClr>
                </a:solidFill>
              </a:defRPr>
            </a:lvl1pPr>
            <a:lvl2pPr marL="343000" indent="0" algn="ctr">
              <a:buNone/>
              <a:defRPr>
                <a:solidFill>
                  <a:schemeClr val="tx1">
                    <a:tint val="75000"/>
                  </a:schemeClr>
                </a:solidFill>
              </a:defRPr>
            </a:lvl2pPr>
            <a:lvl3pPr marL="685999" indent="0" algn="ctr">
              <a:buNone/>
              <a:defRPr>
                <a:solidFill>
                  <a:schemeClr val="tx1">
                    <a:tint val="75000"/>
                  </a:schemeClr>
                </a:solidFill>
              </a:defRPr>
            </a:lvl3pPr>
            <a:lvl4pPr marL="1028999" indent="0" algn="ctr">
              <a:buNone/>
              <a:defRPr>
                <a:solidFill>
                  <a:schemeClr val="tx1">
                    <a:tint val="75000"/>
                  </a:schemeClr>
                </a:solidFill>
              </a:defRPr>
            </a:lvl4pPr>
            <a:lvl5pPr marL="1371999" indent="0" algn="ctr">
              <a:buNone/>
              <a:defRPr>
                <a:solidFill>
                  <a:schemeClr val="tx1">
                    <a:tint val="75000"/>
                  </a:schemeClr>
                </a:solidFill>
              </a:defRPr>
            </a:lvl5pPr>
            <a:lvl6pPr marL="1714998" indent="0" algn="ctr">
              <a:buNone/>
              <a:defRPr>
                <a:solidFill>
                  <a:schemeClr val="tx1">
                    <a:tint val="75000"/>
                  </a:schemeClr>
                </a:solidFill>
              </a:defRPr>
            </a:lvl6pPr>
            <a:lvl7pPr marL="2057998" indent="0" algn="ctr">
              <a:buNone/>
              <a:defRPr>
                <a:solidFill>
                  <a:schemeClr val="tx1">
                    <a:tint val="75000"/>
                  </a:schemeClr>
                </a:solidFill>
              </a:defRPr>
            </a:lvl7pPr>
            <a:lvl8pPr marL="2400997" indent="0" algn="ctr">
              <a:buNone/>
              <a:defRPr>
                <a:solidFill>
                  <a:schemeClr val="tx1">
                    <a:tint val="75000"/>
                  </a:schemeClr>
                </a:solidFill>
              </a:defRPr>
            </a:lvl8pPr>
            <a:lvl9pPr marL="2743997" indent="0" algn="ctr">
              <a:buNone/>
              <a:defRPr>
                <a:solidFill>
                  <a:schemeClr val="tx1">
                    <a:tint val="75000"/>
                  </a:schemeClr>
                </a:solidFill>
              </a:defRPr>
            </a:lvl9pPr>
          </a:lstStyle>
          <a:p>
            <a:r>
              <a:rPr lang="es-ES_tradnl"/>
              <a:t>Click to edit Master subtitle style</a:t>
            </a:r>
            <a:endParaRPr lang="en-US"/>
          </a:p>
        </p:txBody>
      </p:sp>
      <p:sp>
        <p:nvSpPr>
          <p:cNvPr id="4" name="Date Placeholder 3"/>
          <p:cNvSpPr>
            <a:spLocks noGrp="1"/>
          </p:cNvSpPr>
          <p:nvPr>
            <p:ph type="dt" sz="half" idx="10"/>
          </p:nvPr>
        </p:nvSpPr>
        <p:spPr>
          <a:xfrm>
            <a:off x="9988415" y="914404"/>
            <a:ext cx="1982748" cy="365125"/>
          </a:xfrm>
          <a:prstGeom prst="rect">
            <a:avLst/>
          </a:prstGeom>
        </p:spPr>
        <p:txBody>
          <a:bodyPr/>
          <a:lstStyle/>
          <a:p>
            <a:fld id="{712620F1-EA53-6843-9722-8392CE18A219}" type="datetimeFigureOut">
              <a:rPr lang="en-US" smtClean="0"/>
              <a:pPr/>
              <a:t>10/23/2025</a:t>
            </a:fld>
            <a:endParaRPr lang="en-US"/>
          </a:p>
        </p:txBody>
      </p:sp>
      <p:sp>
        <p:nvSpPr>
          <p:cNvPr id="5" name="Footer Placeholder 4"/>
          <p:cNvSpPr>
            <a:spLocks noGrp="1"/>
          </p:cNvSpPr>
          <p:nvPr>
            <p:ph type="ftr" sz="quarter" idx="11"/>
          </p:nvPr>
        </p:nvSpPr>
        <p:spPr>
          <a:xfrm>
            <a:off x="9988416" y="990604"/>
            <a:ext cx="2059007"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2065153-8FE4-1348-9321-84BA6A6FFF6D}" type="slidenum">
              <a:rPr lang="en-US" smtClean="0"/>
              <a:pPr/>
              <a:t>‹Nº›</a:t>
            </a:fld>
            <a:endParaRPr lang="en-US"/>
          </a:p>
        </p:txBody>
      </p:sp>
    </p:spTree>
    <p:extLst>
      <p:ext uri="{BB962C8B-B14F-4D97-AF65-F5344CB8AC3E}">
        <p14:creationId xmlns:p14="http://schemas.microsoft.com/office/powerpoint/2010/main" val="180285318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2251" b="1">
                <a:latin typeface="Arial" panose="020B0604020202020204" pitchFamily="34" charset="0"/>
                <a:cs typeface="Arial" panose="020B0604020202020204" pitchFamily="34" charset="0"/>
              </a:defRPr>
            </a:lvl1pPr>
          </a:lstStyle>
          <a:p>
            <a:r>
              <a:rPr lang="es-ES_tradnl" dirty="0" err="1"/>
              <a:t>Click</a:t>
            </a:r>
            <a:r>
              <a:rPr lang="es-ES_tradnl" dirty="0"/>
              <a:t> to </a:t>
            </a:r>
            <a:r>
              <a:rPr lang="es-ES_tradnl" dirty="0" err="1"/>
              <a:t>edit</a:t>
            </a:r>
            <a:r>
              <a:rPr lang="es-ES_tradnl" dirty="0"/>
              <a:t> Master </a:t>
            </a:r>
            <a:r>
              <a:rPr lang="es-ES_tradnl" dirty="0" err="1"/>
              <a:t>title</a:t>
            </a:r>
            <a:r>
              <a:rPr lang="es-ES_tradnl" dirty="0"/>
              <a:t> </a:t>
            </a:r>
            <a:r>
              <a:rPr lang="es-ES_tradnl" dirty="0" err="1"/>
              <a:t>style</a:t>
            </a:r>
            <a:endParaRPr lang="en-US" dirty="0"/>
          </a:p>
        </p:txBody>
      </p:sp>
      <p:sp>
        <p:nvSpPr>
          <p:cNvPr id="3" name="Content Placeholder 2"/>
          <p:cNvSpPr>
            <a:spLocks noGrp="1"/>
          </p:cNvSpPr>
          <p:nvPr>
            <p:ph idx="1"/>
          </p:nvPr>
        </p:nvSpPr>
        <p:spPr>
          <a:xfrm>
            <a:off x="609919" y="2602800"/>
            <a:ext cx="5263711" cy="3110400"/>
          </a:xfrm>
        </p:spPr>
        <p:txBody>
          <a:bodyPr>
            <a:normAutofit/>
          </a:bodyPr>
          <a:lstStyle>
            <a:lvl1pPr>
              <a:defRPr sz="1050">
                <a:latin typeface="Arial" panose="020B0604020202020204" pitchFamily="34" charset="0"/>
                <a:cs typeface="Arial" panose="020B0604020202020204" pitchFamily="34" charset="0"/>
              </a:defRPr>
            </a:lvl1pPr>
            <a:lvl2pPr>
              <a:defRPr sz="1050">
                <a:latin typeface="Arial" panose="020B0604020202020204" pitchFamily="34" charset="0"/>
                <a:cs typeface="Arial" panose="020B0604020202020204" pitchFamily="34" charset="0"/>
              </a:defRPr>
            </a:lvl2pPr>
            <a:lvl3pPr>
              <a:defRPr sz="1050">
                <a:latin typeface="Arial" panose="020B0604020202020204" pitchFamily="34" charset="0"/>
                <a:cs typeface="Arial" panose="020B0604020202020204" pitchFamily="34" charset="0"/>
              </a:defRPr>
            </a:lvl3pPr>
            <a:lvl4pPr>
              <a:defRPr sz="1050">
                <a:latin typeface="Arial" panose="020B0604020202020204" pitchFamily="34" charset="0"/>
                <a:cs typeface="Arial" panose="020B0604020202020204" pitchFamily="34" charset="0"/>
              </a:defRPr>
            </a:lvl4pPr>
            <a:lvl5pPr>
              <a:defRPr sz="1050">
                <a:latin typeface="Arial" panose="020B0604020202020204" pitchFamily="34" charset="0"/>
                <a:cs typeface="Arial" panose="020B0604020202020204" pitchFamily="34" charset="0"/>
              </a:defRPr>
            </a:lvl5pPr>
          </a:lstStyle>
          <a:p>
            <a:pPr lvl="0"/>
            <a:r>
              <a:rPr lang="es-ES_tradnl" dirty="0" err="1"/>
              <a:t>Click</a:t>
            </a:r>
            <a:r>
              <a:rPr lang="es-ES_tradnl" dirty="0"/>
              <a:t> to </a:t>
            </a:r>
            <a:r>
              <a:rPr lang="es-ES_tradnl" dirty="0" err="1"/>
              <a:t>edit</a:t>
            </a:r>
            <a:r>
              <a:rPr lang="es-ES_tradnl" dirty="0"/>
              <a:t> Master </a:t>
            </a:r>
            <a:r>
              <a:rPr lang="es-ES_tradnl" dirty="0" err="1"/>
              <a:t>text</a:t>
            </a:r>
            <a:r>
              <a:rPr lang="es-ES_tradnl" dirty="0"/>
              <a:t> </a:t>
            </a:r>
            <a:r>
              <a:rPr lang="es-ES_tradnl" dirty="0" err="1"/>
              <a:t>styles</a:t>
            </a:r>
            <a:endParaRPr lang="es-ES_tradnl" dirty="0"/>
          </a:p>
          <a:p>
            <a:pPr lvl="1"/>
            <a:r>
              <a:rPr lang="es-ES_tradnl" dirty="0" err="1"/>
              <a:t>Second</a:t>
            </a:r>
            <a:r>
              <a:rPr lang="es-ES_tradnl" dirty="0"/>
              <a:t> </a:t>
            </a:r>
            <a:r>
              <a:rPr lang="es-ES_tradnl" dirty="0" err="1"/>
              <a:t>level</a:t>
            </a:r>
            <a:endParaRPr lang="es-ES_tradnl" dirty="0"/>
          </a:p>
          <a:p>
            <a:pPr lvl="2"/>
            <a:r>
              <a:rPr lang="es-ES_tradnl" dirty="0" err="1"/>
              <a:t>Third</a:t>
            </a:r>
            <a:r>
              <a:rPr lang="es-ES_tradnl" dirty="0"/>
              <a:t> </a:t>
            </a:r>
            <a:r>
              <a:rPr lang="es-ES_tradnl" dirty="0" err="1"/>
              <a:t>level</a:t>
            </a:r>
            <a:endParaRPr lang="es-ES_tradnl" dirty="0"/>
          </a:p>
          <a:p>
            <a:pPr lvl="3"/>
            <a:r>
              <a:rPr lang="es-ES_tradnl" dirty="0" err="1"/>
              <a:t>Fourth</a:t>
            </a:r>
            <a:r>
              <a:rPr lang="es-ES_tradnl" dirty="0"/>
              <a:t> </a:t>
            </a:r>
            <a:r>
              <a:rPr lang="es-ES_tradnl" dirty="0" err="1"/>
              <a:t>level</a:t>
            </a:r>
            <a:endParaRPr lang="es-ES_tradnl" dirty="0"/>
          </a:p>
          <a:p>
            <a:pPr lvl="4"/>
            <a:r>
              <a:rPr lang="es-ES_tradnl" dirty="0" err="1"/>
              <a:t>Fifth</a:t>
            </a:r>
            <a:r>
              <a:rPr lang="es-ES_tradnl" dirty="0"/>
              <a:t> </a:t>
            </a:r>
            <a:r>
              <a:rPr lang="es-ES_tradnl" dirty="0" err="1"/>
              <a:t>level</a:t>
            </a:r>
            <a:endParaRPr lang="en-US" dirty="0"/>
          </a:p>
        </p:txBody>
      </p:sp>
      <p:sp>
        <p:nvSpPr>
          <p:cNvPr id="7" name="Content Placeholder 2"/>
          <p:cNvSpPr>
            <a:spLocks noGrp="1"/>
          </p:cNvSpPr>
          <p:nvPr>
            <p:ph idx="10" hasCustomPrompt="1"/>
          </p:nvPr>
        </p:nvSpPr>
        <p:spPr>
          <a:xfrm>
            <a:off x="10064673" y="990600"/>
            <a:ext cx="1982748" cy="304800"/>
          </a:xfrm>
        </p:spPr>
        <p:txBody>
          <a:bodyPr>
            <a:noAutofit/>
          </a:bodyPr>
          <a:lstStyle>
            <a:lvl1pPr marL="0" indent="0" algn="ctr">
              <a:buNone/>
              <a:defRPr sz="825">
                <a:latin typeface="Arial" panose="020B0604020202020204" pitchFamily="34" charset="0"/>
                <a:cs typeface="Arial" panose="020B0604020202020204" pitchFamily="34" charset="0"/>
              </a:defRPr>
            </a:lvl1pPr>
          </a:lstStyle>
          <a:p>
            <a:pPr lvl="0"/>
            <a:r>
              <a:rPr lang="en-US" dirty="0"/>
              <a:t>30/05/0215</a:t>
            </a:r>
          </a:p>
        </p:txBody>
      </p:sp>
      <p:sp>
        <p:nvSpPr>
          <p:cNvPr id="9" name="Content Placeholder 2"/>
          <p:cNvSpPr>
            <a:spLocks noGrp="1"/>
          </p:cNvSpPr>
          <p:nvPr>
            <p:ph idx="11"/>
          </p:nvPr>
        </p:nvSpPr>
        <p:spPr>
          <a:xfrm>
            <a:off x="6326541" y="2606400"/>
            <a:ext cx="5263711" cy="3110400"/>
          </a:xfrm>
        </p:spPr>
        <p:txBody>
          <a:bodyPr>
            <a:normAutofit/>
          </a:bodyPr>
          <a:lstStyle>
            <a:lvl1pPr>
              <a:defRPr sz="1050">
                <a:latin typeface="Arial" panose="020B0604020202020204" pitchFamily="34" charset="0"/>
                <a:cs typeface="Arial" panose="020B0604020202020204" pitchFamily="34" charset="0"/>
              </a:defRPr>
            </a:lvl1pPr>
            <a:lvl2pPr>
              <a:defRPr sz="1050">
                <a:latin typeface="Arial" panose="020B0604020202020204" pitchFamily="34" charset="0"/>
                <a:cs typeface="Arial" panose="020B0604020202020204" pitchFamily="34" charset="0"/>
              </a:defRPr>
            </a:lvl2pPr>
            <a:lvl3pPr>
              <a:defRPr sz="1050">
                <a:latin typeface="Arial" panose="020B0604020202020204" pitchFamily="34" charset="0"/>
                <a:cs typeface="Arial" panose="020B0604020202020204" pitchFamily="34" charset="0"/>
              </a:defRPr>
            </a:lvl3pPr>
            <a:lvl4pPr>
              <a:defRPr sz="1050">
                <a:latin typeface="Arial" panose="020B0604020202020204" pitchFamily="34" charset="0"/>
                <a:cs typeface="Arial" panose="020B0604020202020204" pitchFamily="34" charset="0"/>
              </a:defRPr>
            </a:lvl4pPr>
            <a:lvl5pPr>
              <a:defRPr sz="1050">
                <a:latin typeface="Arial" panose="020B0604020202020204" pitchFamily="34" charset="0"/>
                <a:cs typeface="Arial" panose="020B0604020202020204" pitchFamily="34" charset="0"/>
              </a:defRPr>
            </a:lvl5pPr>
          </a:lstStyle>
          <a:p>
            <a:pPr lvl="0"/>
            <a:r>
              <a:rPr lang="es-ES_tradnl" dirty="0" err="1"/>
              <a:t>Click</a:t>
            </a:r>
            <a:r>
              <a:rPr lang="es-ES_tradnl" dirty="0"/>
              <a:t> to </a:t>
            </a:r>
            <a:r>
              <a:rPr lang="es-ES_tradnl" dirty="0" err="1"/>
              <a:t>edit</a:t>
            </a:r>
            <a:r>
              <a:rPr lang="es-ES_tradnl" dirty="0"/>
              <a:t> Master </a:t>
            </a:r>
            <a:r>
              <a:rPr lang="es-ES_tradnl" dirty="0" err="1"/>
              <a:t>text</a:t>
            </a:r>
            <a:r>
              <a:rPr lang="es-ES_tradnl" dirty="0"/>
              <a:t> </a:t>
            </a:r>
            <a:r>
              <a:rPr lang="es-ES_tradnl" dirty="0" err="1"/>
              <a:t>styles</a:t>
            </a:r>
            <a:endParaRPr lang="es-ES_tradnl" dirty="0"/>
          </a:p>
          <a:p>
            <a:pPr lvl="1"/>
            <a:r>
              <a:rPr lang="es-ES_tradnl" dirty="0" err="1"/>
              <a:t>Second</a:t>
            </a:r>
            <a:r>
              <a:rPr lang="es-ES_tradnl" dirty="0"/>
              <a:t> </a:t>
            </a:r>
            <a:r>
              <a:rPr lang="es-ES_tradnl" dirty="0" err="1"/>
              <a:t>level</a:t>
            </a:r>
            <a:endParaRPr lang="es-ES_tradnl" dirty="0"/>
          </a:p>
          <a:p>
            <a:pPr lvl="2"/>
            <a:r>
              <a:rPr lang="es-ES_tradnl" dirty="0" err="1"/>
              <a:t>Third</a:t>
            </a:r>
            <a:r>
              <a:rPr lang="es-ES_tradnl" dirty="0"/>
              <a:t> </a:t>
            </a:r>
            <a:r>
              <a:rPr lang="es-ES_tradnl" dirty="0" err="1"/>
              <a:t>level</a:t>
            </a:r>
            <a:endParaRPr lang="es-ES_tradnl" dirty="0"/>
          </a:p>
          <a:p>
            <a:pPr lvl="3"/>
            <a:r>
              <a:rPr lang="es-ES_tradnl" dirty="0" err="1"/>
              <a:t>Fourth</a:t>
            </a:r>
            <a:r>
              <a:rPr lang="es-ES_tradnl" dirty="0"/>
              <a:t> </a:t>
            </a:r>
            <a:r>
              <a:rPr lang="es-ES_tradnl" dirty="0" err="1"/>
              <a:t>level</a:t>
            </a:r>
            <a:endParaRPr lang="es-ES_tradnl" dirty="0"/>
          </a:p>
          <a:p>
            <a:pPr lvl="4"/>
            <a:r>
              <a:rPr lang="es-ES_tradnl" dirty="0" err="1"/>
              <a:t>Fifth</a:t>
            </a:r>
            <a:r>
              <a:rPr lang="es-ES_tradnl" dirty="0"/>
              <a:t> </a:t>
            </a:r>
            <a:r>
              <a:rPr lang="es-ES_tradnl" dirty="0" err="1"/>
              <a:t>level</a:t>
            </a:r>
            <a:endParaRPr lang="en-US" dirty="0"/>
          </a:p>
        </p:txBody>
      </p:sp>
    </p:spTree>
    <p:extLst>
      <p:ext uri="{BB962C8B-B14F-4D97-AF65-F5344CB8AC3E}">
        <p14:creationId xmlns:p14="http://schemas.microsoft.com/office/powerpoint/2010/main" val="633441754"/>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587" y="4406903"/>
            <a:ext cx="10368598" cy="1362076"/>
          </a:xfrm>
        </p:spPr>
        <p:txBody>
          <a:bodyPr anchor="t"/>
          <a:lstStyle>
            <a:lvl1pPr algn="l">
              <a:defRPr sz="3001" b="1" cap="all"/>
            </a:lvl1pPr>
          </a:lstStyle>
          <a:p>
            <a:r>
              <a:rPr lang="es-ES_tradnl"/>
              <a:t>Click to edit Master title style</a:t>
            </a:r>
            <a:endParaRPr lang="en-US"/>
          </a:p>
        </p:txBody>
      </p:sp>
      <p:sp>
        <p:nvSpPr>
          <p:cNvPr id="3" name="Text Placeholder 2"/>
          <p:cNvSpPr>
            <a:spLocks noGrp="1"/>
          </p:cNvSpPr>
          <p:nvPr>
            <p:ph type="body" idx="1"/>
          </p:nvPr>
        </p:nvSpPr>
        <p:spPr>
          <a:xfrm>
            <a:off x="963587" y="2906717"/>
            <a:ext cx="10368598" cy="1500187"/>
          </a:xfrm>
        </p:spPr>
        <p:txBody>
          <a:bodyPr anchor="b"/>
          <a:lstStyle>
            <a:lvl1pPr marL="0" indent="0">
              <a:buNone/>
              <a:defRPr sz="1501">
                <a:solidFill>
                  <a:schemeClr val="tx1">
                    <a:tint val="75000"/>
                  </a:schemeClr>
                </a:solidFill>
              </a:defRPr>
            </a:lvl1pPr>
            <a:lvl2pPr marL="343000" indent="0">
              <a:buNone/>
              <a:defRPr sz="1351">
                <a:solidFill>
                  <a:schemeClr val="tx1">
                    <a:tint val="75000"/>
                  </a:schemeClr>
                </a:solidFill>
              </a:defRPr>
            </a:lvl2pPr>
            <a:lvl3pPr marL="685999" indent="0">
              <a:buNone/>
              <a:defRPr sz="1200">
                <a:solidFill>
                  <a:schemeClr val="tx1">
                    <a:tint val="75000"/>
                  </a:schemeClr>
                </a:solidFill>
              </a:defRPr>
            </a:lvl3pPr>
            <a:lvl4pPr marL="1028999" indent="0">
              <a:buNone/>
              <a:defRPr sz="1050">
                <a:solidFill>
                  <a:schemeClr val="tx1">
                    <a:tint val="75000"/>
                  </a:schemeClr>
                </a:solidFill>
              </a:defRPr>
            </a:lvl4pPr>
            <a:lvl5pPr marL="1371999" indent="0">
              <a:buNone/>
              <a:defRPr sz="1050">
                <a:solidFill>
                  <a:schemeClr val="tx1">
                    <a:tint val="75000"/>
                  </a:schemeClr>
                </a:solidFill>
              </a:defRPr>
            </a:lvl5pPr>
            <a:lvl6pPr marL="1714998" indent="0">
              <a:buNone/>
              <a:defRPr sz="1050">
                <a:solidFill>
                  <a:schemeClr val="tx1">
                    <a:tint val="75000"/>
                  </a:schemeClr>
                </a:solidFill>
              </a:defRPr>
            </a:lvl6pPr>
            <a:lvl7pPr marL="2057998" indent="0">
              <a:buNone/>
              <a:defRPr sz="1050">
                <a:solidFill>
                  <a:schemeClr val="tx1">
                    <a:tint val="75000"/>
                  </a:schemeClr>
                </a:solidFill>
              </a:defRPr>
            </a:lvl7pPr>
            <a:lvl8pPr marL="2400997" indent="0">
              <a:buNone/>
              <a:defRPr sz="1050">
                <a:solidFill>
                  <a:schemeClr val="tx1">
                    <a:tint val="75000"/>
                  </a:schemeClr>
                </a:solidFill>
              </a:defRPr>
            </a:lvl8pPr>
            <a:lvl9pPr marL="2743997" indent="0">
              <a:buNone/>
              <a:defRPr sz="1050">
                <a:solidFill>
                  <a:schemeClr val="tx1">
                    <a:tint val="75000"/>
                  </a:schemeClr>
                </a:solidFill>
              </a:defRPr>
            </a:lvl9pPr>
          </a:lstStyle>
          <a:p>
            <a:pPr lvl="0"/>
            <a:r>
              <a:rPr lang="es-ES_tradnl"/>
              <a:t>Click to edit Master text styles</a:t>
            </a:r>
          </a:p>
        </p:txBody>
      </p:sp>
      <p:sp>
        <p:nvSpPr>
          <p:cNvPr id="4" name="Date Placeholder 3"/>
          <p:cNvSpPr>
            <a:spLocks noGrp="1"/>
          </p:cNvSpPr>
          <p:nvPr>
            <p:ph type="dt" sz="half" idx="10"/>
          </p:nvPr>
        </p:nvSpPr>
        <p:spPr>
          <a:xfrm>
            <a:off x="9988415" y="914404"/>
            <a:ext cx="1982748" cy="365125"/>
          </a:xfrm>
          <a:prstGeom prst="rect">
            <a:avLst/>
          </a:prstGeom>
        </p:spPr>
        <p:txBody>
          <a:bodyPr/>
          <a:lstStyle/>
          <a:p>
            <a:fld id="{712620F1-EA53-6843-9722-8392CE18A219}" type="datetimeFigureOut">
              <a:rPr lang="en-US" smtClean="0"/>
              <a:pPr/>
              <a:t>10/23/2025</a:t>
            </a:fld>
            <a:endParaRPr lang="en-US"/>
          </a:p>
        </p:txBody>
      </p:sp>
      <p:sp>
        <p:nvSpPr>
          <p:cNvPr id="5" name="Footer Placeholder 4"/>
          <p:cNvSpPr>
            <a:spLocks noGrp="1"/>
          </p:cNvSpPr>
          <p:nvPr>
            <p:ph type="ftr" sz="quarter" idx="11"/>
          </p:nvPr>
        </p:nvSpPr>
        <p:spPr>
          <a:xfrm>
            <a:off x="9988416" y="990604"/>
            <a:ext cx="2059007"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2065153-8FE4-1348-9321-84BA6A6FFF6D}" type="slidenum">
              <a:rPr lang="en-US" smtClean="0"/>
              <a:pPr/>
              <a:t>‹Nº›</a:t>
            </a:fld>
            <a:endParaRPr lang="en-US"/>
          </a:p>
        </p:txBody>
      </p:sp>
      <p:sp>
        <p:nvSpPr>
          <p:cNvPr id="7" name="Title 1"/>
          <p:cNvSpPr txBox="1">
            <a:spLocks/>
          </p:cNvSpPr>
          <p:nvPr userDrawn="1"/>
        </p:nvSpPr>
        <p:spPr>
          <a:xfrm>
            <a:off x="684748" y="1828801"/>
            <a:ext cx="3431680" cy="384174"/>
          </a:xfrm>
          <a:prstGeom prst="rect">
            <a:avLst/>
          </a:prstGeom>
        </p:spPr>
        <p:txBody>
          <a:bodyPr vert="horz" lIns="68598" tIns="34299" rIns="68598" bIns="34299" rtlCol="0" anchor="ctr">
            <a:noAutofit/>
          </a:bodyPr>
          <a:lstStyle>
            <a:lvl1pPr algn="l" defTabSz="457200" rtl="0" eaLnBrk="1" latinLnBrk="0" hangingPunct="1">
              <a:spcBef>
                <a:spcPct val="0"/>
              </a:spcBef>
              <a:buNone/>
              <a:defRPr sz="3000" b="1" kern="1200">
                <a:solidFill>
                  <a:schemeClr val="tx1"/>
                </a:solidFill>
                <a:latin typeface="Arial" panose="020B0604020202020204" pitchFamily="34" charset="0"/>
                <a:ea typeface="+mj-ea"/>
                <a:cs typeface="Arial" panose="020B0604020202020204" pitchFamily="34" charset="0"/>
              </a:defRPr>
            </a:lvl1pPr>
          </a:lstStyle>
          <a:p>
            <a:r>
              <a:rPr lang="en-US" sz="2251" dirty="0"/>
              <a:t>Subtitulo</a:t>
            </a:r>
          </a:p>
        </p:txBody>
      </p:sp>
    </p:spTree>
    <p:extLst>
      <p:ext uri="{BB962C8B-B14F-4D97-AF65-F5344CB8AC3E}">
        <p14:creationId xmlns:p14="http://schemas.microsoft.com/office/powerpoint/2010/main" val="66453242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813225" y="1600206"/>
            <a:ext cx="7215240" cy="4525963"/>
          </a:xfrm>
        </p:spPr>
        <p:txBody>
          <a:bodyPr/>
          <a:lstStyle>
            <a:lvl1pPr>
              <a:defRPr sz="2101"/>
            </a:lvl1pPr>
            <a:lvl2pPr>
              <a:defRPr sz="1801"/>
            </a:lvl2pPr>
            <a:lvl3pPr>
              <a:defRPr sz="1501"/>
            </a:lvl3pPr>
            <a:lvl4pPr>
              <a:defRPr sz="1351"/>
            </a:lvl4pPr>
            <a:lvl5pPr>
              <a:defRPr sz="1351"/>
            </a:lvl5pPr>
            <a:lvl6pPr>
              <a:defRPr sz="1351"/>
            </a:lvl6pPr>
            <a:lvl7pPr>
              <a:defRPr sz="1351"/>
            </a:lvl7pPr>
            <a:lvl8pPr>
              <a:defRPr sz="1351"/>
            </a:lvl8pPr>
            <a:lvl9pPr>
              <a:defRPr sz="1351"/>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8231770" y="1600206"/>
            <a:ext cx="7215239" cy="4525963"/>
          </a:xfrm>
        </p:spPr>
        <p:txBody>
          <a:bodyPr/>
          <a:lstStyle>
            <a:lvl1pPr>
              <a:defRPr sz="2101"/>
            </a:lvl1pPr>
            <a:lvl2pPr>
              <a:defRPr sz="1801"/>
            </a:lvl2pPr>
            <a:lvl3pPr>
              <a:defRPr sz="1501"/>
            </a:lvl3pPr>
            <a:lvl4pPr>
              <a:defRPr sz="1351"/>
            </a:lvl4pPr>
            <a:lvl5pPr>
              <a:defRPr sz="1351"/>
            </a:lvl5pPr>
            <a:lvl6pPr>
              <a:defRPr sz="1351"/>
            </a:lvl6pPr>
            <a:lvl7pPr>
              <a:defRPr sz="1351"/>
            </a:lvl7pPr>
            <a:lvl8pPr>
              <a:defRPr sz="1351"/>
            </a:lvl8pPr>
            <a:lvl9pPr>
              <a:defRPr sz="1351"/>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Date Placeholder 4"/>
          <p:cNvSpPr>
            <a:spLocks noGrp="1"/>
          </p:cNvSpPr>
          <p:nvPr>
            <p:ph type="dt" sz="half" idx="10"/>
          </p:nvPr>
        </p:nvSpPr>
        <p:spPr>
          <a:xfrm>
            <a:off x="9988415" y="914404"/>
            <a:ext cx="1982748" cy="365125"/>
          </a:xfrm>
          <a:prstGeom prst="rect">
            <a:avLst/>
          </a:prstGeom>
        </p:spPr>
        <p:txBody>
          <a:bodyPr/>
          <a:lstStyle/>
          <a:p>
            <a:fld id="{712620F1-EA53-6843-9722-8392CE18A219}" type="datetimeFigureOut">
              <a:rPr lang="en-US" smtClean="0"/>
              <a:pPr/>
              <a:t>10/23/2025</a:t>
            </a:fld>
            <a:endParaRPr lang="en-US"/>
          </a:p>
        </p:txBody>
      </p:sp>
      <p:sp>
        <p:nvSpPr>
          <p:cNvPr id="6" name="Footer Placeholder 5"/>
          <p:cNvSpPr>
            <a:spLocks noGrp="1"/>
          </p:cNvSpPr>
          <p:nvPr>
            <p:ph type="ftr" sz="quarter" idx="11"/>
          </p:nvPr>
        </p:nvSpPr>
        <p:spPr>
          <a:xfrm>
            <a:off x="9988416" y="990604"/>
            <a:ext cx="2059007"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22065153-8FE4-1348-9321-84BA6A6FFF6D}" type="slidenum">
              <a:rPr lang="en-US" smtClean="0"/>
              <a:pPr/>
              <a:t>‹Nº›</a:t>
            </a:fld>
            <a:endParaRPr lang="en-US"/>
          </a:p>
        </p:txBody>
      </p:sp>
    </p:spTree>
    <p:extLst>
      <p:ext uri="{BB962C8B-B14F-4D97-AF65-F5344CB8AC3E}">
        <p14:creationId xmlns:p14="http://schemas.microsoft.com/office/powerpoint/2010/main" val="4430618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21" y="274638"/>
            <a:ext cx="10978516" cy="1143000"/>
          </a:xfrm>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609918" y="1535114"/>
            <a:ext cx="5389723" cy="639762"/>
          </a:xfrm>
        </p:spPr>
        <p:txBody>
          <a:bodyPr anchor="b"/>
          <a:lstStyle>
            <a:lvl1pPr marL="0" indent="0">
              <a:buNone/>
              <a:defRPr sz="1801" b="1"/>
            </a:lvl1pPr>
            <a:lvl2pPr marL="343000" indent="0">
              <a:buNone/>
              <a:defRPr sz="1501" b="1"/>
            </a:lvl2pPr>
            <a:lvl3pPr marL="685999" indent="0">
              <a:buNone/>
              <a:defRPr sz="1351" b="1"/>
            </a:lvl3pPr>
            <a:lvl4pPr marL="1028999" indent="0">
              <a:buNone/>
              <a:defRPr sz="1200" b="1"/>
            </a:lvl4pPr>
            <a:lvl5pPr marL="1371999" indent="0">
              <a:buNone/>
              <a:defRPr sz="1200" b="1"/>
            </a:lvl5pPr>
            <a:lvl6pPr marL="1714998" indent="0">
              <a:buNone/>
              <a:defRPr sz="1200" b="1"/>
            </a:lvl6pPr>
            <a:lvl7pPr marL="2057998" indent="0">
              <a:buNone/>
              <a:defRPr sz="1200" b="1"/>
            </a:lvl7pPr>
            <a:lvl8pPr marL="2400997" indent="0">
              <a:buNone/>
              <a:defRPr sz="1200" b="1"/>
            </a:lvl8pPr>
            <a:lvl9pPr marL="2743997" indent="0">
              <a:buNone/>
              <a:defRPr sz="1200" b="1"/>
            </a:lvl9pPr>
          </a:lstStyle>
          <a:p>
            <a:pPr lvl="0"/>
            <a:r>
              <a:rPr lang="es-ES_tradnl"/>
              <a:t>Click to edit Master text styles</a:t>
            </a:r>
          </a:p>
        </p:txBody>
      </p:sp>
      <p:sp>
        <p:nvSpPr>
          <p:cNvPr id="4" name="Content Placeholder 3"/>
          <p:cNvSpPr>
            <a:spLocks noGrp="1"/>
          </p:cNvSpPr>
          <p:nvPr>
            <p:ph sz="half" idx="2"/>
          </p:nvPr>
        </p:nvSpPr>
        <p:spPr>
          <a:xfrm>
            <a:off x="609918" y="2174875"/>
            <a:ext cx="5389723" cy="3951288"/>
          </a:xfrm>
        </p:spPr>
        <p:txBody>
          <a:bodyPr/>
          <a:lstStyle>
            <a:lvl1pPr>
              <a:defRPr sz="1801"/>
            </a:lvl1pPr>
            <a:lvl2pPr>
              <a:defRPr sz="1501"/>
            </a:lvl2pPr>
            <a:lvl3pPr>
              <a:defRPr sz="1351"/>
            </a:lvl3pPr>
            <a:lvl4pPr>
              <a:defRPr sz="1200"/>
            </a:lvl4pPr>
            <a:lvl5pPr>
              <a:defRPr sz="1200"/>
            </a:lvl5pPr>
            <a:lvl6pPr>
              <a:defRPr sz="1200"/>
            </a:lvl6pPr>
            <a:lvl7pPr>
              <a:defRPr sz="1200"/>
            </a:lvl7pPr>
            <a:lvl8pPr>
              <a:defRPr sz="1200"/>
            </a:lvl8pPr>
            <a:lvl9pPr>
              <a:defRPr sz="12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6196596" y="1535114"/>
            <a:ext cx="5391840" cy="639762"/>
          </a:xfrm>
        </p:spPr>
        <p:txBody>
          <a:bodyPr anchor="b"/>
          <a:lstStyle>
            <a:lvl1pPr marL="0" indent="0">
              <a:buNone/>
              <a:defRPr sz="1801" b="1"/>
            </a:lvl1pPr>
            <a:lvl2pPr marL="343000" indent="0">
              <a:buNone/>
              <a:defRPr sz="1501" b="1"/>
            </a:lvl2pPr>
            <a:lvl3pPr marL="685999" indent="0">
              <a:buNone/>
              <a:defRPr sz="1351" b="1"/>
            </a:lvl3pPr>
            <a:lvl4pPr marL="1028999" indent="0">
              <a:buNone/>
              <a:defRPr sz="1200" b="1"/>
            </a:lvl4pPr>
            <a:lvl5pPr marL="1371999" indent="0">
              <a:buNone/>
              <a:defRPr sz="1200" b="1"/>
            </a:lvl5pPr>
            <a:lvl6pPr marL="1714998" indent="0">
              <a:buNone/>
              <a:defRPr sz="1200" b="1"/>
            </a:lvl6pPr>
            <a:lvl7pPr marL="2057998" indent="0">
              <a:buNone/>
              <a:defRPr sz="1200" b="1"/>
            </a:lvl7pPr>
            <a:lvl8pPr marL="2400997" indent="0">
              <a:buNone/>
              <a:defRPr sz="1200" b="1"/>
            </a:lvl8pPr>
            <a:lvl9pPr marL="2743997" indent="0">
              <a:buNone/>
              <a:defRPr sz="1200" b="1"/>
            </a:lvl9pPr>
          </a:lstStyle>
          <a:p>
            <a:pPr lvl="0"/>
            <a:r>
              <a:rPr lang="es-ES_tradnl"/>
              <a:t>Click to edit Master text styles</a:t>
            </a:r>
          </a:p>
        </p:txBody>
      </p:sp>
      <p:sp>
        <p:nvSpPr>
          <p:cNvPr id="6" name="Content Placeholder 5"/>
          <p:cNvSpPr>
            <a:spLocks noGrp="1"/>
          </p:cNvSpPr>
          <p:nvPr>
            <p:ph sz="quarter" idx="4"/>
          </p:nvPr>
        </p:nvSpPr>
        <p:spPr>
          <a:xfrm>
            <a:off x="6196596" y="2174875"/>
            <a:ext cx="5391840" cy="3951288"/>
          </a:xfrm>
        </p:spPr>
        <p:txBody>
          <a:bodyPr/>
          <a:lstStyle>
            <a:lvl1pPr>
              <a:defRPr sz="1801"/>
            </a:lvl1pPr>
            <a:lvl2pPr>
              <a:defRPr sz="1501"/>
            </a:lvl2pPr>
            <a:lvl3pPr>
              <a:defRPr sz="1351"/>
            </a:lvl3pPr>
            <a:lvl4pPr>
              <a:defRPr sz="1200"/>
            </a:lvl4pPr>
            <a:lvl5pPr>
              <a:defRPr sz="1200"/>
            </a:lvl5pPr>
            <a:lvl6pPr>
              <a:defRPr sz="1200"/>
            </a:lvl6pPr>
            <a:lvl7pPr>
              <a:defRPr sz="1200"/>
            </a:lvl7pPr>
            <a:lvl8pPr>
              <a:defRPr sz="1200"/>
            </a:lvl8pPr>
            <a:lvl9pPr>
              <a:defRPr sz="12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Date Placeholder 6"/>
          <p:cNvSpPr>
            <a:spLocks noGrp="1"/>
          </p:cNvSpPr>
          <p:nvPr>
            <p:ph type="dt" sz="half" idx="10"/>
          </p:nvPr>
        </p:nvSpPr>
        <p:spPr>
          <a:xfrm>
            <a:off x="9988415" y="914404"/>
            <a:ext cx="1982748" cy="365125"/>
          </a:xfrm>
          <a:prstGeom prst="rect">
            <a:avLst/>
          </a:prstGeom>
        </p:spPr>
        <p:txBody>
          <a:bodyPr/>
          <a:lstStyle/>
          <a:p>
            <a:fld id="{712620F1-EA53-6843-9722-8392CE18A219}" type="datetimeFigureOut">
              <a:rPr lang="en-US" smtClean="0"/>
              <a:pPr/>
              <a:t>10/23/2025</a:t>
            </a:fld>
            <a:endParaRPr lang="en-US"/>
          </a:p>
        </p:txBody>
      </p:sp>
      <p:sp>
        <p:nvSpPr>
          <p:cNvPr id="8" name="Footer Placeholder 7"/>
          <p:cNvSpPr>
            <a:spLocks noGrp="1"/>
          </p:cNvSpPr>
          <p:nvPr>
            <p:ph type="ftr" sz="quarter" idx="11"/>
          </p:nvPr>
        </p:nvSpPr>
        <p:spPr>
          <a:xfrm>
            <a:off x="9988416" y="990604"/>
            <a:ext cx="2059007"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22065153-8FE4-1348-9321-84BA6A6FFF6D}" type="slidenum">
              <a:rPr lang="en-US" smtClean="0"/>
              <a:pPr/>
              <a:t>‹Nº›</a:t>
            </a:fld>
            <a:endParaRPr lang="en-US"/>
          </a:p>
        </p:txBody>
      </p:sp>
    </p:spTree>
    <p:extLst>
      <p:ext uri="{BB962C8B-B14F-4D97-AF65-F5344CB8AC3E}">
        <p14:creationId xmlns:p14="http://schemas.microsoft.com/office/powerpoint/2010/main" val="46369876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Date Placeholder 2"/>
          <p:cNvSpPr>
            <a:spLocks noGrp="1"/>
          </p:cNvSpPr>
          <p:nvPr>
            <p:ph type="dt" sz="half" idx="10"/>
          </p:nvPr>
        </p:nvSpPr>
        <p:spPr>
          <a:xfrm>
            <a:off x="9988415" y="914404"/>
            <a:ext cx="1982748" cy="365125"/>
          </a:xfrm>
          <a:prstGeom prst="rect">
            <a:avLst/>
          </a:prstGeom>
        </p:spPr>
        <p:txBody>
          <a:bodyPr/>
          <a:lstStyle/>
          <a:p>
            <a:fld id="{712620F1-EA53-6843-9722-8392CE18A219}" type="datetimeFigureOut">
              <a:rPr lang="en-US" smtClean="0"/>
              <a:pPr/>
              <a:t>10/23/2025</a:t>
            </a:fld>
            <a:endParaRPr lang="en-US"/>
          </a:p>
        </p:txBody>
      </p:sp>
      <p:sp>
        <p:nvSpPr>
          <p:cNvPr id="4" name="Footer Placeholder 3"/>
          <p:cNvSpPr>
            <a:spLocks noGrp="1"/>
          </p:cNvSpPr>
          <p:nvPr>
            <p:ph type="ftr" sz="quarter" idx="11"/>
          </p:nvPr>
        </p:nvSpPr>
        <p:spPr>
          <a:xfrm>
            <a:off x="9988416" y="990604"/>
            <a:ext cx="2059007"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22065153-8FE4-1348-9321-84BA6A6FFF6D}" type="slidenum">
              <a:rPr lang="en-US" smtClean="0"/>
              <a:pPr/>
              <a:t>‹Nº›</a:t>
            </a:fld>
            <a:endParaRPr lang="en-US"/>
          </a:p>
        </p:txBody>
      </p:sp>
    </p:spTree>
    <p:extLst>
      <p:ext uri="{BB962C8B-B14F-4D97-AF65-F5344CB8AC3E}">
        <p14:creationId xmlns:p14="http://schemas.microsoft.com/office/powerpoint/2010/main" val="4007786933"/>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9988415" y="914404"/>
            <a:ext cx="1982748" cy="365125"/>
          </a:xfrm>
          <a:prstGeom prst="rect">
            <a:avLst/>
          </a:prstGeom>
        </p:spPr>
        <p:txBody>
          <a:bodyPr/>
          <a:lstStyle/>
          <a:p>
            <a:fld id="{712620F1-EA53-6843-9722-8392CE18A219}" type="datetimeFigureOut">
              <a:rPr lang="en-US" smtClean="0"/>
              <a:pPr/>
              <a:t>10/23/2025</a:t>
            </a:fld>
            <a:endParaRPr lang="en-US"/>
          </a:p>
        </p:txBody>
      </p:sp>
      <p:sp>
        <p:nvSpPr>
          <p:cNvPr id="3" name="Footer Placeholder 2"/>
          <p:cNvSpPr>
            <a:spLocks noGrp="1"/>
          </p:cNvSpPr>
          <p:nvPr>
            <p:ph type="ftr" sz="quarter" idx="11"/>
          </p:nvPr>
        </p:nvSpPr>
        <p:spPr>
          <a:xfrm>
            <a:off x="9988416" y="990604"/>
            <a:ext cx="2059007"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22065153-8FE4-1348-9321-84BA6A6FFF6D}" type="slidenum">
              <a:rPr lang="en-US" smtClean="0"/>
              <a:pPr/>
              <a:t>‹Nº›</a:t>
            </a:fld>
            <a:endParaRPr lang="en-US"/>
          </a:p>
        </p:txBody>
      </p:sp>
    </p:spTree>
    <p:extLst>
      <p:ext uri="{BB962C8B-B14F-4D97-AF65-F5344CB8AC3E}">
        <p14:creationId xmlns:p14="http://schemas.microsoft.com/office/powerpoint/2010/main" val="256242903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21" y="273051"/>
            <a:ext cx="4013173" cy="1162050"/>
          </a:xfrm>
        </p:spPr>
        <p:txBody>
          <a:bodyPr anchor="b"/>
          <a:lstStyle>
            <a:lvl1pPr algn="l">
              <a:defRPr sz="1501" b="1"/>
            </a:lvl1pPr>
          </a:lstStyle>
          <a:p>
            <a:r>
              <a:rPr lang="es-ES_tradnl"/>
              <a:t>Click to edit Master title style</a:t>
            </a:r>
            <a:endParaRPr lang="en-US"/>
          </a:p>
        </p:txBody>
      </p:sp>
      <p:sp>
        <p:nvSpPr>
          <p:cNvPr id="3" name="Content Placeholder 2"/>
          <p:cNvSpPr>
            <a:spLocks noGrp="1"/>
          </p:cNvSpPr>
          <p:nvPr>
            <p:ph idx="1"/>
          </p:nvPr>
        </p:nvSpPr>
        <p:spPr>
          <a:xfrm>
            <a:off x="4769219" y="273056"/>
            <a:ext cx="6819216" cy="5853113"/>
          </a:xfrm>
        </p:spPr>
        <p:txBody>
          <a:bodyPr/>
          <a:lstStyle>
            <a:lvl1pPr>
              <a:defRPr sz="2401"/>
            </a:lvl1pPr>
            <a:lvl2pPr>
              <a:defRPr sz="2101"/>
            </a:lvl2pPr>
            <a:lvl3pPr>
              <a:defRPr sz="1801"/>
            </a:lvl3pPr>
            <a:lvl4pPr>
              <a:defRPr sz="1501"/>
            </a:lvl4pPr>
            <a:lvl5pPr>
              <a:defRPr sz="1501"/>
            </a:lvl5pPr>
            <a:lvl6pPr>
              <a:defRPr sz="1501"/>
            </a:lvl6pPr>
            <a:lvl7pPr>
              <a:defRPr sz="1501"/>
            </a:lvl7pPr>
            <a:lvl8pPr>
              <a:defRPr sz="1501"/>
            </a:lvl8pPr>
            <a:lvl9pPr>
              <a:defRPr sz="1501"/>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609921" y="1435104"/>
            <a:ext cx="4013173" cy="4691063"/>
          </a:xfrm>
        </p:spPr>
        <p:txBody>
          <a:bodyPr/>
          <a:lstStyle>
            <a:lvl1pPr marL="0" indent="0">
              <a:buNone/>
              <a:defRPr sz="1050"/>
            </a:lvl1pPr>
            <a:lvl2pPr marL="343000" indent="0">
              <a:buNone/>
              <a:defRPr sz="900"/>
            </a:lvl2pPr>
            <a:lvl3pPr marL="685999" indent="0">
              <a:buNone/>
              <a:defRPr sz="750"/>
            </a:lvl3pPr>
            <a:lvl4pPr marL="1028999" indent="0">
              <a:buNone/>
              <a:defRPr sz="675"/>
            </a:lvl4pPr>
            <a:lvl5pPr marL="1371999" indent="0">
              <a:buNone/>
              <a:defRPr sz="675"/>
            </a:lvl5pPr>
            <a:lvl6pPr marL="1714998" indent="0">
              <a:buNone/>
              <a:defRPr sz="675"/>
            </a:lvl6pPr>
            <a:lvl7pPr marL="2057998" indent="0">
              <a:buNone/>
              <a:defRPr sz="675"/>
            </a:lvl7pPr>
            <a:lvl8pPr marL="2400997" indent="0">
              <a:buNone/>
              <a:defRPr sz="675"/>
            </a:lvl8pPr>
            <a:lvl9pPr marL="2743997" indent="0">
              <a:buNone/>
              <a:defRPr sz="675"/>
            </a:lvl9pPr>
          </a:lstStyle>
          <a:p>
            <a:pPr lvl="0"/>
            <a:r>
              <a:rPr lang="es-ES_tradnl"/>
              <a:t>Click to edit Master text styles</a:t>
            </a:r>
          </a:p>
        </p:txBody>
      </p:sp>
      <p:sp>
        <p:nvSpPr>
          <p:cNvPr id="5" name="Date Placeholder 4"/>
          <p:cNvSpPr>
            <a:spLocks noGrp="1"/>
          </p:cNvSpPr>
          <p:nvPr>
            <p:ph type="dt" sz="half" idx="10"/>
          </p:nvPr>
        </p:nvSpPr>
        <p:spPr>
          <a:xfrm>
            <a:off x="9988415" y="914404"/>
            <a:ext cx="1982748" cy="365125"/>
          </a:xfrm>
          <a:prstGeom prst="rect">
            <a:avLst/>
          </a:prstGeom>
        </p:spPr>
        <p:txBody>
          <a:bodyPr/>
          <a:lstStyle/>
          <a:p>
            <a:fld id="{712620F1-EA53-6843-9722-8392CE18A219}" type="datetimeFigureOut">
              <a:rPr lang="en-US" smtClean="0"/>
              <a:pPr/>
              <a:t>10/23/2025</a:t>
            </a:fld>
            <a:endParaRPr lang="en-US"/>
          </a:p>
        </p:txBody>
      </p:sp>
      <p:sp>
        <p:nvSpPr>
          <p:cNvPr id="6" name="Footer Placeholder 5"/>
          <p:cNvSpPr>
            <a:spLocks noGrp="1"/>
          </p:cNvSpPr>
          <p:nvPr>
            <p:ph type="ftr" sz="quarter" idx="11"/>
          </p:nvPr>
        </p:nvSpPr>
        <p:spPr>
          <a:xfrm>
            <a:off x="9988416" y="990604"/>
            <a:ext cx="2059007"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22065153-8FE4-1348-9321-84BA6A6FFF6D}" type="slidenum">
              <a:rPr lang="en-US" smtClean="0"/>
              <a:pPr/>
              <a:t>‹Nº›</a:t>
            </a:fld>
            <a:endParaRPr lang="en-US"/>
          </a:p>
        </p:txBody>
      </p:sp>
    </p:spTree>
    <p:extLst>
      <p:ext uri="{BB962C8B-B14F-4D97-AF65-F5344CB8AC3E}">
        <p14:creationId xmlns:p14="http://schemas.microsoft.com/office/powerpoint/2010/main" val="317185966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3" y="4800600"/>
            <a:ext cx="7319010" cy="566738"/>
          </a:xfrm>
        </p:spPr>
        <p:txBody>
          <a:bodyPr anchor="b"/>
          <a:lstStyle>
            <a:lvl1pPr algn="l">
              <a:defRPr sz="1501" b="1"/>
            </a:lvl1pPr>
          </a:lstStyle>
          <a:p>
            <a:r>
              <a:rPr lang="es-ES_tradnl"/>
              <a:t>Click to edit Master title style</a:t>
            </a:r>
            <a:endParaRPr lang="en-US"/>
          </a:p>
        </p:txBody>
      </p:sp>
      <p:sp>
        <p:nvSpPr>
          <p:cNvPr id="3" name="Picture Placeholder 2"/>
          <p:cNvSpPr>
            <a:spLocks noGrp="1"/>
          </p:cNvSpPr>
          <p:nvPr>
            <p:ph type="pic" idx="1"/>
          </p:nvPr>
        </p:nvSpPr>
        <p:spPr>
          <a:xfrm>
            <a:off x="2390963" y="612775"/>
            <a:ext cx="7319010" cy="4114800"/>
          </a:xfrm>
        </p:spPr>
        <p:txBody>
          <a:bodyPr/>
          <a:lstStyle>
            <a:lvl1pPr marL="0" indent="0">
              <a:buNone/>
              <a:defRPr sz="2401"/>
            </a:lvl1pPr>
            <a:lvl2pPr marL="343000" indent="0">
              <a:buNone/>
              <a:defRPr sz="2101"/>
            </a:lvl2pPr>
            <a:lvl3pPr marL="685999" indent="0">
              <a:buNone/>
              <a:defRPr sz="1801"/>
            </a:lvl3pPr>
            <a:lvl4pPr marL="1028999" indent="0">
              <a:buNone/>
              <a:defRPr sz="1501"/>
            </a:lvl4pPr>
            <a:lvl5pPr marL="1371999" indent="0">
              <a:buNone/>
              <a:defRPr sz="1501"/>
            </a:lvl5pPr>
            <a:lvl6pPr marL="1714998" indent="0">
              <a:buNone/>
              <a:defRPr sz="1501"/>
            </a:lvl6pPr>
            <a:lvl7pPr marL="2057998" indent="0">
              <a:buNone/>
              <a:defRPr sz="1501"/>
            </a:lvl7pPr>
            <a:lvl8pPr marL="2400997" indent="0">
              <a:buNone/>
              <a:defRPr sz="1501"/>
            </a:lvl8pPr>
            <a:lvl9pPr marL="2743997" indent="0">
              <a:buNone/>
              <a:defRPr sz="1501"/>
            </a:lvl9pPr>
          </a:lstStyle>
          <a:p>
            <a:endParaRPr lang="en-US"/>
          </a:p>
        </p:txBody>
      </p:sp>
      <p:sp>
        <p:nvSpPr>
          <p:cNvPr id="4" name="Text Placeholder 3"/>
          <p:cNvSpPr>
            <a:spLocks noGrp="1"/>
          </p:cNvSpPr>
          <p:nvPr>
            <p:ph type="body" sz="half" idx="2"/>
          </p:nvPr>
        </p:nvSpPr>
        <p:spPr>
          <a:xfrm>
            <a:off x="2390963" y="5367338"/>
            <a:ext cx="7319010" cy="804862"/>
          </a:xfrm>
        </p:spPr>
        <p:txBody>
          <a:bodyPr/>
          <a:lstStyle>
            <a:lvl1pPr marL="0" indent="0">
              <a:buNone/>
              <a:defRPr sz="1050"/>
            </a:lvl1pPr>
            <a:lvl2pPr marL="343000" indent="0">
              <a:buNone/>
              <a:defRPr sz="900"/>
            </a:lvl2pPr>
            <a:lvl3pPr marL="685999" indent="0">
              <a:buNone/>
              <a:defRPr sz="750"/>
            </a:lvl3pPr>
            <a:lvl4pPr marL="1028999" indent="0">
              <a:buNone/>
              <a:defRPr sz="675"/>
            </a:lvl4pPr>
            <a:lvl5pPr marL="1371999" indent="0">
              <a:buNone/>
              <a:defRPr sz="675"/>
            </a:lvl5pPr>
            <a:lvl6pPr marL="1714998" indent="0">
              <a:buNone/>
              <a:defRPr sz="675"/>
            </a:lvl6pPr>
            <a:lvl7pPr marL="2057998" indent="0">
              <a:buNone/>
              <a:defRPr sz="675"/>
            </a:lvl7pPr>
            <a:lvl8pPr marL="2400997" indent="0">
              <a:buNone/>
              <a:defRPr sz="675"/>
            </a:lvl8pPr>
            <a:lvl9pPr marL="2743997" indent="0">
              <a:buNone/>
              <a:defRPr sz="675"/>
            </a:lvl9pPr>
          </a:lstStyle>
          <a:p>
            <a:pPr lvl="0"/>
            <a:r>
              <a:rPr lang="es-ES_tradnl"/>
              <a:t>Click to edit Master text styles</a:t>
            </a:r>
          </a:p>
        </p:txBody>
      </p:sp>
      <p:sp>
        <p:nvSpPr>
          <p:cNvPr id="5" name="Date Placeholder 4"/>
          <p:cNvSpPr>
            <a:spLocks noGrp="1"/>
          </p:cNvSpPr>
          <p:nvPr>
            <p:ph type="dt" sz="half" idx="10"/>
          </p:nvPr>
        </p:nvSpPr>
        <p:spPr>
          <a:xfrm>
            <a:off x="9988415" y="914404"/>
            <a:ext cx="1982748" cy="365125"/>
          </a:xfrm>
          <a:prstGeom prst="rect">
            <a:avLst/>
          </a:prstGeom>
        </p:spPr>
        <p:txBody>
          <a:bodyPr/>
          <a:lstStyle/>
          <a:p>
            <a:fld id="{712620F1-EA53-6843-9722-8392CE18A219}" type="datetimeFigureOut">
              <a:rPr lang="en-US" smtClean="0"/>
              <a:pPr/>
              <a:t>10/23/2025</a:t>
            </a:fld>
            <a:endParaRPr lang="en-US"/>
          </a:p>
        </p:txBody>
      </p:sp>
      <p:sp>
        <p:nvSpPr>
          <p:cNvPr id="6" name="Footer Placeholder 5"/>
          <p:cNvSpPr>
            <a:spLocks noGrp="1"/>
          </p:cNvSpPr>
          <p:nvPr>
            <p:ph type="ftr" sz="quarter" idx="11"/>
          </p:nvPr>
        </p:nvSpPr>
        <p:spPr>
          <a:xfrm>
            <a:off x="9988416" y="990604"/>
            <a:ext cx="2059007"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22065153-8FE4-1348-9321-84BA6A6FFF6D}" type="slidenum">
              <a:rPr lang="en-US" smtClean="0"/>
              <a:pPr/>
              <a:t>‹Nº›</a:t>
            </a:fld>
            <a:endParaRPr lang="en-US"/>
          </a:p>
        </p:txBody>
      </p:sp>
    </p:spTree>
    <p:extLst>
      <p:ext uri="{BB962C8B-B14F-4D97-AF65-F5344CB8AC3E}">
        <p14:creationId xmlns:p14="http://schemas.microsoft.com/office/powerpoint/2010/main" val="1743644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sz="half" idx="1"/>
          </p:nvPr>
        </p:nvSpPr>
        <p:spPr>
          <a:xfrm>
            <a:off x="609918" y="1137919"/>
            <a:ext cx="5387605" cy="4834800"/>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200828" y="1137919"/>
            <a:ext cx="5387605" cy="4834800"/>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Line 10">
            <a:extLst>
              <a:ext uri="{FF2B5EF4-FFF2-40B4-BE49-F238E27FC236}">
                <a16:creationId xmlns:a16="http://schemas.microsoft.com/office/drawing/2014/main" id="{9B070B28-7AAC-47E5-9EB5-96B8B8B8805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5" name="Date Placeholder 4">
            <a:extLst>
              <a:ext uri="{FF2B5EF4-FFF2-40B4-BE49-F238E27FC236}">
                <a16:creationId xmlns:a16="http://schemas.microsoft.com/office/drawing/2014/main" id="{B20B9B26-E95B-4DC1-A613-4C0C0933C72B}"/>
              </a:ext>
            </a:extLst>
          </p:cNvPr>
          <p:cNvSpPr>
            <a:spLocks noGrp="1"/>
          </p:cNvSpPr>
          <p:nvPr>
            <p:ph type="dt" sz="half" idx="10"/>
          </p:nvPr>
        </p:nvSpPr>
        <p:spPr/>
        <p:txBody>
          <a:bodyPr/>
          <a:lstStyle/>
          <a:p>
            <a:fld id="{2BAEEF32-0677-421E-A181-6F685EAE785C}" type="datetime3">
              <a:rPr lang="en-US" smtClean="0"/>
              <a:t>23 October 2025</a:t>
            </a:fld>
            <a:endParaRPr lang="en-IN" dirty="0"/>
          </a:p>
        </p:txBody>
      </p:sp>
      <p:sp>
        <p:nvSpPr>
          <p:cNvPr id="6" name="Footer Placeholder 5">
            <a:extLst>
              <a:ext uri="{FF2B5EF4-FFF2-40B4-BE49-F238E27FC236}">
                <a16:creationId xmlns:a16="http://schemas.microsoft.com/office/drawing/2014/main" id="{ED7373D8-2AB5-4625-822C-B1F2B5CDC39C}"/>
              </a:ext>
            </a:extLst>
          </p:cNvPr>
          <p:cNvSpPr>
            <a:spLocks noGrp="1"/>
          </p:cNvSpPr>
          <p:nvPr>
            <p:ph type="ftr" sz="quarter" idx="11"/>
          </p:nvPr>
        </p:nvSpPr>
        <p:spPr/>
        <p:txBody>
          <a:bodyPr/>
          <a:lstStyle/>
          <a:p>
            <a:r>
              <a:rPr lang="es-AR"/>
              <a:t>Impacto del COVID-19 en Argentina</a:t>
            </a:r>
            <a:endParaRPr lang="en-US" dirty="0"/>
          </a:p>
        </p:txBody>
      </p:sp>
      <p:sp>
        <p:nvSpPr>
          <p:cNvPr id="7" name="Slide Number Placeholder 6">
            <a:extLst>
              <a:ext uri="{FF2B5EF4-FFF2-40B4-BE49-F238E27FC236}">
                <a16:creationId xmlns:a16="http://schemas.microsoft.com/office/drawing/2014/main" id="{E76E3B4B-D68B-4AFA-A20D-2ECE69120F7E}"/>
              </a:ext>
            </a:extLst>
          </p:cNvPr>
          <p:cNvSpPr>
            <a:spLocks noGrp="1"/>
          </p:cNvSpPr>
          <p:nvPr>
            <p:ph type="sldNum" sz="quarter" idx="12"/>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3391415240"/>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a:xfrm>
            <a:off x="9988415" y="914404"/>
            <a:ext cx="1982748" cy="365125"/>
          </a:xfrm>
          <a:prstGeom prst="rect">
            <a:avLst/>
          </a:prstGeom>
        </p:spPr>
        <p:txBody>
          <a:bodyPr/>
          <a:lstStyle/>
          <a:p>
            <a:fld id="{712620F1-EA53-6843-9722-8392CE18A219}" type="datetimeFigureOut">
              <a:rPr lang="en-US" smtClean="0"/>
              <a:pPr/>
              <a:t>10/23/2025</a:t>
            </a:fld>
            <a:endParaRPr lang="en-US"/>
          </a:p>
        </p:txBody>
      </p:sp>
      <p:sp>
        <p:nvSpPr>
          <p:cNvPr id="5" name="Footer Placeholder 4"/>
          <p:cNvSpPr>
            <a:spLocks noGrp="1"/>
          </p:cNvSpPr>
          <p:nvPr>
            <p:ph type="ftr" sz="quarter" idx="11"/>
          </p:nvPr>
        </p:nvSpPr>
        <p:spPr>
          <a:xfrm>
            <a:off x="9988416" y="990604"/>
            <a:ext cx="2059007"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2065153-8FE4-1348-9321-84BA6A6FFF6D}" type="slidenum">
              <a:rPr lang="en-US" smtClean="0"/>
              <a:pPr/>
              <a:t>‹Nº›</a:t>
            </a:fld>
            <a:endParaRPr lang="en-US"/>
          </a:p>
        </p:txBody>
      </p:sp>
    </p:spTree>
    <p:extLst>
      <p:ext uri="{BB962C8B-B14F-4D97-AF65-F5344CB8AC3E}">
        <p14:creationId xmlns:p14="http://schemas.microsoft.com/office/powerpoint/2010/main" val="257794731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89622" y="274644"/>
            <a:ext cx="3657387"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813227" y="274644"/>
            <a:ext cx="10773092"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a:xfrm>
            <a:off x="9988415" y="914404"/>
            <a:ext cx="1982748" cy="365125"/>
          </a:xfrm>
          <a:prstGeom prst="rect">
            <a:avLst/>
          </a:prstGeom>
        </p:spPr>
        <p:txBody>
          <a:bodyPr/>
          <a:lstStyle/>
          <a:p>
            <a:fld id="{712620F1-EA53-6843-9722-8392CE18A219}" type="datetimeFigureOut">
              <a:rPr lang="en-US" smtClean="0"/>
              <a:pPr/>
              <a:t>10/23/2025</a:t>
            </a:fld>
            <a:endParaRPr lang="en-US"/>
          </a:p>
        </p:txBody>
      </p:sp>
      <p:sp>
        <p:nvSpPr>
          <p:cNvPr id="5" name="Footer Placeholder 4"/>
          <p:cNvSpPr>
            <a:spLocks noGrp="1"/>
          </p:cNvSpPr>
          <p:nvPr>
            <p:ph type="ftr" sz="quarter" idx="11"/>
          </p:nvPr>
        </p:nvSpPr>
        <p:spPr>
          <a:xfrm>
            <a:off x="9988416" y="990604"/>
            <a:ext cx="2059007"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2065153-8FE4-1348-9321-84BA6A6FFF6D}" type="slidenum">
              <a:rPr lang="en-US" smtClean="0"/>
              <a:pPr/>
              <a:t>‹Nº›</a:t>
            </a:fld>
            <a:endParaRPr lang="en-US"/>
          </a:p>
        </p:txBody>
      </p:sp>
    </p:spTree>
    <p:extLst>
      <p:ext uri="{BB962C8B-B14F-4D97-AF65-F5344CB8AC3E}">
        <p14:creationId xmlns:p14="http://schemas.microsoft.com/office/powerpoint/2010/main" val="2760414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648" y="1869440"/>
            <a:ext cx="5393208" cy="4256075"/>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9632" y="1869440"/>
            <a:ext cx="5393208" cy="4256075"/>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9"/>
          <p:cNvSpPr>
            <a:spLocks noGrp="1"/>
          </p:cNvSpPr>
          <p:nvPr>
            <p:ph type="body" sz="quarter" idx="12"/>
          </p:nvPr>
        </p:nvSpPr>
        <p:spPr>
          <a:xfrm>
            <a:off x="609918" y="1137920"/>
            <a:ext cx="5393208" cy="640800"/>
          </a:xfrm>
        </p:spPr>
        <p:txBody>
          <a:bodyPr anchor="t" anchorCtr="0"/>
          <a:lstStyle>
            <a:lvl1pPr>
              <a:buNone/>
              <a:defRPr b="1">
                <a:solidFill>
                  <a:schemeClr val="bg1"/>
                </a:solidFill>
              </a:defRPr>
            </a:lvl1pPr>
          </a:lstStyle>
          <a:p>
            <a:pPr lvl="0"/>
            <a:endParaRPr lang="en-GB" dirty="0"/>
          </a:p>
        </p:txBody>
      </p:sp>
      <p:sp>
        <p:nvSpPr>
          <p:cNvPr id="11" name="Text Placeholder 9"/>
          <p:cNvSpPr>
            <a:spLocks noGrp="1"/>
          </p:cNvSpPr>
          <p:nvPr>
            <p:ph type="body" sz="quarter" idx="13"/>
          </p:nvPr>
        </p:nvSpPr>
        <p:spPr>
          <a:xfrm>
            <a:off x="6199632" y="1137920"/>
            <a:ext cx="5393208" cy="640800"/>
          </a:xfrm>
        </p:spPr>
        <p:txBody>
          <a:bodyPr anchor="t" anchorCtr="0"/>
          <a:lstStyle>
            <a:lvl1pPr>
              <a:buNone/>
              <a:defRPr b="1">
                <a:solidFill>
                  <a:schemeClr val="bg1"/>
                </a:solidFill>
              </a:defRPr>
            </a:lvl1pPr>
          </a:lstStyle>
          <a:p>
            <a:pPr lvl="0"/>
            <a:endParaRPr lang="en-GB" dirty="0"/>
          </a:p>
        </p:txBody>
      </p:sp>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dirty="0"/>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5" name="Date Placeholder 4">
            <a:extLst>
              <a:ext uri="{FF2B5EF4-FFF2-40B4-BE49-F238E27FC236}">
                <a16:creationId xmlns:a16="http://schemas.microsoft.com/office/drawing/2014/main" id="{409FCCF0-19BC-4024-9BCA-E14DB77EAF2F}"/>
              </a:ext>
            </a:extLst>
          </p:cNvPr>
          <p:cNvSpPr>
            <a:spLocks noGrp="1"/>
          </p:cNvSpPr>
          <p:nvPr>
            <p:ph type="dt" sz="half" idx="14"/>
          </p:nvPr>
        </p:nvSpPr>
        <p:spPr/>
        <p:txBody>
          <a:bodyPr/>
          <a:lstStyle/>
          <a:p>
            <a:fld id="{7DED79B3-0B55-40E1-B5F9-6F2F3DFDB779}" type="datetime3">
              <a:rPr lang="en-US" smtClean="0"/>
              <a:t>23 October 2025</a:t>
            </a:fld>
            <a:endParaRPr lang="en-IN" dirty="0"/>
          </a:p>
        </p:txBody>
      </p:sp>
      <p:sp>
        <p:nvSpPr>
          <p:cNvPr id="6" name="Footer Placeholder 5">
            <a:extLst>
              <a:ext uri="{FF2B5EF4-FFF2-40B4-BE49-F238E27FC236}">
                <a16:creationId xmlns:a16="http://schemas.microsoft.com/office/drawing/2014/main" id="{12B54F7E-BDC4-4386-B2E2-1FC66609D14F}"/>
              </a:ext>
            </a:extLst>
          </p:cNvPr>
          <p:cNvSpPr>
            <a:spLocks noGrp="1"/>
          </p:cNvSpPr>
          <p:nvPr>
            <p:ph type="ftr" sz="quarter" idx="15"/>
          </p:nvPr>
        </p:nvSpPr>
        <p:spPr/>
        <p:txBody>
          <a:bodyPr/>
          <a:lstStyle/>
          <a:p>
            <a:r>
              <a:rPr lang="es-AR"/>
              <a:t>Impacto del COVID-19 en Argentina</a:t>
            </a:r>
            <a:endParaRPr lang="en-US" dirty="0"/>
          </a:p>
        </p:txBody>
      </p:sp>
      <p:sp>
        <p:nvSpPr>
          <p:cNvPr id="7" name="Slide Number Placeholder 6">
            <a:extLst>
              <a:ext uri="{FF2B5EF4-FFF2-40B4-BE49-F238E27FC236}">
                <a16:creationId xmlns:a16="http://schemas.microsoft.com/office/drawing/2014/main" id="{B94FBF9A-EC9A-41E4-A24C-ECB5DC15CCD7}"/>
              </a:ext>
            </a:extLst>
          </p:cNvPr>
          <p:cNvSpPr>
            <a:spLocks noGrp="1"/>
          </p:cNvSpPr>
          <p:nvPr>
            <p:ph type="sldNum" sz="quarter" idx="16"/>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25619028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EDF149-816A-4257-A64D-E23E91A5063C}"/>
              </a:ext>
            </a:extLst>
          </p:cNvPr>
          <p:cNvSpPr>
            <a:spLocks noGrp="1"/>
          </p:cNvSpPr>
          <p:nvPr>
            <p:ph type="dt" sz="half" idx="10"/>
          </p:nvPr>
        </p:nvSpPr>
        <p:spPr/>
        <p:txBody>
          <a:bodyPr/>
          <a:lstStyle/>
          <a:p>
            <a:fld id="{28DA5E9C-58BD-432F-BB81-AD9CAA109E79}" type="datetime3">
              <a:rPr lang="en-US" smtClean="0"/>
              <a:t>23 October 2025</a:t>
            </a:fld>
            <a:endParaRPr lang="en-IN" dirty="0"/>
          </a:p>
        </p:txBody>
      </p:sp>
      <p:sp>
        <p:nvSpPr>
          <p:cNvPr id="4" name="Footer Placeholder 3">
            <a:extLst>
              <a:ext uri="{FF2B5EF4-FFF2-40B4-BE49-F238E27FC236}">
                <a16:creationId xmlns:a16="http://schemas.microsoft.com/office/drawing/2014/main" id="{4678256F-B716-4FA1-B0CC-85D20C72FCE5}"/>
              </a:ext>
            </a:extLst>
          </p:cNvPr>
          <p:cNvSpPr>
            <a:spLocks noGrp="1"/>
          </p:cNvSpPr>
          <p:nvPr>
            <p:ph type="ftr" sz="quarter" idx="11"/>
          </p:nvPr>
        </p:nvSpPr>
        <p:spPr/>
        <p:txBody>
          <a:bodyPr/>
          <a:lstStyle/>
          <a:p>
            <a:r>
              <a:rPr lang="es-AR"/>
              <a:t>Impacto del COVID-19 en Argentina</a:t>
            </a:r>
            <a:endParaRPr lang="en-US" dirty="0"/>
          </a:p>
        </p:txBody>
      </p:sp>
      <p:sp>
        <p:nvSpPr>
          <p:cNvPr id="5" name="Slide Number Placeholder 4">
            <a:extLst>
              <a:ext uri="{FF2B5EF4-FFF2-40B4-BE49-F238E27FC236}">
                <a16:creationId xmlns:a16="http://schemas.microsoft.com/office/drawing/2014/main" id="{32344F6A-D6D0-4CE3-8495-873C004D38DC}"/>
              </a:ext>
            </a:extLst>
          </p:cNvPr>
          <p:cNvSpPr>
            <a:spLocks noGrp="1"/>
          </p:cNvSpPr>
          <p:nvPr>
            <p:ph type="sldNum" sz="quarter" idx="12"/>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1794348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pproved question wide">
    <p:spTree>
      <p:nvGrpSpPr>
        <p:cNvPr id="1" name=""/>
        <p:cNvGrpSpPr/>
        <p:nvPr/>
      </p:nvGrpSpPr>
      <p:grpSpPr>
        <a:xfrm>
          <a:off x="0" y="0"/>
          <a:ext cx="0" cy="0"/>
          <a:chOff x="0" y="0"/>
          <a:chExt cx="0" cy="0"/>
        </a:xfrm>
      </p:grpSpPr>
      <p:grpSp>
        <p:nvGrpSpPr>
          <p:cNvPr id="235" name="Group 234">
            <a:extLst>
              <a:ext uri="{FF2B5EF4-FFF2-40B4-BE49-F238E27FC236}">
                <a16:creationId xmlns:a16="http://schemas.microsoft.com/office/drawing/2014/main" id="{5342E118-6F1D-4C46-956E-4CCCBCAA7952}"/>
              </a:ext>
            </a:extLst>
          </p:cNvPr>
          <p:cNvGrpSpPr/>
          <p:nvPr userDrawn="1"/>
        </p:nvGrpSpPr>
        <p:grpSpPr>
          <a:xfrm>
            <a:off x="498115" y="5826612"/>
            <a:ext cx="3878023" cy="570195"/>
            <a:chOff x="498115" y="5951018"/>
            <a:chExt cx="3878023" cy="570195"/>
          </a:xfrm>
        </p:grpSpPr>
        <p:sp>
          <p:nvSpPr>
            <p:cNvPr id="168" name="Rectangle 167">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9"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0"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1"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2"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3"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4"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5"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6"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7"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8"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9"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0"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1"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2"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3"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4"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5"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6"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7"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8"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9"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0"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1"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2"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3"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4"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5"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6"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7"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8"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9"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0"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1"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2"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3"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4"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5"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6"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7"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8"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9"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0"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1"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2"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3"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4"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5"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6"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7"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8"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9"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0"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1"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2"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3"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4"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5"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6"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7"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8"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9"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0"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1"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2"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3"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grpSp>
      <p:sp>
        <p:nvSpPr>
          <p:cNvPr id="18" name="Title 1"/>
          <p:cNvSpPr>
            <a:spLocks noGrp="1"/>
          </p:cNvSpPr>
          <p:nvPr userDrawn="1">
            <p:ph type="ctrTitle"/>
          </p:nvPr>
        </p:nvSpPr>
        <p:spPr>
          <a:xfrm>
            <a:off x="944880" y="2158329"/>
            <a:ext cx="4783882" cy="860400"/>
          </a:xfrm>
          <a:prstGeom prst="rect">
            <a:avLst/>
          </a:prstGeom>
        </p:spPr>
        <p:txBody>
          <a:bodyPr/>
          <a:lstStyle>
            <a:lvl1pPr>
              <a:defRPr sz="3000"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9" name="Subtitle 2"/>
          <p:cNvSpPr>
            <a:spLocks noGrp="1"/>
          </p:cNvSpPr>
          <p:nvPr userDrawn="1">
            <p:ph type="subTitle" idx="1"/>
          </p:nvPr>
        </p:nvSpPr>
        <p:spPr>
          <a:xfrm>
            <a:off x="945072" y="3200329"/>
            <a:ext cx="4808028" cy="645742"/>
          </a:xfrm>
          <a:prstGeom prst="rect">
            <a:avLst/>
          </a:prstGeom>
        </p:spPr>
        <p:txBody>
          <a:bodyPr/>
          <a:lstStyle>
            <a:lvl1pPr marL="0" indent="0" algn="l">
              <a:buNone/>
              <a:defRPr sz="2000">
                <a:solidFill>
                  <a:schemeClr val="bg1"/>
                </a:solidFill>
                <a:latin typeface="EYInterstate Light" panose="02000506000000020004" pitchFamily="2"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edit Master subtitle style</a:t>
            </a:r>
            <a:endParaRPr lang="en-GB" dirty="0"/>
          </a:p>
        </p:txBody>
      </p:sp>
      <p:sp>
        <p:nvSpPr>
          <p:cNvPr id="3" name="Freeform: Shape 2">
            <a:extLst>
              <a:ext uri="{FF2B5EF4-FFF2-40B4-BE49-F238E27FC236}">
                <a16:creationId xmlns:a16="http://schemas.microsoft.com/office/drawing/2014/main" id="{44A731D0-020D-4D8E-955D-2354AF0FE452}"/>
              </a:ext>
            </a:extLst>
          </p:cNvPr>
          <p:cNvSpPr/>
          <p:nvPr userDrawn="1"/>
        </p:nvSpPr>
        <p:spPr>
          <a:xfrm>
            <a:off x="489366" y="723658"/>
            <a:ext cx="5680945" cy="3452894"/>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endParaRPr lang="en-IN"/>
          </a:p>
        </p:txBody>
      </p:sp>
      <p:sp>
        <p:nvSpPr>
          <p:cNvPr id="4" name="Freeform: Shape 3">
            <a:extLst>
              <a:ext uri="{FF2B5EF4-FFF2-40B4-BE49-F238E27FC236}">
                <a16:creationId xmlns:a16="http://schemas.microsoft.com/office/drawing/2014/main" id="{15324C54-B75E-4AC0-90C2-FA558C7716F7}"/>
              </a:ext>
            </a:extLst>
          </p:cNvPr>
          <p:cNvSpPr/>
          <p:nvPr/>
        </p:nvSpPr>
        <p:spPr>
          <a:xfrm>
            <a:off x="489366" y="4021755"/>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p>
        </p:txBody>
      </p:sp>
      <p:sp>
        <p:nvSpPr>
          <p:cNvPr id="5" name="Freeform: Shape 4">
            <a:extLst>
              <a:ext uri="{FF2B5EF4-FFF2-40B4-BE49-F238E27FC236}">
                <a16:creationId xmlns:a16="http://schemas.microsoft.com/office/drawing/2014/main" id="{CAA95478-C099-485F-AD95-A617656C6C7C}"/>
              </a:ext>
            </a:extLst>
          </p:cNvPr>
          <p:cNvSpPr/>
          <p:nvPr/>
        </p:nvSpPr>
        <p:spPr>
          <a:xfrm>
            <a:off x="774697" y="4021755"/>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p>
        </p:txBody>
      </p:sp>
      <p:sp>
        <p:nvSpPr>
          <p:cNvPr id="6" name="Freeform: Shape 5">
            <a:extLst>
              <a:ext uri="{FF2B5EF4-FFF2-40B4-BE49-F238E27FC236}">
                <a16:creationId xmlns:a16="http://schemas.microsoft.com/office/drawing/2014/main" id="{D65680A1-86D1-44C2-AA38-0DF5735F1F26}"/>
              </a:ext>
            </a:extLst>
          </p:cNvPr>
          <p:cNvSpPr/>
          <p:nvPr/>
        </p:nvSpPr>
        <p:spPr>
          <a:xfrm>
            <a:off x="1059910" y="4021755"/>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p>
        </p:txBody>
      </p:sp>
      <p:grpSp>
        <p:nvGrpSpPr>
          <p:cNvPr id="104" name="Group 4">
            <a:extLst>
              <a:ext uri="{FF2B5EF4-FFF2-40B4-BE49-F238E27FC236}">
                <a16:creationId xmlns:a16="http://schemas.microsoft.com/office/drawing/2014/main" id="{89402076-F24D-44C5-B8A7-1127F9C4B9B7}"/>
              </a:ext>
            </a:extLst>
          </p:cNvPr>
          <p:cNvGrpSpPr>
            <a:grpSpLocks noChangeAspect="1"/>
          </p:cNvGrpSpPr>
          <p:nvPr userDrawn="1"/>
        </p:nvGrpSpPr>
        <p:grpSpPr bwMode="auto">
          <a:xfrm>
            <a:off x="10364788" y="4960938"/>
            <a:ext cx="1225550" cy="1435100"/>
            <a:chOff x="6529" y="3125"/>
            <a:chExt cx="772" cy="904"/>
          </a:xfrm>
        </p:grpSpPr>
        <p:sp>
          <p:nvSpPr>
            <p:cNvPr id="105" name="Freeform 5">
              <a:extLst>
                <a:ext uri="{FF2B5EF4-FFF2-40B4-BE49-F238E27FC236}">
                  <a16:creationId xmlns:a16="http://schemas.microsoft.com/office/drawing/2014/main" id="{A239DDBF-0740-4B20-9CF3-A05C2A0BF592}"/>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6" name="Freeform 6">
              <a:extLst>
                <a:ext uri="{FF2B5EF4-FFF2-40B4-BE49-F238E27FC236}">
                  <a16:creationId xmlns:a16="http://schemas.microsoft.com/office/drawing/2014/main" id="{380EECCA-3396-425E-AB04-F11ABB1B5092}"/>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3062192309"/>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ocused dat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39B669-D18F-448E-A005-0A353671C9CB}"/>
              </a:ext>
            </a:extLst>
          </p:cNvPr>
          <p:cNvSpPr>
            <a:spLocks noGrp="1"/>
          </p:cNvSpPr>
          <p:nvPr>
            <p:ph type="dt" sz="half" idx="10"/>
          </p:nvPr>
        </p:nvSpPr>
        <p:spPr/>
        <p:txBody>
          <a:bodyPr/>
          <a:lstStyle/>
          <a:p>
            <a:fld id="{BECB4AC6-4129-4662-BFA1-1A2B78DE8C93}" type="datetime3">
              <a:rPr lang="en-US" smtClean="0"/>
              <a:t>23 October 2025</a:t>
            </a:fld>
            <a:endParaRPr lang="en-IN" dirty="0"/>
          </a:p>
        </p:txBody>
      </p:sp>
      <p:sp>
        <p:nvSpPr>
          <p:cNvPr id="3" name="Footer Placeholder 2">
            <a:extLst>
              <a:ext uri="{FF2B5EF4-FFF2-40B4-BE49-F238E27FC236}">
                <a16:creationId xmlns:a16="http://schemas.microsoft.com/office/drawing/2014/main" id="{A7031300-352D-4FEE-9216-28FB241372A5}"/>
              </a:ext>
            </a:extLst>
          </p:cNvPr>
          <p:cNvSpPr>
            <a:spLocks noGrp="1"/>
          </p:cNvSpPr>
          <p:nvPr>
            <p:ph type="ftr" sz="quarter" idx="11"/>
          </p:nvPr>
        </p:nvSpPr>
        <p:spPr/>
        <p:txBody>
          <a:bodyPr/>
          <a:lstStyle/>
          <a:p>
            <a:r>
              <a:rPr lang="es-AR"/>
              <a:t>Impacto del COVID-19 en Argentina</a:t>
            </a:r>
            <a:endParaRPr lang="en-US" dirty="0"/>
          </a:p>
        </p:txBody>
      </p:sp>
      <p:sp>
        <p:nvSpPr>
          <p:cNvPr id="4" name="Slide Number Placeholder 3">
            <a:extLst>
              <a:ext uri="{FF2B5EF4-FFF2-40B4-BE49-F238E27FC236}">
                <a16:creationId xmlns:a16="http://schemas.microsoft.com/office/drawing/2014/main" id="{CAADEB71-FD7D-4974-99DD-0F48E0466750}"/>
              </a:ext>
            </a:extLst>
          </p:cNvPr>
          <p:cNvSpPr>
            <a:spLocks noGrp="1"/>
          </p:cNvSpPr>
          <p:nvPr>
            <p:ph type="sldNum" sz="quarter" idx="12"/>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8948674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570B882-5FC5-4C48-9562-890886DDEDF3}"/>
              </a:ext>
            </a:extLst>
          </p:cNvPr>
          <p:cNvSpPr>
            <a:spLocks noGrp="1"/>
          </p:cNvSpPr>
          <p:nvPr>
            <p:ph type="dt" sz="half" idx="10"/>
          </p:nvPr>
        </p:nvSpPr>
        <p:spPr/>
        <p:txBody>
          <a:bodyPr/>
          <a:lstStyle/>
          <a:p>
            <a:fld id="{94A1A0B4-3388-4193-A839-DF7DB49F15DD}" type="datetime3">
              <a:rPr lang="en-US" smtClean="0"/>
              <a:t>23 October 2025</a:t>
            </a:fld>
            <a:endParaRPr lang="en-IN" dirty="0"/>
          </a:p>
        </p:txBody>
      </p:sp>
      <p:sp>
        <p:nvSpPr>
          <p:cNvPr id="3" name="Footer Placeholder 2">
            <a:extLst>
              <a:ext uri="{FF2B5EF4-FFF2-40B4-BE49-F238E27FC236}">
                <a16:creationId xmlns:a16="http://schemas.microsoft.com/office/drawing/2014/main" id="{992E7899-FE60-4FDA-8608-58147D09186A}"/>
              </a:ext>
            </a:extLst>
          </p:cNvPr>
          <p:cNvSpPr>
            <a:spLocks noGrp="1"/>
          </p:cNvSpPr>
          <p:nvPr>
            <p:ph type="ftr" sz="quarter" idx="11"/>
          </p:nvPr>
        </p:nvSpPr>
        <p:spPr/>
        <p:txBody>
          <a:bodyPr/>
          <a:lstStyle/>
          <a:p>
            <a:r>
              <a:rPr lang="es-AR"/>
              <a:t>Impacto del COVID-19 en Argentina</a:t>
            </a:r>
            <a:endParaRPr lang="en-US" dirty="0"/>
          </a:p>
        </p:txBody>
      </p:sp>
      <p:sp>
        <p:nvSpPr>
          <p:cNvPr id="4" name="Slide Number Placeholder 3">
            <a:extLst>
              <a:ext uri="{FF2B5EF4-FFF2-40B4-BE49-F238E27FC236}">
                <a16:creationId xmlns:a16="http://schemas.microsoft.com/office/drawing/2014/main" id="{BAA32B5C-3285-477F-B755-A6F2F0F4D3A2}"/>
              </a:ext>
            </a:extLst>
          </p:cNvPr>
          <p:cNvSpPr>
            <a:spLocks noGrp="1"/>
          </p:cNvSpPr>
          <p:nvPr>
            <p:ph type="sldNum" sz="quarter" idx="12"/>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405290533"/>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7416E9-5919-4213-81D7-5E74B3B61EAA}"/>
              </a:ext>
            </a:extLst>
          </p:cNvPr>
          <p:cNvSpPr>
            <a:spLocks noGrp="1"/>
          </p:cNvSpPr>
          <p:nvPr>
            <p:ph type="dt" sz="half" idx="10"/>
          </p:nvPr>
        </p:nvSpPr>
        <p:spPr/>
        <p:txBody>
          <a:bodyPr/>
          <a:lstStyle/>
          <a:p>
            <a:fld id="{DF811A4C-80E2-4A31-A0C9-841834AD15DA}" type="datetime3">
              <a:rPr lang="en-US" smtClean="0"/>
              <a:t>23 October 2025</a:t>
            </a:fld>
            <a:endParaRPr lang="en-IN" dirty="0"/>
          </a:p>
        </p:txBody>
      </p:sp>
      <p:sp>
        <p:nvSpPr>
          <p:cNvPr id="3" name="Footer Placeholder 2">
            <a:extLst>
              <a:ext uri="{FF2B5EF4-FFF2-40B4-BE49-F238E27FC236}">
                <a16:creationId xmlns:a16="http://schemas.microsoft.com/office/drawing/2014/main" id="{6BDFF1B2-A745-40FB-B885-B3638A4F4178}"/>
              </a:ext>
            </a:extLst>
          </p:cNvPr>
          <p:cNvSpPr>
            <a:spLocks noGrp="1"/>
          </p:cNvSpPr>
          <p:nvPr>
            <p:ph type="ftr" sz="quarter" idx="11"/>
          </p:nvPr>
        </p:nvSpPr>
        <p:spPr/>
        <p:txBody>
          <a:bodyPr/>
          <a:lstStyle/>
          <a:p>
            <a:r>
              <a:rPr lang="es-AR"/>
              <a:t>Impacto del COVID-19 en Argentina</a:t>
            </a:r>
            <a:endParaRPr lang="en-US" dirty="0"/>
          </a:p>
        </p:txBody>
      </p:sp>
      <p:sp>
        <p:nvSpPr>
          <p:cNvPr id="4" name="Slide Number Placeholder 3">
            <a:extLst>
              <a:ext uri="{FF2B5EF4-FFF2-40B4-BE49-F238E27FC236}">
                <a16:creationId xmlns:a16="http://schemas.microsoft.com/office/drawing/2014/main" id="{0DC9AD96-7B7E-4E05-90E8-1F98943B0720}"/>
              </a:ext>
            </a:extLst>
          </p:cNvPr>
          <p:cNvSpPr>
            <a:spLocks noGrp="1"/>
          </p:cNvSpPr>
          <p:nvPr>
            <p:ph type="sldNum" sz="quarter" idx="12"/>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169379374"/>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04386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Empty">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8350" cy="6858000"/>
          </a:xfrm>
        </p:spPr>
        <p:txBody>
          <a:bodyPr anchor="ctr"/>
          <a:lstStyle>
            <a:lvl1pPr marL="0" indent="0" algn="ctr">
              <a:buNone/>
              <a:defRPr/>
            </a:lvl1pPr>
          </a:lstStyle>
          <a:p>
            <a:r>
              <a:rPr lang="en-IN" dirty="0"/>
              <a:t>Video</a:t>
            </a:r>
          </a:p>
        </p:txBody>
      </p:sp>
      <p:sp>
        <p:nvSpPr>
          <p:cNvPr id="2" name="Date Placeholder 1">
            <a:extLst>
              <a:ext uri="{FF2B5EF4-FFF2-40B4-BE49-F238E27FC236}">
                <a16:creationId xmlns:a16="http://schemas.microsoft.com/office/drawing/2014/main" id="{711B3654-4C35-482F-B580-02C23F975B92}"/>
              </a:ext>
            </a:extLst>
          </p:cNvPr>
          <p:cNvSpPr>
            <a:spLocks noGrp="1"/>
          </p:cNvSpPr>
          <p:nvPr>
            <p:ph type="dt" sz="half" idx="11"/>
          </p:nvPr>
        </p:nvSpPr>
        <p:spPr/>
        <p:txBody>
          <a:bodyPr/>
          <a:lstStyle/>
          <a:p>
            <a:fld id="{7DAB3A82-6372-487E-B8B5-3D53094DA0C0}" type="datetime3">
              <a:rPr lang="en-US" smtClean="0"/>
              <a:t>23 October 2025</a:t>
            </a:fld>
            <a:endParaRPr lang="en-IN" dirty="0"/>
          </a:p>
        </p:txBody>
      </p:sp>
      <p:sp>
        <p:nvSpPr>
          <p:cNvPr id="4" name="Footer Placeholder 3">
            <a:extLst>
              <a:ext uri="{FF2B5EF4-FFF2-40B4-BE49-F238E27FC236}">
                <a16:creationId xmlns:a16="http://schemas.microsoft.com/office/drawing/2014/main" id="{162EFEC5-10C4-4E79-B06E-F14B8F305F91}"/>
              </a:ext>
            </a:extLst>
          </p:cNvPr>
          <p:cNvSpPr>
            <a:spLocks noGrp="1"/>
          </p:cNvSpPr>
          <p:nvPr>
            <p:ph type="ftr" sz="quarter" idx="12"/>
          </p:nvPr>
        </p:nvSpPr>
        <p:spPr/>
        <p:txBody>
          <a:bodyPr/>
          <a:lstStyle/>
          <a:p>
            <a:r>
              <a:rPr lang="es-AR"/>
              <a:t>Impacto del COVID-19 en Argentina</a:t>
            </a:r>
            <a:endParaRPr lang="en-US" dirty="0"/>
          </a:p>
        </p:txBody>
      </p:sp>
      <p:sp>
        <p:nvSpPr>
          <p:cNvPr id="5" name="Slide Number Placeholder 4">
            <a:extLst>
              <a:ext uri="{FF2B5EF4-FFF2-40B4-BE49-F238E27FC236}">
                <a16:creationId xmlns:a16="http://schemas.microsoft.com/office/drawing/2014/main" id="{0CC05763-C066-4818-A1DF-64ED4D64BE2E}"/>
              </a:ext>
            </a:extLst>
          </p:cNvPr>
          <p:cNvSpPr>
            <a:spLocks noGrp="1"/>
          </p:cNvSpPr>
          <p:nvPr>
            <p:ph type="sldNum" sz="quarter" idx="13"/>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35730404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C129049-E3D5-4C0A-BB1F-72BEDB1FB59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5" y="0"/>
            <a:ext cx="12192000" cy="6858000"/>
          </a:xfrm>
          <a:prstGeom prst="rect">
            <a:avLst/>
          </a:prstGeom>
        </p:spPr>
      </p:pic>
      <p:sp>
        <p:nvSpPr>
          <p:cNvPr id="8" name="Content Placeholder 2"/>
          <p:cNvSpPr>
            <a:spLocks noGrp="1"/>
          </p:cNvSpPr>
          <p:nvPr>
            <p:ph idx="1"/>
          </p:nvPr>
        </p:nvSpPr>
        <p:spPr>
          <a:xfrm>
            <a:off x="607799" y="719139"/>
            <a:ext cx="4677635"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EYInterstate Light" panose="02000506000000020004" pitchFamily="2"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213" indent="-176213" algn="l" defTabSz="995363"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913" indent="-188913" algn="l" defTabSz="995363"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992367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Final legal text">
    <p:spTree>
      <p:nvGrpSpPr>
        <p:cNvPr id="1" name=""/>
        <p:cNvGrpSpPr/>
        <p:nvPr/>
      </p:nvGrpSpPr>
      <p:grpSpPr>
        <a:xfrm>
          <a:off x="0" y="0"/>
          <a:ext cx="0" cy="0"/>
          <a:chOff x="0" y="0"/>
          <a:chExt cx="0" cy="0"/>
        </a:xfrm>
      </p:grpSpPr>
      <p:pic>
        <p:nvPicPr>
          <p:cNvPr id="5" name="Content Placeholder 3">
            <a:extLst>
              <a:ext uri="{FF2B5EF4-FFF2-40B4-BE49-F238E27FC236}">
                <a16:creationId xmlns:a16="http://schemas.microsoft.com/office/drawing/2014/main" id="{501A2F11-32A0-4526-A5F7-F4382DA5B4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55" y="0"/>
            <a:ext cx="12192000" cy="6858000"/>
          </a:xfrm>
          <a:prstGeom prst="rect">
            <a:avLst/>
          </a:prstGeom>
        </p:spPr>
      </p:pic>
      <p:sp>
        <p:nvSpPr>
          <p:cNvPr id="8" name="Content Placeholder 2"/>
          <p:cNvSpPr>
            <a:spLocks noGrp="1"/>
          </p:cNvSpPr>
          <p:nvPr>
            <p:ph idx="1"/>
          </p:nvPr>
        </p:nvSpPr>
        <p:spPr>
          <a:xfrm>
            <a:off x="607799" y="719139"/>
            <a:ext cx="4677635"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EYInterstate Light" panose="02000506000000020004" pitchFamily="2"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213" indent="-176213" algn="l" defTabSz="995363"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913" indent="-188913" algn="l" defTabSz="995363"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919585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2_Final legal text">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53" y="0"/>
            <a:ext cx="12192005" cy="6858000"/>
          </a:xfrm>
          <a:prstGeom prst="rect">
            <a:avLst/>
          </a:prstGeom>
        </p:spPr>
      </p:pic>
      <p:sp>
        <p:nvSpPr>
          <p:cNvPr id="8" name="Content Placeholder 2"/>
          <p:cNvSpPr>
            <a:spLocks noGrp="1"/>
          </p:cNvSpPr>
          <p:nvPr>
            <p:ph idx="1"/>
          </p:nvPr>
        </p:nvSpPr>
        <p:spPr>
          <a:xfrm>
            <a:off x="607799" y="719139"/>
            <a:ext cx="4677635"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EYInterstate Light" panose="02000506000000020004" pitchFamily="2"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213" indent="-176213" algn="l" defTabSz="995363"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913" indent="-188913" algn="l" defTabSz="995363"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822270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78806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2_Cover">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498115" y="795662"/>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ctrTitle"/>
          </p:nvPr>
        </p:nvSpPr>
        <p:spPr>
          <a:xfrm>
            <a:off x="775504" y="1954221"/>
            <a:ext cx="4328932" cy="979702"/>
          </a:xfrm>
        </p:spPr>
        <p:txBody>
          <a:bodyPr/>
          <a:lstStyle>
            <a:lvl1pPr>
              <a:defRPr sz="3000"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2" name="Subtitle 2"/>
          <p:cNvSpPr>
            <a:spLocks noGrp="1"/>
          </p:cNvSpPr>
          <p:nvPr>
            <p:ph type="subTitle" idx="1"/>
          </p:nvPr>
        </p:nvSpPr>
        <p:spPr>
          <a:xfrm>
            <a:off x="775504" y="3046158"/>
            <a:ext cx="4328932" cy="1046323"/>
          </a:xfrm>
        </p:spPr>
        <p:txBody>
          <a:bodyPr/>
          <a:lstStyle>
            <a:lvl1pPr marL="0" indent="0" algn="l">
              <a:spcAft>
                <a:spcPts val="1200"/>
              </a:spcAft>
              <a:buNone/>
              <a:defRPr sz="2000">
                <a:solidFill>
                  <a:schemeClr val="bg1"/>
                </a:solidFill>
                <a:latin typeface="EYInterstate" panose="02000503020000020004" pitchFamily="2"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edit Master subtitle style</a:t>
            </a:r>
            <a:endParaRPr lang="en-GB" dirty="0"/>
          </a:p>
        </p:txBody>
      </p:sp>
      <p:cxnSp>
        <p:nvCxnSpPr>
          <p:cNvPr id="7" name="Straight Connector 6">
            <a:extLst>
              <a:ext uri="{FF2B5EF4-FFF2-40B4-BE49-F238E27FC236}">
                <a16:creationId xmlns:a16="http://schemas.microsoft.com/office/drawing/2014/main" id="{F93BD223-2224-476C-AB5C-300C248C1618}"/>
              </a:ext>
            </a:extLst>
          </p:cNvPr>
          <p:cNvCxnSpPr>
            <a:cxnSpLocks/>
          </p:cNvCxnSpPr>
          <p:nvPr userDrawn="1"/>
        </p:nvCxnSpPr>
        <p:spPr>
          <a:xfrm>
            <a:off x="1333184" y="5709060"/>
            <a:ext cx="8122101" cy="0"/>
          </a:xfrm>
          <a:prstGeom prst="line">
            <a:avLst/>
          </a:prstGeom>
          <a:ln>
            <a:solidFill>
              <a:srgbClr val="82829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51B4C43-E5F8-400E-A971-58A3766B1BF0}"/>
              </a:ext>
            </a:extLst>
          </p:cNvPr>
          <p:cNvSpPr txBox="1"/>
          <p:nvPr userDrawn="1"/>
        </p:nvSpPr>
        <p:spPr>
          <a:xfrm>
            <a:off x="461984" y="5605200"/>
            <a:ext cx="1045073" cy="197581"/>
          </a:xfrm>
          <a:prstGeom prst="rect">
            <a:avLst/>
          </a:prstGeom>
          <a:noFill/>
        </p:spPr>
        <p:txBody>
          <a:bodyPr wrap="square" lIns="0" tIns="0" rIns="0" bIns="0" rtlCol="0" anchor="ctr" anchorCtr="0">
            <a:noAutofit/>
          </a:bodyPr>
          <a:lstStyle/>
          <a:p>
            <a:r>
              <a:rPr lang="en-GB" sz="1200" dirty="0">
                <a:solidFill>
                  <a:srgbClr val="828290"/>
                </a:solidFill>
                <a:latin typeface="EYInterstate Light" panose="02000506000000020004" pitchFamily="2" charset="0"/>
              </a:rPr>
              <a:t>Written by</a:t>
            </a:r>
          </a:p>
        </p:txBody>
      </p:sp>
      <p:sp>
        <p:nvSpPr>
          <p:cNvPr id="10" name="Text Placeholder 16">
            <a:extLst>
              <a:ext uri="{FF2B5EF4-FFF2-40B4-BE49-F238E27FC236}">
                <a16:creationId xmlns:a16="http://schemas.microsoft.com/office/drawing/2014/main" id="{A9465B6B-DFD4-4E0C-9ACE-E88CA2220464}"/>
              </a:ext>
            </a:extLst>
          </p:cNvPr>
          <p:cNvSpPr>
            <a:spLocks noGrp="1"/>
          </p:cNvSpPr>
          <p:nvPr>
            <p:ph type="body" sz="quarter" idx="14" hasCustomPrompt="1"/>
          </p:nvPr>
        </p:nvSpPr>
        <p:spPr>
          <a:xfrm>
            <a:off x="1333184" y="6019189"/>
            <a:ext cx="3089275" cy="180000"/>
          </a:xfrm>
        </p:spPr>
        <p:txBody>
          <a:bodyPr/>
          <a:lstStyle>
            <a:lvl1pPr marL="0" indent="0">
              <a:buNone/>
              <a:defRPr sz="1200">
                <a:solidFill>
                  <a:schemeClr val="bg1"/>
                </a:solidFill>
              </a:defRPr>
            </a:lvl1pPr>
          </a:lstStyle>
          <a:p>
            <a:pPr lvl="0"/>
            <a:r>
              <a:rPr lang="en-US" dirty="0"/>
              <a:t>Name Surname</a:t>
            </a:r>
            <a:endParaRPr lang="en-GB" dirty="0"/>
          </a:p>
        </p:txBody>
      </p:sp>
      <p:sp>
        <p:nvSpPr>
          <p:cNvPr id="13" name="Text Placeholder 16">
            <a:extLst>
              <a:ext uri="{FF2B5EF4-FFF2-40B4-BE49-F238E27FC236}">
                <a16:creationId xmlns:a16="http://schemas.microsoft.com/office/drawing/2014/main" id="{A1F2ED22-5637-4AB8-ABD8-3693A6EA55FD}"/>
              </a:ext>
            </a:extLst>
          </p:cNvPr>
          <p:cNvSpPr>
            <a:spLocks noGrp="1"/>
          </p:cNvSpPr>
          <p:nvPr>
            <p:ph type="body" sz="quarter" idx="15" hasCustomPrompt="1"/>
          </p:nvPr>
        </p:nvSpPr>
        <p:spPr>
          <a:xfrm>
            <a:off x="1333184" y="6216807"/>
            <a:ext cx="3089275" cy="180000"/>
          </a:xfrm>
        </p:spPr>
        <p:txBody>
          <a:bodyPr/>
          <a:lstStyle>
            <a:lvl1pPr marL="0" indent="0">
              <a:buNone/>
              <a:defRPr sz="1200">
                <a:solidFill>
                  <a:schemeClr val="bg1"/>
                </a:solidFill>
              </a:defRPr>
            </a:lvl1pPr>
          </a:lstStyle>
          <a:p>
            <a:pPr lvl="0"/>
            <a:r>
              <a:rPr lang="en-US" dirty="0"/>
              <a:t>Job Title</a:t>
            </a:r>
            <a:endParaRPr lang="en-GB" dirty="0"/>
          </a:p>
        </p:txBody>
      </p:sp>
      <p:sp>
        <p:nvSpPr>
          <p:cNvPr id="14" name="Picture Placeholder 19">
            <a:extLst>
              <a:ext uri="{FF2B5EF4-FFF2-40B4-BE49-F238E27FC236}">
                <a16:creationId xmlns:a16="http://schemas.microsoft.com/office/drawing/2014/main" id="{29A5E1BC-8F6B-43EF-9FF6-8242E7708BDA}"/>
              </a:ext>
            </a:extLst>
          </p:cNvPr>
          <p:cNvSpPr>
            <a:spLocks noGrp="1"/>
          </p:cNvSpPr>
          <p:nvPr>
            <p:ph type="pic" sz="quarter" idx="16"/>
          </p:nvPr>
        </p:nvSpPr>
        <p:spPr>
          <a:xfrm>
            <a:off x="461983" y="5914642"/>
            <a:ext cx="576000" cy="576000"/>
          </a:xfrm>
          <a:prstGeom prst="ellipse">
            <a:avLst/>
          </a:prstGeom>
        </p:spPr>
        <p:txBody>
          <a:bodyPr anchor="ctr"/>
          <a:lstStyle>
            <a:lvl1pPr marL="0" indent="0" algn="ctr">
              <a:buNone/>
              <a:defRPr sz="900">
                <a:solidFill>
                  <a:schemeClr val="bg1"/>
                </a:solidFill>
              </a:defRPr>
            </a:lvl1pPr>
          </a:lstStyle>
          <a:p>
            <a:endParaRPr lang="en-GB" dirty="0"/>
          </a:p>
        </p:txBody>
      </p:sp>
      <p:grpSp>
        <p:nvGrpSpPr>
          <p:cNvPr id="2" name="Group 4">
            <a:extLst>
              <a:ext uri="{FF2B5EF4-FFF2-40B4-BE49-F238E27FC236}">
                <a16:creationId xmlns:a16="http://schemas.microsoft.com/office/drawing/2014/main" id="{63F02F42-4916-4588-807F-4BB7367EB0EC}"/>
              </a:ext>
            </a:extLst>
          </p:cNvPr>
          <p:cNvGrpSpPr>
            <a:grpSpLocks noChangeAspect="1"/>
          </p:cNvGrpSpPr>
          <p:nvPr userDrawn="1"/>
        </p:nvGrpSpPr>
        <p:grpSpPr bwMode="auto">
          <a:xfrm>
            <a:off x="10364788" y="4960938"/>
            <a:ext cx="1225550" cy="1435100"/>
            <a:chOff x="6529" y="3125"/>
            <a:chExt cx="772" cy="904"/>
          </a:xfrm>
        </p:grpSpPr>
        <p:sp>
          <p:nvSpPr>
            <p:cNvPr id="4" name="Freeform 5">
              <a:extLst>
                <a:ext uri="{FF2B5EF4-FFF2-40B4-BE49-F238E27FC236}">
                  <a16:creationId xmlns:a16="http://schemas.microsoft.com/office/drawing/2014/main" id="{0BD928C5-1C7D-4599-A7E9-8AB1B188C6AA}"/>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 name="Freeform 6">
              <a:extLst>
                <a:ext uri="{FF2B5EF4-FFF2-40B4-BE49-F238E27FC236}">
                  <a16:creationId xmlns:a16="http://schemas.microsoft.com/office/drawing/2014/main" id="{37C281E8-2924-471F-A849-26C37A059B4E}"/>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572513004"/>
      </p:ext>
    </p:extLst>
  </p:cSld>
  <p:clrMapOvr>
    <a:masterClrMapping/>
  </p:clrMapOvr>
  <p:extLst>
    <p:ext uri="{DCECCB84-F9BA-43D5-87BE-67443E8EF086}">
      <p15:sldGuideLst xmlns:p15="http://schemas.microsoft.com/office/powerpoint/2012/main">
        <p15:guide id="1" orient="horz" pos="2160">
          <p15:clr>
            <a:srgbClr val="FBAE40"/>
          </p15:clr>
        </p15:guide>
        <p15:guide id="2" pos="3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pproved question tall">
    <p:spTree>
      <p:nvGrpSpPr>
        <p:cNvPr id="1" name=""/>
        <p:cNvGrpSpPr/>
        <p:nvPr/>
      </p:nvGrpSpPr>
      <p:grpSpPr>
        <a:xfrm>
          <a:off x="0" y="0"/>
          <a:ext cx="0" cy="0"/>
          <a:chOff x="0" y="0"/>
          <a:chExt cx="0" cy="0"/>
        </a:xfrm>
      </p:grpSpPr>
      <p:pic>
        <p:nvPicPr>
          <p:cNvPr id="75" name="Picture 74">
            <a:extLst>
              <a:ext uri="{FF2B5EF4-FFF2-40B4-BE49-F238E27FC236}">
                <a16:creationId xmlns:a16="http://schemas.microsoft.com/office/drawing/2014/main" id="{32889845-07EE-48FB-A972-F8ECF1EF87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0644" b="5020"/>
          <a:stretch/>
        </p:blipFill>
        <p:spPr>
          <a:xfrm>
            <a:off x="0" y="0"/>
            <a:ext cx="12198350" cy="6858000"/>
          </a:xfrm>
          <a:prstGeom prst="rect">
            <a:avLst/>
          </a:prstGeom>
        </p:spPr>
      </p:pic>
      <p:pic>
        <p:nvPicPr>
          <p:cNvPr id="85" name="Graphic 84">
            <a:extLst>
              <a:ext uri="{FF2B5EF4-FFF2-40B4-BE49-F238E27FC236}">
                <a16:creationId xmlns:a16="http://schemas.microsoft.com/office/drawing/2014/main" id="{819BCB30-E1AA-4383-BEF0-0BE30C6425DE}"/>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9366" y="869576"/>
            <a:ext cx="4848024" cy="3933825"/>
          </a:xfrm>
          <a:prstGeom prst="rect">
            <a:avLst/>
          </a:prstGeom>
        </p:spPr>
      </p:pic>
      <p:grpSp>
        <p:nvGrpSpPr>
          <p:cNvPr id="186" name="Group 185">
            <a:extLst>
              <a:ext uri="{FF2B5EF4-FFF2-40B4-BE49-F238E27FC236}">
                <a16:creationId xmlns:a16="http://schemas.microsoft.com/office/drawing/2014/main" id="{9CDE954B-B280-441B-9B2D-3DC58AAE3926}"/>
              </a:ext>
            </a:extLst>
          </p:cNvPr>
          <p:cNvGrpSpPr/>
          <p:nvPr userDrawn="1"/>
        </p:nvGrpSpPr>
        <p:grpSpPr>
          <a:xfrm>
            <a:off x="498115" y="5826612"/>
            <a:ext cx="3878023" cy="570195"/>
            <a:chOff x="498115" y="5951018"/>
            <a:chExt cx="3878023" cy="570195"/>
          </a:xfrm>
        </p:grpSpPr>
        <p:sp>
          <p:nvSpPr>
            <p:cNvPr id="187" name="Rectangle 186">
              <a:extLst>
                <a:ext uri="{FF2B5EF4-FFF2-40B4-BE49-F238E27FC236}">
                  <a16:creationId xmlns:a16="http://schemas.microsoft.com/office/drawing/2014/main" id="{93D8FAC8-9530-49D4-8284-D35D1B1509D3}"/>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8" name="Rectangle 6">
              <a:extLst>
                <a:ext uri="{FF2B5EF4-FFF2-40B4-BE49-F238E27FC236}">
                  <a16:creationId xmlns:a16="http://schemas.microsoft.com/office/drawing/2014/main" id="{FD924F44-93C1-4254-B594-53DB14FD995E}"/>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9" name="Rectangle 7">
              <a:extLst>
                <a:ext uri="{FF2B5EF4-FFF2-40B4-BE49-F238E27FC236}">
                  <a16:creationId xmlns:a16="http://schemas.microsoft.com/office/drawing/2014/main" id="{2A2DA425-7935-45A1-B63F-2D14CF8D5F9C}"/>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0" name="Freeform 8">
              <a:extLst>
                <a:ext uri="{FF2B5EF4-FFF2-40B4-BE49-F238E27FC236}">
                  <a16:creationId xmlns:a16="http://schemas.microsoft.com/office/drawing/2014/main" id="{91EFF75E-13E7-4E35-B108-D9FD5E9C802C}"/>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1" name="Freeform 9">
              <a:extLst>
                <a:ext uri="{FF2B5EF4-FFF2-40B4-BE49-F238E27FC236}">
                  <a16:creationId xmlns:a16="http://schemas.microsoft.com/office/drawing/2014/main" id="{4411951F-E009-4FE7-B2EC-47771CA8E178}"/>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2" name="Freeform 10">
              <a:extLst>
                <a:ext uri="{FF2B5EF4-FFF2-40B4-BE49-F238E27FC236}">
                  <a16:creationId xmlns:a16="http://schemas.microsoft.com/office/drawing/2014/main" id="{B28EE49C-5F5A-49C6-AEB8-6D12DDF344ED}"/>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3" name="Freeform 11">
              <a:extLst>
                <a:ext uri="{FF2B5EF4-FFF2-40B4-BE49-F238E27FC236}">
                  <a16:creationId xmlns:a16="http://schemas.microsoft.com/office/drawing/2014/main" id="{6E2B7D76-D660-491F-8B04-169C6F138B0A}"/>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4" name="Freeform 12">
              <a:extLst>
                <a:ext uri="{FF2B5EF4-FFF2-40B4-BE49-F238E27FC236}">
                  <a16:creationId xmlns:a16="http://schemas.microsoft.com/office/drawing/2014/main" id="{41BE51DE-402B-48B5-99C8-D8BB9A32DF35}"/>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5" name="Freeform 13">
              <a:extLst>
                <a:ext uri="{FF2B5EF4-FFF2-40B4-BE49-F238E27FC236}">
                  <a16:creationId xmlns:a16="http://schemas.microsoft.com/office/drawing/2014/main" id="{8D5E878B-8859-44FA-A69D-DCE630AAB0D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6" name="Freeform 14">
              <a:extLst>
                <a:ext uri="{FF2B5EF4-FFF2-40B4-BE49-F238E27FC236}">
                  <a16:creationId xmlns:a16="http://schemas.microsoft.com/office/drawing/2014/main" id="{08D55808-ECDC-4E9B-84ED-7301E9E716C2}"/>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7" name="Freeform 15">
              <a:extLst>
                <a:ext uri="{FF2B5EF4-FFF2-40B4-BE49-F238E27FC236}">
                  <a16:creationId xmlns:a16="http://schemas.microsoft.com/office/drawing/2014/main" id="{3436B310-313E-4A53-A70D-CA0D0D97FE7A}"/>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8" name="Freeform 16">
              <a:extLst>
                <a:ext uri="{FF2B5EF4-FFF2-40B4-BE49-F238E27FC236}">
                  <a16:creationId xmlns:a16="http://schemas.microsoft.com/office/drawing/2014/main" id="{F3CE55A9-AE55-4169-A58D-8171D9916EC9}"/>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9" name="Freeform 17">
              <a:extLst>
                <a:ext uri="{FF2B5EF4-FFF2-40B4-BE49-F238E27FC236}">
                  <a16:creationId xmlns:a16="http://schemas.microsoft.com/office/drawing/2014/main" id="{FA01BC48-4605-46FC-A7AC-192C7DBCA046}"/>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0" name="Freeform 18">
              <a:extLst>
                <a:ext uri="{FF2B5EF4-FFF2-40B4-BE49-F238E27FC236}">
                  <a16:creationId xmlns:a16="http://schemas.microsoft.com/office/drawing/2014/main" id="{870190F3-472B-4296-B88D-D6904B9F3085}"/>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1" name="Freeform 19">
              <a:extLst>
                <a:ext uri="{FF2B5EF4-FFF2-40B4-BE49-F238E27FC236}">
                  <a16:creationId xmlns:a16="http://schemas.microsoft.com/office/drawing/2014/main" id="{6CEA0F2B-4AAB-4A16-B7F1-CFCB0C0DCEE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2" name="Freeform 20">
              <a:extLst>
                <a:ext uri="{FF2B5EF4-FFF2-40B4-BE49-F238E27FC236}">
                  <a16:creationId xmlns:a16="http://schemas.microsoft.com/office/drawing/2014/main" id="{CD64F657-7EE7-4AF2-ADE4-160C87E64D6B}"/>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3" name="Freeform 21">
              <a:extLst>
                <a:ext uri="{FF2B5EF4-FFF2-40B4-BE49-F238E27FC236}">
                  <a16:creationId xmlns:a16="http://schemas.microsoft.com/office/drawing/2014/main" id="{FA80A690-9084-4519-8D88-A01963C02369}"/>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4" name="Freeform 22">
              <a:extLst>
                <a:ext uri="{FF2B5EF4-FFF2-40B4-BE49-F238E27FC236}">
                  <a16:creationId xmlns:a16="http://schemas.microsoft.com/office/drawing/2014/main" id="{E847401D-2482-482A-AC12-D2E83C13546D}"/>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5" name="Freeform 23">
              <a:extLst>
                <a:ext uri="{FF2B5EF4-FFF2-40B4-BE49-F238E27FC236}">
                  <a16:creationId xmlns:a16="http://schemas.microsoft.com/office/drawing/2014/main" id="{86054F72-4509-4465-B9A8-8DAE3EFD35B0}"/>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6" name="Freeform 24">
              <a:extLst>
                <a:ext uri="{FF2B5EF4-FFF2-40B4-BE49-F238E27FC236}">
                  <a16:creationId xmlns:a16="http://schemas.microsoft.com/office/drawing/2014/main" id="{813850E4-4B62-4FDA-ABD6-F5A5AA5E7C28}"/>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7" name="Freeform 25">
              <a:extLst>
                <a:ext uri="{FF2B5EF4-FFF2-40B4-BE49-F238E27FC236}">
                  <a16:creationId xmlns:a16="http://schemas.microsoft.com/office/drawing/2014/main" id="{1B4F0124-2FAE-4D54-9ECC-E88A8031BBD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8" name="Freeform 26">
              <a:extLst>
                <a:ext uri="{FF2B5EF4-FFF2-40B4-BE49-F238E27FC236}">
                  <a16:creationId xmlns:a16="http://schemas.microsoft.com/office/drawing/2014/main" id="{2A730E5F-DF9C-488E-B4E0-EE9F501529EE}"/>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9" name="Freeform 27">
              <a:extLst>
                <a:ext uri="{FF2B5EF4-FFF2-40B4-BE49-F238E27FC236}">
                  <a16:creationId xmlns:a16="http://schemas.microsoft.com/office/drawing/2014/main" id="{39861D7E-D8DA-436F-9E2F-5C08A8BFB4D5}"/>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0" name="Freeform 28">
              <a:extLst>
                <a:ext uri="{FF2B5EF4-FFF2-40B4-BE49-F238E27FC236}">
                  <a16:creationId xmlns:a16="http://schemas.microsoft.com/office/drawing/2014/main" id="{8B038F9F-6A9C-4E57-A659-0090AF470598}"/>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1" name="Freeform 29">
              <a:extLst>
                <a:ext uri="{FF2B5EF4-FFF2-40B4-BE49-F238E27FC236}">
                  <a16:creationId xmlns:a16="http://schemas.microsoft.com/office/drawing/2014/main" id="{15E4EB7D-754D-4053-9A23-596C7CFDA987}"/>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2" name="Freeform 30">
              <a:extLst>
                <a:ext uri="{FF2B5EF4-FFF2-40B4-BE49-F238E27FC236}">
                  <a16:creationId xmlns:a16="http://schemas.microsoft.com/office/drawing/2014/main" id="{28E147CB-2B8F-497B-B00B-C25E679DC5EB}"/>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3" name="Freeform 31">
              <a:extLst>
                <a:ext uri="{FF2B5EF4-FFF2-40B4-BE49-F238E27FC236}">
                  <a16:creationId xmlns:a16="http://schemas.microsoft.com/office/drawing/2014/main" id="{E68BC676-C787-429D-B59B-1A5CE062F78A}"/>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4" name="Freeform 32">
              <a:extLst>
                <a:ext uri="{FF2B5EF4-FFF2-40B4-BE49-F238E27FC236}">
                  <a16:creationId xmlns:a16="http://schemas.microsoft.com/office/drawing/2014/main" id="{71266960-73CB-44B9-9A97-810858989148}"/>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5" name="Freeform 33">
              <a:extLst>
                <a:ext uri="{FF2B5EF4-FFF2-40B4-BE49-F238E27FC236}">
                  <a16:creationId xmlns:a16="http://schemas.microsoft.com/office/drawing/2014/main" id="{3FF3AC5A-B742-4B29-8E04-03A71D82B9A6}"/>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6" name="Freeform 34">
              <a:extLst>
                <a:ext uri="{FF2B5EF4-FFF2-40B4-BE49-F238E27FC236}">
                  <a16:creationId xmlns:a16="http://schemas.microsoft.com/office/drawing/2014/main" id="{0C912743-E24B-4E48-8196-5FBD1ECEE9AD}"/>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7" name="Freeform 35">
              <a:extLst>
                <a:ext uri="{FF2B5EF4-FFF2-40B4-BE49-F238E27FC236}">
                  <a16:creationId xmlns:a16="http://schemas.microsoft.com/office/drawing/2014/main" id="{6E2F01F4-1410-4FE1-B043-EA97A1541F32}"/>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8" name="Freeform 36">
              <a:extLst>
                <a:ext uri="{FF2B5EF4-FFF2-40B4-BE49-F238E27FC236}">
                  <a16:creationId xmlns:a16="http://schemas.microsoft.com/office/drawing/2014/main" id="{58ACFF1C-49F0-414E-B9E3-DE4E9FFAA38A}"/>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9" name="Freeform 37">
              <a:extLst>
                <a:ext uri="{FF2B5EF4-FFF2-40B4-BE49-F238E27FC236}">
                  <a16:creationId xmlns:a16="http://schemas.microsoft.com/office/drawing/2014/main" id="{DACBD04B-22FF-4A4F-8B29-A2F31A05423A}"/>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0" name="Freeform 38">
              <a:extLst>
                <a:ext uri="{FF2B5EF4-FFF2-40B4-BE49-F238E27FC236}">
                  <a16:creationId xmlns:a16="http://schemas.microsoft.com/office/drawing/2014/main" id="{A13F6E37-C22B-4FD3-ADFE-9C53ECB44692}"/>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1" name="Freeform 39">
              <a:extLst>
                <a:ext uri="{FF2B5EF4-FFF2-40B4-BE49-F238E27FC236}">
                  <a16:creationId xmlns:a16="http://schemas.microsoft.com/office/drawing/2014/main" id="{76256F1D-405A-49F9-8592-A899623F2DB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2" name="Freeform 40">
              <a:extLst>
                <a:ext uri="{FF2B5EF4-FFF2-40B4-BE49-F238E27FC236}">
                  <a16:creationId xmlns:a16="http://schemas.microsoft.com/office/drawing/2014/main" id="{2F9CAE14-DB05-4B70-867F-3F6164BDB74F}"/>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3" name="Freeform 41">
              <a:extLst>
                <a:ext uri="{FF2B5EF4-FFF2-40B4-BE49-F238E27FC236}">
                  <a16:creationId xmlns:a16="http://schemas.microsoft.com/office/drawing/2014/main" id="{30C7B10F-7027-41F9-BEE2-F1575CB690D6}"/>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4" name="Freeform 42">
              <a:extLst>
                <a:ext uri="{FF2B5EF4-FFF2-40B4-BE49-F238E27FC236}">
                  <a16:creationId xmlns:a16="http://schemas.microsoft.com/office/drawing/2014/main" id="{16B384B2-A2D9-4CB4-AF87-AF1004852B5B}"/>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5" name="Freeform 43">
              <a:extLst>
                <a:ext uri="{FF2B5EF4-FFF2-40B4-BE49-F238E27FC236}">
                  <a16:creationId xmlns:a16="http://schemas.microsoft.com/office/drawing/2014/main" id="{DC309D60-84B9-4652-BEF1-F71EFAD3A402}"/>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6" name="Freeform 44">
              <a:extLst>
                <a:ext uri="{FF2B5EF4-FFF2-40B4-BE49-F238E27FC236}">
                  <a16:creationId xmlns:a16="http://schemas.microsoft.com/office/drawing/2014/main" id="{A4440044-5486-483F-B652-7EE3849461B3}"/>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7" name="Freeform 45">
              <a:extLst>
                <a:ext uri="{FF2B5EF4-FFF2-40B4-BE49-F238E27FC236}">
                  <a16:creationId xmlns:a16="http://schemas.microsoft.com/office/drawing/2014/main" id="{446771E9-EA09-4256-8955-FE392C07AFC4}"/>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8" name="Freeform 46">
              <a:extLst>
                <a:ext uri="{FF2B5EF4-FFF2-40B4-BE49-F238E27FC236}">
                  <a16:creationId xmlns:a16="http://schemas.microsoft.com/office/drawing/2014/main" id="{FE985025-CAA5-44F2-9174-87CD1D8BA182}"/>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9" name="Freeform 47">
              <a:extLst>
                <a:ext uri="{FF2B5EF4-FFF2-40B4-BE49-F238E27FC236}">
                  <a16:creationId xmlns:a16="http://schemas.microsoft.com/office/drawing/2014/main" id="{1105FBBE-AD06-4F22-94D8-E2E98185FAA9}"/>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0" name="Freeform 48">
              <a:extLst>
                <a:ext uri="{FF2B5EF4-FFF2-40B4-BE49-F238E27FC236}">
                  <a16:creationId xmlns:a16="http://schemas.microsoft.com/office/drawing/2014/main" id="{8141824A-6AD4-4B53-B837-71461DD538CC}"/>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1" name="Freeform 49">
              <a:extLst>
                <a:ext uri="{FF2B5EF4-FFF2-40B4-BE49-F238E27FC236}">
                  <a16:creationId xmlns:a16="http://schemas.microsoft.com/office/drawing/2014/main" id="{1CEF1D95-CD6C-417A-9539-CB4DBAA5E07D}"/>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2" name="Freeform 50">
              <a:extLst>
                <a:ext uri="{FF2B5EF4-FFF2-40B4-BE49-F238E27FC236}">
                  <a16:creationId xmlns:a16="http://schemas.microsoft.com/office/drawing/2014/main" id="{BF6CB5D3-9648-4D73-AB7C-5374814E5BA2}"/>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3" name="Freeform 51">
              <a:extLst>
                <a:ext uri="{FF2B5EF4-FFF2-40B4-BE49-F238E27FC236}">
                  <a16:creationId xmlns:a16="http://schemas.microsoft.com/office/drawing/2014/main" id="{55F0E322-3AEE-482E-8E59-9FB04FACA931}"/>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4" name="Freeform 52">
              <a:extLst>
                <a:ext uri="{FF2B5EF4-FFF2-40B4-BE49-F238E27FC236}">
                  <a16:creationId xmlns:a16="http://schemas.microsoft.com/office/drawing/2014/main" id="{0D3C59AD-7CCF-4166-9D21-3C3484889312}"/>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5" name="Freeform 53">
              <a:extLst>
                <a:ext uri="{FF2B5EF4-FFF2-40B4-BE49-F238E27FC236}">
                  <a16:creationId xmlns:a16="http://schemas.microsoft.com/office/drawing/2014/main" id="{9C9DA4CE-7B4D-42AE-9264-92B7D7757DD8}"/>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6" name="Freeform 54">
              <a:extLst>
                <a:ext uri="{FF2B5EF4-FFF2-40B4-BE49-F238E27FC236}">
                  <a16:creationId xmlns:a16="http://schemas.microsoft.com/office/drawing/2014/main" id="{DBCBD0D2-5C9C-4B12-8CF8-9CA320825ED7}"/>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7" name="Freeform 55">
              <a:extLst>
                <a:ext uri="{FF2B5EF4-FFF2-40B4-BE49-F238E27FC236}">
                  <a16:creationId xmlns:a16="http://schemas.microsoft.com/office/drawing/2014/main" id="{CDCFBD31-7961-4587-876E-1FAFC4E74AB8}"/>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8" name="Freeform 56">
              <a:extLst>
                <a:ext uri="{FF2B5EF4-FFF2-40B4-BE49-F238E27FC236}">
                  <a16:creationId xmlns:a16="http://schemas.microsoft.com/office/drawing/2014/main" id="{52482C08-723A-4738-9787-3516B3C1714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9" name="Freeform 57">
              <a:extLst>
                <a:ext uri="{FF2B5EF4-FFF2-40B4-BE49-F238E27FC236}">
                  <a16:creationId xmlns:a16="http://schemas.microsoft.com/office/drawing/2014/main" id="{5B72A8F0-33E3-42CD-88C2-C35BEC0E9833}"/>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0" name="Freeform 58">
              <a:extLst>
                <a:ext uri="{FF2B5EF4-FFF2-40B4-BE49-F238E27FC236}">
                  <a16:creationId xmlns:a16="http://schemas.microsoft.com/office/drawing/2014/main" id="{73FC54A2-6588-499B-968A-79F4CA9CF5F3}"/>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1" name="Freeform 59">
              <a:extLst>
                <a:ext uri="{FF2B5EF4-FFF2-40B4-BE49-F238E27FC236}">
                  <a16:creationId xmlns:a16="http://schemas.microsoft.com/office/drawing/2014/main" id="{1E6AB002-C130-4648-A18E-BA496FF1756C}"/>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2" name="Freeform 60">
              <a:extLst>
                <a:ext uri="{FF2B5EF4-FFF2-40B4-BE49-F238E27FC236}">
                  <a16:creationId xmlns:a16="http://schemas.microsoft.com/office/drawing/2014/main" id="{B0044278-9F7F-4596-96D2-ACFBE0DEC0B1}"/>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3" name="Freeform 61">
              <a:extLst>
                <a:ext uri="{FF2B5EF4-FFF2-40B4-BE49-F238E27FC236}">
                  <a16:creationId xmlns:a16="http://schemas.microsoft.com/office/drawing/2014/main" id="{79F75E0D-27A7-44C1-BF19-495F4768F995}"/>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4" name="Freeform 62">
              <a:extLst>
                <a:ext uri="{FF2B5EF4-FFF2-40B4-BE49-F238E27FC236}">
                  <a16:creationId xmlns:a16="http://schemas.microsoft.com/office/drawing/2014/main" id="{E5B9E395-C74C-4D98-8911-EE2C765D8BEB}"/>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5" name="Freeform 63">
              <a:extLst>
                <a:ext uri="{FF2B5EF4-FFF2-40B4-BE49-F238E27FC236}">
                  <a16:creationId xmlns:a16="http://schemas.microsoft.com/office/drawing/2014/main" id="{53BB8418-388C-4142-9A80-8BF00A87F7B0}"/>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6" name="Freeform 64">
              <a:extLst>
                <a:ext uri="{FF2B5EF4-FFF2-40B4-BE49-F238E27FC236}">
                  <a16:creationId xmlns:a16="http://schemas.microsoft.com/office/drawing/2014/main" id="{0256DB41-B3C1-4FEB-B394-9762C00E7F70}"/>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7" name="Freeform 65">
              <a:extLst>
                <a:ext uri="{FF2B5EF4-FFF2-40B4-BE49-F238E27FC236}">
                  <a16:creationId xmlns:a16="http://schemas.microsoft.com/office/drawing/2014/main" id="{F2BC9C1F-3F30-47A6-B503-20FB179B7F3A}"/>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8" name="Freeform 66">
              <a:extLst>
                <a:ext uri="{FF2B5EF4-FFF2-40B4-BE49-F238E27FC236}">
                  <a16:creationId xmlns:a16="http://schemas.microsoft.com/office/drawing/2014/main" id="{F2E1921C-CA0E-4886-93CA-956A6497CF03}"/>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9" name="Freeform 67">
              <a:extLst>
                <a:ext uri="{FF2B5EF4-FFF2-40B4-BE49-F238E27FC236}">
                  <a16:creationId xmlns:a16="http://schemas.microsoft.com/office/drawing/2014/main" id="{33147323-CD74-4B45-8B3D-9FC2D6ABC4D5}"/>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50" name="Freeform 68">
              <a:extLst>
                <a:ext uri="{FF2B5EF4-FFF2-40B4-BE49-F238E27FC236}">
                  <a16:creationId xmlns:a16="http://schemas.microsoft.com/office/drawing/2014/main" id="{646502BE-8655-4E99-B8D3-19E6C1D2B9F4}"/>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51" name="Freeform 69">
              <a:extLst>
                <a:ext uri="{FF2B5EF4-FFF2-40B4-BE49-F238E27FC236}">
                  <a16:creationId xmlns:a16="http://schemas.microsoft.com/office/drawing/2014/main" id="{7B89F1B5-6B06-45D2-838B-039A44EFFD1B}"/>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52" name="Freeform 70">
              <a:extLst>
                <a:ext uri="{FF2B5EF4-FFF2-40B4-BE49-F238E27FC236}">
                  <a16:creationId xmlns:a16="http://schemas.microsoft.com/office/drawing/2014/main" id="{07A005EC-C937-4146-8D02-C00C5931EBC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grpSp>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944880" y="2158329"/>
            <a:ext cx="4000436" cy="860400"/>
          </a:xfrm>
          <a:prstGeom prst="rect">
            <a:avLst/>
          </a:prstGeom>
        </p:spPr>
        <p:txBody>
          <a:bodyPr/>
          <a:lstStyle>
            <a:lvl1pPr>
              <a:defRPr sz="3000"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945072" y="3200329"/>
            <a:ext cx="4020628" cy="645742"/>
          </a:xfrm>
          <a:prstGeom prst="rect">
            <a:avLst/>
          </a:prstGeom>
        </p:spPr>
        <p:txBody>
          <a:bodyPr/>
          <a:lstStyle>
            <a:lvl1pPr marL="0" indent="0" algn="l">
              <a:buNone/>
              <a:defRPr sz="2000">
                <a:solidFill>
                  <a:schemeClr val="bg1"/>
                </a:solidFill>
                <a:latin typeface="EYInterstate Light" panose="02000506000000020004" pitchFamily="2"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edit Master subtitle style</a:t>
            </a:r>
            <a:endParaRPr lang="en-GB" dirty="0"/>
          </a:p>
        </p:txBody>
      </p:sp>
      <p:grpSp>
        <p:nvGrpSpPr>
          <p:cNvPr id="82" name="Group 4">
            <a:extLst>
              <a:ext uri="{FF2B5EF4-FFF2-40B4-BE49-F238E27FC236}">
                <a16:creationId xmlns:a16="http://schemas.microsoft.com/office/drawing/2014/main" id="{A63454B3-EB4E-450A-98AA-6B5943D89732}"/>
              </a:ext>
            </a:extLst>
          </p:cNvPr>
          <p:cNvGrpSpPr>
            <a:grpSpLocks noChangeAspect="1"/>
          </p:cNvGrpSpPr>
          <p:nvPr userDrawn="1"/>
        </p:nvGrpSpPr>
        <p:grpSpPr bwMode="auto">
          <a:xfrm>
            <a:off x="10364788" y="4960938"/>
            <a:ext cx="1225550" cy="1435100"/>
            <a:chOff x="6529" y="3125"/>
            <a:chExt cx="772" cy="904"/>
          </a:xfrm>
        </p:grpSpPr>
        <p:sp>
          <p:nvSpPr>
            <p:cNvPr id="83" name="Freeform 5">
              <a:extLst>
                <a:ext uri="{FF2B5EF4-FFF2-40B4-BE49-F238E27FC236}">
                  <a16:creationId xmlns:a16="http://schemas.microsoft.com/office/drawing/2014/main" id="{C4ED221A-C963-42C0-91ED-C597F6BDAF9C}"/>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4" name="Freeform 6">
              <a:extLst>
                <a:ext uri="{FF2B5EF4-FFF2-40B4-BE49-F238E27FC236}">
                  <a16:creationId xmlns:a16="http://schemas.microsoft.com/office/drawing/2014/main" id="{7956D1CB-5F24-4766-80AE-D75515383444}"/>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1496167784"/>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1_Approved question tall">
    <p:spTree>
      <p:nvGrpSpPr>
        <p:cNvPr id="1" name=""/>
        <p:cNvGrpSpPr/>
        <p:nvPr/>
      </p:nvGrpSpPr>
      <p:grpSpPr>
        <a:xfrm>
          <a:off x="0" y="0"/>
          <a:ext cx="0" cy="0"/>
          <a:chOff x="0" y="0"/>
          <a:chExt cx="0" cy="0"/>
        </a:xfrm>
      </p:grpSpPr>
      <p:grpSp>
        <p:nvGrpSpPr>
          <p:cNvPr id="186" name="Group 185">
            <a:extLst>
              <a:ext uri="{FF2B5EF4-FFF2-40B4-BE49-F238E27FC236}">
                <a16:creationId xmlns:a16="http://schemas.microsoft.com/office/drawing/2014/main" id="{9CDE954B-B280-441B-9B2D-3DC58AAE3926}"/>
              </a:ext>
            </a:extLst>
          </p:cNvPr>
          <p:cNvGrpSpPr/>
          <p:nvPr userDrawn="1"/>
        </p:nvGrpSpPr>
        <p:grpSpPr>
          <a:xfrm>
            <a:off x="498115" y="5826612"/>
            <a:ext cx="3878023" cy="570195"/>
            <a:chOff x="498115" y="5951018"/>
            <a:chExt cx="3878023" cy="570195"/>
          </a:xfrm>
        </p:grpSpPr>
        <p:sp>
          <p:nvSpPr>
            <p:cNvPr id="187" name="Rectangle 186">
              <a:extLst>
                <a:ext uri="{FF2B5EF4-FFF2-40B4-BE49-F238E27FC236}">
                  <a16:creationId xmlns:a16="http://schemas.microsoft.com/office/drawing/2014/main" id="{93D8FAC8-9530-49D4-8284-D35D1B1509D3}"/>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8" name="Rectangle 6">
              <a:extLst>
                <a:ext uri="{FF2B5EF4-FFF2-40B4-BE49-F238E27FC236}">
                  <a16:creationId xmlns:a16="http://schemas.microsoft.com/office/drawing/2014/main" id="{FD924F44-93C1-4254-B594-53DB14FD995E}"/>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9" name="Rectangle 7">
              <a:extLst>
                <a:ext uri="{FF2B5EF4-FFF2-40B4-BE49-F238E27FC236}">
                  <a16:creationId xmlns:a16="http://schemas.microsoft.com/office/drawing/2014/main" id="{2A2DA425-7935-45A1-B63F-2D14CF8D5F9C}"/>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0" name="Freeform 8">
              <a:extLst>
                <a:ext uri="{FF2B5EF4-FFF2-40B4-BE49-F238E27FC236}">
                  <a16:creationId xmlns:a16="http://schemas.microsoft.com/office/drawing/2014/main" id="{91EFF75E-13E7-4E35-B108-D9FD5E9C802C}"/>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1" name="Freeform 9">
              <a:extLst>
                <a:ext uri="{FF2B5EF4-FFF2-40B4-BE49-F238E27FC236}">
                  <a16:creationId xmlns:a16="http://schemas.microsoft.com/office/drawing/2014/main" id="{4411951F-E009-4FE7-B2EC-47771CA8E178}"/>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2" name="Freeform 10">
              <a:extLst>
                <a:ext uri="{FF2B5EF4-FFF2-40B4-BE49-F238E27FC236}">
                  <a16:creationId xmlns:a16="http://schemas.microsoft.com/office/drawing/2014/main" id="{B28EE49C-5F5A-49C6-AEB8-6D12DDF344ED}"/>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3" name="Freeform 11">
              <a:extLst>
                <a:ext uri="{FF2B5EF4-FFF2-40B4-BE49-F238E27FC236}">
                  <a16:creationId xmlns:a16="http://schemas.microsoft.com/office/drawing/2014/main" id="{6E2B7D76-D660-491F-8B04-169C6F138B0A}"/>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4" name="Freeform 12">
              <a:extLst>
                <a:ext uri="{FF2B5EF4-FFF2-40B4-BE49-F238E27FC236}">
                  <a16:creationId xmlns:a16="http://schemas.microsoft.com/office/drawing/2014/main" id="{41BE51DE-402B-48B5-99C8-D8BB9A32DF35}"/>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5" name="Freeform 13">
              <a:extLst>
                <a:ext uri="{FF2B5EF4-FFF2-40B4-BE49-F238E27FC236}">
                  <a16:creationId xmlns:a16="http://schemas.microsoft.com/office/drawing/2014/main" id="{8D5E878B-8859-44FA-A69D-DCE630AAB0D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6" name="Freeform 14">
              <a:extLst>
                <a:ext uri="{FF2B5EF4-FFF2-40B4-BE49-F238E27FC236}">
                  <a16:creationId xmlns:a16="http://schemas.microsoft.com/office/drawing/2014/main" id="{08D55808-ECDC-4E9B-84ED-7301E9E716C2}"/>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7" name="Freeform 15">
              <a:extLst>
                <a:ext uri="{FF2B5EF4-FFF2-40B4-BE49-F238E27FC236}">
                  <a16:creationId xmlns:a16="http://schemas.microsoft.com/office/drawing/2014/main" id="{3436B310-313E-4A53-A70D-CA0D0D97FE7A}"/>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8" name="Freeform 16">
              <a:extLst>
                <a:ext uri="{FF2B5EF4-FFF2-40B4-BE49-F238E27FC236}">
                  <a16:creationId xmlns:a16="http://schemas.microsoft.com/office/drawing/2014/main" id="{F3CE55A9-AE55-4169-A58D-8171D9916EC9}"/>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9" name="Freeform 17">
              <a:extLst>
                <a:ext uri="{FF2B5EF4-FFF2-40B4-BE49-F238E27FC236}">
                  <a16:creationId xmlns:a16="http://schemas.microsoft.com/office/drawing/2014/main" id="{FA01BC48-4605-46FC-A7AC-192C7DBCA046}"/>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0" name="Freeform 18">
              <a:extLst>
                <a:ext uri="{FF2B5EF4-FFF2-40B4-BE49-F238E27FC236}">
                  <a16:creationId xmlns:a16="http://schemas.microsoft.com/office/drawing/2014/main" id="{870190F3-472B-4296-B88D-D6904B9F3085}"/>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1" name="Freeform 19">
              <a:extLst>
                <a:ext uri="{FF2B5EF4-FFF2-40B4-BE49-F238E27FC236}">
                  <a16:creationId xmlns:a16="http://schemas.microsoft.com/office/drawing/2014/main" id="{6CEA0F2B-4AAB-4A16-B7F1-CFCB0C0DCEE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2" name="Freeform 20">
              <a:extLst>
                <a:ext uri="{FF2B5EF4-FFF2-40B4-BE49-F238E27FC236}">
                  <a16:creationId xmlns:a16="http://schemas.microsoft.com/office/drawing/2014/main" id="{CD64F657-7EE7-4AF2-ADE4-160C87E64D6B}"/>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3" name="Freeform 21">
              <a:extLst>
                <a:ext uri="{FF2B5EF4-FFF2-40B4-BE49-F238E27FC236}">
                  <a16:creationId xmlns:a16="http://schemas.microsoft.com/office/drawing/2014/main" id="{FA80A690-9084-4519-8D88-A01963C02369}"/>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4" name="Freeform 22">
              <a:extLst>
                <a:ext uri="{FF2B5EF4-FFF2-40B4-BE49-F238E27FC236}">
                  <a16:creationId xmlns:a16="http://schemas.microsoft.com/office/drawing/2014/main" id="{E847401D-2482-482A-AC12-D2E83C13546D}"/>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5" name="Freeform 23">
              <a:extLst>
                <a:ext uri="{FF2B5EF4-FFF2-40B4-BE49-F238E27FC236}">
                  <a16:creationId xmlns:a16="http://schemas.microsoft.com/office/drawing/2014/main" id="{86054F72-4509-4465-B9A8-8DAE3EFD35B0}"/>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6" name="Freeform 24">
              <a:extLst>
                <a:ext uri="{FF2B5EF4-FFF2-40B4-BE49-F238E27FC236}">
                  <a16:creationId xmlns:a16="http://schemas.microsoft.com/office/drawing/2014/main" id="{813850E4-4B62-4FDA-ABD6-F5A5AA5E7C28}"/>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7" name="Freeform 25">
              <a:extLst>
                <a:ext uri="{FF2B5EF4-FFF2-40B4-BE49-F238E27FC236}">
                  <a16:creationId xmlns:a16="http://schemas.microsoft.com/office/drawing/2014/main" id="{1B4F0124-2FAE-4D54-9ECC-E88A8031BBD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8" name="Freeform 26">
              <a:extLst>
                <a:ext uri="{FF2B5EF4-FFF2-40B4-BE49-F238E27FC236}">
                  <a16:creationId xmlns:a16="http://schemas.microsoft.com/office/drawing/2014/main" id="{2A730E5F-DF9C-488E-B4E0-EE9F501529EE}"/>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9" name="Freeform 27">
              <a:extLst>
                <a:ext uri="{FF2B5EF4-FFF2-40B4-BE49-F238E27FC236}">
                  <a16:creationId xmlns:a16="http://schemas.microsoft.com/office/drawing/2014/main" id="{39861D7E-D8DA-436F-9E2F-5C08A8BFB4D5}"/>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0" name="Freeform 28">
              <a:extLst>
                <a:ext uri="{FF2B5EF4-FFF2-40B4-BE49-F238E27FC236}">
                  <a16:creationId xmlns:a16="http://schemas.microsoft.com/office/drawing/2014/main" id="{8B038F9F-6A9C-4E57-A659-0090AF470598}"/>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1" name="Freeform 29">
              <a:extLst>
                <a:ext uri="{FF2B5EF4-FFF2-40B4-BE49-F238E27FC236}">
                  <a16:creationId xmlns:a16="http://schemas.microsoft.com/office/drawing/2014/main" id="{15E4EB7D-754D-4053-9A23-596C7CFDA987}"/>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2" name="Freeform 30">
              <a:extLst>
                <a:ext uri="{FF2B5EF4-FFF2-40B4-BE49-F238E27FC236}">
                  <a16:creationId xmlns:a16="http://schemas.microsoft.com/office/drawing/2014/main" id="{28E147CB-2B8F-497B-B00B-C25E679DC5EB}"/>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3" name="Freeform 31">
              <a:extLst>
                <a:ext uri="{FF2B5EF4-FFF2-40B4-BE49-F238E27FC236}">
                  <a16:creationId xmlns:a16="http://schemas.microsoft.com/office/drawing/2014/main" id="{E68BC676-C787-429D-B59B-1A5CE062F78A}"/>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4" name="Freeform 32">
              <a:extLst>
                <a:ext uri="{FF2B5EF4-FFF2-40B4-BE49-F238E27FC236}">
                  <a16:creationId xmlns:a16="http://schemas.microsoft.com/office/drawing/2014/main" id="{71266960-73CB-44B9-9A97-810858989148}"/>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5" name="Freeform 33">
              <a:extLst>
                <a:ext uri="{FF2B5EF4-FFF2-40B4-BE49-F238E27FC236}">
                  <a16:creationId xmlns:a16="http://schemas.microsoft.com/office/drawing/2014/main" id="{3FF3AC5A-B742-4B29-8E04-03A71D82B9A6}"/>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6" name="Freeform 34">
              <a:extLst>
                <a:ext uri="{FF2B5EF4-FFF2-40B4-BE49-F238E27FC236}">
                  <a16:creationId xmlns:a16="http://schemas.microsoft.com/office/drawing/2014/main" id="{0C912743-E24B-4E48-8196-5FBD1ECEE9AD}"/>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7" name="Freeform 35">
              <a:extLst>
                <a:ext uri="{FF2B5EF4-FFF2-40B4-BE49-F238E27FC236}">
                  <a16:creationId xmlns:a16="http://schemas.microsoft.com/office/drawing/2014/main" id="{6E2F01F4-1410-4FE1-B043-EA97A1541F32}"/>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8" name="Freeform 36">
              <a:extLst>
                <a:ext uri="{FF2B5EF4-FFF2-40B4-BE49-F238E27FC236}">
                  <a16:creationId xmlns:a16="http://schemas.microsoft.com/office/drawing/2014/main" id="{58ACFF1C-49F0-414E-B9E3-DE4E9FFAA38A}"/>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9" name="Freeform 37">
              <a:extLst>
                <a:ext uri="{FF2B5EF4-FFF2-40B4-BE49-F238E27FC236}">
                  <a16:creationId xmlns:a16="http://schemas.microsoft.com/office/drawing/2014/main" id="{DACBD04B-22FF-4A4F-8B29-A2F31A05423A}"/>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0" name="Freeform 38">
              <a:extLst>
                <a:ext uri="{FF2B5EF4-FFF2-40B4-BE49-F238E27FC236}">
                  <a16:creationId xmlns:a16="http://schemas.microsoft.com/office/drawing/2014/main" id="{A13F6E37-C22B-4FD3-ADFE-9C53ECB44692}"/>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1" name="Freeform 39">
              <a:extLst>
                <a:ext uri="{FF2B5EF4-FFF2-40B4-BE49-F238E27FC236}">
                  <a16:creationId xmlns:a16="http://schemas.microsoft.com/office/drawing/2014/main" id="{76256F1D-405A-49F9-8592-A899623F2DB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2" name="Freeform 40">
              <a:extLst>
                <a:ext uri="{FF2B5EF4-FFF2-40B4-BE49-F238E27FC236}">
                  <a16:creationId xmlns:a16="http://schemas.microsoft.com/office/drawing/2014/main" id="{2F9CAE14-DB05-4B70-867F-3F6164BDB74F}"/>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3" name="Freeform 41">
              <a:extLst>
                <a:ext uri="{FF2B5EF4-FFF2-40B4-BE49-F238E27FC236}">
                  <a16:creationId xmlns:a16="http://schemas.microsoft.com/office/drawing/2014/main" id="{30C7B10F-7027-41F9-BEE2-F1575CB690D6}"/>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4" name="Freeform 42">
              <a:extLst>
                <a:ext uri="{FF2B5EF4-FFF2-40B4-BE49-F238E27FC236}">
                  <a16:creationId xmlns:a16="http://schemas.microsoft.com/office/drawing/2014/main" id="{16B384B2-A2D9-4CB4-AF87-AF1004852B5B}"/>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5" name="Freeform 43">
              <a:extLst>
                <a:ext uri="{FF2B5EF4-FFF2-40B4-BE49-F238E27FC236}">
                  <a16:creationId xmlns:a16="http://schemas.microsoft.com/office/drawing/2014/main" id="{DC309D60-84B9-4652-BEF1-F71EFAD3A402}"/>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6" name="Freeform 44">
              <a:extLst>
                <a:ext uri="{FF2B5EF4-FFF2-40B4-BE49-F238E27FC236}">
                  <a16:creationId xmlns:a16="http://schemas.microsoft.com/office/drawing/2014/main" id="{A4440044-5486-483F-B652-7EE3849461B3}"/>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7" name="Freeform 45">
              <a:extLst>
                <a:ext uri="{FF2B5EF4-FFF2-40B4-BE49-F238E27FC236}">
                  <a16:creationId xmlns:a16="http://schemas.microsoft.com/office/drawing/2014/main" id="{446771E9-EA09-4256-8955-FE392C07AFC4}"/>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8" name="Freeform 46">
              <a:extLst>
                <a:ext uri="{FF2B5EF4-FFF2-40B4-BE49-F238E27FC236}">
                  <a16:creationId xmlns:a16="http://schemas.microsoft.com/office/drawing/2014/main" id="{FE985025-CAA5-44F2-9174-87CD1D8BA182}"/>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9" name="Freeform 47">
              <a:extLst>
                <a:ext uri="{FF2B5EF4-FFF2-40B4-BE49-F238E27FC236}">
                  <a16:creationId xmlns:a16="http://schemas.microsoft.com/office/drawing/2014/main" id="{1105FBBE-AD06-4F22-94D8-E2E98185FAA9}"/>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0" name="Freeform 48">
              <a:extLst>
                <a:ext uri="{FF2B5EF4-FFF2-40B4-BE49-F238E27FC236}">
                  <a16:creationId xmlns:a16="http://schemas.microsoft.com/office/drawing/2014/main" id="{8141824A-6AD4-4B53-B837-71461DD538CC}"/>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1" name="Freeform 49">
              <a:extLst>
                <a:ext uri="{FF2B5EF4-FFF2-40B4-BE49-F238E27FC236}">
                  <a16:creationId xmlns:a16="http://schemas.microsoft.com/office/drawing/2014/main" id="{1CEF1D95-CD6C-417A-9539-CB4DBAA5E07D}"/>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2" name="Freeform 50">
              <a:extLst>
                <a:ext uri="{FF2B5EF4-FFF2-40B4-BE49-F238E27FC236}">
                  <a16:creationId xmlns:a16="http://schemas.microsoft.com/office/drawing/2014/main" id="{BF6CB5D3-9648-4D73-AB7C-5374814E5BA2}"/>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3" name="Freeform 51">
              <a:extLst>
                <a:ext uri="{FF2B5EF4-FFF2-40B4-BE49-F238E27FC236}">
                  <a16:creationId xmlns:a16="http://schemas.microsoft.com/office/drawing/2014/main" id="{55F0E322-3AEE-482E-8E59-9FB04FACA931}"/>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4" name="Freeform 52">
              <a:extLst>
                <a:ext uri="{FF2B5EF4-FFF2-40B4-BE49-F238E27FC236}">
                  <a16:creationId xmlns:a16="http://schemas.microsoft.com/office/drawing/2014/main" id="{0D3C59AD-7CCF-4166-9D21-3C3484889312}"/>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5" name="Freeform 53">
              <a:extLst>
                <a:ext uri="{FF2B5EF4-FFF2-40B4-BE49-F238E27FC236}">
                  <a16:creationId xmlns:a16="http://schemas.microsoft.com/office/drawing/2014/main" id="{9C9DA4CE-7B4D-42AE-9264-92B7D7757DD8}"/>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6" name="Freeform 54">
              <a:extLst>
                <a:ext uri="{FF2B5EF4-FFF2-40B4-BE49-F238E27FC236}">
                  <a16:creationId xmlns:a16="http://schemas.microsoft.com/office/drawing/2014/main" id="{DBCBD0D2-5C9C-4B12-8CF8-9CA320825ED7}"/>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7" name="Freeform 55">
              <a:extLst>
                <a:ext uri="{FF2B5EF4-FFF2-40B4-BE49-F238E27FC236}">
                  <a16:creationId xmlns:a16="http://schemas.microsoft.com/office/drawing/2014/main" id="{CDCFBD31-7961-4587-876E-1FAFC4E74AB8}"/>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8" name="Freeform 56">
              <a:extLst>
                <a:ext uri="{FF2B5EF4-FFF2-40B4-BE49-F238E27FC236}">
                  <a16:creationId xmlns:a16="http://schemas.microsoft.com/office/drawing/2014/main" id="{52482C08-723A-4738-9787-3516B3C1714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9" name="Freeform 57">
              <a:extLst>
                <a:ext uri="{FF2B5EF4-FFF2-40B4-BE49-F238E27FC236}">
                  <a16:creationId xmlns:a16="http://schemas.microsoft.com/office/drawing/2014/main" id="{5B72A8F0-33E3-42CD-88C2-C35BEC0E9833}"/>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0" name="Freeform 58">
              <a:extLst>
                <a:ext uri="{FF2B5EF4-FFF2-40B4-BE49-F238E27FC236}">
                  <a16:creationId xmlns:a16="http://schemas.microsoft.com/office/drawing/2014/main" id="{73FC54A2-6588-499B-968A-79F4CA9CF5F3}"/>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1" name="Freeform 59">
              <a:extLst>
                <a:ext uri="{FF2B5EF4-FFF2-40B4-BE49-F238E27FC236}">
                  <a16:creationId xmlns:a16="http://schemas.microsoft.com/office/drawing/2014/main" id="{1E6AB002-C130-4648-A18E-BA496FF1756C}"/>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2" name="Freeform 60">
              <a:extLst>
                <a:ext uri="{FF2B5EF4-FFF2-40B4-BE49-F238E27FC236}">
                  <a16:creationId xmlns:a16="http://schemas.microsoft.com/office/drawing/2014/main" id="{B0044278-9F7F-4596-96D2-ACFBE0DEC0B1}"/>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3" name="Freeform 61">
              <a:extLst>
                <a:ext uri="{FF2B5EF4-FFF2-40B4-BE49-F238E27FC236}">
                  <a16:creationId xmlns:a16="http://schemas.microsoft.com/office/drawing/2014/main" id="{79F75E0D-27A7-44C1-BF19-495F4768F995}"/>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4" name="Freeform 62">
              <a:extLst>
                <a:ext uri="{FF2B5EF4-FFF2-40B4-BE49-F238E27FC236}">
                  <a16:creationId xmlns:a16="http://schemas.microsoft.com/office/drawing/2014/main" id="{E5B9E395-C74C-4D98-8911-EE2C765D8BEB}"/>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5" name="Freeform 63">
              <a:extLst>
                <a:ext uri="{FF2B5EF4-FFF2-40B4-BE49-F238E27FC236}">
                  <a16:creationId xmlns:a16="http://schemas.microsoft.com/office/drawing/2014/main" id="{53BB8418-388C-4142-9A80-8BF00A87F7B0}"/>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6" name="Freeform 64">
              <a:extLst>
                <a:ext uri="{FF2B5EF4-FFF2-40B4-BE49-F238E27FC236}">
                  <a16:creationId xmlns:a16="http://schemas.microsoft.com/office/drawing/2014/main" id="{0256DB41-B3C1-4FEB-B394-9762C00E7F70}"/>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7" name="Freeform 65">
              <a:extLst>
                <a:ext uri="{FF2B5EF4-FFF2-40B4-BE49-F238E27FC236}">
                  <a16:creationId xmlns:a16="http://schemas.microsoft.com/office/drawing/2014/main" id="{F2BC9C1F-3F30-47A6-B503-20FB179B7F3A}"/>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8" name="Freeform 66">
              <a:extLst>
                <a:ext uri="{FF2B5EF4-FFF2-40B4-BE49-F238E27FC236}">
                  <a16:creationId xmlns:a16="http://schemas.microsoft.com/office/drawing/2014/main" id="{F2E1921C-CA0E-4886-93CA-956A6497CF03}"/>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9" name="Freeform 67">
              <a:extLst>
                <a:ext uri="{FF2B5EF4-FFF2-40B4-BE49-F238E27FC236}">
                  <a16:creationId xmlns:a16="http://schemas.microsoft.com/office/drawing/2014/main" id="{33147323-CD74-4B45-8B3D-9FC2D6ABC4D5}"/>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50" name="Freeform 68">
              <a:extLst>
                <a:ext uri="{FF2B5EF4-FFF2-40B4-BE49-F238E27FC236}">
                  <a16:creationId xmlns:a16="http://schemas.microsoft.com/office/drawing/2014/main" id="{646502BE-8655-4E99-B8D3-19E6C1D2B9F4}"/>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51" name="Freeform 69">
              <a:extLst>
                <a:ext uri="{FF2B5EF4-FFF2-40B4-BE49-F238E27FC236}">
                  <a16:creationId xmlns:a16="http://schemas.microsoft.com/office/drawing/2014/main" id="{7B89F1B5-6B06-45D2-838B-039A44EFFD1B}"/>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52" name="Freeform 70">
              <a:extLst>
                <a:ext uri="{FF2B5EF4-FFF2-40B4-BE49-F238E27FC236}">
                  <a16:creationId xmlns:a16="http://schemas.microsoft.com/office/drawing/2014/main" id="{07A005EC-C937-4146-8D02-C00C5931EBC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grpSp>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944880" y="2158329"/>
            <a:ext cx="4000436" cy="860400"/>
          </a:xfrm>
          <a:prstGeom prst="rect">
            <a:avLst/>
          </a:prstGeom>
        </p:spPr>
        <p:txBody>
          <a:bodyPr/>
          <a:lstStyle>
            <a:lvl1pPr>
              <a:defRPr sz="3000"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945072" y="3200329"/>
            <a:ext cx="4020628" cy="645742"/>
          </a:xfrm>
          <a:prstGeom prst="rect">
            <a:avLst/>
          </a:prstGeom>
        </p:spPr>
        <p:txBody>
          <a:bodyPr/>
          <a:lstStyle>
            <a:lvl1pPr marL="0" indent="0" algn="l">
              <a:buNone/>
              <a:defRPr sz="2000">
                <a:solidFill>
                  <a:schemeClr val="bg1"/>
                </a:solidFill>
                <a:latin typeface="EYInterstate Light" panose="02000506000000020004" pitchFamily="2"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edit Master subtitle style</a:t>
            </a:r>
            <a:endParaRPr lang="en-GB" dirty="0"/>
          </a:p>
        </p:txBody>
      </p:sp>
      <p:grpSp>
        <p:nvGrpSpPr>
          <p:cNvPr id="77" name="Group 76">
            <a:extLst>
              <a:ext uri="{FF2B5EF4-FFF2-40B4-BE49-F238E27FC236}">
                <a16:creationId xmlns:a16="http://schemas.microsoft.com/office/drawing/2014/main" id="{AE95BC52-A56D-4358-A294-750179EBB698}"/>
              </a:ext>
            </a:extLst>
          </p:cNvPr>
          <p:cNvGrpSpPr/>
          <p:nvPr userDrawn="1"/>
        </p:nvGrpSpPr>
        <p:grpSpPr>
          <a:xfrm>
            <a:off x="489366" y="876058"/>
            <a:ext cx="4855295" cy="3374475"/>
            <a:chOff x="6855933" y="899048"/>
            <a:chExt cx="4855295" cy="3374475"/>
          </a:xfrm>
          <a:solidFill>
            <a:schemeClr val="tx2"/>
          </a:solidFill>
        </p:grpSpPr>
        <p:sp>
          <p:nvSpPr>
            <p:cNvPr id="78" name="Freeform: Shape 77">
              <a:extLst>
                <a:ext uri="{FF2B5EF4-FFF2-40B4-BE49-F238E27FC236}">
                  <a16:creationId xmlns:a16="http://schemas.microsoft.com/office/drawing/2014/main" id="{ECBD2AD5-9A79-4CFE-A808-769ADC8898F3}"/>
                </a:ext>
              </a:extLst>
            </p:cNvPr>
            <p:cNvSpPr/>
            <p:nvPr/>
          </p:nvSpPr>
          <p:spPr>
            <a:xfrm>
              <a:off x="6855933" y="899048"/>
              <a:ext cx="4855295" cy="3374475"/>
            </a:xfrm>
            <a:custGeom>
              <a:avLst/>
              <a:gdLst>
                <a:gd name="connsiteX0" fmla="*/ 6731 w 4855294"/>
                <a:gd name="connsiteY0" fmla="*/ 863542 h 3374474"/>
                <a:gd name="connsiteX1" fmla="*/ 6731 w 4855294"/>
                <a:gd name="connsiteY1" fmla="*/ 3095901 h 3374474"/>
                <a:gd name="connsiteX2" fmla="*/ 145659 w 4855294"/>
                <a:gd name="connsiteY2" fmla="*/ 3095901 h 3374474"/>
                <a:gd name="connsiteX3" fmla="*/ 145659 w 4855294"/>
                <a:gd name="connsiteY3" fmla="*/ 988380 h 3374474"/>
                <a:gd name="connsiteX4" fmla="*/ 4715918 w 4855294"/>
                <a:gd name="connsiteY4" fmla="*/ 179673 h 3374474"/>
                <a:gd name="connsiteX5" fmla="*/ 4715918 w 4855294"/>
                <a:gd name="connsiteY5" fmla="*/ 3234829 h 3374474"/>
                <a:gd name="connsiteX6" fmla="*/ 840208 w 4855294"/>
                <a:gd name="connsiteY6" fmla="*/ 3234829 h 3374474"/>
                <a:gd name="connsiteX7" fmla="*/ 840208 w 4855294"/>
                <a:gd name="connsiteY7" fmla="*/ 3373757 h 3374474"/>
                <a:gd name="connsiteX8" fmla="*/ 4854846 w 4855294"/>
                <a:gd name="connsiteY8" fmla="*/ 3373757 h 3374474"/>
                <a:gd name="connsiteX9" fmla="*/ 4854846 w 4855294"/>
                <a:gd name="connsiteY9" fmla="*/ 6731 h 3374474"/>
                <a:gd name="connsiteX10" fmla="*/ 6731 w 4855294"/>
                <a:gd name="connsiteY10" fmla="*/ 863542 h 337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294" h="3374474">
                  <a:moveTo>
                    <a:pt x="6731" y="863542"/>
                  </a:moveTo>
                  <a:lnTo>
                    <a:pt x="6731" y="3095901"/>
                  </a:lnTo>
                  <a:lnTo>
                    <a:pt x="145659" y="3095901"/>
                  </a:lnTo>
                  <a:lnTo>
                    <a:pt x="145659" y="988380"/>
                  </a:lnTo>
                  <a:lnTo>
                    <a:pt x="4715918" y="179673"/>
                  </a:lnTo>
                  <a:lnTo>
                    <a:pt x="4715918" y="3234829"/>
                  </a:lnTo>
                  <a:lnTo>
                    <a:pt x="840208" y="3234829"/>
                  </a:lnTo>
                  <a:lnTo>
                    <a:pt x="840208" y="3373757"/>
                  </a:lnTo>
                  <a:lnTo>
                    <a:pt x="4854846" y="3373757"/>
                  </a:lnTo>
                  <a:lnTo>
                    <a:pt x="4854846" y="6731"/>
                  </a:lnTo>
                  <a:lnTo>
                    <a:pt x="6731" y="863542"/>
                  </a:lnTo>
                  <a:close/>
                </a:path>
              </a:pathLst>
            </a:custGeom>
            <a:grpFill/>
            <a:ln w="9525" cap="flat">
              <a:noFill/>
              <a:prstDash val="solid"/>
              <a:miter/>
            </a:ln>
          </p:spPr>
          <p:txBody>
            <a:bodyPr rtlCol="0" anchor="ctr"/>
            <a:lstStyle/>
            <a:p>
              <a:endParaRPr lang="en-IN"/>
            </a:p>
          </p:txBody>
        </p:sp>
        <p:sp>
          <p:nvSpPr>
            <p:cNvPr id="79" name="Freeform: Shape 78">
              <a:extLst>
                <a:ext uri="{FF2B5EF4-FFF2-40B4-BE49-F238E27FC236}">
                  <a16:creationId xmlns:a16="http://schemas.microsoft.com/office/drawing/2014/main" id="{9EE673CB-A779-4F64-B72D-93428DD2B26D}"/>
                </a:ext>
              </a:extLst>
            </p:cNvPr>
            <p:cNvSpPr/>
            <p:nvPr/>
          </p:nvSpPr>
          <p:spPr>
            <a:xfrm>
              <a:off x="6855933"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a:p>
          </p:txBody>
        </p:sp>
        <p:sp>
          <p:nvSpPr>
            <p:cNvPr id="80" name="Freeform: Shape 79">
              <a:extLst>
                <a:ext uri="{FF2B5EF4-FFF2-40B4-BE49-F238E27FC236}">
                  <a16:creationId xmlns:a16="http://schemas.microsoft.com/office/drawing/2014/main" id="{88144C98-507D-403B-8819-FBBF64A82FA3}"/>
                </a:ext>
              </a:extLst>
            </p:cNvPr>
            <p:cNvSpPr/>
            <p:nvPr/>
          </p:nvSpPr>
          <p:spPr>
            <a:xfrm>
              <a:off x="7133789"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a:p>
          </p:txBody>
        </p:sp>
        <p:sp>
          <p:nvSpPr>
            <p:cNvPr id="81" name="Freeform: Shape 80">
              <a:extLst>
                <a:ext uri="{FF2B5EF4-FFF2-40B4-BE49-F238E27FC236}">
                  <a16:creationId xmlns:a16="http://schemas.microsoft.com/office/drawing/2014/main" id="{21919CB3-2430-4DA6-BF41-59A1EF9C03CB}"/>
                </a:ext>
              </a:extLst>
            </p:cNvPr>
            <p:cNvSpPr/>
            <p:nvPr/>
          </p:nvSpPr>
          <p:spPr>
            <a:xfrm>
              <a:off x="7411555"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a:p>
          </p:txBody>
        </p:sp>
      </p:grpSp>
      <p:grpSp>
        <p:nvGrpSpPr>
          <p:cNvPr id="82" name="Group 4">
            <a:extLst>
              <a:ext uri="{FF2B5EF4-FFF2-40B4-BE49-F238E27FC236}">
                <a16:creationId xmlns:a16="http://schemas.microsoft.com/office/drawing/2014/main" id="{C5FADEE5-07C4-41A9-88D6-C6D2ED1362B8}"/>
              </a:ext>
            </a:extLst>
          </p:cNvPr>
          <p:cNvGrpSpPr>
            <a:grpSpLocks noChangeAspect="1"/>
          </p:cNvGrpSpPr>
          <p:nvPr userDrawn="1"/>
        </p:nvGrpSpPr>
        <p:grpSpPr bwMode="auto">
          <a:xfrm>
            <a:off x="10364788" y="4960938"/>
            <a:ext cx="1225550" cy="1435100"/>
            <a:chOff x="6529" y="3125"/>
            <a:chExt cx="772" cy="904"/>
          </a:xfrm>
        </p:grpSpPr>
        <p:sp>
          <p:nvSpPr>
            <p:cNvPr id="83" name="Freeform 5">
              <a:extLst>
                <a:ext uri="{FF2B5EF4-FFF2-40B4-BE49-F238E27FC236}">
                  <a16:creationId xmlns:a16="http://schemas.microsoft.com/office/drawing/2014/main" id="{5A2C465B-7D43-431D-A35E-50762E7696FC}"/>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4" name="Freeform 6">
              <a:extLst>
                <a:ext uri="{FF2B5EF4-FFF2-40B4-BE49-F238E27FC236}">
                  <a16:creationId xmlns:a16="http://schemas.microsoft.com/office/drawing/2014/main" id="{AC35E6C1-71A8-4C9D-A1A5-682B0BD0A03F}"/>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1217270853"/>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1_Approved question wide">
    <p:spTree>
      <p:nvGrpSpPr>
        <p:cNvPr id="1" name=""/>
        <p:cNvGrpSpPr/>
        <p:nvPr/>
      </p:nvGrpSpPr>
      <p:grpSpPr>
        <a:xfrm>
          <a:off x="0" y="0"/>
          <a:ext cx="0" cy="0"/>
          <a:chOff x="0" y="0"/>
          <a:chExt cx="0" cy="0"/>
        </a:xfrm>
      </p:grpSpPr>
      <p:grpSp>
        <p:nvGrpSpPr>
          <p:cNvPr id="235" name="Group 234">
            <a:extLst>
              <a:ext uri="{FF2B5EF4-FFF2-40B4-BE49-F238E27FC236}">
                <a16:creationId xmlns:a16="http://schemas.microsoft.com/office/drawing/2014/main" id="{5342E118-6F1D-4C46-956E-4CCCBCAA7952}"/>
              </a:ext>
            </a:extLst>
          </p:cNvPr>
          <p:cNvGrpSpPr/>
          <p:nvPr userDrawn="1"/>
        </p:nvGrpSpPr>
        <p:grpSpPr>
          <a:xfrm>
            <a:off x="498115" y="5826612"/>
            <a:ext cx="3878023" cy="570195"/>
            <a:chOff x="498115" y="5951018"/>
            <a:chExt cx="3878023" cy="570195"/>
          </a:xfrm>
        </p:grpSpPr>
        <p:sp>
          <p:nvSpPr>
            <p:cNvPr id="168" name="Rectangle 167">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9"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0"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1"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2"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3"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4"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5"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6"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7"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8"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9"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0"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1"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2"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3"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4"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5"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6"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7"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8"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9"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0"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1"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2"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3"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4"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5"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6"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7"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8"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9"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0"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1"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2"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3"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4"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5"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6"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7"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8"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9"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0"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1"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2"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3"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4"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5"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6"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7"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8"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9"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0"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1"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2"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3"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4"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5"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6"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7"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8"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9"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0"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1"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2"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3"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grpSp>
      <p:sp>
        <p:nvSpPr>
          <p:cNvPr id="18" name="Title 1"/>
          <p:cNvSpPr>
            <a:spLocks noGrp="1"/>
          </p:cNvSpPr>
          <p:nvPr userDrawn="1">
            <p:ph type="ctrTitle"/>
          </p:nvPr>
        </p:nvSpPr>
        <p:spPr>
          <a:xfrm>
            <a:off x="944880" y="2158329"/>
            <a:ext cx="4783882" cy="860400"/>
          </a:xfrm>
          <a:prstGeom prst="rect">
            <a:avLst/>
          </a:prstGeom>
        </p:spPr>
        <p:txBody>
          <a:bodyPr/>
          <a:lstStyle>
            <a:lvl1pPr>
              <a:defRPr sz="3000"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9" name="Subtitle 2"/>
          <p:cNvSpPr>
            <a:spLocks noGrp="1"/>
          </p:cNvSpPr>
          <p:nvPr userDrawn="1">
            <p:ph type="subTitle" idx="1"/>
          </p:nvPr>
        </p:nvSpPr>
        <p:spPr>
          <a:xfrm>
            <a:off x="945072" y="3200329"/>
            <a:ext cx="4808028" cy="645742"/>
          </a:xfrm>
          <a:prstGeom prst="rect">
            <a:avLst/>
          </a:prstGeom>
        </p:spPr>
        <p:txBody>
          <a:bodyPr/>
          <a:lstStyle>
            <a:lvl1pPr marL="0" indent="0" algn="l">
              <a:buNone/>
              <a:defRPr sz="2000">
                <a:solidFill>
                  <a:schemeClr val="bg1"/>
                </a:solidFill>
                <a:latin typeface="EYInterstate Light" panose="02000506000000020004" pitchFamily="2"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edit Master subtitle style</a:t>
            </a:r>
            <a:endParaRPr lang="en-GB" dirty="0"/>
          </a:p>
        </p:txBody>
      </p:sp>
      <p:sp>
        <p:nvSpPr>
          <p:cNvPr id="3" name="Freeform: Shape 2">
            <a:extLst>
              <a:ext uri="{FF2B5EF4-FFF2-40B4-BE49-F238E27FC236}">
                <a16:creationId xmlns:a16="http://schemas.microsoft.com/office/drawing/2014/main" id="{44A731D0-020D-4D8E-955D-2354AF0FE452}"/>
              </a:ext>
            </a:extLst>
          </p:cNvPr>
          <p:cNvSpPr/>
          <p:nvPr userDrawn="1"/>
        </p:nvSpPr>
        <p:spPr>
          <a:xfrm>
            <a:off x="489366" y="723658"/>
            <a:ext cx="5680945" cy="3452894"/>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endParaRPr lang="en-IN"/>
          </a:p>
        </p:txBody>
      </p:sp>
      <p:sp>
        <p:nvSpPr>
          <p:cNvPr id="4" name="Freeform: Shape 3">
            <a:extLst>
              <a:ext uri="{FF2B5EF4-FFF2-40B4-BE49-F238E27FC236}">
                <a16:creationId xmlns:a16="http://schemas.microsoft.com/office/drawing/2014/main" id="{15324C54-B75E-4AC0-90C2-FA558C7716F7}"/>
              </a:ext>
            </a:extLst>
          </p:cNvPr>
          <p:cNvSpPr/>
          <p:nvPr/>
        </p:nvSpPr>
        <p:spPr>
          <a:xfrm>
            <a:off x="489366" y="4021755"/>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p>
        </p:txBody>
      </p:sp>
      <p:sp>
        <p:nvSpPr>
          <p:cNvPr id="5" name="Freeform: Shape 4">
            <a:extLst>
              <a:ext uri="{FF2B5EF4-FFF2-40B4-BE49-F238E27FC236}">
                <a16:creationId xmlns:a16="http://schemas.microsoft.com/office/drawing/2014/main" id="{CAA95478-C099-485F-AD95-A617656C6C7C}"/>
              </a:ext>
            </a:extLst>
          </p:cNvPr>
          <p:cNvSpPr/>
          <p:nvPr/>
        </p:nvSpPr>
        <p:spPr>
          <a:xfrm>
            <a:off x="774697" y="4021755"/>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p>
        </p:txBody>
      </p:sp>
      <p:sp>
        <p:nvSpPr>
          <p:cNvPr id="6" name="Freeform: Shape 5">
            <a:extLst>
              <a:ext uri="{FF2B5EF4-FFF2-40B4-BE49-F238E27FC236}">
                <a16:creationId xmlns:a16="http://schemas.microsoft.com/office/drawing/2014/main" id="{D65680A1-86D1-44C2-AA38-0DF5735F1F26}"/>
              </a:ext>
            </a:extLst>
          </p:cNvPr>
          <p:cNvSpPr/>
          <p:nvPr/>
        </p:nvSpPr>
        <p:spPr>
          <a:xfrm>
            <a:off x="1059910" y="4021755"/>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p>
        </p:txBody>
      </p:sp>
      <p:grpSp>
        <p:nvGrpSpPr>
          <p:cNvPr id="76" name="Group 4">
            <a:extLst>
              <a:ext uri="{FF2B5EF4-FFF2-40B4-BE49-F238E27FC236}">
                <a16:creationId xmlns:a16="http://schemas.microsoft.com/office/drawing/2014/main" id="{9D60B6B0-F7ED-4B9F-A77C-632AC4EA661D}"/>
              </a:ext>
            </a:extLst>
          </p:cNvPr>
          <p:cNvGrpSpPr>
            <a:grpSpLocks noChangeAspect="1"/>
          </p:cNvGrpSpPr>
          <p:nvPr userDrawn="1"/>
        </p:nvGrpSpPr>
        <p:grpSpPr bwMode="auto">
          <a:xfrm>
            <a:off x="10364788" y="4960938"/>
            <a:ext cx="1225550" cy="1435100"/>
            <a:chOff x="6529" y="3125"/>
            <a:chExt cx="772" cy="904"/>
          </a:xfrm>
        </p:grpSpPr>
        <p:sp>
          <p:nvSpPr>
            <p:cNvPr id="77" name="Freeform 5">
              <a:extLst>
                <a:ext uri="{FF2B5EF4-FFF2-40B4-BE49-F238E27FC236}">
                  <a16:creationId xmlns:a16="http://schemas.microsoft.com/office/drawing/2014/main" id="{CC1B45B9-64DF-4C5B-9711-FA69AD537071}"/>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8" name="Freeform 6">
              <a:extLst>
                <a:ext uri="{FF2B5EF4-FFF2-40B4-BE49-F238E27FC236}">
                  <a16:creationId xmlns:a16="http://schemas.microsoft.com/office/drawing/2014/main" id="{BA55CB73-EE25-43B6-9720-855E16C4B153}"/>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74294588"/>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dirty="0"/>
              <a:t>Click to edit Master title style</a:t>
            </a:r>
            <a:endParaRPr lang="en-GB" dirty="0"/>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917" y="1137920"/>
            <a:ext cx="4957505" cy="4267457"/>
          </a:xfrm>
        </p:spPr>
        <p:txBody>
          <a:bodyPr/>
          <a:lstStyle/>
          <a:p>
            <a:endParaRPr lang="en-IN" dirty="0"/>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33461" y="3813288"/>
            <a:ext cx="3089275" cy="180000"/>
          </a:xfrm>
        </p:spPr>
        <p:txBody>
          <a:bodyPr/>
          <a:lstStyle>
            <a:lvl1pPr marL="0" indent="0">
              <a:buNone/>
              <a:defRPr sz="1200">
                <a:solidFill>
                  <a:schemeClr val="bg1"/>
                </a:solidFill>
              </a:defRPr>
            </a:lvl1pPr>
          </a:lstStyle>
          <a:p>
            <a:pPr lvl="0"/>
            <a:r>
              <a:rPr lang="en-US" dirty="0"/>
              <a:t>Name Surname</a:t>
            </a:r>
            <a:endParaRPr lang="en-GB" dirty="0"/>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33461" y="4055931"/>
            <a:ext cx="3089275" cy="180000"/>
          </a:xfrm>
        </p:spPr>
        <p:txBody>
          <a:bodyPr/>
          <a:lstStyle>
            <a:lvl1pPr marL="0" indent="0">
              <a:buNone/>
              <a:defRPr sz="1200">
                <a:solidFill>
                  <a:schemeClr val="bg1"/>
                </a:solidFill>
              </a:defRPr>
            </a:lvl1pPr>
          </a:lstStyle>
          <a:p>
            <a:pPr lvl="0"/>
            <a:r>
              <a:rPr lang="en-US" dirty="0"/>
              <a:t>Job Title to go here</a:t>
            </a:r>
            <a:endParaRPr lang="en-GB" dirty="0"/>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23007" y="3578083"/>
            <a:ext cx="778959" cy="778959"/>
          </a:xfrm>
          <a:prstGeom prst="ellipse">
            <a:avLst/>
          </a:prstGeom>
        </p:spPr>
        <p:txBody>
          <a:bodyPr anchor="ctr"/>
          <a:lstStyle>
            <a:lvl1pPr marL="0" indent="0" algn="ctr">
              <a:buNone/>
              <a:defRPr sz="900">
                <a:solidFill>
                  <a:schemeClr val="bg1"/>
                </a:solidFill>
              </a:defRPr>
            </a:lvl1pPr>
          </a:lstStyle>
          <a:p>
            <a:endParaRPr lang="en-GB" dirty="0"/>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23008" y="1137920"/>
            <a:ext cx="5465425" cy="373807"/>
          </a:xfrm>
        </p:spPr>
        <p:txBody>
          <a:bodyPr/>
          <a:lstStyle>
            <a:lvl1pPr marL="0" indent="0">
              <a:buNone/>
              <a:defRPr/>
            </a:lvl1pPr>
          </a:lstStyle>
          <a:p>
            <a:pPr lvl="0"/>
            <a:r>
              <a:rPr lang="en-US" dirty="0"/>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23008" y="1635009"/>
            <a:ext cx="5465425" cy="1611554"/>
          </a:xfrm>
        </p:spPr>
        <p:txBody>
          <a:bodyPr/>
          <a:lstStyle>
            <a:lvl1pPr marL="0" indent="0">
              <a:buNone/>
              <a:defRPr sz="1600"/>
            </a:lvl1pPr>
          </a:lstStyle>
          <a:p>
            <a:pPr lvl="0"/>
            <a:r>
              <a:rPr lang="en-US" dirty="0"/>
              <a:t>Content EY Interstate Light, 16pt, Lorem ipsum dolor, 12pt, </a:t>
            </a:r>
            <a:r>
              <a:rPr lang="en-US" dirty="0" err="1"/>
              <a:t>Utinam</a:t>
            </a:r>
            <a:r>
              <a:rPr lang="en-US" dirty="0"/>
              <a:t> </a:t>
            </a:r>
            <a:r>
              <a:rPr lang="en-US" dirty="0" err="1"/>
              <a:t>nonumy</a:t>
            </a:r>
            <a:r>
              <a:rPr lang="en-US" dirty="0"/>
              <a:t> </a:t>
            </a:r>
            <a:r>
              <a:rPr lang="en-US" dirty="0" err="1"/>
              <a:t>abhorreant</a:t>
            </a:r>
            <a:r>
              <a:rPr lang="en-US" dirty="0"/>
              <a:t> </a:t>
            </a:r>
            <a:r>
              <a:rPr lang="en-US" dirty="0" err="1"/>
              <a:t>sead</a:t>
            </a:r>
            <a:r>
              <a:rPr lang="en-US" dirty="0"/>
              <a:t>. </a:t>
            </a:r>
            <a:r>
              <a:rPr lang="en-US" dirty="0" err="1"/>
              <a:t>Putant</a:t>
            </a:r>
            <a:r>
              <a:rPr lang="en-US" dirty="0"/>
              <a:t> </a:t>
            </a:r>
            <a:r>
              <a:rPr lang="en-US" dirty="0" err="1"/>
              <a:t>probatus</a:t>
            </a:r>
            <a:r>
              <a:rPr lang="en-US" dirty="0"/>
              <a:t> id vis, ad his </a:t>
            </a:r>
            <a:r>
              <a:rPr lang="en-US" dirty="0" err="1"/>
              <a:t>meis</a:t>
            </a:r>
            <a:r>
              <a:rPr lang="en-US" dirty="0"/>
              <a:t> </a:t>
            </a:r>
            <a:r>
              <a:rPr lang="en-US" dirty="0" err="1"/>
              <a:t>habemus</a:t>
            </a:r>
            <a:r>
              <a:rPr lang="en-US" dirty="0"/>
              <a:t> </a:t>
            </a:r>
            <a:r>
              <a:rPr lang="en-US" dirty="0" err="1"/>
              <a:t>repudiare</a:t>
            </a:r>
            <a:r>
              <a:rPr lang="en-US" dirty="0"/>
              <a:t>, has an </a:t>
            </a:r>
            <a:r>
              <a:rPr lang="en-US" dirty="0" err="1"/>
              <a:t>pericula</a:t>
            </a:r>
            <a:r>
              <a:rPr lang="en-US" dirty="0"/>
              <a:t> </a:t>
            </a:r>
            <a:r>
              <a:rPr lang="en-US" dirty="0" err="1"/>
              <a:t>tractatos</a:t>
            </a:r>
            <a:r>
              <a:rPr lang="en-US" dirty="0"/>
              <a:t>. </a:t>
            </a:r>
            <a:r>
              <a:rPr lang="en-US" dirty="0" err="1"/>
              <a:t>Nec</a:t>
            </a:r>
            <a:r>
              <a:rPr lang="en-US" dirty="0"/>
              <a:t> </a:t>
            </a:r>
            <a:r>
              <a:rPr lang="en-US" dirty="0" err="1"/>
              <a:t>debitis</a:t>
            </a:r>
            <a:r>
              <a:rPr lang="en-US" dirty="0"/>
              <a:t> </a:t>
            </a:r>
            <a:r>
              <a:rPr lang="en-US" dirty="0" err="1"/>
              <a:t>dissentias</a:t>
            </a:r>
            <a:r>
              <a:rPr lang="en-US" dirty="0"/>
              <a:t> ad. </a:t>
            </a:r>
            <a:r>
              <a:rPr lang="en-US" dirty="0" err="1"/>
              <a:t>Patrioque</a:t>
            </a:r>
            <a:r>
              <a:rPr lang="en-US" dirty="0"/>
              <a:t> </a:t>
            </a:r>
            <a:r>
              <a:rPr lang="en-US" dirty="0" err="1"/>
              <a:t>voluptatum</a:t>
            </a:r>
            <a:r>
              <a:rPr lang="en-US" dirty="0"/>
              <a:t> </a:t>
            </a:r>
            <a:r>
              <a:rPr lang="en-US" dirty="0" err="1"/>
              <a:t>sed</a:t>
            </a:r>
            <a:r>
              <a:rPr lang="en-US" dirty="0"/>
              <a:t> ex, id </a:t>
            </a:r>
            <a:r>
              <a:rPr lang="en-US" dirty="0" err="1"/>
              <a:t>admodum</a:t>
            </a:r>
            <a:r>
              <a:rPr lang="en-US" dirty="0"/>
              <a:t>.</a:t>
            </a:r>
          </a:p>
          <a:p>
            <a:pPr lvl="0"/>
            <a:endParaRPr lang="en-US" dirty="0"/>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3" name="Date Placeholder 2">
            <a:extLst>
              <a:ext uri="{FF2B5EF4-FFF2-40B4-BE49-F238E27FC236}">
                <a16:creationId xmlns:a16="http://schemas.microsoft.com/office/drawing/2014/main" id="{DA661012-3455-4F88-94AD-14869D2D5405}"/>
              </a:ext>
            </a:extLst>
          </p:cNvPr>
          <p:cNvSpPr>
            <a:spLocks noGrp="1"/>
          </p:cNvSpPr>
          <p:nvPr>
            <p:ph type="dt" sz="half" idx="19"/>
          </p:nvPr>
        </p:nvSpPr>
        <p:spPr/>
        <p:txBody>
          <a:bodyPr/>
          <a:lstStyle/>
          <a:p>
            <a:fld id="{0C41FD99-40CD-403B-917A-81CB6E4BFB95}" type="datetime3">
              <a:rPr lang="en-US" smtClean="0"/>
              <a:t>23 October 2025</a:t>
            </a:fld>
            <a:endParaRPr lang="en-IN" dirty="0"/>
          </a:p>
        </p:txBody>
      </p:sp>
      <p:sp>
        <p:nvSpPr>
          <p:cNvPr id="4" name="Footer Placeholder 3">
            <a:extLst>
              <a:ext uri="{FF2B5EF4-FFF2-40B4-BE49-F238E27FC236}">
                <a16:creationId xmlns:a16="http://schemas.microsoft.com/office/drawing/2014/main" id="{F21FBA45-9D10-4CA1-B5FE-DF08BC4B79DE}"/>
              </a:ext>
            </a:extLst>
          </p:cNvPr>
          <p:cNvSpPr>
            <a:spLocks noGrp="1"/>
          </p:cNvSpPr>
          <p:nvPr>
            <p:ph type="ftr" sz="quarter" idx="20"/>
          </p:nvPr>
        </p:nvSpPr>
        <p:spPr/>
        <p:txBody>
          <a:bodyPr/>
          <a:lstStyle/>
          <a:p>
            <a:r>
              <a:rPr lang="es-AR"/>
              <a:t>Impacto del COVID-19 en Argentina</a:t>
            </a:r>
            <a:endParaRPr lang="en-IN" dirty="0"/>
          </a:p>
        </p:txBody>
      </p:sp>
      <p:sp>
        <p:nvSpPr>
          <p:cNvPr id="6" name="Slide Number Placeholder 5">
            <a:extLst>
              <a:ext uri="{FF2B5EF4-FFF2-40B4-BE49-F238E27FC236}">
                <a16:creationId xmlns:a16="http://schemas.microsoft.com/office/drawing/2014/main" id="{611C45D8-BA71-4A92-82B2-C059AF6B6702}"/>
              </a:ext>
            </a:extLst>
          </p:cNvPr>
          <p:cNvSpPr>
            <a:spLocks noGrp="1"/>
          </p:cNvSpPr>
          <p:nvPr>
            <p:ph type="sldNum" sz="quarter" idx="21"/>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19062807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sz="2400">
                <a:solidFill>
                  <a:schemeClr val="bg1"/>
                </a:solidFill>
              </a:defRPr>
            </a:lvl1pPr>
          </a:lstStyle>
          <a:p>
            <a:r>
              <a:rPr lang="en-US" dirty="0"/>
              <a:t>Click to edit Master title style</a:t>
            </a:r>
            <a:endParaRPr lang="en-GB" dirty="0"/>
          </a:p>
        </p:txBody>
      </p:sp>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8" name="Text Placeholder 2">
            <a:extLst>
              <a:ext uri="{FF2B5EF4-FFF2-40B4-BE49-F238E27FC236}">
                <a16:creationId xmlns:a16="http://schemas.microsoft.com/office/drawing/2014/main" id="{90356C28-34FC-48BD-943E-82B485EB0C49}"/>
              </a:ext>
            </a:extLst>
          </p:cNvPr>
          <p:cNvSpPr>
            <a:spLocks noGrp="1"/>
          </p:cNvSpPr>
          <p:nvPr>
            <p:ph idx="1"/>
          </p:nvPr>
        </p:nvSpPr>
        <p:spPr>
          <a:xfrm>
            <a:off x="609918" y="1137920"/>
            <a:ext cx="10978515" cy="4947920"/>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Date Placeholder 2">
            <a:extLst>
              <a:ext uri="{FF2B5EF4-FFF2-40B4-BE49-F238E27FC236}">
                <a16:creationId xmlns:a16="http://schemas.microsoft.com/office/drawing/2014/main" id="{39369FE1-2141-4E78-8B01-84E57EEFE06A}"/>
              </a:ext>
            </a:extLst>
          </p:cNvPr>
          <p:cNvSpPr>
            <a:spLocks noGrp="1"/>
          </p:cNvSpPr>
          <p:nvPr>
            <p:ph type="dt" sz="half" idx="10"/>
          </p:nvPr>
        </p:nvSpPr>
        <p:spPr/>
        <p:txBody>
          <a:bodyPr/>
          <a:lstStyle/>
          <a:p>
            <a:fld id="{4E136F4E-6CB7-46CA-A2FC-F0A3BB8970BE}" type="datetime3">
              <a:rPr lang="en-US" smtClean="0"/>
              <a:t>23 October 2025</a:t>
            </a:fld>
            <a:endParaRPr lang="en-IN" dirty="0"/>
          </a:p>
        </p:txBody>
      </p:sp>
      <p:sp>
        <p:nvSpPr>
          <p:cNvPr id="4" name="Footer Placeholder 3">
            <a:extLst>
              <a:ext uri="{FF2B5EF4-FFF2-40B4-BE49-F238E27FC236}">
                <a16:creationId xmlns:a16="http://schemas.microsoft.com/office/drawing/2014/main" id="{714482B3-B946-42D6-98EA-72EE48EEB847}"/>
              </a:ext>
            </a:extLst>
          </p:cNvPr>
          <p:cNvSpPr>
            <a:spLocks noGrp="1"/>
          </p:cNvSpPr>
          <p:nvPr>
            <p:ph type="ftr" sz="quarter" idx="11"/>
          </p:nvPr>
        </p:nvSpPr>
        <p:spPr/>
        <p:txBody>
          <a:bodyPr/>
          <a:lstStyle/>
          <a:p>
            <a:r>
              <a:rPr lang="es-AR"/>
              <a:t>Impacto del COVID-19 en Argentina</a:t>
            </a:r>
            <a:endParaRPr lang="en-IN" dirty="0"/>
          </a:p>
        </p:txBody>
      </p:sp>
      <p:sp>
        <p:nvSpPr>
          <p:cNvPr id="5" name="Slide Number Placeholder 4">
            <a:extLst>
              <a:ext uri="{FF2B5EF4-FFF2-40B4-BE49-F238E27FC236}">
                <a16:creationId xmlns:a16="http://schemas.microsoft.com/office/drawing/2014/main" id="{272DD5AC-66F0-425C-A9DE-0484513193A1}"/>
              </a:ext>
            </a:extLst>
          </p:cNvPr>
          <p:cNvSpPr>
            <a:spLocks noGrp="1"/>
          </p:cNvSpPr>
          <p:nvPr>
            <p:ph type="sldNum" sz="quarter" idx="12"/>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4159516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9120" y="1"/>
            <a:ext cx="3999231" cy="6156104"/>
          </a:xfrm>
        </p:spPr>
        <p:txBody>
          <a:bodyPr/>
          <a:lstStyle/>
          <a:p>
            <a:endParaRPr lang="en-IN" dirty="0"/>
          </a:p>
        </p:txBody>
      </p:sp>
      <p:sp>
        <p:nvSpPr>
          <p:cNvPr id="2" name="Title 1"/>
          <p:cNvSpPr>
            <a:spLocks noGrp="1"/>
          </p:cNvSpPr>
          <p:nvPr>
            <p:ph type="title"/>
          </p:nvPr>
        </p:nvSpPr>
        <p:spPr>
          <a:xfrm>
            <a:off x="609919" y="294200"/>
            <a:ext cx="7444422" cy="590400"/>
          </a:xfrm>
        </p:spPr>
        <p:txBody>
          <a:bodyPr/>
          <a:lstStyle>
            <a:lvl1pPr>
              <a:defRPr sz="2400">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609918" y="1137921"/>
            <a:ext cx="7299642" cy="873760"/>
          </a:xfrm>
        </p:spPr>
        <p:txBody>
          <a:bodyPr/>
          <a:lstStyle>
            <a:lvl1pPr marL="0" indent="0">
              <a:buNone/>
              <a:defRPr sz="18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918" y="2311401"/>
            <a:ext cx="3580117" cy="3844704"/>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9443" y="2311401"/>
            <a:ext cx="3580117" cy="1254759"/>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9443" y="4236721"/>
            <a:ext cx="3580117" cy="1944160"/>
          </a:xfrm>
        </p:spPr>
        <p:txBody>
          <a:bodyPr numCol="1"/>
          <a:lstStyle>
            <a:lvl1pPr marL="0" indent="0">
              <a:buNone/>
              <a:defRPr sz="1800">
                <a:solidFill>
                  <a:schemeClr val="bg1"/>
                </a:solidFill>
                <a:latin typeface="Georgia" panose="02040502050405020303" pitchFamily="18" charset="0"/>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609918" y="907750"/>
            <a:ext cx="772385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4" name="Date Placeholder 3">
            <a:extLst>
              <a:ext uri="{FF2B5EF4-FFF2-40B4-BE49-F238E27FC236}">
                <a16:creationId xmlns:a16="http://schemas.microsoft.com/office/drawing/2014/main" id="{2073C7F4-1F66-48B4-8A7F-96C64986A204}"/>
              </a:ext>
            </a:extLst>
          </p:cNvPr>
          <p:cNvSpPr>
            <a:spLocks noGrp="1"/>
          </p:cNvSpPr>
          <p:nvPr>
            <p:ph type="dt" sz="half" idx="14"/>
          </p:nvPr>
        </p:nvSpPr>
        <p:spPr/>
        <p:txBody>
          <a:bodyPr/>
          <a:lstStyle/>
          <a:p>
            <a:fld id="{B0CC1624-557E-4A09-BC35-17810242B8B6}" type="datetime3">
              <a:rPr lang="en-US" smtClean="0"/>
              <a:t>23 October 2025</a:t>
            </a:fld>
            <a:endParaRPr lang="en-IN" dirty="0"/>
          </a:p>
        </p:txBody>
      </p:sp>
      <p:sp>
        <p:nvSpPr>
          <p:cNvPr id="6" name="Footer Placeholder 5">
            <a:extLst>
              <a:ext uri="{FF2B5EF4-FFF2-40B4-BE49-F238E27FC236}">
                <a16:creationId xmlns:a16="http://schemas.microsoft.com/office/drawing/2014/main" id="{628F1198-1F5C-4C8B-A7E4-2658430FBCFA}"/>
              </a:ext>
            </a:extLst>
          </p:cNvPr>
          <p:cNvSpPr>
            <a:spLocks noGrp="1"/>
          </p:cNvSpPr>
          <p:nvPr>
            <p:ph type="ftr" sz="quarter" idx="15"/>
          </p:nvPr>
        </p:nvSpPr>
        <p:spPr/>
        <p:txBody>
          <a:bodyPr/>
          <a:lstStyle/>
          <a:p>
            <a:r>
              <a:rPr lang="es-AR"/>
              <a:t>Impacto del COVID-19 en Argentina</a:t>
            </a:r>
            <a:endParaRPr lang="en-IN" dirty="0"/>
          </a:p>
        </p:txBody>
      </p:sp>
      <p:sp>
        <p:nvSpPr>
          <p:cNvPr id="7" name="Slide Number Placeholder 6">
            <a:extLst>
              <a:ext uri="{FF2B5EF4-FFF2-40B4-BE49-F238E27FC236}">
                <a16:creationId xmlns:a16="http://schemas.microsoft.com/office/drawing/2014/main" id="{86EA2D1B-5973-42E9-87B4-02C40C0EF1B0}"/>
              </a:ext>
            </a:extLst>
          </p:cNvPr>
          <p:cNvSpPr>
            <a:spLocks noGrp="1"/>
          </p:cNvSpPr>
          <p:nvPr>
            <p:ph type="sldNum" sz="quarter" idx="16"/>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16682872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6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0" y="0"/>
            <a:ext cx="2384460" cy="6857999"/>
          </a:xfrm>
        </p:spPr>
        <p:txBody>
          <a:bodyPr/>
          <a:lstStyle/>
          <a:p>
            <a:endParaRPr lang="en-IN"/>
          </a:p>
        </p:txBody>
      </p:sp>
      <p:sp>
        <p:nvSpPr>
          <p:cNvPr id="2" name="Title 1"/>
          <p:cNvSpPr>
            <a:spLocks noGrp="1"/>
          </p:cNvSpPr>
          <p:nvPr>
            <p:ph type="title"/>
          </p:nvPr>
        </p:nvSpPr>
        <p:spPr>
          <a:xfrm>
            <a:off x="2695294" y="294200"/>
            <a:ext cx="8892000" cy="590400"/>
          </a:xfrm>
        </p:spPr>
        <p:txBody>
          <a:bodyPr/>
          <a:lstStyle>
            <a:lvl1pPr>
              <a:defRPr sz="2400">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2695293" y="1137921"/>
            <a:ext cx="2742882" cy="5018184"/>
          </a:xfrm>
        </p:spPr>
        <p:txBody>
          <a:bodyPr/>
          <a:lstStyle>
            <a:lvl1pPr marL="0" indent="0">
              <a:buNone/>
              <a:defRPr sz="18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7083" y="1137921"/>
            <a:ext cx="2803842" cy="5018184"/>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9832" y="1137921"/>
            <a:ext cx="2768600" cy="2796151"/>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5294" y="907750"/>
            <a:ext cx="8892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4" name="Date Placeholder 3">
            <a:extLst>
              <a:ext uri="{FF2B5EF4-FFF2-40B4-BE49-F238E27FC236}">
                <a16:creationId xmlns:a16="http://schemas.microsoft.com/office/drawing/2014/main" id="{118571DE-086F-444C-976E-D386CED54CF9}"/>
              </a:ext>
            </a:extLst>
          </p:cNvPr>
          <p:cNvSpPr>
            <a:spLocks noGrp="1"/>
          </p:cNvSpPr>
          <p:nvPr>
            <p:ph type="dt" sz="half" idx="13"/>
          </p:nvPr>
        </p:nvSpPr>
        <p:spPr/>
        <p:txBody>
          <a:bodyPr/>
          <a:lstStyle/>
          <a:p>
            <a:fld id="{DBF1E15C-26EB-4422-8C21-6D22AFE1AD73}" type="datetime3">
              <a:rPr lang="en-US" smtClean="0"/>
              <a:t>23 October 2025</a:t>
            </a:fld>
            <a:endParaRPr lang="en-IN" dirty="0"/>
          </a:p>
        </p:txBody>
      </p:sp>
      <p:sp>
        <p:nvSpPr>
          <p:cNvPr id="6" name="Footer Placeholder 5">
            <a:extLst>
              <a:ext uri="{FF2B5EF4-FFF2-40B4-BE49-F238E27FC236}">
                <a16:creationId xmlns:a16="http://schemas.microsoft.com/office/drawing/2014/main" id="{A5178D09-F6E9-4981-B6E0-209D099207E6}"/>
              </a:ext>
            </a:extLst>
          </p:cNvPr>
          <p:cNvSpPr>
            <a:spLocks noGrp="1"/>
          </p:cNvSpPr>
          <p:nvPr>
            <p:ph type="ftr" sz="quarter" idx="14"/>
          </p:nvPr>
        </p:nvSpPr>
        <p:spPr/>
        <p:txBody>
          <a:bodyPr/>
          <a:lstStyle/>
          <a:p>
            <a:r>
              <a:rPr lang="es-AR"/>
              <a:t>Impacto del COVID-19 en Argentina</a:t>
            </a:r>
            <a:endParaRPr lang="en-IN" dirty="0"/>
          </a:p>
        </p:txBody>
      </p:sp>
      <p:sp>
        <p:nvSpPr>
          <p:cNvPr id="7" name="Slide Number Placeholder 6">
            <a:extLst>
              <a:ext uri="{FF2B5EF4-FFF2-40B4-BE49-F238E27FC236}">
                <a16:creationId xmlns:a16="http://schemas.microsoft.com/office/drawing/2014/main" id="{BAE170B6-45D3-4E0A-A799-1F973EAAC5EC}"/>
              </a:ext>
            </a:extLst>
          </p:cNvPr>
          <p:cNvSpPr>
            <a:spLocks noGrp="1"/>
          </p:cNvSpPr>
          <p:nvPr>
            <p:ph type="sldNum" sz="quarter" idx="15"/>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21020724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Standard slide_Quotes">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477351" y="1488927"/>
            <a:ext cx="2338388"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200" dirty="0">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513350" y="2526765"/>
            <a:ext cx="5292000" cy="1800000"/>
          </a:xfrm>
        </p:spPr>
        <p:txBody>
          <a:bodyPr lIns="90000" tIns="46800" rIns="90000" bIns="46800"/>
          <a:lstStyle>
            <a:lvl1pPr marL="0" indent="0">
              <a:buNone/>
              <a:defRPr lang="en-US" sz="2800" dirty="0" smtClean="0">
                <a:latin typeface="Georgia" panose="02040502050405020303" pitchFamily="18" charset="0"/>
              </a:defRPr>
            </a:lvl1pPr>
          </a:lstStyle>
          <a:p>
            <a:pPr marL="356616" lvl="0" indent="-356616">
              <a:spcBef>
                <a:spcPts val="0"/>
              </a:spcBef>
            </a:pPr>
            <a:r>
              <a:rPr lang="en-US" dirty="0"/>
              <a:t>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513350" y="4632765"/>
            <a:ext cx="5292000" cy="316838"/>
          </a:xfrm>
        </p:spPr>
        <p:txBody>
          <a:bodyPr lIns="90000" tIns="46800" rIns="90000" bIns="46800"/>
          <a:lstStyle>
            <a:lvl1pPr marL="0" indent="0" algn="l" defTabSz="914400" rtl="0" eaLnBrk="1" latinLnBrk="0" hangingPunct="1">
              <a:spcBef>
                <a:spcPts val="0"/>
              </a:spcBef>
              <a:spcAft>
                <a:spcPts val="600"/>
              </a:spcAft>
              <a:buClr>
                <a:schemeClr val="tx2"/>
              </a:buClr>
              <a:buSzPct val="70000"/>
              <a:buFont typeface="Arial" pitchFamily="34" charset="0"/>
              <a:buNone/>
              <a:defRPr lang="en-US" sz="1600" kern="1200" dirty="0" smtClean="0">
                <a:solidFill>
                  <a:srgbClr val="2E2E38"/>
                </a:solidFill>
                <a:latin typeface="+mn-lt"/>
                <a:ea typeface="+mn-ea"/>
                <a:cs typeface="+mn-cs"/>
              </a:defRPr>
            </a:lvl1pPr>
            <a:lvl2pPr marL="356616" indent="0">
              <a:buNone/>
              <a:defRPr lang="en-US" sz="2000" smtClean="0">
                <a:latin typeface="+mn-lt"/>
              </a:defRPr>
            </a:lvl2pPr>
            <a:lvl3pPr>
              <a:defRPr lang="en-US" sz="1800" smtClean="0">
                <a:latin typeface="+mn-lt"/>
              </a:defRPr>
            </a:lvl3pPr>
            <a:lvl4pPr>
              <a:defRPr lang="en-US" sz="1600" smtClean="0">
                <a:latin typeface="+mn-lt"/>
              </a:defRPr>
            </a:lvl4pPr>
            <a:lvl5pPr>
              <a:defRPr lang="en-IN" sz="1600">
                <a:latin typeface="+mn-lt"/>
              </a:defRPr>
            </a:lvl5pPr>
          </a:lstStyle>
          <a:p>
            <a:pPr marL="0" lvl="0" indent="0">
              <a:spcBef>
                <a:spcPts val="0"/>
              </a:spcBef>
              <a:buNone/>
            </a:pPr>
            <a:r>
              <a:rPr lang="en-US" dirty="0"/>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513350" y="4971442"/>
            <a:ext cx="5292000" cy="316838"/>
          </a:xfrm>
        </p:spPr>
        <p:txBody>
          <a:bodyPr lIns="90000" tIns="46800" rIns="90000" bIns="46800"/>
          <a:lstStyle>
            <a:lvl1pPr marL="0" indent="0" algn="l" defTabSz="914400" rtl="0" eaLnBrk="1" latinLnBrk="0" hangingPunct="1">
              <a:spcBef>
                <a:spcPts val="0"/>
              </a:spcBef>
              <a:spcAft>
                <a:spcPts val="600"/>
              </a:spcAft>
              <a:buClr>
                <a:schemeClr val="tx2"/>
              </a:buClr>
              <a:buSzPct val="70000"/>
              <a:buFont typeface="Arial" pitchFamily="34" charset="0"/>
              <a:buNone/>
              <a:defRPr lang="en-US" sz="1600" kern="1200" dirty="0" smtClean="0">
                <a:solidFill>
                  <a:srgbClr val="2E2E38"/>
                </a:solidFill>
                <a:latin typeface="+mn-lt"/>
                <a:ea typeface="+mn-ea"/>
                <a:cs typeface="+mn-cs"/>
              </a:defRPr>
            </a:lvl1pPr>
            <a:lvl2pPr marL="356616" indent="0">
              <a:buNone/>
              <a:defRPr lang="en-US" sz="2000" smtClean="0">
                <a:latin typeface="+mn-lt"/>
              </a:defRPr>
            </a:lvl2pPr>
            <a:lvl3pPr>
              <a:defRPr lang="en-US" sz="1800" smtClean="0">
                <a:latin typeface="+mn-lt"/>
              </a:defRPr>
            </a:lvl3pPr>
            <a:lvl4pPr>
              <a:defRPr lang="en-US" sz="1600" smtClean="0">
                <a:latin typeface="+mn-lt"/>
              </a:defRPr>
            </a:lvl4pPr>
            <a:lvl5pPr>
              <a:defRPr lang="en-IN" sz="1600">
                <a:latin typeface="+mn-lt"/>
              </a:defRPr>
            </a:lvl5pPr>
          </a:lstStyle>
          <a:p>
            <a:pPr marL="0" lvl="0" indent="0">
              <a:spcBef>
                <a:spcPts val="0"/>
              </a:spcBef>
              <a:buNone/>
            </a:pPr>
            <a:r>
              <a:rPr lang="en-US" dirty="0"/>
              <a:t>Job Title</a:t>
            </a:r>
          </a:p>
        </p:txBody>
      </p:sp>
    </p:spTree>
    <p:extLst>
      <p:ext uri="{BB962C8B-B14F-4D97-AF65-F5344CB8AC3E}">
        <p14:creationId xmlns:p14="http://schemas.microsoft.com/office/powerpoint/2010/main" val="10223233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_Standard slide_Quote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3453175" y="2060235"/>
            <a:ext cx="5292000" cy="3025522"/>
          </a:xfrm>
        </p:spPr>
        <p:txBody>
          <a:bodyPr lIns="0" tIns="0" rIns="0" bIns="0">
            <a:noAutofit/>
          </a:bodyPr>
          <a:lstStyle>
            <a:lvl1pPr marL="0" indent="0" algn="ctr">
              <a:buNone/>
              <a:defRPr lang="en-US" sz="2800" dirty="0" smtClean="0">
                <a:latin typeface="Georgia" panose="02040502050405020303" pitchFamily="18" charset="0"/>
              </a:defRPr>
            </a:lvl1pPr>
          </a:lstStyle>
          <a:p>
            <a:pPr marL="356616" lvl="0" indent="-356616" algn="ctr">
              <a:spcBef>
                <a:spcPts val="0"/>
              </a:spcBef>
            </a:pPr>
            <a:r>
              <a:rPr lang="en-US" dirty="0"/>
              <a:t>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3453175" y="5506678"/>
            <a:ext cx="5292000" cy="316838"/>
          </a:xfrm>
        </p:spPr>
        <p:txBody>
          <a:bodyPr lIns="0" tIns="0" rIns="0" bIns="0">
            <a:noAutofit/>
          </a:bodyPr>
          <a:lstStyle>
            <a:lvl1pPr marL="0" indent="0" algn="ctr">
              <a:buNone/>
              <a:defRPr lang="en-US" sz="1600" dirty="0" smtClean="0">
                <a:solidFill>
                  <a:srgbClr val="2E2E38"/>
                </a:solidFill>
                <a:latin typeface="+mn-lt"/>
              </a:defRPr>
            </a:lvl1pPr>
          </a:lstStyle>
          <a:p>
            <a:pPr marL="356616" lvl="0" indent="-356616" algn="ctr">
              <a:spcBef>
                <a:spcPts val="0"/>
              </a:spcBef>
              <a:spcAft>
                <a:spcPts val="600"/>
              </a:spcAft>
            </a:pPr>
            <a:r>
              <a:rPr lang="en-US" dirty="0"/>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3453175" y="5818717"/>
            <a:ext cx="5292000" cy="316838"/>
          </a:xfrm>
        </p:spPr>
        <p:txBody>
          <a:bodyPr vert="horz" lIns="0" tIns="0" rIns="0" bIns="0" rtlCol="0" anchor="t" anchorCtr="0">
            <a:noAutofit/>
          </a:bodyPr>
          <a:lstStyle>
            <a:lvl1pPr marL="0" indent="0" algn="ctr">
              <a:buNone/>
              <a:defRPr lang="en-US" sz="1600" dirty="0" smtClean="0">
                <a:solidFill>
                  <a:srgbClr val="2E2E38"/>
                </a:solidFill>
                <a:latin typeface="+mn-lt"/>
              </a:defRPr>
            </a:lvl1pPr>
          </a:lstStyle>
          <a:p>
            <a:pPr marL="356616" lvl="0" indent="-356616" algn="ctr">
              <a:spcBef>
                <a:spcPts val="0"/>
              </a:spcBef>
              <a:spcAft>
                <a:spcPts val="600"/>
              </a:spcAft>
            </a:pPr>
            <a:r>
              <a:rPr lang="en-US" dirty="0"/>
              <a:t>Job Title</a:t>
            </a:r>
          </a:p>
        </p:txBody>
      </p:sp>
      <p:sp>
        <p:nvSpPr>
          <p:cNvPr id="9" name="Text Placeholder 11">
            <a:extLst>
              <a:ext uri="{FF2B5EF4-FFF2-40B4-BE49-F238E27FC236}">
                <a16:creationId xmlns:a16="http://schemas.microsoft.com/office/drawing/2014/main" id="{FBD672D3-B116-471A-8511-D80D5D920D93}"/>
              </a:ext>
            </a:extLst>
          </p:cNvPr>
          <p:cNvSpPr txBox="1">
            <a:spLocks/>
          </p:cNvSpPr>
          <p:nvPr userDrawn="1"/>
        </p:nvSpPr>
        <p:spPr>
          <a:xfrm>
            <a:off x="4929981" y="979787"/>
            <a:ext cx="2338388" cy="882687"/>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1200" dirty="0">
                <a:solidFill>
                  <a:schemeClr val="tx2"/>
                </a:solidFill>
                <a:latin typeface="Georgia" panose="02040502050405020303" pitchFamily="18" charset="0"/>
              </a:rPr>
              <a:t>“ </a:t>
            </a:r>
          </a:p>
        </p:txBody>
      </p:sp>
    </p:spTree>
    <p:extLst>
      <p:ext uri="{BB962C8B-B14F-4D97-AF65-F5344CB8AC3E}">
        <p14:creationId xmlns:p14="http://schemas.microsoft.com/office/powerpoint/2010/main" val="2405671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5_Standard slide_Quotes">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48175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Divider 3">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2D9F631-BCA2-47E9-B382-A1254CE498E4}"/>
              </a:ext>
            </a:extLst>
          </p:cNvPr>
          <p:cNvSpPr>
            <a:spLocks noGrp="1"/>
          </p:cNvSpPr>
          <p:nvPr>
            <p:ph type="dt" sz="half" idx="10"/>
          </p:nvPr>
        </p:nvSpPr>
        <p:spPr/>
        <p:txBody>
          <a:bodyPr/>
          <a:lstStyle/>
          <a:p>
            <a:fld id="{E296A7FB-BF7B-4AAF-B531-D6B3B2F461B7}" type="datetime3">
              <a:rPr lang="en-US" smtClean="0"/>
              <a:t>23 October 2025</a:t>
            </a:fld>
            <a:endParaRPr lang="en-IN" dirty="0"/>
          </a:p>
        </p:txBody>
      </p:sp>
      <p:sp>
        <p:nvSpPr>
          <p:cNvPr id="3" name="Footer Placeholder 2">
            <a:extLst>
              <a:ext uri="{FF2B5EF4-FFF2-40B4-BE49-F238E27FC236}">
                <a16:creationId xmlns:a16="http://schemas.microsoft.com/office/drawing/2014/main" id="{EC1D1872-1F65-44DE-8D43-3328C27B5870}"/>
              </a:ext>
            </a:extLst>
          </p:cNvPr>
          <p:cNvSpPr>
            <a:spLocks noGrp="1"/>
          </p:cNvSpPr>
          <p:nvPr>
            <p:ph type="ftr" sz="quarter" idx="11"/>
          </p:nvPr>
        </p:nvSpPr>
        <p:spPr/>
        <p:txBody>
          <a:bodyPr/>
          <a:lstStyle/>
          <a:p>
            <a:r>
              <a:rPr lang="es-AR"/>
              <a:t>Impacto del COVID-19 en Argentina</a:t>
            </a:r>
            <a:endParaRPr lang="en-IN" dirty="0"/>
          </a:p>
        </p:txBody>
      </p:sp>
      <p:sp>
        <p:nvSpPr>
          <p:cNvPr id="4" name="Slide Number Placeholder 3">
            <a:extLst>
              <a:ext uri="{FF2B5EF4-FFF2-40B4-BE49-F238E27FC236}">
                <a16:creationId xmlns:a16="http://schemas.microsoft.com/office/drawing/2014/main" id="{A06C50CF-7368-4D25-B2B5-360BA59E76C3}"/>
              </a:ext>
            </a:extLst>
          </p:cNvPr>
          <p:cNvSpPr>
            <a:spLocks noGrp="1"/>
          </p:cNvSpPr>
          <p:nvPr>
            <p:ph type="sldNum" sz="quarter" idx="12"/>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2127526408"/>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sz="2400">
                <a:solidFill>
                  <a:schemeClr val="bg1"/>
                </a:solidFill>
              </a:defRPr>
            </a:lvl1pPr>
          </a:lstStyle>
          <a:p>
            <a:r>
              <a:rPr lang="en-US" dirty="0"/>
              <a:t>Click to edit Master title style</a:t>
            </a:r>
            <a:endParaRPr lang="en-GB" dirty="0"/>
          </a:p>
        </p:txBody>
      </p:sp>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4" name="Date Placeholder 3">
            <a:extLst>
              <a:ext uri="{FF2B5EF4-FFF2-40B4-BE49-F238E27FC236}">
                <a16:creationId xmlns:a16="http://schemas.microsoft.com/office/drawing/2014/main" id="{148806A2-2AA7-4EC7-8FA5-6DD8E9FC1AD1}"/>
              </a:ext>
            </a:extLst>
          </p:cNvPr>
          <p:cNvSpPr>
            <a:spLocks noGrp="1"/>
          </p:cNvSpPr>
          <p:nvPr>
            <p:ph type="dt" sz="half" idx="10"/>
          </p:nvPr>
        </p:nvSpPr>
        <p:spPr/>
        <p:txBody>
          <a:bodyPr/>
          <a:lstStyle/>
          <a:p>
            <a:fld id="{2E5D9CE5-274B-4FFC-9EB8-13CB4876416D}" type="datetime3">
              <a:rPr lang="en-US" smtClean="0"/>
              <a:t>23 October 2025</a:t>
            </a:fld>
            <a:endParaRPr lang="en-IN" dirty="0"/>
          </a:p>
        </p:txBody>
      </p:sp>
      <p:sp>
        <p:nvSpPr>
          <p:cNvPr id="5" name="Footer Placeholder 4">
            <a:extLst>
              <a:ext uri="{FF2B5EF4-FFF2-40B4-BE49-F238E27FC236}">
                <a16:creationId xmlns:a16="http://schemas.microsoft.com/office/drawing/2014/main" id="{8C56F6B4-9E49-490D-8FE1-DB9035090F2D}"/>
              </a:ext>
            </a:extLst>
          </p:cNvPr>
          <p:cNvSpPr>
            <a:spLocks noGrp="1"/>
          </p:cNvSpPr>
          <p:nvPr>
            <p:ph type="ftr" sz="quarter" idx="11"/>
          </p:nvPr>
        </p:nvSpPr>
        <p:spPr/>
        <p:txBody>
          <a:bodyPr/>
          <a:lstStyle/>
          <a:p>
            <a:r>
              <a:rPr lang="es-AR"/>
              <a:t>Impacto del COVID-19 en Argentina</a:t>
            </a:r>
            <a:endParaRPr lang="en-US" dirty="0"/>
          </a:p>
        </p:txBody>
      </p:sp>
      <p:sp>
        <p:nvSpPr>
          <p:cNvPr id="6" name="Slide Number Placeholder 5">
            <a:extLst>
              <a:ext uri="{FF2B5EF4-FFF2-40B4-BE49-F238E27FC236}">
                <a16:creationId xmlns:a16="http://schemas.microsoft.com/office/drawing/2014/main" id="{B3C35AEC-478D-4BBF-9883-4CE09EB36AB9}"/>
              </a:ext>
            </a:extLst>
          </p:cNvPr>
          <p:cNvSpPr>
            <a:spLocks noGrp="1"/>
          </p:cNvSpPr>
          <p:nvPr>
            <p:ph type="sldNum" sz="quarter" idx="12"/>
          </p:nvPr>
        </p:nvSpPr>
        <p:spPr/>
        <p:txBody>
          <a:bodyPr/>
          <a:lstStyle/>
          <a:p>
            <a:r>
              <a:rPr lang="en-GB"/>
              <a:t>Page </a:t>
            </a:r>
            <a:fld id="{F1BC30E3-FFE5-4B91-AA19-87A149EBB9EE}" type="slidenum">
              <a:rPr smtClean="0"/>
              <a:pPr/>
              <a:t>‹Nº›</a:t>
            </a:fld>
            <a:endParaRPr dirty="0"/>
          </a:p>
        </p:txBody>
      </p:sp>
      <p:sp>
        <p:nvSpPr>
          <p:cNvPr id="8" name="Text Placeholder 2">
            <a:extLst>
              <a:ext uri="{FF2B5EF4-FFF2-40B4-BE49-F238E27FC236}">
                <a16:creationId xmlns:a16="http://schemas.microsoft.com/office/drawing/2014/main" id="{AC5F387F-0A77-424D-88D8-FFE5F0CA22D3}"/>
              </a:ext>
            </a:extLst>
          </p:cNvPr>
          <p:cNvSpPr>
            <a:spLocks noGrp="1"/>
          </p:cNvSpPr>
          <p:nvPr>
            <p:ph idx="1"/>
          </p:nvPr>
        </p:nvSpPr>
        <p:spPr>
          <a:xfrm>
            <a:off x="609918" y="1137920"/>
            <a:ext cx="10978515" cy="4947920"/>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9993965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_Empty">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8350" cy="6858000"/>
          </a:xfrm>
        </p:spPr>
        <p:txBody>
          <a:bodyPr anchor="ctr"/>
          <a:lstStyle>
            <a:lvl1pPr marL="0" indent="0" algn="ctr">
              <a:buNone/>
              <a:defRPr/>
            </a:lvl1pPr>
          </a:lstStyle>
          <a:p>
            <a:r>
              <a:rPr lang="en-IN" dirty="0"/>
              <a:t>Video</a:t>
            </a:r>
          </a:p>
        </p:txBody>
      </p:sp>
      <p:sp>
        <p:nvSpPr>
          <p:cNvPr id="2" name="Date Placeholder 1">
            <a:extLst>
              <a:ext uri="{FF2B5EF4-FFF2-40B4-BE49-F238E27FC236}">
                <a16:creationId xmlns:a16="http://schemas.microsoft.com/office/drawing/2014/main" id="{E943830C-23AE-48E4-B9DE-E91E6CE0B8B9}"/>
              </a:ext>
            </a:extLst>
          </p:cNvPr>
          <p:cNvSpPr>
            <a:spLocks noGrp="1"/>
          </p:cNvSpPr>
          <p:nvPr>
            <p:ph type="dt" sz="half" idx="11"/>
          </p:nvPr>
        </p:nvSpPr>
        <p:spPr/>
        <p:txBody>
          <a:bodyPr/>
          <a:lstStyle/>
          <a:p>
            <a:fld id="{14C6C785-6C59-45DC-8B37-51E122359CD8}" type="datetime3">
              <a:rPr lang="en-US" smtClean="0"/>
              <a:t>23 October 2025</a:t>
            </a:fld>
            <a:endParaRPr lang="en-IN" dirty="0"/>
          </a:p>
        </p:txBody>
      </p:sp>
      <p:sp>
        <p:nvSpPr>
          <p:cNvPr id="4" name="Footer Placeholder 3">
            <a:extLst>
              <a:ext uri="{FF2B5EF4-FFF2-40B4-BE49-F238E27FC236}">
                <a16:creationId xmlns:a16="http://schemas.microsoft.com/office/drawing/2014/main" id="{B0F742A9-BF69-4BF2-966C-3D76FC687FBA}"/>
              </a:ext>
            </a:extLst>
          </p:cNvPr>
          <p:cNvSpPr>
            <a:spLocks noGrp="1"/>
          </p:cNvSpPr>
          <p:nvPr>
            <p:ph type="ftr" sz="quarter" idx="12"/>
          </p:nvPr>
        </p:nvSpPr>
        <p:spPr/>
        <p:txBody>
          <a:bodyPr/>
          <a:lstStyle/>
          <a:p>
            <a:r>
              <a:rPr lang="es-AR"/>
              <a:t>Impacto del COVID-19 en Argentina</a:t>
            </a:r>
            <a:endParaRPr lang="en-IN" dirty="0"/>
          </a:p>
        </p:txBody>
      </p:sp>
      <p:sp>
        <p:nvSpPr>
          <p:cNvPr id="5" name="Slide Number Placeholder 4">
            <a:extLst>
              <a:ext uri="{FF2B5EF4-FFF2-40B4-BE49-F238E27FC236}">
                <a16:creationId xmlns:a16="http://schemas.microsoft.com/office/drawing/2014/main" id="{9B65F912-EBE8-413B-A241-0FB3A540BA82}"/>
              </a:ext>
            </a:extLst>
          </p:cNvPr>
          <p:cNvSpPr>
            <a:spLocks noGrp="1"/>
          </p:cNvSpPr>
          <p:nvPr>
            <p:ph type="sldNum" sz="quarter" idx="13"/>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34603433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Key statem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C37B5C6B-B98B-4A4C-A8A7-B006989B59BC}"/>
              </a:ext>
            </a:extLst>
          </p:cNvPr>
          <p:cNvSpPr>
            <a:spLocks noGrp="1"/>
          </p:cNvSpPr>
          <p:nvPr>
            <p:ph type="dt" sz="half" idx="10"/>
          </p:nvPr>
        </p:nvSpPr>
        <p:spPr/>
        <p:txBody>
          <a:bodyPr/>
          <a:lstStyle/>
          <a:p>
            <a:fld id="{7A5C92D1-1898-4A49-BCEA-12C36D06CCF0}" type="datetime3">
              <a:rPr lang="en-US" smtClean="0"/>
              <a:t>23 October 2025</a:t>
            </a:fld>
            <a:endParaRPr lang="en-IN" dirty="0"/>
          </a:p>
        </p:txBody>
      </p:sp>
      <p:sp>
        <p:nvSpPr>
          <p:cNvPr id="6" name="Footer Placeholder 5">
            <a:extLst>
              <a:ext uri="{FF2B5EF4-FFF2-40B4-BE49-F238E27FC236}">
                <a16:creationId xmlns:a16="http://schemas.microsoft.com/office/drawing/2014/main" id="{3CEF6675-2050-4038-B9E1-B80DB63D730E}"/>
              </a:ext>
            </a:extLst>
          </p:cNvPr>
          <p:cNvSpPr>
            <a:spLocks noGrp="1"/>
          </p:cNvSpPr>
          <p:nvPr>
            <p:ph type="ftr" sz="quarter" idx="11"/>
          </p:nvPr>
        </p:nvSpPr>
        <p:spPr/>
        <p:txBody>
          <a:bodyPr/>
          <a:lstStyle/>
          <a:p>
            <a:r>
              <a:rPr lang="es-AR"/>
              <a:t>Impacto del COVID-19 en Argentina</a:t>
            </a:r>
            <a:endParaRPr lang="en-IN" dirty="0"/>
          </a:p>
        </p:txBody>
      </p:sp>
      <p:sp>
        <p:nvSpPr>
          <p:cNvPr id="7" name="Slide Number Placeholder 6">
            <a:extLst>
              <a:ext uri="{FF2B5EF4-FFF2-40B4-BE49-F238E27FC236}">
                <a16:creationId xmlns:a16="http://schemas.microsoft.com/office/drawing/2014/main" id="{BBA4D6F3-1431-4069-B814-25584667728F}"/>
              </a:ext>
            </a:extLst>
          </p:cNvPr>
          <p:cNvSpPr>
            <a:spLocks noGrp="1"/>
          </p:cNvSpPr>
          <p:nvPr>
            <p:ph type="sldNum" sz="quarter" idx="12"/>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8897971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Focused dat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897186E-D73E-46D0-965A-D83686BA73F7}"/>
              </a:ext>
            </a:extLst>
          </p:cNvPr>
          <p:cNvSpPr>
            <a:spLocks noGrp="1"/>
          </p:cNvSpPr>
          <p:nvPr>
            <p:ph type="dt" sz="half" idx="10"/>
          </p:nvPr>
        </p:nvSpPr>
        <p:spPr/>
        <p:txBody>
          <a:bodyPr/>
          <a:lstStyle/>
          <a:p>
            <a:fld id="{F9D8C9E1-7858-4E09-B6C4-381AF7E9052A}" type="datetime3">
              <a:rPr lang="en-US" smtClean="0"/>
              <a:t>23 October 2025</a:t>
            </a:fld>
            <a:endParaRPr lang="en-IN" dirty="0"/>
          </a:p>
        </p:txBody>
      </p:sp>
      <p:sp>
        <p:nvSpPr>
          <p:cNvPr id="3" name="Footer Placeholder 2">
            <a:extLst>
              <a:ext uri="{FF2B5EF4-FFF2-40B4-BE49-F238E27FC236}">
                <a16:creationId xmlns:a16="http://schemas.microsoft.com/office/drawing/2014/main" id="{9DEF40EA-FE63-4D50-8C90-EC25A860C0C3}"/>
              </a:ext>
            </a:extLst>
          </p:cNvPr>
          <p:cNvSpPr>
            <a:spLocks noGrp="1"/>
          </p:cNvSpPr>
          <p:nvPr>
            <p:ph type="ftr" sz="quarter" idx="11"/>
          </p:nvPr>
        </p:nvSpPr>
        <p:spPr/>
        <p:txBody>
          <a:bodyPr/>
          <a:lstStyle/>
          <a:p>
            <a:r>
              <a:rPr lang="es-AR"/>
              <a:t>Impacto del COVID-19 en Argentina</a:t>
            </a:r>
            <a:endParaRPr lang="en-IN" dirty="0"/>
          </a:p>
        </p:txBody>
      </p:sp>
      <p:sp>
        <p:nvSpPr>
          <p:cNvPr id="4" name="Slide Number Placeholder 3">
            <a:extLst>
              <a:ext uri="{FF2B5EF4-FFF2-40B4-BE49-F238E27FC236}">
                <a16:creationId xmlns:a16="http://schemas.microsoft.com/office/drawing/2014/main" id="{3F37420B-CF82-4784-8E9C-5C496E27C509}"/>
              </a:ext>
            </a:extLst>
          </p:cNvPr>
          <p:cNvSpPr>
            <a:spLocks noGrp="1"/>
          </p:cNvSpPr>
          <p:nvPr>
            <p:ph type="sldNum" sz="quarter" idx="12"/>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108508395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_Stand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918" y="294200"/>
            <a:ext cx="10978515" cy="590400"/>
          </a:xfrm>
        </p:spPr>
        <p:txBody>
          <a:bodyPr/>
          <a:lstStyle>
            <a:lvl1pPr>
              <a:defRPr sz="2400">
                <a:solidFill>
                  <a:schemeClr val="bg1"/>
                </a:solidFill>
              </a:defRPr>
            </a:lvl1pPr>
          </a:lstStyle>
          <a:p>
            <a:r>
              <a:rPr lang="en-US" dirty="0"/>
              <a:t>Standard slide</a:t>
            </a:r>
            <a:endParaRPr lang="en-GB" dirty="0"/>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3" name="Date Placeholder 2">
            <a:extLst>
              <a:ext uri="{FF2B5EF4-FFF2-40B4-BE49-F238E27FC236}">
                <a16:creationId xmlns:a16="http://schemas.microsoft.com/office/drawing/2014/main" id="{7BD5E823-546D-4100-9D33-42F450A382EF}"/>
              </a:ext>
            </a:extLst>
          </p:cNvPr>
          <p:cNvSpPr>
            <a:spLocks noGrp="1"/>
          </p:cNvSpPr>
          <p:nvPr>
            <p:ph type="dt" sz="half" idx="10"/>
          </p:nvPr>
        </p:nvSpPr>
        <p:spPr/>
        <p:txBody>
          <a:bodyPr/>
          <a:lstStyle/>
          <a:p>
            <a:fld id="{D1352DD2-E31A-4D24-A69C-FA7124AAE48D}" type="datetime3">
              <a:rPr lang="en-US" smtClean="0"/>
              <a:t>23 October 2025</a:t>
            </a:fld>
            <a:endParaRPr lang="en-IN" dirty="0"/>
          </a:p>
        </p:txBody>
      </p:sp>
      <p:sp>
        <p:nvSpPr>
          <p:cNvPr id="4" name="Footer Placeholder 3">
            <a:extLst>
              <a:ext uri="{FF2B5EF4-FFF2-40B4-BE49-F238E27FC236}">
                <a16:creationId xmlns:a16="http://schemas.microsoft.com/office/drawing/2014/main" id="{D4EEA008-3E80-49A8-A128-C1EEB8A02F06}"/>
              </a:ext>
            </a:extLst>
          </p:cNvPr>
          <p:cNvSpPr>
            <a:spLocks noGrp="1"/>
          </p:cNvSpPr>
          <p:nvPr>
            <p:ph type="ftr" sz="quarter" idx="11"/>
          </p:nvPr>
        </p:nvSpPr>
        <p:spPr/>
        <p:txBody>
          <a:bodyPr/>
          <a:lstStyle/>
          <a:p>
            <a:r>
              <a:rPr lang="es-AR"/>
              <a:t>Impacto del COVID-19 en Argentina</a:t>
            </a:r>
            <a:endParaRPr lang="en-IN" dirty="0"/>
          </a:p>
        </p:txBody>
      </p:sp>
      <p:sp>
        <p:nvSpPr>
          <p:cNvPr id="5" name="Slide Number Placeholder 4">
            <a:extLst>
              <a:ext uri="{FF2B5EF4-FFF2-40B4-BE49-F238E27FC236}">
                <a16:creationId xmlns:a16="http://schemas.microsoft.com/office/drawing/2014/main" id="{0A192330-2E70-49F4-A5DA-F82320E7080E}"/>
              </a:ext>
            </a:extLst>
          </p:cNvPr>
          <p:cNvSpPr>
            <a:spLocks noGrp="1"/>
          </p:cNvSpPr>
          <p:nvPr>
            <p:ph type="sldNum" sz="quarter" idx="12"/>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703271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648" y="1869440"/>
            <a:ext cx="5393208" cy="4256075"/>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9632" y="1869440"/>
            <a:ext cx="5393208" cy="4256075"/>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9"/>
          <p:cNvSpPr>
            <a:spLocks noGrp="1"/>
          </p:cNvSpPr>
          <p:nvPr>
            <p:ph type="body" sz="quarter" idx="12"/>
          </p:nvPr>
        </p:nvSpPr>
        <p:spPr>
          <a:xfrm>
            <a:off x="609918" y="1137920"/>
            <a:ext cx="5393208" cy="640800"/>
          </a:xfrm>
        </p:spPr>
        <p:txBody>
          <a:bodyPr anchor="t" anchorCtr="0"/>
          <a:lstStyle>
            <a:lvl1pPr>
              <a:buNone/>
              <a:defRPr b="1">
                <a:solidFill>
                  <a:schemeClr val="bg1"/>
                </a:solidFill>
              </a:defRPr>
            </a:lvl1pPr>
          </a:lstStyle>
          <a:p>
            <a:pPr lvl="0"/>
            <a:endParaRPr lang="en-GB" dirty="0"/>
          </a:p>
        </p:txBody>
      </p:sp>
      <p:sp>
        <p:nvSpPr>
          <p:cNvPr id="11" name="Text Placeholder 9"/>
          <p:cNvSpPr>
            <a:spLocks noGrp="1"/>
          </p:cNvSpPr>
          <p:nvPr>
            <p:ph type="body" sz="quarter" idx="13"/>
          </p:nvPr>
        </p:nvSpPr>
        <p:spPr>
          <a:xfrm>
            <a:off x="6199632" y="1137920"/>
            <a:ext cx="5393208" cy="640800"/>
          </a:xfrm>
        </p:spPr>
        <p:txBody>
          <a:bodyPr anchor="t" anchorCtr="0"/>
          <a:lstStyle>
            <a:lvl1pPr>
              <a:buNone/>
              <a:defRPr b="1">
                <a:solidFill>
                  <a:schemeClr val="bg1"/>
                </a:solidFill>
              </a:defRPr>
            </a:lvl1pPr>
          </a:lstStyle>
          <a:p>
            <a:pPr lvl="0"/>
            <a:endParaRPr lang="en-GB" dirty="0"/>
          </a:p>
        </p:txBody>
      </p:sp>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dirty="0"/>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5" name="Date Placeholder 4">
            <a:extLst>
              <a:ext uri="{FF2B5EF4-FFF2-40B4-BE49-F238E27FC236}">
                <a16:creationId xmlns:a16="http://schemas.microsoft.com/office/drawing/2014/main" id="{6A3CD3F7-62DC-4CC4-8F34-C353DB087D7C}"/>
              </a:ext>
            </a:extLst>
          </p:cNvPr>
          <p:cNvSpPr>
            <a:spLocks noGrp="1"/>
          </p:cNvSpPr>
          <p:nvPr>
            <p:ph type="dt" sz="half" idx="14"/>
          </p:nvPr>
        </p:nvSpPr>
        <p:spPr/>
        <p:txBody>
          <a:bodyPr/>
          <a:lstStyle/>
          <a:p>
            <a:fld id="{6A42A588-B1AC-4736-80C0-0D07EBDA0E01}" type="datetime3">
              <a:rPr lang="en-US" smtClean="0"/>
              <a:t>23 October 2025</a:t>
            </a:fld>
            <a:endParaRPr lang="en-IN" dirty="0"/>
          </a:p>
        </p:txBody>
      </p:sp>
      <p:sp>
        <p:nvSpPr>
          <p:cNvPr id="6" name="Footer Placeholder 5">
            <a:extLst>
              <a:ext uri="{FF2B5EF4-FFF2-40B4-BE49-F238E27FC236}">
                <a16:creationId xmlns:a16="http://schemas.microsoft.com/office/drawing/2014/main" id="{4BD2EC01-3D34-4D32-9B76-5269D1AA4651}"/>
              </a:ext>
            </a:extLst>
          </p:cNvPr>
          <p:cNvSpPr>
            <a:spLocks noGrp="1"/>
          </p:cNvSpPr>
          <p:nvPr>
            <p:ph type="ftr" sz="quarter" idx="15"/>
          </p:nvPr>
        </p:nvSpPr>
        <p:spPr/>
        <p:txBody>
          <a:bodyPr/>
          <a:lstStyle/>
          <a:p>
            <a:r>
              <a:rPr lang="es-AR"/>
              <a:t>Impacto del COVID-19 en Argentina</a:t>
            </a:r>
            <a:endParaRPr lang="en-IN" dirty="0"/>
          </a:p>
        </p:txBody>
      </p:sp>
      <p:sp>
        <p:nvSpPr>
          <p:cNvPr id="7" name="Slide Number Placeholder 6">
            <a:extLst>
              <a:ext uri="{FF2B5EF4-FFF2-40B4-BE49-F238E27FC236}">
                <a16:creationId xmlns:a16="http://schemas.microsoft.com/office/drawing/2014/main" id="{24BE1C2B-4DA4-468F-9976-85F6CBF826F1}"/>
              </a:ext>
            </a:extLst>
          </p:cNvPr>
          <p:cNvSpPr>
            <a:spLocks noGrp="1"/>
          </p:cNvSpPr>
          <p:nvPr>
            <p:ph type="sldNum" sz="quarter" idx="16"/>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11027327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5_Standard slide_no bullets">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7180" y="0"/>
            <a:ext cx="5971170" cy="6858000"/>
          </a:xfrm>
        </p:spPr>
        <p:txBody>
          <a:bodyPr/>
          <a:lstStyle/>
          <a:p>
            <a:endParaRPr lang="en-IN"/>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369705" y="2578743"/>
            <a:ext cx="4537959" cy="1055708"/>
          </a:xfrm>
        </p:spPr>
        <p:txBody>
          <a:bodyPr/>
          <a:lstStyle>
            <a:lvl1pPr marL="0" indent="0">
              <a:buNone/>
              <a:defRPr sz="3000"/>
            </a:lvl1pPr>
          </a:lstStyle>
          <a:p>
            <a:pPr lvl="0"/>
            <a:r>
              <a:rPr lang="en-IN" dirty="0"/>
              <a:t>Chapter Title</a:t>
            </a:r>
          </a:p>
          <a:p>
            <a:pPr lvl="0"/>
            <a:r>
              <a:rPr lang="en-IN" dirty="0"/>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369705" y="3840384"/>
            <a:ext cx="4537959" cy="1055708"/>
          </a:xfrm>
        </p:spPr>
        <p:txBody>
          <a:bodyPr/>
          <a:lstStyle>
            <a:lvl1pPr marL="0" indent="0">
              <a:buNone/>
              <a:defRPr sz="1600"/>
            </a:lvl1pPr>
          </a:lstStyle>
          <a:p>
            <a:pPr lvl="0"/>
            <a:r>
              <a:rPr lang="en-IN" dirty="0"/>
              <a:t>text</a:t>
            </a:r>
          </a:p>
        </p:txBody>
      </p:sp>
      <p:sp>
        <p:nvSpPr>
          <p:cNvPr id="2" name="Date Placeholder 1">
            <a:extLst>
              <a:ext uri="{FF2B5EF4-FFF2-40B4-BE49-F238E27FC236}">
                <a16:creationId xmlns:a16="http://schemas.microsoft.com/office/drawing/2014/main" id="{E3EABBDA-A77F-45A2-9996-90CD0EE5C388}"/>
              </a:ext>
            </a:extLst>
          </p:cNvPr>
          <p:cNvSpPr>
            <a:spLocks noGrp="1"/>
          </p:cNvSpPr>
          <p:nvPr>
            <p:ph type="dt" sz="half" idx="13"/>
          </p:nvPr>
        </p:nvSpPr>
        <p:spPr/>
        <p:txBody>
          <a:bodyPr/>
          <a:lstStyle/>
          <a:p>
            <a:fld id="{5B0EC67A-3156-44E9-A6DE-EFFD57DC9104}" type="datetime3">
              <a:rPr lang="en-US" smtClean="0"/>
              <a:t>23 October 2025</a:t>
            </a:fld>
            <a:endParaRPr lang="en-IN" dirty="0"/>
          </a:p>
        </p:txBody>
      </p:sp>
      <p:sp>
        <p:nvSpPr>
          <p:cNvPr id="3" name="Footer Placeholder 2">
            <a:extLst>
              <a:ext uri="{FF2B5EF4-FFF2-40B4-BE49-F238E27FC236}">
                <a16:creationId xmlns:a16="http://schemas.microsoft.com/office/drawing/2014/main" id="{0F883B36-3BA3-42B4-A811-65C0AF01A86F}"/>
              </a:ext>
            </a:extLst>
          </p:cNvPr>
          <p:cNvSpPr>
            <a:spLocks noGrp="1"/>
          </p:cNvSpPr>
          <p:nvPr>
            <p:ph type="ftr" sz="quarter" idx="14"/>
          </p:nvPr>
        </p:nvSpPr>
        <p:spPr/>
        <p:txBody>
          <a:bodyPr/>
          <a:lstStyle/>
          <a:p>
            <a:r>
              <a:rPr lang="es-AR"/>
              <a:t>Impacto del COVID-19 en Argentina</a:t>
            </a:r>
            <a:endParaRPr lang="en-IN" dirty="0"/>
          </a:p>
        </p:txBody>
      </p:sp>
      <p:sp>
        <p:nvSpPr>
          <p:cNvPr id="4" name="Slide Number Placeholder 3">
            <a:extLst>
              <a:ext uri="{FF2B5EF4-FFF2-40B4-BE49-F238E27FC236}">
                <a16:creationId xmlns:a16="http://schemas.microsoft.com/office/drawing/2014/main" id="{89D9C98C-F30E-45BC-A1D9-67DB57119DCE}"/>
              </a:ext>
            </a:extLst>
          </p:cNvPr>
          <p:cNvSpPr>
            <a:spLocks noGrp="1"/>
          </p:cNvSpPr>
          <p:nvPr>
            <p:ph type="sldNum" sz="quarter" idx="15"/>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33824980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6_Standard slide_no bulle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352800" y="2851522"/>
            <a:ext cx="4447800" cy="1202318"/>
          </a:xfrm>
        </p:spPr>
        <p:txBody>
          <a:bodyPr vert="horz" lIns="0" tIns="0" rIns="0" bIns="0" rtlCol="0" anchor="ctr" anchorCtr="0">
            <a:noAutofit/>
          </a:bodyPr>
          <a:lstStyle>
            <a:lvl1pPr marL="0" indent="0">
              <a:buNone/>
              <a:defRPr kumimoji="0" lang="en-IN" sz="3600" b="0" i="0" u="none" strike="noStrike" cap="none" spc="0" normalizeH="0" baseline="0" dirty="0">
                <a:ln>
                  <a:noFill/>
                </a:ln>
                <a:solidFill>
                  <a:schemeClr val="bg1"/>
                </a:solidFill>
                <a:effectLst/>
                <a:uLnTx/>
                <a:uFillTx/>
                <a:latin typeface="EYInterstate Light" panose="02000506000000020004" pitchFamily="2" charset="0"/>
                <a:ea typeface="+mj-ea"/>
                <a:cs typeface="+mj-cs"/>
              </a:defRPr>
            </a:lvl1pPr>
          </a:lstStyle>
          <a:p>
            <a:pPr marL="356616" marR="0" lvl="0" indent="-356616" defTabSz="1007887" fontAlgn="auto">
              <a:lnSpc>
                <a:spcPct val="100000"/>
              </a:lnSpc>
              <a:spcBef>
                <a:spcPct val="0"/>
              </a:spcBef>
              <a:spcAft>
                <a:spcPts val="0"/>
              </a:spcAft>
              <a:buClrTx/>
              <a:buSzTx/>
              <a:tabLst/>
            </a:pPr>
            <a:r>
              <a:rPr lang="en-US" dirty="0"/>
              <a:t>Chapter Title</a:t>
            </a:r>
            <a:endParaRPr lang="en-IN" dirty="0"/>
          </a:p>
        </p:txBody>
      </p:sp>
      <p:sp>
        <p:nvSpPr>
          <p:cNvPr id="2" name="Date Placeholder 1">
            <a:extLst>
              <a:ext uri="{FF2B5EF4-FFF2-40B4-BE49-F238E27FC236}">
                <a16:creationId xmlns:a16="http://schemas.microsoft.com/office/drawing/2014/main" id="{D00C2D9D-B0D7-494E-9184-FCD6E94AACE5}"/>
              </a:ext>
            </a:extLst>
          </p:cNvPr>
          <p:cNvSpPr>
            <a:spLocks noGrp="1"/>
          </p:cNvSpPr>
          <p:nvPr>
            <p:ph type="dt" sz="half" idx="11"/>
          </p:nvPr>
        </p:nvSpPr>
        <p:spPr/>
        <p:txBody>
          <a:bodyPr/>
          <a:lstStyle/>
          <a:p>
            <a:fld id="{769E4362-8EAA-47BE-BD27-4EFBB4BB475E}" type="datetime3">
              <a:rPr lang="en-US" smtClean="0"/>
              <a:t>23 October 2025</a:t>
            </a:fld>
            <a:endParaRPr lang="en-IN" dirty="0"/>
          </a:p>
        </p:txBody>
      </p:sp>
      <p:sp>
        <p:nvSpPr>
          <p:cNvPr id="3" name="Footer Placeholder 2">
            <a:extLst>
              <a:ext uri="{FF2B5EF4-FFF2-40B4-BE49-F238E27FC236}">
                <a16:creationId xmlns:a16="http://schemas.microsoft.com/office/drawing/2014/main" id="{587FD91A-AB40-450B-8784-9A5D99C62D81}"/>
              </a:ext>
            </a:extLst>
          </p:cNvPr>
          <p:cNvSpPr>
            <a:spLocks noGrp="1"/>
          </p:cNvSpPr>
          <p:nvPr>
            <p:ph type="ftr" sz="quarter" idx="12"/>
          </p:nvPr>
        </p:nvSpPr>
        <p:spPr/>
        <p:txBody>
          <a:bodyPr/>
          <a:lstStyle/>
          <a:p>
            <a:r>
              <a:rPr lang="es-AR"/>
              <a:t>Impacto del COVID-19 en Argentina</a:t>
            </a:r>
            <a:endParaRPr lang="en-IN" dirty="0"/>
          </a:p>
        </p:txBody>
      </p:sp>
      <p:sp>
        <p:nvSpPr>
          <p:cNvPr id="4" name="Slide Number Placeholder 3">
            <a:extLst>
              <a:ext uri="{FF2B5EF4-FFF2-40B4-BE49-F238E27FC236}">
                <a16:creationId xmlns:a16="http://schemas.microsoft.com/office/drawing/2014/main" id="{C2CE5F90-7113-4FA1-AFCF-3BC8EF010002}"/>
              </a:ext>
            </a:extLst>
          </p:cNvPr>
          <p:cNvSpPr>
            <a:spLocks noGrp="1"/>
          </p:cNvSpPr>
          <p:nvPr>
            <p:ph type="sldNum" sz="quarter" idx="13"/>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25288088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Divider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D5388A-86DF-494E-B137-EE20B7E1CF99}"/>
              </a:ext>
            </a:extLst>
          </p:cNvPr>
          <p:cNvSpPr>
            <a:spLocks noGrp="1"/>
          </p:cNvSpPr>
          <p:nvPr>
            <p:ph type="dt" sz="half" idx="10"/>
          </p:nvPr>
        </p:nvSpPr>
        <p:spPr/>
        <p:txBody>
          <a:bodyPr/>
          <a:lstStyle/>
          <a:p>
            <a:fld id="{84E35DD0-1D19-4DA4-9A0D-EBB3C108B23D}" type="datetime3">
              <a:rPr lang="en-US" smtClean="0"/>
              <a:t>23 October 2025</a:t>
            </a:fld>
            <a:endParaRPr lang="en-IN" dirty="0"/>
          </a:p>
        </p:txBody>
      </p:sp>
      <p:sp>
        <p:nvSpPr>
          <p:cNvPr id="3" name="Footer Placeholder 2">
            <a:extLst>
              <a:ext uri="{FF2B5EF4-FFF2-40B4-BE49-F238E27FC236}">
                <a16:creationId xmlns:a16="http://schemas.microsoft.com/office/drawing/2014/main" id="{7297E548-6FF4-4D89-ADE0-60181F5365D0}"/>
              </a:ext>
            </a:extLst>
          </p:cNvPr>
          <p:cNvSpPr>
            <a:spLocks noGrp="1"/>
          </p:cNvSpPr>
          <p:nvPr>
            <p:ph type="ftr" sz="quarter" idx="11"/>
          </p:nvPr>
        </p:nvSpPr>
        <p:spPr/>
        <p:txBody>
          <a:bodyPr/>
          <a:lstStyle/>
          <a:p>
            <a:r>
              <a:rPr lang="es-AR"/>
              <a:t>Impacto del COVID-19 en Argentina</a:t>
            </a:r>
            <a:endParaRPr lang="en-IN" dirty="0"/>
          </a:p>
        </p:txBody>
      </p:sp>
      <p:sp>
        <p:nvSpPr>
          <p:cNvPr id="4" name="Slide Number Placeholder 3">
            <a:extLst>
              <a:ext uri="{FF2B5EF4-FFF2-40B4-BE49-F238E27FC236}">
                <a16:creationId xmlns:a16="http://schemas.microsoft.com/office/drawing/2014/main" id="{810B0A8B-D001-432B-877C-21558412BB33}"/>
              </a:ext>
            </a:extLst>
          </p:cNvPr>
          <p:cNvSpPr>
            <a:spLocks noGrp="1"/>
          </p:cNvSpPr>
          <p:nvPr>
            <p:ph type="sldNum" sz="quarter" idx="12"/>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2284886263"/>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userDrawn="1">
  <p:cSld name="3_Final legal text">
    <p:spTree>
      <p:nvGrpSpPr>
        <p:cNvPr id="1" name=""/>
        <p:cNvGrpSpPr/>
        <p:nvPr/>
      </p:nvGrpSpPr>
      <p:grpSpPr>
        <a:xfrm>
          <a:off x="0" y="0"/>
          <a:ext cx="0" cy="0"/>
          <a:chOff x="0" y="0"/>
          <a:chExt cx="0" cy="0"/>
        </a:xfrm>
      </p:grpSpPr>
      <p:sp>
        <p:nvSpPr>
          <p:cNvPr id="8" name="Content Placeholder 2"/>
          <p:cNvSpPr>
            <a:spLocks noGrp="1"/>
          </p:cNvSpPr>
          <p:nvPr>
            <p:ph idx="1"/>
          </p:nvPr>
        </p:nvSpPr>
        <p:spPr>
          <a:xfrm>
            <a:off x="607799" y="719139"/>
            <a:ext cx="4677635"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EYInterstate Light" panose="02000506000000020004" pitchFamily="2"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213" indent="-176213" algn="l" defTabSz="995363"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913" indent="-188913" algn="l" defTabSz="995363"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1311815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1_Cover">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498115" y="795662"/>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ctrTitle"/>
          </p:nvPr>
        </p:nvSpPr>
        <p:spPr>
          <a:xfrm>
            <a:off x="775504" y="1954221"/>
            <a:ext cx="4328932" cy="979702"/>
          </a:xfrm>
        </p:spPr>
        <p:txBody>
          <a:bodyPr/>
          <a:lstStyle>
            <a:lvl1pPr>
              <a:defRPr sz="3000"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2" name="Subtitle 2"/>
          <p:cNvSpPr>
            <a:spLocks noGrp="1"/>
          </p:cNvSpPr>
          <p:nvPr>
            <p:ph type="subTitle" idx="1"/>
          </p:nvPr>
        </p:nvSpPr>
        <p:spPr>
          <a:xfrm>
            <a:off x="775504" y="3046158"/>
            <a:ext cx="4328932" cy="1046323"/>
          </a:xfrm>
        </p:spPr>
        <p:txBody>
          <a:bodyPr/>
          <a:lstStyle>
            <a:lvl1pPr marL="0" indent="0" algn="l">
              <a:spcAft>
                <a:spcPts val="1200"/>
              </a:spcAft>
              <a:buNone/>
              <a:defRPr sz="2000">
                <a:solidFill>
                  <a:schemeClr val="bg1"/>
                </a:solidFill>
                <a:latin typeface="EYInterstate" panose="02000503020000020004" pitchFamily="2"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edit Master subtitle style</a:t>
            </a:r>
            <a:endParaRPr lang="en-GB" dirty="0"/>
          </a:p>
        </p:txBody>
      </p:sp>
      <p:cxnSp>
        <p:nvCxnSpPr>
          <p:cNvPr id="7" name="Straight Connector 6">
            <a:extLst>
              <a:ext uri="{FF2B5EF4-FFF2-40B4-BE49-F238E27FC236}">
                <a16:creationId xmlns:a16="http://schemas.microsoft.com/office/drawing/2014/main" id="{F93BD223-2224-476C-AB5C-300C248C1618}"/>
              </a:ext>
            </a:extLst>
          </p:cNvPr>
          <p:cNvCxnSpPr>
            <a:cxnSpLocks/>
          </p:cNvCxnSpPr>
          <p:nvPr userDrawn="1"/>
        </p:nvCxnSpPr>
        <p:spPr>
          <a:xfrm>
            <a:off x="1333184" y="5709060"/>
            <a:ext cx="8122101" cy="0"/>
          </a:xfrm>
          <a:prstGeom prst="line">
            <a:avLst/>
          </a:prstGeom>
          <a:ln>
            <a:solidFill>
              <a:srgbClr val="82829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51B4C43-E5F8-400E-A971-58A3766B1BF0}"/>
              </a:ext>
            </a:extLst>
          </p:cNvPr>
          <p:cNvSpPr txBox="1"/>
          <p:nvPr userDrawn="1"/>
        </p:nvSpPr>
        <p:spPr>
          <a:xfrm>
            <a:off x="461984" y="5605200"/>
            <a:ext cx="1045073" cy="197581"/>
          </a:xfrm>
          <a:prstGeom prst="rect">
            <a:avLst/>
          </a:prstGeom>
          <a:noFill/>
        </p:spPr>
        <p:txBody>
          <a:bodyPr wrap="square" lIns="0" tIns="0" rIns="0" bIns="0" rtlCol="0" anchor="ctr" anchorCtr="0">
            <a:noAutofit/>
          </a:bodyPr>
          <a:lstStyle/>
          <a:p>
            <a:r>
              <a:rPr lang="en-GB" sz="1200" dirty="0">
                <a:solidFill>
                  <a:srgbClr val="828290"/>
                </a:solidFill>
                <a:latin typeface="EYInterstate Light" panose="02000506000000020004" pitchFamily="2" charset="0"/>
              </a:rPr>
              <a:t>Written by</a:t>
            </a:r>
          </a:p>
        </p:txBody>
      </p:sp>
      <p:sp>
        <p:nvSpPr>
          <p:cNvPr id="10" name="Text Placeholder 16">
            <a:extLst>
              <a:ext uri="{FF2B5EF4-FFF2-40B4-BE49-F238E27FC236}">
                <a16:creationId xmlns:a16="http://schemas.microsoft.com/office/drawing/2014/main" id="{A9465B6B-DFD4-4E0C-9ACE-E88CA2220464}"/>
              </a:ext>
            </a:extLst>
          </p:cNvPr>
          <p:cNvSpPr>
            <a:spLocks noGrp="1"/>
          </p:cNvSpPr>
          <p:nvPr>
            <p:ph type="body" sz="quarter" idx="14" hasCustomPrompt="1"/>
          </p:nvPr>
        </p:nvSpPr>
        <p:spPr>
          <a:xfrm>
            <a:off x="1333184" y="6019189"/>
            <a:ext cx="3089275" cy="180000"/>
          </a:xfrm>
        </p:spPr>
        <p:txBody>
          <a:bodyPr/>
          <a:lstStyle>
            <a:lvl1pPr marL="0" indent="0">
              <a:buNone/>
              <a:defRPr sz="1200">
                <a:solidFill>
                  <a:schemeClr val="bg1"/>
                </a:solidFill>
              </a:defRPr>
            </a:lvl1pPr>
          </a:lstStyle>
          <a:p>
            <a:pPr lvl="0"/>
            <a:r>
              <a:rPr lang="en-US" dirty="0"/>
              <a:t>Name Surname</a:t>
            </a:r>
            <a:endParaRPr lang="en-GB" dirty="0"/>
          </a:p>
        </p:txBody>
      </p:sp>
      <p:sp>
        <p:nvSpPr>
          <p:cNvPr id="13" name="Text Placeholder 16">
            <a:extLst>
              <a:ext uri="{FF2B5EF4-FFF2-40B4-BE49-F238E27FC236}">
                <a16:creationId xmlns:a16="http://schemas.microsoft.com/office/drawing/2014/main" id="{A1F2ED22-5637-4AB8-ABD8-3693A6EA55FD}"/>
              </a:ext>
            </a:extLst>
          </p:cNvPr>
          <p:cNvSpPr>
            <a:spLocks noGrp="1"/>
          </p:cNvSpPr>
          <p:nvPr>
            <p:ph type="body" sz="quarter" idx="15" hasCustomPrompt="1"/>
          </p:nvPr>
        </p:nvSpPr>
        <p:spPr>
          <a:xfrm>
            <a:off x="1333184" y="6216807"/>
            <a:ext cx="3089275" cy="180000"/>
          </a:xfrm>
        </p:spPr>
        <p:txBody>
          <a:bodyPr/>
          <a:lstStyle>
            <a:lvl1pPr marL="0" indent="0">
              <a:buNone/>
              <a:defRPr sz="1200">
                <a:solidFill>
                  <a:schemeClr val="bg1"/>
                </a:solidFill>
              </a:defRPr>
            </a:lvl1pPr>
          </a:lstStyle>
          <a:p>
            <a:pPr lvl="0"/>
            <a:r>
              <a:rPr lang="en-US" dirty="0"/>
              <a:t>Job Title</a:t>
            </a:r>
            <a:endParaRPr lang="en-GB" dirty="0"/>
          </a:p>
        </p:txBody>
      </p:sp>
      <p:sp>
        <p:nvSpPr>
          <p:cNvPr id="14" name="Picture Placeholder 19">
            <a:extLst>
              <a:ext uri="{FF2B5EF4-FFF2-40B4-BE49-F238E27FC236}">
                <a16:creationId xmlns:a16="http://schemas.microsoft.com/office/drawing/2014/main" id="{29A5E1BC-8F6B-43EF-9FF6-8242E7708BDA}"/>
              </a:ext>
            </a:extLst>
          </p:cNvPr>
          <p:cNvSpPr>
            <a:spLocks noGrp="1"/>
          </p:cNvSpPr>
          <p:nvPr>
            <p:ph type="pic" sz="quarter" idx="16"/>
          </p:nvPr>
        </p:nvSpPr>
        <p:spPr>
          <a:xfrm>
            <a:off x="461983" y="5914642"/>
            <a:ext cx="576000" cy="576000"/>
          </a:xfrm>
          <a:prstGeom prst="ellipse">
            <a:avLst/>
          </a:prstGeom>
        </p:spPr>
        <p:txBody>
          <a:bodyPr anchor="ctr"/>
          <a:lstStyle>
            <a:lvl1pPr marL="0" indent="0" algn="ctr">
              <a:buNone/>
              <a:defRPr sz="900">
                <a:solidFill>
                  <a:schemeClr val="bg1"/>
                </a:solidFill>
              </a:defRPr>
            </a:lvl1pPr>
          </a:lstStyle>
          <a:p>
            <a:endParaRPr lang="en-GB" dirty="0"/>
          </a:p>
        </p:txBody>
      </p:sp>
      <p:grpSp>
        <p:nvGrpSpPr>
          <p:cNvPr id="2" name="Group 4">
            <a:extLst>
              <a:ext uri="{FF2B5EF4-FFF2-40B4-BE49-F238E27FC236}">
                <a16:creationId xmlns:a16="http://schemas.microsoft.com/office/drawing/2014/main" id="{63F02F42-4916-4588-807F-4BB7367EB0EC}"/>
              </a:ext>
            </a:extLst>
          </p:cNvPr>
          <p:cNvGrpSpPr>
            <a:grpSpLocks noChangeAspect="1"/>
          </p:cNvGrpSpPr>
          <p:nvPr userDrawn="1"/>
        </p:nvGrpSpPr>
        <p:grpSpPr bwMode="auto">
          <a:xfrm>
            <a:off x="10364788" y="4960938"/>
            <a:ext cx="1225550" cy="1435100"/>
            <a:chOff x="6529" y="3125"/>
            <a:chExt cx="772" cy="904"/>
          </a:xfrm>
        </p:grpSpPr>
        <p:sp>
          <p:nvSpPr>
            <p:cNvPr id="4" name="Freeform 5">
              <a:extLst>
                <a:ext uri="{FF2B5EF4-FFF2-40B4-BE49-F238E27FC236}">
                  <a16:creationId xmlns:a16="http://schemas.microsoft.com/office/drawing/2014/main" id="{0BD928C5-1C7D-4599-A7E9-8AB1B188C6AA}"/>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 name="Freeform 6">
              <a:extLst>
                <a:ext uri="{FF2B5EF4-FFF2-40B4-BE49-F238E27FC236}">
                  <a16:creationId xmlns:a16="http://schemas.microsoft.com/office/drawing/2014/main" id="{37C281E8-2924-471F-A849-26C37A059B4E}"/>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311004377"/>
      </p:ext>
    </p:extLst>
  </p:cSld>
  <p:clrMapOvr>
    <a:masterClrMapping/>
  </p:clrMapOvr>
  <p:extLst>
    <p:ext uri="{DCECCB84-F9BA-43D5-87BE-67443E8EF086}">
      <p15:sldGuideLst xmlns:p15="http://schemas.microsoft.com/office/powerpoint/2012/main">
        <p15:guide id="1" orient="horz" pos="2160">
          <p15:clr>
            <a:srgbClr val="FBAE40"/>
          </p15:clr>
        </p15:guide>
        <p15:guide id="2" pos="384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Stand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918" y="294200"/>
            <a:ext cx="10978515" cy="590400"/>
          </a:xfrm>
        </p:spPr>
        <p:txBody>
          <a:bodyPr/>
          <a:lstStyle>
            <a:lvl1pPr>
              <a:defRPr sz="2400">
                <a:solidFill>
                  <a:schemeClr val="bg1"/>
                </a:solidFill>
              </a:defRPr>
            </a:lvl1pPr>
          </a:lstStyle>
          <a:p>
            <a:r>
              <a:rPr lang="en-US" dirty="0"/>
              <a:t>Standard slide</a:t>
            </a:r>
            <a:endParaRPr lang="en-GB" dirty="0"/>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3" name="Date Placeholder 2">
            <a:extLst>
              <a:ext uri="{FF2B5EF4-FFF2-40B4-BE49-F238E27FC236}">
                <a16:creationId xmlns:a16="http://schemas.microsoft.com/office/drawing/2014/main" id="{40F0AABF-D862-4E52-856A-98A908BD81E4}"/>
              </a:ext>
            </a:extLst>
          </p:cNvPr>
          <p:cNvSpPr>
            <a:spLocks noGrp="1"/>
          </p:cNvSpPr>
          <p:nvPr>
            <p:ph type="dt" sz="half" idx="10"/>
          </p:nvPr>
        </p:nvSpPr>
        <p:spPr/>
        <p:txBody>
          <a:bodyPr/>
          <a:lstStyle/>
          <a:p>
            <a:fld id="{0F5F2FAD-62E8-4569-B5C6-4ED7B01A6424}" type="datetime3">
              <a:rPr lang="en-US" smtClean="0"/>
              <a:t>23 October 2025</a:t>
            </a:fld>
            <a:endParaRPr lang="en-IN" dirty="0"/>
          </a:p>
        </p:txBody>
      </p:sp>
      <p:sp>
        <p:nvSpPr>
          <p:cNvPr id="4" name="Footer Placeholder 3">
            <a:extLst>
              <a:ext uri="{FF2B5EF4-FFF2-40B4-BE49-F238E27FC236}">
                <a16:creationId xmlns:a16="http://schemas.microsoft.com/office/drawing/2014/main" id="{7F5FDC76-F946-4827-A773-FCD68068B859}"/>
              </a:ext>
            </a:extLst>
          </p:cNvPr>
          <p:cNvSpPr>
            <a:spLocks noGrp="1"/>
          </p:cNvSpPr>
          <p:nvPr>
            <p:ph type="ftr" sz="quarter" idx="11"/>
          </p:nvPr>
        </p:nvSpPr>
        <p:spPr/>
        <p:txBody>
          <a:bodyPr/>
          <a:lstStyle/>
          <a:p>
            <a:r>
              <a:rPr lang="es-AR"/>
              <a:t>Impacto del COVID-19 en Argentina</a:t>
            </a:r>
            <a:endParaRPr lang="en-US" dirty="0"/>
          </a:p>
        </p:txBody>
      </p:sp>
      <p:sp>
        <p:nvSpPr>
          <p:cNvPr id="5" name="Slide Number Placeholder 4">
            <a:extLst>
              <a:ext uri="{FF2B5EF4-FFF2-40B4-BE49-F238E27FC236}">
                <a16:creationId xmlns:a16="http://schemas.microsoft.com/office/drawing/2014/main" id="{2ABF873B-E40B-4AF7-8D2F-967775EB8EA6}"/>
              </a:ext>
            </a:extLst>
          </p:cNvPr>
          <p:cNvSpPr>
            <a:spLocks noGrp="1"/>
          </p:cNvSpPr>
          <p:nvPr>
            <p:ph type="sldNum" sz="quarter" idx="12"/>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13655470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1_Cover alternate">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498115" y="795662"/>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ctrTitle"/>
          </p:nvPr>
        </p:nvSpPr>
        <p:spPr>
          <a:xfrm>
            <a:off x="775504" y="1954221"/>
            <a:ext cx="4328932" cy="979702"/>
          </a:xfrm>
        </p:spPr>
        <p:txBody>
          <a:bodyPr/>
          <a:lstStyle>
            <a:lvl1pPr>
              <a:defRPr sz="3000"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2" name="Subtitle 2"/>
          <p:cNvSpPr>
            <a:spLocks noGrp="1"/>
          </p:cNvSpPr>
          <p:nvPr>
            <p:ph type="subTitle" idx="1"/>
          </p:nvPr>
        </p:nvSpPr>
        <p:spPr>
          <a:xfrm>
            <a:off x="775504" y="3046158"/>
            <a:ext cx="4328932" cy="1046323"/>
          </a:xfrm>
        </p:spPr>
        <p:txBody>
          <a:bodyPr/>
          <a:lstStyle>
            <a:lvl1pPr marL="0" indent="0" algn="l">
              <a:spcAft>
                <a:spcPts val="1200"/>
              </a:spcAft>
              <a:buNone/>
              <a:defRPr sz="2000">
                <a:solidFill>
                  <a:schemeClr val="bg1"/>
                </a:solidFill>
                <a:latin typeface="EYInterstate" panose="02000503020000020004" pitchFamily="2"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edit Master subtitle style</a:t>
            </a:r>
            <a:endParaRPr lang="en-GB" dirty="0"/>
          </a:p>
        </p:txBody>
      </p:sp>
      <p:cxnSp>
        <p:nvCxnSpPr>
          <p:cNvPr id="7" name="Straight Connector 6">
            <a:extLst>
              <a:ext uri="{FF2B5EF4-FFF2-40B4-BE49-F238E27FC236}">
                <a16:creationId xmlns:a16="http://schemas.microsoft.com/office/drawing/2014/main" id="{F93BD223-2224-476C-AB5C-300C248C1618}"/>
              </a:ext>
            </a:extLst>
          </p:cNvPr>
          <p:cNvCxnSpPr>
            <a:cxnSpLocks/>
          </p:cNvCxnSpPr>
          <p:nvPr userDrawn="1"/>
        </p:nvCxnSpPr>
        <p:spPr>
          <a:xfrm>
            <a:off x="1333184" y="5709060"/>
            <a:ext cx="8122101" cy="0"/>
          </a:xfrm>
          <a:prstGeom prst="line">
            <a:avLst/>
          </a:prstGeom>
          <a:ln>
            <a:solidFill>
              <a:srgbClr val="82829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51B4C43-E5F8-400E-A971-58A3766B1BF0}"/>
              </a:ext>
            </a:extLst>
          </p:cNvPr>
          <p:cNvSpPr txBox="1"/>
          <p:nvPr userDrawn="1"/>
        </p:nvSpPr>
        <p:spPr>
          <a:xfrm>
            <a:off x="461984" y="5605200"/>
            <a:ext cx="1045073" cy="197581"/>
          </a:xfrm>
          <a:prstGeom prst="rect">
            <a:avLst/>
          </a:prstGeom>
          <a:noFill/>
        </p:spPr>
        <p:txBody>
          <a:bodyPr wrap="square" lIns="0" tIns="0" rIns="0" bIns="0" rtlCol="0" anchor="ctr" anchorCtr="0">
            <a:noAutofit/>
          </a:bodyPr>
          <a:lstStyle/>
          <a:p>
            <a:r>
              <a:rPr lang="en-GB" sz="1200" dirty="0">
                <a:solidFill>
                  <a:srgbClr val="828290"/>
                </a:solidFill>
                <a:latin typeface="EYInterstate Light" panose="02000506000000020004" pitchFamily="2" charset="0"/>
              </a:rPr>
              <a:t>Written by</a:t>
            </a:r>
          </a:p>
        </p:txBody>
      </p:sp>
      <p:sp>
        <p:nvSpPr>
          <p:cNvPr id="10" name="Text Placeholder 16">
            <a:extLst>
              <a:ext uri="{FF2B5EF4-FFF2-40B4-BE49-F238E27FC236}">
                <a16:creationId xmlns:a16="http://schemas.microsoft.com/office/drawing/2014/main" id="{A9465B6B-DFD4-4E0C-9ACE-E88CA2220464}"/>
              </a:ext>
            </a:extLst>
          </p:cNvPr>
          <p:cNvSpPr>
            <a:spLocks noGrp="1"/>
          </p:cNvSpPr>
          <p:nvPr>
            <p:ph type="body" sz="quarter" idx="14" hasCustomPrompt="1"/>
          </p:nvPr>
        </p:nvSpPr>
        <p:spPr>
          <a:xfrm>
            <a:off x="461984" y="6019189"/>
            <a:ext cx="3089275" cy="180000"/>
          </a:xfrm>
        </p:spPr>
        <p:txBody>
          <a:bodyPr/>
          <a:lstStyle>
            <a:lvl1pPr marL="0" indent="0">
              <a:buNone/>
              <a:defRPr sz="1200">
                <a:solidFill>
                  <a:schemeClr val="bg1"/>
                </a:solidFill>
              </a:defRPr>
            </a:lvl1pPr>
          </a:lstStyle>
          <a:p>
            <a:pPr lvl="0"/>
            <a:r>
              <a:rPr lang="en-US" dirty="0"/>
              <a:t>Name Surname</a:t>
            </a:r>
            <a:endParaRPr lang="en-GB" dirty="0"/>
          </a:p>
        </p:txBody>
      </p:sp>
      <p:sp>
        <p:nvSpPr>
          <p:cNvPr id="13" name="Text Placeholder 16">
            <a:extLst>
              <a:ext uri="{FF2B5EF4-FFF2-40B4-BE49-F238E27FC236}">
                <a16:creationId xmlns:a16="http://schemas.microsoft.com/office/drawing/2014/main" id="{A1F2ED22-5637-4AB8-ABD8-3693A6EA55FD}"/>
              </a:ext>
            </a:extLst>
          </p:cNvPr>
          <p:cNvSpPr>
            <a:spLocks noGrp="1"/>
          </p:cNvSpPr>
          <p:nvPr>
            <p:ph type="body" sz="quarter" idx="15" hasCustomPrompt="1"/>
          </p:nvPr>
        </p:nvSpPr>
        <p:spPr>
          <a:xfrm>
            <a:off x="461984" y="6216807"/>
            <a:ext cx="3089275" cy="180000"/>
          </a:xfrm>
        </p:spPr>
        <p:txBody>
          <a:bodyPr/>
          <a:lstStyle>
            <a:lvl1pPr marL="0" indent="0">
              <a:buNone/>
              <a:defRPr sz="1200">
                <a:solidFill>
                  <a:schemeClr val="bg1"/>
                </a:solidFill>
              </a:defRPr>
            </a:lvl1pPr>
          </a:lstStyle>
          <a:p>
            <a:pPr lvl="0"/>
            <a:r>
              <a:rPr lang="en-US" dirty="0"/>
              <a:t>Job Title</a:t>
            </a:r>
            <a:endParaRPr lang="en-GB" dirty="0"/>
          </a:p>
        </p:txBody>
      </p:sp>
      <p:grpSp>
        <p:nvGrpSpPr>
          <p:cNvPr id="14" name="Group 4">
            <a:extLst>
              <a:ext uri="{FF2B5EF4-FFF2-40B4-BE49-F238E27FC236}">
                <a16:creationId xmlns:a16="http://schemas.microsoft.com/office/drawing/2014/main" id="{5CE71800-5B4B-4F94-8DA1-A2C05D9E8750}"/>
              </a:ext>
            </a:extLst>
          </p:cNvPr>
          <p:cNvGrpSpPr>
            <a:grpSpLocks noChangeAspect="1"/>
          </p:cNvGrpSpPr>
          <p:nvPr userDrawn="1"/>
        </p:nvGrpSpPr>
        <p:grpSpPr bwMode="auto">
          <a:xfrm>
            <a:off x="10364788" y="4960938"/>
            <a:ext cx="1225550" cy="1435100"/>
            <a:chOff x="6529" y="3125"/>
            <a:chExt cx="772" cy="904"/>
          </a:xfrm>
        </p:grpSpPr>
        <p:sp>
          <p:nvSpPr>
            <p:cNvPr id="15" name="Freeform 5">
              <a:extLst>
                <a:ext uri="{FF2B5EF4-FFF2-40B4-BE49-F238E27FC236}">
                  <a16:creationId xmlns:a16="http://schemas.microsoft.com/office/drawing/2014/main" id="{58FB548F-77B7-4F42-8CF1-C53943386AA5}"/>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 name="Freeform 6">
              <a:extLst>
                <a:ext uri="{FF2B5EF4-FFF2-40B4-BE49-F238E27FC236}">
                  <a16:creationId xmlns:a16="http://schemas.microsoft.com/office/drawing/2014/main" id="{40005A69-42DA-4C6D-A41C-62C78DAFEFB7}"/>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152480370"/>
      </p:ext>
    </p:extLst>
  </p:cSld>
  <p:clrMapOvr>
    <a:masterClrMapping/>
  </p:clrMapOvr>
  <p:extLst>
    <p:ext uri="{DCECCB84-F9BA-43D5-87BE-67443E8EF086}">
      <p15:sldGuideLst xmlns:p15="http://schemas.microsoft.com/office/powerpoint/2012/main">
        <p15:guide id="1" orient="horz" pos="2160">
          <p15:clr>
            <a:srgbClr val="FBAE40"/>
          </p15:clr>
        </p15:guide>
        <p15:guide id="2" pos="3842">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Approved question wide">
    <p:spTree>
      <p:nvGrpSpPr>
        <p:cNvPr id="1" name=""/>
        <p:cNvGrpSpPr/>
        <p:nvPr/>
      </p:nvGrpSpPr>
      <p:grpSpPr>
        <a:xfrm>
          <a:off x="0" y="0"/>
          <a:ext cx="0" cy="0"/>
          <a:chOff x="0" y="0"/>
          <a:chExt cx="0" cy="0"/>
        </a:xfrm>
      </p:grpSpPr>
      <p:grpSp>
        <p:nvGrpSpPr>
          <p:cNvPr id="235" name="Group 234">
            <a:extLst>
              <a:ext uri="{FF2B5EF4-FFF2-40B4-BE49-F238E27FC236}">
                <a16:creationId xmlns:a16="http://schemas.microsoft.com/office/drawing/2014/main" id="{5342E118-6F1D-4C46-956E-4CCCBCAA7952}"/>
              </a:ext>
            </a:extLst>
          </p:cNvPr>
          <p:cNvGrpSpPr/>
          <p:nvPr userDrawn="1"/>
        </p:nvGrpSpPr>
        <p:grpSpPr>
          <a:xfrm>
            <a:off x="498115" y="5826612"/>
            <a:ext cx="3878023" cy="570195"/>
            <a:chOff x="498115" y="5951018"/>
            <a:chExt cx="3878023" cy="570195"/>
          </a:xfrm>
        </p:grpSpPr>
        <p:sp>
          <p:nvSpPr>
            <p:cNvPr id="168" name="Rectangle 167">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9"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0"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1"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2"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3"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4"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5"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6"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7"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8"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79"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0"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1"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2"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3"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4"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5"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6"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7"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8"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89"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0"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1"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2"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3"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4"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5"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6"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7"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8"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9"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0"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1"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2"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3"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4"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5"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6"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7"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8"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9"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0"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1"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2"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3"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4"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5"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6"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7"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8"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9"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0"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1"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2"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3"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4"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5"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6"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7"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8"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9"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0"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1"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2"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3"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grpSp>
      <p:sp>
        <p:nvSpPr>
          <p:cNvPr id="18" name="Title 1"/>
          <p:cNvSpPr>
            <a:spLocks noGrp="1"/>
          </p:cNvSpPr>
          <p:nvPr userDrawn="1">
            <p:ph type="ctrTitle"/>
          </p:nvPr>
        </p:nvSpPr>
        <p:spPr>
          <a:xfrm>
            <a:off x="944880" y="2158329"/>
            <a:ext cx="4783882" cy="860400"/>
          </a:xfrm>
          <a:prstGeom prst="rect">
            <a:avLst/>
          </a:prstGeom>
        </p:spPr>
        <p:txBody>
          <a:bodyPr/>
          <a:lstStyle>
            <a:lvl1pPr>
              <a:defRPr sz="3000"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9" name="Subtitle 2"/>
          <p:cNvSpPr>
            <a:spLocks noGrp="1"/>
          </p:cNvSpPr>
          <p:nvPr userDrawn="1">
            <p:ph type="subTitle" idx="1"/>
          </p:nvPr>
        </p:nvSpPr>
        <p:spPr>
          <a:xfrm>
            <a:off x="945072" y="3200329"/>
            <a:ext cx="4808028" cy="645742"/>
          </a:xfrm>
          <a:prstGeom prst="rect">
            <a:avLst/>
          </a:prstGeom>
        </p:spPr>
        <p:txBody>
          <a:bodyPr/>
          <a:lstStyle>
            <a:lvl1pPr marL="0" indent="0" algn="l">
              <a:buNone/>
              <a:defRPr sz="2000">
                <a:solidFill>
                  <a:schemeClr val="bg1"/>
                </a:solidFill>
                <a:latin typeface="EYInterstate Light" panose="02000506000000020004" pitchFamily="2"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edit Master subtitle style</a:t>
            </a:r>
            <a:endParaRPr lang="en-GB" dirty="0"/>
          </a:p>
        </p:txBody>
      </p:sp>
      <p:sp>
        <p:nvSpPr>
          <p:cNvPr id="3" name="Freeform: Shape 2">
            <a:extLst>
              <a:ext uri="{FF2B5EF4-FFF2-40B4-BE49-F238E27FC236}">
                <a16:creationId xmlns:a16="http://schemas.microsoft.com/office/drawing/2014/main" id="{44A731D0-020D-4D8E-955D-2354AF0FE452}"/>
              </a:ext>
            </a:extLst>
          </p:cNvPr>
          <p:cNvSpPr/>
          <p:nvPr userDrawn="1"/>
        </p:nvSpPr>
        <p:spPr>
          <a:xfrm>
            <a:off x="489366" y="723658"/>
            <a:ext cx="5680945" cy="3452894"/>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endParaRPr lang="en-IN"/>
          </a:p>
        </p:txBody>
      </p:sp>
      <p:sp>
        <p:nvSpPr>
          <p:cNvPr id="4" name="Freeform: Shape 3">
            <a:extLst>
              <a:ext uri="{FF2B5EF4-FFF2-40B4-BE49-F238E27FC236}">
                <a16:creationId xmlns:a16="http://schemas.microsoft.com/office/drawing/2014/main" id="{15324C54-B75E-4AC0-90C2-FA558C7716F7}"/>
              </a:ext>
            </a:extLst>
          </p:cNvPr>
          <p:cNvSpPr/>
          <p:nvPr/>
        </p:nvSpPr>
        <p:spPr>
          <a:xfrm>
            <a:off x="489366" y="4021755"/>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p>
        </p:txBody>
      </p:sp>
      <p:sp>
        <p:nvSpPr>
          <p:cNvPr id="5" name="Freeform: Shape 4">
            <a:extLst>
              <a:ext uri="{FF2B5EF4-FFF2-40B4-BE49-F238E27FC236}">
                <a16:creationId xmlns:a16="http://schemas.microsoft.com/office/drawing/2014/main" id="{CAA95478-C099-485F-AD95-A617656C6C7C}"/>
              </a:ext>
            </a:extLst>
          </p:cNvPr>
          <p:cNvSpPr/>
          <p:nvPr/>
        </p:nvSpPr>
        <p:spPr>
          <a:xfrm>
            <a:off x="774697" y="4021755"/>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p>
        </p:txBody>
      </p:sp>
      <p:sp>
        <p:nvSpPr>
          <p:cNvPr id="6" name="Freeform: Shape 5">
            <a:extLst>
              <a:ext uri="{FF2B5EF4-FFF2-40B4-BE49-F238E27FC236}">
                <a16:creationId xmlns:a16="http://schemas.microsoft.com/office/drawing/2014/main" id="{D65680A1-86D1-44C2-AA38-0DF5735F1F26}"/>
              </a:ext>
            </a:extLst>
          </p:cNvPr>
          <p:cNvSpPr/>
          <p:nvPr/>
        </p:nvSpPr>
        <p:spPr>
          <a:xfrm>
            <a:off x="1059910" y="4021755"/>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p>
        </p:txBody>
      </p:sp>
      <p:grpSp>
        <p:nvGrpSpPr>
          <p:cNvPr id="76" name="Group 4">
            <a:extLst>
              <a:ext uri="{FF2B5EF4-FFF2-40B4-BE49-F238E27FC236}">
                <a16:creationId xmlns:a16="http://schemas.microsoft.com/office/drawing/2014/main" id="{9D60B6B0-F7ED-4B9F-A77C-632AC4EA661D}"/>
              </a:ext>
            </a:extLst>
          </p:cNvPr>
          <p:cNvGrpSpPr>
            <a:grpSpLocks noChangeAspect="1"/>
          </p:cNvGrpSpPr>
          <p:nvPr userDrawn="1"/>
        </p:nvGrpSpPr>
        <p:grpSpPr bwMode="auto">
          <a:xfrm>
            <a:off x="10364788" y="4960938"/>
            <a:ext cx="1225550" cy="1435100"/>
            <a:chOff x="6529" y="3125"/>
            <a:chExt cx="772" cy="904"/>
          </a:xfrm>
        </p:grpSpPr>
        <p:sp>
          <p:nvSpPr>
            <p:cNvPr id="77" name="Freeform 5">
              <a:extLst>
                <a:ext uri="{FF2B5EF4-FFF2-40B4-BE49-F238E27FC236}">
                  <a16:creationId xmlns:a16="http://schemas.microsoft.com/office/drawing/2014/main" id="{CC1B45B9-64DF-4C5B-9711-FA69AD537071}"/>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8" name="Freeform 6">
              <a:extLst>
                <a:ext uri="{FF2B5EF4-FFF2-40B4-BE49-F238E27FC236}">
                  <a16:creationId xmlns:a16="http://schemas.microsoft.com/office/drawing/2014/main" id="{BA55CB73-EE25-43B6-9720-855E16C4B153}"/>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1761285936"/>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Approved question tall">
    <p:spTree>
      <p:nvGrpSpPr>
        <p:cNvPr id="1" name=""/>
        <p:cNvGrpSpPr/>
        <p:nvPr/>
      </p:nvGrpSpPr>
      <p:grpSpPr>
        <a:xfrm>
          <a:off x="0" y="0"/>
          <a:ext cx="0" cy="0"/>
          <a:chOff x="0" y="0"/>
          <a:chExt cx="0" cy="0"/>
        </a:xfrm>
      </p:grpSpPr>
      <p:grpSp>
        <p:nvGrpSpPr>
          <p:cNvPr id="186" name="Group 185">
            <a:extLst>
              <a:ext uri="{FF2B5EF4-FFF2-40B4-BE49-F238E27FC236}">
                <a16:creationId xmlns:a16="http://schemas.microsoft.com/office/drawing/2014/main" id="{9CDE954B-B280-441B-9B2D-3DC58AAE3926}"/>
              </a:ext>
            </a:extLst>
          </p:cNvPr>
          <p:cNvGrpSpPr/>
          <p:nvPr userDrawn="1"/>
        </p:nvGrpSpPr>
        <p:grpSpPr>
          <a:xfrm>
            <a:off x="498115" y="5826612"/>
            <a:ext cx="3878023" cy="570195"/>
            <a:chOff x="498115" y="5951018"/>
            <a:chExt cx="3878023" cy="570195"/>
          </a:xfrm>
        </p:grpSpPr>
        <p:sp>
          <p:nvSpPr>
            <p:cNvPr id="187" name="Rectangle 186">
              <a:extLst>
                <a:ext uri="{FF2B5EF4-FFF2-40B4-BE49-F238E27FC236}">
                  <a16:creationId xmlns:a16="http://schemas.microsoft.com/office/drawing/2014/main" id="{93D8FAC8-9530-49D4-8284-D35D1B1509D3}"/>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8" name="Rectangle 6">
              <a:extLst>
                <a:ext uri="{FF2B5EF4-FFF2-40B4-BE49-F238E27FC236}">
                  <a16:creationId xmlns:a16="http://schemas.microsoft.com/office/drawing/2014/main" id="{FD924F44-93C1-4254-B594-53DB14FD995E}"/>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9" name="Rectangle 7">
              <a:extLst>
                <a:ext uri="{FF2B5EF4-FFF2-40B4-BE49-F238E27FC236}">
                  <a16:creationId xmlns:a16="http://schemas.microsoft.com/office/drawing/2014/main" id="{2A2DA425-7935-45A1-B63F-2D14CF8D5F9C}"/>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0" name="Freeform 8">
              <a:extLst>
                <a:ext uri="{FF2B5EF4-FFF2-40B4-BE49-F238E27FC236}">
                  <a16:creationId xmlns:a16="http://schemas.microsoft.com/office/drawing/2014/main" id="{91EFF75E-13E7-4E35-B108-D9FD5E9C802C}"/>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1" name="Freeform 9">
              <a:extLst>
                <a:ext uri="{FF2B5EF4-FFF2-40B4-BE49-F238E27FC236}">
                  <a16:creationId xmlns:a16="http://schemas.microsoft.com/office/drawing/2014/main" id="{4411951F-E009-4FE7-B2EC-47771CA8E178}"/>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2" name="Freeform 10">
              <a:extLst>
                <a:ext uri="{FF2B5EF4-FFF2-40B4-BE49-F238E27FC236}">
                  <a16:creationId xmlns:a16="http://schemas.microsoft.com/office/drawing/2014/main" id="{B28EE49C-5F5A-49C6-AEB8-6D12DDF344ED}"/>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3" name="Freeform 11">
              <a:extLst>
                <a:ext uri="{FF2B5EF4-FFF2-40B4-BE49-F238E27FC236}">
                  <a16:creationId xmlns:a16="http://schemas.microsoft.com/office/drawing/2014/main" id="{6E2B7D76-D660-491F-8B04-169C6F138B0A}"/>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4" name="Freeform 12">
              <a:extLst>
                <a:ext uri="{FF2B5EF4-FFF2-40B4-BE49-F238E27FC236}">
                  <a16:creationId xmlns:a16="http://schemas.microsoft.com/office/drawing/2014/main" id="{41BE51DE-402B-48B5-99C8-D8BB9A32DF35}"/>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5" name="Freeform 13">
              <a:extLst>
                <a:ext uri="{FF2B5EF4-FFF2-40B4-BE49-F238E27FC236}">
                  <a16:creationId xmlns:a16="http://schemas.microsoft.com/office/drawing/2014/main" id="{8D5E878B-8859-44FA-A69D-DCE630AAB0D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6" name="Freeform 14">
              <a:extLst>
                <a:ext uri="{FF2B5EF4-FFF2-40B4-BE49-F238E27FC236}">
                  <a16:creationId xmlns:a16="http://schemas.microsoft.com/office/drawing/2014/main" id="{08D55808-ECDC-4E9B-84ED-7301E9E716C2}"/>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7" name="Freeform 15">
              <a:extLst>
                <a:ext uri="{FF2B5EF4-FFF2-40B4-BE49-F238E27FC236}">
                  <a16:creationId xmlns:a16="http://schemas.microsoft.com/office/drawing/2014/main" id="{3436B310-313E-4A53-A70D-CA0D0D97FE7A}"/>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8" name="Freeform 16">
              <a:extLst>
                <a:ext uri="{FF2B5EF4-FFF2-40B4-BE49-F238E27FC236}">
                  <a16:creationId xmlns:a16="http://schemas.microsoft.com/office/drawing/2014/main" id="{F3CE55A9-AE55-4169-A58D-8171D9916EC9}"/>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199" name="Freeform 17">
              <a:extLst>
                <a:ext uri="{FF2B5EF4-FFF2-40B4-BE49-F238E27FC236}">
                  <a16:creationId xmlns:a16="http://schemas.microsoft.com/office/drawing/2014/main" id="{FA01BC48-4605-46FC-A7AC-192C7DBCA046}"/>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0" name="Freeform 18">
              <a:extLst>
                <a:ext uri="{FF2B5EF4-FFF2-40B4-BE49-F238E27FC236}">
                  <a16:creationId xmlns:a16="http://schemas.microsoft.com/office/drawing/2014/main" id="{870190F3-472B-4296-B88D-D6904B9F3085}"/>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1" name="Freeform 19">
              <a:extLst>
                <a:ext uri="{FF2B5EF4-FFF2-40B4-BE49-F238E27FC236}">
                  <a16:creationId xmlns:a16="http://schemas.microsoft.com/office/drawing/2014/main" id="{6CEA0F2B-4AAB-4A16-B7F1-CFCB0C0DCEE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2" name="Freeform 20">
              <a:extLst>
                <a:ext uri="{FF2B5EF4-FFF2-40B4-BE49-F238E27FC236}">
                  <a16:creationId xmlns:a16="http://schemas.microsoft.com/office/drawing/2014/main" id="{CD64F657-7EE7-4AF2-ADE4-160C87E64D6B}"/>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3" name="Freeform 21">
              <a:extLst>
                <a:ext uri="{FF2B5EF4-FFF2-40B4-BE49-F238E27FC236}">
                  <a16:creationId xmlns:a16="http://schemas.microsoft.com/office/drawing/2014/main" id="{FA80A690-9084-4519-8D88-A01963C02369}"/>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4" name="Freeform 22">
              <a:extLst>
                <a:ext uri="{FF2B5EF4-FFF2-40B4-BE49-F238E27FC236}">
                  <a16:creationId xmlns:a16="http://schemas.microsoft.com/office/drawing/2014/main" id="{E847401D-2482-482A-AC12-D2E83C13546D}"/>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5" name="Freeform 23">
              <a:extLst>
                <a:ext uri="{FF2B5EF4-FFF2-40B4-BE49-F238E27FC236}">
                  <a16:creationId xmlns:a16="http://schemas.microsoft.com/office/drawing/2014/main" id="{86054F72-4509-4465-B9A8-8DAE3EFD35B0}"/>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6" name="Freeform 24">
              <a:extLst>
                <a:ext uri="{FF2B5EF4-FFF2-40B4-BE49-F238E27FC236}">
                  <a16:creationId xmlns:a16="http://schemas.microsoft.com/office/drawing/2014/main" id="{813850E4-4B62-4FDA-ABD6-F5A5AA5E7C28}"/>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7" name="Freeform 25">
              <a:extLst>
                <a:ext uri="{FF2B5EF4-FFF2-40B4-BE49-F238E27FC236}">
                  <a16:creationId xmlns:a16="http://schemas.microsoft.com/office/drawing/2014/main" id="{1B4F0124-2FAE-4D54-9ECC-E88A8031BBD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8" name="Freeform 26">
              <a:extLst>
                <a:ext uri="{FF2B5EF4-FFF2-40B4-BE49-F238E27FC236}">
                  <a16:creationId xmlns:a16="http://schemas.microsoft.com/office/drawing/2014/main" id="{2A730E5F-DF9C-488E-B4E0-EE9F501529EE}"/>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09" name="Freeform 27">
              <a:extLst>
                <a:ext uri="{FF2B5EF4-FFF2-40B4-BE49-F238E27FC236}">
                  <a16:creationId xmlns:a16="http://schemas.microsoft.com/office/drawing/2014/main" id="{39861D7E-D8DA-436F-9E2F-5C08A8BFB4D5}"/>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0" name="Freeform 28">
              <a:extLst>
                <a:ext uri="{FF2B5EF4-FFF2-40B4-BE49-F238E27FC236}">
                  <a16:creationId xmlns:a16="http://schemas.microsoft.com/office/drawing/2014/main" id="{8B038F9F-6A9C-4E57-A659-0090AF470598}"/>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1" name="Freeform 29">
              <a:extLst>
                <a:ext uri="{FF2B5EF4-FFF2-40B4-BE49-F238E27FC236}">
                  <a16:creationId xmlns:a16="http://schemas.microsoft.com/office/drawing/2014/main" id="{15E4EB7D-754D-4053-9A23-596C7CFDA987}"/>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2" name="Freeform 30">
              <a:extLst>
                <a:ext uri="{FF2B5EF4-FFF2-40B4-BE49-F238E27FC236}">
                  <a16:creationId xmlns:a16="http://schemas.microsoft.com/office/drawing/2014/main" id="{28E147CB-2B8F-497B-B00B-C25E679DC5EB}"/>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3" name="Freeform 31">
              <a:extLst>
                <a:ext uri="{FF2B5EF4-FFF2-40B4-BE49-F238E27FC236}">
                  <a16:creationId xmlns:a16="http://schemas.microsoft.com/office/drawing/2014/main" id="{E68BC676-C787-429D-B59B-1A5CE062F78A}"/>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4" name="Freeform 32">
              <a:extLst>
                <a:ext uri="{FF2B5EF4-FFF2-40B4-BE49-F238E27FC236}">
                  <a16:creationId xmlns:a16="http://schemas.microsoft.com/office/drawing/2014/main" id="{71266960-73CB-44B9-9A97-810858989148}"/>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5" name="Freeform 33">
              <a:extLst>
                <a:ext uri="{FF2B5EF4-FFF2-40B4-BE49-F238E27FC236}">
                  <a16:creationId xmlns:a16="http://schemas.microsoft.com/office/drawing/2014/main" id="{3FF3AC5A-B742-4B29-8E04-03A71D82B9A6}"/>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6" name="Freeform 34">
              <a:extLst>
                <a:ext uri="{FF2B5EF4-FFF2-40B4-BE49-F238E27FC236}">
                  <a16:creationId xmlns:a16="http://schemas.microsoft.com/office/drawing/2014/main" id="{0C912743-E24B-4E48-8196-5FBD1ECEE9AD}"/>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7" name="Freeform 35">
              <a:extLst>
                <a:ext uri="{FF2B5EF4-FFF2-40B4-BE49-F238E27FC236}">
                  <a16:creationId xmlns:a16="http://schemas.microsoft.com/office/drawing/2014/main" id="{6E2F01F4-1410-4FE1-B043-EA97A1541F32}"/>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8" name="Freeform 36">
              <a:extLst>
                <a:ext uri="{FF2B5EF4-FFF2-40B4-BE49-F238E27FC236}">
                  <a16:creationId xmlns:a16="http://schemas.microsoft.com/office/drawing/2014/main" id="{58ACFF1C-49F0-414E-B9E3-DE4E9FFAA38A}"/>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19" name="Freeform 37">
              <a:extLst>
                <a:ext uri="{FF2B5EF4-FFF2-40B4-BE49-F238E27FC236}">
                  <a16:creationId xmlns:a16="http://schemas.microsoft.com/office/drawing/2014/main" id="{DACBD04B-22FF-4A4F-8B29-A2F31A05423A}"/>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0" name="Freeform 38">
              <a:extLst>
                <a:ext uri="{FF2B5EF4-FFF2-40B4-BE49-F238E27FC236}">
                  <a16:creationId xmlns:a16="http://schemas.microsoft.com/office/drawing/2014/main" id="{A13F6E37-C22B-4FD3-ADFE-9C53ECB44692}"/>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1" name="Freeform 39">
              <a:extLst>
                <a:ext uri="{FF2B5EF4-FFF2-40B4-BE49-F238E27FC236}">
                  <a16:creationId xmlns:a16="http://schemas.microsoft.com/office/drawing/2014/main" id="{76256F1D-405A-49F9-8592-A899623F2DB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2" name="Freeform 40">
              <a:extLst>
                <a:ext uri="{FF2B5EF4-FFF2-40B4-BE49-F238E27FC236}">
                  <a16:creationId xmlns:a16="http://schemas.microsoft.com/office/drawing/2014/main" id="{2F9CAE14-DB05-4B70-867F-3F6164BDB74F}"/>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3" name="Freeform 41">
              <a:extLst>
                <a:ext uri="{FF2B5EF4-FFF2-40B4-BE49-F238E27FC236}">
                  <a16:creationId xmlns:a16="http://schemas.microsoft.com/office/drawing/2014/main" id="{30C7B10F-7027-41F9-BEE2-F1575CB690D6}"/>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4" name="Freeform 42">
              <a:extLst>
                <a:ext uri="{FF2B5EF4-FFF2-40B4-BE49-F238E27FC236}">
                  <a16:creationId xmlns:a16="http://schemas.microsoft.com/office/drawing/2014/main" id="{16B384B2-A2D9-4CB4-AF87-AF1004852B5B}"/>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5" name="Freeform 43">
              <a:extLst>
                <a:ext uri="{FF2B5EF4-FFF2-40B4-BE49-F238E27FC236}">
                  <a16:creationId xmlns:a16="http://schemas.microsoft.com/office/drawing/2014/main" id="{DC309D60-84B9-4652-BEF1-F71EFAD3A402}"/>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6" name="Freeform 44">
              <a:extLst>
                <a:ext uri="{FF2B5EF4-FFF2-40B4-BE49-F238E27FC236}">
                  <a16:creationId xmlns:a16="http://schemas.microsoft.com/office/drawing/2014/main" id="{A4440044-5486-483F-B652-7EE3849461B3}"/>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7" name="Freeform 45">
              <a:extLst>
                <a:ext uri="{FF2B5EF4-FFF2-40B4-BE49-F238E27FC236}">
                  <a16:creationId xmlns:a16="http://schemas.microsoft.com/office/drawing/2014/main" id="{446771E9-EA09-4256-8955-FE392C07AFC4}"/>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8" name="Freeform 46">
              <a:extLst>
                <a:ext uri="{FF2B5EF4-FFF2-40B4-BE49-F238E27FC236}">
                  <a16:creationId xmlns:a16="http://schemas.microsoft.com/office/drawing/2014/main" id="{FE985025-CAA5-44F2-9174-87CD1D8BA182}"/>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29" name="Freeform 47">
              <a:extLst>
                <a:ext uri="{FF2B5EF4-FFF2-40B4-BE49-F238E27FC236}">
                  <a16:creationId xmlns:a16="http://schemas.microsoft.com/office/drawing/2014/main" id="{1105FBBE-AD06-4F22-94D8-E2E98185FAA9}"/>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0" name="Freeform 48">
              <a:extLst>
                <a:ext uri="{FF2B5EF4-FFF2-40B4-BE49-F238E27FC236}">
                  <a16:creationId xmlns:a16="http://schemas.microsoft.com/office/drawing/2014/main" id="{8141824A-6AD4-4B53-B837-71461DD538CC}"/>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1" name="Freeform 49">
              <a:extLst>
                <a:ext uri="{FF2B5EF4-FFF2-40B4-BE49-F238E27FC236}">
                  <a16:creationId xmlns:a16="http://schemas.microsoft.com/office/drawing/2014/main" id="{1CEF1D95-CD6C-417A-9539-CB4DBAA5E07D}"/>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2" name="Freeform 50">
              <a:extLst>
                <a:ext uri="{FF2B5EF4-FFF2-40B4-BE49-F238E27FC236}">
                  <a16:creationId xmlns:a16="http://schemas.microsoft.com/office/drawing/2014/main" id="{BF6CB5D3-9648-4D73-AB7C-5374814E5BA2}"/>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3" name="Freeform 51">
              <a:extLst>
                <a:ext uri="{FF2B5EF4-FFF2-40B4-BE49-F238E27FC236}">
                  <a16:creationId xmlns:a16="http://schemas.microsoft.com/office/drawing/2014/main" id="{55F0E322-3AEE-482E-8E59-9FB04FACA931}"/>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4" name="Freeform 52">
              <a:extLst>
                <a:ext uri="{FF2B5EF4-FFF2-40B4-BE49-F238E27FC236}">
                  <a16:creationId xmlns:a16="http://schemas.microsoft.com/office/drawing/2014/main" id="{0D3C59AD-7CCF-4166-9D21-3C3484889312}"/>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5" name="Freeform 53">
              <a:extLst>
                <a:ext uri="{FF2B5EF4-FFF2-40B4-BE49-F238E27FC236}">
                  <a16:creationId xmlns:a16="http://schemas.microsoft.com/office/drawing/2014/main" id="{9C9DA4CE-7B4D-42AE-9264-92B7D7757DD8}"/>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6" name="Freeform 54">
              <a:extLst>
                <a:ext uri="{FF2B5EF4-FFF2-40B4-BE49-F238E27FC236}">
                  <a16:creationId xmlns:a16="http://schemas.microsoft.com/office/drawing/2014/main" id="{DBCBD0D2-5C9C-4B12-8CF8-9CA320825ED7}"/>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7" name="Freeform 55">
              <a:extLst>
                <a:ext uri="{FF2B5EF4-FFF2-40B4-BE49-F238E27FC236}">
                  <a16:creationId xmlns:a16="http://schemas.microsoft.com/office/drawing/2014/main" id="{CDCFBD31-7961-4587-876E-1FAFC4E74AB8}"/>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8" name="Freeform 56">
              <a:extLst>
                <a:ext uri="{FF2B5EF4-FFF2-40B4-BE49-F238E27FC236}">
                  <a16:creationId xmlns:a16="http://schemas.microsoft.com/office/drawing/2014/main" id="{52482C08-723A-4738-9787-3516B3C1714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39" name="Freeform 57">
              <a:extLst>
                <a:ext uri="{FF2B5EF4-FFF2-40B4-BE49-F238E27FC236}">
                  <a16:creationId xmlns:a16="http://schemas.microsoft.com/office/drawing/2014/main" id="{5B72A8F0-33E3-42CD-88C2-C35BEC0E9833}"/>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0" name="Freeform 58">
              <a:extLst>
                <a:ext uri="{FF2B5EF4-FFF2-40B4-BE49-F238E27FC236}">
                  <a16:creationId xmlns:a16="http://schemas.microsoft.com/office/drawing/2014/main" id="{73FC54A2-6588-499B-968A-79F4CA9CF5F3}"/>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1" name="Freeform 59">
              <a:extLst>
                <a:ext uri="{FF2B5EF4-FFF2-40B4-BE49-F238E27FC236}">
                  <a16:creationId xmlns:a16="http://schemas.microsoft.com/office/drawing/2014/main" id="{1E6AB002-C130-4648-A18E-BA496FF1756C}"/>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2" name="Freeform 60">
              <a:extLst>
                <a:ext uri="{FF2B5EF4-FFF2-40B4-BE49-F238E27FC236}">
                  <a16:creationId xmlns:a16="http://schemas.microsoft.com/office/drawing/2014/main" id="{B0044278-9F7F-4596-96D2-ACFBE0DEC0B1}"/>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3" name="Freeform 61">
              <a:extLst>
                <a:ext uri="{FF2B5EF4-FFF2-40B4-BE49-F238E27FC236}">
                  <a16:creationId xmlns:a16="http://schemas.microsoft.com/office/drawing/2014/main" id="{79F75E0D-27A7-44C1-BF19-495F4768F995}"/>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4" name="Freeform 62">
              <a:extLst>
                <a:ext uri="{FF2B5EF4-FFF2-40B4-BE49-F238E27FC236}">
                  <a16:creationId xmlns:a16="http://schemas.microsoft.com/office/drawing/2014/main" id="{E5B9E395-C74C-4D98-8911-EE2C765D8BEB}"/>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5" name="Freeform 63">
              <a:extLst>
                <a:ext uri="{FF2B5EF4-FFF2-40B4-BE49-F238E27FC236}">
                  <a16:creationId xmlns:a16="http://schemas.microsoft.com/office/drawing/2014/main" id="{53BB8418-388C-4142-9A80-8BF00A87F7B0}"/>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6" name="Freeform 64">
              <a:extLst>
                <a:ext uri="{FF2B5EF4-FFF2-40B4-BE49-F238E27FC236}">
                  <a16:creationId xmlns:a16="http://schemas.microsoft.com/office/drawing/2014/main" id="{0256DB41-B3C1-4FEB-B394-9762C00E7F70}"/>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7" name="Freeform 65">
              <a:extLst>
                <a:ext uri="{FF2B5EF4-FFF2-40B4-BE49-F238E27FC236}">
                  <a16:creationId xmlns:a16="http://schemas.microsoft.com/office/drawing/2014/main" id="{F2BC9C1F-3F30-47A6-B503-20FB179B7F3A}"/>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8" name="Freeform 66">
              <a:extLst>
                <a:ext uri="{FF2B5EF4-FFF2-40B4-BE49-F238E27FC236}">
                  <a16:creationId xmlns:a16="http://schemas.microsoft.com/office/drawing/2014/main" id="{F2E1921C-CA0E-4886-93CA-956A6497CF03}"/>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49" name="Freeform 67">
              <a:extLst>
                <a:ext uri="{FF2B5EF4-FFF2-40B4-BE49-F238E27FC236}">
                  <a16:creationId xmlns:a16="http://schemas.microsoft.com/office/drawing/2014/main" id="{33147323-CD74-4B45-8B3D-9FC2D6ABC4D5}"/>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50" name="Freeform 68">
              <a:extLst>
                <a:ext uri="{FF2B5EF4-FFF2-40B4-BE49-F238E27FC236}">
                  <a16:creationId xmlns:a16="http://schemas.microsoft.com/office/drawing/2014/main" id="{646502BE-8655-4E99-B8D3-19E6C1D2B9F4}"/>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51" name="Freeform 69">
              <a:extLst>
                <a:ext uri="{FF2B5EF4-FFF2-40B4-BE49-F238E27FC236}">
                  <a16:creationId xmlns:a16="http://schemas.microsoft.com/office/drawing/2014/main" id="{7B89F1B5-6B06-45D2-838B-039A44EFFD1B}"/>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sp>
          <p:nvSpPr>
            <p:cNvPr id="252" name="Freeform 70">
              <a:extLst>
                <a:ext uri="{FF2B5EF4-FFF2-40B4-BE49-F238E27FC236}">
                  <a16:creationId xmlns:a16="http://schemas.microsoft.com/office/drawing/2014/main" id="{07A005EC-C937-4146-8D02-C00C5931EBC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endParaRPr>
            </a:p>
          </p:txBody>
        </p:sp>
      </p:grpSp>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944880" y="2158329"/>
            <a:ext cx="4000436" cy="860400"/>
          </a:xfrm>
          <a:prstGeom prst="rect">
            <a:avLst/>
          </a:prstGeom>
        </p:spPr>
        <p:txBody>
          <a:bodyPr/>
          <a:lstStyle>
            <a:lvl1pPr>
              <a:defRPr sz="3000"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945072" y="3200329"/>
            <a:ext cx="4020628" cy="645742"/>
          </a:xfrm>
          <a:prstGeom prst="rect">
            <a:avLst/>
          </a:prstGeom>
        </p:spPr>
        <p:txBody>
          <a:bodyPr/>
          <a:lstStyle>
            <a:lvl1pPr marL="0" indent="0" algn="l">
              <a:buNone/>
              <a:defRPr sz="2000">
                <a:solidFill>
                  <a:schemeClr val="bg1"/>
                </a:solidFill>
                <a:latin typeface="EYInterstate Light" panose="02000506000000020004" pitchFamily="2"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edit Master subtitle style</a:t>
            </a:r>
            <a:endParaRPr lang="en-GB" dirty="0"/>
          </a:p>
        </p:txBody>
      </p:sp>
      <p:grpSp>
        <p:nvGrpSpPr>
          <p:cNvPr id="77" name="Group 76">
            <a:extLst>
              <a:ext uri="{FF2B5EF4-FFF2-40B4-BE49-F238E27FC236}">
                <a16:creationId xmlns:a16="http://schemas.microsoft.com/office/drawing/2014/main" id="{AE95BC52-A56D-4358-A294-750179EBB698}"/>
              </a:ext>
            </a:extLst>
          </p:cNvPr>
          <p:cNvGrpSpPr/>
          <p:nvPr userDrawn="1"/>
        </p:nvGrpSpPr>
        <p:grpSpPr>
          <a:xfrm>
            <a:off x="489366" y="876058"/>
            <a:ext cx="4855295" cy="3374475"/>
            <a:chOff x="6855933" y="899048"/>
            <a:chExt cx="4855295" cy="3374475"/>
          </a:xfrm>
          <a:solidFill>
            <a:schemeClr val="tx2"/>
          </a:solidFill>
        </p:grpSpPr>
        <p:sp>
          <p:nvSpPr>
            <p:cNvPr id="78" name="Freeform: Shape 77">
              <a:extLst>
                <a:ext uri="{FF2B5EF4-FFF2-40B4-BE49-F238E27FC236}">
                  <a16:creationId xmlns:a16="http://schemas.microsoft.com/office/drawing/2014/main" id="{ECBD2AD5-9A79-4CFE-A808-769ADC8898F3}"/>
                </a:ext>
              </a:extLst>
            </p:cNvPr>
            <p:cNvSpPr/>
            <p:nvPr/>
          </p:nvSpPr>
          <p:spPr>
            <a:xfrm>
              <a:off x="6855933" y="899048"/>
              <a:ext cx="4855295" cy="3374475"/>
            </a:xfrm>
            <a:custGeom>
              <a:avLst/>
              <a:gdLst>
                <a:gd name="connsiteX0" fmla="*/ 6731 w 4855294"/>
                <a:gd name="connsiteY0" fmla="*/ 863542 h 3374474"/>
                <a:gd name="connsiteX1" fmla="*/ 6731 w 4855294"/>
                <a:gd name="connsiteY1" fmla="*/ 3095901 h 3374474"/>
                <a:gd name="connsiteX2" fmla="*/ 145659 w 4855294"/>
                <a:gd name="connsiteY2" fmla="*/ 3095901 h 3374474"/>
                <a:gd name="connsiteX3" fmla="*/ 145659 w 4855294"/>
                <a:gd name="connsiteY3" fmla="*/ 988380 h 3374474"/>
                <a:gd name="connsiteX4" fmla="*/ 4715918 w 4855294"/>
                <a:gd name="connsiteY4" fmla="*/ 179673 h 3374474"/>
                <a:gd name="connsiteX5" fmla="*/ 4715918 w 4855294"/>
                <a:gd name="connsiteY5" fmla="*/ 3234829 h 3374474"/>
                <a:gd name="connsiteX6" fmla="*/ 840208 w 4855294"/>
                <a:gd name="connsiteY6" fmla="*/ 3234829 h 3374474"/>
                <a:gd name="connsiteX7" fmla="*/ 840208 w 4855294"/>
                <a:gd name="connsiteY7" fmla="*/ 3373757 h 3374474"/>
                <a:gd name="connsiteX8" fmla="*/ 4854846 w 4855294"/>
                <a:gd name="connsiteY8" fmla="*/ 3373757 h 3374474"/>
                <a:gd name="connsiteX9" fmla="*/ 4854846 w 4855294"/>
                <a:gd name="connsiteY9" fmla="*/ 6731 h 3374474"/>
                <a:gd name="connsiteX10" fmla="*/ 6731 w 4855294"/>
                <a:gd name="connsiteY10" fmla="*/ 863542 h 337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294" h="3374474">
                  <a:moveTo>
                    <a:pt x="6731" y="863542"/>
                  </a:moveTo>
                  <a:lnTo>
                    <a:pt x="6731" y="3095901"/>
                  </a:lnTo>
                  <a:lnTo>
                    <a:pt x="145659" y="3095901"/>
                  </a:lnTo>
                  <a:lnTo>
                    <a:pt x="145659" y="988380"/>
                  </a:lnTo>
                  <a:lnTo>
                    <a:pt x="4715918" y="179673"/>
                  </a:lnTo>
                  <a:lnTo>
                    <a:pt x="4715918" y="3234829"/>
                  </a:lnTo>
                  <a:lnTo>
                    <a:pt x="840208" y="3234829"/>
                  </a:lnTo>
                  <a:lnTo>
                    <a:pt x="840208" y="3373757"/>
                  </a:lnTo>
                  <a:lnTo>
                    <a:pt x="4854846" y="3373757"/>
                  </a:lnTo>
                  <a:lnTo>
                    <a:pt x="4854846" y="6731"/>
                  </a:lnTo>
                  <a:lnTo>
                    <a:pt x="6731" y="863542"/>
                  </a:lnTo>
                  <a:close/>
                </a:path>
              </a:pathLst>
            </a:custGeom>
            <a:grpFill/>
            <a:ln w="9525" cap="flat">
              <a:noFill/>
              <a:prstDash val="solid"/>
              <a:miter/>
            </a:ln>
          </p:spPr>
          <p:txBody>
            <a:bodyPr rtlCol="0" anchor="ctr"/>
            <a:lstStyle/>
            <a:p>
              <a:endParaRPr lang="en-IN"/>
            </a:p>
          </p:txBody>
        </p:sp>
        <p:sp>
          <p:nvSpPr>
            <p:cNvPr id="79" name="Freeform: Shape 78">
              <a:extLst>
                <a:ext uri="{FF2B5EF4-FFF2-40B4-BE49-F238E27FC236}">
                  <a16:creationId xmlns:a16="http://schemas.microsoft.com/office/drawing/2014/main" id="{9EE673CB-A779-4F64-B72D-93428DD2B26D}"/>
                </a:ext>
              </a:extLst>
            </p:cNvPr>
            <p:cNvSpPr/>
            <p:nvPr/>
          </p:nvSpPr>
          <p:spPr>
            <a:xfrm>
              <a:off x="6855933"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a:p>
          </p:txBody>
        </p:sp>
        <p:sp>
          <p:nvSpPr>
            <p:cNvPr id="80" name="Freeform: Shape 79">
              <a:extLst>
                <a:ext uri="{FF2B5EF4-FFF2-40B4-BE49-F238E27FC236}">
                  <a16:creationId xmlns:a16="http://schemas.microsoft.com/office/drawing/2014/main" id="{88144C98-507D-403B-8819-FBBF64A82FA3}"/>
                </a:ext>
              </a:extLst>
            </p:cNvPr>
            <p:cNvSpPr/>
            <p:nvPr/>
          </p:nvSpPr>
          <p:spPr>
            <a:xfrm>
              <a:off x="7133789"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a:p>
          </p:txBody>
        </p:sp>
        <p:sp>
          <p:nvSpPr>
            <p:cNvPr id="81" name="Freeform: Shape 80">
              <a:extLst>
                <a:ext uri="{FF2B5EF4-FFF2-40B4-BE49-F238E27FC236}">
                  <a16:creationId xmlns:a16="http://schemas.microsoft.com/office/drawing/2014/main" id="{21919CB3-2430-4DA6-BF41-59A1EF9C03CB}"/>
                </a:ext>
              </a:extLst>
            </p:cNvPr>
            <p:cNvSpPr/>
            <p:nvPr/>
          </p:nvSpPr>
          <p:spPr>
            <a:xfrm>
              <a:off x="7411555"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a:p>
          </p:txBody>
        </p:sp>
      </p:grpSp>
      <p:grpSp>
        <p:nvGrpSpPr>
          <p:cNvPr id="82" name="Group 4">
            <a:extLst>
              <a:ext uri="{FF2B5EF4-FFF2-40B4-BE49-F238E27FC236}">
                <a16:creationId xmlns:a16="http://schemas.microsoft.com/office/drawing/2014/main" id="{C5FADEE5-07C4-41A9-88D6-C6D2ED1362B8}"/>
              </a:ext>
            </a:extLst>
          </p:cNvPr>
          <p:cNvGrpSpPr>
            <a:grpSpLocks noChangeAspect="1"/>
          </p:cNvGrpSpPr>
          <p:nvPr userDrawn="1"/>
        </p:nvGrpSpPr>
        <p:grpSpPr bwMode="auto">
          <a:xfrm>
            <a:off x="10364788" y="4960938"/>
            <a:ext cx="1225550" cy="1435100"/>
            <a:chOff x="6529" y="3125"/>
            <a:chExt cx="772" cy="904"/>
          </a:xfrm>
        </p:grpSpPr>
        <p:sp>
          <p:nvSpPr>
            <p:cNvPr id="83" name="Freeform 5">
              <a:extLst>
                <a:ext uri="{FF2B5EF4-FFF2-40B4-BE49-F238E27FC236}">
                  <a16:creationId xmlns:a16="http://schemas.microsoft.com/office/drawing/2014/main" id="{5A2C465B-7D43-431D-A35E-50762E7696FC}"/>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4" name="Freeform 6">
              <a:extLst>
                <a:ext uri="{FF2B5EF4-FFF2-40B4-BE49-F238E27FC236}">
                  <a16:creationId xmlns:a16="http://schemas.microsoft.com/office/drawing/2014/main" id="{AC35E6C1-71A8-4C9D-A1A5-682B0BD0A03F}"/>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111574529"/>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sz="2400">
                <a:solidFill>
                  <a:schemeClr val="bg1"/>
                </a:solidFill>
              </a:defRPr>
            </a:lvl1pPr>
          </a:lstStyle>
          <a:p>
            <a:r>
              <a:rPr lang="en-US" dirty="0"/>
              <a:t>Click to edit Master title style</a:t>
            </a:r>
            <a:endParaRPr lang="en-GB" dirty="0"/>
          </a:p>
        </p:txBody>
      </p:sp>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8" name="Text Placeholder 2">
            <a:extLst>
              <a:ext uri="{FF2B5EF4-FFF2-40B4-BE49-F238E27FC236}">
                <a16:creationId xmlns:a16="http://schemas.microsoft.com/office/drawing/2014/main" id="{90356C28-34FC-48BD-943E-82B485EB0C49}"/>
              </a:ext>
            </a:extLst>
          </p:cNvPr>
          <p:cNvSpPr>
            <a:spLocks noGrp="1"/>
          </p:cNvSpPr>
          <p:nvPr>
            <p:ph idx="1"/>
          </p:nvPr>
        </p:nvSpPr>
        <p:spPr>
          <a:xfrm>
            <a:off x="609918" y="1137920"/>
            <a:ext cx="10978515" cy="4947920"/>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Date Placeholder 2">
            <a:extLst>
              <a:ext uri="{FF2B5EF4-FFF2-40B4-BE49-F238E27FC236}">
                <a16:creationId xmlns:a16="http://schemas.microsoft.com/office/drawing/2014/main" id="{39369FE1-2141-4E78-8B01-84E57EEFE06A}"/>
              </a:ext>
            </a:extLst>
          </p:cNvPr>
          <p:cNvSpPr>
            <a:spLocks noGrp="1"/>
          </p:cNvSpPr>
          <p:nvPr>
            <p:ph type="dt" sz="half" idx="10"/>
          </p:nvPr>
        </p:nvSpPr>
        <p:spPr/>
        <p:txBody>
          <a:bodyPr/>
          <a:lstStyle/>
          <a:p>
            <a:fld id="{F483DEC8-6622-42E1-852C-1E1774036BFA}" type="datetime3">
              <a:rPr lang="en-US" smtClean="0"/>
              <a:t>23 October 2025</a:t>
            </a:fld>
            <a:endParaRPr lang="en-IN" dirty="0"/>
          </a:p>
        </p:txBody>
      </p:sp>
      <p:sp>
        <p:nvSpPr>
          <p:cNvPr id="4" name="Footer Placeholder 3">
            <a:extLst>
              <a:ext uri="{FF2B5EF4-FFF2-40B4-BE49-F238E27FC236}">
                <a16:creationId xmlns:a16="http://schemas.microsoft.com/office/drawing/2014/main" id="{714482B3-B946-42D6-98EA-72EE48EEB847}"/>
              </a:ext>
            </a:extLst>
          </p:cNvPr>
          <p:cNvSpPr>
            <a:spLocks noGrp="1"/>
          </p:cNvSpPr>
          <p:nvPr>
            <p:ph type="ftr" sz="quarter" idx="11"/>
          </p:nvPr>
        </p:nvSpPr>
        <p:spPr/>
        <p:txBody>
          <a:bodyPr/>
          <a:lstStyle/>
          <a:p>
            <a:r>
              <a:rPr lang="es-AR"/>
              <a:t>Impacto del COVID-19 en Argentina</a:t>
            </a:r>
            <a:endParaRPr lang="en-IN" dirty="0"/>
          </a:p>
        </p:txBody>
      </p:sp>
      <p:sp>
        <p:nvSpPr>
          <p:cNvPr id="5" name="Slide Number Placeholder 4">
            <a:extLst>
              <a:ext uri="{FF2B5EF4-FFF2-40B4-BE49-F238E27FC236}">
                <a16:creationId xmlns:a16="http://schemas.microsoft.com/office/drawing/2014/main" id="{272DD5AC-66F0-425C-A9DE-0484513193A1}"/>
              </a:ext>
            </a:extLst>
          </p:cNvPr>
          <p:cNvSpPr>
            <a:spLocks noGrp="1"/>
          </p:cNvSpPr>
          <p:nvPr>
            <p:ph type="sldNum" sz="quarter" idx="12"/>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278323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Stand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918" y="294200"/>
            <a:ext cx="10978515" cy="590400"/>
          </a:xfrm>
        </p:spPr>
        <p:txBody>
          <a:bodyPr/>
          <a:lstStyle>
            <a:lvl1pPr>
              <a:defRPr sz="2400">
                <a:solidFill>
                  <a:schemeClr val="bg1"/>
                </a:solidFill>
              </a:defRPr>
            </a:lvl1pPr>
          </a:lstStyle>
          <a:p>
            <a:r>
              <a:rPr lang="en-US" dirty="0"/>
              <a:t>Standard slide</a:t>
            </a:r>
            <a:endParaRPr lang="en-GB" dirty="0"/>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3" name="Date Placeholder 2">
            <a:extLst>
              <a:ext uri="{FF2B5EF4-FFF2-40B4-BE49-F238E27FC236}">
                <a16:creationId xmlns:a16="http://schemas.microsoft.com/office/drawing/2014/main" id="{7BD5E823-546D-4100-9D33-42F450A382EF}"/>
              </a:ext>
            </a:extLst>
          </p:cNvPr>
          <p:cNvSpPr>
            <a:spLocks noGrp="1"/>
          </p:cNvSpPr>
          <p:nvPr>
            <p:ph type="dt" sz="half" idx="10"/>
          </p:nvPr>
        </p:nvSpPr>
        <p:spPr/>
        <p:txBody>
          <a:bodyPr/>
          <a:lstStyle/>
          <a:p>
            <a:fld id="{75FF26EE-EA9B-4802-95F2-BF37B4037CB8}" type="datetime3">
              <a:rPr lang="en-US" smtClean="0"/>
              <a:t>23 October 2025</a:t>
            </a:fld>
            <a:endParaRPr lang="en-IN" dirty="0"/>
          </a:p>
        </p:txBody>
      </p:sp>
      <p:sp>
        <p:nvSpPr>
          <p:cNvPr id="4" name="Footer Placeholder 3">
            <a:extLst>
              <a:ext uri="{FF2B5EF4-FFF2-40B4-BE49-F238E27FC236}">
                <a16:creationId xmlns:a16="http://schemas.microsoft.com/office/drawing/2014/main" id="{D4EEA008-3E80-49A8-A128-C1EEB8A02F06}"/>
              </a:ext>
            </a:extLst>
          </p:cNvPr>
          <p:cNvSpPr>
            <a:spLocks noGrp="1"/>
          </p:cNvSpPr>
          <p:nvPr>
            <p:ph type="ftr" sz="quarter" idx="11"/>
          </p:nvPr>
        </p:nvSpPr>
        <p:spPr/>
        <p:txBody>
          <a:bodyPr/>
          <a:lstStyle/>
          <a:p>
            <a:r>
              <a:rPr lang="es-AR"/>
              <a:t>Impacto del COVID-19 en Argentina</a:t>
            </a:r>
            <a:endParaRPr lang="en-IN" dirty="0"/>
          </a:p>
        </p:txBody>
      </p:sp>
      <p:sp>
        <p:nvSpPr>
          <p:cNvPr id="5" name="Slide Number Placeholder 4">
            <a:extLst>
              <a:ext uri="{FF2B5EF4-FFF2-40B4-BE49-F238E27FC236}">
                <a16:creationId xmlns:a16="http://schemas.microsoft.com/office/drawing/2014/main" id="{0A192330-2E70-49F4-A5DA-F82320E7080E}"/>
              </a:ext>
            </a:extLst>
          </p:cNvPr>
          <p:cNvSpPr>
            <a:spLocks noGrp="1"/>
          </p:cNvSpPr>
          <p:nvPr>
            <p:ph type="sldNum" sz="quarter" idx="12"/>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354570419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9120" y="1"/>
            <a:ext cx="3999231" cy="6156104"/>
          </a:xfrm>
        </p:spPr>
        <p:txBody>
          <a:bodyPr/>
          <a:lstStyle/>
          <a:p>
            <a:endParaRPr lang="en-IN" dirty="0"/>
          </a:p>
        </p:txBody>
      </p:sp>
      <p:sp>
        <p:nvSpPr>
          <p:cNvPr id="2" name="Title 1"/>
          <p:cNvSpPr>
            <a:spLocks noGrp="1"/>
          </p:cNvSpPr>
          <p:nvPr>
            <p:ph type="title"/>
          </p:nvPr>
        </p:nvSpPr>
        <p:spPr>
          <a:xfrm>
            <a:off x="609919" y="294200"/>
            <a:ext cx="7444422" cy="590400"/>
          </a:xfrm>
        </p:spPr>
        <p:txBody>
          <a:bodyPr/>
          <a:lstStyle>
            <a:lvl1pPr>
              <a:defRPr sz="2400">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609918" y="1137921"/>
            <a:ext cx="7299642" cy="873760"/>
          </a:xfrm>
        </p:spPr>
        <p:txBody>
          <a:bodyPr/>
          <a:lstStyle>
            <a:lvl1pPr marL="0" indent="0">
              <a:buNone/>
              <a:defRPr sz="18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918" y="2311401"/>
            <a:ext cx="3580117" cy="3844704"/>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9443" y="2311401"/>
            <a:ext cx="3580117" cy="1254759"/>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9443" y="4236721"/>
            <a:ext cx="3580117" cy="1944160"/>
          </a:xfrm>
        </p:spPr>
        <p:txBody>
          <a:bodyPr numCol="1"/>
          <a:lstStyle>
            <a:lvl1pPr marL="0" indent="0">
              <a:buNone/>
              <a:defRPr sz="1800">
                <a:solidFill>
                  <a:schemeClr val="bg1"/>
                </a:solidFill>
                <a:latin typeface="Georgia" panose="02040502050405020303" pitchFamily="18" charset="0"/>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609918" y="907750"/>
            <a:ext cx="772385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4" name="Date Placeholder 3">
            <a:extLst>
              <a:ext uri="{FF2B5EF4-FFF2-40B4-BE49-F238E27FC236}">
                <a16:creationId xmlns:a16="http://schemas.microsoft.com/office/drawing/2014/main" id="{2073C7F4-1F66-48B4-8A7F-96C64986A204}"/>
              </a:ext>
            </a:extLst>
          </p:cNvPr>
          <p:cNvSpPr>
            <a:spLocks noGrp="1"/>
          </p:cNvSpPr>
          <p:nvPr>
            <p:ph type="dt" sz="half" idx="14"/>
          </p:nvPr>
        </p:nvSpPr>
        <p:spPr/>
        <p:txBody>
          <a:bodyPr/>
          <a:lstStyle/>
          <a:p>
            <a:fld id="{7BE271F8-CA0C-48AB-9EB3-08A44676005C}" type="datetime3">
              <a:rPr lang="en-US" smtClean="0"/>
              <a:t>23 October 2025</a:t>
            </a:fld>
            <a:endParaRPr lang="en-IN" dirty="0"/>
          </a:p>
        </p:txBody>
      </p:sp>
      <p:sp>
        <p:nvSpPr>
          <p:cNvPr id="6" name="Footer Placeholder 5">
            <a:extLst>
              <a:ext uri="{FF2B5EF4-FFF2-40B4-BE49-F238E27FC236}">
                <a16:creationId xmlns:a16="http://schemas.microsoft.com/office/drawing/2014/main" id="{628F1198-1F5C-4C8B-A7E4-2658430FBCFA}"/>
              </a:ext>
            </a:extLst>
          </p:cNvPr>
          <p:cNvSpPr>
            <a:spLocks noGrp="1"/>
          </p:cNvSpPr>
          <p:nvPr>
            <p:ph type="ftr" sz="quarter" idx="15"/>
          </p:nvPr>
        </p:nvSpPr>
        <p:spPr/>
        <p:txBody>
          <a:bodyPr/>
          <a:lstStyle/>
          <a:p>
            <a:r>
              <a:rPr lang="es-AR"/>
              <a:t>Impacto del COVID-19 en Argentina</a:t>
            </a:r>
            <a:endParaRPr lang="en-IN" dirty="0"/>
          </a:p>
        </p:txBody>
      </p:sp>
      <p:sp>
        <p:nvSpPr>
          <p:cNvPr id="7" name="Slide Number Placeholder 6">
            <a:extLst>
              <a:ext uri="{FF2B5EF4-FFF2-40B4-BE49-F238E27FC236}">
                <a16:creationId xmlns:a16="http://schemas.microsoft.com/office/drawing/2014/main" id="{86EA2D1B-5973-42E9-87B4-02C40C0EF1B0}"/>
              </a:ext>
            </a:extLst>
          </p:cNvPr>
          <p:cNvSpPr>
            <a:spLocks noGrp="1"/>
          </p:cNvSpPr>
          <p:nvPr>
            <p:ph type="sldNum" sz="quarter" idx="16"/>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14500132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0" y="0"/>
            <a:ext cx="2384460" cy="6857999"/>
          </a:xfrm>
        </p:spPr>
        <p:txBody>
          <a:bodyPr/>
          <a:lstStyle/>
          <a:p>
            <a:endParaRPr lang="en-IN"/>
          </a:p>
        </p:txBody>
      </p:sp>
      <p:sp>
        <p:nvSpPr>
          <p:cNvPr id="2" name="Title 1"/>
          <p:cNvSpPr>
            <a:spLocks noGrp="1"/>
          </p:cNvSpPr>
          <p:nvPr>
            <p:ph type="title"/>
          </p:nvPr>
        </p:nvSpPr>
        <p:spPr>
          <a:xfrm>
            <a:off x="2695294" y="294200"/>
            <a:ext cx="8892000" cy="590400"/>
          </a:xfrm>
        </p:spPr>
        <p:txBody>
          <a:bodyPr/>
          <a:lstStyle>
            <a:lvl1pPr>
              <a:defRPr sz="2400">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2695293" y="1137921"/>
            <a:ext cx="2742882" cy="5018184"/>
          </a:xfrm>
        </p:spPr>
        <p:txBody>
          <a:bodyPr/>
          <a:lstStyle>
            <a:lvl1pPr marL="0" indent="0">
              <a:buNone/>
              <a:defRPr sz="18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7083" y="1137921"/>
            <a:ext cx="2803842" cy="5018184"/>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9832" y="1137921"/>
            <a:ext cx="2768600" cy="2796151"/>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5294" y="907750"/>
            <a:ext cx="8892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4" name="Date Placeholder 3">
            <a:extLst>
              <a:ext uri="{FF2B5EF4-FFF2-40B4-BE49-F238E27FC236}">
                <a16:creationId xmlns:a16="http://schemas.microsoft.com/office/drawing/2014/main" id="{118571DE-086F-444C-976E-D386CED54CF9}"/>
              </a:ext>
            </a:extLst>
          </p:cNvPr>
          <p:cNvSpPr>
            <a:spLocks noGrp="1"/>
          </p:cNvSpPr>
          <p:nvPr>
            <p:ph type="dt" sz="half" idx="13"/>
          </p:nvPr>
        </p:nvSpPr>
        <p:spPr/>
        <p:txBody>
          <a:bodyPr/>
          <a:lstStyle/>
          <a:p>
            <a:fld id="{125F6B88-9D43-4925-8659-5CB818667FEE}" type="datetime3">
              <a:rPr lang="en-US" smtClean="0"/>
              <a:t>23 October 2025</a:t>
            </a:fld>
            <a:endParaRPr lang="en-IN" dirty="0"/>
          </a:p>
        </p:txBody>
      </p:sp>
      <p:sp>
        <p:nvSpPr>
          <p:cNvPr id="6" name="Footer Placeholder 5">
            <a:extLst>
              <a:ext uri="{FF2B5EF4-FFF2-40B4-BE49-F238E27FC236}">
                <a16:creationId xmlns:a16="http://schemas.microsoft.com/office/drawing/2014/main" id="{A5178D09-F6E9-4981-B6E0-209D099207E6}"/>
              </a:ext>
            </a:extLst>
          </p:cNvPr>
          <p:cNvSpPr>
            <a:spLocks noGrp="1"/>
          </p:cNvSpPr>
          <p:nvPr>
            <p:ph type="ftr" sz="quarter" idx="14"/>
          </p:nvPr>
        </p:nvSpPr>
        <p:spPr/>
        <p:txBody>
          <a:bodyPr/>
          <a:lstStyle/>
          <a:p>
            <a:r>
              <a:rPr lang="es-AR"/>
              <a:t>Impacto del COVID-19 en Argentina</a:t>
            </a:r>
            <a:endParaRPr lang="en-IN" dirty="0"/>
          </a:p>
        </p:txBody>
      </p:sp>
      <p:sp>
        <p:nvSpPr>
          <p:cNvPr id="7" name="Slide Number Placeholder 6">
            <a:extLst>
              <a:ext uri="{FF2B5EF4-FFF2-40B4-BE49-F238E27FC236}">
                <a16:creationId xmlns:a16="http://schemas.microsoft.com/office/drawing/2014/main" id="{BAE170B6-45D3-4E0A-A799-1F973EAAC5EC}"/>
              </a:ext>
            </a:extLst>
          </p:cNvPr>
          <p:cNvSpPr>
            <a:spLocks noGrp="1"/>
          </p:cNvSpPr>
          <p:nvPr>
            <p:ph type="sldNum" sz="quarter" idx="15"/>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27108949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a:t>Click to edit Master title style</a:t>
            </a:r>
            <a:endParaRPr lang="en-GB" dirty="0"/>
          </a:p>
        </p:txBody>
      </p:sp>
      <p:sp>
        <p:nvSpPr>
          <p:cNvPr id="3" name="Content Placeholder 2"/>
          <p:cNvSpPr>
            <a:spLocks noGrp="1"/>
          </p:cNvSpPr>
          <p:nvPr>
            <p:ph idx="1"/>
          </p:nvPr>
        </p:nvSpPr>
        <p:spPr>
          <a:xfrm>
            <a:off x="609918" y="1137920"/>
            <a:ext cx="8238744" cy="4834800"/>
          </a:xfrm>
        </p:spPr>
        <p:txBody>
          <a:bodyPr/>
          <a:lstStyle>
            <a:lvl1pPr marL="0" indent="0">
              <a:spcBef>
                <a:spcPts val="0"/>
              </a:spcBef>
              <a:buNone/>
              <a:defRPr>
                <a:solidFill>
                  <a:schemeClr val="bg1"/>
                </a:solidFill>
              </a:defRPr>
            </a:lvl1pPr>
            <a:lvl2pPr marL="0" indent="0">
              <a:spcBef>
                <a:spcPts val="0"/>
              </a:spcBef>
              <a:buNone/>
              <a:defRPr sz="1800">
                <a:solidFill>
                  <a:schemeClr val="bg1"/>
                </a:solidFill>
              </a:defRPr>
            </a:lvl2pPr>
            <a:lvl3pPr marL="0" indent="0">
              <a:spcBef>
                <a:spcPts val="0"/>
              </a:spcBef>
              <a:buNone/>
              <a:defRPr sz="1600">
                <a:solidFill>
                  <a:schemeClr val="bg1"/>
                </a:solidFill>
              </a:defRPr>
            </a:lvl3pPr>
            <a:lvl4pPr marL="0" indent="0">
              <a:spcBef>
                <a:spcPts val="0"/>
              </a:spcBef>
              <a:buNone/>
              <a:defRPr sz="1400">
                <a:solidFill>
                  <a:schemeClr val="bg1"/>
                </a:solidFill>
              </a:defRPr>
            </a:lvl4pPr>
            <a:lvl5pPr marL="0" indent="0">
              <a:spcBef>
                <a:spcPts val="0"/>
              </a:spcBef>
              <a:buNone/>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9" name="Line 10">
            <a:extLst>
              <a:ext uri="{FF2B5EF4-FFF2-40B4-BE49-F238E27FC236}">
                <a16:creationId xmlns:a16="http://schemas.microsoft.com/office/drawing/2014/main" id="{CF130104-FAF2-4309-9701-573F3774313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4" name="Date Placeholder 3">
            <a:extLst>
              <a:ext uri="{FF2B5EF4-FFF2-40B4-BE49-F238E27FC236}">
                <a16:creationId xmlns:a16="http://schemas.microsoft.com/office/drawing/2014/main" id="{40354617-5A1F-4D8E-8075-F2918D0E9DCE}"/>
              </a:ext>
            </a:extLst>
          </p:cNvPr>
          <p:cNvSpPr>
            <a:spLocks noGrp="1"/>
          </p:cNvSpPr>
          <p:nvPr>
            <p:ph type="dt" sz="half" idx="10"/>
          </p:nvPr>
        </p:nvSpPr>
        <p:spPr/>
        <p:txBody>
          <a:bodyPr/>
          <a:lstStyle/>
          <a:p>
            <a:fld id="{58CC7675-D1A0-4444-88FC-A35E8D39F109}" type="datetime3">
              <a:rPr lang="en-US" smtClean="0"/>
              <a:t>23 October 2025</a:t>
            </a:fld>
            <a:endParaRPr lang="en-IN" dirty="0"/>
          </a:p>
        </p:txBody>
      </p:sp>
      <p:sp>
        <p:nvSpPr>
          <p:cNvPr id="5" name="Footer Placeholder 4">
            <a:extLst>
              <a:ext uri="{FF2B5EF4-FFF2-40B4-BE49-F238E27FC236}">
                <a16:creationId xmlns:a16="http://schemas.microsoft.com/office/drawing/2014/main" id="{C9DAB026-E283-44F4-8795-984385684671}"/>
              </a:ext>
            </a:extLst>
          </p:cNvPr>
          <p:cNvSpPr>
            <a:spLocks noGrp="1"/>
          </p:cNvSpPr>
          <p:nvPr>
            <p:ph type="ftr" sz="quarter" idx="11"/>
          </p:nvPr>
        </p:nvSpPr>
        <p:spPr/>
        <p:txBody>
          <a:bodyPr/>
          <a:lstStyle/>
          <a:p>
            <a:r>
              <a:rPr lang="es-AR"/>
              <a:t>Impacto del COVID-19 en Argentina</a:t>
            </a:r>
            <a:endParaRPr lang="en-IN" dirty="0"/>
          </a:p>
        </p:txBody>
      </p:sp>
      <p:sp>
        <p:nvSpPr>
          <p:cNvPr id="6" name="Slide Number Placeholder 5">
            <a:extLst>
              <a:ext uri="{FF2B5EF4-FFF2-40B4-BE49-F238E27FC236}">
                <a16:creationId xmlns:a16="http://schemas.microsoft.com/office/drawing/2014/main" id="{AA3657FA-64A4-4818-8A20-F1ACA6AC5921}"/>
              </a:ext>
            </a:extLst>
          </p:cNvPr>
          <p:cNvSpPr>
            <a:spLocks noGrp="1"/>
          </p:cNvSpPr>
          <p:nvPr>
            <p:ph type="sldNum" sz="quarter" idx="12"/>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6460789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_Standard slide_no bulle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352800" y="2851522"/>
            <a:ext cx="4447800" cy="1202318"/>
          </a:xfrm>
        </p:spPr>
        <p:txBody>
          <a:bodyPr vert="horz" lIns="0" tIns="0" rIns="0" bIns="0" rtlCol="0" anchor="ctr" anchorCtr="0">
            <a:noAutofit/>
          </a:bodyPr>
          <a:lstStyle>
            <a:lvl1pPr marL="0" indent="0">
              <a:buNone/>
              <a:defRPr kumimoji="0" lang="en-IN" sz="3600" b="0" i="0" u="none" strike="noStrike" cap="none" spc="0" normalizeH="0" baseline="0" dirty="0">
                <a:ln>
                  <a:noFill/>
                </a:ln>
                <a:solidFill>
                  <a:schemeClr val="bg1"/>
                </a:solidFill>
                <a:effectLst/>
                <a:uLnTx/>
                <a:uFillTx/>
                <a:latin typeface="EYInterstate Light" panose="02000506000000020004" pitchFamily="2" charset="0"/>
                <a:ea typeface="+mj-ea"/>
                <a:cs typeface="+mj-cs"/>
              </a:defRPr>
            </a:lvl1pPr>
          </a:lstStyle>
          <a:p>
            <a:pPr marL="356616" marR="0" lvl="0" indent="-356616" defTabSz="1007887" fontAlgn="auto">
              <a:lnSpc>
                <a:spcPct val="100000"/>
              </a:lnSpc>
              <a:spcBef>
                <a:spcPct val="0"/>
              </a:spcBef>
              <a:spcAft>
                <a:spcPts val="0"/>
              </a:spcAft>
              <a:buClrTx/>
              <a:buSzTx/>
              <a:tabLst/>
            </a:pPr>
            <a:r>
              <a:rPr lang="en-US" dirty="0"/>
              <a:t>Chapter Title</a:t>
            </a:r>
            <a:endParaRPr lang="en-IN" dirty="0"/>
          </a:p>
        </p:txBody>
      </p:sp>
      <p:sp>
        <p:nvSpPr>
          <p:cNvPr id="2" name="Date Placeholder 1">
            <a:extLst>
              <a:ext uri="{FF2B5EF4-FFF2-40B4-BE49-F238E27FC236}">
                <a16:creationId xmlns:a16="http://schemas.microsoft.com/office/drawing/2014/main" id="{D00C2D9D-B0D7-494E-9184-FCD6E94AACE5}"/>
              </a:ext>
            </a:extLst>
          </p:cNvPr>
          <p:cNvSpPr>
            <a:spLocks noGrp="1"/>
          </p:cNvSpPr>
          <p:nvPr>
            <p:ph type="dt" sz="half" idx="11"/>
          </p:nvPr>
        </p:nvSpPr>
        <p:spPr/>
        <p:txBody>
          <a:bodyPr/>
          <a:lstStyle/>
          <a:p>
            <a:fld id="{D8A8DC26-0876-409D-A60B-2D438192279C}" type="datetime3">
              <a:rPr lang="en-US" smtClean="0"/>
              <a:t>23 October 2025</a:t>
            </a:fld>
            <a:endParaRPr lang="en-IN" dirty="0"/>
          </a:p>
        </p:txBody>
      </p:sp>
      <p:sp>
        <p:nvSpPr>
          <p:cNvPr id="3" name="Footer Placeholder 2">
            <a:extLst>
              <a:ext uri="{FF2B5EF4-FFF2-40B4-BE49-F238E27FC236}">
                <a16:creationId xmlns:a16="http://schemas.microsoft.com/office/drawing/2014/main" id="{587FD91A-AB40-450B-8784-9A5D99C62D81}"/>
              </a:ext>
            </a:extLst>
          </p:cNvPr>
          <p:cNvSpPr>
            <a:spLocks noGrp="1"/>
          </p:cNvSpPr>
          <p:nvPr>
            <p:ph type="ftr" sz="quarter" idx="12"/>
          </p:nvPr>
        </p:nvSpPr>
        <p:spPr/>
        <p:txBody>
          <a:bodyPr/>
          <a:lstStyle/>
          <a:p>
            <a:r>
              <a:rPr lang="es-AR"/>
              <a:t>Impacto del COVID-19 en Argentina</a:t>
            </a:r>
            <a:endParaRPr lang="en-IN" dirty="0"/>
          </a:p>
        </p:txBody>
      </p:sp>
      <p:sp>
        <p:nvSpPr>
          <p:cNvPr id="4" name="Slide Number Placeholder 3">
            <a:extLst>
              <a:ext uri="{FF2B5EF4-FFF2-40B4-BE49-F238E27FC236}">
                <a16:creationId xmlns:a16="http://schemas.microsoft.com/office/drawing/2014/main" id="{C2CE5F90-7113-4FA1-AFCF-3BC8EF010002}"/>
              </a:ext>
            </a:extLst>
          </p:cNvPr>
          <p:cNvSpPr>
            <a:spLocks noGrp="1"/>
          </p:cNvSpPr>
          <p:nvPr>
            <p:ph type="sldNum" sz="quarter" idx="13"/>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362943626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_Standard slide_no bulle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352800" y="2851522"/>
            <a:ext cx="4447800" cy="1202318"/>
          </a:xfrm>
        </p:spPr>
        <p:txBody>
          <a:bodyPr vert="horz" lIns="0" tIns="0" rIns="0" bIns="0" rtlCol="0" anchor="ctr" anchorCtr="0">
            <a:noAutofit/>
          </a:bodyPr>
          <a:lstStyle>
            <a:lvl1pPr marL="0" indent="0">
              <a:buNone/>
              <a:defRPr kumimoji="0" lang="en-IN" sz="3600" b="0" i="0" u="none" strike="noStrike" cap="none" spc="0" normalizeH="0" baseline="0" dirty="0">
                <a:ln>
                  <a:noFill/>
                </a:ln>
                <a:solidFill>
                  <a:srgbClr val="FFFFFF"/>
                </a:solidFill>
                <a:effectLst/>
                <a:uLnTx/>
                <a:uFillTx/>
                <a:latin typeface="EYInterstate Light" panose="02000506000000020004" pitchFamily="2" charset="0"/>
                <a:ea typeface="+mj-ea"/>
                <a:cs typeface="+mj-cs"/>
              </a:defRPr>
            </a:lvl1pPr>
          </a:lstStyle>
          <a:p>
            <a:pPr marL="356616" marR="0" lvl="0" indent="-356616" defTabSz="1007887" fontAlgn="auto">
              <a:lnSpc>
                <a:spcPct val="100000"/>
              </a:lnSpc>
              <a:spcBef>
                <a:spcPct val="0"/>
              </a:spcBef>
              <a:spcAft>
                <a:spcPts val="0"/>
              </a:spcAft>
              <a:buClrTx/>
              <a:buSzTx/>
              <a:tabLst/>
            </a:pPr>
            <a:r>
              <a:rPr lang="en-US" dirty="0"/>
              <a:t>Chapter Title</a:t>
            </a:r>
            <a:endParaRPr lang="en-IN" dirty="0"/>
          </a:p>
        </p:txBody>
      </p:sp>
      <p:sp>
        <p:nvSpPr>
          <p:cNvPr id="2" name="Date Placeholder 1">
            <a:extLst>
              <a:ext uri="{FF2B5EF4-FFF2-40B4-BE49-F238E27FC236}">
                <a16:creationId xmlns:a16="http://schemas.microsoft.com/office/drawing/2014/main" id="{88C87A56-4269-4E89-A9DC-9C8F44424A97}"/>
              </a:ext>
            </a:extLst>
          </p:cNvPr>
          <p:cNvSpPr>
            <a:spLocks noGrp="1"/>
          </p:cNvSpPr>
          <p:nvPr>
            <p:ph type="dt" sz="half" idx="11"/>
          </p:nvPr>
        </p:nvSpPr>
        <p:spPr/>
        <p:txBody>
          <a:bodyPr/>
          <a:lstStyle/>
          <a:p>
            <a:fld id="{5F2017B3-B419-4742-95FE-C56F73F21E45}" type="datetime3">
              <a:rPr lang="en-US" smtClean="0"/>
              <a:t>23 October 2025</a:t>
            </a:fld>
            <a:endParaRPr lang="en-IN" dirty="0"/>
          </a:p>
        </p:txBody>
      </p:sp>
      <p:sp>
        <p:nvSpPr>
          <p:cNvPr id="3" name="Footer Placeholder 2">
            <a:extLst>
              <a:ext uri="{FF2B5EF4-FFF2-40B4-BE49-F238E27FC236}">
                <a16:creationId xmlns:a16="http://schemas.microsoft.com/office/drawing/2014/main" id="{E0FA45C8-6E1A-407F-B671-050EFF08143B}"/>
              </a:ext>
            </a:extLst>
          </p:cNvPr>
          <p:cNvSpPr>
            <a:spLocks noGrp="1"/>
          </p:cNvSpPr>
          <p:nvPr>
            <p:ph type="ftr" sz="quarter" idx="12"/>
          </p:nvPr>
        </p:nvSpPr>
        <p:spPr/>
        <p:txBody>
          <a:bodyPr/>
          <a:lstStyle/>
          <a:p>
            <a:r>
              <a:rPr lang="es-AR"/>
              <a:t>Impacto del COVID-19 en Argentina</a:t>
            </a:r>
            <a:endParaRPr lang="en-IN" dirty="0"/>
          </a:p>
        </p:txBody>
      </p:sp>
      <p:sp>
        <p:nvSpPr>
          <p:cNvPr id="4" name="Slide Number Placeholder 3">
            <a:extLst>
              <a:ext uri="{FF2B5EF4-FFF2-40B4-BE49-F238E27FC236}">
                <a16:creationId xmlns:a16="http://schemas.microsoft.com/office/drawing/2014/main" id="{91A593FC-3F10-4238-9F6D-C447302109D8}"/>
              </a:ext>
            </a:extLst>
          </p:cNvPr>
          <p:cNvSpPr>
            <a:spLocks noGrp="1"/>
          </p:cNvSpPr>
          <p:nvPr>
            <p:ph type="sldNum" sz="quarter" idx="13"/>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493119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9120" y="1"/>
            <a:ext cx="3999231" cy="6156104"/>
          </a:xfrm>
        </p:spPr>
        <p:txBody>
          <a:bodyPr/>
          <a:lstStyle/>
          <a:p>
            <a:endParaRPr lang="en-IN" dirty="0"/>
          </a:p>
        </p:txBody>
      </p:sp>
      <p:sp>
        <p:nvSpPr>
          <p:cNvPr id="2" name="Title 1"/>
          <p:cNvSpPr>
            <a:spLocks noGrp="1"/>
          </p:cNvSpPr>
          <p:nvPr>
            <p:ph type="title"/>
          </p:nvPr>
        </p:nvSpPr>
        <p:spPr>
          <a:xfrm>
            <a:off x="609919" y="294200"/>
            <a:ext cx="7444422" cy="590400"/>
          </a:xfrm>
        </p:spPr>
        <p:txBody>
          <a:bodyPr/>
          <a:lstStyle>
            <a:lvl1pPr>
              <a:defRPr sz="2400">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609918" y="1137921"/>
            <a:ext cx="7299642" cy="873760"/>
          </a:xfrm>
        </p:spPr>
        <p:txBody>
          <a:bodyPr/>
          <a:lstStyle>
            <a:lvl1pPr marL="0" indent="0">
              <a:buNone/>
              <a:defRPr sz="18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918" y="2311401"/>
            <a:ext cx="3580117" cy="3844704"/>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9443" y="2311401"/>
            <a:ext cx="3580117" cy="1254759"/>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9443" y="4236721"/>
            <a:ext cx="3580117" cy="1944160"/>
          </a:xfrm>
        </p:spPr>
        <p:txBody>
          <a:bodyPr numCol="1"/>
          <a:lstStyle>
            <a:lvl1pPr marL="0" indent="0">
              <a:buNone/>
              <a:defRPr sz="1800">
                <a:solidFill>
                  <a:schemeClr val="bg1"/>
                </a:solidFill>
                <a:latin typeface="Georgia" panose="02040502050405020303" pitchFamily="18" charset="0"/>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609918" y="907750"/>
            <a:ext cx="772385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4" name="Date Placeholder 3">
            <a:extLst>
              <a:ext uri="{FF2B5EF4-FFF2-40B4-BE49-F238E27FC236}">
                <a16:creationId xmlns:a16="http://schemas.microsoft.com/office/drawing/2014/main" id="{38FDA286-FC7C-4768-AFFF-1618056D687D}"/>
              </a:ext>
            </a:extLst>
          </p:cNvPr>
          <p:cNvSpPr>
            <a:spLocks noGrp="1"/>
          </p:cNvSpPr>
          <p:nvPr>
            <p:ph type="dt" sz="half" idx="14"/>
          </p:nvPr>
        </p:nvSpPr>
        <p:spPr/>
        <p:txBody>
          <a:bodyPr/>
          <a:lstStyle/>
          <a:p>
            <a:fld id="{C6D1AAE8-5A82-4FD0-98F1-3933371CD3C0}" type="datetime3">
              <a:rPr lang="en-US" smtClean="0"/>
              <a:t>23 October 2025</a:t>
            </a:fld>
            <a:endParaRPr lang="en-IN" dirty="0"/>
          </a:p>
        </p:txBody>
      </p:sp>
      <p:sp>
        <p:nvSpPr>
          <p:cNvPr id="6" name="Footer Placeholder 5">
            <a:extLst>
              <a:ext uri="{FF2B5EF4-FFF2-40B4-BE49-F238E27FC236}">
                <a16:creationId xmlns:a16="http://schemas.microsoft.com/office/drawing/2014/main" id="{69C73E4D-1EBD-404A-B8F4-9B8AD7336F33}"/>
              </a:ext>
            </a:extLst>
          </p:cNvPr>
          <p:cNvSpPr>
            <a:spLocks noGrp="1"/>
          </p:cNvSpPr>
          <p:nvPr>
            <p:ph type="ftr" sz="quarter" idx="15"/>
          </p:nvPr>
        </p:nvSpPr>
        <p:spPr/>
        <p:txBody>
          <a:bodyPr/>
          <a:lstStyle/>
          <a:p>
            <a:r>
              <a:rPr lang="es-AR"/>
              <a:t>Impacto del COVID-19 en Argentina</a:t>
            </a:r>
            <a:endParaRPr lang="en-US" dirty="0"/>
          </a:p>
        </p:txBody>
      </p:sp>
      <p:sp>
        <p:nvSpPr>
          <p:cNvPr id="7" name="Slide Number Placeholder 6">
            <a:extLst>
              <a:ext uri="{FF2B5EF4-FFF2-40B4-BE49-F238E27FC236}">
                <a16:creationId xmlns:a16="http://schemas.microsoft.com/office/drawing/2014/main" id="{D159C267-49E7-46A8-B353-C5EB81154AB5}"/>
              </a:ext>
            </a:extLst>
          </p:cNvPr>
          <p:cNvSpPr>
            <a:spLocks noGrp="1"/>
          </p:cNvSpPr>
          <p:nvPr>
            <p:ph type="sldNum" sz="quarter" idx="16"/>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140639128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Standard slide_Quotes">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477351" y="1488927"/>
            <a:ext cx="2338388"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200" dirty="0">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513350" y="2526765"/>
            <a:ext cx="5292000" cy="1800000"/>
          </a:xfrm>
        </p:spPr>
        <p:txBody>
          <a:bodyPr lIns="90000" tIns="46800" rIns="90000" bIns="46800"/>
          <a:lstStyle>
            <a:lvl1pPr marL="0" indent="0">
              <a:buNone/>
              <a:defRPr lang="en-US" sz="2800" dirty="0" smtClean="0">
                <a:latin typeface="Georgia" panose="02040502050405020303" pitchFamily="18" charset="0"/>
              </a:defRPr>
            </a:lvl1pPr>
          </a:lstStyle>
          <a:p>
            <a:pPr marL="356616" lvl="0" indent="-356616">
              <a:spcBef>
                <a:spcPts val="0"/>
              </a:spcBef>
            </a:pPr>
            <a:r>
              <a:rPr lang="en-US" dirty="0"/>
              <a:t>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513350" y="4632765"/>
            <a:ext cx="5292000" cy="316838"/>
          </a:xfrm>
        </p:spPr>
        <p:txBody>
          <a:bodyPr lIns="90000" tIns="46800" rIns="90000" bIns="46800"/>
          <a:lstStyle>
            <a:lvl1pPr marL="0" indent="0" algn="l" defTabSz="914400" rtl="0" eaLnBrk="1" latinLnBrk="0" hangingPunct="1">
              <a:spcBef>
                <a:spcPts val="0"/>
              </a:spcBef>
              <a:spcAft>
                <a:spcPts val="600"/>
              </a:spcAft>
              <a:buClr>
                <a:schemeClr val="tx2"/>
              </a:buClr>
              <a:buSzPct val="70000"/>
              <a:buFont typeface="Arial" pitchFamily="34" charset="0"/>
              <a:buNone/>
              <a:defRPr lang="en-US" sz="1600" kern="1200" dirty="0" smtClean="0">
                <a:solidFill>
                  <a:srgbClr val="2E2E38"/>
                </a:solidFill>
                <a:latin typeface="+mn-lt"/>
                <a:ea typeface="+mn-ea"/>
                <a:cs typeface="+mn-cs"/>
              </a:defRPr>
            </a:lvl1pPr>
            <a:lvl2pPr marL="356616" indent="0">
              <a:buNone/>
              <a:defRPr lang="en-US" sz="2000" smtClean="0">
                <a:latin typeface="+mn-lt"/>
              </a:defRPr>
            </a:lvl2pPr>
            <a:lvl3pPr>
              <a:defRPr lang="en-US" sz="1800" smtClean="0">
                <a:latin typeface="+mn-lt"/>
              </a:defRPr>
            </a:lvl3pPr>
            <a:lvl4pPr>
              <a:defRPr lang="en-US" sz="1600" smtClean="0">
                <a:latin typeface="+mn-lt"/>
              </a:defRPr>
            </a:lvl4pPr>
            <a:lvl5pPr>
              <a:defRPr lang="en-IN" sz="1600">
                <a:latin typeface="+mn-lt"/>
              </a:defRPr>
            </a:lvl5pPr>
          </a:lstStyle>
          <a:p>
            <a:pPr marL="0" lvl="0" indent="0">
              <a:spcBef>
                <a:spcPts val="0"/>
              </a:spcBef>
              <a:buNone/>
            </a:pPr>
            <a:r>
              <a:rPr lang="en-US" dirty="0"/>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513350" y="4971442"/>
            <a:ext cx="5292000" cy="316838"/>
          </a:xfrm>
        </p:spPr>
        <p:txBody>
          <a:bodyPr lIns="90000" tIns="46800" rIns="90000" bIns="46800"/>
          <a:lstStyle>
            <a:lvl1pPr marL="0" indent="0" algn="l" defTabSz="914400" rtl="0" eaLnBrk="1" latinLnBrk="0" hangingPunct="1">
              <a:spcBef>
                <a:spcPts val="0"/>
              </a:spcBef>
              <a:spcAft>
                <a:spcPts val="600"/>
              </a:spcAft>
              <a:buClr>
                <a:schemeClr val="tx2"/>
              </a:buClr>
              <a:buSzPct val="70000"/>
              <a:buFont typeface="Arial" pitchFamily="34" charset="0"/>
              <a:buNone/>
              <a:defRPr lang="en-US" sz="1600" kern="1200" dirty="0" smtClean="0">
                <a:solidFill>
                  <a:srgbClr val="2E2E38"/>
                </a:solidFill>
                <a:latin typeface="+mn-lt"/>
                <a:ea typeface="+mn-ea"/>
                <a:cs typeface="+mn-cs"/>
              </a:defRPr>
            </a:lvl1pPr>
            <a:lvl2pPr marL="356616" indent="0">
              <a:buNone/>
              <a:defRPr lang="en-US" sz="2000" smtClean="0">
                <a:latin typeface="+mn-lt"/>
              </a:defRPr>
            </a:lvl2pPr>
            <a:lvl3pPr>
              <a:defRPr lang="en-US" sz="1800" smtClean="0">
                <a:latin typeface="+mn-lt"/>
              </a:defRPr>
            </a:lvl3pPr>
            <a:lvl4pPr>
              <a:defRPr lang="en-US" sz="1600" smtClean="0">
                <a:latin typeface="+mn-lt"/>
              </a:defRPr>
            </a:lvl4pPr>
            <a:lvl5pPr>
              <a:defRPr lang="en-IN" sz="1600">
                <a:latin typeface="+mn-lt"/>
              </a:defRPr>
            </a:lvl5pPr>
          </a:lstStyle>
          <a:p>
            <a:pPr marL="0" lvl="0" indent="0">
              <a:spcBef>
                <a:spcPts val="0"/>
              </a:spcBef>
              <a:buNone/>
            </a:pPr>
            <a:r>
              <a:rPr lang="en-US" dirty="0"/>
              <a:t>Job Title</a:t>
            </a:r>
          </a:p>
        </p:txBody>
      </p:sp>
    </p:spTree>
    <p:extLst>
      <p:ext uri="{BB962C8B-B14F-4D97-AF65-F5344CB8AC3E}">
        <p14:creationId xmlns:p14="http://schemas.microsoft.com/office/powerpoint/2010/main" val="422173724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Standard slide_Quote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3453175" y="2060235"/>
            <a:ext cx="5292000" cy="3025522"/>
          </a:xfrm>
        </p:spPr>
        <p:txBody>
          <a:bodyPr lIns="0" tIns="0" rIns="0" bIns="0">
            <a:noAutofit/>
          </a:bodyPr>
          <a:lstStyle>
            <a:lvl1pPr marL="0" indent="0" algn="ctr">
              <a:buNone/>
              <a:defRPr lang="en-US" sz="2800" dirty="0" smtClean="0">
                <a:latin typeface="Georgia" panose="02040502050405020303" pitchFamily="18" charset="0"/>
              </a:defRPr>
            </a:lvl1pPr>
          </a:lstStyle>
          <a:p>
            <a:pPr marL="356616" lvl="0" indent="-356616" algn="ctr">
              <a:spcBef>
                <a:spcPts val="0"/>
              </a:spcBef>
            </a:pPr>
            <a:r>
              <a:rPr lang="en-US" dirty="0"/>
              <a:t>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3453175" y="5506678"/>
            <a:ext cx="5292000" cy="316838"/>
          </a:xfrm>
        </p:spPr>
        <p:txBody>
          <a:bodyPr lIns="0" tIns="0" rIns="0" bIns="0">
            <a:noAutofit/>
          </a:bodyPr>
          <a:lstStyle>
            <a:lvl1pPr marL="0" indent="0" algn="ctr">
              <a:buNone/>
              <a:defRPr lang="en-US" sz="1600" dirty="0" smtClean="0">
                <a:solidFill>
                  <a:srgbClr val="2E2E38"/>
                </a:solidFill>
                <a:latin typeface="+mn-lt"/>
              </a:defRPr>
            </a:lvl1pPr>
          </a:lstStyle>
          <a:p>
            <a:pPr marL="356616" lvl="0" indent="-356616" algn="ctr">
              <a:spcBef>
                <a:spcPts val="0"/>
              </a:spcBef>
              <a:spcAft>
                <a:spcPts val="600"/>
              </a:spcAft>
            </a:pPr>
            <a:r>
              <a:rPr lang="en-US" dirty="0"/>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3453175" y="5818717"/>
            <a:ext cx="5292000" cy="316838"/>
          </a:xfrm>
        </p:spPr>
        <p:txBody>
          <a:bodyPr vert="horz" lIns="0" tIns="0" rIns="0" bIns="0" rtlCol="0" anchor="t" anchorCtr="0">
            <a:noAutofit/>
          </a:bodyPr>
          <a:lstStyle>
            <a:lvl1pPr marL="0" indent="0" algn="ctr">
              <a:buNone/>
              <a:defRPr lang="en-US" sz="1600" dirty="0" smtClean="0">
                <a:solidFill>
                  <a:srgbClr val="2E2E38"/>
                </a:solidFill>
                <a:latin typeface="+mn-lt"/>
              </a:defRPr>
            </a:lvl1pPr>
          </a:lstStyle>
          <a:p>
            <a:pPr marL="356616" lvl="0" indent="-356616" algn="ctr">
              <a:spcBef>
                <a:spcPts val="0"/>
              </a:spcBef>
              <a:spcAft>
                <a:spcPts val="600"/>
              </a:spcAft>
            </a:pPr>
            <a:r>
              <a:rPr lang="en-US" dirty="0"/>
              <a:t>Job Title</a:t>
            </a:r>
          </a:p>
        </p:txBody>
      </p:sp>
      <p:sp>
        <p:nvSpPr>
          <p:cNvPr id="9" name="Text Placeholder 11">
            <a:extLst>
              <a:ext uri="{FF2B5EF4-FFF2-40B4-BE49-F238E27FC236}">
                <a16:creationId xmlns:a16="http://schemas.microsoft.com/office/drawing/2014/main" id="{FBD672D3-B116-471A-8511-D80D5D920D93}"/>
              </a:ext>
            </a:extLst>
          </p:cNvPr>
          <p:cNvSpPr txBox="1">
            <a:spLocks/>
          </p:cNvSpPr>
          <p:nvPr userDrawn="1"/>
        </p:nvSpPr>
        <p:spPr>
          <a:xfrm>
            <a:off x="4929981" y="979787"/>
            <a:ext cx="2338388" cy="882687"/>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1200" dirty="0">
                <a:solidFill>
                  <a:schemeClr val="tx2"/>
                </a:solidFill>
                <a:latin typeface="Georgia" panose="02040502050405020303" pitchFamily="18" charset="0"/>
              </a:rPr>
              <a:t>“ </a:t>
            </a:r>
          </a:p>
        </p:txBody>
      </p:sp>
    </p:spTree>
    <p:extLst>
      <p:ext uri="{BB962C8B-B14F-4D97-AF65-F5344CB8AC3E}">
        <p14:creationId xmlns:p14="http://schemas.microsoft.com/office/powerpoint/2010/main" val="304899167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Standard slide_no bullets">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7180" y="0"/>
            <a:ext cx="5971170" cy="6858000"/>
          </a:xfrm>
        </p:spPr>
        <p:txBody>
          <a:bodyPr/>
          <a:lstStyle/>
          <a:p>
            <a:endParaRPr lang="en-IN"/>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369705" y="2578743"/>
            <a:ext cx="4537959" cy="1055708"/>
          </a:xfrm>
        </p:spPr>
        <p:txBody>
          <a:bodyPr/>
          <a:lstStyle>
            <a:lvl1pPr marL="0" indent="0">
              <a:buNone/>
              <a:defRPr sz="3000"/>
            </a:lvl1pPr>
          </a:lstStyle>
          <a:p>
            <a:pPr lvl="0"/>
            <a:r>
              <a:rPr lang="en-IN" dirty="0"/>
              <a:t>Chapter Title</a:t>
            </a:r>
          </a:p>
          <a:p>
            <a:pPr lvl="0"/>
            <a:r>
              <a:rPr lang="en-IN" dirty="0"/>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369705" y="3840384"/>
            <a:ext cx="4537959" cy="1055708"/>
          </a:xfrm>
        </p:spPr>
        <p:txBody>
          <a:bodyPr/>
          <a:lstStyle>
            <a:lvl1pPr marL="0" indent="0">
              <a:buNone/>
              <a:defRPr sz="1600"/>
            </a:lvl1pPr>
          </a:lstStyle>
          <a:p>
            <a:pPr lvl="0"/>
            <a:r>
              <a:rPr lang="en-IN" dirty="0"/>
              <a:t>text</a:t>
            </a:r>
          </a:p>
        </p:txBody>
      </p:sp>
      <p:sp>
        <p:nvSpPr>
          <p:cNvPr id="2" name="Date Placeholder 1">
            <a:extLst>
              <a:ext uri="{FF2B5EF4-FFF2-40B4-BE49-F238E27FC236}">
                <a16:creationId xmlns:a16="http://schemas.microsoft.com/office/drawing/2014/main" id="{E3EABBDA-A77F-45A2-9996-90CD0EE5C388}"/>
              </a:ext>
            </a:extLst>
          </p:cNvPr>
          <p:cNvSpPr>
            <a:spLocks noGrp="1"/>
          </p:cNvSpPr>
          <p:nvPr>
            <p:ph type="dt" sz="half" idx="13"/>
          </p:nvPr>
        </p:nvSpPr>
        <p:spPr/>
        <p:txBody>
          <a:bodyPr/>
          <a:lstStyle/>
          <a:p>
            <a:fld id="{0EBFD528-8570-4327-BD01-21A4749DF4CC}" type="datetime3">
              <a:rPr lang="en-US" smtClean="0"/>
              <a:t>23 October 2025</a:t>
            </a:fld>
            <a:endParaRPr lang="en-IN" dirty="0"/>
          </a:p>
        </p:txBody>
      </p:sp>
      <p:sp>
        <p:nvSpPr>
          <p:cNvPr id="3" name="Footer Placeholder 2">
            <a:extLst>
              <a:ext uri="{FF2B5EF4-FFF2-40B4-BE49-F238E27FC236}">
                <a16:creationId xmlns:a16="http://schemas.microsoft.com/office/drawing/2014/main" id="{0F883B36-3BA3-42B4-A811-65C0AF01A86F}"/>
              </a:ext>
            </a:extLst>
          </p:cNvPr>
          <p:cNvSpPr>
            <a:spLocks noGrp="1"/>
          </p:cNvSpPr>
          <p:nvPr>
            <p:ph type="ftr" sz="quarter" idx="14"/>
          </p:nvPr>
        </p:nvSpPr>
        <p:spPr/>
        <p:txBody>
          <a:bodyPr/>
          <a:lstStyle/>
          <a:p>
            <a:r>
              <a:rPr lang="es-AR"/>
              <a:t>Impacto del COVID-19 en Argentina</a:t>
            </a:r>
            <a:endParaRPr lang="en-IN" dirty="0"/>
          </a:p>
        </p:txBody>
      </p:sp>
      <p:sp>
        <p:nvSpPr>
          <p:cNvPr id="4" name="Slide Number Placeholder 3">
            <a:extLst>
              <a:ext uri="{FF2B5EF4-FFF2-40B4-BE49-F238E27FC236}">
                <a16:creationId xmlns:a16="http://schemas.microsoft.com/office/drawing/2014/main" id="{89D9C98C-F30E-45BC-A1D9-67DB57119DCE}"/>
              </a:ext>
            </a:extLst>
          </p:cNvPr>
          <p:cNvSpPr>
            <a:spLocks noGrp="1"/>
          </p:cNvSpPr>
          <p:nvPr>
            <p:ph type="sldNum" sz="quarter" idx="15"/>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167862739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dirty="0"/>
              <a:t>Click to edit Master title style</a:t>
            </a:r>
            <a:endParaRPr lang="en-GB" dirty="0"/>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917" y="1137920"/>
            <a:ext cx="4957505" cy="4267457"/>
          </a:xfrm>
        </p:spPr>
        <p:txBody>
          <a:bodyPr/>
          <a:lstStyle/>
          <a:p>
            <a:endParaRPr lang="en-IN"/>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33461" y="3813288"/>
            <a:ext cx="3089275" cy="180000"/>
          </a:xfrm>
        </p:spPr>
        <p:txBody>
          <a:bodyPr/>
          <a:lstStyle>
            <a:lvl1pPr marL="0" indent="0">
              <a:buNone/>
              <a:defRPr sz="1200">
                <a:solidFill>
                  <a:schemeClr val="bg1"/>
                </a:solidFill>
              </a:defRPr>
            </a:lvl1pPr>
          </a:lstStyle>
          <a:p>
            <a:pPr lvl="0"/>
            <a:r>
              <a:rPr lang="en-US" dirty="0"/>
              <a:t>Name Surname</a:t>
            </a:r>
            <a:endParaRPr lang="en-GB" dirty="0"/>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33461" y="4055931"/>
            <a:ext cx="3089275" cy="180000"/>
          </a:xfrm>
        </p:spPr>
        <p:txBody>
          <a:bodyPr/>
          <a:lstStyle>
            <a:lvl1pPr marL="0" indent="0">
              <a:buNone/>
              <a:defRPr sz="1200">
                <a:solidFill>
                  <a:schemeClr val="bg1"/>
                </a:solidFill>
              </a:defRPr>
            </a:lvl1pPr>
          </a:lstStyle>
          <a:p>
            <a:pPr lvl="0"/>
            <a:r>
              <a:rPr lang="en-US" dirty="0"/>
              <a:t>Job Title to go here</a:t>
            </a:r>
            <a:endParaRPr lang="en-GB" dirty="0"/>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23007" y="3578083"/>
            <a:ext cx="778959" cy="778959"/>
          </a:xfrm>
          <a:prstGeom prst="ellipse">
            <a:avLst/>
          </a:prstGeom>
        </p:spPr>
        <p:txBody>
          <a:bodyPr anchor="ctr"/>
          <a:lstStyle>
            <a:lvl1pPr marL="0" indent="0" algn="ctr">
              <a:buNone/>
              <a:defRPr sz="900">
                <a:solidFill>
                  <a:schemeClr val="bg1"/>
                </a:solidFill>
              </a:defRPr>
            </a:lvl1pPr>
          </a:lstStyle>
          <a:p>
            <a:endParaRPr lang="en-GB" dirty="0"/>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23008" y="1137920"/>
            <a:ext cx="5465425" cy="373807"/>
          </a:xfrm>
        </p:spPr>
        <p:txBody>
          <a:bodyPr/>
          <a:lstStyle>
            <a:lvl1pPr marL="0" indent="0">
              <a:buNone/>
              <a:defRPr/>
            </a:lvl1pPr>
          </a:lstStyle>
          <a:p>
            <a:pPr lvl="0"/>
            <a:r>
              <a:rPr lang="en-US" dirty="0"/>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23008" y="1635009"/>
            <a:ext cx="5465425" cy="1611554"/>
          </a:xfrm>
        </p:spPr>
        <p:txBody>
          <a:bodyPr/>
          <a:lstStyle>
            <a:lvl1pPr marL="0" indent="0">
              <a:buNone/>
              <a:defRPr sz="1600"/>
            </a:lvl1pPr>
          </a:lstStyle>
          <a:p>
            <a:pPr lvl="0"/>
            <a:r>
              <a:rPr lang="en-US" dirty="0"/>
              <a:t>Content EY Interstate Light, 16pt, Lorem ipsum dolor, 12pt, </a:t>
            </a:r>
            <a:r>
              <a:rPr lang="en-US" dirty="0" err="1"/>
              <a:t>Utinam</a:t>
            </a:r>
            <a:r>
              <a:rPr lang="en-US" dirty="0"/>
              <a:t> </a:t>
            </a:r>
            <a:r>
              <a:rPr lang="en-US" dirty="0" err="1"/>
              <a:t>nonumy</a:t>
            </a:r>
            <a:r>
              <a:rPr lang="en-US" dirty="0"/>
              <a:t> </a:t>
            </a:r>
            <a:r>
              <a:rPr lang="en-US" dirty="0" err="1"/>
              <a:t>abhorreant</a:t>
            </a:r>
            <a:r>
              <a:rPr lang="en-US" dirty="0"/>
              <a:t> </a:t>
            </a:r>
            <a:r>
              <a:rPr lang="en-US" dirty="0" err="1"/>
              <a:t>sead</a:t>
            </a:r>
            <a:r>
              <a:rPr lang="en-US" dirty="0"/>
              <a:t>. </a:t>
            </a:r>
            <a:r>
              <a:rPr lang="en-US" dirty="0" err="1"/>
              <a:t>Putant</a:t>
            </a:r>
            <a:r>
              <a:rPr lang="en-US" dirty="0"/>
              <a:t> </a:t>
            </a:r>
            <a:r>
              <a:rPr lang="en-US" dirty="0" err="1"/>
              <a:t>probatus</a:t>
            </a:r>
            <a:r>
              <a:rPr lang="en-US" dirty="0"/>
              <a:t> id vis, ad his </a:t>
            </a:r>
            <a:r>
              <a:rPr lang="en-US" dirty="0" err="1"/>
              <a:t>meis</a:t>
            </a:r>
            <a:r>
              <a:rPr lang="en-US" dirty="0"/>
              <a:t> </a:t>
            </a:r>
            <a:r>
              <a:rPr lang="en-US" dirty="0" err="1"/>
              <a:t>habemus</a:t>
            </a:r>
            <a:r>
              <a:rPr lang="en-US" dirty="0"/>
              <a:t> </a:t>
            </a:r>
            <a:r>
              <a:rPr lang="en-US" dirty="0" err="1"/>
              <a:t>repudiare</a:t>
            </a:r>
            <a:r>
              <a:rPr lang="en-US" dirty="0"/>
              <a:t>, has an </a:t>
            </a:r>
            <a:r>
              <a:rPr lang="en-US" dirty="0" err="1"/>
              <a:t>pericula</a:t>
            </a:r>
            <a:r>
              <a:rPr lang="en-US" dirty="0"/>
              <a:t> </a:t>
            </a:r>
            <a:r>
              <a:rPr lang="en-US" dirty="0" err="1"/>
              <a:t>tractatos</a:t>
            </a:r>
            <a:r>
              <a:rPr lang="en-US" dirty="0"/>
              <a:t>. </a:t>
            </a:r>
            <a:r>
              <a:rPr lang="en-US" dirty="0" err="1"/>
              <a:t>Nec</a:t>
            </a:r>
            <a:r>
              <a:rPr lang="en-US" dirty="0"/>
              <a:t> </a:t>
            </a:r>
            <a:r>
              <a:rPr lang="en-US" dirty="0" err="1"/>
              <a:t>debitis</a:t>
            </a:r>
            <a:r>
              <a:rPr lang="en-US" dirty="0"/>
              <a:t> </a:t>
            </a:r>
            <a:r>
              <a:rPr lang="en-US" dirty="0" err="1"/>
              <a:t>dissentias</a:t>
            </a:r>
            <a:r>
              <a:rPr lang="en-US" dirty="0"/>
              <a:t> ad. </a:t>
            </a:r>
            <a:r>
              <a:rPr lang="en-US" dirty="0" err="1"/>
              <a:t>Patrioque</a:t>
            </a:r>
            <a:r>
              <a:rPr lang="en-US" dirty="0"/>
              <a:t> </a:t>
            </a:r>
            <a:r>
              <a:rPr lang="en-US" dirty="0" err="1"/>
              <a:t>voluptatum</a:t>
            </a:r>
            <a:r>
              <a:rPr lang="en-US" dirty="0"/>
              <a:t> </a:t>
            </a:r>
            <a:r>
              <a:rPr lang="en-US" dirty="0" err="1"/>
              <a:t>sed</a:t>
            </a:r>
            <a:r>
              <a:rPr lang="en-US" dirty="0"/>
              <a:t> ex, id </a:t>
            </a:r>
            <a:r>
              <a:rPr lang="en-US" dirty="0" err="1"/>
              <a:t>admodum</a:t>
            </a:r>
            <a:r>
              <a:rPr lang="en-US" dirty="0"/>
              <a:t>.</a:t>
            </a:r>
          </a:p>
          <a:p>
            <a:pPr lvl="0"/>
            <a:endParaRPr lang="en-US" dirty="0"/>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3" name="Date Placeholder 2">
            <a:extLst>
              <a:ext uri="{FF2B5EF4-FFF2-40B4-BE49-F238E27FC236}">
                <a16:creationId xmlns:a16="http://schemas.microsoft.com/office/drawing/2014/main" id="{DA661012-3455-4F88-94AD-14869D2D5405}"/>
              </a:ext>
            </a:extLst>
          </p:cNvPr>
          <p:cNvSpPr>
            <a:spLocks noGrp="1"/>
          </p:cNvSpPr>
          <p:nvPr>
            <p:ph type="dt" sz="half" idx="19"/>
          </p:nvPr>
        </p:nvSpPr>
        <p:spPr/>
        <p:txBody>
          <a:bodyPr/>
          <a:lstStyle/>
          <a:p>
            <a:fld id="{D4787207-E0BB-4B05-BC08-C614A075DFAD}" type="datetime3">
              <a:rPr lang="en-US" smtClean="0"/>
              <a:t>23 October 2025</a:t>
            </a:fld>
            <a:endParaRPr lang="en-IN" dirty="0"/>
          </a:p>
        </p:txBody>
      </p:sp>
      <p:sp>
        <p:nvSpPr>
          <p:cNvPr id="4" name="Footer Placeholder 3">
            <a:extLst>
              <a:ext uri="{FF2B5EF4-FFF2-40B4-BE49-F238E27FC236}">
                <a16:creationId xmlns:a16="http://schemas.microsoft.com/office/drawing/2014/main" id="{F21FBA45-9D10-4CA1-B5FE-DF08BC4B79DE}"/>
              </a:ext>
            </a:extLst>
          </p:cNvPr>
          <p:cNvSpPr>
            <a:spLocks noGrp="1"/>
          </p:cNvSpPr>
          <p:nvPr>
            <p:ph type="ftr" sz="quarter" idx="20"/>
          </p:nvPr>
        </p:nvSpPr>
        <p:spPr/>
        <p:txBody>
          <a:bodyPr/>
          <a:lstStyle/>
          <a:p>
            <a:r>
              <a:rPr lang="es-AR"/>
              <a:t>Impacto del COVID-19 en Argentina</a:t>
            </a:r>
            <a:endParaRPr lang="en-IN" dirty="0"/>
          </a:p>
        </p:txBody>
      </p:sp>
      <p:sp>
        <p:nvSpPr>
          <p:cNvPr id="6" name="Slide Number Placeholder 5">
            <a:extLst>
              <a:ext uri="{FF2B5EF4-FFF2-40B4-BE49-F238E27FC236}">
                <a16:creationId xmlns:a16="http://schemas.microsoft.com/office/drawing/2014/main" id="{611C45D8-BA71-4A92-82B2-C059AF6B6702}"/>
              </a:ext>
            </a:extLst>
          </p:cNvPr>
          <p:cNvSpPr>
            <a:spLocks noGrp="1"/>
          </p:cNvSpPr>
          <p:nvPr>
            <p:ph type="sldNum" sz="quarter" idx="21"/>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252544142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tandard slide_Quot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C1DA39D-5D13-4872-BC0A-CB8AB5BA72E1}"/>
              </a:ext>
            </a:extLst>
          </p:cNvPr>
          <p:cNvSpPr>
            <a:spLocks noGrp="1"/>
          </p:cNvSpPr>
          <p:nvPr>
            <p:ph type="dt" sz="half" idx="19"/>
          </p:nvPr>
        </p:nvSpPr>
        <p:spPr>
          <a:xfrm>
            <a:off x="1428928" y="6471244"/>
            <a:ext cx="1191258" cy="180000"/>
          </a:xfrm>
        </p:spPr>
        <p:txBody>
          <a:bodyPr/>
          <a:lstStyle>
            <a:lvl1pPr>
              <a:defRPr>
                <a:solidFill>
                  <a:schemeClr val="tx1"/>
                </a:solidFill>
              </a:defRPr>
            </a:lvl1pPr>
          </a:lstStyle>
          <a:p>
            <a:fld id="{351BEBC9-2BCC-46A9-BE2B-D010272A84EA}" type="datetime3">
              <a:rPr lang="en-US" smtClean="0"/>
              <a:t>23 October 2025</a:t>
            </a:fld>
            <a:endParaRPr lang="en-US" dirty="0"/>
          </a:p>
        </p:txBody>
      </p:sp>
      <p:sp>
        <p:nvSpPr>
          <p:cNvPr id="3" name="Footer Placeholder 3">
            <a:extLst>
              <a:ext uri="{FF2B5EF4-FFF2-40B4-BE49-F238E27FC236}">
                <a16:creationId xmlns:a16="http://schemas.microsoft.com/office/drawing/2014/main" id="{C6805F9C-AE33-484C-B4D0-CAEB9CD9CE08}"/>
              </a:ext>
            </a:extLst>
          </p:cNvPr>
          <p:cNvSpPr>
            <a:spLocks noGrp="1"/>
          </p:cNvSpPr>
          <p:nvPr>
            <p:ph type="ftr" sz="quarter" idx="20"/>
          </p:nvPr>
        </p:nvSpPr>
        <p:spPr>
          <a:xfrm>
            <a:off x="3239188" y="6471244"/>
            <a:ext cx="3086100" cy="180000"/>
          </a:xfrm>
        </p:spPr>
        <p:txBody>
          <a:bodyPr/>
          <a:lstStyle>
            <a:lvl1pPr>
              <a:defRPr>
                <a:solidFill>
                  <a:schemeClr val="tx1"/>
                </a:solidFill>
              </a:defRPr>
            </a:lvl1pPr>
          </a:lstStyle>
          <a:p>
            <a:r>
              <a:rPr lang="es-AR"/>
              <a:t>Impacto del COVID-19 en Argentina</a:t>
            </a:r>
            <a:endParaRPr lang="en-IN" dirty="0"/>
          </a:p>
        </p:txBody>
      </p:sp>
      <p:sp>
        <p:nvSpPr>
          <p:cNvPr id="4" name="Slide Number Placeholder 5">
            <a:extLst>
              <a:ext uri="{FF2B5EF4-FFF2-40B4-BE49-F238E27FC236}">
                <a16:creationId xmlns:a16="http://schemas.microsoft.com/office/drawing/2014/main" id="{12804EB2-F7DB-4D56-A6D4-7706480DB272}"/>
              </a:ext>
            </a:extLst>
          </p:cNvPr>
          <p:cNvSpPr>
            <a:spLocks noGrp="1"/>
          </p:cNvSpPr>
          <p:nvPr>
            <p:ph type="sldNum" sz="quarter" idx="21"/>
          </p:nvPr>
        </p:nvSpPr>
        <p:spPr>
          <a:xfrm>
            <a:off x="617221" y="6471244"/>
            <a:ext cx="663066" cy="180000"/>
          </a:xfrm>
        </p:spPr>
        <p:txBody>
          <a:bodyPr/>
          <a:lstStyle>
            <a:lvl1pPr>
              <a:defRPr>
                <a:solidFill>
                  <a:schemeClr val="tx1"/>
                </a:solidFill>
              </a:defRPr>
            </a:lvl1p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8956502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918" y="1137920"/>
            <a:ext cx="8238744" cy="4834800"/>
          </a:xfrm>
        </p:spPr>
        <p:txBody>
          <a:bodyPr/>
          <a:lstStyle>
            <a:lvl1pPr marL="0" indent="0">
              <a:buNone/>
              <a:defRPr>
                <a:solidFill>
                  <a:schemeClr val="bg1"/>
                </a:solidFill>
              </a:defRPr>
            </a:lvl1pPr>
            <a:lvl2pPr marL="356616">
              <a:defRPr>
                <a:solidFill>
                  <a:schemeClr val="bg1"/>
                </a:solidFill>
              </a:defRPr>
            </a:lvl2pPr>
            <a:lvl3pPr marL="713232">
              <a:defRPr>
                <a:solidFill>
                  <a:schemeClr val="bg1"/>
                </a:solidFill>
              </a:defRPr>
            </a:lvl3pPr>
            <a:lvl4pPr marL="1069848">
              <a:defRPr>
                <a:solidFill>
                  <a:schemeClr val="bg1"/>
                </a:solidFill>
              </a:defRPr>
            </a:lvl4pPr>
            <a:lvl5pPr marL="1426464">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Line 10">
            <a:extLst>
              <a:ext uri="{FF2B5EF4-FFF2-40B4-BE49-F238E27FC236}">
                <a16:creationId xmlns:a16="http://schemas.microsoft.com/office/drawing/2014/main" id="{8D4CA674-C969-4C5C-9EA4-6D41FE961DE2}"/>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4" name="Date Placeholder 3">
            <a:extLst>
              <a:ext uri="{FF2B5EF4-FFF2-40B4-BE49-F238E27FC236}">
                <a16:creationId xmlns:a16="http://schemas.microsoft.com/office/drawing/2014/main" id="{8BEFDBB3-7C34-4E5E-AD13-1B49910A2654}"/>
              </a:ext>
            </a:extLst>
          </p:cNvPr>
          <p:cNvSpPr>
            <a:spLocks noGrp="1"/>
          </p:cNvSpPr>
          <p:nvPr>
            <p:ph type="dt" sz="half" idx="10"/>
          </p:nvPr>
        </p:nvSpPr>
        <p:spPr/>
        <p:txBody>
          <a:bodyPr/>
          <a:lstStyle/>
          <a:p>
            <a:fld id="{F537DA01-0334-44C1-B4DE-F10C3D3DA400}" type="datetime3">
              <a:rPr lang="en-US" smtClean="0"/>
              <a:t>23 October 2025</a:t>
            </a:fld>
            <a:endParaRPr lang="en-IN" dirty="0"/>
          </a:p>
        </p:txBody>
      </p:sp>
      <p:sp>
        <p:nvSpPr>
          <p:cNvPr id="5" name="Footer Placeholder 4">
            <a:extLst>
              <a:ext uri="{FF2B5EF4-FFF2-40B4-BE49-F238E27FC236}">
                <a16:creationId xmlns:a16="http://schemas.microsoft.com/office/drawing/2014/main" id="{DAD0F565-A080-4523-A04C-6DEE2789C33A}"/>
              </a:ext>
            </a:extLst>
          </p:cNvPr>
          <p:cNvSpPr>
            <a:spLocks noGrp="1"/>
          </p:cNvSpPr>
          <p:nvPr>
            <p:ph type="ftr" sz="quarter" idx="11"/>
          </p:nvPr>
        </p:nvSpPr>
        <p:spPr/>
        <p:txBody>
          <a:bodyPr/>
          <a:lstStyle/>
          <a:p>
            <a:r>
              <a:rPr lang="es-AR"/>
              <a:t>Impacto del COVID-19 en Argentina</a:t>
            </a:r>
            <a:endParaRPr lang="en-IN" dirty="0"/>
          </a:p>
        </p:txBody>
      </p:sp>
      <p:sp>
        <p:nvSpPr>
          <p:cNvPr id="6" name="Slide Number Placeholder 5">
            <a:extLst>
              <a:ext uri="{FF2B5EF4-FFF2-40B4-BE49-F238E27FC236}">
                <a16:creationId xmlns:a16="http://schemas.microsoft.com/office/drawing/2014/main" id="{A6977AFB-BAAB-4831-9B67-3646A934EC34}"/>
              </a:ext>
            </a:extLst>
          </p:cNvPr>
          <p:cNvSpPr>
            <a:spLocks noGrp="1"/>
          </p:cNvSpPr>
          <p:nvPr>
            <p:ph type="sldNum" sz="quarter" idx="12"/>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260758110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dirty="0"/>
              <a:t>Click to edit Master title style</a:t>
            </a:r>
            <a:endParaRPr lang="en-GB" dirty="0"/>
          </a:p>
        </p:txBody>
      </p:sp>
      <p:sp>
        <p:nvSpPr>
          <p:cNvPr id="6" name="Line 10">
            <a:extLst>
              <a:ext uri="{FF2B5EF4-FFF2-40B4-BE49-F238E27FC236}">
                <a16:creationId xmlns:a16="http://schemas.microsoft.com/office/drawing/2014/main" id="{97A26880-8DD7-4A78-ADAF-91ED2E744A7C}"/>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3" name="Date Placeholder 2">
            <a:extLst>
              <a:ext uri="{FF2B5EF4-FFF2-40B4-BE49-F238E27FC236}">
                <a16:creationId xmlns:a16="http://schemas.microsoft.com/office/drawing/2014/main" id="{8C197511-0A94-4CF5-9020-59041E7FD02E}"/>
              </a:ext>
            </a:extLst>
          </p:cNvPr>
          <p:cNvSpPr>
            <a:spLocks noGrp="1"/>
          </p:cNvSpPr>
          <p:nvPr>
            <p:ph type="dt" sz="half" idx="10"/>
          </p:nvPr>
        </p:nvSpPr>
        <p:spPr/>
        <p:txBody>
          <a:bodyPr/>
          <a:lstStyle/>
          <a:p>
            <a:fld id="{ABFF5AEC-1D45-4D5C-A302-DF1459EC82BE}" type="datetime3">
              <a:rPr lang="en-US" smtClean="0"/>
              <a:t>23 October 2025</a:t>
            </a:fld>
            <a:endParaRPr lang="en-IN" dirty="0"/>
          </a:p>
        </p:txBody>
      </p:sp>
      <p:sp>
        <p:nvSpPr>
          <p:cNvPr id="4" name="Footer Placeholder 3">
            <a:extLst>
              <a:ext uri="{FF2B5EF4-FFF2-40B4-BE49-F238E27FC236}">
                <a16:creationId xmlns:a16="http://schemas.microsoft.com/office/drawing/2014/main" id="{C2EEF30F-48C0-4828-BF78-0AF655745C19}"/>
              </a:ext>
            </a:extLst>
          </p:cNvPr>
          <p:cNvSpPr>
            <a:spLocks noGrp="1"/>
          </p:cNvSpPr>
          <p:nvPr>
            <p:ph type="ftr" sz="quarter" idx="11"/>
          </p:nvPr>
        </p:nvSpPr>
        <p:spPr/>
        <p:txBody>
          <a:bodyPr/>
          <a:lstStyle/>
          <a:p>
            <a:r>
              <a:rPr lang="es-AR"/>
              <a:t>Impacto del COVID-19 en Argentina</a:t>
            </a:r>
            <a:endParaRPr lang="en-IN" dirty="0"/>
          </a:p>
        </p:txBody>
      </p:sp>
      <p:sp>
        <p:nvSpPr>
          <p:cNvPr id="5" name="Slide Number Placeholder 4">
            <a:extLst>
              <a:ext uri="{FF2B5EF4-FFF2-40B4-BE49-F238E27FC236}">
                <a16:creationId xmlns:a16="http://schemas.microsoft.com/office/drawing/2014/main" id="{9284586F-9A9C-4BEB-AF2F-2F8B1B885C37}"/>
              </a:ext>
            </a:extLst>
          </p:cNvPr>
          <p:cNvSpPr>
            <a:spLocks noGrp="1"/>
          </p:cNvSpPr>
          <p:nvPr>
            <p:ph type="sldNum" sz="quarter" idx="12"/>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57615930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sz="half" idx="1"/>
          </p:nvPr>
        </p:nvSpPr>
        <p:spPr>
          <a:xfrm>
            <a:off x="609918" y="1137919"/>
            <a:ext cx="5387605" cy="4834800"/>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200828" y="1137919"/>
            <a:ext cx="5387605" cy="4834800"/>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Line 10">
            <a:extLst>
              <a:ext uri="{FF2B5EF4-FFF2-40B4-BE49-F238E27FC236}">
                <a16:creationId xmlns:a16="http://schemas.microsoft.com/office/drawing/2014/main" id="{9B070B28-7AAC-47E5-9EB5-96B8B8B8805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5" name="Date Placeholder 4">
            <a:extLst>
              <a:ext uri="{FF2B5EF4-FFF2-40B4-BE49-F238E27FC236}">
                <a16:creationId xmlns:a16="http://schemas.microsoft.com/office/drawing/2014/main" id="{D64DE21E-2E07-4ED3-B534-8AED469C8F64}"/>
              </a:ext>
            </a:extLst>
          </p:cNvPr>
          <p:cNvSpPr>
            <a:spLocks noGrp="1"/>
          </p:cNvSpPr>
          <p:nvPr>
            <p:ph type="dt" sz="half" idx="10"/>
          </p:nvPr>
        </p:nvSpPr>
        <p:spPr/>
        <p:txBody>
          <a:bodyPr/>
          <a:lstStyle/>
          <a:p>
            <a:fld id="{4AC3851E-0D68-4854-8929-C83D081B923D}" type="datetime3">
              <a:rPr lang="en-US" smtClean="0"/>
              <a:t>23 October 2025</a:t>
            </a:fld>
            <a:endParaRPr lang="en-IN" dirty="0"/>
          </a:p>
        </p:txBody>
      </p:sp>
      <p:sp>
        <p:nvSpPr>
          <p:cNvPr id="6" name="Footer Placeholder 5">
            <a:extLst>
              <a:ext uri="{FF2B5EF4-FFF2-40B4-BE49-F238E27FC236}">
                <a16:creationId xmlns:a16="http://schemas.microsoft.com/office/drawing/2014/main" id="{D8601461-720E-4840-BF9B-D9C7BF8C9E4E}"/>
              </a:ext>
            </a:extLst>
          </p:cNvPr>
          <p:cNvSpPr>
            <a:spLocks noGrp="1"/>
          </p:cNvSpPr>
          <p:nvPr>
            <p:ph type="ftr" sz="quarter" idx="11"/>
          </p:nvPr>
        </p:nvSpPr>
        <p:spPr/>
        <p:txBody>
          <a:bodyPr/>
          <a:lstStyle/>
          <a:p>
            <a:r>
              <a:rPr lang="es-AR"/>
              <a:t>Impacto del COVID-19 en Argentina</a:t>
            </a:r>
            <a:endParaRPr lang="en-IN" dirty="0"/>
          </a:p>
        </p:txBody>
      </p:sp>
      <p:sp>
        <p:nvSpPr>
          <p:cNvPr id="7" name="Slide Number Placeholder 6">
            <a:extLst>
              <a:ext uri="{FF2B5EF4-FFF2-40B4-BE49-F238E27FC236}">
                <a16:creationId xmlns:a16="http://schemas.microsoft.com/office/drawing/2014/main" id="{AAACE970-AAFF-42C7-8A32-759BAA7BA43A}"/>
              </a:ext>
            </a:extLst>
          </p:cNvPr>
          <p:cNvSpPr>
            <a:spLocks noGrp="1"/>
          </p:cNvSpPr>
          <p:nvPr>
            <p:ph type="sldNum" sz="quarter" idx="12"/>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395464408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648" y="1869440"/>
            <a:ext cx="5393208" cy="4256075"/>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9632" y="1869440"/>
            <a:ext cx="5393208" cy="4256075"/>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9"/>
          <p:cNvSpPr>
            <a:spLocks noGrp="1"/>
          </p:cNvSpPr>
          <p:nvPr>
            <p:ph type="body" sz="quarter" idx="12"/>
          </p:nvPr>
        </p:nvSpPr>
        <p:spPr>
          <a:xfrm>
            <a:off x="609918" y="1137920"/>
            <a:ext cx="5393208" cy="640800"/>
          </a:xfrm>
        </p:spPr>
        <p:txBody>
          <a:bodyPr anchor="t" anchorCtr="0"/>
          <a:lstStyle>
            <a:lvl1pPr>
              <a:buNone/>
              <a:defRPr b="1">
                <a:solidFill>
                  <a:schemeClr val="bg1"/>
                </a:solidFill>
              </a:defRPr>
            </a:lvl1pPr>
          </a:lstStyle>
          <a:p>
            <a:pPr lvl="0"/>
            <a:endParaRPr lang="en-GB" dirty="0"/>
          </a:p>
        </p:txBody>
      </p:sp>
      <p:sp>
        <p:nvSpPr>
          <p:cNvPr id="11" name="Text Placeholder 9"/>
          <p:cNvSpPr>
            <a:spLocks noGrp="1"/>
          </p:cNvSpPr>
          <p:nvPr>
            <p:ph type="body" sz="quarter" idx="13"/>
          </p:nvPr>
        </p:nvSpPr>
        <p:spPr>
          <a:xfrm>
            <a:off x="6199632" y="1137920"/>
            <a:ext cx="5393208" cy="640800"/>
          </a:xfrm>
        </p:spPr>
        <p:txBody>
          <a:bodyPr anchor="t" anchorCtr="0"/>
          <a:lstStyle>
            <a:lvl1pPr>
              <a:buNone/>
              <a:defRPr b="1">
                <a:solidFill>
                  <a:schemeClr val="bg1"/>
                </a:solidFill>
              </a:defRPr>
            </a:lvl1pPr>
          </a:lstStyle>
          <a:p>
            <a:pPr lvl="0"/>
            <a:endParaRPr lang="en-GB" dirty="0"/>
          </a:p>
        </p:txBody>
      </p:sp>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dirty="0"/>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5" name="Date Placeholder 4">
            <a:extLst>
              <a:ext uri="{FF2B5EF4-FFF2-40B4-BE49-F238E27FC236}">
                <a16:creationId xmlns:a16="http://schemas.microsoft.com/office/drawing/2014/main" id="{6A3CD3F7-62DC-4CC4-8F34-C353DB087D7C}"/>
              </a:ext>
            </a:extLst>
          </p:cNvPr>
          <p:cNvSpPr>
            <a:spLocks noGrp="1"/>
          </p:cNvSpPr>
          <p:nvPr>
            <p:ph type="dt" sz="half" idx="14"/>
          </p:nvPr>
        </p:nvSpPr>
        <p:spPr/>
        <p:txBody>
          <a:bodyPr/>
          <a:lstStyle/>
          <a:p>
            <a:fld id="{3FEE96E4-0B0E-4EC5-AA3E-F04F4161E2A4}" type="datetime3">
              <a:rPr lang="en-US" smtClean="0"/>
              <a:t>23 October 2025</a:t>
            </a:fld>
            <a:endParaRPr lang="en-IN" dirty="0"/>
          </a:p>
        </p:txBody>
      </p:sp>
      <p:sp>
        <p:nvSpPr>
          <p:cNvPr id="6" name="Footer Placeholder 5">
            <a:extLst>
              <a:ext uri="{FF2B5EF4-FFF2-40B4-BE49-F238E27FC236}">
                <a16:creationId xmlns:a16="http://schemas.microsoft.com/office/drawing/2014/main" id="{4BD2EC01-3D34-4D32-9B76-5269D1AA4651}"/>
              </a:ext>
            </a:extLst>
          </p:cNvPr>
          <p:cNvSpPr>
            <a:spLocks noGrp="1"/>
          </p:cNvSpPr>
          <p:nvPr>
            <p:ph type="ftr" sz="quarter" idx="15"/>
          </p:nvPr>
        </p:nvSpPr>
        <p:spPr/>
        <p:txBody>
          <a:bodyPr/>
          <a:lstStyle/>
          <a:p>
            <a:r>
              <a:rPr lang="es-AR"/>
              <a:t>Impacto del COVID-19 en Argentina</a:t>
            </a:r>
            <a:endParaRPr lang="en-IN" dirty="0"/>
          </a:p>
        </p:txBody>
      </p:sp>
      <p:sp>
        <p:nvSpPr>
          <p:cNvPr id="7" name="Slide Number Placeholder 6">
            <a:extLst>
              <a:ext uri="{FF2B5EF4-FFF2-40B4-BE49-F238E27FC236}">
                <a16:creationId xmlns:a16="http://schemas.microsoft.com/office/drawing/2014/main" id="{24BE1C2B-4DA4-468F-9976-85F6CBF826F1}"/>
              </a:ext>
            </a:extLst>
          </p:cNvPr>
          <p:cNvSpPr>
            <a:spLocks noGrp="1"/>
          </p:cNvSpPr>
          <p:nvPr>
            <p:ph type="sldNum" sz="quarter" idx="16"/>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59664102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C37B5C6B-B98B-4A4C-A8A7-B006989B59BC}"/>
              </a:ext>
            </a:extLst>
          </p:cNvPr>
          <p:cNvSpPr>
            <a:spLocks noGrp="1"/>
          </p:cNvSpPr>
          <p:nvPr>
            <p:ph type="dt" sz="half" idx="10"/>
          </p:nvPr>
        </p:nvSpPr>
        <p:spPr/>
        <p:txBody>
          <a:bodyPr/>
          <a:lstStyle/>
          <a:p>
            <a:fld id="{43C699EC-32C5-43E5-A97F-2D85CD2CB484}" type="datetime3">
              <a:rPr lang="en-US" smtClean="0"/>
              <a:t>23 October 2025</a:t>
            </a:fld>
            <a:endParaRPr lang="en-IN" dirty="0"/>
          </a:p>
        </p:txBody>
      </p:sp>
      <p:sp>
        <p:nvSpPr>
          <p:cNvPr id="6" name="Footer Placeholder 5">
            <a:extLst>
              <a:ext uri="{FF2B5EF4-FFF2-40B4-BE49-F238E27FC236}">
                <a16:creationId xmlns:a16="http://schemas.microsoft.com/office/drawing/2014/main" id="{3CEF6675-2050-4038-B9E1-B80DB63D730E}"/>
              </a:ext>
            </a:extLst>
          </p:cNvPr>
          <p:cNvSpPr>
            <a:spLocks noGrp="1"/>
          </p:cNvSpPr>
          <p:nvPr>
            <p:ph type="ftr" sz="quarter" idx="11"/>
          </p:nvPr>
        </p:nvSpPr>
        <p:spPr/>
        <p:txBody>
          <a:bodyPr/>
          <a:lstStyle/>
          <a:p>
            <a:r>
              <a:rPr lang="es-AR"/>
              <a:t>Impacto del COVID-19 en Argentina</a:t>
            </a:r>
            <a:endParaRPr lang="en-IN" dirty="0"/>
          </a:p>
        </p:txBody>
      </p:sp>
      <p:sp>
        <p:nvSpPr>
          <p:cNvPr id="7" name="Slide Number Placeholder 6">
            <a:extLst>
              <a:ext uri="{FF2B5EF4-FFF2-40B4-BE49-F238E27FC236}">
                <a16:creationId xmlns:a16="http://schemas.microsoft.com/office/drawing/2014/main" id="{BBA4D6F3-1431-4069-B814-25584667728F}"/>
              </a:ext>
            </a:extLst>
          </p:cNvPr>
          <p:cNvSpPr>
            <a:spLocks noGrp="1"/>
          </p:cNvSpPr>
          <p:nvPr>
            <p:ph type="sldNum" sz="quarter" idx="12"/>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30218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0" y="0"/>
            <a:ext cx="2384460" cy="6857999"/>
          </a:xfrm>
        </p:spPr>
        <p:txBody>
          <a:bodyPr/>
          <a:lstStyle/>
          <a:p>
            <a:endParaRPr lang="en-IN"/>
          </a:p>
        </p:txBody>
      </p:sp>
      <p:sp>
        <p:nvSpPr>
          <p:cNvPr id="2" name="Title 1"/>
          <p:cNvSpPr>
            <a:spLocks noGrp="1"/>
          </p:cNvSpPr>
          <p:nvPr>
            <p:ph type="title"/>
          </p:nvPr>
        </p:nvSpPr>
        <p:spPr>
          <a:xfrm>
            <a:off x="2695294" y="294200"/>
            <a:ext cx="8892000" cy="590400"/>
          </a:xfrm>
        </p:spPr>
        <p:txBody>
          <a:bodyPr/>
          <a:lstStyle>
            <a:lvl1pPr>
              <a:defRPr sz="2400">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2695293" y="1137921"/>
            <a:ext cx="2742882" cy="5018184"/>
          </a:xfrm>
        </p:spPr>
        <p:txBody>
          <a:bodyPr/>
          <a:lstStyle>
            <a:lvl1pPr marL="0" indent="0">
              <a:buNone/>
              <a:defRPr sz="18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7083" y="1137921"/>
            <a:ext cx="2803842" cy="5018184"/>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9832" y="1137921"/>
            <a:ext cx="2768600" cy="2796151"/>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dirty="0"/>
              <a:t>Text</a:t>
            </a:r>
          </a:p>
        </p:txBody>
      </p:sp>
      <p:sp>
        <p:nvSpPr>
          <p:cNvPr id="4" name="Date Placeholder 3">
            <a:extLst>
              <a:ext uri="{FF2B5EF4-FFF2-40B4-BE49-F238E27FC236}">
                <a16:creationId xmlns:a16="http://schemas.microsoft.com/office/drawing/2014/main" id="{457DDD53-DA5D-4F66-8EAA-913A40461E30}"/>
              </a:ext>
            </a:extLst>
          </p:cNvPr>
          <p:cNvSpPr>
            <a:spLocks noGrp="1"/>
          </p:cNvSpPr>
          <p:nvPr>
            <p:ph type="dt" sz="half" idx="13"/>
          </p:nvPr>
        </p:nvSpPr>
        <p:spPr/>
        <p:txBody>
          <a:bodyPr/>
          <a:lstStyle/>
          <a:p>
            <a:fld id="{612E6B32-16DE-421E-BE6B-C6E10A417135}" type="datetime3">
              <a:rPr lang="en-US" smtClean="0"/>
              <a:t>23 October 2025</a:t>
            </a:fld>
            <a:endParaRPr lang="en-IN" dirty="0"/>
          </a:p>
        </p:txBody>
      </p:sp>
      <p:sp>
        <p:nvSpPr>
          <p:cNvPr id="6" name="Footer Placeholder 5">
            <a:extLst>
              <a:ext uri="{FF2B5EF4-FFF2-40B4-BE49-F238E27FC236}">
                <a16:creationId xmlns:a16="http://schemas.microsoft.com/office/drawing/2014/main" id="{89A18168-B280-402E-8310-35BC958D390B}"/>
              </a:ext>
            </a:extLst>
          </p:cNvPr>
          <p:cNvSpPr>
            <a:spLocks noGrp="1"/>
          </p:cNvSpPr>
          <p:nvPr>
            <p:ph type="ftr" sz="quarter" idx="14"/>
          </p:nvPr>
        </p:nvSpPr>
        <p:spPr/>
        <p:txBody>
          <a:bodyPr/>
          <a:lstStyle/>
          <a:p>
            <a:r>
              <a:rPr lang="es-AR"/>
              <a:t>Impacto del COVID-19 en Argentina</a:t>
            </a:r>
            <a:endParaRPr lang="en-US" dirty="0"/>
          </a:p>
        </p:txBody>
      </p:sp>
      <p:sp>
        <p:nvSpPr>
          <p:cNvPr id="7" name="Slide Number Placeholder 6">
            <a:extLst>
              <a:ext uri="{FF2B5EF4-FFF2-40B4-BE49-F238E27FC236}">
                <a16:creationId xmlns:a16="http://schemas.microsoft.com/office/drawing/2014/main" id="{97D562B9-5194-4705-ABBD-89576E2CC7A3}"/>
              </a:ext>
            </a:extLst>
          </p:cNvPr>
          <p:cNvSpPr>
            <a:spLocks noGrp="1"/>
          </p:cNvSpPr>
          <p:nvPr>
            <p:ph type="sldNum" sz="quarter" idx="15"/>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35313813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Focused dat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897186E-D73E-46D0-965A-D83686BA73F7}"/>
              </a:ext>
            </a:extLst>
          </p:cNvPr>
          <p:cNvSpPr>
            <a:spLocks noGrp="1"/>
          </p:cNvSpPr>
          <p:nvPr>
            <p:ph type="dt" sz="half" idx="10"/>
          </p:nvPr>
        </p:nvSpPr>
        <p:spPr/>
        <p:txBody>
          <a:bodyPr/>
          <a:lstStyle/>
          <a:p>
            <a:fld id="{480F6855-BA7D-47C1-91BF-202366E6C0EB}" type="datetime3">
              <a:rPr lang="en-US" smtClean="0"/>
              <a:t>23 October 2025</a:t>
            </a:fld>
            <a:endParaRPr lang="en-IN" dirty="0"/>
          </a:p>
        </p:txBody>
      </p:sp>
      <p:sp>
        <p:nvSpPr>
          <p:cNvPr id="3" name="Footer Placeholder 2">
            <a:extLst>
              <a:ext uri="{FF2B5EF4-FFF2-40B4-BE49-F238E27FC236}">
                <a16:creationId xmlns:a16="http://schemas.microsoft.com/office/drawing/2014/main" id="{9DEF40EA-FE63-4D50-8C90-EC25A860C0C3}"/>
              </a:ext>
            </a:extLst>
          </p:cNvPr>
          <p:cNvSpPr>
            <a:spLocks noGrp="1"/>
          </p:cNvSpPr>
          <p:nvPr>
            <p:ph type="ftr" sz="quarter" idx="11"/>
          </p:nvPr>
        </p:nvSpPr>
        <p:spPr/>
        <p:txBody>
          <a:bodyPr/>
          <a:lstStyle/>
          <a:p>
            <a:r>
              <a:rPr lang="es-AR"/>
              <a:t>Impacto del COVID-19 en Argentina</a:t>
            </a:r>
            <a:endParaRPr lang="en-IN" dirty="0"/>
          </a:p>
        </p:txBody>
      </p:sp>
      <p:sp>
        <p:nvSpPr>
          <p:cNvPr id="4" name="Slide Number Placeholder 3">
            <a:extLst>
              <a:ext uri="{FF2B5EF4-FFF2-40B4-BE49-F238E27FC236}">
                <a16:creationId xmlns:a16="http://schemas.microsoft.com/office/drawing/2014/main" id="{3F37420B-CF82-4784-8E9C-5C496E27C509}"/>
              </a:ext>
            </a:extLst>
          </p:cNvPr>
          <p:cNvSpPr>
            <a:spLocks noGrp="1"/>
          </p:cNvSpPr>
          <p:nvPr>
            <p:ph type="sldNum" sz="quarter" idx="12"/>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240407928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D5388A-86DF-494E-B137-EE20B7E1CF99}"/>
              </a:ext>
            </a:extLst>
          </p:cNvPr>
          <p:cNvSpPr>
            <a:spLocks noGrp="1"/>
          </p:cNvSpPr>
          <p:nvPr>
            <p:ph type="dt" sz="half" idx="10"/>
          </p:nvPr>
        </p:nvSpPr>
        <p:spPr/>
        <p:txBody>
          <a:bodyPr/>
          <a:lstStyle/>
          <a:p>
            <a:fld id="{919B493A-58FB-4B34-88B7-8A8435CB5F3C}" type="datetime3">
              <a:rPr lang="en-US" smtClean="0"/>
              <a:t>23 October 2025</a:t>
            </a:fld>
            <a:endParaRPr lang="en-IN" dirty="0"/>
          </a:p>
        </p:txBody>
      </p:sp>
      <p:sp>
        <p:nvSpPr>
          <p:cNvPr id="3" name="Footer Placeholder 2">
            <a:extLst>
              <a:ext uri="{FF2B5EF4-FFF2-40B4-BE49-F238E27FC236}">
                <a16:creationId xmlns:a16="http://schemas.microsoft.com/office/drawing/2014/main" id="{7297E548-6FF4-4D89-ADE0-60181F5365D0}"/>
              </a:ext>
            </a:extLst>
          </p:cNvPr>
          <p:cNvSpPr>
            <a:spLocks noGrp="1"/>
          </p:cNvSpPr>
          <p:nvPr>
            <p:ph type="ftr" sz="quarter" idx="11"/>
          </p:nvPr>
        </p:nvSpPr>
        <p:spPr/>
        <p:txBody>
          <a:bodyPr/>
          <a:lstStyle/>
          <a:p>
            <a:r>
              <a:rPr lang="es-AR"/>
              <a:t>Impacto del COVID-19 en Argentina</a:t>
            </a:r>
            <a:endParaRPr lang="en-IN" dirty="0"/>
          </a:p>
        </p:txBody>
      </p:sp>
      <p:sp>
        <p:nvSpPr>
          <p:cNvPr id="4" name="Slide Number Placeholder 3">
            <a:extLst>
              <a:ext uri="{FF2B5EF4-FFF2-40B4-BE49-F238E27FC236}">
                <a16:creationId xmlns:a16="http://schemas.microsoft.com/office/drawing/2014/main" id="{810B0A8B-D001-432B-877C-21558412BB33}"/>
              </a:ext>
            </a:extLst>
          </p:cNvPr>
          <p:cNvSpPr>
            <a:spLocks noGrp="1"/>
          </p:cNvSpPr>
          <p:nvPr>
            <p:ph type="sldNum" sz="quarter" idx="12"/>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2139393885"/>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2D9F631-BCA2-47E9-B382-A1254CE498E4}"/>
              </a:ext>
            </a:extLst>
          </p:cNvPr>
          <p:cNvSpPr>
            <a:spLocks noGrp="1"/>
          </p:cNvSpPr>
          <p:nvPr>
            <p:ph type="dt" sz="half" idx="10"/>
          </p:nvPr>
        </p:nvSpPr>
        <p:spPr/>
        <p:txBody>
          <a:bodyPr/>
          <a:lstStyle/>
          <a:p>
            <a:fld id="{A934F9D5-AF80-4875-9818-7D770B1A70DE}" type="datetime3">
              <a:rPr lang="en-US" smtClean="0"/>
              <a:t>23 October 2025</a:t>
            </a:fld>
            <a:endParaRPr lang="en-IN" dirty="0"/>
          </a:p>
        </p:txBody>
      </p:sp>
      <p:sp>
        <p:nvSpPr>
          <p:cNvPr id="3" name="Footer Placeholder 2">
            <a:extLst>
              <a:ext uri="{FF2B5EF4-FFF2-40B4-BE49-F238E27FC236}">
                <a16:creationId xmlns:a16="http://schemas.microsoft.com/office/drawing/2014/main" id="{EC1D1872-1F65-44DE-8D43-3328C27B5870}"/>
              </a:ext>
            </a:extLst>
          </p:cNvPr>
          <p:cNvSpPr>
            <a:spLocks noGrp="1"/>
          </p:cNvSpPr>
          <p:nvPr>
            <p:ph type="ftr" sz="quarter" idx="11"/>
          </p:nvPr>
        </p:nvSpPr>
        <p:spPr/>
        <p:txBody>
          <a:bodyPr/>
          <a:lstStyle/>
          <a:p>
            <a:r>
              <a:rPr lang="es-AR"/>
              <a:t>Impacto del COVID-19 en Argentina</a:t>
            </a:r>
            <a:endParaRPr lang="en-IN" dirty="0"/>
          </a:p>
        </p:txBody>
      </p:sp>
      <p:sp>
        <p:nvSpPr>
          <p:cNvPr id="4" name="Slide Number Placeholder 3">
            <a:extLst>
              <a:ext uri="{FF2B5EF4-FFF2-40B4-BE49-F238E27FC236}">
                <a16:creationId xmlns:a16="http://schemas.microsoft.com/office/drawing/2014/main" id="{A06C50CF-7368-4D25-B2B5-360BA59E76C3}"/>
              </a:ext>
            </a:extLst>
          </p:cNvPr>
          <p:cNvSpPr>
            <a:spLocks noGrp="1"/>
          </p:cNvSpPr>
          <p:nvPr>
            <p:ph type="sldNum" sz="quarter" idx="12"/>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1895198702"/>
      </p:ext>
    </p:extLst>
  </p:cSld>
  <p:clrMapOvr>
    <a:masterClrMapping/>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60053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Empty">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8350" cy="6858000"/>
          </a:xfrm>
        </p:spPr>
        <p:txBody>
          <a:bodyPr anchor="ctr"/>
          <a:lstStyle>
            <a:lvl1pPr marL="0" indent="0" algn="ctr">
              <a:buNone/>
              <a:defRPr/>
            </a:lvl1pPr>
          </a:lstStyle>
          <a:p>
            <a:r>
              <a:rPr lang="en-IN" dirty="0"/>
              <a:t>Video</a:t>
            </a:r>
          </a:p>
        </p:txBody>
      </p:sp>
      <p:sp>
        <p:nvSpPr>
          <p:cNvPr id="2" name="Date Placeholder 1">
            <a:extLst>
              <a:ext uri="{FF2B5EF4-FFF2-40B4-BE49-F238E27FC236}">
                <a16:creationId xmlns:a16="http://schemas.microsoft.com/office/drawing/2014/main" id="{E943830C-23AE-48E4-B9DE-E91E6CE0B8B9}"/>
              </a:ext>
            </a:extLst>
          </p:cNvPr>
          <p:cNvSpPr>
            <a:spLocks noGrp="1"/>
          </p:cNvSpPr>
          <p:nvPr>
            <p:ph type="dt" sz="half" idx="11"/>
          </p:nvPr>
        </p:nvSpPr>
        <p:spPr/>
        <p:txBody>
          <a:bodyPr/>
          <a:lstStyle/>
          <a:p>
            <a:fld id="{604436E9-9D1A-4854-84E4-B2844772C8D1}" type="datetime3">
              <a:rPr lang="en-US" smtClean="0"/>
              <a:t>23 October 2025</a:t>
            </a:fld>
            <a:endParaRPr lang="en-IN" dirty="0"/>
          </a:p>
        </p:txBody>
      </p:sp>
      <p:sp>
        <p:nvSpPr>
          <p:cNvPr id="4" name="Footer Placeholder 3">
            <a:extLst>
              <a:ext uri="{FF2B5EF4-FFF2-40B4-BE49-F238E27FC236}">
                <a16:creationId xmlns:a16="http://schemas.microsoft.com/office/drawing/2014/main" id="{B0F742A9-BF69-4BF2-966C-3D76FC687FBA}"/>
              </a:ext>
            </a:extLst>
          </p:cNvPr>
          <p:cNvSpPr>
            <a:spLocks noGrp="1"/>
          </p:cNvSpPr>
          <p:nvPr>
            <p:ph type="ftr" sz="quarter" idx="12"/>
          </p:nvPr>
        </p:nvSpPr>
        <p:spPr/>
        <p:txBody>
          <a:bodyPr/>
          <a:lstStyle/>
          <a:p>
            <a:r>
              <a:rPr lang="es-AR"/>
              <a:t>Impacto del COVID-19 en Argentina</a:t>
            </a:r>
            <a:endParaRPr lang="en-IN" dirty="0"/>
          </a:p>
        </p:txBody>
      </p:sp>
      <p:sp>
        <p:nvSpPr>
          <p:cNvPr id="5" name="Slide Number Placeholder 4">
            <a:extLst>
              <a:ext uri="{FF2B5EF4-FFF2-40B4-BE49-F238E27FC236}">
                <a16:creationId xmlns:a16="http://schemas.microsoft.com/office/drawing/2014/main" id="{9B65F912-EBE8-413B-A241-0FB3A540BA82}"/>
              </a:ext>
            </a:extLst>
          </p:cNvPr>
          <p:cNvSpPr>
            <a:spLocks noGrp="1"/>
          </p:cNvSpPr>
          <p:nvPr>
            <p:ph type="sldNum" sz="quarter" idx="13"/>
          </p:nvPr>
        </p:nvSpPr>
        <p:spPr/>
        <p:txBody>
          <a:bodyPr/>
          <a:lstStyle/>
          <a:p>
            <a:r>
              <a:rPr lang="en-IN"/>
              <a:t>Page </a:t>
            </a:r>
            <a:fld id="{F1BC30E3-FFE5-4B91-AA19-87A149EBB9EE}" type="slidenum">
              <a:rPr smtClean="0"/>
              <a:pPr/>
              <a:t>‹Nº›</a:t>
            </a:fld>
            <a:endParaRPr dirty="0"/>
          </a:p>
        </p:txBody>
      </p:sp>
    </p:spTree>
    <p:extLst>
      <p:ext uri="{BB962C8B-B14F-4D97-AF65-F5344CB8AC3E}">
        <p14:creationId xmlns:p14="http://schemas.microsoft.com/office/powerpoint/2010/main" val="319215703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223874-3AD1-4756-B25E-8234DD3717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5" y="0"/>
            <a:ext cx="12192000" cy="6858000"/>
          </a:xfrm>
          <a:prstGeom prst="rect">
            <a:avLst/>
          </a:prstGeom>
        </p:spPr>
      </p:pic>
      <p:sp>
        <p:nvSpPr>
          <p:cNvPr id="8" name="Content Placeholder 2"/>
          <p:cNvSpPr>
            <a:spLocks noGrp="1"/>
          </p:cNvSpPr>
          <p:nvPr>
            <p:ph idx="1"/>
          </p:nvPr>
        </p:nvSpPr>
        <p:spPr>
          <a:xfrm>
            <a:off x="607799" y="719139"/>
            <a:ext cx="4677635"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EYInterstate Light" panose="02000506000000020004" pitchFamily="2"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213" indent="-176213" algn="l" defTabSz="995363"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913" indent="-188913" algn="l" defTabSz="995363"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3105487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1_Final legal text">
    <p:spTree>
      <p:nvGrpSpPr>
        <p:cNvPr id="1" name=""/>
        <p:cNvGrpSpPr/>
        <p:nvPr/>
      </p:nvGrpSpPr>
      <p:grpSpPr>
        <a:xfrm>
          <a:off x="0" y="0"/>
          <a:ext cx="0" cy="0"/>
          <a:chOff x="0" y="0"/>
          <a:chExt cx="0" cy="0"/>
        </a:xfrm>
      </p:grpSpPr>
      <p:pic>
        <p:nvPicPr>
          <p:cNvPr id="3" name="Content Placeholder 3">
            <a:extLst>
              <a:ext uri="{FF2B5EF4-FFF2-40B4-BE49-F238E27FC236}">
                <a16:creationId xmlns:a16="http://schemas.microsoft.com/office/drawing/2014/main" id="{C94B4409-2B48-4C2E-B122-78CAC0F697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55" y="0"/>
            <a:ext cx="12192000" cy="6858000"/>
          </a:xfrm>
          <a:prstGeom prst="rect">
            <a:avLst/>
          </a:prstGeom>
        </p:spPr>
      </p:pic>
      <p:sp>
        <p:nvSpPr>
          <p:cNvPr id="8" name="Content Placeholder 2"/>
          <p:cNvSpPr>
            <a:spLocks noGrp="1"/>
          </p:cNvSpPr>
          <p:nvPr>
            <p:ph idx="1"/>
          </p:nvPr>
        </p:nvSpPr>
        <p:spPr>
          <a:xfrm>
            <a:off x="607799" y="719139"/>
            <a:ext cx="4677635"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EYInterstate Light" panose="02000506000000020004" pitchFamily="2"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213" indent="-176213" algn="l" defTabSz="995363"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913" indent="-188913" algn="l" defTabSz="995363"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7559399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2_Final legal text">
    <p:spTree>
      <p:nvGrpSpPr>
        <p:cNvPr id="1" name=""/>
        <p:cNvGrpSpPr/>
        <p:nvPr/>
      </p:nvGrpSpPr>
      <p:grpSpPr>
        <a:xfrm>
          <a:off x="0" y="0"/>
          <a:ext cx="0" cy="0"/>
          <a:chOff x="0" y="0"/>
          <a:chExt cx="0" cy="0"/>
        </a:xfrm>
      </p:grpSpPr>
      <p:pic>
        <p:nvPicPr>
          <p:cNvPr id="3" name="Content Placeholder 3">
            <a:extLst>
              <a:ext uri="{FF2B5EF4-FFF2-40B4-BE49-F238E27FC236}">
                <a16:creationId xmlns:a16="http://schemas.microsoft.com/office/drawing/2014/main" id="{512A84B0-F10A-4A02-AD57-E01F7676B6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53" y="0"/>
            <a:ext cx="12192005" cy="6858000"/>
          </a:xfrm>
          <a:prstGeom prst="rect">
            <a:avLst/>
          </a:prstGeom>
        </p:spPr>
      </p:pic>
      <p:sp>
        <p:nvSpPr>
          <p:cNvPr id="8" name="Content Placeholder 2"/>
          <p:cNvSpPr>
            <a:spLocks noGrp="1"/>
          </p:cNvSpPr>
          <p:nvPr>
            <p:ph idx="1"/>
          </p:nvPr>
        </p:nvSpPr>
        <p:spPr>
          <a:xfrm>
            <a:off x="607799" y="719139"/>
            <a:ext cx="4677635"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EYInterstate Light" panose="02000506000000020004" pitchFamily="2"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EYInterstate Light" panose="02000506000000020004" pitchFamily="2" charset="0"/>
                <a:ea typeface="+mn-ea"/>
                <a:cs typeface="Arial" pitchFamily="34" charset="0"/>
              </a:defRPr>
            </a:lvl2pPr>
            <a:lvl3pPr marL="176213" indent="-176213" algn="l" defTabSz="995363" rtl="0" fontAlgn="base">
              <a:lnSpc>
                <a:spcPct val="100000"/>
              </a:lnSpc>
              <a:spcBef>
                <a:spcPct val="0"/>
              </a:spcBef>
              <a:spcAft>
                <a:spcPct val="0"/>
              </a:spcAft>
              <a:buClr>
                <a:schemeClr val="tx2"/>
              </a:buClr>
              <a:buSzPct val="70000"/>
              <a:buFont typeface="Arial" pitchFamily="34" charset="0"/>
              <a:buChar char="►"/>
              <a:defRPr lang="en-US" sz="900" b="1" kern="1200" noProof="0" dirty="0" smtClean="0">
                <a:solidFill>
                  <a:schemeClr val="bg1"/>
                </a:solidFill>
                <a:latin typeface="EYInterstate Light" panose="02000506000000020004" pitchFamily="2"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EYInterstate Light" panose="02000506000000020004" pitchFamily="2" charset="0"/>
                <a:ea typeface="+mn-ea"/>
                <a:cs typeface="Arial" pitchFamily="34" charset="0"/>
              </a:defRPr>
            </a:lvl4pPr>
            <a:lvl5pPr marL="188913" indent="-188913" algn="l" defTabSz="995363" rtl="0" fontAlgn="base">
              <a:lnSpc>
                <a:spcPct val="100000"/>
              </a:lnSpc>
              <a:spcBef>
                <a:spcPct val="0"/>
              </a:spcBef>
              <a:spcAft>
                <a:spcPct val="0"/>
              </a:spcAft>
              <a:buClr>
                <a:schemeClr val="tx2"/>
              </a:buClr>
              <a:buSzPct val="70000"/>
              <a:buFont typeface="Arial" pitchFamily="34" charset="0"/>
              <a:buChar char="►"/>
              <a:defRPr lang="en-US" sz="800" kern="1200" noProof="0" dirty="0">
                <a:solidFill>
                  <a:schemeClr val="bg1"/>
                </a:solidFill>
                <a:latin typeface="EYInterstate Light" panose="02000506000000020004" pitchFamily="2" charset="0"/>
                <a:ea typeface="+mn-ea"/>
                <a:cs typeface="Arial" pitchFamily="34" charset="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714509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854436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userDrawn="1">
  <p:cSld name="2_Cover alternate">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498115" y="795662"/>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ctrTitle"/>
          </p:nvPr>
        </p:nvSpPr>
        <p:spPr>
          <a:xfrm>
            <a:off x="775504" y="1954221"/>
            <a:ext cx="4328932" cy="979702"/>
          </a:xfrm>
        </p:spPr>
        <p:txBody>
          <a:bodyPr/>
          <a:lstStyle>
            <a:lvl1pPr>
              <a:defRPr sz="3000"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2" name="Subtitle 2"/>
          <p:cNvSpPr>
            <a:spLocks noGrp="1"/>
          </p:cNvSpPr>
          <p:nvPr>
            <p:ph type="subTitle" idx="1"/>
          </p:nvPr>
        </p:nvSpPr>
        <p:spPr>
          <a:xfrm>
            <a:off x="775504" y="3046158"/>
            <a:ext cx="4328932" cy="1046323"/>
          </a:xfrm>
        </p:spPr>
        <p:txBody>
          <a:bodyPr/>
          <a:lstStyle>
            <a:lvl1pPr marL="0" indent="0" algn="l">
              <a:spcAft>
                <a:spcPts val="1200"/>
              </a:spcAft>
              <a:buNone/>
              <a:defRPr sz="2000">
                <a:solidFill>
                  <a:schemeClr val="bg1"/>
                </a:solidFill>
                <a:latin typeface="EYInterstate" panose="02000503020000020004" pitchFamily="2"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edit Master subtitle style</a:t>
            </a:r>
            <a:endParaRPr lang="en-GB" dirty="0"/>
          </a:p>
        </p:txBody>
      </p:sp>
      <p:grpSp>
        <p:nvGrpSpPr>
          <p:cNvPr id="14" name="Group 4">
            <a:extLst>
              <a:ext uri="{FF2B5EF4-FFF2-40B4-BE49-F238E27FC236}">
                <a16:creationId xmlns:a16="http://schemas.microsoft.com/office/drawing/2014/main" id="{C8422AE9-8257-41A9-AB41-1F10585C886F}"/>
              </a:ext>
            </a:extLst>
          </p:cNvPr>
          <p:cNvGrpSpPr>
            <a:grpSpLocks noChangeAspect="1"/>
          </p:cNvGrpSpPr>
          <p:nvPr userDrawn="1"/>
        </p:nvGrpSpPr>
        <p:grpSpPr bwMode="auto">
          <a:xfrm>
            <a:off x="10364788" y="4960938"/>
            <a:ext cx="1225550" cy="1435100"/>
            <a:chOff x="6529" y="3125"/>
            <a:chExt cx="772" cy="904"/>
          </a:xfrm>
        </p:grpSpPr>
        <p:sp>
          <p:nvSpPr>
            <p:cNvPr id="15" name="Freeform 5">
              <a:extLst>
                <a:ext uri="{FF2B5EF4-FFF2-40B4-BE49-F238E27FC236}">
                  <a16:creationId xmlns:a16="http://schemas.microsoft.com/office/drawing/2014/main" id="{D19659BD-653C-4300-9060-420AFAE3958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 name="Freeform 6">
              <a:extLst>
                <a:ext uri="{FF2B5EF4-FFF2-40B4-BE49-F238E27FC236}">
                  <a16:creationId xmlns:a16="http://schemas.microsoft.com/office/drawing/2014/main" id="{A4669336-72A1-4233-827A-C41AB4C1CC04}"/>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500507324"/>
      </p:ext>
    </p:extLst>
  </p:cSld>
  <p:clrMapOvr>
    <a:masterClrMapping/>
  </p:clrMapOvr>
  <p:extLst>
    <p:ext uri="{DCECCB84-F9BA-43D5-87BE-67443E8EF086}">
      <p15:sldGuideLst xmlns:p15="http://schemas.microsoft.com/office/powerpoint/2012/main">
        <p15:guide id="1" orient="horz" pos="2160">
          <p15:clr>
            <a:srgbClr val="FBAE40"/>
          </p15:clr>
        </p15:guide>
        <p15:guide id="2" pos="384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a:t>Click to edit Master title style</a:t>
            </a:r>
            <a:endParaRPr lang="en-GB" dirty="0"/>
          </a:p>
        </p:txBody>
      </p:sp>
      <p:sp>
        <p:nvSpPr>
          <p:cNvPr id="3" name="Content Placeholder 2"/>
          <p:cNvSpPr>
            <a:spLocks noGrp="1"/>
          </p:cNvSpPr>
          <p:nvPr>
            <p:ph idx="1"/>
          </p:nvPr>
        </p:nvSpPr>
        <p:spPr>
          <a:xfrm>
            <a:off x="609918" y="1137920"/>
            <a:ext cx="8238744" cy="4834800"/>
          </a:xfrm>
        </p:spPr>
        <p:txBody>
          <a:bodyPr/>
          <a:lstStyle>
            <a:lvl1pPr marL="0" indent="0">
              <a:spcBef>
                <a:spcPts val="0"/>
              </a:spcBef>
              <a:buNone/>
              <a:defRPr>
                <a:solidFill>
                  <a:schemeClr val="bg1"/>
                </a:solidFill>
              </a:defRPr>
            </a:lvl1pPr>
            <a:lvl2pPr marL="0" indent="0">
              <a:spcBef>
                <a:spcPts val="0"/>
              </a:spcBef>
              <a:buNone/>
              <a:defRPr sz="1800">
                <a:solidFill>
                  <a:schemeClr val="bg1"/>
                </a:solidFill>
              </a:defRPr>
            </a:lvl2pPr>
            <a:lvl3pPr marL="0" indent="0">
              <a:spcBef>
                <a:spcPts val="0"/>
              </a:spcBef>
              <a:buNone/>
              <a:defRPr sz="1600">
                <a:solidFill>
                  <a:schemeClr val="bg1"/>
                </a:solidFill>
              </a:defRPr>
            </a:lvl3pPr>
            <a:lvl4pPr marL="0" indent="0">
              <a:spcBef>
                <a:spcPts val="0"/>
              </a:spcBef>
              <a:buNone/>
              <a:defRPr sz="1400">
                <a:solidFill>
                  <a:schemeClr val="bg1"/>
                </a:solidFill>
              </a:defRPr>
            </a:lvl4pPr>
            <a:lvl5pPr marL="0" indent="0">
              <a:spcBef>
                <a:spcPts val="0"/>
              </a:spcBef>
              <a:buNone/>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9" name="Line 10">
            <a:extLst>
              <a:ext uri="{FF2B5EF4-FFF2-40B4-BE49-F238E27FC236}">
                <a16:creationId xmlns:a16="http://schemas.microsoft.com/office/drawing/2014/main" id="{CF130104-FAF2-4309-9701-573F3774313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4" name="Date Placeholder 3">
            <a:extLst>
              <a:ext uri="{FF2B5EF4-FFF2-40B4-BE49-F238E27FC236}">
                <a16:creationId xmlns:a16="http://schemas.microsoft.com/office/drawing/2014/main" id="{00869D6F-A030-48CA-9C7C-9FC3A6F1F671}"/>
              </a:ext>
            </a:extLst>
          </p:cNvPr>
          <p:cNvSpPr>
            <a:spLocks noGrp="1"/>
          </p:cNvSpPr>
          <p:nvPr>
            <p:ph type="dt" sz="half" idx="10"/>
          </p:nvPr>
        </p:nvSpPr>
        <p:spPr/>
        <p:txBody>
          <a:bodyPr/>
          <a:lstStyle/>
          <a:p>
            <a:fld id="{A1437023-ED39-4336-8B31-53BE6674B7B1}" type="datetime3">
              <a:rPr lang="en-US" smtClean="0"/>
              <a:t>23 October 2025</a:t>
            </a:fld>
            <a:endParaRPr lang="en-IN" dirty="0"/>
          </a:p>
        </p:txBody>
      </p:sp>
      <p:sp>
        <p:nvSpPr>
          <p:cNvPr id="5" name="Footer Placeholder 4">
            <a:extLst>
              <a:ext uri="{FF2B5EF4-FFF2-40B4-BE49-F238E27FC236}">
                <a16:creationId xmlns:a16="http://schemas.microsoft.com/office/drawing/2014/main" id="{2F02C3F7-BD0A-4AD4-95D8-328DA6F539AD}"/>
              </a:ext>
            </a:extLst>
          </p:cNvPr>
          <p:cNvSpPr>
            <a:spLocks noGrp="1"/>
          </p:cNvSpPr>
          <p:nvPr>
            <p:ph type="ftr" sz="quarter" idx="11"/>
          </p:nvPr>
        </p:nvSpPr>
        <p:spPr/>
        <p:txBody>
          <a:bodyPr/>
          <a:lstStyle/>
          <a:p>
            <a:r>
              <a:rPr lang="es-AR"/>
              <a:t>Impacto del COVID-19 en Argentina</a:t>
            </a:r>
            <a:endParaRPr lang="en-US" dirty="0"/>
          </a:p>
        </p:txBody>
      </p:sp>
      <p:sp>
        <p:nvSpPr>
          <p:cNvPr id="6" name="Slide Number Placeholder 5">
            <a:extLst>
              <a:ext uri="{FF2B5EF4-FFF2-40B4-BE49-F238E27FC236}">
                <a16:creationId xmlns:a16="http://schemas.microsoft.com/office/drawing/2014/main" id="{DE4422C8-68BE-4650-89F1-3BECCFF9B514}"/>
              </a:ext>
            </a:extLst>
          </p:cNvPr>
          <p:cNvSpPr>
            <a:spLocks noGrp="1"/>
          </p:cNvSpPr>
          <p:nvPr>
            <p:ph type="sldNum" sz="quarter" idx="12"/>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25345761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498116" y="795662"/>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a:p>
        </p:txBody>
      </p:sp>
      <p:sp>
        <p:nvSpPr>
          <p:cNvPr id="11" name="Title 1"/>
          <p:cNvSpPr>
            <a:spLocks noGrp="1"/>
          </p:cNvSpPr>
          <p:nvPr>
            <p:ph type="ctrTitle"/>
          </p:nvPr>
        </p:nvSpPr>
        <p:spPr>
          <a:xfrm>
            <a:off x="775504" y="1954221"/>
            <a:ext cx="4328932" cy="979702"/>
          </a:xfr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2" name="Subtitle 2"/>
          <p:cNvSpPr>
            <a:spLocks noGrp="1"/>
          </p:cNvSpPr>
          <p:nvPr>
            <p:ph type="subTitle" idx="1"/>
          </p:nvPr>
        </p:nvSpPr>
        <p:spPr>
          <a:xfrm>
            <a:off x="775504" y="3046160"/>
            <a:ext cx="4328932" cy="1046323"/>
          </a:xfrm>
        </p:spPr>
        <p:txBody>
          <a:bodyPr/>
          <a:lstStyle>
            <a:lvl1pPr marL="0" indent="0" algn="l">
              <a:spcAft>
                <a:spcPts val="1199"/>
              </a:spcAft>
              <a:buNone/>
              <a:defRPr sz="1999">
                <a:solidFill>
                  <a:schemeClr val="bg1"/>
                </a:solidFill>
                <a:latin typeface="EYInterstate" panose="02000503020000020004" pitchFamily="2" charset="0"/>
                <a:cs typeface="Arial" pitchFamily="34" charset="0"/>
              </a:defRPr>
            </a:lvl1pPr>
            <a:lvl2pPr marL="0" indent="0" algn="l">
              <a:buNone/>
              <a:defRPr sz="1599" b="1">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cxnSp>
        <p:nvCxnSpPr>
          <p:cNvPr id="7" name="Straight Connector 6">
            <a:extLst>
              <a:ext uri="{FF2B5EF4-FFF2-40B4-BE49-F238E27FC236}">
                <a16:creationId xmlns:a16="http://schemas.microsoft.com/office/drawing/2014/main" id="{F93BD223-2224-476C-AB5C-300C248C1618}"/>
              </a:ext>
            </a:extLst>
          </p:cNvPr>
          <p:cNvCxnSpPr>
            <a:cxnSpLocks/>
          </p:cNvCxnSpPr>
          <p:nvPr userDrawn="1"/>
        </p:nvCxnSpPr>
        <p:spPr>
          <a:xfrm>
            <a:off x="1333185" y="5709060"/>
            <a:ext cx="8122101" cy="0"/>
          </a:xfrm>
          <a:prstGeom prst="line">
            <a:avLst/>
          </a:prstGeom>
          <a:ln>
            <a:solidFill>
              <a:srgbClr val="82829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51B4C43-E5F8-400E-A971-58A3766B1BF0}"/>
              </a:ext>
            </a:extLst>
          </p:cNvPr>
          <p:cNvSpPr txBox="1"/>
          <p:nvPr userDrawn="1"/>
        </p:nvSpPr>
        <p:spPr>
          <a:xfrm>
            <a:off x="461985" y="5605202"/>
            <a:ext cx="1045073" cy="197581"/>
          </a:xfrm>
          <a:prstGeom prst="rect">
            <a:avLst/>
          </a:prstGeom>
          <a:noFill/>
        </p:spPr>
        <p:txBody>
          <a:bodyPr wrap="square" lIns="0" tIns="0" rIns="0" bIns="0" rtlCol="0" anchor="ctr" anchorCtr="0">
            <a:noAutofit/>
          </a:bodyPr>
          <a:lstStyle/>
          <a:p>
            <a:r>
              <a:rPr lang="en-GB" sz="1199" dirty="0">
                <a:solidFill>
                  <a:srgbClr val="828290"/>
                </a:solidFill>
                <a:latin typeface="EYInterstate Light" panose="02000506000000020004" pitchFamily="2" charset="0"/>
              </a:rPr>
              <a:t>Written by</a:t>
            </a:r>
          </a:p>
        </p:txBody>
      </p:sp>
      <p:sp>
        <p:nvSpPr>
          <p:cNvPr id="10" name="Text Placeholder 16">
            <a:extLst>
              <a:ext uri="{FF2B5EF4-FFF2-40B4-BE49-F238E27FC236}">
                <a16:creationId xmlns:a16="http://schemas.microsoft.com/office/drawing/2014/main" id="{A9465B6B-DFD4-4E0C-9ACE-E88CA2220464}"/>
              </a:ext>
            </a:extLst>
          </p:cNvPr>
          <p:cNvSpPr>
            <a:spLocks noGrp="1"/>
          </p:cNvSpPr>
          <p:nvPr>
            <p:ph type="body" sz="quarter" idx="14" hasCustomPrompt="1"/>
          </p:nvPr>
        </p:nvSpPr>
        <p:spPr>
          <a:xfrm>
            <a:off x="1333185" y="6019189"/>
            <a:ext cx="3089275" cy="180000"/>
          </a:xfrm>
        </p:spPr>
        <p:txBody>
          <a:bodyPr/>
          <a:lstStyle>
            <a:lvl1pPr marL="0" indent="0">
              <a:buNone/>
              <a:defRPr sz="1199">
                <a:solidFill>
                  <a:schemeClr val="bg1"/>
                </a:solidFill>
              </a:defRPr>
            </a:lvl1pPr>
          </a:lstStyle>
          <a:p>
            <a:pPr lvl="0"/>
            <a:r>
              <a:rPr lang="en-US" dirty="0"/>
              <a:t>Name Surname</a:t>
            </a:r>
            <a:endParaRPr lang="en-GB" dirty="0"/>
          </a:p>
        </p:txBody>
      </p:sp>
      <p:sp>
        <p:nvSpPr>
          <p:cNvPr id="13" name="Text Placeholder 16">
            <a:extLst>
              <a:ext uri="{FF2B5EF4-FFF2-40B4-BE49-F238E27FC236}">
                <a16:creationId xmlns:a16="http://schemas.microsoft.com/office/drawing/2014/main" id="{A1F2ED22-5637-4AB8-ABD8-3693A6EA55FD}"/>
              </a:ext>
            </a:extLst>
          </p:cNvPr>
          <p:cNvSpPr>
            <a:spLocks noGrp="1"/>
          </p:cNvSpPr>
          <p:nvPr>
            <p:ph type="body" sz="quarter" idx="15" hasCustomPrompt="1"/>
          </p:nvPr>
        </p:nvSpPr>
        <p:spPr>
          <a:xfrm>
            <a:off x="1333185" y="6216807"/>
            <a:ext cx="3089275" cy="180000"/>
          </a:xfrm>
        </p:spPr>
        <p:txBody>
          <a:bodyPr/>
          <a:lstStyle>
            <a:lvl1pPr marL="0" indent="0">
              <a:buNone/>
              <a:defRPr sz="1199">
                <a:solidFill>
                  <a:schemeClr val="bg1"/>
                </a:solidFill>
              </a:defRPr>
            </a:lvl1pPr>
          </a:lstStyle>
          <a:p>
            <a:pPr lvl="0"/>
            <a:r>
              <a:rPr lang="en-US" dirty="0"/>
              <a:t>Job Title</a:t>
            </a:r>
            <a:endParaRPr lang="en-GB" dirty="0"/>
          </a:p>
        </p:txBody>
      </p:sp>
      <p:sp>
        <p:nvSpPr>
          <p:cNvPr id="14" name="Picture Placeholder 19">
            <a:extLst>
              <a:ext uri="{FF2B5EF4-FFF2-40B4-BE49-F238E27FC236}">
                <a16:creationId xmlns:a16="http://schemas.microsoft.com/office/drawing/2014/main" id="{29A5E1BC-8F6B-43EF-9FF6-8242E7708BDA}"/>
              </a:ext>
            </a:extLst>
          </p:cNvPr>
          <p:cNvSpPr>
            <a:spLocks noGrp="1"/>
          </p:cNvSpPr>
          <p:nvPr>
            <p:ph type="pic" sz="quarter" idx="16"/>
          </p:nvPr>
        </p:nvSpPr>
        <p:spPr>
          <a:xfrm>
            <a:off x="461983" y="5914642"/>
            <a:ext cx="576000" cy="576000"/>
          </a:xfrm>
          <a:prstGeom prst="ellipse">
            <a:avLst/>
          </a:prstGeom>
        </p:spPr>
        <p:txBody>
          <a:bodyPr anchor="ctr"/>
          <a:lstStyle>
            <a:lvl1pPr marL="0" indent="0" algn="ctr">
              <a:buNone/>
              <a:defRPr sz="900">
                <a:solidFill>
                  <a:schemeClr val="bg1"/>
                </a:solidFill>
              </a:defRPr>
            </a:lvl1pPr>
          </a:lstStyle>
          <a:p>
            <a:endParaRPr lang="en-GB" dirty="0"/>
          </a:p>
        </p:txBody>
      </p:sp>
      <p:grpSp>
        <p:nvGrpSpPr>
          <p:cNvPr id="2" name="Group 4">
            <a:extLst>
              <a:ext uri="{FF2B5EF4-FFF2-40B4-BE49-F238E27FC236}">
                <a16:creationId xmlns:a16="http://schemas.microsoft.com/office/drawing/2014/main" id="{63F02F42-4916-4588-807F-4BB7367EB0EC}"/>
              </a:ext>
            </a:extLst>
          </p:cNvPr>
          <p:cNvGrpSpPr>
            <a:grpSpLocks noChangeAspect="1"/>
          </p:cNvGrpSpPr>
          <p:nvPr userDrawn="1"/>
        </p:nvGrpSpPr>
        <p:grpSpPr bwMode="auto">
          <a:xfrm>
            <a:off x="10364788" y="4960938"/>
            <a:ext cx="1225550" cy="1435100"/>
            <a:chOff x="6529" y="3125"/>
            <a:chExt cx="772" cy="904"/>
          </a:xfrm>
        </p:grpSpPr>
        <p:sp>
          <p:nvSpPr>
            <p:cNvPr id="4" name="Freeform 5">
              <a:extLst>
                <a:ext uri="{FF2B5EF4-FFF2-40B4-BE49-F238E27FC236}">
                  <a16:creationId xmlns:a16="http://schemas.microsoft.com/office/drawing/2014/main" id="{0BD928C5-1C7D-4599-A7E9-8AB1B188C6AA}"/>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5" name="Freeform 6">
              <a:extLst>
                <a:ext uri="{FF2B5EF4-FFF2-40B4-BE49-F238E27FC236}">
                  <a16:creationId xmlns:a16="http://schemas.microsoft.com/office/drawing/2014/main" id="{37C281E8-2924-471F-A849-26C37A059B4E}"/>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grpSp>
    </p:spTree>
    <p:extLst>
      <p:ext uri="{BB962C8B-B14F-4D97-AF65-F5344CB8AC3E}">
        <p14:creationId xmlns:p14="http://schemas.microsoft.com/office/powerpoint/2010/main" val="1733693706"/>
      </p:ext>
    </p:extLst>
  </p:cSld>
  <p:clrMapOvr>
    <a:masterClrMapping/>
  </p:clrMapOvr>
  <p:extLst>
    <p:ext uri="{DCECCB84-F9BA-43D5-87BE-67443E8EF086}">
      <p15:sldGuideLst xmlns:p15="http://schemas.microsoft.com/office/powerpoint/2012/main">
        <p15:guide id="1" orient="horz" pos="2160">
          <p15:clr>
            <a:srgbClr val="FBAE40"/>
          </p15:clr>
        </p15:guide>
        <p15:guide id="2" pos="3842">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Cover alternate">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498116" y="795662"/>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a:p>
        </p:txBody>
      </p:sp>
      <p:sp>
        <p:nvSpPr>
          <p:cNvPr id="11" name="Title 1"/>
          <p:cNvSpPr>
            <a:spLocks noGrp="1"/>
          </p:cNvSpPr>
          <p:nvPr>
            <p:ph type="ctrTitle"/>
          </p:nvPr>
        </p:nvSpPr>
        <p:spPr>
          <a:xfrm>
            <a:off x="775504" y="1954221"/>
            <a:ext cx="4328932" cy="979702"/>
          </a:xfr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2" name="Subtitle 2"/>
          <p:cNvSpPr>
            <a:spLocks noGrp="1"/>
          </p:cNvSpPr>
          <p:nvPr>
            <p:ph type="subTitle" idx="1"/>
          </p:nvPr>
        </p:nvSpPr>
        <p:spPr>
          <a:xfrm>
            <a:off x="775504" y="3046160"/>
            <a:ext cx="4328932" cy="1046323"/>
          </a:xfrm>
        </p:spPr>
        <p:txBody>
          <a:bodyPr/>
          <a:lstStyle>
            <a:lvl1pPr marL="0" indent="0" algn="l">
              <a:spcAft>
                <a:spcPts val="1199"/>
              </a:spcAft>
              <a:buNone/>
              <a:defRPr sz="1999">
                <a:solidFill>
                  <a:schemeClr val="bg1"/>
                </a:solidFill>
                <a:latin typeface="EYInterstate" panose="02000503020000020004" pitchFamily="2" charset="0"/>
                <a:cs typeface="Arial" pitchFamily="34" charset="0"/>
              </a:defRPr>
            </a:lvl1pPr>
            <a:lvl2pPr marL="0" indent="0" algn="l">
              <a:buNone/>
              <a:defRPr sz="1599" b="1">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cxnSp>
        <p:nvCxnSpPr>
          <p:cNvPr id="7" name="Straight Connector 6">
            <a:extLst>
              <a:ext uri="{FF2B5EF4-FFF2-40B4-BE49-F238E27FC236}">
                <a16:creationId xmlns:a16="http://schemas.microsoft.com/office/drawing/2014/main" id="{F93BD223-2224-476C-AB5C-300C248C1618}"/>
              </a:ext>
            </a:extLst>
          </p:cNvPr>
          <p:cNvCxnSpPr>
            <a:cxnSpLocks/>
          </p:cNvCxnSpPr>
          <p:nvPr userDrawn="1"/>
        </p:nvCxnSpPr>
        <p:spPr>
          <a:xfrm>
            <a:off x="1333185" y="5709060"/>
            <a:ext cx="8122101" cy="0"/>
          </a:xfrm>
          <a:prstGeom prst="line">
            <a:avLst/>
          </a:prstGeom>
          <a:ln>
            <a:solidFill>
              <a:srgbClr val="82829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51B4C43-E5F8-400E-A971-58A3766B1BF0}"/>
              </a:ext>
            </a:extLst>
          </p:cNvPr>
          <p:cNvSpPr txBox="1"/>
          <p:nvPr userDrawn="1"/>
        </p:nvSpPr>
        <p:spPr>
          <a:xfrm>
            <a:off x="461985" y="5605202"/>
            <a:ext cx="1045073" cy="197581"/>
          </a:xfrm>
          <a:prstGeom prst="rect">
            <a:avLst/>
          </a:prstGeom>
          <a:noFill/>
        </p:spPr>
        <p:txBody>
          <a:bodyPr wrap="square" lIns="0" tIns="0" rIns="0" bIns="0" rtlCol="0" anchor="ctr" anchorCtr="0">
            <a:noAutofit/>
          </a:bodyPr>
          <a:lstStyle/>
          <a:p>
            <a:r>
              <a:rPr lang="en-GB" sz="1199" dirty="0">
                <a:solidFill>
                  <a:srgbClr val="828290"/>
                </a:solidFill>
                <a:latin typeface="EYInterstate Light" panose="02000506000000020004" pitchFamily="2" charset="0"/>
              </a:rPr>
              <a:t>Written by</a:t>
            </a:r>
          </a:p>
        </p:txBody>
      </p:sp>
      <p:sp>
        <p:nvSpPr>
          <p:cNvPr id="10" name="Text Placeholder 16">
            <a:extLst>
              <a:ext uri="{FF2B5EF4-FFF2-40B4-BE49-F238E27FC236}">
                <a16:creationId xmlns:a16="http://schemas.microsoft.com/office/drawing/2014/main" id="{A9465B6B-DFD4-4E0C-9ACE-E88CA2220464}"/>
              </a:ext>
            </a:extLst>
          </p:cNvPr>
          <p:cNvSpPr>
            <a:spLocks noGrp="1"/>
          </p:cNvSpPr>
          <p:nvPr>
            <p:ph type="body" sz="quarter" idx="14" hasCustomPrompt="1"/>
          </p:nvPr>
        </p:nvSpPr>
        <p:spPr>
          <a:xfrm>
            <a:off x="461985" y="6019189"/>
            <a:ext cx="3089275" cy="180000"/>
          </a:xfrm>
        </p:spPr>
        <p:txBody>
          <a:bodyPr/>
          <a:lstStyle>
            <a:lvl1pPr marL="0" indent="0">
              <a:buNone/>
              <a:defRPr sz="1199">
                <a:solidFill>
                  <a:schemeClr val="bg1"/>
                </a:solidFill>
              </a:defRPr>
            </a:lvl1pPr>
          </a:lstStyle>
          <a:p>
            <a:pPr lvl="0"/>
            <a:r>
              <a:rPr lang="en-US" dirty="0"/>
              <a:t>Name Surname</a:t>
            </a:r>
            <a:endParaRPr lang="en-GB" dirty="0"/>
          </a:p>
        </p:txBody>
      </p:sp>
      <p:sp>
        <p:nvSpPr>
          <p:cNvPr id="13" name="Text Placeholder 16">
            <a:extLst>
              <a:ext uri="{FF2B5EF4-FFF2-40B4-BE49-F238E27FC236}">
                <a16:creationId xmlns:a16="http://schemas.microsoft.com/office/drawing/2014/main" id="{A1F2ED22-5637-4AB8-ABD8-3693A6EA55FD}"/>
              </a:ext>
            </a:extLst>
          </p:cNvPr>
          <p:cNvSpPr>
            <a:spLocks noGrp="1"/>
          </p:cNvSpPr>
          <p:nvPr>
            <p:ph type="body" sz="quarter" idx="15" hasCustomPrompt="1"/>
          </p:nvPr>
        </p:nvSpPr>
        <p:spPr>
          <a:xfrm>
            <a:off x="461985" y="6216807"/>
            <a:ext cx="3089275" cy="180000"/>
          </a:xfrm>
        </p:spPr>
        <p:txBody>
          <a:bodyPr/>
          <a:lstStyle>
            <a:lvl1pPr marL="0" indent="0">
              <a:buNone/>
              <a:defRPr sz="1199">
                <a:solidFill>
                  <a:schemeClr val="bg1"/>
                </a:solidFill>
              </a:defRPr>
            </a:lvl1pPr>
          </a:lstStyle>
          <a:p>
            <a:pPr lvl="0"/>
            <a:r>
              <a:rPr lang="en-US" dirty="0"/>
              <a:t>Job Title</a:t>
            </a:r>
            <a:endParaRPr lang="en-GB" dirty="0"/>
          </a:p>
        </p:txBody>
      </p:sp>
      <p:grpSp>
        <p:nvGrpSpPr>
          <p:cNvPr id="14" name="Group 4">
            <a:extLst>
              <a:ext uri="{FF2B5EF4-FFF2-40B4-BE49-F238E27FC236}">
                <a16:creationId xmlns:a16="http://schemas.microsoft.com/office/drawing/2014/main" id="{5CE71800-5B4B-4F94-8DA1-A2C05D9E8750}"/>
              </a:ext>
            </a:extLst>
          </p:cNvPr>
          <p:cNvGrpSpPr>
            <a:grpSpLocks noChangeAspect="1"/>
          </p:cNvGrpSpPr>
          <p:nvPr userDrawn="1"/>
        </p:nvGrpSpPr>
        <p:grpSpPr bwMode="auto">
          <a:xfrm>
            <a:off x="10364788" y="4960938"/>
            <a:ext cx="1225550" cy="1435100"/>
            <a:chOff x="6529" y="3125"/>
            <a:chExt cx="772" cy="904"/>
          </a:xfrm>
        </p:grpSpPr>
        <p:sp>
          <p:nvSpPr>
            <p:cNvPr id="15" name="Freeform 5">
              <a:extLst>
                <a:ext uri="{FF2B5EF4-FFF2-40B4-BE49-F238E27FC236}">
                  <a16:creationId xmlns:a16="http://schemas.microsoft.com/office/drawing/2014/main" id="{58FB548F-77B7-4F42-8CF1-C53943386AA5}"/>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7" name="Freeform 6">
              <a:extLst>
                <a:ext uri="{FF2B5EF4-FFF2-40B4-BE49-F238E27FC236}">
                  <a16:creationId xmlns:a16="http://schemas.microsoft.com/office/drawing/2014/main" id="{40005A69-42DA-4C6D-A41C-62C78DAFEFB7}"/>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grpSp>
    </p:spTree>
    <p:extLst>
      <p:ext uri="{BB962C8B-B14F-4D97-AF65-F5344CB8AC3E}">
        <p14:creationId xmlns:p14="http://schemas.microsoft.com/office/powerpoint/2010/main" val="4227183221"/>
      </p:ext>
    </p:extLst>
  </p:cSld>
  <p:clrMapOvr>
    <a:masterClrMapping/>
  </p:clrMapOvr>
  <p:extLst>
    <p:ext uri="{DCECCB84-F9BA-43D5-87BE-67443E8EF086}">
      <p15:sldGuideLst xmlns:p15="http://schemas.microsoft.com/office/powerpoint/2012/main">
        <p15:guide id="1" orient="horz" pos="2160">
          <p15:clr>
            <a:srgbClr val="FBAE40"/>
          </p15:clr>
        </p15:guide>
        <p15:guide id="2" pos="3842">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Approved question wide">
    <p:spTree>
      <p:nvGrpSpPr>
        <p:cNvPr id="1" name=""/>
        <p:cNvGrpSpPr/>
        <p:nvPr/>
      </p:nvGrpSpPr>
      <p:grpSpPr>
        <a:xfrm>
          <a:off x="0" y="0"/>
          <a:ext cx="0" cy="0"/>
          <a:chOff x="0" y="0"/>
          <a:chExt cx="0" cy="0"/>
        </a:xfrm>
      </p:grpSpPr>
      <p:grpSp>
        <p:nvGrpSpPr>
          <p:cNvPr id="235" name="Group 234">
            <a:extLst>
              <a:ext uri="{FF2B5EF4-FFF2-40B4-BE49-F238E27FC236}">
                <a16:creationId xmlns:a16="http://schemas.microsoft.com/office/drawing/2014/main" id="{5342E118-6F1D-4C46-956E-4CCCBCAA7952}"/>
              </a:ext>
            </a:extLst>
          </p:cNvPr>
          <p:cNvGrpSpPr/>
          <p:nvPr userDrawn="1"/>
        </p:nvGrpSpPr>
        <p:grpSpPr>
          <a:xfrm>
            <a:off x="498115" y="5826614"/>
            <a:ext cx="3878023" cy="570195"/>
            <a:chOff x="498115" y="5951018"/>
            <a:chExt cx="3878023" cy="570195"/>
          </a:xfrm>
        </p:grpSpPr>
        <p:sp>
          <p:nvSpPr>
            <p:cNvPr id="168" name="Rectangle 167">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69"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70"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71"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2"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3"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4"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5"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6"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7"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8"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79"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0"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1"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2"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3"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4"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5"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6"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7"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8"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89"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0"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1"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2"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3"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4"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5"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6"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7"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8"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9"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0"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1"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2"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3"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4"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5"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6"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7"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8"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9"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0"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1"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2"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3"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4"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5"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6"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7"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8"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9"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0"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1"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2"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3"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4"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5"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6"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7"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8"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9"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0"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1"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2"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3"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grpSp>
      <p:sp>
        <p:nvSpPr>
          <p:cNvPr id="18" name="Title 1"/>
          <p:cNvSpPr>
            <a:spLocks noGrp="1"/>
          </p:cNvSpPr>
          <p:nvPr userDrawn="1">
            <p:ph type="ctrTitle"/>
          </p:nvPr>
        </p:nvSpPr>
        <p:spPr>
          <a:xfrm>
            <a:off x="944880" y="2158329"/>
            <a:ext cx="4783882" cy="860400"/>
          </a:xfrm>
          <a:prstGeom prst="rect">
            <a:avLst/>
          </a:prstGeo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19" name="Subtitle 2"/>
          <p:cNvSpPr>
            <a:spLocks noGrp="1"/>
          </p:cNvSpPr>
          <p:nvPr userDrawn="1">
            <p:ph type="subTitle" idx="1"/>
          </p:nvPr>
        </p:nvSpPr>
        <p:spPr>
          <a:xfrm>
            <a:off x="945072" y="3200329"/>
            <a:ext cx="4808028" cy="645742"/>
          </a:xfrm>
          <a:prstGeom prst="rect">
            <a:avLst/>
          </a:prstGeom>
        </p:spPr>
        <p:txBody>
          <a:bodyPr/>
          <a:lstStyle>
            <a:lvl1pPr marL="0" indent="0" algn="l">
              <a:buNone/>
              <a:defRPr sz="1999">
                <a:solidFill>
                  <a:schemeClr val="bg1"/>
                </a:solidFill>
                <a:latin typeface="EYInterstate Light" panose="02000506000000020004" pitchFamily="2" charset="0"/>
                <a:cs typeface="Arial" pitchFamily="34" charset="0"/>
              </a:defRPr>
            </a:lvl1pPr>
            <a:lvl2pPr marL="0" indent="0" algn="l">
              <a:buNone/>
              <a:defRPr sz="1599">
                <a:solidFill>
                  <a:schemeClr val="tx1">
                    <a:lumMod val="75000"/>
                    <a:lumOff val="25000"/>
                  </a:schemeClr>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sp>
        <p:nvSpPr>
          <p:cNvPr id="3" name="Freeform: Shape 2">
            <a:extLst>
              <a:ext uri="{FF2B5EF4-FFF2-40B4-BE49-F238E27FC236}">
                <a16:creationId xmlns:a16="http://schemas.microsoft.com/office/drawing/2014/main" id="{44A731D0-020D-4D8E-955D-2354AF0FE452}"/>
              </a:ext>
            </a:extLst>
          </p:cNvPr>
          <p:cNvSpPr/>
          <p:nvPr userDrawn="1"/>
        </p:nvSpPr>
        <p:spPr>
          <a:xfrm>
            <a:off x="489367" y="723658"/>
            <a:ext cx="5680945" cy="3452894"/>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endParaRPr lang="en-IN" sz="1799" dirty="0"/>
          </a:p>
        </p:txBody>
      </p:sp>
      <p:sp>
        <p:nvSpPr>
          <p:cNvPr id="4" name="Freeform: Shape 3">
            <a:extLst>
              <a:ext uri="{FF2B5EF4-FFF2-40B4-BE49-F238E27FC236}">
                <a16:creationId xmlns:a16="http://schemas.microsoft.com/office/drawing/2014/main" id="{15324C54-B75E-4AC0-90C2-FA558C7716F7}"/>
              </a:ext>
            </a:extLst>
          </p:cNvPr>
          <p:cNvSpPr/>
          <p:nvPr/>
        </p:nvSpPr>
        <p:spPr>
          <a:xfrm>
            <a:off x="489367" y="4021757"/>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799" dirty="0"/>
          </a:p>
        </p:txBody>
      </p:sp>
      <p:sp>
        <p:nvSpPr>
          <p:cNvPr id="5" name="Freeform: Shape 4">
            <a:extLst>
              <a:ext uri="{FF2B5EF4-FFF2-40B4-BE49-F238E27FC236}">
                <a16:creationId xmlns:a16="http://schemas.microsoft.com/office/drawing/2014/main" id="{CAA95478-C099-485F-AD95-A617656C6C7C}"/>
              </a:ext>
            </a:extLst>
          </p:cNvPr>
          <p:cNvSpPr/>
          <p:nvPr/>
        </p:nvSpPr>
        <p:spPr>
          <a:xfrm>
            <a:off x="774697" y="4021757"/>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799" dirty="0"/>
          </a:p>
        </p:txBody>
      </p:sp>
      <p:sp>
        <p:nvSpPr>
          <p:cNvPr id="6" name="Freeform: Shape 5">
            <a:extLst>
              <a:ext uri="{FF2B5EF4-FFF2-40B4-BE49-F238E27FC236}">
                <a16:creationId xmlns:a16="http://schemas.microsoft.com/office/drawing/2014/main" id="{D65680A1-86D1-44C2-AA38-0DF5735F1F26}"/>
              </a:ext>
            </a:extLst>
          </p:cNvPr>
          <p:cNvSpPr/>
          <p:nvPr/>
        </p:nvSpPr>
        <p:spPr>
          <a:xfrm>
            <a:off x="1059911" y="4021757"/>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799" dirty="0"/>
          </a:p>
        </p:txBody>
      </p:sp>
      <p:grpSp>
        <p:nvGrpSpPr>
          <p:cNvPr id="76" name="Group 4">
            <a:extLst>
              <a:ext uri="{FF2B5EF4-FFF2-40B4-BE49-F238E27FC236}">
                <a16:creationId xmlns:a16="http://schemas.microsoft.com/office/drawing/2014/main" id="{9D60B6B0-F7ED-4B9F-A77C-632AC4EA661D}"/>
              </a:ext>
            </a:extLst>
          </p:cNvPr>
          <p:cNvGrpSpPr>
            <a:grpSpLocks noChangeAspect="1"/>
          </p:cNvGrpSpPr>
          <p:nvPr userDrawn="1"/>
        </p:nvGrpSpPr>
        <p:grpSpPr bwMode="auto">
          <a:xfrm>
            <a:off x="10364788" y="4960938"/>
            <a:ext cx="1225550" cy="1435100"/>
            <a:chOff x="6529" y="3125"/>
            <a:chExt cx="772" cy="904"/>
          </a:xfrm>
        </p:grpSpPr>
        <p:sp>
          <p:nvSpPr>
            <p:cNvPr id="77" name="Freeform 5">
              <a:extLst>
                <a:ext uri="{FF2B5EF4-FFF2-40B4-BE49-F238E27FC236}">
                  <a16:creationId xmlns:a16="http://schemas.microsoft.com/office/drawing/2014/main" id="{CC1B45B9-64DF-4C5B-9711-FA69AD537071}"/>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78" name="Freeform 6">
              <a:extLst>
                <a:ext uri="{FF2B5EF4-FFF2-40B4-BE49-F238E27FC236}">
                  <a16:creationId xmlns:a16="http://schemas.microsoft.com/office/drawing/2014/main" id="{BA55CB73-EE25-43B6-9720-855E16C4B153}"/>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grpSp>
    </p:spTree>
    <p:extLst>
      <p:ext uri="{BB962C8B-B14F-4D97-AF65-F5344CB8AC3E}">
        <p14:creationId xmlns:p14="http://schemas.microsoft.com/office/powerpoint/2010/main" val="3764038640"/>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Approved question tall">
    <p:spTree>
      <p:nvGrpSpPr>
        <p:cNvPr id="1" name=""/>
        <p:cNvGrpSpPr/>
        <p:nvPr/>
      </p:nvGrpSpPr>
      <p:grpSpPr>
        <a:xfrm>
          <a:off x="0" y="0"/>
          <a:ext cx="0" cy="0"/>
          <a:chOff x="0" y="0"/>
          <a:chExt cx="0" cy="0"/>
        </a:xfrm>
      </p:grpSpPr>
      <p:grpSp>
        <p:nvGrpSpPr>
          <p:cNvPr id="186" name="Group 185">
            <a:extLst>
              <a:ext uri="{FF2B5EF4-FFF2-40B4-BE49-F238E27FC236}">
                <a16:creationId xmlns:a16="http://schemas.microsoft.com/office/drawing/2014/main" id="{9CDE954B-B280-441B-9B2D-3DC58AAE3926}"/>
              </a:ext>
            </a:extLst>
          </p:cNvPr>
          <p:cNvGrpSpPr/>
          <p:nvPr userDrawn="1"/>
        </p:nvGrpSpPr>
        <p:grpSpPr>
          <a:xfrm>
            <a:off x="498115" y="5826614"/>
            <a:ext cx="3878023" cy="570195"/>
            <a:chOff x="498115" y="5951018"/>
            <a:chExt cx="3878023" cy="570195"/>
          </a:xfrm>
        </p:grpSpPr>
        <p:sp>
          <p:nvSpPr>
            <p:cNvPr id="187" name="Rectangle 186">
              <a:extLst>
                <a:ext uri="{FF2B5EF4-FFF2-40B4-BE49-F238E27FC236}">
                  <a16:creationId xmlns:a16="http://schemas.microsoft.com/office/drawing/2014/main" id="{93D8FAC8-9530-49D4-8284-D35D1B1509D3}"/>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88" name="Rectangle 6">
              <a:extLst>
                <a:ext uri="{FF2B5EF4-FFF2-40B4-BE49-F238E27FC236}">
                  <a16:creationId xmlns:a16="http://schemas.microsoft.com/office/drawing/2014/main" id="{FD924F44-93C1-4254-B594-53DB14FD995E}"/>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89" name="Rectangle 7">
              <a:extLst>
                <a:ext uri="{FF2B5EF4-FFF2-40B4-BE49-F238E27FC236}">
                  <a16:creationId xmlns:a16="http://schemas.microsoft.com/office/drawing/2014/main" id="{2A2DA425-7935-45A1-B63F-2D14CF8D5F9C}"/>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90" name="Freeform 8">
              <a:extLst>
                <a:ext uri="{FF2B5EF4-FFF2-40B4-BE49-F238E27FC236}">
                  <a16:creationId xmlns:a16="http://schemas.microsoft.com/office/drawing/2014/main" id="{91EFF75E-13E7-4E35-B108-D9FD5E9C802C}"/>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1" name="Freeform 9">
              <a:extLst>
                <a:ext uri="{FF2B5EF4-FFF2-40B4-BE49-F238E27FC236}">
                  <a16:creationId xmlns:a16="http://schemas.microsoft.com/office/drawing/2014/main" id="{4411951F-E009-4FE7-B2EC-47771CA8E178}"/>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2" name="Freeform 10">
              <a:extLst>
                <a:ext uri="{FF2B5EF4-FFF2-40B4-BE49-F238E27FC236}">
                  <a16:creationId xmlns:a16="http://schemas.microsoft.com/office/drawing/2014/main" id="{B28EE49C-5F5A-49C6-AEB8-6D12DDF344ED}"/>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3" name="Freeform 11">
              <a:extLst>
                <a:ext uri="{FF2B5EF4-FFF2-40B4-BE49-F238E27FC236}">
                  <a16:creationId xmlns:a16="http://schemas.microsoft.com/office/drawing/2014/main" id="{6E2B7D76-D660-491F-8B04-169C6F138B0A}"/>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4" name="Freeform 12">
              <a:extLst>
                <a:ext uri="{FF2B5EF4-FFF2-40B4-BE49-F238E27FC236}">
                  <a16:creationId xmlns:a16="http://schemas.microsoft.com/office/drawing/2014/main" id="{41BE51DE-402B-48B5-99C8-D8BB9A32DF35}"/>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5" name="Freeform 13">
              <a:extLst>
                <a:ext uri="{FF2B5EF4-FFF2-40B4-BE49-F238E27FC236}">
                  <a16:creationId xmlns:a16="http://schemas.microsoft.com/office/drawing/2014/main" id="{8D5E878B-8859-44FA-A69D-DCE630AAB0D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6" name="Freeform 14">
              <a:extLst>
                <a:ext uri="{FF2B5EF4-FFF2-40B4-BE49-F238E27FC236}">
                  <a16:creationId xmlns:a16="http://schemas.microsoft.com/office/drawing/2014/main" id="{08D55808-ECDC-4E9B-84ED-7301E9E716C2}"/>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7" name="Freeform 15">
              <a:extLst>
                <a:ext uri="{FF2B5EF4-FFF2-40B4-BE49-F238E27FC236}">
                  <a16:creationId xmlns:a16="http://schemas.microsoft.com/office/drawing/2014/main" id="{3436B310-313E-4A53-A70D-CA0D0D97FE7A}"/>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8" name="Freeform 16">
              <a:extLst>
                <a:ext uri="{FF2B5EF4-FFF2-40B4-BE49-F238E27FC236}">
                  <a16:creationId xmlns:a16="http://schemas.microsoft.com/office/drawing/2014/main" id="{F3CE55A9-AE55-4169-A58D-8171D9916EC9}"/>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199" name="Freeform 17">
              <a:extLst>
                <a:ext uri="{FF2B5EF4-FFF2-40B4-BE49-F238E27FC236}">
                  <a16:creationId xmlns:a16="http://schemas.microsoft.com/office/drawing/2014/main" id="{FA01BC48-4605-46FC-A7AC-192C7DBCA046}"/>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0" name="Freeform 18">
              <a:extLst>
                <a:ext uri="{FF2B5EF4-FFF2-40B4-BE49-F238E27FC236}">
                  <a16:creationId xmlns:a16="http://schemas.microsoft.com/office/drawing/2014/main" id="{870190F3-472B-4296-B88D-D6904B9F3085}"/>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1" name="Freeform 19">
              <a:extLst>
                <a:ext uri="{FF2B5EF4-FFF2-40B4-BE49-F238E27FC236}">
                  <a16:creationId xmlns:a16="http://schemas.microsoft.com/office/drawing/2014/main" id="{6CEA0F2B-4AAB-4A16-B7F1-CFCB0C0DCEE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2" name="Freeform 20">
              <a:extLst>
                <a:ext uri="{FF2B5EF4-FFF2-40B4-BE49-F238E27FC236}">
                  <a16:creationId xmlns:a16="http://schemas.microsoft.com/office/drawing/2014/main" id="{CD64F657-7EE7-4AF2-ADE4-160C87E64D6B}"/>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3" name="Freeform 21">
              <a:extLst>
                <a:ext uri="{FF2B5EF4-FFF2-40B4-BE49-F238E27FC236}">
                  <a16:creationId xmlns:a16="http://schemas.microsoft.com/office/drawing/2014/main" id="{FA80A690-9084-4519-8D88-A01963C02369}"/>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4" name="Freeform 22">
              <a:extLst>
                <a:ext uri="{FF2B5EF4-FFF2-40B4-BE49-F238E27FC236}">
                  <a16:creationId xmlns:a16="http://schemas.microsoft.com/office/drawing/2014/main" id="{E847401D-2482-482A-AC12-D2E83C13546D}"/>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5" name="Freeform 23">
              <a:extLst>
                <a:ext uri="{FF2B5EF4-FFF2-40B4-BE49-F238E27FC236}">
                  <a16:creationId xmlns:a16="http://schemas.microsoft.com/office/drawing/2014/main" id="{86054F72-4509-4465-B9A8-8DAE3EFD35B0}"/>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6" name="Freeform 24">
              <a:extLst>
                <a:ext uri="{FF2B5EF4-FFF2-40B4-BE49-F238E27FC236}">
                  <a16:creationId xmlns:a16="http://schemas.microsoft.com/office/drawing/2014/main" id="{813850E4-4B62-4FDA-ABD6-F5A5AA5E7C28}"/>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7" name="Freeform 25">
              <a:extLst>
                <a:ext uri="{FF2B5EF4-FFF2-40B4-BE49-F238E27FC236}">
                  <a16:creationId xmlns:a16="http://schemas.microsoft.com/office/drawing/2014/main" id="{1B4F0124-2FAE-4D54-9ECC-E88A8031BBD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8" name="Freeform 26">
              <a:extLst>
                <a:ext uri="{FF2B5EF4-FFF2-40B4-BE49-F238E27FC236}">
                  <a16:creationId xmlns:a16="http://schemas.microsoft.com/office/drawing/2014/main" id="{2A730E5F-DF9C-488E-B4E0-EE9F501529EE}"/>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09" name="Freeform 27">
              <a:extLst>
                <a:ext uri="{FF2B5EF4-FFF2-40B4-BE49-F238E27FC236}">
                  <a16:creationId xmlns:a16="http://schemas.microsoft.com/office/drawing/2014/main" id="{39861D7E-D8DA-436F-9E2F-5C08A8BFB4D5}"/>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0" name="Freeform 28">
              <a:extLst>
                <a:ext uri="{FF2B5EF4-FFF2-40B4-BE49-F238E27FC236}">
                  <a16:creationId xmlns:a16="http://schemas.microsoft.com/office/drawing/2014/main" id="{8B038F9F-6A9C-4E57-A659-0090AF470598}"/>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1" name="Freeform 29">
              <a:extLst>
                <a:ext uri="{FF2B5EF4-FFF2-40B4-BE49-F238E27FC236}">
                  <a16:creationId xmlns:a16="http://schemas.microsoft.com/office/drawing/2014/main" id="{15E4EB7D-754D-4053-9A23-596C7CFDA987}"/>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2" name="Freeform 30">
              <a:extLst>
                <a:ext uri="{FF2B5EF4-FFF2-40B4-BE49-F238E27FC236}">
                  <a16:creationId xmlns:a16="http://schemas.microsoft.com/office/drawing/2014/main" id="{28E147CB-2B8F-497B-B00B-C25E679DC5EB}"/>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3" name="Freeform 31">
              <a:extLst>
                <a:ext uri="{FF2B5EF4-FFF2-40B4-BE49-F238E27FC236}">
                  <a16:creationId xmlns:a16="http://schemas.microsoft.com/office/drawing/2014/main" id="{E68BC676-C787-429D-B59B-1A5CE062F78A}"/>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4" name="Freeform 32">
              <a:extLst>
                <a:ext uri="{FF2B5EF4-FFF2-40B4-BE49-F238E27FC236}">
                  <a16:creationId xmlns:a16="http://schemas.microsoft.com/office/drawing/2014/main" id="{71266960-73CB-44B9-9A97-810858989148}"/>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5" name="Freeform 33">
              <a:extLst>
                <a:ext uri="{FF2B5EF4-FFF2-40B4-BE49-F238E27FC236}">
                  <a16:creationId xmlns:a16="http://schemas.microsoft.com/office/drawing/2014/main" id="{3FF3AC5A-B742-4B29-8E04-03A71D82B9A6}"/>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6" name="Freeform 34">
              <a:extLst>
                <a:ext uri="{FF2B5EF4-FFF2-40B4-BE49-F238E27FC236}">
                  <a16:creationId xmlns:a16="http://schemas.microsoft.com/office/drawing/2014/main" id="{0C912743-E24B-4E48-8196-5FBD1ECEE9AD}"/>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7" name="Freeform 35">
              <a:extLst>
                <a:ext uri="{FF2B5EF4-FFF2-40B4-BE49-F238E27FC236}">
                  <a16:creationId xmlns:a16="http://schemas.microsoft.com/office/drawing/2014/main" id="{6E2F01F4-1410-4FE1-B043-EA97A1541F32}"/>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8" name="Freeform 36">
              <a:extLst>
                <a:ext uri="{FF2B5EF4-FFF2-40B4-BE49-F238E27FC236}">
                  <a16:creationId xmlns:a16="http://schemas.microsoft.com/office/drawing/2014/main" id="{58ACFF1C-49F0-414E-B9E3-DE4E9FFAA38A}"/>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19" name="Freeform 37">
              <a:extLst>
                <a:ext uri="{FF2B5EF4-FFF2-40B4-BE49-F238E27FC236}">
                  <a16:creationId xmlns:a16="http://schemas.microsoft.com/office/drawing/2014/main" id="{DACBD04B-22FF-4A4F-8B29-A2F31A05423A}"/>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0" name="Freeform 38">
              <a:extLst>
                <a:ext uri="{FF2B5EF4-FFF2-40B4-BE49-F238E27FC236}">
                  <a16:creationId xmlns:a16="http://schemas.microsoft.com/office/drawing/2014/main" id="{A13F6E37-C22B-4FD3-ADFE-9C53ECB44692}"/>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1" name="Freeform 39">
              <a:extLst>
                <a:ext uri="{FF2B5EF4-FFF2-40B4-BE49-F238E27FC236}">
                  <a16:creationId xmlns:a16="http://schemas.microsoft.com/office/drawing/2014/main" id="{76256F1D-405A-49F9-8592-A899623F2DB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2" name="Freeform 40">
              <a:extLst>
                <a:ext uri="{FF2B5EF4-FFF2-40B4-BE49-F238E27FC236}">
                  <a16:creationId xmlns:a16="http://schemas.microsoft.com/office/drawing/2014/main" id="{2F9CAE14-DB05-4B70-867F-3F6164BDB74F}"/>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3" name="Freeform 41">
              <a:extLst>
                <a:ext uri="{FF2B5EF4-FFF2-40B4-BE49-F238E27FC236}">
                  <a16:creationId xmlns:a16="http://schemas.microsoft.com/office/drawing/2014/main" id="{30C7B10F-7027-41F9-BEE2-F1575CB690D6}"/>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4" name="Freeform 42">
              <a:extLst>
                <a:ext uri="{FF2B5EF4-FFF2-40B4-BE49-F238E27FC236}">
                  <a16:creationId xmlns:a16="http://schemas.microsoft.com/office/drawing/2014/main" id="{16B384B2-A2D9-4CB4-AF87-AF1004852B5B}"/>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5" name="Freeform 43">
              <a:extLst>
                <a:ext uri="{FF2B5EF4-FFF2-40B4-BE49-F238E27FC236}">
                  <a16:creationId xmlns:a16="http://schemas.microsoft.com/office/drawing/2014/main" id="{DC309D60-84B9-4652-BEF1-F71EFAD3A402}"/>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6" name="Freeform 44">
              <a:extLst>
                <a:ext uri="{FF2B5EF4-FFF2-40B4-BE49-F238E27FC236}">
                  <a16:creationId xmlns:a16="http://schemas.microsoft.com/office/drawing/2014/main" id="{A4440044-5486-483F-B652-7EE3849461B3}"/>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7" name="Freeform 45">
              <a:extLst>
                <a:ext uri="{FF2B5EF4-FFF2-40B4-BE49-F238E27FC236}">
                  <a16:creationId xmlns:a16="http://schemas.microsoft.com/office/drawing/2014/main" id="{446771E9-EA09-4256-8955-FE392C07AFC4}"/>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8" name="Freeform 46">
              <a:extLst>
                <a:ext uri="{FF2B5EF4-FFF2-40B4-BE49-F238E27FC236}">
                  <a16:creationId xmlns:a16="http://schemas.microsoft.com/office/drawing/2014/main" id="{FE985025-CAA5-44F2-9174-87CD1D8BA182}"/>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29" name="Freeform 47">
              <a:extLst>
                <a:ext uri="{FF2B5EF4-FFF2-40B4-BE49-F238E27FC236}">
                  <a16:creationId xmlns:a16="http://schemas.microsoft.com/office/drawing/2014/main" id="{1105FBBE-AD06-4F22-94D8-E2E98185FAA9}"/>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0" name="Freeform 48">
              <a:extLst>
                <a:ext uri="{FF2B5EF4-FFF2-40B4-BE49-F238E27FC236}">
                  <a16:creationId xmlns:a16="http://schemas.microsoft.com/office/drawing/2014/main" id="{8141824A-6AD4-4B53-B837-71461DD538CC}"/>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1" name="Freeform 49">
              <a:extLst>
                <a:ext uri="{FF2B5EF4-FFF2-40B4-BE49-F238E27FC236}">
                  <a16:creationId xmlns:a16="http://schemas.microsoft.com/office/drawing/2014/main" id="{1CEF1D95-CD6C-417A-9539-CB4DBAA5E07D}"/>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2" name="Freeform 50">
              <a:extLst>
                <a:ext uri="{FF2B5EF4-FFF2-40B4-BE49-F238E27FC236}">
                  <a16:creationId xmlns:a16="http://schemas.microsoft.com/office/drawing/2014/main" id="{BF6CB5D3-9648-4D73-AB7C-5374814E5BA2}"/>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3" name="Freeform 51">
              <a:extLst>
                <a:ext uri="{FF2B5EF4-FFF2-40B4-BE49-F238E27FC236}">
                  <a16:creationId xmlns:a16="http://schemas.microsoft.com/office/drawing/2014/main" id="{55F0E322-3AEE-482E-8E59-9FB04FACA931}"/>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4" name="Freeform 52">
              <a:extLst>
                <a:ext uri="{FF2B5EF4-FFF2-40B4-BE49-F238E27FC236}">
                  <a16:creationId xmlns:a16="http://schemas.microsoft.com/office/drawing/2014/main" id="{0D3C59AD-7CCF-4166-9D21-3C3484889312}"/>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5" name="Freeform 53">
              <a:extLst>
                <a:ext uri="{FF2B5EF4-FFF2-40B4-BE49-F238E27FC236}">
                  <a16:creationId xmlns:a16="http://schemas.microsoft.com/office/drawing/2014/main" id="{9C9DA4CE-7B4D-42AE-9264-92B7D7757DD8}"/>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6" name="Freeform 54">
              <a:extLst>
                <a:ext uri="{FF2B5EF4-FFF2-40B4-BE49-F238E27FC236}">
                  <a16:creationId xmlns:a16="http://schemas.microsoft.com/office/drawing/2014/main" id="{DBCBD0D2-5C9C-4B12-8CF8-9CA320825ED7}"/>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7" name="Freeform 55">
              <a:extLst>
                <a:ext uri="{FF2B5EF4-FFF2-40B4-BE49-F238E27FC236}">
                  <a16:creationId xmlns:a16="http://schemas.microsoft.com/office/drawing/2014/main" id="{CDCFBD31-7961-4587-876E-1FAFC4E74AB8}"/>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8" name="Freeform 56">
              <a:extLst>
                <a:ext uri="{FF2B5EF4-FFF2-40B4-BE49-F238E27FC236}">
                  <a16:creationId xmlns:a16="http://schemas.microsoft.com/office/drawing/2014/main" id="{52482C08-723A-4738-9787-3516B3C1714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39" name="Freeform 57">
              <a:extLst>
                <a:ext uri="{FF2B5EF4-FFF2-40B4-BE49-F238E27FC236}">
                  <a16:creationId xmlns:a16="http://schemas.microsoft.com/office/drawing/2014/main" id="{5B72A8F0-33E3-42CD-88C2-C35BEC0E9833}"/>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0" name="Freeform 58">
              <a:extLst>
                <a:ext uri="{FF2B5EF4-FFF2-40B4-BE49-F238E27FC236}">
                  <a16:creationId xmlns:a16="http://schemas.microsoft.com/office/drawing/2014/main" id="{73FC54A2-6588-499B-968A-79F4CA9CF5F3}"/>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1" name="Freeform 59">
              <a:extLst>
                <a:ext uri="{FF2B5EF4-FFF2-40B4-BE49-F238E27FC236}">
                  <a16:creationId xmlns:a16="http://schemas.microsoft.com/office/drawing/2014/main" id="{1E6AB002-C130-4648-A18E-BA496FF1756C}"/>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2" name="Freeform 60">
              <a:extLst>
                <a:ext uri="{FF2B5EF4-FFF2-40B4-BE49-F238E27FC236}">
                  <a16:creationId xmlns:a16="http://schemas.microsoft.com/office/drawing/2014/main" id="{B0044278-9F7F-4596-96D2-ACFBE0DEC0B1}"/>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3" name="Freeform 61">
              <a:extLst>
                <a:ext uri="{FF2B5EF4-FFF2-40B4-BE49-F238E27FC236}">
                  <a16:creationId xmlns:a16="http://schemas.microsoft.com/office/drawing/2014/main" id="{79F75E0D-27A7-44C1-BF19-495F4768F995}"/>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4" name="Freeform 62">
              <a:extLst>
                <a:ext uri="{FF2B5EF4-FFF2-40B4-BE49-F238E27FC236}">
                  <a16:creationId xmlns:a16="http://schemas.microsoft.com/office/drawing/2014/main" id="{E5B9E395-C74C-4D98-8911-EE2C765D8BEB}"/>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5" name="Freeform 63">
              <a:extLst>
                <a:ext uri="{FF2B5EF4-FFF2-40B4-BE49-F238E27FC236}">
                  <a16:creationId xmlns:a16="http://schemas.microsoft.com/office/drawing/2014/main" id="{53BB8418-388C-4142-9A80-8BF00A87F7B0}"/>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6" name="Freeform 64">
              <a:extLst>
                <a:ext uri="{FF2B5EF4-FFF2-40B4-BE49-F238E27FC236}">
                  <a16:creationId xmlns:a16="http://schemas.microsoft.com/office/drawing/2014/main" id="{0256DB41-B3C1-4FEB-B394-9762C00E7F70}"/>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7" name="Freeform 65">
              <a:extLst>
                <a:ext uri="{FF2B5EF4-FFF2-40B4-BE49-F238E27FC236}">
                  <a16:creationId xmlns:a16="http://schemas.microsoft.com/office/drawing/2014/main" id="{F2BC9C1F-3F30-47A6-B503-20FB179B7F3A}"/>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8" name="Freeform 66">
              <a:extLst>
                <a:ext uri="{FF2B5EF4-FFF2-40B4-BE49-F238E27FC236}">
                  <a16:creationId xmlns:a16="http://schemas.microsoft.com/office/drawing/2014/main" id="{F2E1921C-CA0E-4886-93CA-956A6497CF03}"/>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49" name="Freeform 67">
              <a:extLst>
                <a:ext uri="{FF2B5EF4-FFF2-40B4-BE49-F238E27FC236}">
                  <a16:creationId xmlns:a16="http://schemas.microsoft.com/office/drawing/2014/main" id="{33147323-CD74-4B45-8B3D-9FC2D6ABC4D5}"/>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50" name="Freeform 68">
              <a:extLst>
                <a:ext uri="{FF2B5EF4-FFF2-40B4-BE49-F238E27FC236}">
                  <a16:creationId xmlns:a16="http://schemas.microsoft.com/office/drawing/2014/main" id="{646502BE-8655-4E99-B8D3-19E6C1D2B9F4}"/>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51" name="Freeform 69">
              <a:extLst>
                <a:ext uri="{FF2B5EF4-FFF2-40B4-BE49-F238E27FC236}">
                  <a16:creationId xmlns:a16="http://schemas.microsoft.com/office/drawing/2014/main" id="{7B89F1B5-6B06-45D2-838B-039A44EFFD1B}"/>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sp>
          <p:nvSpPr>
            <p:cNvPr id="252" name="Freeform 70">
              <a:extLst>
                <a:ext uri="{FF2B5EF4-FFF2-40B4-BE49-F238E27FC236}">
                  <a16:creationId xmlns:a16="http://schemas.microsoft.com/office/drawing/2014/main" id="{07A005EC-C937-4146-8D02-C00C5931EBC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dirty="0">
                <a:solidFill>
                  <a:schemeClr val="bg1"/>
                </a:solidFill>
              </a:endParaRPr>
            </a:p>
          </p:txBody>
        </p:sp>
      </p:grpSp>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944880" y="2158329"/>
            <a:ext cx="4000436" cy="860400"/>
          </a:xfrm>
          <a:prstGeom prst="rect">
            <a:avLst/>
          </a:prstGeom>
        </p:spPr>
        <p:txBody>
          <a:bodyPr/>
          <a:lstStyle>
            <a:lvl1pPr>
              <a:defRPr sz="2999" b="0">
                <a:solidFill>
                  <a:schemeClr val="bg1"/>
                </a:solidFill>
                <a:latin typeface="EYInterstate Light" panose="02000506000000020004" pitchFamily="2" charset="0"/>
                <a:cs typeface="Arial" pitchFamily="34" charset="0"/>
              </a:defRPr>
            </a:lvl1pPr>
          </a:lstStyle>
          <a:p>
            <a:r>
              <a:rPr lang="en-US" dirty="0"/>
              <a:t>Click to edit Master title style</a:t>
            </a:r>
            <a:endParaRPr lang="en-GB" dirty="0"/>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945072" y="3200329"/>
            <a:ext cx="4020628" cy="645742"/>
          </a:xfrm>
          <a:prstGeom prst="rect">
            <a:avLst/>
          </a:prstGeom>
        </p:spPr>
        <p:txBody>
          <a:bodyPr/>
          <a:lstStyle>
            <a:lvl1pPr marL="0" indent="0" algn="l">
              <a:buNone/>
              <a:defRPr sz="1999">
                <a:solidFill>
                  <a:schemeClr val="bg1"/>
                </a:solidFill>
                <a:latin typeface="EYInterstate Light" panose="02000506000000020004" pitchFamily="2" charset="0"/>
                <a:cs typeface="Arial" pitchFamily="34" charset="0"/>
              </a:defRPr>
            </a:lvl1pPr>
            <a:lvl2pPr marL="0" indent="0" algn="l">
              <a:buNone/>
              <a:defRPr sz="1599">
                <a:solidFill>
                  <a:schemeClr val="tx1">
                    <a:lumMod val="75000"/>
                    <a:lumOff val="25000"/>
                  </a:schemeClr>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dirty="0"/>
              <a:t>Click to edit Master subtitle style</a:t>
            </a:r>
            <a:endParaRPr lang="en-GB" dirty="0"/>
          </a:p>
        </p:txBody>
      </p:sp>
      <p:grpSp>
        <p:nvGrpSpPr>
          <p:cNvPr id="77" name="Group 76">
            <a:extLst>
              <a:ext uri="{FF2B5EF4-FFF2-40B4-BE49-F238E27FC236}">
                <a16:creationId xmlns:a16="http://schemas.microsoft.com/office/drawing/2014/main" id="{AE95BC52-A56D-4358-A294-750179EBB698}"/>
              </a:ext>
            </a:extLst>
          </p:cNvPr>
          <p:cNvGrpSpPr/>
          <p:nvPr userDrawn="1"/>
        </p:nvGrpSpPr>
        <p:grpSpPr>
          <a:xfrm>
            <a:off x="489367" y="876060"/>
            <a:ext cx="4855295" cy="3374475"/>
            <a:chOff x="6855933" y="899048"/>
            <a:chExt cx="4855295" cy="3374475"/>
          </a:xfrm>
          <a:solidFill>
            <a:schemeClr val="tx2"/>
          </a:solidFill>
        </p:grpSpPr>
        <p:sp>
          <p:nvSpPr>
            <p:cNvPr id="78" name="Freeform: Shape 77">
              <a:extLst>
                <a:ext uri="{FF2B5EF4-FFF2-40B4-BE49-F238E27FC236}">
                  <a16:creationId xmlns:a16="http://schemas.microsoft.com/office/drawing/2014/main" id="{ECBD2AD5-9A79-4CFE-A808-769ADC8898F3}"/>
                </a:ext>
              </a:extLst>
            </p:cNvPr>
            <p:cNvSpPr/>
            <p:nvPr/>
          </p:nvSpPr>
          <p:spPr>
            <a:xfrm>
              <a:off x="6855933" y="899048"/>
              <a:ext cx="4855295" cy="3374475"/>
            </a:xfrm>
            <a:custGeom>
              <a:avLst/>
              <a:gdLst>
                <a:gd name="connsiteX0" fmla="*/ 6731 w 4855294"/>
                <a:gd name="connsiteY0" fmla="*/ 863542 h 3374474"/>
                <a:gd name="connsiteX1" fmla="*/ 6731 w 4855294"/>
                <a:gd name="connsiteY1" fmla="*/ 3095901 h 3374474"/>
                <a:gd name="connsiteX2" fmla="*/ 145659 w 4855294"/>
                <a:gd name="connsiteY2" fmla="*/ 3095901 h 3374474"/>
                <a:gd name="connsiteX3" fmla="*/ 145659 w 4855294"/>
                <a:gd name="connsiteY3" fmla="*/ 988380 h 3374474"/>
                <a:gd name="connsiteX4" fmla="*/ 4715918 w 4855294"/>
                <a:gd name="connsiteY4" fmla="*/ 179673 h 3374474"/>
                <a:gd name="connsiteX5" fmla="*/ 4715918 w 4855294"/>
                <a:gd name="connsiteY5" fmla="*/ 3234829 h 3374474"/>
                <a:gd name="connsiteX6" fmla="*/ 840208 w 4855294"/>
                <a:gd name="connsiteY6" fmla="*/ 3234829 h 3374474"/>
                <a:gd name="connsiteX7" fmla="*/ 840208 w 4855294"/>
                <a:gd name="connsiteY7" fmla="*/ 3373757 h 3374474"/>
                <a:gd name="connsiteX8" fmla="*/ 4854846 w 4855294"/>
                <a:gd name="connsiteY8" fmla="*/ 3373757 h 3374474"/>
                <a:gd name="connsiteX9" fmla="*/ 4854846 w 4855294"/>
                <a:gd name="connsiteY9" fmla="*/ 6731 h 3374474"/>
                <a:gd name="connsiteX10" fmla="*/ 6731 w 4855294"/>
                <a:gd name="connsiteY10" fmla="*/ 863542 h 337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294" h="3374474">
                  <a:moveTo>
                    <a:pt x="6731" y="863542"/>
                  </a:moveTo>
                  <a:lnTo>
                    <a:pt x="6731" y="3095901"/>
                  </a:lnTo>
                  <a:lnTo>
                    <a:pt x="145659" y="3095901"/>
                  </a:lnTo>
                  <a:lnTo>
                    <a:pt x="145659" y="988380"/>
                  </a:lnTo>
                  <a:lnTo>
                    <a:pt x="4715918" y="179673"/>
                  </a:lnTo>
                  <a:lnTo>
                    <a:pt x="4715918" y="3234829"/>
                  </a:lnTo>
                  <a:lnTo>
                    <a:pt x="840208" y="3234829"/>
                  </a:lnTo>
                  <a:lnTo>
                    <a:pt x="840208" y="3373757"/>
                  </a:lnTo>
                  <a:lnTo>
                    <a:pt x="4854846" y="3373757"/>
                  </a:lnTo>
                  <a:lnTo>
                    <a:pt x="4854846" y="6731"/>
                  </a:lnTo>
                  <a:lnTo>
                    <a:pt x="6731" y="863542"/>
                  </a:lnTo>
                  <a:close/>
                </a:path>
              </a:pathLst>
            </a:custGeom>
            <a:grpFill/>
            <a:ln w="9525" cap="flat">
              <a:noFill/>
              <a:prstDash val="solid"/>
              <a:miter/>
            </a:ln>
          </p:spPr>
          <p:txBody>
            <a:bodyPr rtlCol="0" anchor="ctr"/>
            <a:lstStyle/>
            <a:p>
              <a:endParaRPr lang="en-IN" sz="1799" dirty="0"/>
            </a:p>
          </p:txBody>
        </p:sp>
        <p:sp>
          <p:nvSpPr>
            <p:cNvPr id="79" name="Freeform: Shape 78">
              <a:extLst>
                <a:ext uri="{FF2B5EF4-FFF2-40B4-BE49-F238E27FC236}">
                  <a16:creationId xmlns:a16="http://schemas.microsoft.com/office/drawing/2014/main" id="{9EE673CB-A779-4F64-B72D-93428DD2B26D}"/>
                </a:ext>
              </a:extLst>
            </p:cNvPr>
            <p:cNvSpPr/>
            <p:nvPr/>
          </p:nvSpPr>
          <p:spPr>
            <a:xfrm>
              <a:off x="6855933"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sz="1799" dirty="0"/>
            </a:p>
          </p:txBody>
        </p:sp>
        <p:sp>
          <p:nvSpPr>
            <p:cNvPr id="80" name="Freeform: Shape 79">
              <a:extLst>
                <a:ext uri="{FF2B5EF4-FFF2-40B4-BE49-F238E27FC236}">
                  <a16:creationId xmlns:a16="http://schemas.microsoft.com/office/drawing/2014/main" id="{88144C98-507D-403B-8819-FBBF64A82FA3}"/>
                </a:ext>
              </a:extLst>
            </p:cNvPr>
            <p:cNvSpPr/>
            <p:nvPr/>
          </p:nvSpPr>
          <p:spPr>
            <a:xfrm>
              <a:off x="7133789"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sz="1799" dirty="0"/>
            </a:p>
          </p:txBody>
        </p:sp>
        <p:sp>
          <p:nvSpPr>
            <p:cNvPr id="81" name="Freeform: Shape 80">
              <a:extLst>
                <a:ext uri="{FF2B5EF4-FFF2-40B4-BE49-F238E27FC236}">
                  <a16:creationId xmlns:a16="http://schemas.microsoft.com/office/drawing/2014/main" id="{21919CB3-2430-4DA6-BF41-59A1EF9C03CB}"/>
                </a:ext>
              </a:extLst>
            </p:cNvPr>
            <p:cNvSpPr/>
            <p:nvPr/>
          </p:nvSpPr>
          <p:spPr>
            <a:xfrm>
              <a:off x="7411555"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sz="1799" dirty="0"/>
            </a:p>
          </p:txBody>
        </p:sp>
      </p:grpSp>
      <p:grpSp>
        <p:nvGrpSpPr>
          <p:cNvPr id="82" name="Group 4">
            <a:extLst>
              <a:ext uri="{FF2B5EF4-FFF2-40B4-BE49-F238E27FC236}">
                <a16:creationId xmlns:a16="http://schemas.microsoft.com/office/drawing/2014/main" id="{C5FADEE5-07C4-41A9-88D6-C6D2ED1362B8}"/>
              </a:ext>
            </a:extLst>
          </p:cNvPr>
          <p:cNvGrpSpPr>
            <a:grpSpLocks noChangeAspect="1"/>
          </p:cNvGrpSpPr>
          <p:nvPr userDrawn="1"/>
        </p:nvGrpSpPr>
        <p:grpSpPr bwMode="auto">
          <a:xfrm>
            <a:off x="10364788" y="4960938"/>
            <a:ext cx="1225550" cy="1435100"/>
            <a:chOff x="6529" y="3125"/>
            <a:chExt cx="772" cy="904"/>
          </a:xfrm>
        </p:grpSpPr>
        <p:sp>
          <p:nvSpPr>
            <p:cNvPr id="83" name="Freeform 5">
              <a:extLst>
                <a:ext uri="{FF2B5EF4-FFF2-40B4-BE49-F238E27FC236}">
                  <a16:creationId xmlns:a16="http://schemas.microsoft.com/office/drawing/2014/main" id="{5A2C465B-7D43-431D-A35E-50762E7696FC}"/>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84" name="Freeform 6">
              <a:extLst>
                <a:ext uri="{FF2B5EF4-FFF2-40B4-BE49-F238E27FC236}">
                  <a16:creationId xmlns:a16="http://schemas.microsoft.com/office/drawing/2014/main" id="{AC35E6C1-71A8-4C9D-A1A5-682B0BD0A03F}"/>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grpSp>
    </p:spTree>
    <p:extLst>
      <p:ext uri="{BB962C8B-B14F-4D97-AF65-F5344CB8AC3E}">
        <p14:creationId xmlns:p14="http://schemas.microsoft.com/office/powerpoint/2010/main" val="877922043"/>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400"/>
          </a:xfrm>
        </p:spPr>
        <p:txBody>
          <a:bodyPr/>
          <a:lstStyle>
            <a:lvl1pPr>
              <a:defRPr sz="2399">
                <a:solidFill>
                  <a:schemeClr val="bg1"/>
                </a:solidFill>
              </a:defRPr>
            </a:lvl1pPr>
          </a:lstStyle>
          <a:p>
            <a:r>
              <a:rPr lang="en-US" dirty="0"/>
              <a:t>Click to edit Master title style</a:t>
            </a:r>
            <a:endParaRPr lang="en-GB" dirty="0"/>
          </a:p>
        </p:txBody>
      </p:sp>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8" name="Text Placeholder 2">
            <a:extLst>
              <a:ext uri="{FF2B5EF4-FFF2-40B4-BE49-F238E27FC236}">
                <a16:creationId xmlns:a16="http://schemas.microsoft.com/office/drawing/2014/main" id="{90356C28-34FC-48BD-943E-82B485EB0C49}"/>
              </a:ext>
            </a:extLst>
          </p:cNvPr>
          <p:cNvSpPr>
            <a:spLocks noGrp="1"/>
          </p:cNvSpPr>
          <p:nvPr>
            <p:ph idx="1"/>
          </p:nvPr>
        </p:nvSpPr>
        <p:spPr>
          <a:xfrm>
            <a:off x="609919" y="1137920"/>
            <a:ext cx="10978515" cy="4947920"/>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Date Placeholder 2">
            <a:extLst>
              <a:ext uri="{FF2B5EF4-FFF2-40B4-BE49-F238E27FC236}">
                <a16:creationId xmlns:a16="http://schemas.microsoft.com/office/drawing/2014/main" id="{39369FE1-2141-4E78-8B01-84E57EEFE06A}"/>
              </a:ext>
            </a:extLst>
          </p:cNvPr>
          <p:cNvSpPr>
            <a:spLocks noGrp="1"/>
          </p:cNvSpPr>
          <p:nvPr>
            <p:ph type="dt" sz="half" idx="10"/>
          </p:nvPr>
        </p:nvSpPr>
        <p:spPr>
          <a:xfrm>
            <a:off x="1428928" y="6471244"/>
            <a:ext cx="1191258" cy="180000"/>
          </a:xfrm>
          <a:prstGeom prst="rect">
            <a:avLst/>
          </a:prstGeom>
        </p:spPr>
        <p:txBody>
          <a:bodyPr/>
          <a:lstStyle/>
          <a:p>
            <a:fld id="{00522065-49F3-4A28-A14D-7ADB88F814C9}" type="datetime3">
              <a:rPr lang="en-US" smtClean="0"/>
              <a:t>23 October 2025</a:t>
            </a:fld>
            <a:endParaRPr lang="en-IN" dirty="0"/>
          </a:p>
        </p:txBody>
      </p:sp>
      <p:sp>
        <p:nvSpPr>
          <p:cNvPr id="4" name="Footer Placeholder 3">
            <a:extLst>
              <a:ext uri="{FF2B5EF4-FFF2-40B4-BE49-F238E27FC236}">
                <a16:creationId xmlns:a16="http://schemas.microsoft.com/office/drawing/2014/main" id="{714482B3-B946-42D6-98EA-72EE48EEB847}"/>
              </a:ext>
            </a:extLst>
          </p:cNvPr>
          <p:cNvSpPr>
            <a:spLocks noGrp="1"/>
          </p:cNvSpPr>
          <p:nvPr>
            <p:ph type="ftr" sz="quarter" idx="11"/>
          </p:nvPr>
        </p:nvSpPr>
        <p:spPr>
          <a:xfrm>
            <a:off x="4556126" y="6471244"/>
            <a:ext cx="3086100" cy="180000"/>
          </a:xfrm>
          <a:prstGeom prst="rect">
            <a:avLst/>
          </a:prstGeom>
        </p:spPr>
        <p:txBody>
          <a:bodyPr/>
          <a:lstStyle/>
          <a:p>
            <a:pPr algn="ctr"/>
            <a:r>
              <a:rPr lang="en-US" dirty="0"/>
              <a:t>Corporate restructuring: integration and rationalization</a:t>
            </a:r>
          </a:p>
        </p:txBody>
      </p:sp>
      <p:sp>
        <p:nvSpPr>
          <p:cNvPr id="5" name="Slide Number Placeholder 4">
            <a:extLst>
              <a:ext uri="{FF2B5EF4-FFF2-40B4-BE49-F238E27FC236}">
                <a16:creationId xmlns:a16="http://schemas.microsoft.com/office/drawing/2014/main" id="{272DD5AC-66F0-425C-A9DE-0484513193A1}"/>
              </a:ext>
            </a:extLst>
          </p:cNvPr>
          <p:cNvSpPr>
            <a:spLocks noGrp="1"/>
          </p:cNvSpPr>
          <p:nvPr>
            <p:ph type="sldNum" sz="quarter" idx="12"/>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14768316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3_Stand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919" y="294200"/>
            <a:ext cx="10978515" cy="590400"/>
          </a:xfrm>
        </p:spPr>
        <p:txBody>
          <a:bodyPr/>
          <a:lstStyle>
            <a:lvl1pPr>
              <a:defRPr sz="2399">
                <a:solidFill>
                  <a:schemeClr val="bg1"/>
                </a:solidFill>
              </a:defRPr>
            </a:lvl1pPr>
          </a:lstStyle>
          <a:p>
            <a:r>
              <a:rPr lang="en-US" dirty="0"/>
              <a:t>Standard slide</a:t>
            </a:r>
            <a:endParaRPr lang="en-GB" dirty="0"/>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3" name="Date Placeholder 2">
            <a:extLst>
              <a:ext uri="{FF2B5EF4-FFF2-40B4-BE49-F238E27FC236}">
                <a16:creationId xmlns:a16="http://schemas.microsoft.com/office/drawing/2014/main" id="{7BD5E823-546D-4100-9D33-42F450A382EF}"/>
              </a:ext>
            </a:extLst>
          </p:cNvPr>
          <p:cNvSpPr>
            <a:spLocks noGrp="1"/>
          </p:cNvSpPr>
          <p:nvPr>
            <p:ph type="dt" sz="half" idx="10"/>
          </p:nvPr>
        </p:nvSpPr>
        <p:spPr>
          <a:xfrm>
            <a:off x="1428928" y="6471244"/>
            <a:ext cx="1191258" cy="180000"/>
          </a:xfrm>
          <a:prstGeom prst="rect">
            <a:avLst/>
          </a:prstGeom>
        </p:spPr>
        <p:txBody>
          <a:bodyPr/>
          <a:lstStyle/>
          <a:p>
            <a:endParaRPr lang="en-IN" dirty="0"/>
          </a:p>
        </p:txBody>
      </p:sp>
      <p:sp>
        <p:nvSpPr>
          <p:cNvPr id="5" name="Slide Number Placeholder 4">
            <a:extLst>
              <a:ext uri="{FF2B5EF4-FFF2-40B4-BE49-F238E27FC236}">
                <a16:creationId xmlns:a16="http://schemas.microsoft.com/office/drawing/2014/main" id="{0A192330-2E70-49F4-A5DA-F82320E7080E}"/>
              </a:ext>
            </a:extLst>
          </p:cNvPr>
          <p:cNvSpPr>
            <a:spLocks noGrp="1"/>
          </p:cNvSpPr>
          <p:nvPr>
            <p:ph type="sldNum" sz="quarter" idx="12"/>
          </p:nvPr>
        </p:nvSpPr>
        <p:spPr>
          <a:xfrm>
            <a:off x="617222" y="6471244"/>
            <a:ext cx="663066" cy="180000"/>
          </a:xfrm>
          <a:prstGeom prst="rect">
            <a:avLst/>
          </a:prstGeom>
        </p:spPr>
        <p:txBody>
          <a:bodyPr/>
          <a:lstStyle/>
          <a:p>
            <a:r>
              <a:rPr lang="en-IN" dirty="0"/>
              <a:t>Pag</a:t>
            </a:r>
            <a:endParaRPr dirty="0"/>
          </a:p>
        </p:txBody>
      </p:sp>
      <p:sp>
        <p:nvSpPr>
          <p:cNvPr id="6" name="Slide Number Placeholder 5">
            <a:extLst>
              <a:ext uri="{FF2B5EF4-FFF2-40B4-BE49-F238E27FC236}">
                <a16:creationId xmlns:a16="http://schemas.microsoft.com/office/drawing/2014/main" id="{4D56FC35-4DCB-47B0-82E2-06897E9CD066}"/>
              </a:ext>
            </a:extLst>
          </p:cNvPr>
          <p:cNvSpPr txBox="1">
            <a:spLocks/>
          </p:cNvSpPr>
          <p:nvPr userDrawn="1"/>
        </p:nvSpPr>
        <p:spPr>
          <a:xfrm>
            <a:off x="650353" y="6484498"/>
            <a:ext cx="663066" cy="180000"/>
          </a:xfrm>
          <a:prstGeom prst="rect">
            <a:avLst/>
          </a:prstGeom>
        </p:spPr>
        <p:txBody>
          <a:bodyPr vert="horz" lIns="0" tIns="0" rIns="0" bIns="0" rtlCol="0" anchor="ctr"/>
          <a:lstStyle>
            <a:defPPr>
              <a:defRPr lang="en-US"/>
            </a:defPPr>
            <a:lvl1pPr marL="0" algn="l" defTabSz="914400" rtl="0" eaLnBrk="1" latinLnBrk="0" hangingPunct="1">
              <a:defRPr lang="en-IN"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800"/>
              <a:t>Page </a:t>
            </a:r>
            <a:fld id="{F1BC30E3-FFE5-4B91-AA19-87A149EBB9EE}" type="slidenum">
              <a:rPr sz="800" smtClean="0"/>
              <a:pPr/>
              <a:t>‹Nº›</a:t>
            </a:fld>
            <a:endParaRPr sz="800" dirty="0"/>
          </a:p>
        </p:txBody>
      </p:sp>
      <p:sp>
        <p:nvSpPr>
          <p:cNvPr id="7" name="Footer Placeholder 4">
            <a:extLst>
              <a:ext uri="{FF2B5EF4-FFF2-40B4-BE49-F238E27FC236}">
                <a16:creationId xmlns:a16="http://schemas.microsoft.com/office/drawing/2014/main" id="{DDB3A57D-F593-4603-9974-F2429993A86B}"/>
              </a:ext>
            </a:extLst>
          </p:cNvPr>
          <p:cNvSpPr txBox="1">
            <a:spLocks/>
          </p:cNvSpPr>
          <p:nvPr userDrawn="1"/>
        </p:nvSpPr>
        <p:spPr>
          <a:xfrm>
            <a:off x="4556126" y="6471244"/>
            <a:ext cx="3086100" cy="180000"/>
          </a:xfrm>
          <a:prstGeom prst="rect">
            <a:avLst/>
          </a:prstGeom>
        </p:spPr>
        <p:txBody>
          <a:bodyPr/>
          <a:lstStyle>
            <a:defPPr>
              <a:defRPr lang="en-US"/>
            </a:defPPr>
            <a:lvl1pPr marL="0" algn="l" defTabSz="914400" rtl="0" eaLnBrk="1" latinLnBrk="0" hangingPunct="1">
              <a:defRPr lang="en-US" sz="800" kern="1200" smtClean="0">
                <a:solidFill>
                  <a:schemeClr val="bg1"/>
                </a:solidFill>
                <a:latin typeface="EYInterstate" panose="02000503020000020004"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IN" sz="800" dirty="0" err="1"/>
              <a:t>Borrador</a:t>
            </a:r>
            <a:r>
              <a:rPr lang="en-IN" sz="800" dirty="0"/>
              <a:t> para </a:t>
            </a:r>
            <a:r>
              <a:rPr lang="en-IN" sz="800" dirty="0" err="1"/>
              <a:t>su</a:t>
            </a:r>
            <a:r>
              <a:rPr lang="en-IN" sz="800" dirty="0"/>
              <a:t> </a:t>
            </a:r>
            <a:r>
              <a:rPr lang="en-IN" sz="800" dirty="0" err="1"/>
              <a:t>discusión</a:t>
            </a:r>
            <a:endParaRPr lang="en-IN" sz="800" dirty="0"/>
          </a:p>
        </p:txBody>
      </p:sp>
    </p:spTree>
    <p:extLst>
      <p:ext uri="{BB962C8B-B14F-4D97-AF65-F5344CB8AC3E}">
        <p14:creationId xmlns:p14="http://schemas.microsoft.com/office/powerpoint/2010/main" val="302956320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9121" y="1"/>
            <a:ext cx="3999231" cy="6156104"/>
          </a:xfrm>
        </p:spPr>
        <p:txBody>
          <a:bodyPr/>
          <a:lstStyle/>
          <a:p>
            <a:endParaRPr lang="en-IN" dirty="0"/>
          </a:p>
        </p:txBody>
      </p:sp>
      <p:sp>
        <p:nvSpPr>
          <p:cNvPr id="2" name="Title 1"/>
          <p:cNvSpPr>
            <a:spLocks noGrp="1"/>
          </p:cNvSpPr>
          <p:nvPr>
            <p:ph type="title"/>
          </p:nvPr>
        </p:nvSpPr>
        <p:spPr>
          <a:xfrm>
            <a:off x="609919" y="294200"/>
            <a:ext cx="7444422" cy="590400"/>
          </a:xfrm>
        </p:spPr>
        <p:txBody>
          <a:bodyPr/>
          <a:lstStyle>
            <a:lvl1pPr>
              <a:defRPr sz="2399">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609918" y="1137921"/>
            <a:ext cx="7299642" cy="873760"/>
          </a:xfrm>
        </p:spPr>
        <p:txBody>
          <a:bodyPr/>
          <a:lstStyle>
            <a:lvl1pPr marL="0" indent="0">
              <a:buNone/>
              <a:defRPr sz="17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919" y="2311401"/>
            <a:ext cx="3580117" cy="3844704"/>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9444" y="2311403"/>
            <a:ext cx="3580117" cy="1254759"/>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9444" y="4236721"/>
            <a:ext cx="3580117" cy="1944160"/>
          </a:xfrm>
        </p:spPr>
        <p:txBody>
          <a:bodyPr numCol="1"/>
          <a:lstStyle>
            <a:lvl1pPr marL="0" indent="0">
              <a:buNone/>
              <a:defRPr sz="1799">
                <a:solidFill>
                  <a:schemeClr val="bg1"/>
                </a:solidFill>
                <a:latin typeface="Georgia" panose="02040502050405020303" pitchFamily="18" charset="0"/>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609919" y="907750"/>
            <a:ext cx="772385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2073C7F4-1F66-48B4-8A7F-96C64986A204}"/>
              </a:ext>
            </a:extLst>
          </p:cNvPr>
          <p:cNvSpPr>
            <a:spLocks noGrp="1"/>
          </p:cNvSpPr>
          <p:nvPr>
            <p:ph type="dt" sz="half" idx="14"/>
          </p:nvPr>
        </p:nvSpPr>
        <p:spPr>
          <a:xfrm>
            <a:off x="1428928" y="6471244"/>
            <a:ext cx="1191258" cy="180000"/>
          </a:xfrm>
          <a:prstGeom prst="rect">
            <a:avLst/>
          </a:prstGeom>
        </p:spPr>
        <p:txBody>
          <a:bodyPr/>
          <a:lstStyle/>
          <a:p>
            <a:fld id="{511A4989-0AD4-47E9-9F12-F0D374A7AC71}" type="datetime3">
              <a:rPr lang="en-US" smtClean="0"/>
              <a:t>23 October 2025</a:t>
            </a:fld>
            <a:endParaRPr lang="en-IN" dirty="0"/>
          </a:p>
        </p:txBody>
      </p:sp>
      <p:sp>
        <p:nvSpPr>
          <p:cNvPr id="6" name="Footer Placeholder 5">
            <a:extLst>
              <a:ext uri="{FF2B5EF4-FFF2-40B4-BE49-F238E27FC236}">
                <a16:creationId xmlns:a16="http://schemas.microsoft.com/office/drawing/2014/main" id="{628F1198-1F5C-4C8B-A7E4-2658430FBCFA}"/>
              </a:ext>
            </a:extLst>
          </p:cNvPr>
          <p:cNvSpPr>
            <a:spLocks noGrp="1"/>
          </p:cNvSpPr>
          <p:nvPr>
            <p:ph type="ftr" sz="quarter" idx="15"/>
          </p:nvPr>
        </p:nvSpPr>
        <p:spPr>
          <a:xfrm>
            <a:off x="4556126" y="6471244"/>
            <a:ext cx="3086100" cy="180000"/>
          </a:xfrm>
          <a:prstGeom prst="rect">
            <a:avLst/>
          </a:prstGeom>
        </p:spPr>
        <p:txBody>
          <a:bodyPr/>
          <a:lstStyle/>
          <a:p>
            <a:r>
              <a:rPr lang="en-US" dirty="0"/>
              <a:t>Corporate restructuring: integration and rationalization</a:t>
            </a:r>
            <a:endParaRPr lang="en-IN" dirty="0"/>
          </a:p>
        </p:txBody>
      </p:sp>
      <p:sp>
        <p:nvSpPr>
          <p:cNvPr id="7" name="Slide Number Placeholder 6">
            <a:extLst>
              <a:ext uri="{FF2B5EF4-FFF2-40B4-BE49-F238E27FC236}">
                <a16:creationId xmlns:a16="http://schemas.microsoft.com/office/drawing/2014/main" id="{86EA2D1B-5973-42E9-87B4-02C40C0EF1B0}"/>
              </a:ext>
            </a:extLst>
          </p:cNvPr>
          <p:cNvSpPr>
            <a:spLocks noGrp="1"/>
          </p:cNvSpPr>
          <p:nvPr>
            <p:ph type="sldNum" sz="quarter" idx="16"/>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361287127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1" y="2"/>
            <a:ext cx="2384460" cy="6857999"/>
          </a:xfrm>
        </p:spPr>
        <p:txBody>
          <a:bodyPr/>
          <a:lstStyle/>
          <a:p>
            <a:endParaRPr lang="en-IN" dirty="0"/>
          </a:p>
        </p:txBody>
      </p:sp>
      <p:sp>
        <p:nvSpPr>
          <p:cNvPr id="2" name="Title 1"/>
          <p:cNvSpPr>
            <a:spLocks noGrp="1"/>
          </p:cNvSpPr>
          <p:nvPr>
            <p:ph type="title"/>
          </p:nvPr>
        </p:nvSpPr>
        <p:spPr>
          <a:xfrm>
            <a:off x="2695294" y="294200"/>
            <a:ext cx="8892000" cy="590400"/>
          </a:xfrm>
        </p:spPr>
        <p:txBody>
          <a:bodyPr/>
          <a:lstStyle>
            <a:lvl1pPr>
              <a:defRPr sz="2399">
                <a:solidFill>
                  <a:schemeClr val="bg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2695293" y="1137921"/>
            <a:ext cx="2742882" cy="5018184"/>
          </a:xfrm>
        </p:spPr>
        <p:txBody>
          <a:bodyPr/>
          <a:lstStyle>
            <a:lvl1pPr marL="0" indent="0">
              <a:buNone/>
              <a:defRPr sz="17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7083" y="1137921"/>
            <a:ext cx="2803842" cy="5018184"/>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9833" y="1137923"/>
            <a:ext cx="2768600" cy="2796151"/>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dirty="0"/>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5294" y="907750"/>
            <a:ext cx="8892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118571DE-086F-444C-976E-D386CED54CF9}"/>
              </a:ext>
            </a:extLst>
          </p:cNvPr>
          <p:cNvSpPr>
            <a:spLocks noGrp="1"/>
          </p:cNvSpPr>
          <p:nvPr>
            <p:ph type="dt" sz="half" idx="13"/>
          </p:nvPr>
        </p:nvSpPr>
        <p:spPr>
          <a:xfrm>
            <a:off x="1428928" y="6471244"/>
            <a:ext cx="1191258" cy="180000"/>
          </a:xfrm>
          <a:prstGeom prst="rect">
            <a:avLst/>
          </a:prstGeom>
        </p:spPr>
        <p:txBody>
          <a:bodyPr/>
          <a:lstStyle/>
          <a:p>
            <a:fld id="{F518B063-7057-4BED-A443-8AF8E7AE58D7}" type="datetime3">
              <a:rPr lang="en-US" smtClean="0"/>
              <a:t>23 October 2025</a:t>
            </a:fld>
            <a:endParaRPr lang="en-IN" dirty="0"/>
          </a:p>
        </p:txBody>
      </p:sp>
      <p:sp>
        <p:nvSpPr>
          <p:cNvPr id="6" name="Footer Placeholder 5">
            <a:extLst>
              <a:ext uri="{FF2B5EF4-FFF2-40B4-BE49-F238E27FC236}">
                <a16:creationId xmlns:a16="http://schemas.microsoft.com/office/drawing/2014/main" id="{A5178D09-F6E9-4981-B6E0-209D099207E6}"/>
              </a:ext>
            </a:extLst>
          </p:cNvPr>
          <p:cNvSpPr>
            <a:spLocks noGrp="1"/>
          </p:cNvSpPr>
          <p:nvPr>
            <p:ph type="ftr" sz="quarter" idx="14"/>
          </p:nvPr>
        </p:nvSpPr>
        <p:spPr>
          <a:xfrm>
            <a:off x="4556126" y="6471244"/>
            <a:ext cx="3086100" cy="180000"/>
          </a:xfrm>
          <a:prstGeom prst="rect">
            <a:avLst/>
          </a:prstGeom>
        </p:spPr>
        <p:txBody>
          <a:bodyPr/>
          <a:lstStyle/>
          <a:p>
            <a:pPr algn="ctr"/>
            <a:r>
              <a:rPr lang="en-US" dirty="0"/>
              <a:t>Corporate restructuring: integration and rationalization</a:t>
            </a:r>
          </a:p>
        </p:txBody>
      </p:sp>
      <p:sp>
        <p:nvSpPr>
          <p:cNvPr id="7" name="Slide Number Placeholder 6">
            <a:extLst>
              <a:ext uri="{FF2B5EF4-FFF2-40B4-BE49-F238E27FC236}">
                <a16:creationId xmlns:a16="http://schemas.microsoft.com/office/drawing/2014/main" id="{BAE170B6-45D3-4E0A-A799-1F973EAAC5EC}"/>
              </a:ext>
            </a:extLst>
          </p:cNvPr>
          <p:cNvSpPr>
            <a:spLocks noGrp="1"/>
          </p:cNvSpPr>
          <p:nvPr>
            <p:ph type="sldNum" sz="quarter" idx="15"/>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384396493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400"/>
          </a:xfrm>
        </p:spPr>
        <p:txBody>
          <a:bodyPr/>
          <a:lstStyle>
            <a:lvl1pPr>
              <a:defRPr>
                <a:solidFill>
                  <a:schemeClr val="bg1"/>
                </a:solidFill>
              </a:defRPr>
            </a:lvl1pPr>
          </a:lstStyle>
          <a:p>
            <a:r>
              <a:rPr lang="en-US"/>
              <a:t>Click to edit Master title style</a:t>
            </a:r>
            <a:endParaRPr lang="en-GB" dirty="0"/>
          </a:p>
        </p:txBody>
      </p:sp>
      <p:sp>
        <p:nvSpPr>
          <p:cNvPr id="3" name="Content Placeholder 2"/>
          <p:cNvSpPr>
            <a:spLocks noGrp="1"/>
          </p:cNvSpPr>
          <p:nvPr>
            <p:ph idx="1"/>
          </p:nvPr>
        </p:nvSpPr>
        <p:spPr>
          <a:xfrm>
            <a:off x="609919" y="1137920"/>
            <a:ext cx="8238744" cy="4834800"/>
          </a:xfrm>
        </p:spPr>
        <p:txBody>
          <a:bodyPr/>
          <a:lstStyle>
            <a:lvl1pPr marL="0" indent="0">
              <a:spcBef>
                <a:spcPts val="0"/>
              </a:spcBef>
              <a:buNone/>
              <a:defRPr>
                <a:solidFill>
                  <a:schemeClr val="bg1"/>
                </a:solidFill>
              </a:defRPr>
            </a:lvl1pPr>
            <a:lvl2pPr marL="0" indent="0">
              <a:spcBef>
                <a:spcPts val="0"/>
              </a:spcBef>
              <a:buNone/>
              <a:defRPr sz="1799">
                <a:solidFill>
                  <a:schemeClr val="bg1"/>
                </a:solidFill>
              </a:defRPr>
            </a:lvl2pPr>
            <a:lvl3pPr marL="0" indent="0">
              <a:spcBef>
                <a:spcPts val="0"/>
              </a:spcBef>
              <a:buNone/>
              <a:defRPr sz="1599">
                <a:solidFill>
                  <a:schemeClr val="bg1"/>
                </a:solidFill>
              </a:defRPr>
            </a:lvl3pPr>
            <a:lvl4pPr marL="0" indent="0">
              <a:spcBef>
                <a:spcPts val="0"/>
              </a:spcBef>
              <a:buNone/>
              <a:defRPr sz="1399">
                <a:solidFill>
                  <a:schemeClr val="bg1"/>
                </a:solidFill>
              </a:defRPr>
            </a:lvl4pPr>
            <a:lvl5pPr marL="0" indent="0">
              <a:spcBef>
                <a:spcPts val="0"/>
              </a:spcBef>
              <a:buNone/>
              <a:defRPr sz="1199">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9" name="Line 10">
            <a:extLst>
              <a:ext uri="{FF2B5EF4-FFF2-40B4-BE49-F238E27FC236}">
                <a16:creationId xmlns:a16="http://schemas.microsoft.com/office/drawing/2014/main" id="{CF130104-FAF2-4309-9701-573F3774313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40354617-5A1F-4D8E-8075-F2918D0E9DCE}"/>
              </a:ext>
            </a:extLst>
          </p:cNvPr>
          <p:cNvSpPr>
            <a:spLocks noGrp="1"/>
          </p:cNvSpPr>
          <p:nvPr>
            <p:ph type="dt" sz="half" idx="10"/>
          </p:nvPr>
        </p:nvSpPr>
        <p:spPr>
          <a:xfrm>
            <a:off x="1428928" y="6471244"/>
            <a:ext cx="1191258" cy="180000"/>
          </a:xfrm>
          <a:prstGeom prst="rect">
            <a:avLst/>
          </a:prstGeom>
        </p:spPr>
        <p:txBody>
          <a:bodyPr/>
          <a:lstStyle/>
          <a:p>
            <a:fld id="{D88FE266-5055-4958-A6AD-CE227BEBC2E1}" type="datetime3">
              <a:rPr lang="en-US" smtClean="0"/>
              <a:t>23 October 2025</a:t>
            </a:fld>
            <a:endParaRPr lang="en-IN" dirty="0"/>
          </a:p>
        </p:txBody>
      </p:sp>
      <p:sp>
        <p:nvSpPr>
          <p:cNvPr id="5" name="Footer Placeholder 4">
            <a:extLst>
              <a:ext uri="{FF2B5EF4-FFF2-40B4-BE49-F238E27FC236}">
                <a16:creationId xmlns:a16="http://schemas.microsoft.com/office/drawing/2014/main" id="{C9DAB026-E283-44F4-8795-984385684671}"/>
              </a:ext>
            </a:extLst>
          </p:cNvPr>
          <p:cNvSpPr>
            <a:spLocks noGrp="1"/>
          </p:cNvSpPr>
          <p:nvPr>
            <p:ph type="ftr" sz="quarter" idx="11"/>
          </p:nvPr>
        </p:nvSpPr>
        <p:spPr>
          <a:xfrm>
            <a:off x="4556126" y="6471244"/>
            <a:ext cx="3086100" cy="180000"/>
          </a:xfrm>
          <a:prstGeom prst="rect">
            <a:avLst/>
          </a:prstGeom>
        </p:spPr>
        <p:txBody>
          <a:bodyPr/>
          <a:lstStyle/>
          <a:p>
            <a:pPr algn="ctr"/>
            <a:r>
              <a:rPr lang="en-US" dirty="0"/>
              <a:t>Corporate restructuring: integration and rationalization</a:t>
            </a:r>
          </a:p>
        </p:txBody>
      </p:sp>
      <p:sp>
        <p:nvSpPr>
          <p:cNvPr id="6" name="Slide Number Placeholder 5">
            <a:extLst>
              <a:ext uri="{FF2B5EF4-FFF2-40B4-BE49-F238E27FC236}">
                <a16:creationId xmlns:a16="http://schemas.microsoft.com/office/drawing/2014/main" id="{AA3657FA-64A4-4818-8A20-F1ACA6AC5921}"/>
              </a:ext>
            </a:extLst>
          </p:cNvPr>
          <p:cNvSpPr>
            <a:spLocks noGrp="1"/>
          </p:cNvSpPr>
          <p:nvPr>
            <p:ph type="sldNum" sz="quarter" idx="12"/>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403848186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4_Standard slide_no bulle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352800" y="2851522"/>
            <a:ext cx="4447800" cy="1202318"/>
          </a:xfrm>
        </p:spPr>
        <p:txBody>
          <a:bodyPr vert="horz" lIns="0" tIns="0" rIns="0" bIns="0" rtlCol="0" anchor="ctr" anchorCtr="0">
            <a:noAutofit/>
          </a:bodyPr>
          <a:lstStyle>
            <a:lvl1pPr marL="0" indent="0">
              <a:buNone/>
              <a:defRPr kumimoji="0" lang="en-IN" sz="3598" b="0" i="0" u="none" strike="noStrike" cap="none" spc="0" normalizeH="0" baseline="0" dirty="0">
                <a:ln>
                  <a:noFill/>
                </a:ln>
                <a:solidFill>
                  <a:schemeClr val="bg1"/>
                </a:solidFill>
                <a:effectLst/>
                <a:uLnTx/>
                <a:uFillTx/>
                <a:latin typeface="EYInterstate Light" panose="02000506000000020004" pitchFamily="2" charset="0"/>
                <a:ea typeface="+mj-ea"/>
                <a:cs typeface="+mj-cs"/>
              </a:defRPr>
            </a:lvl1pPr>
          </a:lstStyle>
          <a:p>
            <a:pPr marL="356438" marR="0" lvl="0" indent="-356438" defTabSz="1007383" fontAlgn="auto">
              <a:lnSpc>
                <a:spcPct val="100000"/>
              </a:lnSpc>
              <a:spcBef>
                <a:spcPct val="0"/>
              </a:spcBef>
              <a:spcAft>
                <a:spcPts val="0"/>
              </a:spcAft>
              <a:buClrTx/>
              <a:buSzTx/>
              <a:tabLst/>
            </a:pPr>
            <a:r>
              <a:rPr lang="en-US" dirty="0"/>
              <a:t>Chapter Title</a:t>
            </a:r>
            <a:endParaRPr lang="en-IN" dirty="0"/>
          </a:p>
        </p:txBody>
      </p:sp>
      <p:sp>
        <p:nvSpPr>
          <p:cNvPr id="2" name="Date Placeholder 1">
            <a:extLst>
              <a:ext uri="{FF2B5EF4-FFF2-40B4-BE49-F238E27FC236}">
                <a16:creationId xmlns:a16="http://schemas.microsoft.com/office/drawing/2014/main" id="{D00C2D9D-B0D7-494E-9184-FCD6E94AACE5}"/>
              </a:ext>
            </a:extLst>
          </p:cNvPr>
          <p:cNvSpPr>
            <a:spLocks noGrp="1"/>
          </p:cNvSpPr>
          <p:nvPr>
            <p:ph type="dt" sz="half" idx="11"/>
          </p:nvPr>
        </p:nvSpPr>
        <p:spPr>
          <a:xfrm>
            <a:off x="1428928" y="6471244"/>
            <a:ext cx="1191258" cy="180000"/>
          </a:xfrm>
          <a:prstGeom prst="rect">
            <a:avLst/>
          </a:prstGeom>
        </p:spPr>
        <p:txBody>
          <a:bodyPr/>
          <a:lstStyle/>
          <a:p>
            <a:fld id="{D09D7ED5-CDAC-45B2-9A1D-FC414B408E33}" type="datetime3">
              <a:rPr lang="en-US" smtClean="0"/>
              <a:t>23 October 2025</a:t>
            </a:fld>
            <a:endParaRPr lang="en-IN" dirty="0"/>
          </a:p>
        </p:txBody>
      </p:sp>
      <p:sp>
        <p:nvSpPr>
          <p:cNvPr id="3" name="Footer Placeholder 2">
            <a:extLst>
              <a:ext uri="{FF2B5EF4-FFF2-40B4-BE49-F238E27FC236}">
                <a16:creationId xmlns:a16="http://schemas.microsoft.com/office/drawing/2014/main" id="{587FD91A-AB40-450B-8784-9A5D99C62D81}"/>
              </a:ext>
            </a:extLst>
          </p:cNvPr>
          <p:cNvSpPr>
            <a:spLocks noGrp="1"/>
          </p:cNvSpPr>
          <p:nvPr>
            <p:ph type="ftr" sz="quarter" idx="12"/>
          </p:nvPr>
        </p:nvSpPr>
        <p:spPr>
          <a:xfrm>
            <a:off x="4556126" y="6471244"/>
            <a:ext cx="3086100" cy="180000"/>
          </a:xfrm>
          <a:prstGeom prst="rect">
            <a:avLst/>
          </a:prstGeom>
        </p:spPr>
        <p:txBody>
          <a:bodyPr/>
          <a:lstStyle/>
          <a:p>
            <a:pPr algn="ctr"/>
            <a:r>
              <a:rPr lang="en-US" dirty="0"/>
              <a:t>Corporate restructuring: integration and rationalization</a:t>
            </a:r>
          </a:p>
        </p:txBody>
      </p:sp>
      <p:sp>
        <p:nvSpPr>
          <p:cNvPr id="4" name="Slide Number Placeholder 3">
            <a:extLst>
              <a:ext uri="{FF2B5EF4-FFF2-40B4-BE49-F238E27FC236}">
                <a16:creationId xmlns:a16="http://schemas.microsoft.com/office/drawing/2014/main" id="{C2CE5F90-7113-4FA1-AFCF-3BC8EF010002}"/>
              </a:ext>
            </a:extLst>
          </p:cNvPr>
          <p:cNvSpPr>
            <a:spLocks noGrp="1"/>
          </p:cNvSpPr>
          <p:nvPr>
            <p:ph type="sldNum" sz="quarter" idx="13"/>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1327003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Standard slide_no bulle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352800" y="2851522"/>
            <a:ext cx="4447800" cy="1202318"/>
          </a:xfrm>
        </p:spPr>
        <p:txBody>
          <a:bodyPr vert="horz" lIns="0" tIns="0" rIns="0" bIns="0" rtlCol="0" anchor="ctr" anchorCtr="0">
            <a:noAutofit/>
          </a:bodyPr>
          <a:lstStyle>
            <a:lvl1pPr marL="0" indent="0">
              <a:buNone/>
              <a:defRPr kumimoji="0" lang="en-IN" sz="3600" b="0" i="0" u="none" strike="noStrike" cap="none" spc="0" normalizeH="0" baseline="0" dirty="0">
                <a:ln>
                  <a:noFill/>
                </a:ln>
                <a:solidFill>
                  <a:srgbClr val="FFFFFF"/>
                </a:solidFill>
                <a:effectLst/>
                <a:uLnTx/>
                <a:uFillTx/>
                <a:latin typeface="EYInterstate Light" panose="02000506000000020004" pitchFamily="2" charset="0"/>
                <a:ea typeface="+mj-ea"/>
                <a:cs typeface="+mj-cs"/>
              </a:defRPr>
            </a:lvl1pPr>
          </a:lstStyle>
          <a:p>
            <a:pPr marL="356616" marR="0" lvl="0" indent="-356616" defTabSz="1007887" fontAlgn="auto">
              <a:lnSpc>
                <a:spcPct val="100000"/>
              </a:lnSpc>
              <a:spcBef>
                <a:spcPct val="0"/>
              </a:spcBef>
              <a:spcAft>
                <a:spcPts val="0"/>
              </a:spcAft>
              <a:buClrTx/>
              <a:buSzTx/>
              <a:tabLst/>
            </a:pPr>
            <a:r>
              <a:rPr lang="en-US" dirty="0"/>
              <a:t>Chapter Title</a:t>
            </a:r>
            <a:endParaRPr lang="en-IN" dirty="0"/>
          </a:p>
        </p:txBody>
      </p:sp>
      <p:sp>
        <p:nvSpPr>
          <p:cNvPr id="2" name="Date Placeholder 1">
            <a:extLst>
              <a:ext uri="{FF2B5EF4-FFF2-40B4-BE49-F238E27FC236}">
                <a16:creationId xmlns:a16="http://schemas.microsoft.com/office/drawing/2014/main" id="{984443D1-37A3-4969-A6D3-4E99E05604B9}"/>
              </a:ext>
            </a:extLst>
          </p:cNvPr>
          <p:cNvSpPr>
            <a:spLocks noGrp="1"/>
          </p:cNvSpPr>
          <p:nvPr>
            <p:ph type="dt" sz="half" idx="11"/>
          </p:nvPr>
        </p:nvSpPr>
        <p:spPr/>
        <p:txBody>
          <a:bodyPr/>
          <a:lstStyle/>
          <a:p>
            <a:fld id="{B60DEB81-87C6-44B4-96FA-DAAD50B7AFAF}" type="datetime3">
              <a:rPr lang="en-US" smtClean="0"/>
              <a:t>23 October 2025</a:t>
            </a:fld>
            <a:endParaRPr lang="en-IN" dirty="0"/>
          </a:p>
        </p:txBody>
      </p:sp>
      <p:sp>
        <p:nvSpPr>
          <p:cNvPr id="3" name="Footer Placeholder 2">
            <a:extLst>
              <a:ext uri="{FF2B5EF4-FFF2-40B4-BE49-F238E27FC236}">
                <a16:creationId xmlns:a16="http://schemas.microsoft.com/office/drawing/2014/main" id="{61AB04F4-59F4-4102-9BBD-DB62B48E184D}"/>
              </a:ext>
            </a:extLst>
          </p:cNvPr>
          <p:cNvSpPr>
            <a:spLocks noGrp="1"/>
          </p:cNvSpPr>
          <p:nvPr>
            <p:ph type="ftr" sz="quarter" idx="12"/>
          </p:nvPr>
        </p:nvSpPr>
        <p:spPr/>
        <p:txBody>
          <a:bodyPr/>
          <a:lstStyle/>
          <a:p>
            <a:r>
              <a:rPr lang="es-AR"/>
              <a:t>Impacto del COVID-19 en Argentina</a:t>
            </a:r>
            <a:endParaRPr lang="en-US" dirty="0"/>
          </a:p>
        </p:txBody>
      </p:sp>
      <p:sp>
        <p:nvSpPr>
          <p:cNvPr id="4" name="Slide Number Placeholder 3">
            <a:extLst>
              <a:ext uri="{FF2B5EF4-FFF2-40B4-BE49-F238E27FC236}">
                <a16:creationId xmlns:a16="http://schemas.microsoft.com/office/drawing/2014/main" id="{E499AB0A-887B-46B8-BA72-781970F002C7}"/>
              </a:ext>
            </a:extLst>
          </p:cNvPr>
          <p:cNvSpPr>
            <a:spLocks noGrp="1"/>
          </p:cNvSpPr>
          <p:nvPr>
            <p:ph type="sldNum" sz="quarter" idx="13"/>
          </p:nvPr>
        </p:nvSpPr>
        <p:spPr/>
        <p:txBody>
          <a:bodyPr/>
          <a:lstStyle/>
          <a:p>
            <a:r>
              <a:rPr lang="en-GB"/>
              <a:t>Page </a:t>
            </a:r>
            <a:fld id="{F1BC30E3-FFE5-4B91-AA19-87A149EBB9EE}" type="slidenum">
              <a:rPr smtClean="0"/>
              <a:pPr/>
              <a:t>‹Nº›</a:t>
            </a:fld>
            <a:endParaRPr dirty="0"/>
          </a:p>
        </p:txBody>
      </p:sp>
    </p:spTree>
    <p:extLst>
      <p:ext uri="{BB962C8B-B14F-4D97-AF65-F5344CB8AC3E}">
        <p14:creationId xmlns:p14="http://schemas.microsoft.com/office/powerpoint/2010/main" val="389370449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5_Standard slide_no bulle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352800" y="2851522"/>
            <a:ext cx="4447800" cy="1202318"/>
          </a:xfrm>
        </p:spPr>
        <p:txBody>
          <a:bodyPr vert="horz" lIns="0" tIns="0" rIns="0" bIns="0" rtlCol="0" anchor="ctr" anchorCtr="0">
            <a:noAutofit/>
          </a:bodyPr>
          <a:lstStyle>
            <a:lvl1pPr marL="0" indent="0">
              <a:buNone/>
              <a:defRPr kumimoji="0" lang="en-IN" sz="3598" b="0" i="0" u="none" strike="noStrike" cap="none" spc="0" normalizeH="0" baseline="0" dirty="0">
                <a:ln>
                  <a:noFill/>
                </a:ln>
                <a:solidFill>
                  <a:srgbClr val="FFFFFF"/>
                </a:solidFill>
                <a:effectLst/>
                <a:uLnTx/>
                <a:uFillTx/>
                <a:latin typeface="EYInterstate Light" panose="02000506000000020004" pitchFamily="2" charset="0"/>
                <a:ea typeface="+mj-ea"/>
                <a:cs typeface="+mj-cs"/>
              </a:defRPr>
            </a:lvl1pPr>
          </a:lstStyle>
          <a:p>
            <a:pPr marL="356438" marR="0" lvl="0" indent="-356438" defTabSz="1007383" fontAlgn="auto">
              <a:lnSpc>
                <a:spcPct val="100000"/>
              </a:lnSpc>
              <a:spcBef>
                <a:spcPct val="0"/>
              </a:spcBef>
              <a:spcAft>
                <a:spcPts val="0"/>
              </a:spcAft>
              <a:buClrTx/>
              <a:buSzTx/>
              <a:tabLst/>
            </a:pPr>
            <a:r>
              <a:rPr lang="en-US" dirty="0"/>
              <a:t>Chapter Title</a:t>
            </a:r>
            <a:endParaRPr lang="en-IN" dirty="0"/>
          </a:p>
        </p:txBody>
      </p:sp>
      <p:sp>
        <p:nvSpPr>
          <p:cNvPr id="2" name="Date Placeholder 1">
            <a:extLst>
              <a:ext uri="{FF2B5EF4-FFF2-40B4-BE49-F238E27FC236}">
                <a16:creationId xmlns:a16="http://schemas.microsoft.com/office/drawing/2014/main" id="{88C87A56-4269-4E89-A9DC-9C8F44424A97}"/>
              </a:ext>
            </a:extLst>
          </p:cNvPr>
          <p:cNvSpPr>
            <a:spLocks noGrp="1"/>
          </p:cNvSpPr>
          <p:nvPr>
            <p:ph type="dt" sz="half" idx="11"/>
          </p:nvPr>
        </p:nvSpPr>
        <p:spPr>
          <a:xfrm>
            <a:off x="1428928" y="6471244"/>
            <a:ext cx="1191258" cy="180000"/>
          </a:xfrm>
          <a:prstGeom prst="rect">
            <a:avLst/>
          </a:prstGeom>
        </p:spPr>
        <p:txBody>
          <a:bodyPr/>
          <a:lstStyle/>
          <a:p>
            <a:fld id="{F4B0B0B6-5ADA-42D5-908F-211BE0B191FE}" type="datetime3">
              <a:rPr lang="en-US" smtClean="0"/>
              <a:t>23 October 2025</a:t>
            </a:fld>
            <a:endParaRPr lang="en-IN" dirty="0"/>
          </a:p>
        </p:txBody>
      </p:sp>
      <p:sp>
        <p:nvSpPr>
          <p:cNvPr id="3" name="Footer Placeholder 2">
            <a:extLst>
              <a:ext uri="{FF2B5EF4-FFF2-40B4-BE49-F238E27FC236}">
                <a16:creationId xmlns:a16="http://schemas.microsoft.com/office/drawing/2014/main" id="{E0FA45C8-6E1A-407F-B671-050EFF08143B}"/>
              </a:ext>
            </a:extLst>
          </p:cNvPr>
          <p:cNvSpPr>
            <a:spLocks noGrp="1"/>
          </p:cNvSpPr>
          <p:nvPr>
            <p:ph type="ftr" sz="quarter" idx="12"/>
          </p:nvPr>
        </p:nvSpPr>
        <p:spPr>
          <a:xfrm>
            <a:off x="4556126" y="6471244"/>
            <a:ext cx="3086100" cy="180000"/>
          </a:xfrm>
          <a:prstGeom prst="rect">
            <a:avLst/>
          </a:prstGeom>
        </p:spPr>
        <p:txBody>
          <a:bodyPr/>
          <a:lstStyle/>
          <a:p>
            <a:pPr algn="ctr"/>
            <a:r>
              <a:rPr lang="en-US" dirty="0"/>
              <a:t>Corporate restructuring: integration and rationalization</a:t>
            </a:r>
          </a:p>
        </p:txBody>
      </p:sp>
      <p:sp>
        <p:nvSpPr>
          <p:cNvPr id="4" name="Slide Number Placeholder 3">
            <a:extLst>
              <a:ext uri="{FF2B5EF4-FFF2-40B4-BE49-F238E27FC236}">
                <a16:creationId xmlns:a16="http://schemas.microsoft.com/office/drawing/2014/main" id="{91A593FC-3F10-4238-9F6D-C447302109D8}"/>
              </a:ext>
            </a:extLst>
          </p:cNvPr>
          <p:cNvSpPr>
            <a:spLocks noGrp="1"/>
          </p:cNvSpPr>
          <p:nvPr>
            <p:ph type="sldNum" sz="quarter" idx="13"/>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373579107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Standard slide_Quotes">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477351" y="1488927"/>
            <a:ext cx="2338388"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194" dirty="0">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513351" y="2526765"/>
            <a:ext cx="5292000" cy="1800000"/>
          </a:xfrm>
        </p:spPr>
        <p:txBody>
          <a:bodyPr lIns="90000" tIns="46800" rIns="90000" bIns="46800"/>
          <a:lstStyle>
            <a:lvl1pPr marL="0" indent="0">
              <a:buNone/>
              <a:defRPr lang="en-US" sz="2799" dirty="0" smtClean="0">
                <a:latin typeface="Georgia" panose="02040502050405020303" pitchFamily="18" charset="0"/>
              </a:defRPr>
            </a:lvl1pPr>
          </a:lstStyle>
          <a:p>
            <a:pPr marL="356438" lvl="0" indent="-356438">
              <a:spcBef>
                <a:spcPts val="0"/>
              </a:spcBef>
            </a:pPr>
            <a:r>
              <a:rPr lang="en-US" dirty="0"/>
              <a:t>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513351" y="4632765"/>
            <a:ext cx="5292000" cy="316838"/>
          </a:xfrm>
        </p:spPr>
        <p:txBody>
          <a:bodyPr lIns="9000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rgbClr val="2E2E38"/>
                </a:solidFill>
                <a:latin typeface="+mn-lt"/>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dirty="0"/>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513351" y="4971442"/>
            <a:ext cx="5292000" cy="316838"/>
          </a:xfrm>
        </p:spPr>
        <p:txBody>
          <a:bodyPr lIns="9000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rgbClr val="2E2E38"/>
                </a:solidFill>
                <a:latin typeface="+mn-lt"/>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dirty="0"/>
              <a:t>Job Title</a:t>
            </a:r>
          </a:p>
        </p:txBody>
      </p:sp>
    </p:spTree>
    <p:extLst>
      <p:ext uri="{BB962C8B-B14F-4D97-AF65-F5344CB8AC3E}">
        <p14:creationId xmlns:p14="http://schemas.microsoft.com/office/powerpoint/2010/main" val="179969919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_Standard slide_Quote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3453176" y="2060235"/>
            <a:ext cx="5292000" cy="3025522"/>
          </a:xfrm>
        </p:spPr>
        <p:txBody>
          <a:bodyPr lIns="0" tIns="0" rIns="0" bIns="0">
            <a:noAutofit/>
          </a:bodyPr>
          <a:lstStyle>
            <a:lvl1pPr marL="0" indent="0" algn="ctr">
              <a:buNone/>
              <a:defRPr lang="en-US" sz="2799" dirty="0" smtClean="0">
                <a:latin typeface="Georgia" panose="02040502050405020303" pitchFamily="18" charset="0"/>
              </a:defRPr>
            </a:lvl1pPr>
          </a:lstStyle>
          <a:p>
            <a:pPr marL="356438" lvl="0" indent="-356438" algn="ctr">
              <a:spcBef>
                <a:spcPts val="0"/>
              </a:spcBef>
            </a:pPr>
            <a:r>
              <a:rPr lang="en-US" dirty="0"/>
              <a:t>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3453176" y="5506678"/>
            <a:ext cx="5292000" cy="316838"/>
          </a:xfrm>
        </p:spPr>
        <p:txBody>
          <a:bodyPr lIns="0" tIns="0" rIns="0" bIns="0">
            <a:noAutofit/>
          </a:bodyPr>
          <a:lstStyle>
            <a:lvl1pPr marL="0" indent="0" algn="ctr">
              <a:buNone/>
              <a:defRPr lang="en-US" sz="1599" dirty="0" smtClean="0">
                <a:solidFill>
                  <a:srgbClr val="2E2E38"/>
                </a:solidFill>
                <a:latin typeface="+mn-lt"/>
              </a:defRPr>
            </a:lvl1pPr>
          </a:lstStyle>
          <a:p>
            <a:pPr marL="356438" lvl="0" indent="-356438" algn="ctr">
              <a:spcBef>
                <a:spcPts val="0"/>
              </a:spcBef>
              <a:spcAft>
                <a:spcPts val="600"/>
              </a:spcAft>
            </a:pPr>
            <a:r>
              <a:rPr lang="en-US" dirty="0"/>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3453176" y="5818717"/>
            <a:ext cx="5292000" cy="316838"/>
          </a:xfrm>
        </p:spPr>
        <p:txBody>
          <a:bodyPr vert="horz" lIns="0" tIns="0" rIns="0" bIns="0" rtlCol="0" anchor="t" anchorCtr="0">
            <a:noAutofit/>
          </a:bodyPr>
          <a:lstStyle>
            <a:lvl1pPr marL="0" indent="0" algn="ctr">
              <a:buNone/>
              <a:defRPr lang="en-US" sz="1599" dirty="0" smtClean="0">
                <a:solidFill>
                  <a:srgbClr val="2E2E38"/>
                </a:solidFill>
                <a:latin typeface="+mn-lt"/>
              </a:defRPr>
            </a:lvl1pPr>
          </a:lstStyle>
          <a:p>
            <a:pPr marL="356438" lvl="0" indent="-356438" algn="ctr">
              <a:spcBef>
                <a:spcPts val="0"/>
              </a:spcBef>
              <a:spcAft>
                <a:spcPts val="600"/>
              </a:spcAft>
            </a:pPr>
            <a:r>
              <a:rPr lang="en-US" dirty="0"/>
              <a:t>Job Title</a:t>
            </a:r>
          </a:p>
        </p:txBody>
      </p:sp>
      <p:sp>
        <p:nvSpPr>
          <p:cNvPr id="9" name="Text Placeholder 11">
            <a:extLst>
              <a:ext uri="{FF2B5EF4-FFF2-40B4-BE49-F238E27FC236}">
                <a16:creationId xmlns:a16="http://schemas.microsoft.com/office/drawing/2014/main" id="{FBD672D3-B116-471A-8511-D80D5D920D93}"/>
              </a:ext>
            </a:extLst>
          </p:cNvPr>
          <p:cNvSpPr txBox="1">
            <a:spLocks/>
          </p:cNvSpPr>
          <p:nvPr userDrawn="1"/>
        </p:nvSpPr>
        <p:spPr>
          <a:xfrm>
            <a:off x="4929982" y="979789"/>
            <a:ext cx="2338388" cy="882687"/>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1194" dirty="0">
                <a:solidFill>
                  <a:schemeClr val="tx2"/>
                </a:solidFill>
                <a:latin typeface="Georgia" panose="02040502050405020303" pitchFamily="18" charset="0"/>
              </a:rPr>
              <a:t>“ </a:t>
            </a:r>
          </a:p>
        </p:txBody>
      </p:sp>
    </p:spTree>
    <p:extLst>
      <p:ext uri="{BB962C8B-B14F-4D97-AF65-F5344CB8AC3E}">
        <p14:creationId xmlns:p14="http://schemas.microsoft.com/office/powerpoint/2010/main" val="418131587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_Standard slide_no bullets">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7180" y="0"/>
            <a:ext cx="5971170" cy="6858000"/>
          </a:xfrm>
        </p:spPr>
        <p:txBody>
          <a:bodyPr/>
          <a:lstStyle/>
          <a:p>
            <a:endParaRPr lang="en-IN" dirty="0"/>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369706" y="2578743"/>
            <a:ext cx="4537959" cy="1055708"/>
          </a:xfrm>
        </p:spPr>
        <p:txBody>
          <a:bodyPr/>
          <a:lstStyle>
            <a:lvl1pPr marL="0" indent="0">
              <a:buNone/>
              <a:defRPr sz="2999"/>
            </a:lvl1pPr>
          </a:lstStyle>
          <a:p>
            <a:pPr lvl="0"/>
            <a:r>
              <a:rPr lang="en-IN" dirty="0"/>
              <a:t>Chapter Title</a:t>
            </a:r>
          </a:p>
          <a:p>
            <a:pPr lvl="0"/>
            <a:r>
              <a:rPr lang="en-IN" dirty="0"/>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369706" y="3840384"/>
            <a:ext cx="4537959" cy="1055708"/>
          </a:xfrm>
        </p:spPr>
        <p:txBody>
          <a:bodyPr/>
          <a:lstStyle>
            <a:lvl1pPr marL="0" indent="0">
              <a:buNone/>
              <a:defRPr sz="1599"/>
            </a:lvl1pPr>
          </a:lstStyle>
          <a:p>
            <a:pPr lvl="0"/>
            <a:r>
              <a:rPr lang="en-IN" dirty="0"/>
              <a:t>text</a:t>
            </a:r>
          </a:p>
        </p:txBody>
      </p:sp>
      <p:sp>
        <p:nvSpPr>
          <p:cNvPr id="2" name="Date Placeholder 1">
            <a:extLst>
              <a:ext uri="{FF2B5EF4-FFF2-40B4-BE49-F238E27FC236}">
                <a16:creationId xmlns:a16="http://schemas.microsoft.com/office/drawing/2014/main" id="{E3EABBDA-A77F-45A2-9996-90CD0EE5C388}"/>
              </a:ext>
            </a:extLst>
          </p:cNvPr>
          <p:cNvSpPr>
            <a:spLocks noGrp="1"/>
          </p:cNvSpPr>
          <p:nvPr>
            <p:ph type="dt" sz="half" idx="13"/>
          </p:nvPr>
        </p:nvSpPr>
        <p:spPr>
          <a:xfrm>
            <a:off x="1428928" y="6471244"/>
            <a:ext cx="1191258" cy="180000"/>
          </a:xfrm>
          <a:prstGeom prst="rect">
            <a:avLst/>
          </a:prstGeom>
        </p:spPr>
        <p:txBody>
          <a:bodyPr/>
          <a:lstStyle/>
          <a:p>
            <a:fld id="{AEB80604-1DDE-4579-A9FD-F6B6FF52D5FF}" type="datetime3">
              <a:rPr lang="en-US" smtClean="0"/>
              <a:t>23 October 2025</a:t>
            </a:fld>
            <a:endParaRPr lang="en-IN" dirty="0"/>
          </a:p>
        </p:txBody>
      </p:sp>
      <p:sp>
        <p:nvSpPr>
          <p:cNvPr id="3" name="Footer Placeholder 2">
            <a:extLst>
              <a:ext uri="{FF2B5EF4-FFF2-40B4-BE49-F238E27FC236}">
                <a16:creationId xmlns:a16="http://schemas.microsoft.com/office/drawing/2014/main" id="{0F883B36-3BA3-42B4-A811-65C0AF01A86F}"/>
              </a:ext>
            </a:extLst>
          </p:cNvPr>
          <p:cNvSpPr>
            <a:spLocks noGrp="1"/>
          </p:cNvSpPr>
          <p:nvPr>
            <p:ph type="ftr" sz="quarter" idx="14"/>
          </p:nvPr>
        </p:nvSpPr>
        <p:spPr>
          <a:xfrm>
            <a:off x="4556126" y="6471244"/>
            <a:ext cx="3086100" cy="180000"/>
          </a:xfrm>
          <a:prstGeom prst="rect">
            <a:avLst/>
          </a:prstGeom>
        </p:spPr>
        <p:txBody>
          <a:bodyPr/>
          <a:lstStyle/>
          <a:p>
            <a:pPr algn="ctr"/>
            <a:r>
              <a:rPr lang="en-US" dirty="0"/>
              <a:t>Corporate restructuring: integration and rationalization</a:t>
            </a:r>
          </a:p>
        </p:txBody>
      </p:sp>
      <p:sp>
        <p:nvSpPr>
          <p:cNvPr id="4" name="Slide Number Placeholder 3">
            <a:extLst>
              <a:ext uri="{FF2B5EF4-FFF2-40B4-BE49-F238E27FC236}">
                <a16:creationId xmlns:a16="http://schemas.microsoft.com/office/drawing/2014/main" id="{89D9C98C-F30E-45BC-A1D9-67DB57119DCE}"/>
              </a:ext>
            </a:extLst>
          </p:cNvPr>
          <p:cNvSpPr>
            <a:spLocks noGrp="1"/>
          </p:cNvSpPr>
          <p:nvPr>
            <p:ph type="sldNum" sz="quarter" idx="15"/>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100512109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400"/>
          </a:xfrm>
        </p:spPr>
        <p:txBody>
          <a:bodyPr/>
          <a:lstStyle>
            <a:lvl1pPr>
              <a:defRPr>
                <a:solidFill>
                  <a:schemeClr val="bg1"/>
                </a:solidFill>
              </a:defRPr>
            </a:lvl1pPr>
          </a:lstStyle>
          <a:p>
            <a:r>
              <a:rPr lang="en-US" dirty="0"/>
              <a:t>Click to edit Master title style</a:t>
            </a:r>
            <a:endParaRPr lang="en-GB" dirty="0"/>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917" y="1137922"/>
            <a:ext cx="4957505" cy="4267457"/>
          </a:xfrm>
        </p:spPr>
        <p:txBody>
          <a:bodyPr/>
          <a:lstStyle/>
          <a:p>
            <a:endParaRPr lang="en-IN" dirty="0"/>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33462" y="3813288"/>
            <a:ext cx="3089275" cy="180000"/>
          </a:xfrm>
        </p:spPr>
        <p:txBody>
          <a:bodyPr/>
          <a:lstStyle>
            <a:lvl1pPr marL="0" indent="0">
              <a:buNone/>
              <a:defRPr sz="1199">
                <a:solidFill>
                  <a:schemeClr val="bg1"/>
                </a:solidFill>
              </a:defRPr>
            </a:lvl1pPr>
          </a:lstStyle>
          <a:p>
            <a:pPr lvl="0"/>
            <a:r>
              <a:rPr lang="en-US" dirty="0"/>
              <a:t>Name Surname</a:t>
            </a:r>
            <a:endParaRPr lang="en-GB" dirty="0"/>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33462" y="4055931"/>
            <a:ext cx="3089275" cy="180000"/>
          </a:xfrm>
        </p:spPr>
        <p:txBody>
          <a:bodyPr/>
          <a:lstStyle>
            <a:lvl1pPr marL="0" indent="0">
              <a:buNone/>
              <a:defRPr sz="1199">
                <a:solidFill>
                  <a:schemeClr val="bg1"/>
                </a:solidFill>
              </a:defRPr>
            </a:lvl1pPr>
          </a:lstStyle>
          <a:p>
            <a:pPr lvl="0"/>
            <a:r>
              <a:rPr lang="en-US" dirty="0"/>
              <a:t>Job Title to go here</a:t>
            </a:r>
            <a:endParaRPr lang="en-GB" dirty="0"/>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23008" y="3578084"/>
            <a:ext cx="778959" cy="778959"/>
          </a:xfrm>
          <a:prstGeom prst="ellipse">
            <a:avLst/>
          </a:prstGeom>
        </p:spPr>
        <p:txBody>
          <a:bodyPr anchor="ctr"/>
          <a:lstStyle>
            <a:lvl1pPr marL="0" indent="0" algn="ctr">
              <a:buNone/>
              <a:defRPr sz="900">
                <a:solidFill>
                  <a:schemeClr val="bg1"/>
                </a:solidFill>
              </a:defRPr>
            </a:lvl1pPr>
          </a:lstStyle>
          <a:p>
            <a:endParaRPr lang="en-GB" dirty="0"/>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23008" y="1137922"/>
            <a:ext cx="5465425" cy="373807"/>
          </a:xfrm>
        </p:spPr>
        <p:txBody>
          <a:bodyPr/>
          <a:lstStyle>
            <a:lvl1pPr marL="0" indent="0">
              <a:buNone/>
              <a:defRPr/>
            </a:lvl1pPr>
          </a:lstStyle>
          <a:p>
            <a:pPr lvl="0"/>
            <a:r>
              <a:rPr lang="en-US" dirty="0"/>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23008" y="1635009"/>
            <a:ext cx="5465425" cy="1611554"/>
          </a:xfrm>
        </p:spPr>
        <p:txBody>
          <a:bodyPr/>
          <a:lstStyle>
            <a:lvl1pPr marL="0" indent="0">
              <a:buNone/>
              <a:defRPr sz="1599"/>
            </a:lvl1pPr>
          </a:lstStyle>
          <a:p>
            <a:pPr lvl="0"/>
            <a:r>
              <a:rPr lang="en-US" dirty="0"/>
              <a:t>Content EY Interstate Light, 16pt, Lorem ipsum dolor, 12pt, </a:t>
            </a:r>
            <a:r>
              <a:rPr lang="en-US" dirty="0" err="1"/>
              <a:t>Utinam</a:t>
            </a:r>
            <a:r>
              <a:rPr lang="en-US" dirty="0"/>
              <a:t> </a:t>
            </a:r>
            <a:r>
              <a:rPr lang="en-US" dirty="0" err="1"/>
              <a:t>nonumy</a:t>
            </a:r>
            <a:r>
              <a:rPr lang="en-US" dirty="0"/>
              <a:t> </a:t>
            </a:r>
            <a:r>
              <a:rPr lang="en-US" dirty="0" err="1"/>
              <a:t>abhorreant</a:t>
            </a:r>
            <a:r>
              <a:rPr lang="en-US" dirty="0"/>
              <a:t> </a:t>
            </a:r>
            <a:r>
              <a:rPr lang="en-US" dirty="0" err="1"/>
              <a:t>sead</a:t>
            </a:r>
            <a:r>
              <a:rPr lang="en-US" dirty="0"/>
              <a:t>. </a:t>
            </a:r>
            <a:r>
              <a:rPr lang="en-US" dirty="0" err="1"/>
              <a:t>Putant</a:t>
            </a:r>
            <a:r>
              <a:rPr lang="en-US" dirty="0"/>
              <a:t> </a:t>
            </a:r>
            <a:r>
              <a:rPr lang="en-US" dirty="0" err="1"/>
              <a:t>probatus</a:t>
            </a:r>
            <a:r>
              <a:rPr lang="en-US" dirty="0"/>
              <a:t> id vis, ad his </a:t>
            </a:r>
            <a:r>
              <a:rPr lang="en-US" dirty="0" err="1"/>
              <a:t>meis</a:t>
            </a:r>
            <a:r>
              <a:rPr lang="en-US" dirty="0"/>
              <a:t> </a:t>
            </a:r>
            <a:r>
              <a:rPr lang="en-US" dirty="0" err="1"/>
              <a:t>habemus</a:t>
            </a:r>
            <a:r>
              <a:rPr lang="en-US" dirty="0"/>
              <a:t> </a:t>
            </a:r>
            <a:r>
              <a:rPr lang="en-US" dirty="0" err="1"/>
              <a:t>repudiare</a:t>
            </a:r>
            <a:r>
              <a:rPr lang="en-US" dirty="0"/>
              <a:t>, has an </a:t>
            </a:r>
            <a:r>
              <a:rPr lang="en-US" dirty="0" err="1"/>
              <a:t>pericula</a:t>
            </a:r>
            <a:r>
              <a:rPr lang="en-US" dirty="0"/>
              <a:t> </a:t>
            </a:r>
            <a:r>
              <a:rPr lang="en-US" dirty="0" err="1"/>
              <a:t>tractatos</a:t>
            </a:r>
            <a:r>
              <a:rPr lang="en-US" dirty="0"/>
              <a:t>. </a:t>
            </a:r>
            <a:r>
              <a:rPr lang="en-US" dirty="0" err="1"/>
              <a:t>Nec</a:t>
            </a:r>
            <a:r>
              <a:rPr lang="en-US" dirty="0"/>
              <a:t> </a:t>
            </a:r>
            <a:r>
              <a:rPr lang="en-US" dirty="0" err="1"/>
              <a:t>debitis</a:t>
            </a:r>
            <a:r>
              <a:rPr lang="en-US" dirty="0"/>
              <a:t> </a:t>
            </a:r>
            <a:r>
              <a:rPr lang="en-US" dirty="0" err="1"/>
              <a:t>dissentias</a:t>
            </a:r>
            <a:r>
              <a:rPr lang="en-US" dirty="0"/>
              <a:t> ad. </a:t>
            </a:r>
            <a:r>
              <a:rPr lang="en-US" dirty="0" err="1"/>
              <a:t>Patrioque</a:t>
            </a:r>
            <a:r>
              <a:rPr lang="en-US" dirty="0"/>
              <a:t> </a:t>
            </a:r>
            <a:r>
              <a:rPr lang="en-US" dirty="0" err="1"/>
              <a:t>voluptatum</a:t>
            </a:r>
            <a:r>
              <a:rPr lang="en-US" dirty="0"/>
              <a:t> </a:t>
            </a:r>
            <a:r>
              <a:rPr lang="en-US" dirty="0" err="1"/>
              <a:t>sed</a:t>
            </a:r>
            <a:r>
              <a:rPr lang="en-US" dirty="0"/>
              <a:t> ex, id </a:t>
            </a:r>
            <a:r>
              <a:rPr lang="en-US" dirty="0" err="1"/>
              <a:t>admodum</a:t>
            </a:r>
            <a:r>
              <a:rPr lang="en-US" dirty="0"/>
              <a:t>.</a:t>
            </a:r>
          </a:p>
          <a:p>
            <a:pPr lvl="0"/>
            <a:endParaRPr lang="en-US" dirty="0"/>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3" name="Date Placeholder 2">
            <a:extLst>
              <a:ext uri="{FF2B5EF4-FFF2-40B4-BE49-F238E27FC236}">
                <a16:creationId xmlns:a16="http://schemas.microsoft.com/office/drawing/2014/main" id="{DA661012-3455-4F88-94AD-14869D2D5405}"/>
              </a:ext>
            </a:extLst>
          </p:cNvPr>
          <p:cNvSpPr>
            <a:spLocks noGrp="1"/>
          </p:cNvSpPr>
          <p:nvPr>
            <p:ph type="dt" sz="half" idx="19"/>
          </p:nvPr>
        </p:nvSpPr>
        <p:spPr>
          <a:xfrm>
            <a:off x="1428928" y="6471244"/>
            <a:ext cx="1191258" cy="180000"/>
          </a:xfrm>
          <a:prstGeom prst="rect">
            <a:avLst/>
          </a:prstGeom>
        </p:spPr>
        <p:txBody>
          <a:bodyPr/>
          <a:lstStyle/>
          <a:p>
            <a:fld id="{5531E7AF-684B-490F-A6D8-460ED1FCC0D0}" type="datetime3">
              <a:rPr lang="en-US" smtClean="0"/>
              <a:t>23 October 2025</a:t>
            </a:fld>
            <a:endParaRPr lang="en-IN" dirty="0"/>
          </a:p>
        </p:txBody>
      </p:sp>
      <p:sp>
        <p:nvSpPr>
          <p:cNvPr id="4" name="Footer Placeholder 3">
            <a:extLst>
              <a:ext uri="{FF2B5EF4-FFF2-40B4-BE49-F238E27FC236}">
                <a16:creationId xmlns:a16="http://schemas.microsoft.com/office/drawing/2014/main" id="{F21FBA45-9D10-4CA1-B5FE-DF08BC4B79DE}"/>
              </a:ext>
            </a:extLst>
          </p:cNvPr>
          <p:cNvSpPr>
            <a:spLocks noGrp="1"/>
          </p:cNvSpPr>
          <p:nvPr>
            <p:ph type="ftr" sz="quarter" idx="20"/>
          </p:nvPr>
        </p:nvSpPr>
        <p:spPr>
          <a:xfrm>
            <a:off x="4556126" y="6471244"/>
            <a:ext cx="3086100" cy="180000"/>
          </a:xfrm>
          <a:prstGeom prst="rect">
            <a:avLst/>
          </a:prstGeom>
        </p:spPr>
        <p:txBody>
          <a:bodyPr/>
          <a:lstStyle/>
          <a:p>
            <a:pPr algn="ctr"/>
            <a:r>
              <a:rPr lang="en-US" dirty="0"/>
              <a:t>Corporate restructuring: integration and rationalization</a:t>
            </a:r>
          </a:p>
        </p:txBody>
      </p:sp>
      <p:sp>
        <p:nvSpPr>
          <p:cNvPr id="6" name="Slide Number Placeholder 5">
            <a:extLst>
              <a:ext uri="{FF2B5EF4-FFF2-40B4-BE49-F238E27FC236}">
                <a16:creationId xmlns:a16="http://schemas.microsoft.com/office/drawing/2014/main" id="{611C45D8-BA71-4A92-82B2-C059AF6B6702}"/>
              </a:ext>
            </a:extLst>
          </p:cNvPr>
          <p:cNvSpPr>
            <a:spLocks noGrp="1"/>
          </p:cNvSpPr>
          <p:nvPr>
            <p:ph type="sldNum" sz="quarter" idx="21"/>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276872857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tandard slide_Quot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C1DA39D-5D13-4872-BC0A-CB8AB5BA72E1}"/>
              </a:ext>
            </a:extLst>
          </p:cNvPr>
          <p:cNvSpPr>
            <a:spLocks noGrp="1"/>
          </p:cNvSpPr>
          <p:nvPr>
            <p:ph type="dt" sz="half" idx="19"/>
          </p:nvPr>
        </p:nvSpPr>
        <p:spPr>
          <a:xfrm>
            <a:off x="1428928" y="6471244"/>
            <a:ext cx="1191258" cy="180000"/>
          </a:xfrm>
          <a:prstGeom prst="rect">
            <a:avLst/>
          </a:prstGeom>
        </p:spPr>
        <p:txBody>
          <a:bodyPr/>
          <a:lstStyle>
            <a:lvl1pPr>
              <a:defRPr>
                <a:solidFill>
                  <a:schemeClr val="tx1"/>
                </a:solidFill>
              </a:defRPr>
            </a:lvl1pPr>
          </a:lstStyle>
          <a:p>
            <a:fld id="{3F63087C-9857-44A7-9F3B-592F22721F7E}" type="datetime3">
              <a:rPr lang="en-US" smtClean="0"/>
              <a:t>23 October 2025</a:t>
            </a:fld>
            <a:endParaRPr lang="en-US" dirty="0"/>
          </a:p>
        </p:txBody>
      </p:sp>
      <p:sp>
        <p:nvSpPr>
          <p:cNvPr id="3" name="Footer Placeholder 3">
            <a:extLst>
              <a:ext uri="{FF2B5EF4-FFF2-40B4-BE49-F238E27FC236}">
                <a16:creationId xmlns:a16="http://schemas.microsoft.com/office/drawing/2014/main" id="{C6805F9C-AE33-484C-B4D0-CAEB9CD9CE08}"/>
              </a:ext>
            </a:extLst>
          </p:cNvPr>
          <p:cNvSpPr>
            <a:spLocks noGrp="1"/>
          </p:cNvSpPr>
          <p:nvPr>
            <p:ph type="ftr" sz="quarter" idx="20"/>
          </p:nvPr>
        </p:nvSpPr>
        <p:spPr>
          <a:xfrm>
            <a:off x="3239188" y="6471244"/>
            <a:ext cx="3086100" cy="180000"/>
          </a:xfrm>
          <a:prstGeom prst="rect">
            <a:avLst/>
          </a:prstGeom>
        </p:spPr>
        <p:txBody>
          <a:bodyPr/>
          <a:lstStyle>
            <a:lvl1pPr>
              <a:defRPr>
                <a:solidFill>
                  <a:schemeClr val="tx1"/>
                </a:solidFill>
              </a:defRPr>
            </a:lvl1pPr>
          </a:lstStyle>
          <a:p>
            <a:r>
              <a:rPr lang="en-US" dirty="0"/>
              <a:t>Corporate restructuring: integration and rationalization</a:t>
            </a:r>
            <a:endParaRPr lang="en-IN" dirty="0"/>
          </a:p>
        </p:txBody>
      </p:sp>
      <p:sp>
        <p:nvSpPr>
          <p:cNvPr id="4" name="Slide Number Placeholder 5">
            <a:extLst>
              <a:ext uri="{FF2B5EF4-FFF2-40B4-BE49-F238E27FC236}">
                <a16:creationId xmlns:a16="http://schemas.microsoft.com/office/drawing/2014/main" id="{12804EB2-F7DB-4D56-A6D4-7706480DB272}"/>
              </a:ext>
            </a:extLst>
          </p:cNvPr>
          <p:cNvSpPr>
            <a:spLocks noGrp="1"/>
          </p:cNvSpPr>
          <p:nvPr>
            <p:ph type="sldNum" sz="quarter" idx="21"/>
          </p:nvPr>
        </p:nvSpPr>
        <p:spPr>
          <a:xfrm>
            <a:off x="617222" y="6471244"/>
            <a:ext cx="663066" cy="180000"/>
          </a:xfrm>
          <a:prstGeom prst="rect">
            <a:avLst/>
          </a:prstGeom>
        </p:spPr>
        <p:txBody>
          <a:bodyPr/>
          <a:lstStyle>
            <a:lvl1pPr>
              <a:defRPr>
                <a:solidFill>
                  <a:schemeClr val="tx1"/>
                </a:solidFill>
              </a:defRPr>
            </a:lvl1p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51153870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400"/>
          </a:xfr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919" y="1137920"/>
            <a:ext cx="8238744" cy="4834800"/>
          </a:xfrm>
        </p:spPr>
        <p:txBody>
          <a:bodyPr/>
          <a:lstStyle>
            <a:lvl1pPr marL="0" indent="0">
              <a:buNone/>
              <a:defRPr>
                <a:solidFill>
                  <a:schemeClr val="bg1"/>
                </a:solidFill>
              </a:defRPr>
            </a:lvl1pPr>
            <a:lvl2pPr marL="356438">
              <a:defRPr>
                <a:solidFill>
                  <a:schemeClr val="bg1"/>
                </a:solidFill>
              </a:defRPr>
            </a:lvl2pPr>
            <a:lvl3pPr marL="712875">
              <a:defRPr>
                <a:solidFill>
                  <a:schemeClr val="bg1"/>
                </a:solidFill>
              </a:defRPr>
            </a:lvl3pPr>
            <a:lvl4pPr marL="1069313">
              <a:defRPr>
                <a:solidFill>
                  <a:schemeClr val="bg1"/>
                </a:solidFill>
              </a:defRPr>
            </a:lvl4pPr>
            <a:lvl5pPr marL="1425751">
              <a:defRPr sz="1199">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Line 10">
            <a:extLst>
              <a:ext uri="{FF2B5EF4-FFF2-40B4-BE49-F238E27FC236}">
                <a16:creationId xmlns:a16="http://schemas.microsoft.com/office/drawing/2014/main" id="{8D4CA674-C969-4C5C-9EA4-6D41FE961DE2}"/>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4" name="Date Placeholder 3">
            <a:extLst>
              <a:ext uri="{FF2B5EF4-FFF2-40B4-BE49-F238E27FC236}">
                <a16:creationId xmlns:a16="http://schemas.microsoft.com/office/drawing/2014/main" id="{8BEFDBB3-7C34-4E5E-AD13-1B49910A2654}"/>
              </a:ext>
            </a:extLst>
          </p:cNvPr>
          <p:cNvSpPr>
            <a:spLocks noGrp="1"/>
          </p:cNvSpPr>
          <p:nvPr>
            <p:ph type="dt" sz="half" idx="10"/>
          </p:nvPr>
        </p:nvSpPr>
        <p:spPr>
          <a:xfrm>
            <a:off x="1428928" y="6471244"/>
            <a:ext cx="1191258" cy="180000"/>
          </a:xfrm>
          <a:prstGeom prst="rect">
            <a:avLst/>
          </a:prstGeom>
        </p:spPr>
        <p:txBody>
          <a:bodyPr/>
          <a:lstStyle/>
          <a:p>
            <a:fld id="{E0E443F2-6CF1-4F82-8F8B-C6F320076A59}" type="datetime3">
              <a:rPr lang="en-US" smtClean="0"/>
              <a:t>23 October 2025</a:t>
            </a:fld>
            <a:endParaRPr lang="en-IN" dirty="0"/>
          </a:p>
        </p:txBody>
      </p:sp>
      <p:sp>
        <p:nvSpPr>
          <p:cNvPr id="5" name="Footer Placeholder 4">
            <a:extLst>
              <a:ext uri="{FF2B5EF4-FFF2-40B4-BE49-F238E27FC236}">
                <a16:creationId xmlns:a16="http://schemas.microsoft.com/office/drawing/2014/main" id="{DAD0F565-A080-4523-A04C-6DEE2789C33A}"/>
              </a:ext>
            </a:extLst>
          </p:cNvPr>
          <p:cNvSpPr>
            <a:spLocks noGrp="1"/>
          </p:cNvSpPr>
          <p:nvPr>
            <p:ph type="ftr" sz="quarter" idx="11"/>
          </p:nvPr>
        </p:nvSpPr>
        <p:spPr>
          <a:xfrm>
            <a:off x="4556126" y="6471244"/>
            <a:ext cx="3086100" cy="180000"/>
          </a:xfrm>
          <a:prstGeom prst="rect">
            <a:avLst/>
          </a:prstGeom>
        </p:spPr>
        <p:txBody>
          <a:bodyPr/>
          <a:lstStyle/>
          <a:p>
            <a:pPr algn="ctr"/>
            <a:r>
              <a:rPr lang="en-US" dirty="0"/>
              <a:t>Corporate restructuring: integration and rationalization</a:t>
            </a:r>
          </a:p>
        </p:txBody>
      </p:sp>
      <p:sp>
        <p:nvSpPr>
          <p:cNvPr id="6" name="Slide Number Placeholder 5">
            <a:extLst>
              <a:ext uri="{FF2B5EF4-FFF2-40B4-BE49-F238E27FC236}">
                <a16:creationId xmlns:a16="http://schemas.microsoft.com/office/drawing/2014/main" id="{A6977AFB-BAAB-4831-9B67-3646A934EC34}"/>
              </a:ext>
            </a:extLst>
          </p:cNvPr>
          <p:cNvSpPr>
            <a:spLocks noGrp="1"/>
          </p:cNvSpPr>
          <p:nvPr>
            <p:ph type="sldNum" sz="quarter" idx="12"/>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366961344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880"/>
          </a:xfrm>
        </p:spPr>
        <p:txBody>
          <a:bodyPr/>
          <a:lstStyle>
            <a:lvl1pPr>
              <a:defRPr>
                <a:solidFill>
                  <a:schemeClr val="bg1"/>
                </a:solidFill>
              </a:defRPr>
            </a:lvl1pPr>
          </a:lstStyle>
          <a:p>
            <a:r>
              <a:rPr lang="en-US" dirty="0"/>
              <a:t>Click to edit Master title style</a:t>
            </a:r>
            <a:endParaRPr lang="en-GB" dirty="0"/>
          </a:p>
        </p:txBody>
      </p:sp>
      <p:sp>
        <p:nvSpPr>
          <p:cNvPr id="6" name="Line 10">
            <a:extLst>
              <a:ext uri="{FF2B5EF4-FFF2-40B4-BE49-F238E27FC236}">
                <a16:creationId xmlns:a16="http://schemas.microsoft.com/office/drawing/2014/main" id="{97A26880-8DD7-4A78-ADAF-91ED2E744A7C}"/>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3" name="Date Placeholder 2">
            <a:extLst>
              <a:ext uri="{FF2B5EF4-FFF2-40B4-BE49-F238E27FC236}">
                <a16:creationId xmlns:a16="http://schemas.microsoft.com/office/drawing/2014/main" id="{8C197511-0A94-4CF5-9020-59041E7FD02E}"/>
              </a:ext>
            </a:extLst>
          </p:cNvPr>
          <p:cNvSpPr>
            <a:spLocks noGrp="1"/>
          </p:cNvSpPr>
          <p:nvPr>
            <p:ph type="dt" sz="half" idx="10"/>
          </p:nvPr>
        </p:nvSpPr>
        <p:spPr>
          <a:xfrm>
            <a:off x="1428928" y="6471244"/>
            <a:ext cx="1191258" cy="180000"/>
          </a:xfrm>
          <a:prstGeom prst="rect">
            <a:avLst/>
          </a:prstGeom>
        </p:spPr>
        <p:txBody>
          <a:bodyPr/>
          <a:lstStyle/>
          <a:p>
            <a:fld id="{02197D72-CC68-4493-9F0E-1FF87FC56CF0}" type="datetime3">
              <a:rPr lang="en-US" smtClean="0"/>
              <a:t>23 October 2025</a:t>
            </a:fld>
            <a:endParaRPr lang="en-IN" dirty="0"/>
          </a:p>
        </p:txBody>
      </p:sp>
      <p:sp>
        <p:nvSpPr>
          <p:cNvPr id="4" name="Footer Placeholder 3">
            <a:extLst>
              <a:ext uri="{FF2B5EF4-FFF2-40B4-BE49-F238E27FC236}">
                <a16:creationId xmlns:a16="http://schemas.microsoft.com/office/drawing/2014/main" id="{C2EEF30F-48C0-4828-BF78-0AF655745C19}"/>
              </a:ext>
            </a:extLst>
          </p:cNvPr>
          <p:cNvSpPr>
            <a:spLocks noGrp="1"/>
          </p:cNvSpPr>
          <p:nvPr>
            <p:ph type="ftr" sz="quarter" idx="11"/>
          </p:nvPr>
        </p:nvSpPr>
        <p:spPr>
          <a:xfrm>
            <a:off x="4556126" y="6471244"/>
            <a:ext cx="3086100" cy="180000"/>
          </a:xfrm>
          <a:prstGeom prst="rect">
            <a:avLst/>
          </a:prstGeom>
        </p:spPr>
        <p:txBody>
          <a:bodyPr/>
          <a:lstStyle/>
          <a:p>
            <a:pPr algn="ctr"/>
            <a:r>
              <a:rPr lang="en-US" dirty="0"/>
              <a:t>Corporate restructuring: integration and rationalization</a:t>
            </a:r>
          </a:p>
        </p:txBody>
      </p:sp>
      <p:sp>
        <p:nvSpPr>
          <p:cNvPr id="5" name="Slide Number Placeholder 4">
            <a:extLst>
              <a:ext uri="{FF2B5EF4-FFF2-40B4-BE49-F238E27FC236}">
                <a16:creationId xmlns:a16="http://schemas.microsoft.com/office/drawing/2014/main" id="{9284586F-9A9C-4BEB-AF2F-2F8B1B885C37}"/>
              </a:ext>
            </a:extLst>
          </p:cNvPr>
          <p:cNvSpPr>
            <a:spLocks noGrp="1"/>
          </p:cNvSpPr>
          <p:nvPr>
            <p:ph type="sldNum" sz="quarter" idx="12"/>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317145483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880"/>
          </a:xfr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sz="half" idx="1"/>
          </p:nvPr>
        </p:nvSpPr>
        <p:spPr>
          <a:xfrm>
            <a:off x="609918" y="1137919"/>
            <a:ext cx="5387605" cy="4834800"/>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200829" y="1137919"/>
            <a:ext cx="5387605" cy="4834800"/>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Line 10">
            <a:extLst>
              <a:ext uri="{FF2B5EF4-FFF2-40B4-BE49-F238E27FC236}">
                <a16:creationId xmlns:a16="http://schemas.microsoft.com/office/drawing/2014/main" id="{9B070B28-7AAC-47E5-9EB5-96B8B8B8805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5" name="Date Placeholder 4">
            <a:extLst>
              <a:ext uri="{FF2B5EF4-FFF2-40B4-BE49-F238E27FC236}">
                <a16:creationId xmlns:a16="http://schemas.microsoft.com/office/drawing/2014/main" id="{D64DE21E-2E07-4ED3-B534-8AED469C8F64}"/>
              </a:ext>
            </a:extLst>
          </p:cNvPr>
          <p:cNvSpPr>
            <a:spLocks noGrp="1"/>
          </p:cNvSpPr>
          <p:nvPr>
            <p:ph type="dt" sz="half" idx="10"/>
          </p:nvPr>
        </p:nvSpPr>
        <p:spPr>
          <a:xfrm>
            <a:off x="1428928" y="6471244"/>
            <a:ext cx="1191258" cy="180000"/>
          </a:xfrm>
          <a:prstGeom prst="rect">
            <a:avLst/>
          </a:prstGeom>
        </p:spPr>
        <p:txBody>
          <a:bodyPr/>
          <a:lstStyle/>
          <a:p>
            <a:fld id="{8F4DE413-AA16-411B-B70C-F8F0F5035938}" type="datetime3">
              <a:rPr lang="en-US" smtClean="0"/>
              <a:t>23 October 2025</a:t>
            </a:fld>
            <a:endParaRPr lang="en-IN" dirty="0"/>
          </a:p>
        </p:txBody>
      </p:sp>
      <p:sp>
        <p:nvSpPr>
          <p:cNvPr id="6" name="Footer Placeholder 5">
            <a:extLst>
              <a:ext uri="{FF2B5EF4-FFF2-40B4-BE49-F238E27FC236}">
                <a16:creationId xmlns:a16="http://schemas.microsoft.com/office/drawing/2014/main" id="{D8601461-720E-4840-BF9B-D9C7BF8C9E4E}"/>
              </a:ext>
            </a:extLst>
          </p:cNvPr>
          <p:cNvSpPr>
            <a:spLocks noGrp="1"/>
          </p:cNvSpPr>
          <p:nvPr>
            <p:ph type="ftr" sz="quarter" idx="11"/>
          </p:nvPr>
        </p:nvSpPr>
        <p:spPr>
          <a:xfrm>
            <a:off x="4556126" y="6471244"/>
            <a:ext cx="3086100" cy="180000"/>
          </a:xfrm>
          <a:prstGeom prst="rect">
            <a:avLst/>
          </a:prstGeom>
        </p:spPr>
        <p:txBody>
          <a:bodyPr/>
          <a:lstStyle/>
          <a:p>
            <a:pPr algn="ctr"/>
            <a:r>
              <a:rPr lang="en-US" dirty="0"/>
              <a:t>Corporate restructuring: integration and rationalization</a:t>
            </a:r>
          </a:p>
        </p:txBody>
      </p:sp>
      <p:sp>
        <p:nvSpPr>
          <p:cNvPr id="7" name="Slide Number Placeholder 6">
            <a:extLst>
              <a:ext uri="{FF2B5EF4-FFF2-40B4-BE49-F238E27FC236}">
                <a16:creationId xmlns:a16="http://schemas.microsoft.com/office/drawing/2014/main" id="{AAACE970-AAFF-42C7-8A32-759BAA7BA43A}"/>
              </a:ext>
            </a:extLst>
          </p:cNvPr>
          <p:cNvSpPr>
            <a:spLocks noGrp="1"/>
          </p:cNvSpPr>
          <p:nvPr>
            <p:ph type="sldNum" sz="quarter" idx="12"/>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388193352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648" y="1869442"/>
            <a:ext cx="5393208" cy="4256075"/>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9632" y="1869442"/>
            <a:ext cx="5393208" cy="4256075"/>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9"/>
          <p:cNvSpPr>
            <a:spLocks noGrp="1"/>
          </p:cNvSpPr>
          <p:nvPr>
            <p:ph type="body" sz="quarter" idx="12"/>
          </p:nvPr>
        </p:nvSpPr>
        <p:spPr>
          <a:xfrm>
            <a:off x="609918" y="1137920"/>
            <a:ext cx="5393208" cy="640800"/>
          </a:xfrm>
        </p:spPr>
        <p:txBody>
          <a:bodyPr anchor="t" anchorCtr="0"/>
          <a:lstStyle>
            <a:lvl1pPr>
              <a:buNone/>
              <a:defRPr b="1">
                <a:solidFill>
                  <a:schemeClr val="bg1"/>
                </a:solidFill>
              </a:defRPr>
            </a:lvl1pPr>
          </a:lstStyle>
          <a:p>
            <a:pPr lvl="0"/>
            <a:endParaRPr lang="en-GB" dirty="0"/>
          </a:p>
        </p:txBody>
      </p:sp>
      <p:sp>
        <p:nvSpPr>
          <p:cNvPr id="11" name="Text Placeholder 9"/>
          <p:cNvSpPr>
            <a:spLocks noGrp="1"/>
          </p:cNvSpPr>
          <p:nvPr>
            <p:ph type="body" sz="quarter" idx="13"/>
          </p:nvPr>
        </p:nvSpPr>
        <p:spPr>
          <a:xfrm>
            <a:off x="6199632" y="1137920"/>
            <a:ext cx="5393208" cy="640800"/>
          </a:xfrm>
        </p:spPr>
        <p:txBody>
          <a:bodyPr anchor="t" anchorCtr="0"/>
          <a:lstStyle>
            <a:lvl1pPr>
              <a:buNone/>
              <a:defRPr b="1">
                <a:solidFill>
                  <a:schemeClr val="bg1"/>
                </a:solidFill>
              </a:defRPr>
            </a:lvl1pPr>
          </a:lstStyle>
          <a:p>
            <a:pPr lvl="0"/>
            <a:endParaRPr lang="en-GB" dirty="0"/>
          </a:p>
        </p:txBody>
      </p:sp>
      <p:sp>
        <p:nvSpPr>
          <p:cNvPr id="2" name="Title 1"/>
          <p:cNvSpPr>
            <a:spLocks noGrp="1"/>
          </p:cNvSpPr>
          <p:nvPr>
            <p:ph type="title"/>
          </p:nvPr>
        </p:nvSpPr>
        <p:spPr>
          <a:xfrm>
            <a:off x="609919" y="294200"/>
            <a:ext cx="10978515" cy="590880"/>
          </a:xfrm>
        </p:spPr>
        <p:txBody>
          <a:bodyPr/>
          <a:lstStyle>
            <a:lvl1pPr>
              <a:defRPr>
                <a:solidFill>
                  <a:schemeClr val="bg1"/>
                </a:solidFill>
              </a:defRPr>
            </a:lvl1pPr>
          </a:lstStyle>
          <a:p>
            <a:r>
              <a:rPr lang="en-US" dirty="0"/>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dirty="0">
              <a:solidFill>
                <a:schemeClr val="bg1"/>
              </a:solidFill>
            </a:endParaRPr>
          </a:p>
        </p:txBody>
      </p:sp>
      <p:sp>
        <p:nvSpPr>
          <p:cNvPr id="5" name="Date Placeholder 4">
            <a:extLst>
              <a:ext uri="{FF2B5EF4-FFF2-40B4-BE49-F238E27FC236}">
                <a16:creationId xmlns:a16="http://schemas.microsoft.com/office/drawing/2014/main" id="{6A3CD3F7-62DC-4CC4-8F34-C353DB087D7C}"/>
              </a:ext>
            </a:extLst>
          </p:cNvPr>
          <p:cNvSpPr>
            <a:spLocks noGrp="1"/>
          </p:cNvSpPr>
          <p:nvPr>
            <p:ph type="dt" sz="half" idx="14"/>
          </p:nvPr>
        </p:nvSpPr>
        <p:spPr>
          <a:xfrm>
            <a:off x="1428928" y="6471244"/>
            <a:ext cx="1191258" cy="180000"/>
          </a:xfrm>
          <a:prstGeom prst="rect">
            <a:avLst/>
          </a:prstGeom>
        </p:spPr>
        <p:txBody>
          <a:bodyPr/>
          <a:lstStyle/>
          <a:p>
            <a:fld id="{3EA29C5F-2197-45E1-83EB-432BBCDF3FB0}" type="datetime3">
              <a:rPr lang="en-US" smtClean="0"/>
              <a:t>23 October 2025</a:t>
            </a:fld>
            <a:endParaRPr lang="en-IN" dirty="0"/>
          </a:p>
        </p:txBody>
      </p:sp>
      <p:sp>
        <p:nvSpPr>
          <p:cNvPr id="6" name="Footer Placeholder 5">
            <a:extLst>
              <a:ext uri="{FF2B5EF4-FFF2-40B4-BE49-F238E27FC236}">
                <a16:creationId xmlns:a16="http://schemas.microsoft.com/office/drawing/2014/main" id="{4BD2EC01-3D34-4D32-9B76-5269D1AA4651}"/>
              </a:ext>
            </a:extLst>
          </p:cNvPr>
          <p:cNvSpPr>
            <a:spLocks noGrp="1"/>
          </p:cNvSpPr>
          <p:nvPr>
            <p:ph type="ftr" sz="quarter" idx="15"/>
          </p:nvPr>
        </p:nvSpPr>
        <p:spPr>
          <a:xfrm>
            <a:off x="4556126" y="6471244"/>
            <a:ext cx="3086100" cy="180000"/>
          </a:xfrm>
          <a:prstGeom prst="rect">
            <a:avLst/>
          </a:prstGeom>
        </p:spPr>
        <p:txBody>
          <a:bodyPr/>
          <a:lstStyle/>
          <a:p>
            <a:pPr algn="ctr"/>
            <a:r>
              <a:rPr lang="en-US" dirty="0"/>
              <a:t>Corporate restructuring: integration and rationalization</a:t>
            </a:r>
          </a:p>
        </p:txBody>
      </p:sp>
      <p:sp>
        <p:nvSpPr>
          <p:cNvPr id="7" name="Slide Number Placeholder 6">
            <a:extLst>
              <a:ext uri="{FF2B5EF4-FFF2-40B4-BE49-F238E27FC236}">
                <a16:creationId xmlns:a16="http://schemas.microsoft.com/office/drawing/2014/main" id="{24BE1C2B-4DA4-468F-9976-85F6CBF826F1}"/>
              </a:ext>
            </a:extLst>
          </p:cNvPr>
          <p:cNvSpPr>
            <a:spLocks noGrp="1"/>
          </p:cNvSpPr>
          <p:nvPr>
            <p:ph type="sldNum" sz="quarter" idx="16"/>
          </p:nvPr>
        </p:nvSpPr>
        <p:spPr>
          <a:xfrm>
            <a:off x="617222" y="6471244"/>
            <a:ext cx="663066" cy="180000"/>
          </a:xfrm>
          <a:prstGeom prst="rect">
            <a:avLst/>
          </a:prstGeom>
        </p:spPr>
        <p:txBody>
          <a:body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164439524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slideLayout" Target="../slideLayouts/slideLayout66.xml"/><Relationship Id="rId26" Type="http://schemas.openxmlformats.org/officeDocument/2006/relationships/slideLayout" Target="../slideLayouts/slideLayout74.xml"/><Relationship Id="rId3" Type="http://schemas.openxmlformats.org/officeDocument/2006/relationships/slideLayout" Target="../slideLayouts/slideLayout51.xml"/><Relationship Id="rId21" Type="http://schemas.openxmlformats.org/officeDocument/2006/relationships/slideLayout" Target="../slideLayouts/slideLayout69.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5" Type="http://schemas.openxmlformats.org/officeDocument/2006/relationships/slideLayout" Target="../slideLayouts/slideLayout73.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0" Type="http://schemas.openxmlformats.org/officeDocument/2006/relationships/slideLayout" Target="../slideLayouts/slideLayout68.xml"/><Relationship Id="rId29" Type="http://schemas.openxmlformats.org/officeDocument/2006/relationships/slideLayout" Target="../slideLayouts/slideLayout77.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24" Type="http://schemas.openxmlformats.org/officeDocument/2006/relationships/slideLayout" Target="../slideLayouts/slideLayout72.xml"/><Relationship Id="rId32" Type="http://schemas.openxmlformats.org/officeDocument/2006/relationships/theme" Target="../theme/theme2.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23" Type="http://schemas.openxmlformats.org/officeDocument/2006/relationships/slideLayout" Target="../slideLayouts/slideLayout71.xml"/><Relationship Id="rId28" Type="http://schemas.openxmlformats.org/officeDocument/2006/relationships/slideLayout" Target="../slideLayouts/slideLayout76.xml"/><Relationship Id="rId10" Type="http://schemas.openxmlformats.org/officeDocument/2006/relationships/slideLayout" Target="../slideLayouts/slideLayout58.xml"/><Relationship Id="rId19" Type="http://schemas.openxmlformats.org/officeDocument/2006/relationships/slideLayout" Target="../slideLayouts/slideLayout67.xml"/><Relationship Id="rId31" Type="http://schemas.openxmlformats.org/officeDocument/2006/relationships/slideLayout" Target="../slideLayouts/slideLayout79.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 Id="rId22" Type="http://schemas.openxmlformats.org/officeDocument/2006/relationships/slideLayout" Target="../slideLayouts/slideLayout70.xml"/><Relationship Id="rId27" Type="http://schemas.openxmlformats.org/officeDocument/2006/relationships/slideLayout" Target="../slideLayouts/slideLayout75.xml"/><Relationship Id="rId30" Type="http://schemas.openxmlformats.org/officeDocument/2006/relationships/slideLayout" Target="../slideLayouts/slideLayout78.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92.xml"/><Relationship Id="rId18" Type="http://schemas.openxmlformats.org/officeDocument/2006/relationships/slideLayout" Target="../slideLayouts/slideLayout97.xml"/><Relationship Id="rId26" Type="http://schemas.openxmlformats.org/officeDocument/2006/relationships/slideLayout" Target="../slideLayouts/slideLayout105.xml"/><Relationship Id="rId21" Type="http://schemas.openxmlformats.org/officeDocument/2006/relationships/slideLayout" Target="../slideLayouts/slideLayout100.xml"/><Relationship Id="rId34" Type="http://schemas.openxmlformats.org/officeDocument/2006/relationships/tags" Target="../tags/tag1.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17" Type="http://schemas.openxmlformats.org/officeDocument/2006/relationships/slideLayout" Target="../slideLayouts/slideLayout96.xml"/><Relationship Id="rId25" Type="http://schemas.openxmlformats.org/officeDocument/2006/relationships/slideLayout" Target="../slideLayouts/slideLayout104.xml"/><Relationship Id="rId33" Type="http://schemas.openxmlformats.org/officeDocument/2006/relationships/theme" Target="../theme/theme3.xml"/><Relationship Id="rId2" Type="http://schemas.openxmlformats.org/officeDocument/2006/relationships/slideLayout" Target="../slideLayouts/slideLayout81.xml"/><Relationship Id="rId16" Type="http://schemas.openxmlformats.org/officeDocument/2006/relationships/slideLayout" Target="../slideLayouts/slideLayout95.xml"/><Relationship Id="rId20" Type="http://schemas.openxmlformats.org/officeDocument/2006/relationships/slideLayout" Target="../slideLayouts/slideLayout99.xml"/><Relationship Id="rId29" Type="http://schemas.openxmlformats.org/officeDocument/2006/relationships/slideLayout" Target="../slideLayouts/slideLayout108.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24" Type="http://schemas.openxmlformats.org/officeDocument/2006/relationships/slideLayout" Target="../slideLayouts/slideLayout103.xml"/><Relationship Id="rId32" Type="http://schemas.openxmlformats.org/officeDocument/2006/relationships/slideLayout" Target="../slideLayouts/slideLayout111.xml"/><Relationship Id="rId37" Type="http://schemas.openxmlformats.org/officeDocument/2006/relationships/image" Target="../media/image8.emf"/><Relationship Id="rId5" Type="http://schemas.openxmlformats.org/officeDocument/2006/relationships/slideLayout" Target="../slideLayouts/slideLayout84.xml"/><Relationship Id="rId15" Type="http://schemas.openxmlformats.org/officeDocument/2006/relationships/slideLayout" Target="../slideLayouts/slideLayout94.xml"/><Relationship Id="rId23" Type="http://schemas.openxmlformats.org/officeDocument/2006/relationships/slideLayout" Target="../slideLayouts/slideLayout102.xml"/><Relationship Id="rId28" Type="http://schemas.openxmlformats.org/officeDocument/2006/relationships/slideLayout" Target="../slideLayouts/slideLayout107.xml"/><Relationship Id="rId36" Type="http://schemas.openxmlformats.org/officeDocument/2006/relationships/oleObject" Target="../embeddings/oleObject1.bin"/><Relationship Id="rId10" Type="http://schemas.openxmlformats.org/officeDocument/2006/relationships/slideLayout" Target="../slideLayouts/slideLayout89.xml"/><Relationship Id="rId19" Type="http://schemas.openxmlformats.org/officeDocument/2006/relationships/slideLayout" Target="../slideLayouts/slideLayout98.xml"/><Relationship Id="rId31" Type="http://schemas.openxmlformats.org/officeDocument/2006/relationships/slideLayout" Target="../slideLayouts/slideLayout110.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slideLayout" Target="../slideLayouts/slideLayout93.xml"/><Relationship Id="rId22" Type="http://schemas.openxmlformats.org/officeDocument/2006/relationships/slideLayout" Target="../slideLayouts/slideLayout101.xml"/><Relationship Id="rId27" Type="http://schemas.openxmlformats.org/officeDocument/2006/relationships/slideLayout" Target="../slideLayouts/slideLayout106.xml"/><Relationship Id="rId30" Type="http://schemas.openxmlformats.org/officeDocument/2006/relationships/slideLayout" Target="../slideLayouts/slideLayout109.xml"/><Relationship Id="rId35" Type="http://schemas.openxmlformats.org/officeDocument/2006/relationships/tags" Target="../tags/tag2.xml"/><Relationship Id="rId8" Type="http://schemas.openxmlformats.org/officeDocument/2006/relationships/slideLayout" Target="../slideLayouts/slideLayout87.xml"/><Relationship Id="rId3" Type="http://schemas.openxmlformats.org/officeDocument/2006/relationships/slideLayout" Target="../slideLayouts/slideLayout82.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24.xml"/><Relationship Id="rId18" Type="http://schemas.openxmlformats.org/officeDocument/2006/relationships/slideLayout" Target="../slideLayouts/slideLayout129.xml"/><Relationship Id="rId26" Type="http://schemas.openxmlformats.org/officeDocument/2006/relationships/slideLayout" Target="../slideLayouts/slideLayout137.xml"/><Relationship Id="rId39" Type="http://schemas.openxmlformats.org/officeDocument/2006/relationships/slideLayout" Target="../slideLayouts/slideLayout150.xml"/><Relationship Id="rId21" Type="http://schemas.openxmlformats.org/officeDocument/2006/relationships/slideLayout" Target="../slideLayouts/slideLayout132.xml"/><Relationship Id="rId34" Type="http://schemas.openxmlformats.org/officeDocument/2006/relationships/slideLayout" Target="../slideLayouts/slideLayout145.xml"/><Relationship Id="rId42" Type="http://schemas.openxmlformats.org/officeDocument/2006/relationships/slideLayout" Target="../slideLayouts/slideLayout153.xml"/><Relationship Id="rId47" Type="http://schemas.openxmlformats.org/officeDocument/2006/relationships/slideLayout" Target="../slideLayouts/slideLayout158.xml"/><Relationship Id="rId50" Type="http://schemas.openxmlformats.org/officeDocument/2006/relationships/theme" Target="../theme/theme4.xml"/><Relationship Id="rId7" Type="http://schemas.openxmlformats.org/officeDocument/2006/relationships/slideLayout" Target="../slideLayouts/slideLayout118.xml"/><Relationship Id="rId2" Type="http://schemas.openxmlformats.org/officeDocument/2006/relationships/slideLayout" Target="../slideLayouts/slideLayout113.xml"/><Relationship Id="rId16" Type="http://schemas.openxmlformats.org/officeDocument/2006/relationships/slideLayout" Target="../slideLayouts/slideLayout127.xml"/><Relationship Id="rId29" Type="http://schemas.openxmlformats.org/officeDocument/2006/relationships/slideLayout" Target="../slideLayouts/slideLayout140.xml"/><Relationship Id="rId11" Type="http://schemas.openxmlformats.org/officeDocument/2006/relationships/slideLayout" Target="../slideLayouts/slideLayout122.xml"/><Relationship Id="rId24" Type="http://schemas.openxmlformats.org/officeDocument/2006/relationships/slideLayout" Target="../slideLayouts/slideLayout135.xml"/><Relationship Id="rId32" Type="http://schemas.openxmlformats.org/officeDocument/2006/relationships/slideLayout" Target="../slideLayouts/slideLayout143.xml"/><Relationship Id="rId37" Type="http://schemas.openxmlformats.org/officeDocument/2006/relationships/slideLayout" Target="../slideLayouts/slideLayout148.xml"/><Relationship Id="rId40" Type="http://schemas.openxmlformats.org/officeDocument/2006/relationships/slideLayout" Target="../slideLayouts/slideLayout151.xml"/><Relationship Id="rId45" Type="http://schemas.openxmlformats.org/officeDocument/2006/relationships/slideLayout" Target="../slideLayouts/slideLayout156.xml"/><Relationship Id="rId5" Type="http://schemas.openxmlformats.org/officeDocument/2006/relationships/slideLayout" Target="../slideLayouts/slideLayout116.xml"/><Relationship Id="rId15" Type="http://schemas.openxmlformats.org/officeDocument/2006/relationships/slideLayout" Target="../slideLayouts/slideLayout126.xml"/><Relationship Id="rId23" Type="http://schemas.openxmlformats.org/officeDocument/2006/relationships/slideLayout" Target="../slideLayouts/slideLayout134.xml"/><Relationship Id="rId28" Type="http://schemas.openxmlformats.org/officeDocument/2006/relationships/slideLayout" Target="../slideLayouts/slideLayout139.xml"/><Relationship Id="rId36" Type="http://schemas.openxmlformats.org/officeDocument/2006/relationships/slideLayout" Target="../slideLayouts/slideLayout147.xml"/><Relationship Id="rId49" Type="http://schemas.openxmlformats.org/officeDocument/2006/relationships/slideLayout" Target="../slideLayouts/slideLayout160.xml"/><Relationship Id="rId10" Type="http://schemas.openxmlformats.org/officeDocument/2006/relationships/slideLayout" Target="../slideLayouts/slideLayout121.xml"/><Relationship Id="rId19" Type="http://schemas.openxmlformats.org/officeDocument/2006/relationships/slideLayout" Target="../slideLayouts/slideLayout130.xml"/><Relationship Id="rId31" Type="http://schemas.openxmlformats.org/officeDocument/2006/relationships/slideLayout" Target="../slideLayouts/slideLayout142.xml"/><Relationship Id="rId44" Type="http://schemas.openxmlformats.org/officeDocument/2006/relationships/slideLayout" Target="../slideLayouts/slideLayout155.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slideLayout" Target="../slideLayouts/slideLayout125.xml"/><Relationship Id="rId22" Type="http://schemas.openxmlformats.org/officeDocument/2006/relationships/slideLayout" Target="../slideLayouts/slideLayout133.xml"/><Relationship Id="rId27" Type="http://schemas.openxmlformats.org/officeDocument/2006/relationships/slideLayout" Target="../slideLayouts/slideLayout138.xml"/><Relationship Id="rId30" Type="http://schemas.openxmlformats.org/officeDocument/2006/relationships/slideLayout" Target="../slideLayouts/slideLayout141.xml"/><Relationship Id="rId35" Type="http://schemas.openxmlformats.org/officeDocument/2006/relationships/slideLayout" Target="../slideLayouts/slideLayout146.xml"/><Relationship Id="rId43" Type="http://schemas.openxmlformats.org/officeDocument/2006/relationships/slideLayout" Target="../slideLayouts/slideLayout154.xml"/><Relationship Id="rId48" Type="http://schemas.openxmlformats.org/officeDocument/2006/relationships/slideLayout" Target="../slideLayouts/slideLayout159.xml"/><Relationship Id="rId8" Type="http://schemas.openxmlformats.org/officeDocument/2006/relationships/slideLayout" Target="../slideLayouts/slideLayout119.xml"/><Relationship Id="rId3" Type="http://schemas.openxmlformats.org/officeDocument/2006/relationships/slideLayout" Target="../slideLayouts/slideLayout114.xml"/><Relationship Id="rId12" Type="http://schemas.openxmlformats.org/officeDocument/2006/relationships/slideLayout" Target="../slideLayouts/slideLayout123.xml"/><Relationship Id="rId17" Type="http://schemas.openxmlformats.org/officeDocument/2006/relationships/slideLayout" Target="../slideLayouts/slideLayout128.xml"/><Relationship Id="rId25" Type="http://schemas.openxmlformats.org/officeDocument/2006/relationships/slideLayout" Target="../slideLayouts/slideLayout136.xml"/><Relationship Id="rId33" Type="http://schemas.openxmlformats.org/officeDocument/2006/relationships/slideLayout" Target="../slideLayouts/slideLayout144.xml"/><Relationship Id="rId38" Type="http://schemas.openxmlformats.org/officeDocument/2006/relationships/slideLayout" Target="../slideLayouts/slideLayout149.xml"/><Relationship Id="rId46" Type="http://schemas.openxmlformats.org/officeDocument/2006/relationships/slideLayout" Target="../slideLayouts/slideLayout157.xml"/><Relationship Id="rId20" Type="http://schemas.openxmlformats.org/officeDocument/2006/relationships/slideLayout" Target="../slideLayouts/slideLayout131.xml"/><Relationship Id="rId41" Type="http://schemas.openxmlformats.org/officeDocument/2006/relationships/slideLayout" Target="../slideLayouts/slideLayout152.xml"/><Relationship Id="rId1" Type="http://schemas.openxmlformats.org/officeDocument/2006/relationships/slideLayout" Target="../slideLayouts/slideLayout112.xml"/><Relationship Id="rId6" Type="http://schemas.openxmlformats.org/officeDocument/2006/relationships/slideLayout" Target="../slideLayouts/slideLayout11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68.xml"/><Relationship Id="rId13" Type="http://schemas.openxmlformats.org/officeDocument/2006/relationships/image" Target="../media/image14.jpg"/><Relationship Id="rId3" Type="http://schemas.openxmlformats.org/officeDocument/2006/relationships/slideLayout" Target="../slideLayouts/slideLayout163.xml"/><Relationship Id="rId7" Type="http://schemas.openxmlformats.org/officeDocument/2006/relationships/slideLayout" Target="../slideLayouts/slideLayout167.xml"/><Relationship Id="rId12" Type="http://schemas.openxmlformats.org/officeDocument/2006/relationships/theme" Target="../theme/theme5.xml"/><Relationship Id="rId2" Type="http://schemas.openxmlformats.org/officeDocument/2006/relationships/slideLayout" Target="../slideLayouts/slideLayout162.xml"/><Relationship Id="rId1" Type="http://schemas.openxmlformats.org/officeDocument/2006/relationships/slideLayout" Target="../slideLayouts/slideLayout161.xml"/><Relationship Id="rId6" Type="http://schemas.openxmlformats.org/officeDocument/2006/relationships/slideLayout" Target="../slideLayouts/slideLayout166.xml"/><Relationship Id="rId11" Type="http://schemas.openxmlformats.org/officeDocument/2006/relationships/slideLayout" Target="../slideLayouts/slideLayout171.xml"/><Relationship Id="rId5" Type="http://schemas.openxmlformats.org/officeDocument/2006/relationships/slideLayout" Target="../slideLayouts/slideLayout165.xml"/><Relationship Id="rId10" Type="http://schemas.openxmlformats.org/officeDocument/2006/relationships/slideLayout" Target="../slideLayouts/slideLayout170.xml"/><Relationship Id="rId4" Type="http://schemas.openxmlformats.org/officeDocument/2006/relationships/slideLayout" Target="../slideLayouts/slideLayout164.xml"/><Relationship Id="rId9" Type="http://schemas.openxmlformats.org/officeDocument/2006/relationships/slideLayout" Target="../slideLayouts/slideLayout16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918" y="294200"/>
            <a:ext cx="10978515" cy="590880"/>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609918" y="1137920"/>
            <a:ext cx="10978515" cy="4947920"/>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9" name="Group 4">
            <a:extLst>
              <a:ext uri="{FF2B5EF4-FFF2-40B4-BE49-F238E27FC236}">
                <a16:creationId xmlns:a16="http://schemas.microsoft.com/office/drawing/2014/main" id="{ABA621AC-91DA-4716-A450-56540FA39C36}"/>
              </a:ext>
            </a:extLst>
          </p:cNvPr>
          <p:cNvGrpSpPr>
            <a:grpSpLocks noChangeAspect="1"/>
          </p:cNvGrpSpPr>
          <p:nvPr userDrawn="1"/>
        </p:nvGrpSpPr>
        <p:grpSpPr bwMode="auto">
          <a:xfrm>
            <a:off x="11287125" y="6356350"/>
            <a:ext cx="303213" cy="311150"/>
            <a:chOff x="7110" y="4004"/>
            <a:chExt cx="191" cy="196"/>
          </a:xfrm>
        </p:grpSpPr>
        <p:sp>
          <p:nvSpPr>
            <p:cNvPr id="11" name="Freeform 5">
              <a:extLst>
                <a:ext uri="{FF2B5EF4-FFF2-40B4-BE49-F238E27FC236}">
                  <a16:creationId xmlns:a16="http://schemas.microsoft.com/office/drawing/2014/main" id="{76E3EDA9-8EAC-419E-8C11-4E1E158AF762}"/>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 name="Freeform 6">
              <a:extLst>
                <a:ext uri="{FF2B5EF4-FFF2-40B4-BE49-F238E27FC236}">
                  <a16:creationId xmlns:a16="http://schemas.microsoft.com/office/drawing/2014/main" id="{ABC9458B-8C2C-486A-8ADE-F22CCDC7E2F8}"/>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 name="Freeform 7">
              <a:extLst>
                <a:ext uri="{FF2B5EF4-FFF2-40B4-BE49-F238E27FC236}">
                  <a16:creationId xmlns:a16="http://schemas.microsoft.com/office/drawing/2014/main" id="{0A4C4046-69B4-41DA-AA2E-E892AEC9AA90}"/>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
        <p:nvSpPr>
          <p:cNvPr id="19" name="Date Placeholder 3">
            <a:extLst>
              <a:ext uri="{FF2B5EF4-FFF2-40B4-BE49-F238E27FC236}">
                <a16:creationId xmlns:a16="http://schemas.microsoft.com/office/drawing/2014/main" id="{600772EA-C6B0-4F5D-AA59-01C0858EFADB}"/>
              </a:ext>
            </a:extLst>
          </p:cNvPr>
          <p:cNvSpPr>
            <a:spLocks noGrp="1"/>
          </p:cNvSpPr>
          <p:nvPr>
            <p:ph type="dt" sz="half" idx="2"/>
          </p:nvPr>
        </p:nvSpPr>
        <p:spPr>
          <a:xfrm>
            <a:off x="1428928" y="6471244"/>
            <a:ext cx="1191258" cy="180000"/>
          </a:xfrm>
          <a:prstGeom prst="rect">
            <a:avLst/>
          </a:prstGeom>
        </p:spPr>
        <p:txBody>
          <a:bodyPr vert="horz" lIns="0" tIns="0" rIns="0" bIns="0" rtlCol="0" anchor="ctr"/>
          <a:lstStyle>
            <a:lvl1pPr marL="0" algn="l" defTabSz="914400" rtl="0" eaLnBrk="1" latinLnBrk="0" hangingPunct="1">
              <a:defRPr lang="en-IN" sz="800" kern="1200" smtClean="0">
                <a:solidFill>
                  <a:schemeClr val="bg1"/>
                </a:solidFill>
                <a:latin typeface="EYInterstate" panose="02000503020000020004" pitchFamily="2" charset="0"/>
                <a:ea typeface="+mn-ea"/>
                <a:cs typeface="+mn-cs"/>
              </a:defRPr>
            </a:lvl1pPr>
          </a:lstStyle>
          <a:p>
            <a:fld id="{9A071A70-30F9-41DC-9BE5-B1BBBB8CD376}" type="datetime3">
              <a:rPr lang="en-US" smtClean="0"/>
              <a:t>23 October 2025</a:t>
            </a:fld>
            <a:endParaRPr lang="en-IN" dirty="0"/>
          </a:p>
        </p:txBody>
      </p:sp>
      <p:sp>
        <p:nvSpPr>
          <p:cNvPr id="20" name="Footer Placeholder 4">
            <a:extLst>
              <a:ext uri="{FF2B5EF4-FFF2-40B4-BE49-F238E27FC236}">
                <a16:creationId xmlns:a16="http://schemas.microsoft.com/office/drawing/2014/main" id="{AC28FA70-87E4-49F4-AFDE-345AA28E0BE7}"/>
              </a:ext>
            </a:extLst>
          </p:cNvPr>
          <p:cNvSpPr>
            <a:spLocks noGrp="1"/>
          </p:cNvSpPr>
          <p:nvPr>
            <p:ph type="ftr" sz="quarter" idx="3"/>
          </p:nvPr>
        </p:nvSpPr>
        <p:spPr>
          <a:xfrm>
            <a:off x="3239188" y="6471244"/>
            <a:ext cx="3086100" cy="180000"/>
          </a:xfrm>
          <a:prstGeom prst="rect">
            <a:avLst/>
          </a:prstGeom>
        </p:spPr>
        <p:txBody>
          <a:bodyPr vert="horz" lIns="0" tIns="0" rIns="0" bIns="0" rtlCol="0" anchor="ctr"/>
          <a:lstStyle>
            <a:lvl1pPr marL="0" algn="l" defTabSz="914400" rtl="0" eaLnBrk="1" latinLnBrk="0" hangingPunct="1">
              <a:defRPr lang="en-IN" sz="800" kern="1200" dirty="0">
                <a:solidFill>
                  <a:schemeClr val="bg1"/>
                </a:solidFill>
                <a:latin typeface="EYInterstate" panose="02000503020000020004" pitchFamily="2" charset="0"/>
                <a:ea typeface="+mn-ea"/>
                <a:cs typeface="+mn-cs"/>
              </a:defRPr>
            </a:lvl1pPr>
          </a:lstStyle>
          <a:p>
            <a:r>
              <a:rPr lang="es-AR"/>
              <a:t>Impacto del COVID-19 en Argentina</a:t>
            </a:r>
            <a:endParaRPr lang="en-US" dirty="0"/>
          </a:p>
        </p:txBody>
      </p:sp>
      <p:sp>
        <p:nvSpPr>
          <p:cNvPr id="21" name="Slide Number Placeholder 5">
            <a:extLst>
              <a:ext uri="{FF2B5EF4-FFF2-40B4-BE49-F238E27FC236}">
                <a16:creationId xmlns:a16="http://schemas.microsoft.com/office/drawing/2014/main" id="{3B540F9A-D485-4BD0-B905-41F8A52593F8}"/>
              </a:ext>
            </a:extLst>
          </p:cNvPr>
          <p:cNvSpPr>
            <a:spLocks noGrp="1"/>
          </p:cNvSpPr>
          <p:nvPr>
            <p:ph type="sldNum" sz="quarter" idx="4"/>
          </p:nvPr>
        </p:nvSpPr>
        <p:spPr>
          <a:xfrm>
            <a:off x="617221" y="6471244"/>
            <a:ext cx="663066" cy="180000"/>
          </a:xfrm>
          <a:prstGeom prst="rect">
            <a:avLst/>
          </a:prstGeom>
        </p:spPr>
        <p:txBody>
          <a:bodyPr vert="horz" lIns="0" tIns="0" rIns="0" bIns="0" rtlCol="0" anchor="ctr"/>
          <a:lstStyle>
            <a:lvl1pPr marL="0" algn="l" defTabSz="914400" rtl="0" eaLnBrk="1" latinLnBrk="0" hangingPunct="1">
              <a:defRPr lang="en-IN" sz="800" kern="1200" smtClean="0">
                <a:solidFill>
                  <a:schemeClr val="bg1"/>
                </a:solidFill>
                <a:latin typeface="EYInterstate" panose="02000503020000020004" pitchFamily="2" charset="0"/>
                <a:ea typeface="+mn-ea"/>
                <a:cs typeface="+mn-cs"/>
              </a:defRPr>
            </a:lvl1p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1919714218"/>
      </p:ext>
    </p:extLst>
  </p:cSld>
  <p:clrMap bg1="lt1" tx1="dk1" bg2="lt2" tx2="dk2" accent1="accent1" accent2="accent2" accent3="accent3" accent4="accent4" accent5="accent5" accent6="accent6" hlink="hlink" folHlink="folHlink"/>
  <p:sldLayoutIdLst>
    <p:sldLayoutId id="2147483890" r:id="rId1"/>
    <p:sldLayoutId id="2147483825" r:id="rId2"/>
    <p:sldLayoutId id="2147483826" r:id="rId3"/>
    <p:sldLayoutId id="2147483827" r:id="rId4"/>
    <p:sldLayoutId id="2147483875" r:id="rId5"/>
    <p:sldLayoutId id="2147483873" r:id="rId6"/>
    <p:sldLayoutId id="2147483872" r:id="rId7"/>
    <p:sldLayoutId id="2147483828" r:id="rId8"/>
    <p:sldLayoutId id="2147483877" r:id="rId9"/>
    <p:sldLayoutId id="2147483876" r:id="rId10"/>
    <p:sldLayoutId id="2147483871" r:id="rId11"/>
    <p:sldLayoutId id="2147483829" r:id="rId12"/>
    <p:sldLayoutId id="2147483923" r:id="rId13"/>
    <p:sldLayoutId id="2147483921" r:id="rId14"/>
    <p:sldLayoutId id="2147483830" r:id="rId15"/>
    <p:sldLayoutId id="2147483831" r:id="rId16"/>
    <p:sldLayoutId id="2147483832" r:id="rId17"/>
    <p:sldLayoutId id="2147483833" r:id="rId18"/>
    <p:sldLayoutId id="2147483834" r:id="rId19"/>
    <p:sldLayoutId id="2147483835" r:id="rId20"/>
    <p:sldLayoutId id="2147483836" r:id="rId21"/>
    <p:sldLayoutId id="2147483837" r:id="rId22"/>
    <p:sldLayoutId id="2147483838" r:id="rId23"/>
    <p:sldLayoutId id="2147483874" r:id="rId24"/>
    <p:sldLayoutId id="2147483839" r:id="rId25"/>
    <p:sldLayoutId id="2147483925" r:id="rId26"/>
    <p:sldLayoutId id="2147483926" r:id="rId27"/>
    <p:sldLayoutId id="2147483840" r:id="rId28"/>
    <p:sldLayoutId id="2147483947" r:id="rId29"/>
    <p:sldLayoutId id="2147483948" r:id="rId30"/>
    <p:sldLayoutId id="2147483949" r:id="rId31"/>
    <p:sldLayoutId id="2147483950" r:id="rId32"/>
    <p:sldLayoutId id="2147483951" r:id="rId33"/>
    <p:sldLayoutId id="2147483952" r:id="rId34"/>
    <p:sldLayoutId id="2147483953" r:id="rId35"/>
    <p:sldLayoutId id="2147483954" r:id="rId36"/>
    <p:sldLayoutId id="2147483955" r:id="rId37"/>
    <p:sldLayoutId id="2147483956" r:id="rId38"/>
    <p:sldLayoutId id="2147483957" r:id="rId39"/>
    <p:sldLayoutId id="2147483958" r:id="rId40"/>
    <p:sldLayoutId id="2147483959" r:id="rId41"/>
    <p:sldLayoutId id="2147483960" r:id="rId42"/>
    <p:sldLayoutId id="2147483961" r:id="rId43"/>
    <p:sldLayoutId id="2147483962" r:id="rId44"/>
    <p:sldLayoutId id="2147483963" r:id="rId45"/>
    <p:sldLayoutId id="2147483964" r:id="rId46"/>
    <p:sldLayoutId id="2147483965" r:id="rId47"/>
    <p:sldLayoutId id="2147483966" r:id="rId48"/>
  </p:sldLayoutIdLst>
  <p:hf hdr="0" dt="0"/>
  <p:txStyles>
    <p:titleStyle>
      <a:lvl1pPr algn="l" defTabSz="914400" rtl="0" eaLnBrk="1" latinLnBrk="0" hangingPunct="1">
        <a:lnSpc>
          <a:spcPct val="85000"/>
        </a:lnSpc>
        <a:spcBef>
          <a:spcPct val="0"/>
        </a:spcBef>
        <a:buNone/>
        <a:defRPr sz="2400" b="0" kern="1200">
          <a:solidFill>
            <a:schemeClr val="bg1"/>
          </a:solidFill>
          <a:latin typeface="EYInterstate Light" panose="02000506000000020004" pitchFamily="2" charset="0"/>
          <a:ea typeface="+mj-ea"/>
          <a:cs typeface="Arial" pitchFamily="34" charset="0"/>
        </a:defRPr>
      </a:lvl1pPr>
    </p:titleStyle>
    <p:bodyStyle>
      <a:lvl1pPr marL="356616" indent="-356616" algn="l" defTabSz="914400" rtl="0" eaLnBrk="1" latinLnBrk="0" hangingPunct="1">
        <a:spcBef>
          <a:spcPct val="20000"/>
        </a:spcBef>
        <a:buClr>
          <a:schemeClr val="tx2"/>
        </a:buClr>
        <a:buSzPct val="110000"/>
        <a:buFont typeface="EYInterstate Light" panose="02000506000000020004" pitchFamily="2" charset="0"/>
        <a:buChar char="•"/>
        <a:defRPr sz="2000" kern="1200">
          <a:solidFill>
            <a:schemeClr val="bg1"/>
          </a:solidFill>
          <a:latin typeface="EYInterstate Light" panose="02000506000000020004" pitchFamily="2" charset="0"/>
          <a:ea typeface="+mn-ea"/>
          <a:cs typeface="+mn-cs"/>
        </a:defRPr>
      </a:lvl1pPr>
      <a:lvl2pPr marL="713232" indent="-356616" algn="l" defTabSz="914400" rtl="0" eaLnBrk="1" latinLnBrk="0" hangingPunct="1">
        <a:spcBef>
          <a:spcPct val="20000"/>
        </a:spcBef>
        <a:buClr>
          <a:schemeClr val="tx2"/>
        </a:buClr>
        <a:buSzPct val="110000"/>
        <a:buFont typeface="EYInterstate Light" panose="02000506000000020004" pitchFamily="2" charset="0"/>
        <a:buChar char="•"/>
        <a:defRPr sz="1800" kern="1200">
          <a:solidFill>
            <a:schemeClr val="bg1"/>
          </a:solidFill>
          <a:latin typeface="EYInterstate Light" panose="02000506000000020004" pitchFamily="2" charset="0"/>
          <a:ea typeface="+mn-ea"/>
          <a:cs typeface="+mn-cs"/>
        </a:defRPr>
      </a:lvl2pPr>
      <a:lvl3pPr marL="1069848" indent="-356616" algn="l" defTabSz="914400" rtl="0" eaLnBrk="1" latinLnBrk="0" hangingPunct="1">
        <a:spcBef>
          <a:spcPct val="20000"/>
        </a:spcBef>
        <a:buClr>
          <a:schemeClr val="tx2"/>
        </a:buClr>
        <a:buSzPct val="110000"/>
        <a:buFont typeface="EYInterstate Light" panose="02000506000000020004" pitchFamily="2" charset="0"/>
        <a:buChar char="•"/>
        <a:defRPr sz="1600" kern="1200">
          <a:solidFill>
            <a:schemeClr val="bg1"/>
          </a:solidFill>
          <a:latin typeface="EYInterstate Light" panose="02000506000000020004" pitchFamily="2" charset="0"/>
          <a:ea typeface="+mn-ea"/>
          <a:cs typeface="+mn-cs"/>
        </a:defRPr>
      </a:lvl3pPr>
      <a:lvl4pPr marL="1426464" indent="-356616" algn="l" defTabSz="914400" rtl="0" eaLnBrk="1" latinLnBrk="0" hangingPunct="1">
        <a:spcBef>
          <a:spcPct val="20000"/>
        </a:spcBef>
        <a:buClr>
          <a:schemeClr val="tx2"/>
        </a:buClr>
        <a:buSzPct val="110000"/>
        <a:buFont typeface="EYInterstate Light" panose="02000506000000020004" pitchFamily="2" charset="0"/>
        <a:buChar char="•"/>
        <a:defRPr sz="1400" kern="1200">
          <a:solidFill>
            <a:schemeClr val="bg1"/>
          </a:solidFill>
          <a:latin typeface="EYInterstate Light" panose="02000506000000020004" pitchFamily="2" charset="0"/>
          <a:ea typeface="+mn-ea"/>
          <a:cs typeface="+mn-cs"/>
        </a:defRPr>
      </a:lvl4pPr>
      <a:lvl5pPr marL="1783080" indent="-356616" algn="l" defTabSz="914400" rtl="0" eaLnBrk="1" latinLnBrk="0" hangingPunct="1">
        <a:spcBef>
          <a:spcPct val="20000"/>
        </a:spcBef>
        <a:buClr>
          <a:schemeClr val="tx2"/>
        </a:buClr>
        <a:buSzPct val="110000"/>
        <a:buFont typeface="EYInterstate Light" panose="02000506000000020004" pitchFamily="2" charset="0"/>
        <a:buChar char="•"/>
        <a:defRPr sz="1200" kern="1200">
          <a:solidFill>
            <a:schemeClr val="bg1"/>
          </a:solidFill>
          <a:latin typeface="EYInterstate Light" panose="02000506000000020004"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918" y="294200"/>
            <a:ext cx="10978515" cy="590880"/>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609918" y="1137920"/>
            <a:ext cx="10978515" cy="4947920"/>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14" name="Group 4">
            <a:extLst>
              <a:ext uri="{FF2B5EF4-FFF2-40B4-BE49-F238E27FC236}">
                <a16:creationId xmlns:a16="http://schemas.microsoft.com/office/drawing/2014/main" id="{7E89FB01-0304-4B7A-83F4-087FD710583C}"/>
              </a:ext>
            </a:extLst>
          </p:cNvPr>
          <p:cNvGrpSpPr>
            <a:grpSpLocks noChangeAspect="1"/>
          </p:cNvGrpSpPr>
          <p:nvPr userDrawn="1"/>
        </p:nvGrpSpPr>
        <p:grpSpPr bwMode="auto">
          <a:xfrm>
            <a:off x="11287125" y="6356350"/>
            <a:ext cx="303213" cy="311150"/>
            <a:chOff x="7110" y="4004"/>
            <a:chExt cx="191" cy="196"/>
          </a:xfrm>
        </p:grpSpPr>
        <p:sp>
          <p:nvSpPr>
            <p:cNvPr id="15" name="Freeform 5">
              <a:extLst>
                <a:ext uri="{FF2B5EF4-FFF2-40B4-BE49-F238E27FC236}">
                  <a16:creationId xmlns:a16="http://schemas.microsoft.com/office/drawing/2014/main" id="{4DE1CE93-8A80-4A24-92CA-71C05E453718}"/>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 name="Freeform 6">
              <a:extLst>
                <a:ext uri="{FF2B5EF4-FFF2-40B4-BE49-F238E27FC236}">
                  <a16:creationId xmlns:a16="http://schemas.microsoft.com/office/drawing/2014/main" id="{769AC85D-6BA0-4E5B-A206-FB7E85E0DDBE}"/>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 name="Freeform 7">
              <a:extLst>
                <a:ext uri="{FF2B5EF4-FFF2-40B4-BE49-F238E27FC236}">
                  <a16:creationId xmlns:a16="http://schemas.microsoft.com/office/drawing/2014/main" id="{5A99D1FF-A731-4C56-AEC5-4C61FAC74874}"/>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
        <p:nvSpPr>
          <p:cNvPr id="20" name="Date Placeholder 3">
            <a:extLst>
              <a:ext uri="{FF2B5EF4-FFF2-40B4-BE49-F238E27FC236}">
                <a16:creationId xmlns:a16="http://schemas.microsoft.com/office/drawing/2014/main" id="{7FA7D49F-D989-4CDB-9335-913430F7425F}"/>
              </a:ext>
            </a:extLst>
          </p:cNvPr>
          <p:cNvSpPr>
            <a:spLocks noGrp="1"/>
          </p:cNvSpPr>
          <p:nvPr>
            <p:ph type="dt" sz="half" idx="2"/>
          </p:nvPr>
        </p:nvSpPr>
        <p:spPr>
          <a:xfrm>
            <a:off x="1428928" y="6471244"/>
            <a:ext cx="1191258" cy="180000"/>
          </a:xfrm>
          <a:prstGeom prst="rect">
            <a:avLst/>
          </a:prstGeom>
        </p:spPr>
        <p:txBody>
          <a:bodyPr/>
          <a:lstStyle>
            <a:lvl1pPr marL="0" algn="l" defTabSz="914400" rtl="0" eaLnBrk="1" latinLnBrk="0" hangingPunct="1">
              <a:defRPr lang="en-US" sz="800" kern="1200" smtClean="0">
                <a:solidFill>
                  <a:schemeClr val="bg1"/>
                </a:solidFill>
                <a:latin typeface="EYInterstate" panose="02000503020000020004" pitchFamily="2" charset="0"/>
                <a:ea typeface="+mn-ea"/>
                <a:cs typeface="+mn-cs"/>
              </a:defRPr>
            </a:lvl1pPr>
          </a:lstStyle>
          <a:p>
            <a:fld id="{FEFA1A0C-D0ED-460E-80C2-8065BB4CE63F}" type="datetime3">
              <a:rPr lang="en-US" smtClean="0"/>
              <a:t>23 October 2025</a:t>
            </a:fld>
            <a:endParaRPr lang="en-IN" dirty="0"/>
          </a:p>
        </p:txBody>
      </p:sp>
      <p:sp>
        <p:nvSpPr>
          <p:cNvPr id="21" name="Footer Placeholder 4">
            <a:extLst>
              <a:ext uri="{FF2B5EF4-FFF2-40B4-BE49-F238E27FC236}">
                <a16:creationId xmlns:a16="http://schemas.microsoft.com/office/drawing/2014/main" id="{26944631-E8AF-4601-B721-3347E3AFB2F4}"/>
              </a:ext>
            </a:extLst>
          </p:cNvPr>
          <p:cNvSpPr>
            <a:spLocks noGrp="1"/>
          </p:cNvSpPr>
          <p:nvPr>
            <p:ph type="ftr" sz="quarter" idx="3"/>
          </p:nvPr>
        </p:nvSpPr>
        <p:spPr>
          <a:xfrm>
            <a:off x="3239188" y="6471244"/>
            <a:ext cx="3086100" cy="180000"/>
          </a:xfrm>
          <a:prstGeom prst="rect">
            <a:avLst/>
          </a:prstGeom>
        </p:spPr>
        <p:txBody>
          <a:bodyPr/>
          <a:lstStyle>
            <a:lvl1pPr marL="0" algn="l" defTabSz="914400" rtl="0" eaLnBrk="1" latinLnBrk="0" hangingPunct="1">
              <a:defRPr lang="en-US" sz="800" kern="1200" smtClean="0">
                <a:solidFill>
                  <a:schemeClr val="bg1"/>
                </a:solidFill>
                <a:latin typeface="EYInterstate" panose="02000503020000020004" pitchFamily="2" charset="0"/>
                <a:ea typeface="+mn-ea"/>
                <a:cs typeface="+mn-cs"/>
              </a:defRPr>
            </a:lvl1pPr>
          </a:lstStyle>
          <a:p>
            <a:r>
              <a:rPr lang="es-AR"/>
              <a:t>Impacto del COVID-19 en Argentina</a:t>
            </a:r>
            <a:endParaRPr lang="en-IN" dirty="0"/>
          </a:p>
        </p:txBody>
      </p:sp>
      <p:sp>
        <p:nvSpPr>
          <p:cNvPr id="22" name="Slide Number Placeholder 5">
            <a:extLst>
              <a:ext uri="{FF2B5EF4-FFF2-40B4-BE49-F238E27FC236}">
                <a16:creationId xmlns:a16="http://schemas.microsoft.com/office/drawing/2014/main" id="{1E733AAD-1BCD-417D-A2A4-521F133E28CB}"/>
              </a:ext>
            </a:extLst>
          </p:cNvPr>
          <p:cNvSpPr>
            <a:spLocks noGrp="1"/>
          </p:cNvSpPr>
          <p:nvPr>
            <p:ph type="sldNum" sz="quarter" idx="4"/>
          </p:nvPr>
        </p:nvSpPr>
        <p:spPr>
          <a:xfrm>
            <a:off x="617221" y="6471244"/>
            <a:ext cx="663066" cy="180000"/>
          </a:xfrm>
          <a:prstGeom prst="rect">
            <a:avLst/>
          </a:prstGeom>
        </p:spPr>
        <p:txBody>
          <a:bodyPr/>
          <a:lstStyle>
            <a:lvl1pPr marL="0" algn="l" defTabSz="914400" rtl="0" eaLnBrk="1" latinLnBrk="0" hangingPunct="1">
              <a:defRPr lang="en-GB" sz="800" kern="1200" smtClean="0">
                <a:solidFill>
                  <a:schemeClr val="bg1"/>
                </a:solidFill>
                <a:latin typeface="EYInterstate" panose="02000503020000020004" pitchFamily="2" charset="0"/>
                <a:ea typeface="+mn-ea"/>
                <a:cs typeface="+mn-cs"/>
              </a:defRPr>
            </a:lvl1pPr>
          </a:lstStyle>
          <a:p>
            <a:r>
              <a:rPr lang="en-IN" dirty="0"/>
              <a:t>Page </a:t>
            </a:r>
            <a:fld id="{F1BC30E3-FFE5-4B91-AA19-87A149EBB9EE}" type="slidenum">
              <a:rPr smtClean="0"/>
              <a:pPr/>
              <a:t>‹Nº›</a:t>
            </a:fld>
            <a:endParaRPr dirty="0"/>
          </a:p>
        </p:txBody>
      </p:sp>
    </p:spTree>
    <p:extLst>
      <p:ext uri="{BB962C8B-B14F-4D97-AF65-F5344CB8AC3E}">
        <p14:creationId xmlns:p14="http://schemas.microsoft.com/office/powerpoint/2010/main" val="2945010009"/>
      </p:ext>
    </p:extLst>
  </p:cSld>
  <p:clrMap bg1="lt1" tx1="dk1" bg2="lt2" tx2="dk2" accent1="accent1" accent2="accent2" accent3="accent3" accent4="accent4" accent5="accent5" accent6="accent6" hlink="hlink" folHlink="folHlink"/>
  <p:sldLayoutIdLst>
    <p:sldLayoutId id="2147483893" r:id="rId1"/>
    <p:sldLayoutId id="2147483894" r:id="rId2"/>
    <p:sldLayoutId id="2147483895" r:id="rId3"/>
    <p:sldLayoutId id="2147483896" r:id="rId4"/>
    <p:sldLayoutId id="2147483897" r:id="rId5"/>
    <p:sldLayoutId id="2147483898" r:id="rId6"/>
    <p:sldLayoutId id="2147483899" r:id="rId7"/>
    <p:sldLayoutId id="2147483900" r:id="rId8"/>
    <p:sldLayoutId id="2147483901" r:id="rId9"/>
    <p:sldLayoutId id="2147483903" r:id="rId10"/>
    <p:sldLayoutId id="2147483919" r:id="rId11"/>
    <p:sldLayoutId id="2147483922" r:id="rId12"/>
    <p:sldLayoutId id="2147483924" r:id="rId13"/>
    <p:sldLayoutId id="2147483904" r:id="rId14"/>
    <p:sldLayoutId id="2147483905" r:id="rId15"/>
    <p:sldLayoutId id="2147483906" r:id="rId16"/>
    <p:sldLayoutId id="2147483907" r:id="rId17"/>
    <p:sldLayoutId id="2147483908" r:id="rId18"/>
    <p:sldLayoutId id="2147483909" r:id="rId19"/>
    <p:sldLayoutId id="2147483910" r:id="rId20"/>
    <p:sldLayoutId id="2147483911" r:id="rId21"/>
    <p:sldLayoutId id="2147483912" r:id="rId22"/>
    <p:sldLayoutId id="2147483913" r:id="rId23"/>
    <p:sldLayoutId id="2147483914" r:id="rId24"/>
    <p:sldLayoutId id="2147483915" r:id="rId25"/>
    <p:sldLayoutId id="2147483916" r:id="rId26"/>
    <p:sldLayoutId id="2147483917" r:id="rId27"/>
    <p:sldLayoutId id="2147483927" r:id="rId28"/>
    <p:sldLayoutId id="2147483928" r:id="rId29"/>
    <p:sldLayoutId id="2147483918" r:id="rId30"/>
    <p:sldLayoutId id="2147483920" r:id="rId31"/>
  </p:sldLayoutIdLst>
  <p:hf hdr="0" dt="0"/>
  <p:txStyles>
    <p:titleStyle>
      <a:lvl1pPr algn="l" defTabSz="914400" rtl="0" eaLnBrk="1" latinLnBrk="0" hangingPunct="1">
        <a:lnSpc>
          <a:spcPct val="85000"/>
        </a:lnSpc>
        <a:spcBef>
          <a:spcPct val="0"/>
        </a:spcBef>
        <a:buNone/>
        <a:defRPr sz="2400" b="0" kern="1200">
          <a:solidFill>
            <a:schemeClr val="bg1"/>
          </a:solidFill>
          <a:latin typeface="EYInterstate Light" panose="02000506000000020004" pitchFamily="2" charset="0"/>
          <a:ea typeface="+mj-ea"/>
          <a:cs typeface="Arial" pitchFamily="34" charset="0"/>
        </a:defRPr>
      </a:lvl1pPr>
    </p:titleStyle>
    <p:bodyStyle>
      <a:lvl1pPr marL="356616" indent="-356616" algn="l" defTabSz="914400" rtl="0" eaLnBrk="1" latinLnBrk="0" hangingPunct="1">
        <a:spcBef>
          <a:spcPct val="20000"/>
        </a:spcBef>
        <a:buClr>
          <a:schemeClr val="tx2"/>
        </a:buClr>
        <a:buSzPct val="110000"/>
        <a:buFont typeface="EYInterstate Light" panose="02000506000000020004" pitchFamily="2" charset="0"/>
        <a:buChar char="•"/>
        <a:defRPr sz="2000" kern="1200">
          <a:solidFill>
            <a:schemeClr val="bg1"/>
          </a:solidFill>
          <a:latin typeface="EYInterstate Light" panose="02000506000000020004" pitchFamily="2" charset="0"/>
          <a:ea typeface="+mn-ea"/>
          <a:cs typeface="+mn-cs"/>
        </a:defRPr>
      </a:lvl1pPr>
      <a:lvl2pPr marL="713232" indent="-356616" algn="l" defTabSz="914400" rtl="0" eaLnBrk="1" latinLnBrk="0" hangingPunct="1">
        <a:spcBef>
          <a:spcPct val="20000"/>
        </a:spcBef>
        <a:buClr>
          <a:schemeClr val="tx2"/>
        </a:buClr>
        <a:buSzPct val="110000"/>
        <a:buFont typeface="EYInterstate Light" panose="02000506000000020004" pitchFamily="2" charset="0"/>
        <a:buChar char="•"/>
        <a:defRPr sz="1800" kern="1200">
          <a:solidFill>
            <a:schemeClr val="bg1"/>
          </a:solidFill>
          <a:latin typeface="EYInterstate Light" panose="02000506000000020004" pitchFamily="2" charset="0"/>
          <a:ea typeface="+mn-ea"/>
          <a:cs typeface="+mn-cs"/>
        </a:defRPr>
      </a:lvl2pPr>
      <a:lvl3pPr marL="1069848" indent="-356616" algn="l" defTabSz="914400" rtl="0" eaLnBrk="1" latinLnBrk="0" hangingPunct="1">
        <a:spcBef>
          <a:spcPct val="20000"/>
        </a:spcBef>
        <a:buClr>
          <a:schemeClr val="tx2"/>
        </a:buClr>
        <a:buSzPct val="110000"/>
        <a:buFont typeface="EYInterstate Light" panose="02000506000000020004" pitchFamily="2" charset="0"/>
        <a:buChar char="•"/>
        <a:defRPr sz="1600" kern="1200">
          <a:solidFill>
            <a:schemeClr val="bg1"/>
          </a:solidFill>
          <a:latin typeface="EYInterstate Light" panose="02000506000000020004" pitchFamily="2" charset="0"/>
          <a:ea typeface="+mn-ea"/>
          <a:cs typeface="+mn-cs"/>
        </a:defRPr>
      </a:lvl3pPr>
      <a:lvl4pPr marL="1426464" indent="-356616" algn="l" defTabSz="914400" rtl="0" eaLnBrk="1" latinLnBrk="0" hangingPunct="1">
        <a:spcBef>
          <a:spcPct val="20000"/>
        </a:spcBef>
        <a:buClr>
          <a:schemeClr val="tx2"/>
        </a:buClr>
        <a:buSzPct val="110000"/>
        <a:buFont typeface="EYInterstate Light" panose="02000506000000020004" pitchFamily="2" charset="0"/>
        <a:buChar char="•"/>
        <a:defRPr sz="1400" kern="1200">
          <a:solidFill>
            <a:schemeClr val="bg1"/>
          </a:solidFill>
          <a:latin typeface="EYInterstate Light" panose="02000506000000020004" pitchFamily="2" charset="0"/>
          <a:ea typeface="+mn-ea"/>
          <a:cs typeface="+mn-cs"/>
        </a:defRPr>
      </a:lvl4pPr>
      <a:lvl5pPr marL="1783080" indent="-356616" algn="l" defTabSz="914400" rtl="0" eaLnBrk="1" latinLnBrk="0" hangingPunct="1">
        <a:spcBef>
          <a:spcPct val="20000"/>
        </a:spcBef>
        <a:buClr>
          <a:schemeClr val="tx2"/>
        </a:buClr>
        <a:buSzPct val="110000"/>
        <a:buFont typeface="EYInterstate Light" panose="02000506000000020004" pitchFamily="2" charset="0"/>
        <a:buChar char="•"/>
        <a:defRPr sz="1200" kern="1200">
          <a:solidFill>
            <a:schemeClr val="bg1"/>
          </a:solidFill>
          <a:latin typeface="EYInterstate Light" panose="02000506000000020004"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B4E22532-6A99-467B-B0BA-6C82B7DFC704}"/>
              </a:ext>
            </a:extLst>
          </p:cNvPr>
          <p:cNvGraphicFramePr>
            <a:graphicFrameLocks noChangeAspect="1"/>
          </p:cNvGraphicFramePr>
          <p:nvPr userDrawn="1">
            <p:custDataLst>
              <p:tags r:id="rId34"/>
            </p:custDataLst>
            <p:extLst>
              <p:ext uri="{D42A27DB-BD31-4B8C-83A1-F6EECF244321}">
                <p14:modId xmlns:p14="http://schemas.microsoft.com/office/powerpoint/2010/main" val="5433494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6" imgW="347" imgH="348" progId="TCLayout.ActiveDocument.1">
                  <p:embed/>
                </p:oleObj>
              </mc:Choice>
              <mc:Fallback>
                <p:oleObj name="think-cell Slide" r:id="rId36" imgW="347" imgH="348" progId="TCLayout.ActiveDocument.1">
                  <p:embed/>
                  <p:pic>
                    <p:nvPicPr>
                      <p:cNvPr id="5" name="Object 4" hidden="1">
                        <a:extLst>
                          <a:ext uri="{FF2B5EF4-FFF2-40B4-BE49-F238E27FC236}">
                            <a16:creationId xmlns:a16="http://schemas.microsoft.com/office/drawing/2014/main" id="{B4E22532-6A99-467B-B0BA-6C82B7DFC704}"/>
                          </a:ext>
                        </a:extLst>
                      </p:cNvPr>
                      <p:cNvPicPr/>
                      <p:nvPr/>
                    </p:nvPicPr>
                    <p:blipFill>
                      <a:blip r:embed="rId37"/>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E676A9C7-36CD-484A-BB84-0B5B432D0817}"/>
              </a:ext>
            </a:extLst>
          </p:cNvPr>
          <p:cNvSpPr/>
          <p:nvPr userDrawn="1">
            <p:custDataLst>
              <p:tags r:id="rId35"/>
            </p:custDataLst>
          </p:nvPr>
        </p:nvSpPr>
        <p:spPr>
          <a:xfrm>
            <a:off x="0" y="0"/>
            <a:ext cx="158750" cy="15875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marL="0" lvl="0" indent="0" algn="ctr"/>
            <a:endParaRPr lang="en-US" sz="2399" b="0" i="0" baseline="0" dirty="0">
              <a:solidFill>
                <a:schemeClr val="tx1"/>
              </a:solidFill>
              <a:latin typeface="EYInterstate Light" panose="02000506000000020004" pitchFamily="2" charset="0"/>
              <a:ea typeface="+mj-ea"/>
              <a:cs typeface="Arial" panose="020B0604020202020204" pitchFamily="34" charset="0"/>
              <a:sym typeface="EYInterstate Light" panose="02000506000000020004" pitchFamily="2" charset="0"/>
            </a:endParaRPr>
          </a:p>
        </p:txBody>
      </p:sp>
      <p:sp>
        <p:nvSpPr>
          <p:cNvPr id="2" name="Title Placeholder 1"/>
          <p:cNvSpPr>
            <a:spLocks noGrp="1"/>
          </p:cNvSpPr>
          <p:nvPr>
            <p:ph type="title"/>
          </p:nvPr>
        </p:nvSpPr>
        <p:spPr>
          <a:xfrm>
            <a:off x="609919" y="294200"/>
            <a:ext cx="10978515" cy="590880"/>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609919" y="1137920"/>
            <a:ext cx="10978515" cy="4947920"/>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14" name="Group 4">
            <a:extLst>
              <a:ext uri="{FF2B5EF4-FFF2-40B4-BE49-F238E27FC236}">
                <a16:creationId xmlns:a16="http://schemas.microsoft.com/office/drawing/2014/main" id="{7E89FB01-0304-4B7A-83F4-087FD710583C}"/>
              </a:ext>
            </a:extLst>
          </p:cNvPr>
          <p:cNvGrpSpPr>
            <a:grpSpLocks noChangeAspect="1"/>
          </p:cNvGrpSpPr>
          <p:nvPr userDrawn="1"/>
        </p:nvGrpSpPr>
        <p:grpSpPr bwMode="auto">
          <a:xfrm>
            <a:off x="11287126" y="6356350"/>
            <a:ext cx="303213" cy="311150"/>
            <a:chOff x="7110" y="4004"/>
            <a:chExt cx="191" cy="196"/>
          </a:xfrm>
        </p:grpSpPr>
        <p:sp>
          <p:nvSpPr>
            <p:cNvPr id="15" name="Freeform 5">
              <a:extLst>
                <a:ext uri="{FF2B5EF4-FFF2-40B4-BE49-F238E27FC236}">
                  <a16:creationId xmlns:a16="http://schemas.microsoft.com/office/drawing/2014/main" id="{4DE1CE93-8A80-4A24-92CA-71C05E453718}"/>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6" name="Freeform 6">
              <a:extLst>
                <a:ext uri="{FF2B5EF4-FFF2-40B4-BE49-F238E27FC236}">
                  <a16:creationId xmlns:a16="http://schemas.microsoft.com/office/drawing/2014/main" id="{769AC85D-6BA0-4E5B-A206-FB7E85E0DDBE}"/>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7" name="Freeform 7">
              <a:extLst>
                <a:ext uri="{FF2B5EF4-FFF2-40B4-BE49-F238E27FC236}">
                  <a16:creationId xmlns:a16="http://schemas.microsoft.com/office/drawing/2014/main" id="{5A99D1FF-A731-4C56-AEC5-4C61FAC74874}"/>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grpSp>
    </p:spTree>
    <p:extLst>
      <p:ext uri="{BB962C8B-B14F-4D97-AF65-F5344CB8AC3E}">
        <p14:creationId xmlns:p14="http://schemas.microsoft.com/office/powerpoint/2010/main" val="2476787385"/>
      </p:ext>
    </p:extLst>
  </p:cSld>
  <p:clrMap bg1="lt1" tx1="dk1" bg2="lt2" tx2="dk2" accent1="accent1" accent2="accent2" accent3="accent3" accent4="accent4" accent5="accent5" accent6="accent6" hlink="hlink" folHlink="folHlink"/>
  <p:sldLayoutIdLst>
    <p:sldLayoutId id="2147483969" r:id="rId1"/>
    <p:sldLayoutId id="2147483970" r:id="rId2"/>
    <p:sldLayoutId id="2147483971" r:id="rId3"/>
    <p:sldLayoutId id="2147483972" r:id="rId4"/>
    <p:sldLayoutId id="2147483973" r:id="rId5"/>
    <p:sldLayoutId id="2147483974" r:id="rId6"/>
    <p:sldLayoutId id="2147483975" r:id="rId7"/>
    <p:sldLayoutId id="2147483976" r:id="rId8"/>
    <p:sldLayoutId id="2147483977" r:id="rId9"/>
    <p:sldLayoutId id="2147483978" r:id="rId10"/>
    <p:sldLayoutId id="2147483979" r:id="rId11"/>
    <p:sldLayoutId id="2147483980" r:id="rId12"/>
    <p:sldLayoutId id="2147483981" r:id="rId13"/>
    <p:sldLayoutId id="2147483982" r:id="rId14"/>
    <p:sldLayoutId id="2147483983" r:id="rId15"/>
    <p:sldLayoutId id="2147483984" r:id="rId16"/>
    <p:sldLayoutId id="2147483985" r:id="rId17"/>
    <p:sldLayoutId id="2147483986" r:id="rId18"/>
    <p:sldLayoutId id="2147483987" r:id="rId19"/>
    <p:sldLayoutId id="2147483988" r:id="rId20"/>
    <p:sldLayoutId id="2147483989" r:id="rId21"/>
    <p:sldLayoutId id="2147483990" r:id="rId22"/>
    <p:sldLayoutId id="2147483991" r:id="rId23"/>
    <p:sldLayoutId id="2147483992" r:id="rId24"/>
    <p:sldLayoutId id="2147483993" r:id="rId25"/>
    <p:sldLayoutId id="2147483994" r:id="rId26"/>
    <p:sldLayoutId id="2147483995" r:id="rId27"/>
    <p:sldLayoutId id="2147483996" r:id="rId28"/>
    <p:sldLayoutId id="2147483997" r:id="rId29"/>
    <p:sldLayoutId id="2147483998" r:id="rId30"/>
    <p:sldLayoutId id="2147483999" r:id="rId31"/>
    <p:sldLayoutId id="2147484000" r:id="rId32"/>
  </p:sldLayoutIdLst>
  <p:hf hdr="0" dt="0"/>
  <p:txStyles>
    <p:titleStyle>
      <a:lvl1pPr algn="l" defTabSz="913943" rtl="0" eaLnBrk="1" latinLnBrk="0" hangingPunct="1">
        <a:lnSpc>
          <a:spcPct val="85000"/>
        </a:lnSpc>
        <a:spcBef>
          <a:spcPct val="0"/>
        </a:spcBef>
        <a:buNone/>
        <a:defRPr sz="2399" b="0" kern="1200">
          <a:solidFill>
            <a:schemeClr val="bg1"/>
          </a:solidFill>
          <a:latin typeface="EYInterstate Light" panose="02000506000000020004" pitchFamily="2" charset="0"/>
          <a:ea typeface="+mj-ea"/>
          <a:cs typeface="Arial" pitchFamily="34" charset="0"/>
        </a:defRPr>
      </a:lvl1pPr>
    </p:titleStyle>
    <p:bodyStyle>
      <a:lvl1pPr marL="356438" indent="-356438" algn="l" defTabSz="913943" rtl="0" eaLnBrk="1" latinLnBrk="0" hangingPunct="1">
        <a:spcBef>
          <a:spcPct val="20000"/>
        </a:spcBef>
        <a:buClr>
          <a:schemeClr val="tx2"/>
        </a:buClr>
        <a:buSzPct val="110000"/>
        <a:buFont typeface="EYInterstate Light" panose="02000506000000020004" pitchFamily="2" charset="0"/>
        <a:buChar char="•"/>
        <a:defRPr sz="1999" kern="1200">
          <a:solidFill>
            <a:schemeClr val="bg1"/>
          </a:solidFill>
          <a:latin typeface="EYInterstate Light" panose="02000506000000020004" pitchFamily="2" charset="0"/>
          <a:ea typeface="+mn-ea"/>
          <a:cs typeface="+mn-cs"/>
        </a:defRPr>
      </a:lvl1pPr>
      <a:lvl2pPr marL="712875" indent="-356438" algn="l" defTabSz="913943" rtl="0" eaLnBrk="1" latinLnBrk="0" hangingPunct="1">
        <a:spcBef>
          <a:spcPct val="20000"/>
        </a:spcBef>
        <a:buClr>
          <a:schemeClr val="tx2"/>
        </a:buClr>
        <a:buSzPct val="110000"/>
        <a:buFont typeface="EYInterstate Light" panose="02000506000000020004" pitchFamily="2" charset="0"/>
        <a:buChar char="•"/>
        <a:defRPr sz="1799" kern="1200">
          <a:solidFill>
            <a:schemeClr val="bg1"/>
          </a:solidFill>
          <a:latin typeface="EYInterstate Light" panose="02000506000000020004" pitchFamily="2" charset="0"/>
          <a:ea typeface="+mn-ea"/>
          <a:cs typeface="+mn-cs"/>
        </a:defRPr>
      </a:lvl2pPr>
      <a:lvl3pPr marL="1069313" indent="-356438" algn="l" defTabSz="913943" rtl="0" eaLnBrk="1" latinLnBrk="0" hangingPunct="1">
        <a:spcBef>
          <a:spcPct val="20000"/>
        </a:spcBef>
        <a:buClr>
          <a:schemeClr val="tx2"/>
        </a:buClr>
        <a:buSzPct val="110000"/>
        <a:buFont typeface="EYInterstate Light" panose="02000506000000020004" pitchFamily="2" charset="0"/>
        <a:buChar char="•"/>
        <a:defRPr sz="1599" kern="1200">
          <a:solidFill>
            <a:schemeClr val="bg1"/>
          </a:solidFill>
          <a:latin typeface="EYInterstate Light" panose="02000506000000020004" pitchFamily="2" charset="0"/>
          <a:ea typeface="+mn-ea"/>
          <a:cs typeface="+mn-cs"/>
        </a:defRPr>
      </a:lvl3pPr>
      <a:lvl4pPr marL="1425751" indent="-356438" algn="l" defTabSz="913943" rtl="0" eaLnBrk="1" latinLnBrk="0" hangingPunct="1">
        <a:spcBef>
          <a:spcPct val="20000"/>
        </a:spcBef>
        <a:buClr>
          <a:schemeClr val="tx2"/>
        </a:buClr>
        <a:buSzPct val="110000"/>
        <a:buFont typeface="EYInterstate Light" panose="02000506000000020004" pitchFamily="2" charset="0"/>
        <a:buChar char="•"/>
        <a:defRPr sz="1399" kern="1200">
          <a:solidFill>
            <a:schemeClr val="bg1"/>
          </a:solidFill>
          <a:latin typeface="EYInterstate Light" panose="02000506000000020004" pitchFamily="2" charset="0"/>
          <a:ea typeface="+mn-ea"/>
          <a:cs typeface="+mn-cs"/>
        </a:defRPr>
      </a:lvl4pPr>
      <a:lvl5pPr marL="1782188" indent="-356438" algn="l" defTabSz="913943" rtl="0" eaLnBrk="1" latinLnBrk="0" hangingPunct="1">
        <a:spcBef>
          <a:spcPct val="20000"/>
        </a:spcBef>
        <a:buClr>
          <a:schemeClr val="tx2"/>
        </a:buClr>
        <a:buSzPct val="110000"/>
        <a:buFont typeface="EYInterstate Light" panose="02000506000000020004" pitchFamily="2" charset="0"/>
        <a:buChar char="•"/>
        <a:defRPr sz="1199" kern="1200">
          <a:solidFill>
            <a:schemeClr val="bg1"/>
          </a:solidFill>
          <a:latin typeface="EYInterstate Light" panose="02000506000000020004" pitchFamily="2" charset="0"/>
          <a:ea typeface="+mn-ea"/>
          <a:cs typeface="+mn-cs"/>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3943" rtl="0" eaLnBrk="1" latinLnBrk="0" hangingPunct="1">
        <a:defRPr sz="1799" kern="1200">
          <a:solidFill>
            <a:schemeClr val="tx1"/>
          </a:solidFill>
          <a:latin typeface="+mn-lt"/>
          <a:ea typeface="+mn-ea"/>
          <a:cs typeface="+mn-cs"/>
        </a:defRPr>
      </a:lvl1pPr>
      <a:lvl2pPr marL="456971" algn="l" defTabSz="913943" rtl="0" eaLnBrk="1" latinLnBrk="0" hangingPunct="1">
        <a:defRPr sz="1799" kern="1200">
          <a:solidFill>
            <a:schemeClr val="tx1"/>
          </a:solidFill>
          <a:latin typeface="+mn-lt"/>
          <a:ea typeface="+mn-ea"/>
          <a:cs typeface="+mn-cs"/>
        </a:defRPr>
      </a:lvl2pPr>
      <a:lvl3pPr marL="913943" algn="l" defTabSz="913943" rtl="0" eaLnBrk="1" latinLnBrk="0" hangingPunct="1">
        <a:defRPr sz="1799" kern="1200">
          <a:solidFill>
            <a:schemeClr val="tx1"/>
          </a:solidFill>
          <a:latin typeface="+mn-lt"/>
          <a:ea typeface="+mn-ea"/>
          <a:cs typeface="+mn-cs"/>
        </a:defRPr>
      </a:lvl3pPr>
      <a:lvl4pPr marL="1370914" algn="l" defTabSz="913943" rtl="0" eaLnBrk="1" latinLnBrk="0" hangingPunct="1">
        <a:defRPr sz="1799" kern="1200">
          <a:solidFill>
            <a:schemeClr val="tx1"/>
          </a:solidFill>
          <a:latin typeface="+mn-lt"/>
          <a:ea typeface="+mn-ea"/>
          <a:cs typeface="+mn-cs"/>
        </a:defRPr>
      </a:lvl4pPr>
      <a:lvl5pPr marL="1827886" algn="l" defTabSz="913943" rtl="0" eaLnBrk="1" latinLnBrk="0" hangingPunct="1">
        <a:defRPr sz="1799" kern="1200">
          <a:solidFill>
            <a:schemeClr val="tx1"/>
          </a:solidFill>
          <a:latin typeface="+mn-lt"/>
          <a:ea typeface="+mn-ea"/>
          <a:cs typeface="+mn-cs"/>
        </a:defRPr>
      </a:lvl5pPr>
      <a:lvl6pPr marL="2284857" algn="l" defTabSz="913943" rtl="0" eaLnBrk="1" latinLnBrk="0" hangingPunct="1">
        <a:defRPr sz="1799" kern="1200">
          <a:solidFill>
            <a:schemeClr val="tx1"/>
          </a:solidFill>
          <a:latin typeface="+mn-lt"/>
          <a:ea typeface="+mn-ea"/>
          <a:cs typeface="+mn-cs"/>
        </a:defRPr>
      </a:lvl6pPr>
      <a:lvl7pPr marL="2741828" algn="l" defTabSz="913943" rtl="0" eaLnBrk="1" latinLnBrk="0" hangingPunct="1">
        <a:defRPr sz="1799" kern="1200">
          <a:solidFill>
            <a:schemeClr val="tx1"/>
          </a:solidFill>
          <a:latin typeface="+mn-lt"/>
          <a:ea typeface="+mn-ea"/>
          <a:cs typeface="+mn-cs"/>
        </a:defRPr>
      </a:lvl7pPr>
      <a:lvl8pPr marL="3198800" algn="l" defTabSz="913943" rtl="0" eaLnBrk="1" latinLnBrk="0" hangingPunct="1">
        <a:defRPr sz="1799" kern="1200">
          <a:solidFill>
            <a:schemeClr val="tx1"/>
          </a:solidFill>
          <a:latin typeface="+mn-lt"/>
          <a:ea typeface="+mn-ea"/>
          <a:cs typeface="+mn-cs"/>
        </a:defRPr>
      </a:lvl8pPr>
      <a:lvl9pPr marL="3655771" algn="l" defTabSz="913943"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919" y="294200"/>
            <a:ext cx="10978515" cy="590880"/>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609919" y="1137920"/>
            <a:ext cx="10978515" cy="4947920"/>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9" name="Group 4">
            <a:extLst>
              <a:ext uri="{FF2B5EF4-FFF2-40B4-BE49-F238E27FC236}">
                <a16:creationId xmlns:a16="http://schemas.microsoft.com/office/drawing/2014/main" id="{ABA621AC-91DA-4716-A450-56540FA39C36}"/>
              </a:ext>
            </a:extLst>
          </p:cNvPr>
          <p:cNvGrpSpPr>
            <a:grpSpLocks noChangeAspect="1"/>
          </p:cNvGrpSpPr>
          <p:nvPr userDrawn="1"/>
        </p:nvGrpSpPr>
        <p:grpSpPr bwMode="auto">
          <a:xfrm>
            <a:off x="11287126" y="6356350"/>
            <a:ext cx="303213" cy="311150"/>
            <a:chOff x="7110" y="4004"/>
            <a:chExt cx="191" cy="196"/>
          </a:xfrm>
        </p:grpSpPr>
        <p:sp>
          <p:nvSpPr>
            <p:cNvPr id="11" name="Freeform 5">
              <a:extLst>
                <a:ext uri="{FF2B5EF4-FFF2-40B4-BE49-F238E27FC236}">
                  <a16:creationId xmlns:a16="http://schemas.microsoft.com/office/drawing/2014/main" id="{76E3EDA9-8EAC-419E-8C11-4E1E158AF762}"/>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2" name="Freeform 6">
              <a:extLst>
                <a:ext uri="{FF2B5EF4-FFF2-40B4-BE49-F238E27FC236}">
                  <a16:creationId xmlns:a16="http://schemas.microsoft.com/office/drawing/2014/main" id="{ABC9458B-8C2C-486A-8ADE-F22CCDC7E2F8}"/>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sp>
          <p:nvSpPr>
            <p:cNvPr id="14" name="Freeform 7">
              <a:extLst>
                <a:ext uri="{FF2B5EF4-FFF2-40B4-BE49-F238E27FC236}">
                  <a16:creationId xmlns:a16="http://schemas.microsoft.com/office/drawing/2014/main" id="{0A4C4046-69B4-41DA-AA2E-E892AEC9AA90}"/>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dirty="0"/>
            </a:p>
          </p:txBody>
        </p:sp>
      </p:grpSp>
      <p:sp>
        <p:nvSpPr>
          <p:cNvPr id="19" name="Date Placeholder 3">
            <a:extLst>
              <a:ext uri="{FF2B5EF4-FFF2-40B4-BE49-F238E27FC236}">
                <a16:creationId xmlns:a16="http://schemas.microsoft.com/office/drawing/2014/main" id="{600772EA-C6B0-4F5D-AA59-01C0858EFADB}"/>
              </a:ext>
            </a:extLst>
          </p:cNvPr>
          <p:cNvSpPr>
            <a:spLocks noGrp="1"/>
          </p:cNvSpPr>
          <p:nvPr>
            <p:ph type="dt" sz="half" idx="2"/>
          </p:nvPr>
        </p:nvSpPr>
        <p:spPr>
          <a:xfrm>
            <a:off x="1428928" y="6471244"/>
            <a:ext cx="1191258" cy="180000"/>
          </a:xfrm>
          <a:prstGeom prst="rect">
            <a:avLst/>
          </a:prstGeom>
        </p:spPr>
        <p:txBody>
          <a:bodyPr vert="horz" lIns="0" tIns="0" rIns="0" bIns="0" rtlCol="0" anchor="ctr"/>
          <a:lstStyle>
            <a:lvl1pPr marL="0" algn="l" defTabSz="913943" rtl="0" eaLnBrk="1" latinLnBrk="0" hangingPunct="1">
              <a:defRPr lang="en-IN" sz="800" kern="1200" smtClean="0">
                <a:solidFill>
                  <a:schemeClr val="bg1"/>
                </a:solidFill>
                <a:latin typeface="EYInterstate" panose="02000503020000020004" pitchFamily="2" charset="0"/>
                <a:ea typeface="+mn-ea"/>
                <a:cs typeface="+mn-cs"/>
              </a:defRPr>
            </a:lvl1pPr>
          </a:lstStyle>
          <a:p>
            <a:fld id="{CD05BAC6-7084-4B5E-A926-4CA635F89C64}" type="datetime3">
              <a:rPr lang="en-US" smtClean="0"/>
              <a:t>23 October 2025</a:t>
            </a:fld>
            <a:endParaRPr lang="en-IN" dirty="0"/>
          </a:p>
        </p:txBody>
      </p:sp>
      <p:sp>
        <p:nvSpPr>
          <p:cNvPr id="20" name="Footer Placeholder 4">
            <a:extLst>
              <a:ext uri="{FF2B5EF4-FFF2-40B4-BE49-F238E27FC236}">
                <a16:creationId xmlns:a16="http://schemas.microsoft.com/office/drawing/2014/main" id="{AC28FA70-87E4-49F4-AFDE-345AA28E0BE7}"/>
              </a:ext>
            </a:extLst>
          </p:cNvPr>
          <p:cNvSpPr>
            <a:spLocks noGrp="1"/>
          </p:cNvSpPr>
          <p:nvPr>
            <p:ph type="ftr" sz="quarter" idx="3"/>
          </p:nvPr>
        </p:nvSpPr>
        <p:spPr>
          <a:xfrm>
            <a:off x="3239188" y="6471244"/>
            <a:ext cx="3086100" cy="180000"/>
          </a:xfrm>
          <a:prstGeom prst="rect">
            <a:avLst/>
          </a:prstGeom>
        </p:spPr>
        <p:txBody>
          <a:bodyPr vert="horz" lIns="0" tIns="0" rIns="0" bIns="0" rtlCol="0" anchor="ctr"/>
          <a:lstStyle>
            <a:lvl1pPr marL="0" algn="l" defTabSz="913943" rtl="0" eaLnBrk="1" latinLnBrk="0" hangingPunct="1">
              <a:defRPr lang="en-IN" sz="800" kern="1200" dirty="0">
                <a:solidFill>
                  <a:schemeClr val="bg1"/>
                </a:solidFill>
                <a:latin typeface="EYInterstate" panose="02000503020000020004" pitchFamily="2" charset="0"/>
                <a:ea typeface="+mn-ea"/>
                <a:cs typeface="+mn-cs"/>
              </a:defRPr>
            </a:lvl1pPr>
          </a:lstStyle>
          <a:p>
            <a:r>
              <a:rPr lang="en-US" dirty="0"/>
              <a:t>Presentation title</a:t>
            </a:r>
          </a:p>
        </p:txBody>
      </p:sp>
      <p:sp>
        <p:nvSpPr>
          <p:cNvPr id="21" name="Slide Number Placeholder 5">
            <a:extLst>
              <a:ext uri="{FF2B5EF4-FFF2-40B4-BE49-F238E27FC236}">
                <a16:creationId xmlns:a16="http://schemas.microsoft.com/office/drawing/2014/main" id="{3B540F9A-D485-4BD0-B905-41F8A52593F8}"/>
              </a:ext>
            </a:extLst>
          </p:cNvPr>
          <p:cNvSpPr>
            <a:spLocks noGrp="1"/>
          </p:cNvSpPr>
          <p:nvPr>
            <p:ph type="sldNum" sz="quarter" idx="4"/>
          </p:nvPr>
        </p:nvSpPr>
        <p:spPr>
          <a:xfrm>
            <a:off x="617222" y="6471244"/>
            <a:ext cx="663066" cy="180000"/>
          </a:xfrm>
          <a:prstGeom prst="rect">
            <a:avLst/>
          </a:prstGeom>
        </p:spPr>
        <p:txBody>
          <a:bodyPr vert="horz" lIns="0" tIns="0" rIns="0" bIns="0" rtlCol="0" anchor="ctr"/>
          <a:lstStyle>
            <a:lvl1pPr marL="0" algn="l" defTabSz="913943" rtl="0" eaLnBrk="1" latinLnBrk="0" hangingPunct="1">
              <a:defRPr lang="en-IN" sz="800" kern="1200" smtClean="0">
                <a:solidFill>
                  <a:schemeClr val="bg1"/>
                </a:solidFill>
                <a:latin typeface="EYInterstate" panose="02000503020000020004" pitchFamily="2" charset="0"/>
                <a:ea typeface="+mn-ea"/>
                <a:cs typeface="+mn-cs"/>
              </a:defRPr>
            </a:lvl1pPr>
          </a:lstStyle>
          <a:p>
            <a:r>
              <a:rPr lang="en-GB" dirty="0"/>
              <a:t>Page </a:t>
            </a:r>
            <a:fld id="{F1BC30E3-FFE5-4B91-AA19-87A149EBB9EE}" type="slidenum">
              <a:rPr smtClean="0"/>
              <a:pPr/>
              <a:t>‹Nº›</a:t>
            </a:fld>
            <a:endParaRPr dirty="0"/>
          </a:p>
        </p:txBody>
      </p:sp>
    </p:spTree>
    <p:extLst>
      <p:ext uri="{BB962C8B-B14F-4D97-AF65-F5344CB8AC3E}">
        <p14:creationId xmlns:p14="http://schemas.microsoft.com/office/powerpoint/2010/main" val="4051603713"/>
      </p:ext>
    </p:extLst>
  </p:cSld>
  <p:clrMap bg1="lt1" tx1="dk1" bg2="lt2" tx2="dk2" accent1="accent1" accent2="accent2" accent3="accent3" accent4="accent4" accent5="accent5" accent6="accent6" hlink="hlink" folHlink="folHlink"/>
  <p:sldLayoutIdLst>
    <p:sldLayoutId id="2147484002" r:id="rId1"/>
    <p:sldLayoutId id="2147484003" r:id="rId2"/>
    <p:sldLayoutId id="2147484004" r:id="rId3"/>
    <p:sldLayoutId id="2147484005" r:id="rId4"/>
    <p:sldLayoutId id="2147484006" r:id="rId5"/>
    <p:sldLayoutId id="2147484007" r:id="rId6"/>
    <p:sldLayoutId id="2147484008" r:id="rId7"/>
    <p:sldLayoutId id="2147484009" r:id="rId8"/>
    <p:sldLayoutId id="2147484010" r:id="rId9"/>
    <p:sldLayoutId id="2147484011" r:id="rId10"/>
    <p:sldLayoutId id="2147484012" r:id="rId11"/>
    <p:sldLayoutId id="2147484013" r:id="rId12"/>
    <p:sldLayoutId id="2147484014" r:id="rId13"/>
    <p:sldLayoutId id="2147484015" r:id="rId14"/>
    <p:sldLayoutId id="2147484016" r:id="rId15"/>
    <p:sldLayoutId id="2147484017" r:id="rId16"/>
    <p:sldLayoutId id="2147484018" r:id="rId17"/>
    <p:sldLayoutId id="2147484019" r:id="rId18"/>
    <p:sldLayoutId id="2147484020" r:id="rId19"/>
    <p:sldLayoutId id="2147484021" r:id="rId20"/>
    <p:sldLayoutId id="2147484022" r:id="rId21"/>
    <p:sldLayoutId id="2147484023" r:id="rId22"/>
    <p:sldLayoutId id="2147484024" r:id="rId23"/>
    <p:sldLayoutId id="2147484025" r:id="rId24"/>
    <p:sldLayoutId id="2147484026" r:id="rId25"/>
    <p:sldLayoutId id="2147484027" r:id="rId26"/>
    <p:sldLayoutId id="2147484028" r:id="rId27"/>
    <p:sldLayoutId id="2147484029" r:id="rId28"/>
    <p:sldLayoutId id="2147484030" r:id="rId29"/>
    <p:sldLayoutId id="2147484031" r:id="rId30"/>
    <p:sldLayoutId id="2147484032" r:id="rId31"/>
    <p:sldLayoutId id="2147484033" r:id="rId32"/>
    <p:sldLayoutId id="2147484034" r:id="rId33"/>
    <p:sldLayoutId id="2147484035" r:id="rId34"/>
    <p:sldLayoutId id="2147484036" r:id="rId35"/>
    <p:sldLayoutId id="2147484037" r:id="rId36"/>
    <p:sldLayoutId id="2147484038" r:id="rId37"/>
    <p:sldLayoutId id="2147484039" r:id="rId38"/>
    <p:sldLayoutId id="2147484040" r:id="rId39"/>
    <p:sldLayoutId id="2147484041" r:id="rId40"/>
    <p:sldLayoutId id="2147484042" r:id="rId41"/>
    <p:sldLayoutId id="2147484043" r:id="rId42"/>
    <p:sldLayoutId id="2147484044" r:id="rId43"/>
    <p:sldLayoutId id="2147484045" r:id="rId44"/>
    <p:sldLayoutId id="2147484046" r:id="rId45"/>
    <p:sldLayoutId id="2147484047" r:id="rId46"/>
    <p:sldLayoutId id="2147484048" r:id="rId47"/>
    <p:sldLayoutId id="2147484049" r:id="rId48"/>
    <p:sldLayoutId id="2147484050" r:id="rId49"/>
  </p:sldLayoutIdLst>
  <p:hf hdr="0"/>
  <p:txStyles>
    <p:titleStyle>
      <a:lvl1pPr algn="l" defTabSz="913943" rtl="0" eaLnBrk="1" latinLnBrk="0" hangingPunct="1">
        <a:lnSpc>
          <a:spcPct val="85000"/>
        </a:lnSpc>
        <a:spcBef>
          <a:spcPct val="0"/>
        </a:spcBef>
        <a:buNone/>
        <a:defRPr sz="2399" b="0" kern="1200">
          <a:solidFill>
            <a:schemeClr val="bg1"/>
          </a:solidFill>
          <a:latin typeface="EYInterstate Light" panose="02000506000000020004" pitchFamily="2" charset="0"/>
          <a:ea typeface="+mj-ea"/>
          <a:cs typeface="Arial" pitchFamily="34" charset="0"/>
        </a:defRPr>
      </a:lvl1pPr>
    </p:titleStyle>
    <p:bodyStyle>
      <a:lvl1pPr marL="356438" indent="-356438" algn="l" defTabSz="913943" rtl="0" eaLnBrk="1" latinLnBrk="0" hangingPunct="1">
        <a:spcBef>
          <a:spcPct val="20000"/>
        </a:spcBef>
        <a:buClr>
          <a:schemeClr val="tx2"/>
        </a:buClr>
        <a:buSzPct val="110000"/>
        <a:buFont typeface="EYInterstate Light" panose="02000506000000020004" pitchFamily="2" charset="0"/>
        <a:buChar char="•"/>
        <a:defRPr sz="1999" kern="1200">
          <a:solidFill>
            <a:schemeClr val="bg1"/>
          </a:solidFill>
          <a:latin typeface="EYInterstate Light" panose="02000506000000020004" pitchFamily="2" charset="0"/>
          <a:ea typeface="+mn-ea"/>
          <a:cs typeface="+mn-cs"/>
        </a:defRPr>
      </a:lvl1pPr>
      <a:lvl2pPr marL="712875" indent="-356438" algn="l" defTabSz="913943" rtl="0" eaLnBrk="1" latinLnBrk="0" hangingPunct="1">
        <a:spcBef>
          <a:spcPct val="20000"/>
        </a:spcBef>
        <a:buClr>
          <a:schemeClr val="tx2"/>
        </a:buClr>
        <a:buSzPct val="110000"/>
        <a:buFont typeface="EYInterstate Light" panose="02000506000000020004" pitchFamily="2" charset="0"/>
        <a:buChar char="•"/>
        <a:defRPr sz="1799" kern="1200">
          <a:solidFill>
            <a:schemeClr val="bg1"/>
          </a:solidFill>
          <a:latin typeface="EYInterstate Light" panose="02000506000000020004" pitchFamily="2" charset="0"/>
          <a:ea typeface="+mn-ea"/>
          <a:cs typeface="+mn-cs"/>
        </a:defRPr>
      </a:lvl2pPr>
      <a:lvl3pPr marL="1069313" indent="-356438" algn="l" defTabSz="913943" rtl="0" eaLnBrk="1" latinLnBrk="0" hangingPunct="1">
        <a:spcBef>
          <a:spcPct val="20000"/>
        </a:spcBef>
        <a:buClr>
          <a:schemeClr val="tx2"/>
        </a:buClr>
        <a:buSzPct val="110000"/>
        <a:buFont typeface="EYInterstate Light" panose="02000506000000020004" pitchFamily="2" charset="0"/>
        <a:buChar char="•"/>
        <a:defRPr sz="1599" kern="1200">
          <a:solidFill>
            <a:schemeClr val="bg1"/>
          </a:solidFill>
          <a:latin typeface="EYInterstate Light" panose="02000506000000020004" pitchFamily="2" charset="0"/>
          <a:ea typeface="+mn-ea"/>
          <a:cs typeface="+mn-cs"/>
        </a:defRPr>
      </a:lvl3pPr>
      <a:lvl4pPr marL="1425751" indent="-356438" algn="l" defTabSz="913943" rtl="0" eaLnBrk="1" latinLnBrk="0" hangingPunct="1">
        <a:spcBef>
          <a:spcPct val="20000"/>
        </a:spcBef>
        <a:buClr>
          <a:schemeClr val="tx2"/>
        </a:buClr>
        <a:buSzPct val="110000"/>
        <a:buFont typeface="EYInterstate Light" panose="02000506000000020004" pitchFamily="2" charset="0"/>
        <a:buChar char="•"/>
        <a:defRPr sz="1399" kern="1200">
          <a:solidFill>
            <a:schemeClr val="bg1"/>
          </a:solidFill>
          <a:latin typeface="EYInterstate Light" panose="02000506000000020004" pitchFamily="2" charset="0"/>
          <a:ea typeface="+mn-ea"/>
          <a:cs typeface="+mn-cs"/>
        </a:defRPr>
      </a:lvl4pPr>
      <a:lvl5pPr marL="1782188" indent="-356438" algn="l" defTabSz="913943" rtl="0" eaLnBrk="1" latinLnBrk="0" hangingPunct="1">
        <a:spcBef>
          <a:spcPct val="20000"/>
        </a:spcBef>
        <a:buClr>
          <a:schemeClr val="tx2"/>
        </a:buClr>
        <a:buSzPct val="110000"/>
        <a:buFont typeface="EYInterstate Light" panose="02000506000000020004" pitchFamily="2" charset="0"/>
        <a:buChar char="•"/>
        <a:defRPr sz="1199" kern="1200">
          <a:solidFill>
            <a:schemeClr val="bg1"/>
          </a:solidFill>
          <a:latin typeface="EYInterstate Light" panose="02000506000000020004" pitchFamily="2" charset="0"/>
          <a:ea typeface="+mn-ea"/>
          <a:cs typeface="+mn-cs"/>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3943" rtl="0" eaLnBrk="1" latinLnBrk="0" hangingPunct="1">
        <a:defRPr sz="1799" kern="1200">
          <a:solidFill>
            <a:schemeClr val="tx1"/>
          </a:solidFill>
          <a:latin typeface="+mn-lt"/>
          <a:ea typeface="+mn-ea"/>
          <a:cs typeface="+mn-cs"/>
        </a:defRPr>
      </a:lvl1pPr>
      <a:lvl2pPr marL="456971" algn="l" defTabSz="913943" rtl="0" eaLnBrk="1" latinLnBrk="0" hangingPunct="1">
        <a:defRPr sz="1799" kern="1200">
          <a:solidFill>
            <a:schemeClr val="tx1"/>
          </a:solidFill>
          <a:latin typeface="+mn-lt"/>
          <a:ea typeface="+mn-ea"/>
          <a:cs typeface="+mn-cs"/>
        </a:defRPr>
      </a:lvl2pPr>
      <a:lvl3pPr marL="913943" algn="l" defTabSz="913943" rtl="0" eaLnBrk="1" latinLnBrk="0" hangingPunct="1">
        <a:defRPr sz="1799" kern="1200">
          <a:solidFill>
            <a:schemeClr val="tx1"/>
          </a:solidFill>
          <a:latin typeface="+mn-lt"/>
          <a:ea typeface="+mn-ea"/>
          <a:cs typeface="+mn-cs"/>
        </a:defRPr>
      </a:lvl3pPr>
      <a:lvl4pPr marL="1370914" algn="l" defTabSz="913943" rtl="0" eaLnBrk="1" latinLnBrk="0" hangingPunct="1">
        <a:defRPr sz="1799" kern="1200">
          <a:solidFill>
            <a:schemeClr val="tx1"/>
          </a:solidFill>
          <a:latin typeface="+mn-lt"/>
          <a:ea typeface="+mn-ea"/>
          <a:cs typeface="+mn-cs"/>
        </a:defRPr>
      </a:lvl4pPr>
      <a:lvl5pPr marL="1827886" algn="l" defTabSz="913943" rtl="0" eaLnBrk="1" latinLnBrk="0" hangingPunct="1">
        <a:defRPr sz="1799" kern="1200">
          <a:solidFill>
            <a:schemeClr val="tx1"/>
          </a:solidFill>
          <a:latin typeface="+mn-lt"/>
          <a:ea typeface="+mn-ea"/>
          <a:cs typeface="+mn-cs"/>
        </a:defRPr>
      </a:lvl5pPr>
      <a:lvl6pPr marL="2284857" algn="l" defTabSz="913943" rtl="0" eaLnBrk="1" latinLnBrk="0" hangingPunct="1">
        <a:defRPr sz="1799" kern="1200">
          <a:solidFill>
            <a:schemeClr val="tx1"/>
          </a:solidFill>
          <a:latin typeface="+mn-lt"/>
          <a:ea typeface="+mn-ea"/>
          <a:cs typeface="+mn-cs"/>
        </a:defRPr>
      </a:lvl6pPr>
      <a:lvl7pPr marL="2741828" algn="l" defTabSz="913943" rtl="0" eaLnBrk="1" latinLnBrk="0" hangingPunct="1">
        <a:defRPr sz="1799" kern="1200">
          <a:solidFill>
            <a:schemeClr val="tx1"/>
          </a:solidFill>
          <a:latin typeface="+mn-lt"/>
          <a:ea typeface="+mn-ea"/>
          <a:cs typeface="+mn-cs"/>
        </a:defRPr>
      </a:lvl7pPr>
      <a:lvl8pPr marL="3198800" algn="l" defTabSz="913943" rtl="0" eaLnBrk="1" latinLnBrk="0" hangingPunct="1">
        <a:defRPr sz="1799" kern="1200">
          <a:solidFill>
            <a:schemeClr val="tx1"/>
          </a:solidFill>
          <a:latin typeface="+mn-lt"/>
          <a:ea typeface="+mn-ea"/>
          <a:cs typeface="+mn-cs"/>
        </a:defRPr>
      </a:lvl8pPr>
      <a:lvl9pPr marL="3655771" algn="l" defTabSz="913943"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96276" y="846139"/>
            <a:ext cx="6863359" cy="601662"/>
          </a:xfrm>
          <a:prstGeom prst="rect">
            <a:avLst/>
          </a:prstGeom>
        </p:spPr>
        <p:txBody>
          <a:bodyPr vert="horz" lIns="91440" tIns="45720" rIns="91440" bIns="45720" rtlCol="0" anchor="ctr">
            <a:noAutofit/>
          </a:bodyPr>
          <a:lstStyle/>
          <a:p>
            <a:r>
              <a:rPr lang="es-ES_tradnl" dirty="0" err="1"/>
              <a:t>Click</a:t>
            </a:r>
            <a:r>
              <a:rPr lang="es-ES_tradnl" dirty="0"/>
              <a:t> to </a:t>
            </a:r>
            <a:r>
              <a:rPr lang="es-ES_tradnl" dirty="0" err="1"/>
              <a:t>edit</a:t>
            </a:r>
            <a:r>
              <a:rPr lang="es-ES_tradnl" dirty="0"/>
              <a:t> Master </a:t>
            </a:r>
            <a:r>
              <a:rPr lang="es-ES_tradnl" dirty="0" err="1"/>
              <a:t>title</a:t>
            </a:r>
            <a:r>
              <a:rPr lang="es-ES_tradnl" dirty="0"/>
              <a:t> </a:t>
            </a:r>
            <a:r>
              <a:rPr lang="es-ES_tradnl" dirty="0" err="1"/>
              <a:t>style</a:t>
            </a:r>
            <a:endParaRPr lang="en-US" dirty="0"/>
          </a:p>
        </p:txBody>
      </p:sp>
      <p:sp>
        <p:nvSpPr>
          <p:cNvPr id="3" name="Text Placeholder 2"/>
          <p:cNvSpPr>
            <a:spLocks noGrp="1"/>
          </p:cNvSpPr>
          <p:nvPr>
            <p:ph type="body" idx="1"/>
          </p:nvPr>
        </p:nvSpPr>
        <p:spPr>
          <a:xfrm>
            <a:off x="609921" y="2602800"/>
            <a:ext cx="10978516" cy="3110400"/>
          </a:xfrm>
          <a:prstGeom prst="rect">
            <a:avLst/>
          </a:prstGeom>
        </p:spPr>
        <p:txBody>
          <a:bodyPr vert="horz" lIns="91440" tIns="45720" rIns="91440" bIns="45720" rtlCol="0">
            <a:normAutofit/>
          </a:bodyPr>
          <a:lstStyle/>
          <a:p>
            <a:pPr lvl="0"/>
            <a:r>
              <a:rPr lang="es-ES_tradnl" dirty="0" err="1"/>
              <a:t>Click</a:t>
            </a:r>
            <a:r>
              <a:rPr lang="es-ES_tradnl" dirty="0"/>
              <a:t> to </a:t>
            </a:r>
            <a:r>
              <a:rPr lang="es-ES_tradnl" dirty="0" err="1"/>
              <a:t>edit</a:t>
            </a:r>
            <a:r>
              <a:rPr lang="es-ES_tradnl" dirty="0"/>
              <a:t> Master </a:t>
            </a:r>
            <a:r>
              <a:rPr lang="es-ES_tradnl" dirty="0" err="1"/>
              <a:t>text</a:t>
            </a:r>
            <a:r>
              <a:rPr lang="es-ES_tradnl" dirty="0"/>
              <a:t> </a:t>
            </a:r>
            <a:r>
              <a:rPr lang="es-ES_tradnl" dirty="0" err="1"/>
              <a:t>styles</a:t>
            </a:r>
            <a:endParaRPr lang="es-ES_tradnl" dirty="0"/>
          </a:p>
        </p:txBody>
      </p:sp>
      <p:sp>
        <p:nvSpPr>
          <p:cNvPr id="6" name="Slide Number Placeholder 5"/>
          <p:cNvSpPr>
            <a:spLocks noGrp="1"/>
          </p:cNvSpPr>
          <p:nvPr>
            <p:ph type="sldNum" sz="quarter" idx="4"/>
          </p:nvPr>
        </p:nvSpPr>
        <p:spPr>
          <a:xfrm>
            <a:off x="10064675" y="914404"/>
            <a:ext cx="1982748"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2065153-8FE4-1348-9321-84BA6A6FFF6D}" type="slidenum">
              <a:rPr lang="en-US" smtClean="0"/>
              <a:pPr/>
              <a:t>‹Nº›</a:t>
            </a:fld>
            <a:endParaRPr lang="en-US" dirty="0"/>
          </a:p>
        </p:txBody>
      </p:sp>
    </p:spTree>
    <p:extLst>
      <p:ext uri="{BB962C8B-B14F-4D97-AF65-F5344CB8AC3E}">
        <p14:creationId xmlns:p14="http://schemas.microsoft.com/office/powerpoint/2010/main" val="1468503573"/>
      </p:ext>
    </p:extLst>
  </p:cSld>
  <p:clrMap bg1="lt1" tx1="dk1" bg2="lt2" tx2="dk2" accent1="accent1" accent2="accent2" accent3="accent3" accent4="accent4" accent5="accent5" accent6="accent6" hlink="hlink" folHlink="folHlink"/>
  <p:sldLayoutIdLst>
    <p:sldLayoutId id="2147484052" r:id="rId1"/>
    <p:sldLayoutId id="2147484053" r:id="rId2"/>
    <p:sldLayoutId id="2147484054" r:id="rId3"/>
    <p:sldLayoutId id="2147484055" r:id="rId4"/>
    <p:sldLayoutId id="2147484056" r:id="rId5"/>
    <p:sldLayoutId id="2147484057" r:id="rId6"/>
    <p:sldLayoutId id="2147484058" r:id="rId7"/>
    <p:sldLayoutId id="2147484059" r:id="rId8"/>
    <p:sldLayoutId id="2147484060" r:id="rId9"/>
    <p:sldLayoutId id="2147484061" r:id="rId10"/>
    <p:sldLayoutId id="2147484062" r:id="rId11"/>
  </p:sldLayoutIdLst>
  <p:txStyles>
    <p:titleStyle>
      <a:lvl1pPr algn="l" defTabSz="343000" rtl="0" eaLnBrk="1" latinLnBrk="0" hangingPunct="1">
        <a:spcBef>
          <a:spcPct val="0"/>
        </a:spcBef>
        <a:buNone/>
        <a:defRPr sz="2251" b="1"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343000" rtl="0" eaLnBrk="1" latinLnBrk="0" hangingPunct="1">
        <a:spcBef>
          <a:spcPct val="20000"/>
        </a:spcBef>
        <a:buFont typeface="Arial"/>
        <a:buNone/>
        <a:defRPr sz="1050" kern="1200">
          <a:solidFill>
            <a:schemeClr val="tx1"/>
          </a:solidFill>
          <a:latin typeface="Arial" panose="020B0604020202020204" pitchFamily="34" charset="0"/>
          <a:ea typeface="+mn-ea"/>
          <a:cs typeface="Arial" panose="020B0604020202020204" pitchFamily="34" charset="0"/>
        </a:defRPr>
      </a:lvl1pPr>
      <a:lvl2pPr marL="557375" indent="-214375" algn="l" defTabSz="343000" rtl="0" eaLnBrk="1" latinLnBrk="0" hangingPunct="1">
        <a:spcBef>
          <a:spcPct val="20000"/>
        </a:spcBef>
        <a:buFont typeface="Arial"/>
        <a:buChar char="–"/>
        <a:defRPr sz="1050" kern="1200">
          <a:solidFill>
            <a:schemeClr val="tx1"/>
          </a:solidFill>
          <a:latin typeface="Arial" panose="020B0604020202020204" pitchFamily="34" charset="0"/>
          <a:ea typeface="+mn-ea"/>
          <a:cs typeface="Arial" panose="020B0604020202020204" pitchFamily="34" charset="0"/>
        </a:defRPr>
      </a:lvl2pPr>
      <a:lvl3pPr marL="857500" indent="-171500" algn="l" defTabSz="343000" rtl="0" eaLnBrk="1" latinLnBrk="0" hangingPunct="1">
        <a:spcBef>
          <a:spcPct val="20000"/>
        </a:spcBef>
        <a:buFont typeface="Arial"/>
        <a:buChar char="•"/>
        <a:defRPr sz="1050" kern="1200">
          <a:solidFill>
            <a:schemeClr val="tx1"/>
          </a:solidFill>
          <a:latin typeface="Arial" panose="020B0604020202020204" pitchFamily="34" charset="0"/>
          <a:ea typeface="+mn-ea"/>
          <a:cs typeface="Arial" panose="020B0604020202020204" pitchFamily="34" charset="0"/>
        </a:defRPr>
      </a:lvl3pPr>
      <a:lvl4pPr marL="1200499" indent="-171500" algn="l" defTabSz="343000" rtl="0" eaLnBrk="1" latinLnBrk="0" hangingPunct="1">
        <a:spcBef>
          <a:spcPct val="20000"/>
        </a:spcBef>
        <a:buFont typeface="Arial"/>
        <a:buChar char="–"/>
        <a:defRPr sz="1050" kern="1200">
          <a:solidFill>
            <a:schemeClr val="tx1"/>
          </a:solidFill>
          <a:latin typeface="Arial" panose="020B0604020202020204" pitchFamily="34" charset="0"/>
          <a:ea typeface="+mn-ea"/>
          <a:cs typeface="Arial" panose="020B0604020202020204" pitchFamily="34" charset="0"/>
        </a:defRPr>
      </a:lvl4pPr>
      <a:lvl5pPr marL="1543499" indent="-171500" algn="l" defTabSz="343000" rtl="0" eaLnBrk="1" latinLnBrk="0" hangingPunct="1">
        <a:spcBef>
          <a:spcPct val="20000"/>
        </a:spcBef>
        <a:buFont typeface="Arial"/>
        <a:buChar char="»"/>
        <a:defRPr sz="1050" kern="1200">
          <a:solidFill>
            <a:schemeClr val="tx1"/>
          </a:solidFill>
          <a:latin typeface="Arial" panose="020B0604020202020204" pitchFamily="34" charset="0"/>
          <a:ea typeface="+mn-ea"/>
          <a:cs typeface="Arial" panose="020B0604020202020204" pitchFamily="34" charset="0"/>
        </a:defRPr>
      </a:lvl5pPr>
      <a:lvl6pPr marL="1886498" indent="-171500" algn="l" defTabSz="343000" rtl="0" eaLnBrk="1" latinLnBrk="0" hangingPunct="1">
        <a:spcBef>
          <a:spcPct val="20000"/>
        </a:spcBef>
        <a:buFont typeface="Arial"/>
        <a:buChar char="•"/>
        <a:defRPr sz="1501" kern="1200">
          <a:solidFill>
            <a:schemeClr val="tx1"/>
          </a:solidFill>
          <a:latin typeface="+mn-lt"/>
          <a:ea typeface="+mn-ea"/>
          <a:cs typeface="+mn-cs"/>
        </a:defRPr>
      </a:lvl6pPr>
      <a:lvl7pPr marL="2229497" indent="-171500" algn="l" defTabSz="343000" rtl="0" eaLnBrk="1" latinLnBrk="0" hangingPunct="1">
        <a:spcBef>
          <a:spcPct val="20000"/>
        </a:spcBef>
        <a:buFont typeface="Arial"/>
        <a:buChar char="•"/>
        <a:defRPr sz="1501" kern="1200">
          <a:solidFill>
            <a:schemeClr val="tx1"/>
          </a:solidFill>
          <a:latin typeface="+mn-lt"/>
          <a:ea typeface="+mn-ea"/>
          <a:cs typeface="+mn-cs"/>
        </a:defRPr>
      </a:lvl7pPr>
      <a:lvl8pPr marL="2572498" indent="-171500" algn="l" defTabSz="343000" rtl="0" eaLnBrk="1" latinLnBrk="0" hangingPunct="1">
        <a:spcBef>
          <a:spcPct val="20000"/>
        </a:spcBef>
        <a:buFont typeface="Arial"/>
        <a:buChar char="•"/>
        <a:defRPr sz="1501" kern="1200">
          <a:solidFill>
            <a:schemeClr val="tx1"/>
          </a:solidFill>
          <a:latin typeface="+mn-lt"/>
          <a:ea typeface="+mn-ea"/>
          <a:cs typeface="+mn-cs"/>
        </a:defRPr>
      </a:lvl8pPr>
      <a:lvl9pPr marL="2915497" indent="-171500" algn="l" defTabSz="343000" rtl="0" eaLnBrk="1" latinLnBrk="0" hangingPunct="1">
        <a:spcBef>
          <a:spcPct val="20000"/>
        </a:spcBef>
        <a:buFont typeface="Arial"/>
        <a:buChar char="•"/>
        <a:defRPr sz="1501" kern="1200">
          <a:solidFill>
            <a:schemeClr val="tx1"/>
          </a:solidFill>
          <a:latin typeface="+mn-lt"/>
          <a:ea typeface="+mn-ea"/>
          <a:cs typeface="+mn-cs"/>
        </a:defRPr>
      </a:lvl9pPr>
    </p:bodyStyle>
    <p:otherStyle>
      <a:defPPr>
        <a:defRPr lang="en-US"/>
      </a:defPPr>
      <a:lvl1pPr marL="0" algn="l" defTabSz="343000" rtl="0" eaLnBrk="1" latinLnBrk="0" hangingPunct="1">
        <a:defRPr sz="1351" kern="1200">
          <a:solidFill>
            <a:schemeClr val="tx1"/>
          </a:solidFill>
          <a:latin typeface="+mn-lt"/>
          <a:ea typeface="+mn-ea"/>
          <a:cs typeface="+mn-cs"/>
        </a:defRPr>
      </a:lvl1pPr>
      <a:lvl2pPr marL="343000" algn="l" defTabSz="343000" rtl="0" eaLnBrk="1" latinLnBrk="0" hangingPunct="1">
        <a:defRPr sz="1351" kern="1200">
          <a:solidFill>
            <a:schemeClr val="tx1"/>
          </a:solidFill>
          <a:latin typeface="+mn-lt"/>
          <a:ea typeface="+mn-ea"/>
          <a:cs typeface="+mn-cs"/>
        </a:defRPr>
      </a:lvl2pPr>
      <a:lvl3pPr marL="685999" algn="l" defTabSz="343000" rtl="0" eaLnBrk="1" latinLnBrk="0" hangingPunct="1">
        <a:defRPr sz="1351" kern="1200">
          <a:solidFill>
            <a:schemeClr val="tx1"/>
          </a:solidFill>
          <a:latin typeface="+mn-lt"/>
          <a:ea typeface="+mn-ea"/>
          <a:cs typeface="+mn-cs"/>
        </a:defRPr>
      </a:lvl3pPr>
      <a:lvl4pPr marL="1028999" algn="l" defTabSz="343000" rtl="0" eaLnBrk="1" latinLnBrk="0" hangingPunct="1">
        <a:defRPr sz="1351" kern="1200">
          <a:solidFill>
            <a:schemeClr val="tx1"/>
          </a:solidFill>
          <a:latin typeface="+mn-lt"/>
          <a:ea typeface="+mn-ea"/>
          <a:cs typeface="+mn-cs"/>
        </a:defRPr>
      </a:lvl4pPr>
      <a:lvl5pPr marL="1371999" algn="l" defTabSz="343000" rtl="0" eaLnBrk="1" latinLnBrk="0" hangingPunct="1">
        <a:defRPr sz="1351" kern="1200">
          <a:solidFill>
            <a:schemeClr val="tx1"/>
          </a:solidFill>
          <a:latin typeface="+mn-lt"/>
          <a:ea typeface="+mn-ea"/>
          <a:cs typeface="+mn-cs"/>
        </a:defRPr>
      </a:lvl5pPr>
      <a:lvl6pPr marL="1714998" algn="l" defTabSz="343000" rtl="0" eaLnBrk="1" latinLnBrk="0" hangingPunct="1">
        <a:defRPr sz="1351" kern="1200">
          <a:solidFill>
            <a:schemeClr val="tx1"/>
          </a:solidFill>
          <a:latin typeface="+mn-lt"/>
          <a:ea typeface="+mn-ea"/>
          <a:cs typeface="+mn-cs"/>
        </a:defRPr>
      </a:lvl6pPr>
      <a:lvl7pPr marL="2057998" algn="l" defTabSz="343000" rtl="0" eaLnBrk="1" latinLnBrk="0" hangingPunct="1">
        <a:defRPr sz="1351" kern="1200">
          <a:solidFill>
            <a:schemeClr val="tx1"/>
          </a:solidFill>
          <a:latin typeface="+mn-lt"/>
          <a:ea typeface="+mn-ea"/>
          <a:cs typeface="+mn-cs"/>
        </a:defRPr>
      </a:lvl7pPr>
      <a:lvl8pPr marL="2400997" algn="l" defTabSz="343000" rtl="0" eaLnBrk="1" latinLnBrk="0" hangingPunct="1">
        <a:defRPr sz="1351" kern="1200">
          <a:solidFill>
            <a:schemeClr val="tx1"/>
          </a:solidFill>
          <a:latin typeface="+mn-lt"/>
          <a:ea typeface="+mn-ea"/>
          <a:cs typeface="+mn-cs"/>
        </a:defRPr>
      </a:lvl8pPr>
      <a:lvl9pPr marL="2743997" algn="l" defTabSz="343000"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5.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1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11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2.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3.xml"/><Relationship Id="rId1" Type="http://schemas.openxmlformats.org/officeDocument/2006/relationships/slideLayout" Target="../slideLayouts/slideLayout16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4.xml"/><Relationship Id="rId1" Type="http://schemas.openxmlformats.org/officeDocument/2006/relationships/slideLayout" Target="../slideLayouts/slideLayout16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6.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0.xml"/><Relationship Id="rId1" Type="http://schemas.openxmlformats.org/officeDocument/2006/relationships/slideLayout" Target="../slideLayouts/slideLayout16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5.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115.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7.xml"/><Relationship Id="rId1" Type="http://schemas.openxmlformats.org/officeDocument/2006/relationships/slideLayout" Target="../slideLayouts/slideLayout1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5.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0.xml"/><Relationship Id="rId1" Type="http://schemas.openxmlformats.org/officeDocument/2006/relationships/slideLayout" Target="../slideLayouts/slideLayout115.xml"/></Relationships>
</file>

<file path=ppt/slides/_rels/slide41.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image" Target="../media/image29.png"/><Relationship Id="rId18" Type="http://schemas.openxmlformats.org/officeDocument/2006/relationships/image" Target="../media/image34.sv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svg"/><Relationship Id="rId17" Type="http://schemas.openxmlformats.org/officeDocument/2006/relationships/image" Target="../media/image33.png"/><Relationship Id="rId2" Type="http://schemas.openxmlformats.org/officeDocument/2006/relationships/notesSlide" Target="../notesSlides/notesSlide41.xml"/><Relationship Id="rId16" Type="http://schemas.openxmlformats.org/officeDocument/2006/relationships/image" Target="../media/image32.svg"/><Relationship Id="rId20" Type="http://schemas.openxmlformats.org/officeDocument/2006/relationships/image" Target="../media/image36.svg"/><Relationship Id="rId1" Type="http://schemas.openxmlformats.org/officeDocument/2006/relationships/slideLayout" Target="../slideLayouts/slideLayout115.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svg"/><Relationship Id="rId15" Type="http://schemas.openxmlformats.org/officeDocument/2006/relationships/image" Target="../media/image31.png"/><Relationship Id="rId10" Type="http://schemas.openxmlformats.org/officeDocument/2006/relationships/image" Target="../media/image26.svg"/><Relationship Id="rId19" Type="http://schemas.openxmlformats.org/officeDocument/2006/relationships/image" Target="../media/image35.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5.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16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6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2.xml"/></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8.xml"/><Relationship Id="rId1" Type="http://schemas.openxmlformats.org/officeDocument/2006/relationships/slideLayout" Target="../slideLayouts/slideLayout162.xml"/><Relationship Id="rId4" Type="http://schemas.openxmlformats.org/officeDocument/2006/relationships/image" Target="../media/image39.sv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6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6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6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6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AAD1A7-EFA2-4915-8206-139B333A80CB}"/>
              </a:ext>
            </a:extLst>
          </p:cNvPr>
          <p:cNvSpPr>
            <a:spLocks noGrp="1"/>
          </p:cNvSpPr>
          <p:nvPr>
            <p:ph type="subTitle" idx="1"/>
          </p:nvPr>
        </p:nvSpPr>
        <p:spPr>
          <a:xfrm>
            <a:off x="945072" y="3429000"/>
            <a:ext cx="4808028" cy="645742"/>
          </a:xfrm>
        </p:spPr>
        <p:txBody>
          <a:bodyPr/>
          <a:lstStyle/>
          <a:p>
            <a:r>
              <a:rPr lang="es-AR" dirty="0"/>
              <a:t>Establecimiento Permanente</a:t>
            </a:r>
          </a:p>
        </p:txBody>
      </p:sp>
      <p:sp>
        <p:nvSpPr>
          <p:cNvPr id="4" name="Title 3">
            <a:extLst>
              <a:ext uri="{FF2B5EF4-FFF2-40B4-BE49-F238E27FC236}">
                <a16:creationId xmlns:a16="http://schemas.microsoft.com/office/drawing/2014/main" id="{EF51B172-60E4-4AA9-92B5-E846A9E1970F}"/>
              </a:ext>
            </a:extLst>
          </p:cNvPr>
          <p:cNvSpPr>
            <a:spLocks noGrp="1"/>
          </p:cNvSpPr>
          <p:nvPr>
            <p:ph type="ctrTitle"/>
          </p:nvPr>
        </p:nvSpPr>
        <p:spPr>
          <a:xfrm>
            <a:off x="944563" y="2159000"/>
            <a:ext cx="4784725" cy="860425"/>
          </a:xfrm>
        </p:spPr>
        <p:txBody>
          <a:bodyPr/>
          <a:lstStyle/>
          <a:p>
            <a:r>
              <a:rPr lang="en-GB" sz="2800" dirty="0">
                <a:latin typeface="EYInterstate Light" panose="02000506000000020004" pitchFamily="2" charset="0"/>
              </a:rPr>
              <a:t>AAEF</a:t>
            </a:r>
            <a:br>
              <a:rPr lang="en-GB" sz="2800" dirty="0">
                <a:latin typeface="EYInterstate Light" panose="02000506000000020004" pitchFamily="2" charset="0"/>
              </a:rPr>
            </a:br>
            <a:r>
              <a:rPr lang="en-GB" sz="2800" dirty="0" err="1">
                <a:latin typeface="EYInterstate Light" panose="02000506000000020004" pitchFamily="2" charset="0"/>
              </a:rPr>
              <a:t>Curso</a:t>
            </a:r>
            <a:r>
              <a:rPr lang="en-GB" sz="2800" dirty="0">
                <a:latin typeface="EYInterstate Light" panose="02000506000000020004" pitchFamily="2" charset="0"/>
              </a:rPr>
              <a:t> </a:t>
            </a:r>
            <a:r>
              <a:rPr lang="es-AR" sz="2800" dirty="0">
                <a:latin typeface="EYInterstate Light" panose="02000506000000020004" pitchFamily="2" charset="0"/>
              </a:rPr>
              <a:t>Introductorio a la Tributación Internacional</a:t>
            </a:r>
            <a:endParaRPr lang="en-GB" sz="2800" dirty="0">
              <a:latin typeface="EYInterstate Light" panose="02000506000000020004" pitchFamily="2" charset="0"/>
            </a:endParaRPr>
          </a:p>
        </p:txBody>
      </p:sp>
      <p:sp>
        <p:nvSpPr>
          <p:cNvPr id="6" name="Text Placeholder 4">
            <a:extLst>
              <a:ext uri="{FF2B5EF4-FFF2-40B4-BE49-F238E27FC236}">
                <a16:creationId xmlns:a16="http://schemas.microsoft.com/office/drawing/2014/main" id="{92398A5E-578E-4423-B8B6-AF2B8D7ED45F}"/>
              </a:ext>
            </a:extLst>
          </p:cNvPr>
          <p:cNvSpPr txBox="1">
            <a:spLocks/>
          </p:cNvSpPr>
          <p:nvPr/>
        </p:nvSpPr>
        <p:spPr>
          <a:xfrm>
            <a:off x="7613652" y="2848232"/>
            <a:ext cx="4090668" cy="1353897"/>
          </a:xfrm>
          <a:prstGeom prst="rect">
            <a:avLst/>
          </a:prstGeom>
        </p:spPr>
        <p:txBody>
          <a:bodyPr wrap="square" lIns="0" tIns="0" rIns="0" bIns="0">
            <a:spAutoFit/>
          </a:bodyPr>
          <a:lstStyle>
            <a:lvl1pPr algn="l" defTabSz="872436" rtl="0" eaLnBrk="1" fontAlgn="base" hangingPunct="1">
              <a:lnSpc>
                <a:spcPts val="1490"/>
              </a:lnSpc>
              <a:spcBef>
                <a:spcPct val="0"/>
              </a:spcBef>
              <a:spcAft>
                <a:spcPct val="0"/>
              </a:spcAft>
              <a:defRPr kumimoji="0" lang="en-GB" sz="1600" b="0" i="0" u="none" strike="noStrike" kern="0" cap="none" spc="0" normalizeH="0" baseline="0" dirty="0">
                <a:ln>
                  <a:noFill/>
                </a:ln>
                <a:solidFill>
                  <a:srgbClr val="404040"/>
                </a:solidFill>
                <a:effectLst/>
                <a:uLnTx/>
                <a:uFillTx/>
                <a:latin typeface="EYInterstate Regular" pitchFamily="2" charset="0"/>
                <a:ea typeface="+mj-ea"/>
                <a:cs typeface="+mj-cs"/>
              </a:defRPr>
            </a:lvl1pPr>
            <a:lvl2pPr marL="1392" marR="0" indent="0" algn="l" defTabSz="872436" rtl="0" eaLnBrk="1" fontAlgn="base" latinLnBrk="0" hangingPunct="1">
              <a:lnSpc>
                <a:spcPts val="1227"/>
              </a:lnSpc>
              <a:spcBef>
                <a:spcPct val="0"/>
              </a:spcBef>
              <a:spcAft>
                <a:spcPct val="0"/>
              </a:spcAft>
              <a:buClrTx/>
              <a:buSzPct val="30000"/>
              <a:buFont typeface="Arial" charset="0"/>
              <a:buNone/>
              <a:tabLst/>
              <a:defRPr sz="1000">
                <a:solidFill>
                  <a:srgbClr val="000000"/>
                </a:solidFill>
                <a:latin typeface="+mj-lt"/>
              </a:defRPr>
            </a:lvl2pPr>
            <a:lvl3pPr marL="2783" algn="l" defTabSz="872436" rtl="0" eaLnBrk="1" fontAlgn="base" hangingPunct="1">
              <a:lnSpc>
                <a:spcPts val="1578"/>
              </a:lnSpc>
              <a:spcBef>
                <a:spcPts val="526"/>
              </a:spcBef>
              <a:spcAft>
                <a:spcPct val="0"/>
              </a:spcAft>
              <a:buSzPct val="30000"/>
              <a:buFont typeface="Arial" charset="0"/>
              <a:defRPr sz="1200">
                <a:solidFill>
                  <a:srgbClr val="808080"/>
                </a:solidFill>
                <a:latin typeface="EYInterstate Light" pitchFamily="2" charset="0"/>
              </a:defRPr>
            </a:lvl3pPr>
            <a:lvl4pPr marL="4175" algn="l" defTabSz="872436" rtl="0" eaLnBrk="1" fontAlgn="base" hangingPunct="1">
              <a:lnSpc>
                <a:spcPts val="1052"/>
              </a:lnSpc>
              <a:spcBef>
                <a:spcPts val="526"/>
              </a:spcBef>
              <a:spcAft>
                <a:spcPct val="0"/>
              </a:spcAft>
              <a:buSzPct val="30000"/>
              <a:buFont typeface="Arial" charset="0"/>
              <a:defRPr sz="800">
                <a:solidFill>
                  <a:srgbClr val="000000"/>
                </a:solidFill>
                <a:latin typeface="EYInterstate" pitchFamily="2" charset="0"/>
              </a:defRPr>
            </a:lvl4pPr>
            <a:lvl5pPr marL="98793" indent="-91835" algn="l" defTabSz="872436" rtl="0" eaLnBrk="1" fontAlgn="base" hangingPunct="1">
              <a:lnSpc>
                <a:spcPct val="130000"/>
              </a:lnSpc>
              <a:spcBef>
                <a:spcPts val="526"/>
              </a:spcBef>
              <a:spcAft>
                <a:spcPct val="0"/>
              </a:spcAft>
              <a:buClr>
                <a:srgbClr val="58595B"/>
              </a:buClr>
              <a:buSzPct val="100000"/>
              <a:buFont typeface="EYInterstate Light" pitchFamily="2" charset="0"/>
              <a:buChar char="•"/>
              <a:tabLst>
                <a:tab pos="98793" algn="l"/>
              </a:tabLst>
              <a:defRPr sz="800">
                <a:solidFill>
                  <a:srgbClr val="000000"/>
                </a:solidFill>
                <a:latin typeface="EYInterstate Light" pitchFamily="2" charset="0"/>
              </a:defRPr>
            </a:lvl5pPr>
            <a:lvl6pPr marL="478657" indent="-70964" algn="l" defTabSz="872436" rtl="0" eaLnBrk="1" fontAlgn="base" hangingPunct="1">
              <a:lnSpc>
                <a:spcPct val="130000"/>
              </a:lnSpc>
              <a:spcBef>
                <a:spcPts val="526"/>
              </a:spcBef>
              <a:spcAft>
                <a:spcPct val="0"/>
              </a:spcAft>
              <a:buSzPct val="30000"/>
              <a:buFont typeface="Arial" charset="0"/>
              <a:buChar char="►"/>
              <a:defRPr sz="800">
                <a:solidFill>
                  <a:schemeClr val="tx1"/>
                </a:solidFill>
                <a:latin typeface="EYInterstate Light" pitchFamily="2" charset="0"/>
              </a:defRPr>
            </a:lvl6pPr>
            <a:lvl7pPr marL="879392" indent="-70964" algn="l" defTabSz="872436" rtl="0" eaLnBrk="1" fontAlgn="base" hangingPunct="1">
              <a:lnSpc>
                <a:spcPct val="130000"/>
              </a:lnSpc>
              <a:spcBef>
                <a:spcPts val="526"/>
              </a:spcBef>
              <a:spcAft>
                <a:spcPct val="0"/>
              </a:spcAft>
              <a:buSzPct val="30000"/>
              <a:buFont typeface="Arial" charset="0"/>
              <a:buChar char="►"/>
              <a:defRPr sz="800">
                <a:solidFill>
                  <a:schemeClr val="tx1"/>
                </a:solidFill>
                <a:latin typeface="EYInterstate Light" pitchFamily="2" charset="0"/>
              </a:defRPr>
            </a:lvl7pPr>
            <a:lvl8pPr marL="1280128" indent="-70964" algn="l" defTabSz="872436" rtl="0" eaLnBrk="1" fontAlgn="base" hangingPunct="1">
              <a:lnSpc>
                <a:spcPct val="130000"/>
              </a:lnSpc>
              <a:spcBef>
                <a:spcPts val="526"/>
              </a:spcBef>
              <a:spcAft>
                <a:spcPct val="0"/>
              </a:spcAft>
              <a:buSzPct val="30000"/>
              <a:buFont typeface="Arial" charset="0"/>
              <a:buChar char="►"/>
              <a:defRPr sz="800">
                <a:solidFill>
                  <a:schemeClr val="tx1"/>
                </a:solidFill>
                <a:latin typeface="EYInterstate Light" pitchFamily="2" charset="0"/>
              </a:defRPr>
            </a:lvl8pPr>
            <a:lvl9pPr marL="1680864" indent="-70964" algn="l" defTabSz="872436" rtl="0" eaLnBrk="1" fontAlgn="base" hangingPunct="1">
              <a:lnSpc>
                <a:spcPct val="130000"/>
              </a:lnSpc>
              <a:spcBef>
                <a:spcPts val="526"/>
              </a:spcBef>
              <a:spcAft>
                <a:spcPct val="0"/>
              </a:spcAft>
              <a:buSzPct val="30000"/>
              <a:buFont typeface="Arial" charset="0"/>
              <a:buChar char="►"/>
              <a:defRPr sz="800">
                <a:solidFill>
                  <a:schemeClr val="tx1"/>
                </a:solidFill>
                <a:latin typeface="EYInterstate Light" pitchFamily="2" charset="0"/>
              </a:defRPr>
            </a:lvl9pPr>
          </a:lstStyle>
          <a:p>
            <a:r>
              <a:rPr lang="es-AR" sz="1800" b="1" dirty="0">
                <a:solidFill>
                  <a:schemeClr val="bg1"/>
                </a:solidFill>
                <a:latin typeface="EYInterstate Light" panose="02000506000000020004" pitchFamily="2" charset="0"/>
              </a:rPr>
              <a:t>Gustavo Scravaglieri</a:t>
            </a:r>
          </a:p>
          <a:p>
            <a:endParaRPr lang="es-AR" sz="1800" dirty="0">
              <a:solidFill>
                <a:schemeClr val="bg1"/>
              </a:solidFill>
              <a:latin typeface="EYInterstate Light" panose="02000506000000020004" pitchFamily="2" charset="0"/>
            </a:endParaRPr>
          </a:p>
          <a:p>
            <a:r>
              <a:rPr lang="es-AR" sz="1800" dirty="0">
                <a:solidFill>
                  <a:schemeClr val="bg1"/>
                </a:solidFill>
                <a:latin typeface="EYInterstate Light" panose="02000506000000020004" pitchFamily="2" charset="0"/>
              </a:rPr>
              <a:t>gustavo.scravaglieri@ar.ey.com</a:t>
            </a:r>
          </a:p>
          <a:p>
            <a:endParaRPr lang="es-AR" sz="1800" dirty="0">
              <a:solidFill>
                <a:schemeClr val="bg1"/>
              </a:solidFill>
              <a:latin typeface="EYInterstate Light" panose="02000506000000020004" pitchFamily="2" charset="0"/>
            </a:endParaRPr>
          </a:p>
          <a:p>
            <a:r>
              <a:rPr lang="es-AR" sz="1800" dirty="0">
                <a:solidFill>
                  <a:schemeClr val="bg1"/>
                </a:solidFill>
                <a:latin typeface="EYInterstate Light" panose="02000506000000020004" pitchFamily="2" charset="0"/>
              </a:rPr>
              <a:t>27 Octubre 2025</a:t>
            </a:r>
          </a:p>
          <a:p>
            <a:endParaRPr lang="es-AR" sz="1800" dirty="0">
              <a:solidFill>
                <a:schemeClr val="bg1"/>
              </a:solidFill>
              <a:latin typeface="EYInterstate Light" panose="02000506000000020004" pitchFamily="2" charset="0"/>
            </a:endParaRPr>
          </a:p>
          <a:p>
            <a:endParaRPr lang="es-AR" sz="1800" dirty="0">
              <a:solidFill>
                <a:schemeClr val="bg1"/>
              </a:solidFill>
              <a:latin typeface="EYInterstate Light" panose="02000506000000020004" pitchFamily="2" charset="0"/>
            </a:endParaRPr>
          </a:p>
        </p:txBody>
      </p:sp>
    </p:spTree>
    <p:extLst>
      <p:ext uri="{BB962C8B-B14F-4D97-AF65-F5344CB8AC3E}">
        <p14:creationId xmlns:p14="http://schemas.microsoft.com/office/powerpoint/2010/main" val="21299625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CAAFD-FF69-E876-F9B6-486A8C3FEFBF}"/>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B717092-5038-0740-9E87-AE44F9429024}"/>
              </a:ext>
            </a:extLst>
          </p:cNvPr>
          <p:cNvSpPr>
            <a:spLocks noGrp="1"/>
          </p:cNvSpPr>
          <p:nvPr>
            <p:ph type="sldNum" sz="quarter" idx="12"/>
          </p:nvPr>
        </p:nvSpPr>
        <p:spPr/>
        <p:txBody>
          <a:bodyPr/>
          <a:lstStyle/>
          <a:p>
            <a:r>
              <a:rPr lang="en-GB"/>
              <a:t>Page </a:t>
            </a:r>
            <a:fld id="{F1BC30E3-FFE5-4B91-AA19-87A149EBB9EE}" type="slidenum">
              <a:rPr smtClean="0"/>
              <a:pPr/>
              <a:t>10</a:t>
            </a:fld>
            <a:endParaRPr dirty="0"/>
          </a:p>
        </p:txBody>
      </p:sp>
      <p:sp>
        <p:nvSpPr>
          <p:cNvPr id="7" name="Title 1">
            <a:extLst>
              <a:ext uri="{FF2B5EF4-FFF2-40B4-BE49-F238E27FC236}">
                <a16:creationId xmlns:a16="http://schemas.microsoft.com/office/drawing/2014/main" id="{3AC18743-CFFA-8824-47CA-39ADD4DCAA85}"/>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3. MLI - </a:t>
            </a:r>
            <a:r>
              <a:rPr lang="es-AR" sz="2400" b="1" kern="0" dirty="0"/>
              <a:t>Modificación del concepto de EP en los Convenios</a:t>
            </a:r>
            <a:endParaRPr lang="es-AR" dirty="0"/>
          </a:p>
        </p:txBody>
      </p:sp>
      <p:sp>
        <p:nvSpPr>
          <p:cNvPr id="6" name="Content Placeholder 8">
            <a:extLst>
              <a:ext uri="{FF2B5EF4-FFF2-40B4-BE49-F238E27FC236}">
                <a16:creationId xmlns:a16="http://schemas.microsoft.com/office/drawing/2014/main" id="{7C8044DC-D178-AB7C-A310-8C7DC39C3C34}"/>
              </a:ext>
            </a:extLst>
          </p:cNvPr>
          <p:cNvSpPr txBox="1">
            <a:spLocks/>
          </p:cNvSpPr>
          <p:nvPr/>
        </p:nvSpPr>
        <p:spPr bwMode="gray">
          <a:xfrm>
            <a:off x="772160" y="1403777"/>
            <a:ext cx="10714986" cy="4619834"/>
          </a:xfrm>
          <a:prstGeom prst="rect">
            <a:avLst/>
          </a:prstGeom>
        </p:spPr>
        <p:txBody>
          <a:bodyPr vert="horz" lIns="0" tIns="0" rIns="0" bIns="0" rtlCol="0" anchor="t" anchorCtr="0">
            <a:noAutofit/>
          </a:bodyPr>
          <a:lstStyle>
            <a:lvl1pPr marL="0" indent="0" algn="l" defTabSz="1043056" rtl="0" eaLnBrk="1" latinLnBrk="0" hangingPunct="1">
              <a:spcBef>
                <a:spcPts val="0"/>
              </a:spcBef>
              <a:spcAft>
                <a:spcPts val="500"/>
              </a:spcAft>
              <a:buFont typeface="Arial" pitchFamily="34" charset="0"/>
              <a:buNone/>
              <a:defRPr sz="1000" kern="1200">
                <a:solidFill>
                  <a:schemeClr val="tx1"/>
                </a:solidFill>
                <a:latin typeface="EYInterstate Light" pitchFamily="2" charset="0"/>
                <a:ea typeface="+mn-ea"/>
                <a:cs typeface="+mn-cs"/>
              </a:defRPr>
            </a:lvl1pPr>
            <a:lvl2pPr marL="0" indent="0" algn="l" defTabSz="1043056" rtl="0" eaLnBrk="1" latinLnBrk="0" hangingPunct="1">
              <a:spcBef>
                <a:spcPts val="200"/>
              </a:spcBef>
              <a:spcAft>
                <a:spcPts val="500"/>
              </a:spcAft>
              <a:buFontTx/>
              <a:buNone/>
              <a:defRPr sz="1400" b="1" kern="1200">
                <a:solidFill>
                  <a:schemeClr val="tx1"/>
                </a:solidFill>
                <a:latin typeface="EYInterstate" pitchFamily="2" charset="0"/>
                <a:ea typeface="+mn-ea"/>
                <a:cs typeface="+mn-cs"/>
              </a:defRPr>
            </a:lvl2pPr>
            <a:lvl3pPr marL="0" indent="0" algn="l" defTabSz="1043056" rtl="0" eaLnBrk="1" latinLnBrk="0" hangingPunct="1">
              <a:spcBef>
                <a:spcPts val="200"/>
              </a:spcBef>
              <a:spcAft>
                <a:spcPts val="500"/>
              </a:spcAft>
              <a:buFontTx/>
              <a:buNone/>
              <a:defRPr sz="1200" b="1" kern="1200">
                <a:solidFill>
                  <a:schemeClr val="accent1"/>
                </a:solidFill>
                <a:latin typeface="EYInterstate" pitchFamily="2" charset="0"/>
                <a:ea typeface="+mn-ea"/>
                <a:cs typeface="+mn-cs"/>
              </a:defRPr>
            </a:lvl3pPr>
            <a:lvl4pPr marL="177800" indent="-1778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4pPr>
            <a:lvl5pPr marL="342900" indent="-1651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lvl="2" algn="just">
              <a:spcBef>
                <a:spcPts val="0"/>
              </a:spcBef>
              <a:spcAft>
                <a:spcPts val="0"/>
              </a:spcAft>
              <a:buClr>
                <a:srgbClr val="FFEB2C"/>
              </a:buClr>
              <a:buSzPct val="75000"/>
              <a:defRPr/>
            </a:pPr>
            <a:r>
              <a:rPr lang="es-AR" sz="2000" dirty="0">
                <a:solidFill>
                  <a:schemeClr val="bg1"/>
                </a:solidFill>
                <a:latin typeface="EYInterstate Light" panose="02000506000000020004" pitchFamily="2" charset="0"/>
              </a:rPr>
              <a:t>MLI (“Instrumento Multilateral”) entra en vigencia el 1/1/2026</a:t>
            </a:r>
          </a:p>
          <a:p>
            <a:pPr lvl="2" algn="just">
              <a:spcBef>
                <a:spcPts val="0"/>
              </a:spcBef>
              <a:spcAft>
                <a:spcPts val="0"/>
              </a:spcAft>
              <a:buClr>
                <a:srgbClr val="FFEB2C"/>
              </a:buClr>
              <a:buSzPct val="75000"/>
              <a:defRPr/>
            </a:pPr>
            <a:endParaRPr lang="es-AR" sz="2000" dirty="0">
              <a:solidFill>
                <a:schemeClr val="bg1"/>
              </a:solidFill>
              <a:latin typeface="EYInterstate Light" panose="02000506000000020004" pitchFamily="2" charset="0"/>
            </a:endParaRPr>
          </a:p>
          <a:p>
            <a:pPr marL="342900" lvl="2" indent="-342900" algn="just">
              <a:spcBef>
                <a:spcPts val="0"/>
              </a:spcBef>
              <a:spcAft>
                <a:spcPts val="0"/>
              </a:spcAft>
              <a:buClr>
                <a:srgbClr val="FFEB2C"/>
              </a:buClr>
              <a:buSzPct val="75000"/>
              <a:buFont typeface="Arial" panose="020B0604020202020204" pitchFamily="34" charset="0"/>
              <a:buChar char="•"/>
              <a:defRPr/>
            </a:pPr>
            <a:r>
              <a:rPr lang="es-AR" sz="1800" b="0" kern="0" dirty="0">
                <a:solidFill>
                  <a:schemeClr val="bg1"/>
                </a:solidFill>
                <a:latin typeface="EYInterstate Light" pitchFamily="2" charset="0"/>
              </a:rPr>
              <a:t>Modifica la aplicación de los Convenios cubiertos (17 de los 27 vigentes) </a:t>
            </a:r>
          </a:p>
          <a:p>
            <a:pPr lvl="2" algn="just">
              <a:spcBef>
                <a:spcPts val="0"/>
              </a:spcBef>
              <a:spcAft>
                <a:spcPts val="0"/>
              </a:spcAft>
              <a:buClr>
                <a:srgbClr val="FFEB2C"/>
              </a:buClr>
              <a:buSzPct val="75000"/>
              <a:defRPr/>
            </a:pPr>
            <a:endParaRPr lang="es-AR" sz="2000" dirty="0">
              <a:solidFill>
                <a:schemeClr val="bg1"/>
              </a:solidFill>
              <a:latin typeface="EYInterstate Light" panose="02000506000000020004" pitchFamily="2" charset="0"/>
            </a:endParaRPr>
          </a:p>
          <a:p>
            <a:pPr lvl="2" algn="just">
              <a:spcBef>
                <a:spcPts val="0"/>
              </a:spcBef>
              <a:spcAft>
                <a:spcPts val="0"/>
              </a:spcAft>
              <a:buClr>
                <a:srgbClr val="FFEB2C"/>
              </a:buClr>
              <a:buSzPct val="75000"/>
              <a:defRPr/>
            </a:pPr>
            <a:endParaRPr lang="es-AR" sz="2000" dirty="0">
              <a:solidFill>
                <a:schemeClr val="bg1"/>
              </a:solidFill>
              <a:latin typeface="EYInterstate Light" panose="02000506000000020004" pitchFamily="2" charset="0"/>
            </a:endParaRPr>
          </a:p>
          <a:p>
            <a:pPr lvl="2" algn="just">
              <a:spcBef>
                <a:spcPts val="0"/>
              </a:spcBef>
              <a:spcAft>
                <a:spcPts val="0"/>
              </a:spcAft>
              <a:buClr>
                <a:srgbClr val="FFEB2C"/>
              </a:buClr>
              <a:buSzPct val="75000"/>
              <a:defRPr/>
            </a:pPr>
            <a:r>
              <a:rPr lang="es-AR" sz="2000" dirty="0">
                <a:solidFill>
                  <a:schemeClr val="bg1"/>
                </a:solidFill>
                <a:latin typeface="EYInterstate Light" panose="02000506000000020004" pitchFamily="2" charset="0"/>
              </a:rPr>
              <a:t>Modificaciones para evitar el uso abusivo de Convenios (Acción 6 BEPS) e impedir la evitación deliberada de un EP (Acción 7 BEPS):</a:t>
            </a:r>
          </a:p>
          <a:p>
            <a:pPr lvl="2" algn="just">
              <a:spcBef>
                <a:spcPts val="0"/>
              </a:spcBef>
              <a:spcAft>
                <a:spcPts val="0"/>
              </a:spcAft>
              <a:buClr>
                <a:srgbClr val="FFEB2C"/>
              </a:buClr>
              <a:buSzPct val="75000"/>
              <a:defRPr/>
            </a:pPr>
            <a:endParaRPr lang="es-AR" sz="2000" b="0" kern="0" dirty="0">
              <a:solidFill>
                <a:schemeClr val="bg1"/>
              </a:solidFill>
              <a:latin typeface="EYInterstate Light" panose="02000506000000020004" pitchFamily="2" charset="0"/>
            </a:endParaRPr>
          </a:p>
          <a:p>
            <a:pPr marL="723900" lvl="2" indent="-358775" algn="just">
              <a:spcBef>
                <a:spcPts val="600"/>
              </a:spcBef>
              <a:spcAft>
                <a:spcPts val="0"/>
              </a:spcAft>
              <a:buClr>
                <a:srgbClr val="FFEB2C"/>
              </a:buClr>
              <a:buSzPct val="100000"/>
              <a:buFont typeface="Arial" panose="020B0604020202020204" pitchFamily="34" charset="0"/>
              <a:buChar char="•"/>
              <a:defRPr/>
            </a:pPr>
            <a:r>
              <a:rPr lang="es-AR" sz="1800" b="0" kern="0" dirty="0">
                <a:solidFill>
                  <a:schemeClr val="bg1"/>
                </a:solidFill>
                <a:latin typeface="EYInterstate Light" pitchFamily="2" charset="0"/>
              </a:rPr>
              <a:t>Norma antiabuso para EP en terceros estados </a:t>
            </a:r>
          </a:p>
          <a:p>
            <a:pPr marL="723900" lvl="2" indent="-358775" algn="just">
              <a:spcBef>
                <a:spcPts val="600"/>
              </a:spcBef>
              <a:spcAft>
                <a:spcPts val="0"/>
              </a:spcAft>
              <a:buClr>
                <a:srgbClr val="FFEB2C"/>
              </a:buClr>
              <a:buSzPct val="100000"/>
              <a:buFont typeface="Arial" panose="020B0604020202020204" pitchFamily="34" charset="0"/>
              <a:buChar char="•"/>
              <a:defRPr/>
            </a:pPr>
            <a:r>
              <a:rPr lang="es-AR" sz="1800" b="0" kern="0" dirty="0">
                <a:solidFill>
                  <a:schemeClr val="bg1"/>
                </a:solidFill>
                <a:latin typeface="EYInterstate Light" pitchFamily="2" charset="0"/>
              </a:rPr>
              <a:t>Amplía la definición de “agente dependiente” que genera EP </a:t>
            </a:r>
            <a:endParaRPr lang="es-AR" sz="1800" b="0" i="1" kern="0" dirty="0">
              <a:solidFill>
                <a:schemeClr val="bg1"/>
              </a:solidFill>
              <a:latin typeface="EYInterstate Light" pitchFamily="2" charset="0"/>
            </a:endParaRPr>
          </a:p>
          <a:p>
            <a:pPr marL="723900" lvl="2" indent="-358775" algn="just">
              <a:spcBef>
                <a:spcPts val="600"/>
              </a:spcBef>
              <a:spcAft>
                <a:spcPts val="0"/>
              </a:spcAft>
              <a:buClr>
                <a:srgbClr val="FFEB2C"/>
              </a:buClr>
              <a:buSzPct val="100000"/>
              <a:buFont typeface="Arial" panose="020B0604020202020204" pitchFamily="34" charset="0"/>
              <a:buChar char="•"/>
              <a:defRPr/>
            </a:pPr>
            <a:r>
              <a:rPr lang="es-AR" sz="1800" b="0" kern="0" dirty="0">
                <a:solidFill>
                  <a:schemeClr val="bg1"/>
                </a:solidFill>
                <a:latin typeface="EYInterstate Light" pitchFamily="2" charset="0"/>
              </a:rPr>
              <a:t>Actividades que expresamente se mencionan en los Convenios como que no generan EP – </a:t>
            </a:r>
            <a:r>
              <a:rPr lang="es-AR" sz="1800" b="0" i="1" kern="0" dirty="0">
                <a:solidFill>
                  <a:schemeClr val="bg1"/>
                </a:solidFill>
                <a:latin typeface="EYInterstate Light" pitchFamily="2" charset="0"/>
              </a:rPr>
              <a:t>solo si se trata de actividades auxiliares o preparatorias</a:t>
            </a:r>
          </a:p>
          <a:p>
            <a:pPr marL="723900" lvl="2" indent="-358775" algn="just">
              <a:spcBef>
                <a:spcPts val="600"/>
              </a:spcBef>
              <a:spcAft>
                <a:spcPts val="0"/>
              </a:spcAft>
              <a:buClr>
                <a:srgbClr val="FFEB2C"/>
              </a:buClr>
              <a:buSzPct val="100000"/>
              <a:buFont typeface="Arial" panose="020B0604020202020204" pitchFamily="34" charset="0"/>
              <a:buChar char="•"/>
              <a:defRPr/>
            </a:pPr>
            <a:r>
              <a:rPr lang="es-AR" sz="1800" b="0" kern="0" dirty="0">
                <a:solidFill>
                  <a:schemeClr val="bg1"/>
                </a:solidFill>
                <a:latin typeface="EYInterstate Light" pitchFamily="2" charset="0"/>
              </a:rPr>
              <a:t>Regla </a:t>
            </a:r>
            <a:r>
              <a:rPr lang="es-AR" sz="1800" b="0" kern="0" dirty="0" err="1">
                <a:solidFill>
                  <a:schemeClr val="bg1"/>
                </a:solidFill>
                <a:latin typeface="EYInterstate Light" pitchFamily="2" charset="0"/>
              </a:rPr>
              <a:t>anti-fragmentación</a:t>
            </a:r>
            <a:r>
              <a:rPr lang="es-AR" sz="1800" b="0" kern="0" dirty="0">
                <a:solidFill>
                  <a:schemeClr val="bg1"/>
                </a:solidFill>
                <a:latin typeface="EYInterstate Light" pitchFamily="2" charset="0"/>
              </a:rPr>
              <a:t> de actividades entre partes relacionadas – </a:t>
            </a:r>
            <a:r>
              <a:rPr lang="es-AR" sz="1800" b="0" i="1" kern="0" dirty="0">
                <a:solidFill>
                  <a:schemeClr val="bg1"/>
                </a:solidFill>
                <a:latin typeface="EYInterstate Light" pitchFamily="2" charset="0"/>
              </a:rPr>
              <a:t>deben combinarse las actividades</a:t>
            </a:r>
          </a:p>
          <a:p>
            <a:pPr marL="723900" lvl="2" indent="-358775" algn="just">
              <a:spcBef>
                <a:spcPts val="600"/>
              </a:spcBef>
              <a:spcAft>
                <a:spcPts val="0"/>
              </a:spcAft>
              <a:buClr>
                <a:srgbClr val="FFEB2C"/>
              </a:buClr>
              <a:buSzPct val="100000"/>
              <a:buFont typeface="Arial" panose="020B0604020202020204" pitchFamily="34" charset="0"/>
              <a:buChar char="•"/>
              <a:defRPr/>
            </a:pPr>
            <a:r>
              <a:rPr lang="es-AR" sz="1800" b="0" kern="0" dirty="0">
                <a:solidFill>
                  <a:schemeClr val="bg1"/>
                </a:solidFill>
                <a:latin typeface="EYInterstate Light" pitchFamily="2" charset="0"/>
              </a:rPr>
              <a:t>División de contratos entre partes relacionadas – </a:t>
            </a:r>
            <a:r>
              <a:rPr lang="es-AR" sz="1800" b="0" i="1" kern="0" dirty="0">
                <a:solidFill>
                  <a:schemeClr val="bg1"/>
                </a:solidFill>
                <a:latin typeface="EYInterstate Light" pitchFamily="2" charset="0"/>
              </a:rPr>
              <a:t>deben sumarse los plazos de todas</a:t>
            </a:r>
            <a:r>
              <a:rPr lang="es-AR" sz="1800" b="0" kern="0" dirty="0">
                <a:solidFill>
                  <a:schemeClr val="bg1"/>
                </a:solidFill>
                <a:latin typeface="EYInterstate Light" pitchFamily="2" charset="0"/>
              </a:rPr>
              <a:t> </a:t>
            </a:r>
          </a:p>
        </p:txBody>
      </p:sp>
    </p:spTree>
    <p:extLst>
      <p:ext uri="{BB962C8B-B14F-4D97-AF65-F5344CB8AC3E}">
        <p14:creationId xmlns:p14="http://schemas.microsoft.com/office/powerpoint/2010/main" val="8117184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11</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4. Supuestos de EP. Lugar fijo de negocios, lista positiva, lista negativa.</a:t>
            </a:r>
            <a:endParaRPr lang="es-AR" dirty="0"/>
          </a:p>
        </p:txBody>
      </p:sp>
      <p:sp>
        <p:nvSpPr>
          <p:cNvPr id="4" name="Rectangle 3">
            <a:extLst>
              <a:ext uri="{FF2B5EF4-FFF2-40B4-BE49-F238E27FC236}">
                <a16:creationId xmlns:a16="http://schemas.microsoft.com/office/drawing/2014/main" id="{645B2760-B742-4F20-B604-0C0CB54BECB2}"/>
              </a:ext>
            </a:extLst>
          </p:cNvPr>
          <p:cNvSpPr/>
          <p:nvPr/>
        </p:nvSpPr>
        <p:spPr>
          <a:xfrm>
            <a:off x="609600" y="1393586"/>
            <a:ext cx="10891520" cy="4011355"/>
          </a:xfrm>
          <a:prstGeom prst="rect">
            <a:avLst/>
          </a:prstGeom>
        </p:spPr>
        <p:txBody>
          <a:bodyPr wrap="square">
            <a:spAutoFit/>
          </a:bodyPr>
          <a:lstStyle/>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r>
              <a:rPr lang="es-AR" sz="2000" dirty="0">
                <a:solidFill>
                  <a:schemeClr val="bg1"/>
                </a:solidFill>
                <a:latin typeface="EYInterstate Light" pitchFamily="2" charset="0"/>
              </a:rPr>
              <a:t>Dentro de la definición, se caracteriza al establecimiento permanente como </a:t>
            </a:r>
            <a:r>
              <a:rPr lang="es-AR" sz="2000" u="sng" dirty="0">
                <a:solidFill>
                  <a:schemeClr val="tx2"/>
                </a:solidFill>
                <a:latin typeface="EYInterstate Light" pitchFamily="2" charset="0"/>
              </a:rPr>
              <a:t>"un lugar fijo de negocios</a:t>
            </a:r>
            <a:r>
              <a:rPr lang="es-AR" sz="2000" dirty="0">
                <a:solidFill>
                  <a:schemeClr val="bg1"/>
                </a:solidFill>
                <a:latin typeface="EYInterstate Light" pitchFamily="2" charset="0"/>
              </a:rPr>
              <a:t> a través del que una empresa desarrolla total o parcialmente su actividad". Luego de dicha definición se prevé una lista de ejemplos, conocida como "lista positiva" que enumera supuestos incluidos en la definición. </a:t>
            </a:r>
          </a:p>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endParaRPr lang="es-AR" sz="2000" dirty="0">
              <a:solidFill>
                <a:schemeClr val="bg1"/>
              </a:solidFill>
              <a:latin typeface="EYInterstate Light" pitchFamily="2" charset="0"/>
            </a:endParaRPr>
          </a:p>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r>
              <a:rPr lang="es-AR" sz="2000" dirty="0">
                <a:solidFill>
                  <a:schemeClr val="bg1"/>
                </a:solidFill>
                <a:latin typeface="EYInterstate Light" pitchFamily="2" charset="0"/>
              </a:rPr>
              <a:t>Asimismo se incluyen determinadas actividades específicas </a:t>
            </a:r>
            <a:r>
              <a:rPr lang="es-AR" sz="2000" u="sng" dirty="0">
                <a:solidFill>
                  <a:schemeClr val="tx2"/>
                </a:solidFill>
                <a:latin typeface="EYInterstate Light" pitchFamily="2" charset="0"/>
              </a:rPr>
              <a:t>(“lista positiva”) </a:t>
            </a:r>
            <a:r>
              <a:rPr lang="es-AR" sz="2000" dirty="0">
                <a:solidFill>
                  <a:schemeClr val="bg1"/>
                </a:solidFill>
                <a:latin typeface="EYInterstate Light" pitchFamily="2" charset="0"/>
              </a:rPr>
              <a:t>relacionadas con la actividad de construcción o instalación y la prestación de servicios, siempre que su plazo supere un  determinado límite temporal.</a:t>
            </a:r>
          </a:p>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endParaRPr lang="es-AR" sz="2000" dirty="0">
              <a:solidFill>
                <a:schemeClr val="bg1"/>
              </a:solidFill>
              <a:latin typeface="EYInterstate Light" pitchFamily="2" charset="0"/>
            </a:endParaRPr>
          </a:p>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r>
              <a:rPr lang="es-AR" sz="2000" dirty="0">
                <a:solidFill>
                  <a:schemeClr val="bg1"/>
                </a:solidFill>
                <a:latin typeface="EYInterstate Light" pitchFamily="2" charset="0"/>
              </a:rPr>
              <a:t>Por otro lado, existen actividades que, a pesar de cumplir con la definición y formar parte de la lista positiva o de las actividades anteriormente mencionadas, no son considerados establecimientos permanentes dado que la actividad realizada en el país es de carácter auxiliar o preparatorio respecto de la actividad desarrollada por la empresa del exterior. Se trata de la denominada </a:t>
            </a:r>
            <a:r>
              <a:rPr lang="es-AR" sz="2000" u="sng" dirty="0">
                <a:solidFill>
                  <a:schemeClr val="tx2"/>
                </a:solidFill>
                <a:latin typeface="EYInterstate Light" pitchFamily="2" charset="0"/>
              </a:rPr>
              <a:t>"lista negativa“. </a:t>
            </a:r>
          </a:p>
        </p:txBody>
      </p:sp>
    </p:spTree>
    <p:extLst>
      <p:ext uri="{BB962C8B-B14F-4D97-AF65-F5344CB8AC3E}">
        <p14:creationId xmlns:p14="http://schemas.microsoft.com/office/powerpoint/2010/main" val="1459575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12</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4. Supuestos de EP. Lugar fijo de negocios, lista positiva, lista negativa.</a:t>
            </a:r>
            <a:endParaRPr lang="es-AR" dirty="0"/>
          </a:p>
        </p:txBody>
      </p:sp>
      <p:sp>
        <p:nvSpPr>
          <p:cNvPr id="6" name="Content Placeholder 8">
            <a:extLst>
              <a:ext uri="{FF2B5EF4-FFF2-40B4-BE49-F238E27FC236}">
                <a16:creationId xmlns:a16="http://schemas.microsoft.com/office/drawing/2014/main" id="{43A5E186-4E29-44FF-A036-955C01501375}"/>
              </a:ext>
            </a:extLst>
          </p:cNvPr>
          <p:cNvSpPr txBox="1">
            <a:spLocks/>
          </p:cNvSpPr>
          <p:nvPr/>
        </p:nvSpPr>
        <p:spPr bwMode="gray">
          <a:xfrm>
            <a:off x="617222" y="1348741"/>
            <a:ext cx="10971528" cy="4005580"/>
          </a:xfrm>
          <a:prstGeom prst="rect">
            <a:avLst/>
          </a:prstGeom>
        </p:spPr>
        <p:txBody>
          <a:bodyPr vert="horz" lIns="0" tIns="0" rIns="0" bIns="0" rtlCol="0" anchor="t" anchorCtr="0">
            <a:noAutofit/>
          </a:bodyPr>
          <a:lstStyle>
            <a:lvl1pPr marL="0" indent="0" algn="l" defTabSz="1043056" rtl="0" eaLnBrk="1" latinLnBrk="0" hangingPunct="1">
              <a:spcBef>
                <a:spcPts val="0"/>
              </a:spcBef>
              <a:spcAft>
                <a:spcPts val="500"/>
              </a:spcAft>
              <a:buFont typeface="Arial" pitchFamily="34" charset="0"/>
              <a:buNone/>
              <a:defRPr sz="1000" kern="1200">
                <a:solidFill>
                  <a:schemeClr val="tx1"/>
                </a:solidFill>
                <a:latin typeface="EYInterstate Light" pitchFamily="2" charset="0"/>
                <a:ea typeface="+mn-ea"/>
                <a:cs typeface="+mn-cs"/>
              </a:defRPr>
            </a:lvl1pPr>
            <a:lvl2pPr marL="0" indent="0" algn="l" defTabSz="1043056" rtl="0" eaLnBrk="1" latinLnBrk="0" hangingPunct="1">
              <a:spcBef>
                <a:spcPts val="200"/>
              </a:spcBef>
              <a:spcAft>
                <a:spcPts val="500"/>
              </a:spcAft>
              <a:buFontTx/>
              <a:buNone/>
              <a:defRPr sz="1400" b="1" kern="1200">
                <a:solidFill>
                  <a:schemeClr val="tx1"/>
                </a:solidFill>
                <a:latin typeface="EYInterstate" pitchFamily="2" charset="0"/>
                <a:ea typeface="+mn-ea"/>
                <a:cs typeface="+mn-cs"/>
              </a:defRPr>
            </a:lvl2pPr>
            <a:lvl3pPr marL="0" indent="0" algn="l" defTabSz="1043056" rtl="0" eaLnBrk="1" latinLnBrk="0" hangingPunct="1">
              <a:spcBef>
                <a:spcPts val="200"/>
              </a:spcBef>
              <a:spcAft>
                <a:spcPts val="500"/>
              </a:spcAft>
              <a:buFontTx/>
              <a:buNone/>
              <a:defRPr sz="1200" b="1" kern="1200">
                <a:solidFill>
                  <a:schemeClr val="accent1"/>
                </a:solidFill>
                <a:latin typeface="EYInterstate" pitchFamily="2" charset="0"/>
                <a:ea typeface="+mn-ea"/>
                <a:cs typeface="+mn-cs"/>
              </a:defRPr>
            </a:lvl3pPr>
            <a:lvl4pPr marL="177800" indent="-1778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4pPr>
            <a:lvl5pPr marL="342900" indent="-1651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lvl="2" algn="just">
              <a:spcBef>
                <a:spcPts val="0"/>
              </a:spcBef>
              <a:spcAft>
                <a:spcPts val="0"/>
              </a:spcAft>
              <a:buClr>
                <a:srgbClr val="FFEB2C"/>
              </a:buClr>
              <a:buSzPct val="75000"/>
              <a:defRPr/>
            </a:pPr>
            <a:endParaRPr lang="es-AR" sz="400" dirty="0">
              <a:solidFill>
                <a:schemeClr val="bg1"/>
              </a:solidFill>
              <a:latin typeface="EYInterstate Light" panose="02000506000000020004" pitchFamily="2" charset="0"/>
            </a:endParaRPr>
          </a:p>
          <a:p>
            <a:pPr lvl="2" algn="just">
              <a:spcBef>
                <a:spcPts val="0"/>
              </a:spcBef>
              <a:spcAft>
                <a:spcPts val="0"/>
              </a:spcAft>
              <a:buClr>
                <a:srgbClr val="FFEB2C"/>
              </a:buClr>
              <a:buSzPct val="75000"/>
              <a:defRPr/>
            </a:pPr>
            <a:endParaRPr lang="es-AR" sz="400" dirty="0">
              <a:solidFill>
                <a:schemeClr val="bg1"/>
              </a:solidFill>
              <a:latin typeface="EYInterstate Light" panose="02000506000000020004" pitchFamily="2" charset="0"/>
            </a:endParaRPr>
          </a:p>
          <a:p>
            <a:pPr lvl="2" algn="just">
              <a:spcBef>
                <a:spcPts val="0"/>
              </a:spcBef>
              <a:spcAft>
                <a:spcPts val="0"/>
              </a:spcAft>
              <a:buClr>
                <a:srgbClr val="FFEB2C"/>
              </a:buClr>
              <a:buSzPct val="100000"/>
              <a:defRPr/>
            </a:pPr>
            <a:r>
              <a:rPr lang="es-AR" sz="2200" b="0" kern="0" dirty="0">
                <a:solidFill>
                  <a:schemeClr val="bg1"/>
                </a:solidFill>
                <a:latin typeface="EYInterstate Light" pitchFamily="2" charset="0"/>
              </a:rPr>
              <a:t>Lugar fijo de negocios mediante el cual una empresa realiza toda o parte de su actividad:</a:t>
            </a:r>
          </a:p>
          <a:p>
            <a:pPr lvl="2" algn="just">
              <a:spcBef>
                <a:spcPts val="0"/>
              </a:spcBef>
              <a:spcAft>
                <a:spcPts val="0"/>
              </a:spcAft>
              <a:buClr>
                <a:srgbClr val="FFEB2C"/>
              </a:buClr>
              <a:buSzPct val="100000"/>
              <a:defRPr/>
            </a:pPr>
            <a:endParaRPr lang="es-AR" sz="2200" b="0" kern="0" dirty="0">
              <a:solidFill>
                <a:schemeClr val="bg1"/>
              </a:solidFill>
              <a:latin typeface="EYInterstate Light" pitchFamily="2" charset="0"/>
            </a:endParaRPr>
          </a:p>
          <a:p>
            <a:pPr marL="534988" lvl="2" indent="-182563" algn="just">
              <a:spcBef>
                <a:spcPts val="100"/>
              </a:spcBef>
              <a:spcAft>
                <a:spcPts val="0"/>
              </a:spcAft>
              <a:buClr>
                <a:srgbClr val="FFEB2C"/>
              </a:buClr>
              <a:buSzPct val="100000"/>
              <a:buFont typeface="Arial" panose="020B0604020202020204" pitchFamily="34" charset="0"/>
              <a:buChar char="•"/>
              <a:defRPr/>
            </a:pPr>
            <a:r>
              <a:rPr lang="es-AR" sz="2200" u="sng" kern="0" dirty="0">
                <a:solidFill>
                  <a:schemeClr val="bg1"/>
                </a:solidFill>
                <a:latin typeface="EYInterstate Light" pitchFamily="2" charset="0"/>
              </a:rPr>
              <a:t>“lugar de negocios” </a:t>
            </a:r>
            <a:r>
              <a:rPr lang="es-AR" sz="2200" b="0" kern="0" dirty="0">
                <a:solidFill>
                  <a:schemeClr val="bg1"/>
                </a:solidFill>
                <a:latin typeface="EYInterstate Light" pitchFamily="2" charset="0"/>
                <a:sym typeface="Wingdings" panose="05000000000000000000" pitchFamily="2" charset="2"/>
              </a:rPr>
              <a:t> instalaciones, local, maquinaria, equipo, etc.;</a:t>
            </a:r>
          </a:p>
          <a:p>
            <a:pPr marL="534988" lvl="2" indent="-182563" algn="just">
              <a:spcBef>
                <a:spcPts val="100"/>
              </a:spcBef>
              <a:spcAft>
                <a:spcPts val="0"/>
              </a:spcAft>
              <a:buClr>
                <a:srgbClr val="FFEB2C"/>
              </a:buClr>
              <a:buSzPct val="100000"/>
              <a:buFont typeface="Arial" panose="020B0604020202020204" pitchFamily="34" charset="0"/>
              <a:buChar char="•"/>
              <a:defRPr/>
            </a:pPr>
            <a:endParaRPr lang="es-AR" sz="2200" b="0" kern="0" dirty="0">
              <a:solidFill>
                <a:schemeClr val="bg1"/>
              </a:solidFill>
              <a:latin typeface="EYInterstate Light" pitchFamily="2" charset="0"/>
              <a:sym typeface="Wingdings" panose="05000000000000000000" pitchFamily="2" charset="2"/>
            </a:endParaRPr>
          </a:p>
          <a:p>
            <a:pPr marL="534988" lvl="2" indent="-182563" algn="just">
              <a:spcBef>
                <a:spcPts val="100"/>
              </a:spcBef>
              <a:spcAft>
                <a:spcPts val="0"/>
              </a:spcAft>
              <a:buClr>
                <a:srgbClr val="FFEB2C"/>
              </a:buClr>
              <a:buSzPct val="100000"/>
              <a:buFont typeface="Arial" panose="020B0604020202020204" pitchFamily="34" charset="0"/>
              <a:buChar char="•"/>
              <a:defRPr/>
            </a:pPr>
            <a:r>
              <a:rPr lang="es-AR" sz="2200" u="sng" kern="0" dirty="0">
                <a:solidFill>
                  <a:schemeClr val="bg1"/>
                </a:solidFill>
                <a:latin typeface="EYInterstate Light" pitchFamily="2" charset="0"/>
                <a:sym typeface="Wingdings" panose="05000000000000000000" pitchFamily="2" charset="2"/>
              </a:rPr>
              <a:t>“fijo” </a:t>
            </a:r>
            <a:r>
              <a:rPr lang="es-AR" sz="2200" b="0" kern="0" dirty="0">
                <a:solidFill>
                  <a:schemeClr val="bg1"/>
                </a:solidFill>
                <a:latin typeface="EYInterstate Light" pitchFamily="2" charset="0"/>
                <a:sym typeface="Wingdings" panose="05000000000000000000" pitchFamily="2" charset="2"/>
              </a:rPr>
              <a:t> estar establecido en un lugar determinado con cierto grado de permanencia;</a:t>
            </a:r>
          </a:p>
          <a:p>
            <a:pPr marL="534988" lvl="2" indent="-182563" algn="just">
              <a:spcBef>
                <a:spcPts val="100"/>
              </a:spcBef>
              <a:spcAft>
                <a:spcPts val="0"/>
              </a:spcAft>
              <a:buClr>
                <a:srgbClr val="FFEB2C"/>
              </a:buClr>
              <a:buSzPct val="100000"/>
              <a:buFont typeface="Arial" panose="020B0604020202020204" pitchFamily="34" charset="0"/>
              <a:buChar char="•"/>
              <a:defRPr/>
            </a:pPr>
            <a:endParaRPr lang="es-AR" sz="2200" b="0" kern="0" dirty="0">
              <a:solidFill>
                <a:schemeClr val="bg1"/>
              </a:solidFill>
              <a:latin typeface="EYInterstate Light" pitchFamily="2" charset="0"/>
              <a:sym typeface="Wingdings" panose="05000000000000000000" pitchFamily="2" charset="2"/>
            </a:endParaRPr>
          </a:p>
          <a:p>
            <a:pPr marL="534988" lvl="2" indent="-182563" algn="just">
              <a:spcBef>
                <a:spcPts val="100"/>
              </a:spcBef>
              <a:spcAft>
                <a:spcPts val="0"/>
              </a:spcAft>
              <a:buClr>
                <a:srgbClr val="FFEB2C"/>
              </a:buClr>
              <a:buSzPct val="100000"/>
              <a:buFont typeface="Arial" panose="020B0604020202020204" pitchFamily="34" charset="0"/>
              <a:buChar char="•"/>
              <a:defRPr/>
            </a:pPr>
            <a:r>
              <a:rPr lang="es-AR" sz="2200" u="sng" kern="0" dirty="0">
                <a:solidFill>
                  <a:schemeClr val="bg1"/>
                </a:solidFill>
                <a:latin typeface="EYInterstate Light" pitchFamily="2" charset="0"/>
                <a:sym typeface="Wingdings" panose="05000000000000000000" pitchFamily="2" charset="2"/>
              </a:rPr>
              <a:t>“una empresa realiza…su actividad” </a:t>
            </a:r>
            <a:r>
              <a:rPr lang="es-AR" sz="2200" b="0" kern="0" dirty="0">
                <a:solidFill>
                  <a:schemeClr val="bg1"/>
                </a:solidFill>
                <a:latin typeface="EYInterstate Light" pitchFamily="2" charset="0"/>
                <a:sym typeface="Wingdings" panose="05000000000000000000" pitchFamily="2" charset="2"/>
              </a:rPr>
              <a:t> realización de actividades (i.e. por el personal) en el Estado en que está situado el lugar fijo.</a:t>
            </a:r>
          </a:p>
          <a:p>
            <a:pPr marL="365125" lvl="2" algn="just">
              <a:spcBef>
                <a:spcPts val="0"/>
              </a:spcBef>
              <a:spcAft>
                <a:spcPts val="0"/>
              </a:spcAft>
              <a:buClr>
                <a:srgbClr val="FFEB2C"/>
              </a:buClr>
              <a:buSzPct val="100000"/>
              <a:defRPr/>
            </a:pPr>
            <a:endParaRPr lang="es-AR" sz="500" b="0" kern="0" dirty="0">
              <a:solidFill>
                <a:schemeClr val="bg1"/>
              </a:solidFill>
              <a:latin typeface="EYInterstate Light" pitchFamily="2" charset="0"/>
            </a:endParaRPr>
          </a:p>
          <a:p>
            <a:pPr marL="534988" lvl="2" indent="-182563" algn="just">
              <a:spcBef>
                <a:spcPts val="100"/>
              </a:spcBef>
              <a:spcAft>
                <a:spcPts val="0"/>
              </a:spcAft>
              <a:buClr>
                <a:srgbClr val="FFEB2C"/>
              </a:buClr>
              <a:buSzPct val="100000"/>
              <a:buFont typeface="Arial" panose="020B0604020202020204" pitchFamily="34" charset="0"/>
              <a:buChar char="•"/>
              <a:defRPr/>
            </a:pPr>
            <a:endParaRPr lang="es-AR" sz="1400" b="0" kern="0" dirty="0">
              <a:solidFill>
                <a:schemeClr val="bg1"/>
              </a:solidFill>
              <a:highlight>
                <a:srgbClr val="00FFFF"/>
              </a:highlight>
              <a:latin typeface="EYInterstate Light" pitchFamily="2" charset="0"/>
            </a:endParaRPr>
          </a:p>
          <a:p>
            <a:pPr marL="723900" lvl="2" indent="-368300" algn="just">
              <a:spcBef>
                <a:spcPts val="100"/>
              </a:spcBef>
              <a:spcAft>
                <a:spcPts val="0"/>
              </a:spcAft>
              <a:buClr>
                <a:srgbClr val="FFEB2C"/>
              </a:buClr>
              <a:buSzPct val="100000"/>
              <a:buFont typeface="Arial" panose="020B0604020202020204" pitchFamily="34" charset="0"/>
              <a:buChar char="•"/>
              <a:defRPr/>
            </a:pPr>
            <a:endParaRPr lang="es-AR" sz="1400" b="0" kern="0" dirty="0">
              <a:solidFill>
                <a:schemeClr val="bg1"/>
              </a:solidFill>
              <a:latin typeface="EYInterstate Light" pitchFamily="2" charset="0"/>
            </a:endParaRPr>
          </a:p>
          <a:p>
            <a:pPr marL="723900" lvl="2" indent="-368300" algn="just">
              <a:spcBef>
                <a:spcPts val="0"/>
              </a:spcBef>
              <a:spcAft>
                <a:spcPts val="0"/>
              </a:spcAft>
              <a:buClr>
                <a:srgbClr val="FFEB2C"/>
              </a:buClr>
              <a:buSzPct val="75000"/>
              <a:buFont typeface="Arial" charset="0"/>
              <a:buChar char="►"/>
              <a:defRPr/>
            </a:pPr>
            <a:endParaRPr lang="es-AR" sz="1600" b="0" kern="0" dirty="0">
              <a:solidFill>
                <a:schemeClr val="bg1"/>
              </a:solidFill>
              <a:latin typeface="EYInterstate Light" pitchFamily="2" charset="0"/>
            </a:endParaRPr>
          </a:p>
          <a:p>
            <a:pPr marL="723900" lvl="2" indent="-368300" algn="just">
              <a:spcBef>
                <a:spcPts val="0"/>
              </a:spcBef>
              <a:spcAft>
                <a:spcPts val="0"/>
              </a:spcAft>
              <a:buClr>
                <a:srgbClr val="FFEB2C"/>
              </a:buClr>
              <a:buSzPct val="75000"/>
              <a:buFont typeface="Arial" charset="0"/>
              <a:buChar char="►"/>
              <a:defRPr/>
            </a:pPr>
            <a:endParaRPr lang="es-AR" sz="1400" b="0" kern="0" dirty="0">
              <a:solidFill>
                <a:schemeClr val="bg1"/>
              </a:solidFill>
              <a:latin typeface="EYInterstate Light" pitchFamily="2" charset="0"/>
            </a:endParaRPr>
          </a:p>
        </p:txBody>
      </p:sp>
    </p:spTree>
    <p:extLst>
      <p:ext uri="{BB962C8B-B14F-4D97-AF65-F5344CB8AC3E}">
        <p14:creationId xmlns:p14="http://schemas.microsoft.com/office/powerpoint/2010/main" val="12577121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13</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4. Supuestos de EP. Lugar fijo de negocios, lista positiva, lista negativa.</a:t>
            </a:r>
            <a:endParaRPr lang="es-AR" dirty="0"/>
          </a:p>
        </p:txBody>
      </p:sp>
      <p:graphicFrame>
        <p:nvGraphicFramePr>
          <p:cNvPr id="6" name="Diagram 5">
            <a:extLst>
              <a:ext uri="{FF2B5EF4-FFF2-40B4-BE49-F238E27FC236}">
                <a16:creationId xmlns:a16="http://schemas.microsoft.com/office/drawing/2014/main" id="{B4E8D21E-7687-49DD-8148-DE3EFD986B7A}"/>
              </a:ext>
            </a:extLst>
          </p:cNvPr>
          <p:cNvGraphicFramePr/>
          <p:nvPr>
            <p:extLst>
              <p:ext uri="{D42A27DB-BD31-4B8C-83A1-F6EECF244321}">
                <p14:modId xmlns:p14="http://schemas.microsoft.com/office/powerpoint/2010/main" val="1939221311"/>
              </p:ext>
            </p:extLst>
          </p:nvPr>
        </p:nvGraphicFramePr>
        <p:xfrm>
          <a:off x="1605280" y="1455001"/>
          <a:ext cx="8716244" cy="39479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55DB0C5A-E534-4A43-92B3-455112C68B32}"/>
              </a:ext>
            </a:extLst>
          </p:cNvPr>
          <p:cNvSpPr txBox="1"/>
          <p:nvPr/>
        </p:nvSpPr>
        <p:spPr>
          <a:xfrm>
            <a:off x="2868023" y="2911853"/>
            <a:ext cx="1551046" cy="1015663"/>
          </a:xfrm>
          <a:prstGeom prst="rect">
            <a:avLst/>
          </a:prstGeom>
          <a:noFill/>
        </p:spPr>
        <p:txBody>
          <a:bodyPr wrap="square" rtlCol="0">
            <a:spAutoFit/>
          </a:bodyPr>
          <a:lstStyle/>
          <a:p>
            <a:pPr algn="ctr"/>
            <a:r>
              <a:rPr lang="es-AR" sz="3000" dirty="0"/>
              <a:t>Lista Positiva</a:t>
            </a:r>
          </a:p>
        </p:txBody>
      </p:sp>
    </p:spTree>
    <p:extLst>
      <p:ext uri="{BB962C8B-B14F-4D97-AF65-F5344CB8AC3E}">
        <p14:creationId xmlns:p14="http://schemas.microsoft.com/office/powerpoint/2010/main" val="21965427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14</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4. Supuestos de EP. Lugar fijo de negocios, lista positiva, lista negativa.</a:t>
            </a:r>
            <a:endParaRPr lang="es-AR" dirty="0"/>
          </a:p>
        </p:txBody>
      </p:sp>
      <p:graphicFrame>
        <p:nvGraphicFramePr>
          <p:cNvPr id="9" name="Diagram 8">
            <a:extLst>
              <a:ext uri="{FF2B5EF4-FFF2-40B4-BE49-F238E27FC236}">
                <a16:creationId xmlns:a16="http://schemas.microsoft.com/office/drawing/2014/main" id="{A597385C-3B3B-40C6-9494-84AD85525F38}"/>
              </a:ext>
            </a:extLst>
          </p:cNvPr>
          <p:cNvGraphicFramePr/>
          <p:nvPr>
            <p:extLst>
              <p:ext uri="{D42A27DB-BD31-4B8C-83A1-F6EECF244321}">
                <p14:modId xmlns:p14="http://schemas.microsoft.com/office/powerpoint/2010/main" val="3154255124"/>
              </p:ext>
            </p:extLst>
          </p:nvPr>
        </p:nvGraphicFramePr>
        <p:xfrm>
          <a:off x="1501567" y="1299464"/>
          <a:ext cx="9195216" cy="49513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55DB0C5A-E534-4A43-92B3-455112C68B32}"/>
              </a:ext>
            </a:extLst>
          </p:cNvPr>
          <p:cNvSpPr txBox="1"/>
          <p:nvPr/>
        </p:nvSpPr>
        <p:spPr>
          <a:xfrm>
            <a:off x="1869440" y="3263046"/>
            <a:ext cx="1757149" cy="1015663"/>
          </a:xfrm>
          <a:prstGeom prst="rect">
            <a:avLst/>
          </a:prstGeom>
          <a:noFill/>
        </p:spPr>
        <p:txBody>
          <a:bodyPr wrap="square" rtlCol="0">
            <a:spAutoFit/>
          </a:bodyPr>
          <a:lstStyle/>
          <a:p>
            <a:pPr algn="ctr"/>
            <a:r>
              <a:rPr lang="es-AR" sz="3000" dirty="0"/>
              <a:t>Lista Negativa</a:t>
            </a:r>
          </a:p>
        </p:txBody>
      </p:sp>
    </p:spTree>
    <p:extLst>
      <p:ext uri="{BB962C8B-B14F-4D97-AF65-F5344CB8AC3E}">
        <p14:creationId xmlns:p14="http://schemas.microsoft.com/office/powerpoint/2010/main" val="12961169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D66C6-7914-E582-FCBD-C0E3EA3B0D26}"/>
            </a:ext>
          </a:extLst>
        </p:cNvPr>
        <p:cNvGrpSpPr/>
        <p:nvPr/>
      </p:nvGrpSpPr>
      <p:grpSpPr>
        <a:xfrm>
          <a:off x="0" y="0"/>
          <a:ext cx="0" cy="0"/>
          <a:chOff x="0" y="0"/>
          <a:chExt cx="0" cy="0"/>
        </a:xfrm>
      </p:grpSpPr>
      <p:sp>
        <p:nvSpPr>
          <p:cNvPr id="2" name="1 Título">
            <a:extLst>
              <a:ext uri="{FF2B5EF4-FFF2-40B4-BE49-F238E27FC236}">
                <a16:creationId xmlns:a16="http://schemas.microsoft.com/office/drawing/2014/main" id="{2A6FB066-A674-F965-CD68-27CD2F297CA2}"/>
              </a:ext>
            </a:extLst>
          </p:cNvPr>
          <p:cNvSpPr>
            <a:spLocks noGrp="1"/>
          </p:cNvSpPr>
          <p:nvPr>
            <p:ph type="title"/>
          </p:nvPr>
        </p:nvSpPr>
        <p:spPr/>
        <p:txBody>
          <a:bodyPr>
            <a:noAutofit/>
          </a:bodyPr>
          <a:lstStyle/>
          <a:p>
            <a:pPr algn="ctr"/>
            <a:r>
              <a:rPr lang="es-AR" sz="1350"/>
              <a:t>Experiencia en Argentina</a:t>
            </a:r>
            <a:r>
              <a:rPr lang="es-AR" sz="1350" dirty="0"/>
              <a:t>	</a:t>
            </a:r>
          </a:p>
        </p:txBody>
      </p:sp>
      <p:sp>
        <p:nvSpPr>
          <p:cNvPr id="11" name="CuadroTexto 10">
            <a:extLst>
              <a:ext uri="{FF2B5EF4-FFF2-40B4-BE49-F238E27FC236}">
                <a16:creationId xmlns:a16="http://schemas.microsoft.com/office/drawing/2014/main" id="{15A3C8C9-8C62-791F-4ADA-02C8F71FEA4B}"/>
              </a:ext>
            </a:extLst>
          </p:cNvPr>
          <p:cNvSpPr txBox="1"/>
          <p:nvPr/>
        </p:nvSpPr>
        <p:spPr>
          <a:xfrm>
            <a:off x="1595126" y="2156292"/>
            <a:ext cx="9942451" cy="4431983"/>
          </a:xfrm>
          <a:prstGeom prst="rect">
            <a:avLst/>
          </a:prstGeom>
          <a:noFill/>
        </p:spPr>
        <p:txBody>
          <a:bodyPr wrap="square">
            <a:spAutoFit/>
          </a:bodyPr>
          <a:lstStyle/>
          <a:p>
            <a:pPr marL="340535" indent="-285750" algn="just" defTabSz="342887">
              <a:spcAft>
                <a:spcPts val="900"/>
              </a:spcAft>
              <a:buFont typeface="Wingdings" panose="05000000000000000000" pitchFamily="2" charset="2"/>
              <a:buChar char="q"/>
            </a:pPr>
            <a:r>
              <a:rPr lang="es-AR" b="1">
                <a:solidFill>
                  <a:prstClr val="black"/>
                </a:solidFill>
                <a:latin typeface="+mj-lt"/>
              </a:rPr>
              <a:t>Pocos precedentes, en los que solo se revisaron cuestiones formales (buques pesqueros afectados a fletamento a tiempo en fallos “</a:t>
            </a:r>
            <a:r>
              <a:rPr lang="es-AR" b="1" err="1">
                <a:solidFill>
                  <a:prstClr val="black"/>
                </a:solidFill>
                <a:latin typeface="+mj-lt"/>
              </a:rPr>
              <a:t>Alpesca</a:t>
            </a:r>
            <a:r>
              <a:rPr lang="es-AR" b="1">
                <a:solidFill>
                  <a:prstClr val="black"/>
                </a:solidFill>
                <a:latin typeface="+mj-lt"/>
              </a:rPr>
              <a:t>” y “</a:t>
            </a:r>
            <a:r>
              <a:rPr lang="es-AR" b="1" err="1">
                <a:solidFill>
                  <a:prstClr val="black"/>
                </a:solidFill>
                <a:latin typeface="+mj-lt"/>
              </a:rPr>
              <a:t>Giorno</a:t>
            </a:r>
            <a:r>
              <a:rPr lang="es-AR" b="1">
                <a:solidFill>
                  <a:prstClr val="black"/>
                </a:solidFill>
                <a:latin typeface="+mj-lt"/>
              </a:rPr>
              <a:t>”, fallo “Solvay </a:t>
            </a:r>
            <a:r>
              <a:rPr lang="es-AR" b="1" err="1">
                <a:solidFill>
                  <a:prstClr val="black"/>
                </a:solidFill>
                <a:latin typeface="+mj-lt"/>
              </a:rPr>
              <a:t>Indupa</a:t>
            </a:r>
            <a:r>
              <a:rPr lang="es-AR" b="1">
                <a:solidFill>
                  <a:prstClr val="black"/>
                </a:solidFill>
                <a:latin typeface="+mj-lt"/>
              </a:rPr>
              <a:t>” referido a EP Construcción y Servicios.)</a:t>
            </a:r>
          </a:p>
          <a:p>
            <a:pPr marL="340535" indent="-285750" algn="just" defTabSz="342887">
              <a:spcAft>
                <a:spcPts val="900"/>
              </a:spcAft>
              <a:buFont typeface="Wingdings" panose="05000000000000000000" pitchFamily="2" charset="2"/>
              <a:buChar char="q"/>
            </a:pPr>
            <a:endParaRPr lang="es-AR" b="1">
              <a:solidFill>
                <a:prstClr val="black"/>
              </a:solidFill>
              <a:latin typeface="+mj-lt"/>
            </a:endParaRPr>
          </a:p>
          <a:p>
            <a:pPr marL="340535" indent="-285750" algn="just" defTabSz="342887">
              <a:spcAft>
                <a:spcPts val="900"/>
              </a:spcAft>
              <a:buFont typeface="Wingdings" panose="05000000000000000000" pitchFamily="2" charset="2"/>
              <a:buChar char="q"/>
            </a:pPr>
            <a:r>
              <a:rPr lang="es-AR" b="1">
                <a:solidFill>
                  <a:prstClr val="black"/>
                </a:solidFill>
                <a:latin typeface="+mj-lt"/>
              </a:rPr>
              <a:t>La LIG y el Fisco Nacional aseguran la recaudación mediante la determinación de fuentes ubicadas en Argentina pese a la reducida conexión territorial con el país (asesoramiento técnico o de otra índole –art. 12 de la LIG–, explotación en el país de películas extranjeras, y otras operaciones que impliquen la proyección, reproducción, transmisión o difusión de imágenes y sonidos desde el exterior –artículo 14 de la LIG–, regalías, etc.).</a:t>
            </a:r>
          </a:p>
          <a:p>
            <a:pPr marL="340535" indent="-285750" algn="just" defTabSz="342887">
              <a:spcAft>
                <a:spcPts val="900"/>
              </a:spcAft>
              <a:buFont typeface="Wingdings" panose="05000000000000000000" pitchFamily="2" charset="2"/>
              <a:buChar char="q"/>
            </a:pPr>
            <a:endParaRPr lang="es-AR" b="1">
              <a:solidFill>
                <a:prstClr val="black"/>
              </a:solidFill>
              <a:latin typeface="+mj-lt"/>
            </a:endParaRPr>
          </a:p>
          <a:p>
            <a:pPr marL="340535" indent="-285750" algn="just" defTabSz="342887">
              <a:spcAft>
                <a:spcPts val="900"/>
              </a:spcAft>
              <a:buFont typeface="Wingdings" panose="05000000000000000000" pitchFamily="2" charset="2"/>
              <a:buChar char="q"/>
            </a:pPr>
            <a:r>
              <a:rPr lang="es-AR" b="1">
                <a:solidFill>
                  <a:prstClr val="black"/>
                </a:solidFill>
                <a:latin typeface="+mj-lt"/>
              </a:rPr>
              <a:t>La retención en la fuente se calcula sobre una ganancia presumida sobre el total de los pagos efectuados, en muchos casos con alícuotas efectivas altas, y se fiscaliza y ejecuta sobre el agente local. El EP requiere la inscripción y la atribución de rentas funcionalmente al EP que puede arrojar un impuesto menor, que no es claro a quien se reclamará.  </a:t>
            </a:r>
          </a:p>
        </p:txBody>
      </p:sp>
    </p:spTree>
    <p:extLst>
      <p:ext uri="{BB962C8B-B14F-4D97-AF65-F5344CB8AC3E}">
        <p14:creationId xmlns:p14="http://schemas.microsoft.com/office/powerpoint/2010/main" val="42603410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FAE215-F497-3208-7CC1-1A58B3A0770F}"/>
            </a:ext>
          </a:extLst>
        </p:cNvPr>
        <p:cNvGrpSpPr/>
        <p:nvPr/>
      </p:nvGrpSpPr>
      <p:grpSpPr>
        <a:xfrm>
          <a:off x="0" y="0"/>
          <a:ext cx="0" cy="0"/>
          <a:chOff x="0" y="0"/>
          <a:chExt cx="0" cy="0"/>
        </a:xfrm>
      </p:grpSpPr>
      <p:sp>
        <p:nvSpPr>
          <p:cNvPr id="2" name="1 Título">
            <a:extLst>
              <a:ext uri="{FF2B5EF4-FFF2-40B4-BE49-F238E27FC236}">
                <a16:creationId xmlns:a16="http://schemas.microsoft.com/office/drawing/2014/main" id="{974FAFEC-6EFC-591E-CF9B-23B5623B22B0}"/>
              </a:ext>
            </a:extLst>
          </p:cNvPr>
          <p:cNvSpPr>
            <a:spLocks noGrp="1"/>
          </p:cNvSpPr>
          <p:nvPr>
            <p:ph type="title"/>
          </p:nvPr>
        </p:nvSpPr>
        <p:spPr/>
        <p:txBody>
          <a:bodyPr>
            <a:noAutofit/>
          </a:bodyPr>
          <a:lstStyle/>
          <a:p>
            <a:pPr algn="ctr"/>
            <a:r>
              <a:rPr lang="es-AR" sz="1350"/>
              <a:t>Experiencia en Argentina</a:t>
            </a:r>
            <a:r>
              <a:rPr lang="es-AR" sz="1350" dirty="0"/>
              <a:t>	</a:t>
            </a:r>
          </a:p>
        </p:txBody>
      </p:sp>
      <p:sp>
        <p:nvSpPr>
          <p:cNvPr id="3" name="CuadroTexto 2">
            <a:extLst>
              <a:ext uri="{FF2B5EF4-FFF2-40B4-BE49-F238E27FC236}">
                <a16:creationId xmlns:a16="http://schemas.microsoft.com/office/drawing/2014/main" id="{023C01E4-ED9D-5E61-21DA-58CB894270FD}"/>
              </a:ext>
            </a:extLst>
          </p:cNvPr>
          <p:cNvSpPr txBox="1"/>
          <p:nvPr/>
        </p:nvSpPr>
        <p:spPr>
          <a:xfrm>
            <a:off x="1229003" y="2252960"/>
            <a:ext cx="10569494" cy="800219"/>
          </a:xfrm>
          <a:prstGeom prst="rect">
            <a:avLst/>
          </a:prstGeom>
          <a:noFill/>
        </p:spPr>
        <p:txBody>
          <a:bodyPr wrap="square">
            <a:spAutoFit/>
          </a:bodyPr>
          <a:lstStyle/>
          <a:p>
            <a:pPr marL="285750" indent="-285750" algn="just">
              <a:buFont typeface="Wingdings" panose="05000000000000000000" pitchFamily="2" charset="2"/>
              <a:buChar char="q"/>
            </a:pPr>
            <a:endParaRPr lang="es-ES">
              <a:solidFill>
                <a:prstClr val="black"/>
              </a:solidFill>
              <a:latin typeface="Rubik Medium"/>
            </a:endParaRPr>
          </a:p>
          <a:p>
            <a:pPr algn="just">
              <a:tabLst>
                <a:tab pos="722313" algn="l"/>
              </a:tabLst>
            </a:pPr>
            <a:endParaRPr lang="es-ES" sz="1400" i="1">
              <a:solidFill>
                <a:srgbClr val="C00000"/>
              </a:solidFill>
              <a:latin typeface="Rubik"/>
            </a:endParaRPr>
          </a:p>
          <a:p>
            <a:pPr algn="just">
              <a:tabLst>
                <a:tab pos="722313" algn="l"/>
              </a:tabLst>
            </a:pPr>
            <a:endParaRPr lang="es-ES" sz="1400" i="1">
              <a:solidFill>
                <a:srgbClr val="C00000"/>
              </a:solidFill>
              <a:latin typeface="Rubik"/>
            </a:endParaRPr>
          </a:p>
        </p:txBody>
      </p:sp>
      <p:sp>
        <p:nvSpPr>
          <p:cNvPr id="4" name="CuadroTexto 3">
            <a:extLst>
              <a:ext uri="{FF2B5EF4-FFF2-40B4-BE49-F238E27FC236}">
                <a16:creationId xmlns:a16="http://schemas.microsoft.com/office/drawing/2014/main" id="{9624030B-B308-F669-D391-504DB735E9CF}"/>
              </a:ext>
            </a:extLst>
          </p:cNvPr>
          <p:cNvSpPr txBox="1"/>
          <p:nvPr/>
        </p:nvSpPr>
        <p:spPr>
          <a:xfrm>
            <a:off x="2052326" y="2367171"/>
            <a:ext cx="8615127" cy="4778231"/>
          </a:xfrm>
          <a:prstGeom prst="rect">
            <a:avLst/>
          </a:prstGeom>
          <a:noFill/>
        </p:spPr>
        <p:txBody>
          <a:bodyPr wrap="square">
            <a:spAutoFit/>
          </a:bodyPr>
          <a:lstStyle/>
          <a:p>
            <a:pPr marL="340535" marR="0" lvl="0" indent="-285750" algn="just" defTabSz="342887" eaLnBrk="1" fontAlgn="auto" latinLnBrk="0" hangingPunct="1">
              <a:lnSpc>
                <a:spcPct val="100000"/>
              </a:lnSpc>
              <a:spcBef>
                <a:spcPts val="0"/>
              </a:spcBef>
              <a:spcAft>
                <a:spcPts val="900"/>
              </a:spcAft>
              <a:buClrTx/>
              <a:buSzTx/>
              <a:buFont typeface="Wingdings" panose="05000000000000000000" pitchFamily="2" charset="2"/>
              <a:buChar char="q"/>
              <a:tabLst/>
              <a:defRPr/>
            </a:pPr>
            <a:r>
              <a:rPr kumimoji="0" lang="es-AR" sz="1800" b="1" i="0" u="none" strike="noStrike" kern="0" cap="none" spc="0" normalizeH="0" baseline="0" noProof="0">
                <a:ln>
                  <a:noFill/>
                </a:ln>
                <a:solidFill>
                  <a:prstClr val="black"/>
                </a:solidFill>
                <a:effectLst/>
                <a:uLnTx/>
                <a:uFillTx/>
                <a:latin typeface="Rubik Medium"/>
              </a:rPr>
              <a:t>Análisis previo del sujeto del exterior al iniciar o modificar la actividad desarrollada en el país.</a:t>
            </a:r>
          </a:p>
          <a:p>
            <a:pPr marL="54785" marR="0" lvl="0" algn="just" defTabSz="342887" eaLnBrk="1" fontAlgn="auto" latinLnBrk="0" hangingPunct="1">
              <a:lnSpc>
                <a:spcPct val="100000"/>
              </a:lnSpc>
              <a:spcBef>
                <a:spcPts val="0"/>
              </a:spcBef>
              <a:spcAft>
                <a:spcPts val="900"/>
              </a:spcAft>
              <a:buClrTx/>
              <a:buSzTx/>
              <a:tabLst/>
              <a:defRPr/>
            </a:pPr>
            <a:endParaRPr kumimoji="0" lang="es-AR" sz="1800" b="1" i="0" u="none" strike="noStrike" kern="0" cap="none" spc="0" normalizeH="0" baseline="0" noProof="0">
              <a:ln>
                <a:noFill/>
              </a:ln>
              <a:solidFill>
                <a:prstClr val="black"/>
              </a:solidFill>
              <a:effectLst/>
              <a:uLnTx/>
              <a:uFillTx/>
              <a:latin typeface="Rubik Medium"/>
            </a:endParaRPr>
          </a:p>
          <a:p>
            <a:pPr marL="340535" marR="0" lvl="0" indent="-285750" algn="just" defTabSz="342887" eaLnBrk="1" fontAlgn="auto" latinLnBrk="0" hangingPunct="1">
              <a:lnSpc>
                <a:spcPct val="100000"/>
              </a:lnSpc>
              <a:spcBef>
                <a:spcPts val="0"/>
              </a:spcBef>
              <a:spcAft>
                <a:spcPts val="900"/>
              </a:spcAft>
              <a:buClrTx/>
              <a:buSzTx/>
              <a:buFont typeface="Wingdings" panose="05000000000000000000" pitchFamily="2" charset="2"/>
              <a:buChar char="q"/>
              <a:tabLst/>
              <a:defRPr/>
            </a:pPr>
            <a:r>
              <a:rPr kumimoji="0" lang="es-AR" sz="1800" b="1" i="0" u="none" strike="noStrike" kern="0" cap="none" spc="0" normalizeH="0" baseline="0" noProof="0">
                <a:ln>
                  <a:noFill/>
                </a:ln>
                <a:solidFill>
                  <a:prstClr val="black"/>
                </a:solidFill>
                <a:effectLst/>
                <a:uLnTx/>
                <a:uFillTx/>
                <a:latin typeface="Rubik Medium"/>
              </a:rPr>
              <a:t>Imposibilidad de tener un lugar fijo de negocios, personal dependiente u obras y construcciones en Argentina sin la registración de una sucursal o subsidiaria. Exigencias regulatorias de inscribir un vehículo societario.</a:t>
            </a:r>
          </a:p>
          <a:p>
            <a:pPr marL="340535" marR="0" lvl="0" indent="-285750" algn="just" defTabSz="342887" eaLnBrk="1" fontAlgn="auto" latinLnBrk="0" hangingPunct="1">
              <a:lnSpc>
                <a:spcPct val="100000"/>
              </a:lnSpc>
              <a:spcBef>
                <a:spcPts val="0"/>
              </a:spcBef>
              <a:spcAft>
                <a:spcPts val="900"/>
              </a:spcAft>
              <a:buClrTx/>
              <a:buSzTx/>
              <a:buFont typeface="Wingdings" panose="05000000000000000000" pitchFamily="2" charset="2"/>
              <a:buChar char="q"/>
              <a:tabLst/>
              <a:defRPr/>
            </a:pPr>
            <a:endParaRPr kumimoji="0" lang="es-AR" sz="1800" b="1" i="0" u="none" strike="noStrike" kern="0" cap="none" spc="0" normalizeH="0" baseline="0" noProof="0">
              <a:ln>
                <a:noFill/>
              </a:ln>
              <a:solidFill>
                <a:prstClr val="black"/>
              </a:solidFill>
              <a:effectLst/>
              <a:uLnTx/>
              <a:uFillTx/>
              <a:latin typeface="Rubik Medium"/>
            </a:endParaRPr>
          </a:p>
          <a:p>
            <a:pPr marL="340535" marR="0" lvl="0" indent="-285750" algn="just" defTabSz="342887" eaLnBrk="1" fontAlgn="auto" latinLnBrk="0" hangingPunct="1">
              <a:lnSpc>
                <a:spcPct val="100000"/>
              </a:lnSpc>
              <a:spcBef>
                <a:spcPts val="0"/>
              </a:spcBef>
              <a:spcAft>
                <a:spcPts val="900"/>
              </a:spcAft>
              <a:buClrTx/>
              <a:buSzTx/>
              <a:buFont typeface="Wingdings" panose="05000000000000000000" pitchFamily="2" charset="2"/>
              <a:buChar char="q"/>
              <a:tabLst/>
              <a:defRPr/>
            </a:pPr>
            <a:r>
              <a:rPr kumimoji="0" lang="es-AR" sz="1800" b="1" i="0" u="none" strike="noStrike" kern="0" cap="none" spc="0" normalizeH="0" baseline="0" noProof="0">
                <a:ln>
                  <a:noFill/>
                </a:ln>
                <a:solidFill>
                  <a:prstClr val="black"/>
                </a:solidFill>
                <a:effectLst/>
                <a:uLnTx/>
                <a:uFillTx/>
                <a:latin typeface="Rubik Medium"/>
              </a:rPr>
              <a:t>Imposibilidad de registrar un establecimiento permanente como sujeto diferenciado de una sucursal o subsidiaria. </a:t>
            </a:r>
          </a:p>
          <a:p>
            <a:pPr marL="54785" marR="0" lvl="0" indent="0" algn="just" defTabSz="342887" eaLnBrk="1" fontAlgn="auto" latinLnBrk="0" hangingPunct="1">
              <a:lnSpc>
                <a:spcPct val="100000"/>
              </a:lnSpc>
              <a:spcBef>
                <a:spcPts val="0"/>
              </a:spcBef>
              <a:spcAft>
                <a:spcPts val="900"/>
              </a:spcAft>
              <a:buClrTx/>
              <a:buSzTx/>
              <a:buFontTx/>
              <a:buNone/>
              <a:tabLst/>
              <a:defRPr/>
            </a:pPr>
            <a:endParaRPr kumimoji="0" lang="es-AR" sz="1800" b="1" i="0" u="none" strike="noStrike" kern="0" cap="none" spc="0" normalizeH="0" baseline="0" noProof="0">
              <a:ln>
                <a:noFill/>
              </a:ln>
              <a:solidFill>
                <a:prstClr val="black"/>
              </a:solidFill>
              <a:effectLst/>
              <a:uLnTx/>
              <a:uFillTx/>
              <a:latin typeface="Rubik"/>
            </a:endParaRPr>
          </a:p>
          <a:p>
            <a:pPr marL="54785" marR="0" lvl="0" indent="0" algn="just" defTabSz="342887" eaLnBrk="1" fontAlgn="auto" latinLnBrk="0" hangingPunct="1">
              <a:lnSpc>
                <a:spcPct val="100000"/>
              </a:lnSpc>
              <a:spcBef>
                <a:spcPts val="0"/>
              </a:spcBef>
              <a:spcAft>
                <a:spcPts val="900"/>
              </a:spcAft>
              <a:buClrTx/>
              <a:buSzTx/>
              <a:buFontTx/>
              <a:buNone/>
              <a:tabLst/>
              <a:defRPr/>
            </a:pPr>
            <a:r>
              <a:rPr kumimoji="0" lang="es-AR" sz="1800" b="1" i="0" u="none" strike="noStrike" kern="0" cap="none" spc="0" normalizeH="0" baseline="0" noProof="0">
                <a:ln>
                  <a:noFill/>
                </a:ln>
                <a:solidFill>
                  <a:prstClr val="black"/>
                </a:solidFill>
                <a:effectLst/>
                <a:uLnTx/>
                <a:uFillTx/>
                <a:latin typeface="Rubik"/>
              </a:rPr>
              <a:t>LA FORMA EN QUE UN SUJETO DEL EXTERIOR DESARROLLARÁ SU ACTIVIDAD EN EL PAÍS SE DECIDE CON ANTERIORIDAD A QUE SE CONFIGURE UN ESTABLECIMIENTO PERMANENTE.</a:t>
            </a:r>
          </a:p>
          <a:p>
            <a:pPr marL="54785" marR="0" lvl="0" indent="0" algn="just" defTabSz="342887" eaLnBrk="1" fontAlgn="auto" latinLnBrk="0" hangingPunct="1">
              <a:lnSpc>
                <a:spcPct val="100000"/>
              </a:lnSpc>
              <a:spcBef>
                <a:spcPts val="0"/>
              </a:spcBef>
              <a:spcAft>
                <a:spcPts val="900"/>
              </a:spcAft>
              <a:buClrTx/>
              <a:buSzTx/>
              <a:buFontTx/>
              <a:buNone/>
              <a:tabLst/>
              <a:defRPr/>
            </a:pPr>
            <a:endParaRPr kumimoji="0" lang="es-AR" sz="1800" b="1"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6192215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2399C9-5160-4C01-776C-201AE73C9E42}"/>
            </a:ext>
          </a:extLst>
        </p:cNvPr>
        <p:cNvGrpSpPr/>
        <p:nvPr/>
      </p:nvGrpSpPr>
      <p:grpSpPr>
        <a:xfrm>
          <a:off x="0" y="0"/>
          <a:ext cx="0" cy="0"/>
          <a:chOff x="0" y="0"/>
          <a:chExt cx="0" cy="0"/>
        </a:xfrm>
      </p:grpSpPr>
      <p:sp>
        <p:nvSpPr>
          <p:cNvPr id="2" name="1 Título">
            <a:extLst>
              <a:ext uri="{FF2B5EF4-FFF2-40B4-BE49-F238E27FC236}">
                <a16:creationId xmlns:a16="http://schemas.microsoft.com/office/drawing/2014/main" id="{2F9F50CA-355B-7FB4-BA2B-174C1715881D}"/>
              </a:ext>
            </a:extLst>
          </p:cNvPr>
          <p:cNvSpPr>
            <a:spLocks noGrp="1"/>
          </p:cNvSpPr>
          <p:nvPr>
            <p:ph type="title"/>
          </p:nvPr>
        </p:nvSpPr>
        <p:spPr/>
        <p:txBody>
          <a:bodyPr>
            <a:noAutofit/>
          </a:bodyPr>
          <a:lstStyle/>
          <a:p>
            <a:pPr algn="ctr"/>
            <a:r>
              <a:rPr lang="es-AR" sz="1350"/>
              <a:t>¿Por qué es importante el análisis?</a:t>
            </a:r>
            <a:r>
              <a:rPr lang="es-AR" sz="1350" dirty="0"/>
              <a:t>	</a:t>
            </a:r>
          </a:p>
        </p:txBody>
      </p:sp>
      <p:sp>
        <p:nvSpPr>
          <p:cNvPr id="3" name="CuadroTexto 2">
            <a:extLst>
              <a:ext uri="{FF2B5EF4-FFF2-40B4-BE49-F238E27FC236}">
                <a16:creationId xmlns:a16="http://schemas.microsoft.com/office/drawing/2014/main" id="{61ED0BAA-A434-CC0B-711D-F48803FD72DD}"/>
              </a:ext>
            </a:extLst>
          </p:cNvPr>
          <p:cNvSpPr txBox="1"/>
          <p:nvPr/>
        </p:nvSpPr>
        <p:spPr>
          <a:xfrm>
            <a:off x="1229003" y="2252960"/>
            <a:ext cx="10569494" cy="800219"/>
          </a:xfrm>
          <a:prstGeom prst="rect">
            <a:avLst/>
          </a:prstGeom>
          <a:noFill/>
        </p:spPr>
        <p:txBody>
          <a:bodyPr wrap="square">
            <a:spAutoFit/>
          </a:bodyPr>
          <a:lstStyle/>
          <a:p>
            <a:pPr marL="285750" indent="-285750" algn="just">
              <a:buFont typeface="Wingdings" panose="05000000000000000000" pitchFamily="2" charset="2"/>
              <a:buChar char="q"/>
            </a:pPr>
            <a:endParaRPr lang="es-ES">
              <a:solidFill>
                <a:prstClr val="black"/>
              </a:solidFill>
              <a:latin typeface="Rubik Medium"/>
            </a:endParaRPr>
          </a:p>
          <a:p>
            <a:pPr algn="just">
              <a:tabLst>
                <a:tab pos="722313" algn="l"/>
              </a:tabLst>
            </a:pPr>
            <a:endParaRPr lang="es-ES" sz="1400" i="1">
              <a:solidFill>
                <a:srgbClr val="C00000"/>
              </a:solidFill>
              <a:latin typeface="Rubik"/>
            </a:endParaRPr>
          </a:p>
          <a:p>
            <a:pPr algn="just">
              <a:tabLst>
                <a:tab pos="722313" algn="l"/>
              </a:tabLst>
            </a:pPr>
            <a:endParaRPr lang="es-ES" sz="1400" i="1">
              <a:solidFill>
                <a:srgbClr val="C00000"/>
              </a:solidFill>
              <a:latin typeface="Rubik"/>
            </a:endParaRPr>
          </a:p>
        </p:txBody>
      </p:sp>
      <p:sp>
        <p:nvSpPr>
          <p:cNvPr id="5" name="CuadroTexto 4">
            <a:extLst>
              <a:ext uri="{FF2B5EF4-FFF2-40B4-BE49-F238E27FC236}">
                <a16:creationId xmlns:a16="http://schemas.microsoft.com/office/drawing/2014/main" id="{76779EFF-25A5-7F9E-2F21-B94092A3E1B7}"/>
              </a:ext>
            </a:extLst>
          </p:cNvPr>
          <p:cNvSpPr txBox="1"/>
          <p:nvPr/>
        </p:nvSpPr>
        <p:spPr>
          <a:xfrm>
            <a:off x="1371008" y="2127118"/>
            <a:ext cx="9825910" cy="4524315"/>
          </a:xfrm>
          <a:prstGeom prst="rect">
            <a:avLst/>
          </a:prstGeom>
          <a:noFill/>
        </p:spPr>
        <p:txBody>
          <a:bodyPr wrap="square">
            <a:spAutoFit/>
          </a:bodyPr>
          <a:lstStyle/>
          <a:p>
            <a:pPr marL="340535" indent="-285750" algn="just" defTabSz="342887">
              <a:spcAft>
                <a:spcPts val="900"/>
              </a:spcAft>
              <a:buFont typeface="Wingdings" panose="05000000000000000000" pitchFamily="2" charset="2"/>
              <a:buChar char="q"/>
            </a:pPr>
            <a:r>
              <a:rPr lang="es-AR" sz="2400" b="1">
                <a:solidFill>
                  <a:prstClr val="black"/>
                </a:solidFill>
              </a:rPr>
              <a:t>ANÁLISIS PREVIO y OPCIÓN POR ESTRUCTURA MENOS GRAVOSA Y MÁS ADECUADA A LA LEGISLACIÓN APLICABLE. </a:t>
            </a:r>
          </a:p>
          <a:p>
            <a:pPr marL="340535" indent="-285750" algn="just" defTabSz="342887">
              <a:spcAft>
                <a:spcPts val="900"/>
              </a:spcAft>
              <a:buFont typeface="Wingdings" panose="05000000000000000000" pitchFamily="2" charset="2"/>
              <a:buChar char="q"/>
            </a:pPr>
            <a:endParaRPr lang="es-AR" sz="2400" b="1">
              <a:solidFill>
                <a:prstClr val="black"/>
              </a:solidFill>
            </a:endParaRPr>
          </a:p>
          <a:p>
            <a:pPr marL="340535" indent="-285750" algn="just" defTabSz="342887">
              <a:spcAft>
                <a:spcPts val="900"/>
              </a:spcAft>
              <a:buFont typeface="Wingdings" panose="05000000000000000000" pitchFamily="2" charset="2"/>
              <a:buChar char="q"/>
            </a:pPr>
            <a:r>
              <a:rPr lang="es-AR" sz="2400" b="1">
                <a:solidFill>
                  <a:prstClr val="black"/>
                </a:solidFill>
              </a:rPr>
              <a:t>DETECCIÓN DE DIFERENCIAS SEGÚN APLIQUE LIG O CDI.</a:t>
            </a:r>
          </a:p>
          <a:p>
            <a:pPr marL="54785" algn="just" defTabSz="342887">
              <a:spcAft>
                <a:spcPts val="900"/>
              </a:spcAft>
            </a:pPr>
            <a:r>
              <a:rPr lang="es-AR" sz="2400" b="1">
                <a:solidFill>
                  <a:prstClr val="black"/>
                </a:solidFill>
              </a:rPr>
              <a:t> </a:t>
            </a:r>
          </a:p>
          <a:p>
            <a:pPr marL="340535" indent="-285750" algn="just" defTabSz="342887">
              <a:spcAft>
                <a:spcPts val="900"/>
              </a:spcAft>
              <a:buFont typeface="Wingdings" panose="05000000000000000000" pitchFamily="2" charset="2"/>
              <a:buChar char="q"/>
            </a:pPr>
            <a:r>
              <a:rPr lang="es-AR" sz="2400" b="1">
                <a:solidFill>
                  <a:prstClr val="black"/>
                </a:solidFill>
              </a:rPr>
              <a:t>NORMAS DE COMPLIANCE Y ENTIDADES QUE COTIZAN.</a:t>
            </a:r>
          </a:p>
          <a:p>
            <a:pPr marL="54785" algn="just" defTabSz="342887">
              <a:spcAft>
                <a:spcPts val="900"/>
              </a:spcAft>
            </a:pPr>
            <a:endParaRPr lang="es-AR" sz="2400" b="1">
              <a:solidFill>
                <a:prstClr val="black"/>
              </a:solidFill>
            </a:endParaRPr>
          </a:p>
          <a:p>
            <a:pPr marL="340535" indent="-285750" algn="just" defTabSz="342887">
              <a:spcAft>
                <a:spcPts val="900"/>
              </a:spcAft>
              <a:buFont typeface="Wingdings" panose="05000000000000000000" pitchFamily="2" charset="2"/>
              <a:buChar char="q"/>
            </a:pPr>
            <a:r>
              <a:rPr lang="es-AR" sz="2400" b="1">
                <a:solidFill>
                  <a:prstClr val="black"/>
                </a:solidFill>
              </a:rPr>
              <a:t>OTROS RIESGOS (Laborales, regulatorios, etc.)</a:t>
            </a:r>
          </a:p>
          <a:p>
            <a:pPr marL="54785" algn="just" defTabSz="342887">
              <a:spcAft>
                <a:spcPts val="900"/>
              </a:spcAft>
            </a:pPr>
            <a:endParaRPr lang="es-AR" b="1">
              <a:solidFill>
                <a:prstClr val="black"/>
              </a:solidFill>
              <a:latin typeface="Calibri"/>
            </a:endParaRPr>
          </a:p>
          <a:p>
            <a:pPr marL="54785" algn="just" defTabSz="342887">
              <a:spcAft>
                <a:spcPts val="900"/>
              </a:spcAft>
            </a:pPr>
            <a:endParaRPr lang="es-AR" b="1">
              <a:solidFill>
                <a:prstClr val="black"/>
              </a:solidFill>
              <a:latin typeface="Calibri"/>
            </a:endParaRPr>
          </a:p>
        </p:txBody>
      </p:sp>
    </p:spTree>
    <p:extLst>
      <p:ext uri="{BB962C8B-B14F-4D97-AF65-F5344CB8AC3E}">
        <p14:creationId xmlns:p14="http://schemas.microsoft.com/office/powerpoint/2010/main" val="4880091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AR" sz="1350" dirty="0"/>
              <a:t>Establecimiento permanente. Supuestos especiales	</a:t>
            </a:r>
          </a:p>
        </p:txBody>
      </p:sp>
      <p:sp>
        <p:nvSpPr>
          <p:cNvPr id="6" name="TextBox 7"/>
          <p:cNvSpPr txBox="1"/>
          <p:nvPr/>
        </p:nvSpPr>
        <p:spPr>
          <a:xfrm>
            <a:off x="2097633" y="2226806"/>
            <a:ext cx="8003084" cy="369460"/>
          </a:xfrm>
          <a:prstGeom prst="rect">
            <a:avLst/>
          </a:prstGeom>
          <a:noFill/>
        </p:spPr>
        <p:txBody>
          <a:bodyPr wrap="square" rtlCol="0">
            <a:spAutoFit/>
          </a:bodyPr>
          <a:lstStyle/>
          <a:p>
            <a:pPr defTabSz="342887"/>
            <a:r>
              <a:rPr lang="es-AR" sz="1801" b="1" dirty="0">
                <a:solidFill>
                  <a:prstClr val="black">
                    <a:lumMod val="75000"/>
                    <a:lumOff val="25000"/>
                  </a:prstClr>
                </a:solidFill>
                <a:latin typeface="Arial" pitchFamily="34" charset="0"/>
                <a:cs typeface="Arial" pitchFamily="34" charset="0"/>
              </a:rPr>
              <a:t>Cuestiones relevantes</a:t>
            </a:r>
          </a:p>
        </p:txBody>
      </p:sp>
      <p:sp>
        <p:nvSpPr>
          <p:cNvPr id="7" name="6 CuadroTexto"/>
          <p:cNvSpPr txBox="1"/>
          <p:nvPr/>
        </p:nvSpPr>
        <p:spPr>
          <a:xfrm>
            <a:off x="2154798" y="2685858"/>
            <a:ext cx="7602930" cy="5078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54785" algn="ctr" defTabSz="342887">
              <a:spcAft>
                <a:spcPts val="900"/>
              </a:spcAft>
            </a:pPr>
            <a:r>
              <a:rPr lang="es-AR" sz="1350" b="1" dirty="0">
                <a:solidFill>
                  <a:prstClr val="black"/>
                </a:solidFill>
                <a:latin typeface="Calibri"/>
              </a:rPr>
              <a:t>Constituyen supuestos especiales que amplían el concepto general de EP. El elemento espacial es siempre el mismo. Existe una actividad dentro del territorio argentino. </a:t>
            </a:r>
            <a:endParaRPr lang="es-ES" sz="1350" b="1" dirty="0">
              <a:solidFill>
                <a:prstClr val="black"/>
              </a:solidFill>
              <a:latin typeface="Calibri"/>
            </a:endParaRPr>
          </a:p>
        </p:txBody>
      </p:sp>
      <p:sp>
        <p:nvSpPr>
          <p:cNvPr id="8" name="6 CuadroTexto">
            <a:extLst>
              <a:ext uri="{FF2B5EF4-FFF2-40B4-BE49-F238E27FC236}">
                <a16:creationId xmlns:a16="http://schemas.microsoft.com/office/drawing/2014/main" id="{0012F438-8093-49E8-81E2-8FC51BD7556A}"/>
              </a:ext>
            </a:extLst>
          </p:cNvPr>
          <p:cNvSpPr txBox="1"/>
          <p:nvPr/>
        </p:nvSpPr>
        <p:spPr>
          <a:xfrm>
            <a:off x="2154798" y="3321753"/>
            <a:ext cx="7602930" cy="30008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54785" algn="ctr" defTabSz="342887">
              <a:spcAft>
                <a:spcPts val="900"/>
              </a:spcAft>
            </a:pPr>
            <a:r>
              <a:rPr lang="es-AR" sz="1350" b="1" dirty="0">
                <a:solidFill>
                  <a:prstClr val="black"/>
                </a:solidFill>
                <a:latin typeface="Calibri"/>
              </a:rPr>
              <a:t>Se prescinde de la existencia de un lugar fijo de negocios</a:t>
            </a:r>
            <a:endParaRPr lang="es-ES" sz="1350" b="1" dirty="0">
              <a:solidFill>
                <a:prstClr val="black"/>
              </a:solidFill>
              <a:latin typeface="Calibri"/>
            </a:endParaRPr>
          </a:p>
        </p:txBody>
      </p:sp>
      <p:sp>
        <p:nvSpPr>
          <p:cNvPr id="9" name="6 CuadroTexto">
            <a:extLst>
              <a:ext uri="{FF2B5EF4-FFF2-40B4-BE49-F238E27FC236}">
                <a16:creationId xmlns:a16="http://schemas.microsoft.com/office/drawing/2014/main" id="{73DE419B-36B0-4695-8A87-EF2B228426BA}"/>
              </a:ext>
            </a:extLst>
          </p:cNvPr>
          <p:cNvSpPr txBox="1"/>
          <p:nvPr/>
        </p:nvSpPr>
        <p:spPr>
          <a:xfrm>
            <a:off x="2154798" y="3742267"/>
            <a:ext cx="7602930" cy="5078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54785" algn="ctr" defTabSz="342887">
              <a:spcAft>
                <a:spcPts val="900"/>
              </a:spcAft>
            </a:pPr>
            <a:r>
              <a:rPr lang="es-AR" sz="1350" b="1" dirty="0">
                <a:solidFill>
                  <a:prstClr val="black"/>
                </a:solidFill>
                <a:latin typeface="Calibri"/>
              </a:rPr>
              <a:t>Existen diferencias sustanciales entre la LIG, los Modelos de Convenio y los CDI suscriptos. Acuerdo Multilateral</a:t>
            </a:r>
            <a:endParaRPr lang="es-ES" sz="1350" b="1" dirty="0">
              <a:solidFill>
                <a:prstClr val="black"/>
              </a:solidFill>
              <a:latin typeface="Calibri"/>
            </a:endParaRPr>
          </a:p>
        </p:txBody>
      </p:sp>
      <p:sp>
        <p:nvSpPr>
          <p:cNvPr id="10" name="6 CuadroTexto">
            <a:extLst>
              <a:ext uri="{FF2B5EF4-FFF2-40B4-BE49-F238E27FC236}">
                <a16:creationId xmlns:a16="http://schemas.microsoft.com/office/drawing/2014/main" id="{A1E8BFA7-2023-454B-8DEE-3626D0977FDD}"/>
              </a:ext>
            </a:extLst>
          </p:cNvPr>
          <p:cNvSpPr txBox="1"/>
          <p:nvPr/>
        </p:nvSpPr>
        <p:spPr>
          <a:xfrm>
            <a:off x="2154798" y="4320034"/>
            <a:ext cx="7602930" cy="5078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54785" algn="ctr" defTabSz="342887">
              <a:spcAft>
                <a:spcPts val="900"/>
              </a:spcAft>
            </a:pPr>
            <a:r>
              <a:rPr lang="es-AR" sz="1350" b="1" dirty="0">
                <a:solidFill>
                  <a:prstClr val="black"/>
                </a:solidFill>
                <a:latin typeface="Calibri"/>
              </a:rPr>
              <a:t>Conocimiento de las condiciones bajo las cuales estos supuestos de EP se configuran. Necesidad de una subsidiaria o sucursal</a:t>
            </a:r>
            <a:endParaRPr lang="es-ES" sz="1350" b="1" dirty="0">
              <a:solidFill>
                <a:prstClr val="black"/>
              </a:solidFill>
              <a:latin typeface="Calibri"/>
            </a:endParaRPr>
          </a:p>
        </p:txBody>
      </p:sp>
      <p:sp>
        <p:nvSpPr>
          <p:cNvPr id="12" name="6 CuadroTexto">
            <a:extLst>
              <a:ext uri="{FF2B5EF4-FFF2-40B4-BE49-F238E27FC236}">
                <a16:creationId xmlns:a16="http://schemas.microsoft.com/office/drawing/2014/main" id="{D601FE38-9656-4AE1-A1E8-8D32F0E65121}"/>
              </a:ext>
            </a:extLst>
          </p:cNvPr>
          <p:cNvSpPr txBox="1"/>
          <p:nvPr/>
        </p:nvSpPr>
        <p:spPr>
          <a:xfrm>
            <a:off x="2176229" y="4873516"/>
            <a:ext cx="7602930" cy="30008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54785" algn="ctr" defTabSz="342887">
              <a:spcAft>
                <a:spcPts val="900"/>
              </a:spcAft>
            </a:pPr>
            <a:r>
              <a:rPr lang="es-AR" sz="1350" b="1" dirty="0">
                <a:solidFill>
                  <a:prstClr val="black"/>
                </a:solidFill>
                <a:latin typeface="Calibri"/>
              </a:rPr>
              <a:t>La Lista Negativa resulta aplicable al EP Construcción y EP Servicios. Situación del EP Agente.</a:t>
            </a:r>
            <a:endParaRPr lang="es-ES" sz="1350" b="1" dirty="0">
              <a:solidFill>
                <a:prstClr val="black"/>
              </a:solidFill>
              <a:latin typeface="Calibri"/>
            </a:endParaRPr>
          </a:p>
        </p:txBody>
      </p:sp>
      <p:sp>
        <p:nvSpPr>
          <p:cNvPr id="11" name="Marcador de contenido 10">
            <a:extLst>
              <a:ext uri="{FF2B5EF4-FFF2-40B4-BE49-F238E27FC236}">
                <a16:creationId xmlns:a16="http://schemas.microsoft.com/office/drawing/2014/main" id="{22CC5075-B9D0-589C-2543-A767621CF919}"/>
              </a:ext>
            </a:extLst>
          </p:cNvPr>
          <p:cNvSpPr>
            <a:spLocks noGrp="1"/>
          </p:cNvSpPr>
          <p:nvPr>
            <p:ph idx="10"/>
          </p:nvPr>
        </p:nvSpPr>
        <p:spPr/>
        <p:txBody>
          <a:bodyPr/>
          <a:lstStyle/>
          <a:p>
            <a:endParaRPr lang="es-AR"/>
          </a:p>
        </p:txBody>
      </p:sp>
    </p:spTree>
    <p:extLst>
      <p:ext uri="{BB962C8B-B14F-4D97-AF65-F5344CB8AC3E}">
        <p14:creationId xmlns:p14="http://schemas.microsoft.com/office/powerpoint/2010/main" val="31914627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AR" sz="1501"/>
              <a:t>EP </a:t>
            </a:r>
            <a:r>
              <a:rPr lang="es-AR" sz="1501" dirty="0"/>
              <a:t>de Construcción (art. 22, tercer párrafo, inciso a)</a:t>
            </a:r>
            <a:endParaRPr lang="es-AR" sz="1351" dirty="0"/>
          </a:p>
        </p:txBody>
      </p:sp>
      <p:sp>
        <p:nvSpPr>
          <p:cNvPr id="3" name="Rectángulo 2">
            <a:extLst>
              <a:ext uri="{FF2B5EF4-FFF2-40B4-BE49-F238E27FC236}">
                <a16:creationId xmlns:a16="http://schemas.microsoft.com/office/drawing/2014/main" id="{005A1005-3B2A-4B43-82F5-8B6623468A61}"/>
              </a:ext>
            </a:extLst>
          </p:cNvPr>
          <p:cNvSpPr/>
          <p:nvPr/>
        </p:nvSpPr>
        <p:spPr>
          <a:xfrm>
            <a:off x="1984375" y="3429000"/>
            <a:ext cx="1943100" cy="1085850"/>
          </a:xfrm>
          <a:prstGeom prst="rect">
            <a:avLst/>
          </a:prstGeom>
          <a:ln w="38100">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algn="ctr"/>
            <a:r>
              <a:rPr lang="es-AR" b="1" dirty="0">
                <a:solidFill>
                  <a:prstClr val="black"/>
                </a:solidFill>
                <a:latin typeface="Times New Roman" panose="02020603050405020304" pitchFamily="18" charset="0"/>
                <a:cs typeface="Times New Roman" panose="02020603050405020304" pitchFamily="18" charset="0"/>
              </a:rPr>
              <a:t>Requisitos</a:t>
            </a:r>
            <a:endParaRPr lang="es-ES" b="1" dirty="0">
              <a:solidFill>
                <a:prstClr val="black"/>
              </a:solidFill>
              <a:latin typeface="Times New Roman" panose="02020603050405020304" pitchFamily="18" charset="0"/>
              <a:cs typeface="Times New Roman" panose="02020603050405020304" pitchFamily="18" charset="0"/>
            </a:endParaRPr>
          </a:p>
        </p:txBody>
      </p:sp>
      <p:sp>
        <p:nvSpPr>
          <p:cNvPr id="12" name="Abrir corchete 11">
            <a:extLst>
              <a:ext uri="{FF2B5EF4-FFF2-40B4-BE49-F238E27FC236}">
                <a16:creationId xmlns:a16="http://schemas.microsoft.com/office/drawing/2014/main" id="{BD538F47-DFB3-491E-8516-8DE963E24655}"/>
              </a:ext>
            </a:extLst>
          </p:cNvPr>
          <p:cNvSpPr/>
          <p:nvPr/>
        </p:nvSpPr>
        <p:spPr>
          <a:xfrm>
            <a:off x="4098925" y="2286000"/>
            <a:ext cx="800100" cy="3543300"/>
          </a:xfrm>
          <a:prstGeom prst="leftBracket">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s-ES" sz="1350">
              <a:solidFill>
                <a:prstClr val="black"/>
              </a:solidFill>
              <a:latin typeface="Calibri"/>
            </a:endParaRPr>
          </a:p>
        </p:txBody>
      </p:sp>
      <p:cxnSp>
        <p:nvCxnSpPr>
          <p:cNvPr id="15" name="Conector recto 14">
            <a:extLst>
              <a:ext uri="{FF2B5EF4-FFF2-40B4-BE49-F238E27FC236}">
                <a16:creationId xmlns:a16="http://schemas.microsoft.com/office/drawing/2014/main" id="{6D8CC109-2ADD-47C7-A210-D6D834612F05}"/>
              </a:ext>
            </a:extLst>
          </p:cNvPr>
          <p:cNvCxnSpPr>
            <a:stCxn id="3" idx="3"/>
          </p:cNvCxnSpPr>
          <p:nvPr/>
        </p:nvCxnSpPr>
        <p:spPr>
          <a:xfrm>
            <a:off x="3927475" y="3971925"/>
            <a:ext cx="171450" cy="0"/>
          </a:xfrm>
          <a:prstGeom prst="line">
            <a:avLst/>
          </a:prstGeom>
        </p:spPr>
        <p:style>
          <a:lnRef idx="2">
            <a:schemeClr val="dk1"/>
          </a:lnRef>
          <a:fillRef idx="0">
            <a:schemeClr val="dk1"/>
          </a:fillRef>
          <a:effectRef idx="1">
            <a:schemeClr val="dk1"/>
          </a:effectRef>
          <a:fontRef idx="minor">
            <a:schemeClr val="tx1"/>
          </a:fontRef>
        </p:style>
      </p:cxnSp>
      <p:sp>
        <p:nvSpPr>
          <p:cNvPr id="20" name="6 CuadroTexto">
            <a:extLst>
              <a:ext uri="{FF2B5EF4-FFF2-40B4-BE49-F238E27FC236}">
                <a16:creationId xmlns:a16="http://schemas.microsoft.com/office/drawing/2014/main" id="{0EE7AB4E-898A-4DEB-85D5-3AF5998948F8}"/>
              </a:ext>
            </a:extLst>
          </p:cNvPr>
          <p:cNvSpPr txBox="1"/>
          <p:nvPr/>
        </p:nvSpPr>
        <p:spPr>
          <a:xfrm>
            <a:off x="4727516" y="2540882"/>
            <a:ext cx="5087378" cy="300082"/>
          </a:xfrm>
          <a:prstGeom prst="rect">
            <a:avLst/>
          </a:prstGeom>
          <a:solidFill>
            <a:schemeClr val="bg2">
              <a:lumMod val="9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350" b="1" dirty="0">
                <a:solidFill>
                  <a:prstClr val="black">
                    <a:lumMod val="65000"/>
                    <a:lumOff val="35000"/>
                  </a:prstClr>
                </a:solidFill>
                <a:latin typeface="Calibri"/>
              </a:rPr>
              <a:t>Existe establecimiento permanente cuando:</a:t>
            </a:r>
            <a:endParaRPr lang="es-ES" sz="1350" b="1" dirty="0">
              <a:solidFill>
                <a:prstClr val="black">
                  <a:lumMod val="65000"/>
                  <a:lumOff val="35000"/>
                </a:prstClr>
              </a:solidFill>
              <a:latin typeface="Calibri"/>
            </a:endParaRPr>
          </a:p>
        </p:txBody>
      </p:sp>
      <p:grpSp>
        <p:nvGrpSpPr>
          <p:cNvPr id="5" name="Grupo 4">
            <a:extLst>
              <a:ext uri="{FF2B5EF4-FFF2-40B4-BE49-F238E27FC236}">
                <a16:creationId xmlns:a16="http://schemas.microsoft.com/office/drawing/2014/main" id="{E9EC0DC0-B7F0-4DAC-903E-1EA62C6C579F}"/>
              </a:ext>
            </a:extLst>
          </p:cNvPr>
          <p:cNvGrpSpPr/>
          <p:nvPr/>
        </p:nvGrpSpPr>
        <p:grpSpPr>
          <a:xfrm>
            <a:off x="4826405" y="3072764"/>
            <a:ext cx="5087378" cy="2548166"/>
            <a:chOff x="4372087" y="2800419"/>
            <a:chExt cx="6783170" cy="3397555"/>
          </a:xfrm>
        </p:grpSpPr>
        <p:sp>
          <p:nvSpPr>
            <p:cNvPr id="13" name="6 CuadroTexto">
              <a:extLst>
                <a:ext uri="{FF2B5EF4-FFF2-40B4-BE49-F238E27FC236}">
                  <a16:creationId xmlns:a16="http://schemas.microsoft.com/office/drawing/2014/main" id="{12DA4657-43C0-4678-B81D-F88242F78E52}"/>
                </a:ext>
              </a:extLst>
            </p:cNvPr>
            <p:cNvSpPr txBox="1"/>
            <p:nvPr/>
          </p:nvSpPr>
          <p:spPr>
            <a:xfrm>
              <a:off x="4372087" y="2800419"/>
              <a:ext cx="6783170" cy="1415772"/>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b="1" i="1" u="sng" dirty="0">
                  <a:solidFill>
                    <a:prstClr val="black"/>
                  </a:solidFill>
                  <a:latin typeface="Calibri"/>
                </a:rPr>
                <a:t>Elemento objetivo</a:t>
              </a:r>
              <a:r>
                <a:rPr lang="es-AR" sz="1050" b="1" i="1" dirty="0">
                  <a:solidFill>
                    <a:prstClr val="black"/>
                  </a:solidFill>
                  <a:latin typeface="Calibri"/>
                </a:rPr>
                <a:t>: </a:t>
              </a:r>
            </a:p>
            <a:p>
              <a:pPr marL="54785" algn="ctr">
                <a:spcAft>
                  <a:spcPts val="900"/>
                </a:spcAft>
              </a:pPr>
              <a:r>
                <a:rPr lang="es-ES" sz="1350" dirty="0">
                  <a:solidFill>
                    <a:prstClr val="black"/>
                  </a:solidFill>
                  <a:latin typeface="Calibri"/>
                </a:rPr>
                <a:t>Una obra, una construcción, un proyecto de montaje o de instalación o actividades de supervisión relacionados con ellos</a:t>
              </a:r>
              <a:endParaRPr lang="es-ES" sz="1050" b="1" dirty="0">
                <a:solidFill>
                  <a:prstClr val="black"/>
                </a:solidFill>
                <a:latin typeface="Calibri"/>
              </a:endParaRPr>
            </a:p>
            <a:p>
              <a:pPr marL="54785" algn="ctr">
                <a:spcAft>
                  <a:spcPts val="900"/>
                </a:spcAft>
              </a:pPr>
              <a:endParaRPr lang="es-ES" sz="1050" b="1" dirty="0">
                <a:solidFill>
                  <a:prstClr val="black"/>
                </a:solidFill>
                <a:latin typeface="Calibri"/>
              </a:endParaRPr>
            </a:p>
          </p:txBody>
        </p:sp>
        <p:sp>
          <p:nvSpPr>
            <p:cNvPr id="14" name="6 CuadroTexto">
              <a:extLst>
                <a:ext uri="{FF2B5EF4-FFF2-40B4-BE49-F238E27FC236}">
                  <a16:creationId xmlns:a16="http://schemas.microsoft.com/office/drawing/2014/main" id="{0D47D755-6031-4836-B86F-1CA828653880}"/>
                </a:ext>
              </a:extLst>
            </p:cNvPr>
            <p:cNvSpPr txBox="1"/>
            <p:nvPr/>
          </p:nvSpPr>
          <p:spPr>
            <a:xfrm>
              <a:off x="4372087" y="4782202"/>
              <a:ext cx="6783170" cy="1415772"/>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b="1" i="1" u="sng" dirty="0">
                  <a:solidFill>
                    <a:prstClr val="black"/>
                  </a:solidFill>
                  <a:latin typeface="Calibri"/>
                </a:rPr>
                <a:t>Elemento Temporal</a:t>
              </a:r>
              <a:r>
                <a:rPr lang="es-AR" sz="1050" b="1" i="1" dirty="0">
                  <a:solidFill>
                    <a:prstClr val="black"/>
                  </a:solidFill>
                  <a:latin typeface="Calibri"/>
                </a:rPr>
                <a:t>: </a:t>
              </a:r>
            </a:p>
            <a:p>
              <a:pPr marL="54785" algn="ctr">
                <a:spcAft>
                  <a:spcPts val="900"/>
                </a:spcAft>
              </a:pPr>
              <a:r>
                <a:rPr lang="es-ES" sz="1350" dirty="0">
                  <a:solidFill>
                    <a:prstClr val="black"/>
                  </a:solidFill>
                  <a:latin typeface="Calibri"/>
                </a:rPr>
                <a:t>desarrollo en el territorio de la Nación durante un período superior a SEIS (6) meses</a:t>
              </a:r>
            </a:p>
            <a:p>
              <a:pPr marL="54785" algn="ctr">
                <a:spcAft>
                  <a:spcPts val="900"/>
                </a:spcAft>
              </a:pPr>
              <a:endParaRPr lang="es-ES" sz="1050" b="1" dirty="0">
                <a:solidFill>
                  <a:prstClr val="black"/>
                </a:solidFill>
                <a:latin typeface="Calibri"/>
              </a:endParaRPr>
            </a:p>
          </p:txBody>
        </p:sp>
      </p:grpSp>
      <p:sp>
        <p:nvSpPr>
          <p:cNvPr id="7" name="Marcador de contenido 6">
            <a:extLst>
              <a:ext uri="{FF2B5EF4-FFF2-40B4-BE49-F238E27FC236}">
                <a16:creationId xmlns:a16="http://schemas.microsoft.com/office/drawing/2014/main" id="{DF08679A-033E-0B15-3A51-ABE0DBB61A32}"/>
              </a:ext>
            </a:extLst>
          </p:cNvPr>
          <p:cNvSpPr>
            <a:spLocks noGrp="1"/>
          </p:cNvSpPr>
          <p:nvPr>
            <p:ph idx="10"/>
          </p:nvPr>
        </p:nvSpPr>
        <p:spPr/>
        <p:txBody>
          <a:bodyPr/>
          <a:lstStyle/>
          <a:p>
            <a:endParaRPr lang="es-AR"/>
          </a:p>
        </p:txBody>
      </p:sp>
    </p:spTree>
    <p:extLst>
      <p:ext uri="{BB962C8B-B14F-4D97-AF65-F5344CB8AC3E}">
        <p14:creationId xmlns:p14="http://schemas.microsoft.com/office/powerpoint/2010/main" val="584206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2</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dirty="0"/>
              <a:t>Índice de temas</a:t>
            </a:r>
          </a:p>
        </p:txBody>
      </p:sp>
      <p:sp>
        <p:nvSpPr>
          <p:cNvPr id="8" name="Rectangle 3">
            <a:extLst>
              <a:ext uri="{FF2B5EF4-FFF2-40B4-BE49-F238E27FC236}">
                <a16:creationId xmlns:a16="http://schemas.microsoft.com/office/drawing/2014/main" id="{FBF60ABC-06A3-49EE-A901-CA48FA307F71}"/>
              </a:ext>
            </a:extLst>
          </p:cNvPr>
          <p:cNvSpPr>
            <a:spLocks noGrp="1" noChangeArrowheads="1"/>
          </p:cNvSpPr>
          <p:nvPr>
            <p:ph idx="1"/>
          </p:nvPr>
        </p:nvSpPr>
        <p:spPr>
          <a:xfrm>
            <a:off x="635749" y="1206927"/>
            <a:ext cx="8509299" cy="3598753"/>
          </a:xfrm>
        </p:spPr>
        <p:txBody>
          <a:bodyPr numCol="2"/>
          <a:lstStyle/>
          <a:p>
            <a:pPr marL="630238" indent="-447675">
              <a:lnSpc>
                <a:spcPct val="110000"/>
              </a:lnSpc>
              <a:buClr>
                <a:schemeClr val="bg1"/>
              </a:buClr>
              <a:buFont typeface="+mj-lt"/>
              <a:buAutoNum type="arabicPeriod"/>
              <a:tabLst>
                <a:tab pos="630238" algn="l"/>
              </a:tabLst>
            </a:pPr>
            <a:r>
              <a:rPr lang="es-AR" sz="1800" kern="0" dirty="0">
                <a:latin typeface="EYInterstate Light" pitchFamily="2" charset="0"/>
              </a:rPr>
              <a:t>Concepto general. Relevancia. Aplicación práctica.</a:t>
            </a:r>
          </a:p>
          <a:p>
            <a:pPr marL="630238" indent="-447675">
              <a:lnSpc>
                <a:spcPct val="110000"/>
              </a:lnSpc>
              <a:buClr>
                <a:schemeClr val="bg1"/>
              </a:buClr>
              <a:buFont typeface="+mj-lt"/>
              <a:buAutoNum type="arabicPeriod"/>
              <a:tabLst>
                <a:tab pos="630238" algn="l"/>
              </a:tabLst>
            </a:pPr>
            <a:r>
              <a:rPr lang="es-AR" sz="1800" kern="0" dirty="0">
                <a:latin typeface="EYInterstate Light" pitchFamily="2" charset="0"/>
              </a:rPr>
              <a:t>Breve repaso de la regulación en Argentina. IG, ISIB e IVA</a:t>
            </a:r>
          </a:p>
          <a:p>
            <a:pPr marL="630238" indent="-447675">
              <a:lnSpc>
                <a:spcPct val="110000"/>
              </a:lnSpc>
              <a:buClr>
                <a:schemeClr val="bg1"/>
              </a:buClr>
              <a:buFont typeface="+mj-lt"/>
              <a:buAutoNum type="arabicPeriod"/>
              <a:tabLst>
                <a:tab pos="630238" algn="l"/>
              </a:tabLst>
            </a:pPr>
            <a:r>
              <a:rPr lang="es-AR" sz="1800" kern="0" dirty="0">
                <a:latin typeface="EYInterstate Light" pitchFamily="2" charset="0"/>
              </a:rPr>
              <a:t>Explicación de las diferencias entre la LIG, modelo OCDE y Convenios suscriptos por Argentina - MLI</a:t>
            </a:r>
          </a:p>
          <a:p>
            <a:pPr marL="630238" indent="-447675">
              <a:lnSpc>
                <a:spcPct val="110000"/>
              </a:lnSpc>
              <a:buClr>
                <a:schemeClr val="bg1"/>
              </a:buClr>
              <a:buFont typeface="+mj-lt"/>
              <a:buAutoNum type="arabicPeriod"/>
              <a:tabLst>
                <a:tab pos="630238" algn="l"/>
              </a:tabLst>
            </a:pPr>
            <a:r>
              <a:rPr lang="es-AR" sz="1800" kern="0" dirty="0">
                <a:latin typeface="EYInterstate Light" pitchFamily="2" charset="0"/>
              </a:rPr>
              <a:t>Supuestos de EP. Lugar fijo de negocios, lista positiva, lista negativa.</a:t>
            </a:r>
          </a:p>
          <a:p>
            <a:pPr marL="630238" indent="-447675">
              <a:lnSpc>
                <a:spcPct val="110000"/>
              </a:lnSpc>
              <a:buClr>
                <a:schemeClr val="bg1"/>
              </a:buClr>
              <a:buFont typeface="+mj-lt"/>
              <a:buAutoNum type="arabicPeriod"/>
              <a:tabLst>
                <a:tab pos="630238" algn="l"/>
              </a:tabLst>
            </a:pPr>
            <a:r>
              <a:rPr lang="es-AR" sz="1800" kern="0" dirty="0">
                <a:latin typeface="EYInterstate Light" pitchFamily="2" charset="0"/>
              </a:rPr>
              <a:t>EP construcción.</a:t>
            </a:r>
          </a:p>
          <a:p>
            <a:pPr marL="720725" indent="-538163">
              <a:lnSpc>
                <a:spcPct val="110000"/>
              </a:lnSpc>
              <a:buClr>
                <a:schemeClr val="bg1"/>
              </a:buClr>
              <a:buFont typeface="+mj-lt"/>
              <a:buAutoNum type="arabicPeriod"/>
              <a:tabLst>
                <a:tab pos="985838" algn="l"/>
              </a:tabLst>
            </a:pPr>
            <a:r>
              <a:rPr lang="es-AR" sz="1800" kern="0" dirty="0">
                <a:latin typeface="EYInterstate Light" pitchFamily="2" charset="0"/>
              </a:rPr>
              <a:t>EP Servicios</a:t>
            </a:r>
          </a:p>
          <a:p>
            <a:pPr marL="720725" indent="-538163">
              <a:lnSpc>
                <a:spcPct val="110000"/>
              </a:lnSpc>
              <a:buClr>
                <a:schemeClr val="bg1"/>
              </a:buClr>
              <a:buFont typeface="+mj-lt"/>
              <a:buAutoNum type="arabicPeriod"/>
              <a:tabLst>
                <a:tab pos="985838" algn="l"/>
              </a:tabLst>
            </a:pPr>
            <a:r>
              <a:rPr lang="es-AR" sz="1800" kern="0" dirty="0">
                <a:latin typeface="EYInterstate Light" pitchFamily="2" charset="0"/>
              </a:rPr>
              <a:t>EP Agencia.</a:t>
            </a:r>
          </a:p>
          <a:p>
            <a:pPr marL="720725" indent="-538163">
              <a:lnSpc>
                <a:spcPct val="110000"/>
              </a:lnSpc>
              <a:buClr>
                <a:schemeClr val="bg1"/>
              </a:buClr>
              <a:buFont typeface="+mj-lt"/>
              <a:buAutoNum type="arabicPeriod"/>
              <a:tabLst>
                <a:tab pos="985838" algn="l"/>
              </a:tabLst>
            </a:pPr>
            <a:r>
              <a:rPr lang="es-AR" sz="1800" kern="0" dirty="0">
                <a:latin typeface="EYInterstate Light" pitchFamily="2" charset="0"/>
              </a:rPr>
              <a:t>Atribución de ganancias al EP.</a:t>
            </a:r>
          </a:p>
          <a:p>
            <a:pPr marL="720725" indent="-538163">
              <a:lnSpc>
                <a:spcPct val="110000"/>
              </a:lnSpc>
              <a:buClr>
                <a:schemeClr val="bg1"/>
              </a:buClr>
              <a:buFont typeface="+mj-lt"/>
              <a:buAutoNum type="arabicPeriod"/>
              <a:tabLst>
                <a:tab pos="985838" algn="l"/>
              </a:tabLst>
            </a:pPr>
            <a:r>
              <a:rPr lang="es-AR" sz="1800" kern="0" dirty="0">
                <a:latin typeface="EYInterstate Light" pitchFamily="2" charset="0"/>
              </a:rPr>
              <a:t>Los desafíos que enfrenta el concepto atento a la digitalización de la Economía. Nuevos modelos de negocio.</a:t>
            </a:r>
          </a:p>
          <a:p>
            <a:pPr marL="720725" indent="-538163">
              <a:lnSpc>
                <a:spcPct val="110000"/>
              </a:lnSpc>
              <a:buClr>
                <a:schemeClr val="bg1"/>
              </a:buClr>
              <a:buFont typeface="+mj-lt"/>
              <a:buAutoNum type="arabicPeriod"/>
              <a:tabLst>
                <a:tab pos="985838" algn="l"/>
              </a:tabLst>
            </a:pPr>
            <a:r>
              <a:rPr lang="es-AR" sz="1800" kern="0" dirty="0">
                <a:latin typeface="EYInterstate Light" pitchFamily="2" charset="0"/>
              </a:rPr>
              <a:t>Proyecto BEPS 2.0</a:t>
            </a:r>
          </a:p>
          <a:p>
            <a:pPr marL="720725" indent="-538163">
              <a:lnSpc>
                <a:spcPct val="110000"/>
              </a:lnSpc>
              <a:buClr>
                <a:schemeClr val="bg1"/>
              </a:buClr>
              <a:buFont typeface="+mj-lt"/>
              <a:buAutoNum type="arabicPeriod"/>
              <a:tabLst>
                <a:tab pos="985838" algn="l"/>
              </a:tabLst>
            </a:pPr>
            <a:r>
              <a:rPr lang="es-AR" sz="1800" kern="0" dirty="0">
                <a:latin typeface="EYInterstate Light" pitchFamily="2" charset="0"/>
              </a:rPr>
              <a:t>EP e ISIB </a:t>
            </a:r>
          </a:p>
          <a:p>
            <a:pPr marL="720725" indent="-538163">
              <a:lnSpc>
                <a:spcPct val="110000"/>
              </a:lnSpc>
              <a:buClr>
                <a:schemeClr val="bg1"/>
              </a:buClr>
              <a:buFont typeface="+mj-lt"/>
              <a:buAutoNum type="arabicPeriod"/>
              <a:tabLst>
                <a:tab pos="985838" algn="l"/>
              </a:tabLst>
            </a:pPr>
            <a:r>
              <a:rPr lang="es-AR" sz="1800" kern="0" dirty="0">
                <a:latin typeface="EYInterstate Light" pitchFamily="2" charset="0"/>
              </a:rPr>
              <a:t>EP e IVA</a:t>
            </a:r>
          </a:p>
          <a:p>
            <a:pPr marL="720725" indent="-538163">
              <a:lnSpc>
                <a:spcPct val="110000"/>
              </a:lnSpc>
              <a:buClr>
                <a:schemeClr val="bg1"/>
              </a:buClr>
              <a:buFont typeface="+mj-lt"/>
              <a:buAutoNum type="arabicPeriod"/>
              <a:tabLst>
                <a:tab pos="985838" algn="l"/>
              </a:tabLst>
            </a:pPr>
            <a:r>
              <a:rPr lang="es-AR" sz="1800" kern="0"/>
              <a:t>Casos</a:t>
            </a:r>
          </a:p>
          <a:p>
            <a:pPr marL="720725" indent="-538163">
              <a:lnSpc>
                <a:spcPct val="110000"/>
              </a:lnSpc>
              <a:buClr>
                <a:schemeClr val="bg1"/>
              </a:buClr>
              <a:buFont typeface="+mj-lt"/>
              <a:buAutoNum type="arabicPeriod"/>
              <a:tabLst>
                <a:tab pos="985838" algn="l"/>
              </a:tabLst>
            </a:pPr>
            <a:r>
              <a:rPr lang="es-AR" sz="1800" kern="0"/>
              <a:t>El caso del Home Office</a:t>
            </a:r>
            <a:endParaRPr lang="es-AR" sz="1800" kern="0" dirty="0">
              <a:latin typeface="EYInterstate Light" pitchFamily="2" charset="0"/>
            </a:endParaRPr>
          </a:p>
        </p:txBody>
      </p:sp>
    </p:spTree>
    <p:extLst>
      <p:ext uri="{BB962C8B-B14F-4D97-AF65-F5344CB8AC3E}">
        <p14:creationId xmlns:p14="http://schemas.microsoft.com/office/powerpoint/2010/main" val="12101572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698251" y="888802"/>
            <a:ext cx="5144840" cy="508396"/>
          </a:xfrm>
        </p:spPr>
        <p:txBody>
          <a:bodyPr>
            <a:noAutofit/>
          </a:bodyPr>
          <a:lstStyle/>
          <a:p>
            <a:pPr algn="ctr"/>
            <a:r>
              <a:rPr lang="es-AR" sz="1200"/>
              <a:t>EP </a:t>
            </a:r>
            <a:r>
              <a:rPr lang="es-AR" sz="1200" dirty="0"/>
              <a:t>de Construcción. Comentarios generales</a:t>
            </a:r>
            <a:endParaRPr lang="es-AR" sz="1351" dirty="0"/>
          </a:p>
        </p:txBody>
      </p:sp>
      <p:sp>
        <p:nvSpPr>
          <p:cNvPr id="7" name="6 CuadroTexto">
            <a:extLst>
              <a:ext uri="{FF2B5EF4-FFF2-40B4-BE49-F238E27FC236}">
                <a16:creationId xmlns:a16="http://schemas.microsoft.com/office/drawing/2014/main" id="{DEA59F13-4645-48D8-B755-52E22FBC91BD}"/>
              </a:ext>
            </a:extLst>
          </p:cNvPr>
          <p:cNvSpPr txBox="1"/>
          <p:nvPr/>
        </p:nvSpPr>
        <p:spPr>
          <a:xfrm>
            <a:off x="2183418" y="2429973"/>
            <a:ext cx="7602930" cy="300082"/>
          </a:xfrm>
          <a:prstGeom prst="rect">
            <a:avLst/>
          </a:prstGeo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350" b="1" dirty="0">
                <a:solidFill>
                  <a:prstClr val="black"/>
                </a:solidFill>
                <a:latin typeface="Calibri"/>
              </a:rPr>
              <a:t>La mayoría de las obras de importancia requieren de servicios, intangibles y construcción del exterior</a:t>
            </a:r>
            <a:endParaRPr lang="es-ES" sz="1350" b="1" dirty="0">
              <a:solidFill>
                <a:prstClr val="black"/>
              </a:solidFill>
              <a:latin typeface="Calibri"/>
            </a:endParaRPr>
          </a:p>
        </p:txBody>
      </p:sp>
      <p:sp>
        <p:nvSpPr>
          <p:cNvPr id="8" name="6 CuadroTexto">
            <a:extLst>
              <a:ext uri="{FF2B5EF4-FFF2-40B4-BE49-F238E27FC236}">
                <a16:creationId xmlns:a16="http://schemas.microsoft.com/office/drawing/2014/main" id="{63E1CED4-2AAC-4976-9BE5-E320659AD2E5}"/>
              </a:ext>
            </a:extLst>
          </p:cNvPr>
          <p:cNvSpPr txBox="1"/>
          <p:nvPr/>
        </p:nvSpPr>
        <p:spPr>
          <a:xfrm>
            <a:off x="2197705" y="3228343"/>
            <a:ext cx="7602930" cy="300082"/>
          </a:xfrm>
          <a:prstGeom prst="rect">
            <a:avLst/>
          </a:prstGeom>
          <a:solidFill>
            <a:schemeClr val="accent3">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350" b="1" dirty="0">
                <a:solidFill>
                  <a:prstClr val="black"/>
                </a:solidFill>
                <a:latin typeface="Calibri"/>
              </a:rPr>
              <a:t>Es un apartamiento del principio general, cuyos requisitos no se verificarían</a:t>
            </a:r>
            <a:endParaRPr lang="es-ES" sz="1350" b="1" dirty="0">
              <a:solidFill>
                <a:prstClr val="black"/>
              </a:solidFill>
              <a:latin typeface="Calibri"/>
            </a:endParaRPr>
          </a:p>
        </p:txBody>
      </p:sp>
      <p:sp>
        <p:nvSpPr>
          <p:cNvPr id="10" name="6 CuadroTexto">
            <a:extLst>
              <a:ext uri="{FF2B5EF4-FFF2-40B4-BE49-F238E27FC236}">
                <a16:creationId xmlns:a16="http://schemas.microsoft.com/office/drawing/2014/main" id="{8FDDDFC5-F189-459A-AED9-99E18E69C9AA}"/>
              </a:ext>
            </a:extLst>
          </p:cNvPr>
          <p:cNvSpPr txBox="1"/>
          <p:nvPr/>
        </p:nvSpPr>
        <p:spPr>
          <a:xfrm>
            <a:off x="2154798" y="3924321"/>
            <a:ext cx="7602930" cy="30008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350" b="1" dirty="0">
                <a:solidFill>
                  <a:prstClr val="black"/>
                </a:solidFill>
                <a:latin typeface="Calibri"/>
              </a:rPr>
              <a:t>Las obras o construcciones no tienen vocación de permanencia</a:t>
            </a:r>
            <a:endParaRPr lang="es-ES" sz="1350" b="1" dirty="0">
              <a:solidFill>
                <a:prstClr val="black"/>
              </a:solidFill>
              <a:latin typeface="Calibri"/>
            </a:endParaRPr>
          </a:p>
        </p:txBody>
      </p:sp>
      <p:sp>
        <p:nvSpPr>
          <p:cNvPr id="11" name="6 CuadroTexto">
            <a:extLst>
              <a:ext uri="{FF2B5EF4-FFF2-40B4-BE49-F238E27FC236}">
                <a16:creationId xmlns:a16="http://schemas.microsoft.com/office/drawing/2014/main" id="{8D1A329E-736A-45C4-8521-318DE873EE80}"/>
              </a:ext>
            </a:extLst>
          </p:cNvPr>
          <p:cNvSpPr txBox="1"/>
          <p:nvPr/>
        </p:nvSpPr>
        <p:spPr>
          <a:xfrm>
            <a:off x="2154798" y="4667621"/>
            <a:ext cx="7602930" cy="30008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350" b="1" dirty="0">
                <a:solidFill>
                  <a:prstClr val="black"/>
                </a:solidFill>
                <a:latin typeface="Calibri"/>
              </a:rPr>
              <a:t>No existe un lugar fijo de negocios integrado instrumentalmente a la actividad del sujeto del exterior</a:t>
            </a:r>
            <a:endParaRPr lang="es-ES" sz="1350" b="1" dirty="0">
              <a:solidFill>
                <a:prstClr val="black"/>
              </a:solidFill>
              <a:latin typeface="Calibri"/>
            </a:endParaRPr>
          </a:p>
        </p:txBody>
      </p:sp>
      <p:sp>
        <p:nvSpPr>
          <p:cNvPr id="13" name="Flecha: a la derecha con bandas 12">
            <a:extLst>
              <a:ext uri="{FF2B5EF4-FFF2-40B4-BE49-F238E27FC236}">
                <a16:creationId xmlns:a16="http://schemas.microsoft.com/office/drawing/2014/main" id="{D2C1DBF5-5039-4678-B664-633D6D33CB15}"/>
              </a:ext>
            </a:extLst>
          </p:cNvPr>
          <p:cNvSpPr/>
          <p:nvPr/>
        </p:nvSpPr>
        <p:spPr>
          <a:xfrm rot="5400000">
            <a:off x="5639837" y="3492142"/>
            <a:ext cx="277001" cy="451247"/>
          </a:xfrm>
          <a:prstGeom prst="stripedRightArrow">
            <a:avLst>
              <a:gd name="adj1" fmla="val 53009"/>
              <a:gd name="adj2" fmla="val 50000"/>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S" sz="1350">
              <a:solidFill>
                <a:prstClr val="white"/>
              </a:solidFill>
              <a:latin typeface="Calibri"/>
            </a:endParaRPr>
          </a:p>
        </p:txBody>
      </p:sp>
      <p:sp>
        <p:nvSpPr>
          <p:cNvPr id="12" name="Flecha: a la derecha con bandas 11">
            <a:extLst>
              <a:ext uri="{FF2B5EF4-FFF2-40B4-BE49-F238E27FC236}">
                <a16:creationId xmlns:a16="http://schemas.microsoft.com/office/drawing/2014/main" id="{E7152340-61D0-4CDA-8371-BC0EB6CD2043}"/>
              </a:ext>
            </a:extLst>
          </p:cNvPr>
          <p:cNvSpPr/>
          <p:nvPr/>
        </p:nvSpPr>
        <p:spPr>
          <a:xfrm rot="5400000">
            <a:off x="5639837" y="4207110"/>
            <a:ext cx="277001" cy="451247"/>
          </a:xfrm>
          <a:prstGeom prst="stripedRightArrow">
            <a:avLst>
              <a:gd name="adj1" fmla="val 53009"/>
              <a:gd name="adj2" fmla="val 50000"/>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S" sz="1350">
              <a:solidFill>
                <a:prstClr val="white"/>
              </a:solidFill>
              <a:latin typeface="Calibri"/>
            </a:endParaRPr>
          </a:p>
        </p:txBody>
      </p:sp>
      <p:sp>
        <p:nvSpPr>
          <p:cNvPr id="14" name="6 CuadroTexto">
            <a:extLst>
              <a:ext uri="{FF2B5EF4-FFF2-40B4-BE49-F238E27FC236}">
                <a16:creationId xmlns:a16="http://schemas.microsoft.com/office/drawing/2014/main" id="{2EC3890F-33C0-4C4A-A94E-C31ABCE146A2}"/>
              </a:ext>
            </a:extLst>
          </p:cNvPr>
          <p:cNvSpPr txBox="1"/>
          <p:nvPr/>
        </p:nvSpPr>
        <p:spPr>
          <a:xfrm>
            <a:off x="2154798" y="5323668"/>
            <a:ext cx="7602930" cy="30008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350" b="1" dirty="0">
                <a:solidFill>
                  <a:prstClr val="black"/>
                </a:solidFill>
                <a:latin typeface="Calibri"/>
              </a:rPr>
              <a:t>Deben diferenciarse actividades de construcción o supervisión de otras. Diferentes EPS</a:t>
            </a:r>
            <a:endParaRPr lang="es-ES" sz="1350" b="1" dirty="0">
              <a:solidFill>
                <a:prstClr val="black"/>
              </a:solidFill>
              <a:latin typeface="Calibri"/>
            </a:endParaRPr>
          </a:p>
        </p:txBody>
      </p:sp>
      <p:sp>
        <p:nvSpPr>
          <p:cNvPr id="15" name="Flecha: a la derecha con bandas 14">
            <a:extLst>
              <a:ext uri="{FF2B5EF4-FFF2-40B4-BE49-F238E27FC236}">
                <a16:creationId xmlns:a16="http://schemas.microsoft.com/office/drawing/2014/main" id="{57FBCC21-F29B-4EAC-BCE6-EA8574A10B34}"/>
              </a:ext>
            </a:extLst>
          </p:cNvPr>
          <p:cNvSpPr/>
          <p:nvPr/>
        </p:nvSpPr>
        <p:spPr>
          <a:xfrm rot="5400000">
            <a:off x="5620760" y="4910717"/>
            <a:ext cx="277001" cy="451247"/>
          </a:xfrm>
          <a:prstGeom prst="stripedRightArrow">
            <a:avLst>
              <a:gd name="adj1" fmla="val 53009"/>
              <a:gd name="adj2" fmla="val 50000"/>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S" sz="1350">
              <a:solidFill>
                <a:prstClr val="white"/>
              </a:solidFill>
              <a:latin typeface="Calibri"/>
            </a:endParaRPr>
          </a:p>
        </p:txBody>
      </p:sp>
      <p:sp>
        <p:nvSpPr>
          <p:cNvPr id="16" name="6 CuadroTexto">
            <a:extLst>
              <a:ext uri="{FF2B5EF4-FFF2-40B4-BE49-F238E27FC236}">
                <a16:creationId xmlns:a16="http://schemas.microsoft.com/office/drawing/2014/main" id="{BC97409A-2B48-4F1E-90A7-E3C94C996144}"/>
              </a:ext>
            </a:extLst>
          </p:cNvPr>
          <p:cNvSpPr txBox="1"/>
          <p:nvPr/>
        </p:nvSpPr>
        <p:spPr>
          <a:xfrm>
            <a:off x="2211963" y="2809021"/>
            <a:ext cx="7602930" cy="300082"/>
          </a:xfrm>
          <a:prstGeom prst="rect">
            <a:avLst/>
          </a:prstGeo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350" b="1" dirty="0">
                <a:solidFill>
                  <a:prstClr val="black"/>
                </a:solidFill>
                <a:latin typeface="Calibri"/>
              </a:rPr>
              <a:t>EP se configura solo para constructor</a:t>
            </a:r>
            <a:endParaRPr lang="es-ES" sz="1350" b="1" dirty="0">
              <a:solidFill>
                <a:prstClr val="black"/>
              </a:solidFill>
              <a:latin typeface="Calibri"/>
            </a:endParaRPr>
          </a:p>
        </p:txBody>
      </p:sp>
      <p:sp>
        <p:nvSpPr>
          <p:cNvPr id="18" name="Marcador de contenido 17">
            <a:extLst>
              <a:ext uri="{FF2B5EF4-FFF2-40B4-BE49-F238E27FC236}">
                <a16:creationId xmlns:a16="http://schemas.microsoft.com/office/drawing/2014/main" id="{952DD06E-1C94-AF29-5FE6-7529C1B7E7EB}"/>
              </a:ext>
            </a:extLst>
          </p:cNvPr>
          <p:cNvSpPr>
            <a:spLocks noGrp="1"/>
          </p:cNvSpPr>
          <p:nvPr>
            <p:ph idx="10"/>
          </p:nvPr>
        </p:nvSpPr>
        <p:spPr/>
        <p:txBody>
          <a:bodyPr/>
          <a:lstStyle/>
          <a:p>
            <a:endParaRPr lang="es-AR"/>
          </a:p>
        </p:txBody>
      </p:sp>
    </p:spTree>
    <p:extLst>
      <p:ext uri="{BB962C8B-B14F-4D97-AF65-F5344CB8AC3E}">
        <p14:creationId xmlns:p14="http://schemas.microsoft.com/office/powerpoint/2010/main" val="17260486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AR" sz="1500"/>
              <a:t>EP </a:t>
            </a:r>
            <a:r>
              <a:rPr lang="es-AR" sz="1500" dirty="0"/>
              <a:t>de Construcción. Condiciones</a:t>
            </a:r>
            <a:endParaRPr lang="es-AR" sz="1351" dirty="0"/>
          </a:p>
        </p:txBody>
      </p:sp>
      <p:sp>
        <p:nvSpPr>
          <p:cNvPr id="3" name="Rectángulo 2">
            <a:extLst>
              <a:ext uri="{FF2B5EF4-FFF2-40B4-BE49-F238E27FC236}">
                <a16:creationId xmlns:a16="http://schemas.microsoft.com/office/drawing/2014/main" id="{005A1005-3B2A-4B43-82F5-8B6623468A61}"/>
              </a:ext>
            </a:extLst>
          </p:cNvPr>
          <p:cNvSpPr/>
          <p:nvPr/>
        </p:nvSpPr>
        <p:spPr>
          <a:xfrm>
            <a:off x="1984375" y="3429000"/>
            <a:ext cx="1943100" cy="1085850"/>
          </a:xfrm>
          <a:prstGeom prst="rect">
            <a:avLst/>
          </a:prstGeom>
          <a:ln w="38100">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algn="ctr"/>
            <a:r>
              <a:rPr lang="es-AR" b="1" dirty="0">
                <a:solidFill>
                  <a:prstClr val="black"/>
                </a:solidFill>
                <a:latin typeface="Times New Roman" panose="02020603050405020304" pitchFamily="18" charset="0"/>
                <a:cs typeface="Times New Roman" panose="02020603050405020304" pitchFamily="18" charset="0"/>
              </a:rPr>
              <a:t>Elemento objetivo</a:t>
            </a:r>
            <a:endParaRPr lang="es-ES" b="1" dirty="0">
              <a:solidFill>
                <a:prstClr val="black"/>
              </a:solidFill>
              <a:latin typeface="Times New Roman" panose="02020603050405020304" pitchFamily="18" charset="0"/>
              <a:cs typeface="Times New Roman" panose="02020603050405020304" pitchFamily="18" charset="0"/>
            </a:endParaRPr>
          </a:p>
        </p:txBody>
      </p:sp>
      <p:sp>
        <p:nvSpPr>
          <p:cNvPr id="12" name="Abrir corchete 11">
            <a:extLst>
              <a:ext uri="{FF2B5EF4-FFF2-40B4-BE49-F238E27FC236}">
                <a16:creationId xmlns:a16="http://schemas.microsoft.com/office/drawing/2014/main" id="{BD538F47-DFB3-491E-8516-8DE963E24655}"/>
              </a:ext>
            </a:extLst>
          </p:cNvPr>
          <p:cNvSpPr/>
          <p:nvPr/>
        </p:nvSpPr>
        <p:spPr>
          <a:xfrm>
            <a:off x="4098925" y="2286000"/>
            <a:ext cx="800100" cy="3543300"/>
          </a:xfrm>
          <a:prstGeom prst="leftBracket">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s-ES" sz="1350">
              <a:solidFill>
                <a:prstClr val="black"/>
              </a:solidFill>
              <a:latin typeface="Calibri"/>
            </a:endParaRPr>
          </a:p>
        </p:txBody>
      </p:sp>
      <p:cxnSp>
        <p:nvCxnSpPr>
          <p:cNvPr id="15" name="Conector recto 14">
            <a:extLst>
              <a:ext uri="{FF2B5EF4-FFF2-40B4-BE49-F238E27FC236}">
                <a16:creationId xmlns:a16="http://schemas.microsoft.com/office/drawing/2014/main" id="{6D8CC109-2ADD-47C7-A210-D6D834612F05}"/>
              </a:ext>
            </a:extLst>
          </p:cNvPr>
          <p:cNvCxnSpPr>
            <a:stCxn id="3" idx="3"/>
          </p:cNvCxnSpPr>
          <p:nvPr/>
        </p:nvCxnSpPr>
        <p:spPr>
          <a:xfrm>
            <a:off x="3927475" y="3971925"/>
            <a:ext cx="171450" cy="0"/>
          </a:xfrm>
          <a:prstGeom prst="line">
            <a:avLst/>
          </a:prstGeom>
        </p:spPr>
        <p:style>
          <a:lnRef idx="2">
            <a:schemeClr val="dk1"/>
          </a:lnRef>
          <a:fillRef idx="0">
            <a:schemeClr val="dk1"/>
          </a:fillRef>
          <a:effectRef idx="1">
            <a:schemeClr val="dk1"/>
          </a:effectRef>
          <a:fontRef idx="minor">
            <a:schemeClr val="tx1"/>
          </a:fontRef>
        </p:style>
      </p:cxnSp>
      <p:sp>
        <p:nvSpPr>
          <p:cNvPr id="22" name="6 CuadroTexto">
            <a:extLst>
              <a:ext uri="{FF2B5EF4-FFF2-40B4-BE49-F238E27FC236}">
                <a16:creationId xmlns:a16="http://schemas.microsoft.com/office/drawing/2014/main" id="{8D65EC97-EA14-41AD-9321-8B9A4DFB7414}"/>
              </a:ext>
            </a:extLst>
          </p:cNvPr>
          <p:cNvSpPr txBox="1"/>
          <p:nvPr/>
        </p:nvSpPr>
        <p:spPr>
          <a:xfrm>
            <a:off x="4699394" y="2590174"/>
            <a:ext cx="5087378" cy="415498"/>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ES" sz="1050" dirty="0">
                <a:solidFill>
                  <a:prstClr val="black"/>
                </a:solidFill>
                <a:latin typeface="Calibri"/>
              </a:rPr>
              <a:t>Construcción de caminos, puentes, canales, como así también a su renovación -en tanto vaya más allá de la redecoración y el mero mantenimiento</a:t>
            </a:r>
            <a:endParaRPr lang="es-ES" sz="1050" b="1" dirty="0">
              <a:solidFill>
                <a:prstClr val="black">
                  <a:lumMod val="65000"/>
                  <a:lumOff val="35000"/>
                </a:prstClr>
              </a:solidFill>
              <a:latin typeface="Calibri"/>
            </a:endParaRPr>
          </a:p>
        </p:txBody>
      </p:sp>
      <p:sp>
        <p:nvSpPr>
          <p:cNvPr id="26" name="6 CuadroTexto">
            <a:extLst>
              <a:ext uri="{FF2B5EF4-FFF2-40B4-BE49-F238E27FC236}">
                <a16:creationId xmlns:a16="http://schemas.microsoft.com/office/drawing/2014/main" id="{B059E401-E430-4BA6-82FD-74C381E8A1BB}"/>
              </a:ext>
            </a:extLst>
          </p:cNvPr>
          <p:cNvSpPr txBox="1"/>
          <p:nvPr/>
        </p:nvSpPr>
        <p:spPr>
          <a:xfrm>
            <a:off x="4692250" y="3097241"/>
            <a:ext cx="5087378" cy="415498"/>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ES" sz="1050" dirty="0">
                <a:solidFill>
                  <a:prstClr val="black"/>
                </a:solidFill>
                <a:latin typeface="Calibri"/>
              </a:rPr>
              <a:t>Vías del ferrocarril, oleoductos, presas, embalses, lagos artificiales, molinos, paneles de energía solar, paredes, cercas y otras estructuras</a:t>
            </a:r>
            <a:endParaRPr lang="es-ES" sz="1050" b="1" dirty="0">
              <a:solidFill>
                <a:prstClr val="black">
                  <a:lumMod val="65000"/>
                  <a:lumOff val="35000"/>
                </a:prstClr>
              </a:solidFill>
              <a:latin typeface="Calibri"/>
            </a:endParaRPr>
          </a:p>
        </p:txBody>
      </p:sp>
      <p:sp>
        <p:nvSpPr>
          <p:cNvPr id="27" name="6 CuadroTexto">
            <a:extLst>
              <a:ext uri="{FF2B5EF4-FFF2-40B4-BE49-F238E27FC236}">
                <a16:creationId xmlns:a16="http://schemas.microsoft.com/office/drawing/2014/main" id="{910E9515-8E94-45DF-AA01-7F6FD810932F}"/>
              </a:ext>
            </a:extLst>
          </p:cNvPr>
          <p:cNvSpPr txBox="1"/>
          <p:nvPr/>
        </p:nvSpPr>
        <p:spPr>
          <a:xfrm>
            <a:off x="4716935" y="3575703"/>
            <a:ext cx="5087378" cy="415498"/>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ES" sz="1050" dirty="0">
                <a:solidFill>
                  <a:prstClr val="black"/>
                </a:solidFill>
                <a:latin typeface="Calibri"/>
              </a:rPr>
              <a:t>Equipo secundario que no constituye un edificio pero cumple funciones técnicas (maquinarias complejas)</a:t>
            </a:r>
            <a:endParaRPr lang="es-ES" sz="1050" b="1" dirty="0">
              <a:solidFill>
                <a:prstClr val="black">
                  <a:lumMod val="65000"/>
                  <a:lumOff val="35000"/>
                </a:prstClr>
              </a:solidFill>
              <a:latin typeface="Calibri"/>
            </a:endParaRPr>
          </a:p>
        </p:txBody>
      </p:sp>
      <p:sp>
        <p:nvSpPr>
          <p:cNvPr id="28" name="6 CuadroTexto">
            <a:extLst>
              <a:ext uri="{FF2B5EF4-FFF2-40B4-BE49-F238E27FC236}">
                <a16:creationId xmlns:a16="http://schemas.microsoft.com/office/drawing/2014/main" id="{9B571D8A-2103-4BE1-8A4B-FFE8226E5F49}"/>
              </a:ext>
            </a:extLst>
          </p:cNvPr>
          <p:cNvSpPr txBox="1"/>
          <p:nvPr/>
        </p:nvSpPr>
        <p:spPr>
          <a:xfrm>
            <a:off x="4699394" y="4082770"/>
            <a:ext cx="5087378" cy="415498"/>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ES" sz="1050" dirty="0">
                <a:solidFill>
                  <a:prstClr val="black"/>
                </a:solidFill>
                <a:latin typeface="Calibri"/>
              </a:rPr>
              <a:t>Erección de estructuras, como así también la excavación y el drenado del suelo (solo referidos a una construcción)</a:t>
            </a:r>
            <a:endParaRPr lang="es-ES" sz="1050" b="1" dirty="0">
              <a:solidFill>
                <a:prstClr val="black">
                  <a:lumMod val="65000"/>
                  <a:lumOff val="35000"/>
                </a:prstClr>
              </a:solidFill>
              <a:latin typeface="Calibri"/>
            </a:endParaRPr>
          </a:p>
        </p:txBody>
      </p:sp>
      <p:sp>
        <p:nvSpPr>
          <p:cNvPr id="13" name="6 CuadroTexto">
            <a:extLst>
              <a:ext uri="{FF2B5EF4-FFF2-40B4-BE49-F238E27FC236}">
                <a16:creationId xmlns:a16="http://schemas.microsoft.com/office/drawing/2014/main" id="{D2EAB969-C36F-4AF1-8994-D62BCE7CB699}"/>
              </a:ext>
            </a:extLst>
          </p:cNvPr>
          <p:cNvSpPr txBox="1"/>
          <p:nvPr/>
        </p:nvSpPr>
        <p:spPr>
          <a:xfrm>
            <a:off x="4692250" y="4550633"/>
            <a:ext cx="5087378" cy="253916"/>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ES" sz="1050" dirty="0">
                <a:solidFill>
                  <a:prstClr val="black"/>
                </a:solidFill>
                <a:latin typeface="Calibri"/>
              </a:rPr>
              <a:t>Supervisión, control,  demolición, limpieza, reparación</a:t>
            </a:r>
            <a:endParaRPr lang="es-ES" sz="1050" b="1" dirty="0">
              <a:solidFill>
                <a:prstClr val="black">
                  <a:lumMod val="65000"/>
                  <a:lumOff val="35000"/>
                </a:prstClr>
              </a:solidFill>
              <a:latin typeface="Calibri"/>
            </a:endParaRPr>
          </a:p>
        </p:txBody>
      </p:sp>
      <p:cxnSp>
        <p:nvCxnSpPr>
          <p:cNvPr id="6" name="Conector recto de flecha 5">
            <a:extLst>
              <a:ext uri="{FF2B5EF4-FFF2-40B4-BE49-F238E27FC236}">
                <a16:creationId xmlns:a16="http://schemas.microsoft.com/office/drawing/2014/main" id="{2E0139D1-AFA3-4E4B-8C01-59D087537306}"/>
              </a:ext>
            </a:extLst>
          </p:cNvPr>
          <p:cNvCxnSpPr/>
          <p:nvPr/>
        </p:nvCxnSpPr>
        <p:spPr>
          <a:xfrm>
            <a:off x="5678050" y="4781467"/>
            <a:ext cx="0" cy="36203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Conector recto de flecha 16">
            <a:extLst>
              <a:ext uri="{FF2B5EF4-FFF2-40B4-BE49-F238E27FC236}">
                <a16:creationId xmlns:a16="http://schemas.microsoft.com/office/drawing/2014/main" id="{33AE32DD-CC68-4055-953F-761EECF70C76}"/>
              </a:ext>
            </a:extLst>
          </p:cNvPr>
          <p:cNvCxnSpPr/>
          <p:nvPr/>
        </p:nvCxnSpPr>
        <p:spPr>
          <a:xfrm>
            <a:off x="8843091" y="4781467"/>
            <a:ext cx="0" cy="36203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7" name="Rectángulo: esquinas redondeadas 6">
            <a:extLst>
              <a:ext uri="{FF2B5EF4-FFF2-40B4-BE49-F238E27FC236}">
                <a16:creationId xmlns:a16="http://schemas.microsoft.com/office/drawing/2014/main" id="{64D6369A-40FA-471C-99CE-CD726296ABC7}"/>
              </a:ext>
            </a:extLst>
          </p:cNvPr>
          <p:cNvSpPr/>
          <p:nvPr/>
        </p:nvSpPr>
        <p:spPr>
          <a:xfrm>
            <a:off x="4327527" y="5222083"/>
            <a:ext cx="2743913" cy="342899"/>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AR" sz="1350" dirty="0">
                <a:solidFill>
                  <a:prstClr val="white"/>
                </a:solidFill>
                <a:latin typeface="Calibri"/>
              </a:rPr>
              <a:t>Relacionadas con la obra</a:t>
            </a:r>
            <a:endParaRPr lang="es-ES" sz="1350" dirty="0">
              <a:solidFill>
                <a:prstClr val="white"/>
              </a:solidFill>
              <a:latin typeface="Calibri"/>
            </a:endParaRPr>
          </a:p>
        </p:txBody>
      </p:sp>
      <p:sp>
        <p:nvSpPr>
          <p:cNvPr id="18" name="Rectángulo: esquinas redondeadas 17">
            <a:extLst>
              <a:ext uri="{FF2B5EF4-FFF2-40B4-BE49-F238E27FC236}">
                <a16:creationId xmlns:a16="http://schemas.microsoft.com/office/drawing/2014/main" id="{85C1C120-320C-4E3A-84A7-6699D9B8A6C9}"/>
              </a:ext>
            </a:extLst>
          </p:cNvPr>
          <p:cNvSpPr/>
          <p:nvPr/>
        </p:nvSpPr>
        <p:spPr>
          <a:xfrm>
            <a:off x="7300040" y="5222082"/>
            <a:ext cx="2743913" cy="34289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AR" sz="1350" dirty="0">
                <a:solidFill>
                  <a:prstClr val="white"/>
                </a:solidFill>
                <a:latin typeface="Calibri"/>
              </a:rPr>
              <a:t>Desarrolladas por el propio constructor</a:t>
            </a:r>
            <a:endParaRPr lang="es-ES" sz="1350" dirty="0">
              <a:solidFill>
                <a:prstClr val="white"/>
              </a:solidFill>
              <a:latin typeface="Calibri"/>
            </a:endParaRPr>
          </a:p>
        </p:txBody>
      </p:sp>
    </p:spTree>
    <p:extLst>
      <p:ext uri="{BB962C8B-B14F-4D97-AF65-F5344CB8AC3E}">
        <p14:creationId xmlns:p14="http://schemas.microsoft.com/office/powerpoint/2010/main" val="3139390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AR" sz="1500"/>
              <a:t>EP </a:t>
            </a:r>
            <a:r>
              <a:rPr lang="es-AR" sz="1500" dirty="0"/>
              <a:t>de Construcción. Condiciones</a:t>
            </a:r>
            <a:endParaRPr lang="es-AR" sz="1351" dirty="0"/>
          </a:p>
        </p:txBody>
      </p:sp>
      <p:sp>
        <p:nvSpPr>
          <p:cNvPr id="3" name="Rectángulo 2">
            <a:extLst>
              <a:ext uri="{FF2B5EF4-FFF2-40B4-BE49-F238E27FC236}">
                <a16:creationId xmlns:a16="http://schemas.microsoft.com/office/drawing/2014/main" id="{005A1005-3B2A-4B43-82F5-8B6623468A61}"/>
              </a:ext>
            </a:extLst>
          </p:cNvPr>
          <p:cNvSpPr/>
          <p:nvPr/>
        </p:nvSpPr>
        <p:spPr>
          <a:xfrm>
            <a:off x="1984375" y="3429000"/>
            <a:ext cx="1943100" cy="1085850"/>
          </a:xfrm>
          <a:prstGeom prst="rect">
            <a:avLst/>
          </a:prstGeom>
          <a:ln w="38100">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algn="ctr"/>
            <a:r>
              <a:rPr lang="es-AR" b="1" dirty="0">
                <a:solidFill>
                  <a:prstClr val="black"/>
                </a:solidFill>
                <a:latin typeface="Times New Roman" panose="02020603050405020304" pitchFamily="18" charset="0"/>
                <a:cs typeface="Times New Roman" panose="02020603050405020304" pitchFamily="18" charset="0"/>
              </a:rPr>
              <a:t>Elemento temporal</a:t>
            </a:r>
            <a:endParaRPr lang="es-ES" b="1" dirty="0">
              <a:solidFill>
                <a:prstClr val="black"/>
              </a:solidFill>
              <a:latin typeface="Times New Roman" panose="02020603050405020304" pitchFamily="18" charset="0"/>
              <a:cs typeface="Times New Roman" panose="02020603050405020304" pitchFamily="18" charset="0"/>
            </a:endParaRPr>
          </a:p>
        </p:txBody>
      </p:sp>
      <p:sp>
        <p:nvSpPr>
          <p:cNvPr id="12" name="Abrir corchete 11">
            <a:extLst>
              <a:ext uri="{FF2B5EF4-FFF2-40B4-BE49-F238E27FC236}">
                <a16:creationId xmlns:a16="http://schemas.microsoft.com/office/drawing/2014/main" id="{BD538F47-DFB3-491E-8516-8DE963E24655}"/>
              </a:ext>
            </a:extLst>
          </p:cNvPr>
          <p:cNvSpPr/>
          <p:nvPr/>
        </p:nvSpPr>
        <p:spPr>
          <a:xfrm>
            <a:off x="4098925" y="2286000"/>
            <a:ext cx="800100" cy="3543300"/>
          </a:xfrm>
          <a:prstGeom prst="leftBracket">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s-ES" sz="1350">
              <a:solidFill>
                <a:prstClr val="black"/>
              </a:solidFill>
              <a:latin typeface="Calibri"/>
            </a:endParaRPr>
          </a:p>
        </p:txBody>
      </p:sp>
      <p:cxnSp>
        <p:nvCxnSpPr>
          <p:cNvPr id="15" name="Conector recto 14">
            <a:extLst>
              <a:ext uri="{FF2B5EF4-FFF2-40B4-BE49-F238E27FC236}">
                <a16:creationId xmlns:a16="http://schemas.microsoft.com/office/drawing/2014/main" id="{6D8CC109-2ADD-47C7-A210-D6D834612F05}"/>
              </a:ext>
            </a:extLst>
          </p:cNvPr>
          <p:cNvCxnSpPr>
            <a:stCxn id="3" idx="3"/>
          </p:cNvCxnSpPr>
          <p:nvPr/>
        </p:nvCxnSpPr>
        <p:spPr>
          <a:xfrm>
            <a:off x="3927475" y="3971925"/>
            <a:ext cx="171450" cy="0"/>
          </a:xfrm>
          <a:prstGeom prst="line">
            <a:avLst/>
          </a:prstGeom>
        </p:spPr>
        <p:style>
          <a:lnRef idx="2">
            <a:schemeClr val="dk1"/>
          </a:lnRef>
          <a:fillRef idx="0">
            <a:schemeClr val="dk1"/>
          </a:fillRef>
          <a:effectRef idx="1">
            <a:schemeClr val="dk1"/>
          </a:effectRef>
          <a:fontRef idx="minor">
            <a:schemeClr val="tx1"/>
          </a:fontRef>
        </p:style>
      </p:cxnSp>
      <p:sp>
        <p:nvSpPr>
          <p:cNvPr id="22" name="6 CuadroTexto">
            <a:extLst>
              <a:ext uri="{FF2B5EF4-FFF2-40B4-BE49-F238E27FC236}">
                <a16:creationId xmlns:a16="http://schemas.microsoft.com/office/drawing/2014/main" id="{8D65EC97-EA14-41AD-9321-8B9A4DFB7414}"/>
              </a:ext>
            </a:extLst>
          </p:cNvPr>
          <p:cNvSpPr txBox="1"/>
          <p:nvPr/>
        </p:nvSpPr>
        <p:spPr>
          <a:xfrm>
            <a:off x="4699394" y="2590175"/>
            <a:ext cx="5087378" cy="415498"/>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dirty="0">
                <a:solidFill>
                  <a:prstClr val="black"/>
                </a:solidFill>
                <a:latin typeface="Calibri"/>
              </a:rPr>
              <a:t>Duración por al menos 6 meses. Lo relevante es si se cumple el plazo, no cuál fue el plazo previsto</a:t>
            </a:r>
            <a:endParaRPr lang="es-ES" sz="1050" dirty="0">
              <a:solidFill>
                <a:prstClr val="black"/>
              </a:solidFill>
              <a:latin typeface="Calibri"/>
            </a:endParaRPr>
          </a:p>
        </p:txBody>
      </p:sp>
      <p:sp>
        <p:nvSpPr>
          <p:cNvPr id="26" name="6 CuadroTexto">
            <a:extLst>
              <a:ext uri="{FF2B5EF4-FFF2-40B4-BE49-F238E27FC236}">
                <a16:creationId xmlns:a16="http://schemas.microsoft.com/office/drawing/2014/main" id="{B059E401-E430-4BA6-82FD-74C381E8A1BB}"/>
              </a:ext>
            </a:extLst>
          </p:cNvPr>
          <p:cNvSpPr txBox="1"/>
          <p:nvPr/>
        </p:nvSpPr>
        <p:spPr>
          <a:xfrm>
            <a:off x="4692250" y="3097242"/>
            <a:ext cx="5087378" cy="577081"/>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ES" sz="1050" b="1" dirty="0">
                <a:solidFill>
                  <a:prstClr val="black"/>
                </a:solidFill>
                <a:latin typeface="Calibri"/>
              </a:rPr>
              <a:t>Conteo (art. 62 DR): </a:t>
            </a:r>
            <a:r>
              <a:rPr lang="es-ES" sz="1050" dirty="0">
                <a:solidFill>
                  <a:prstClr val="black"/>
                </a:solidFill>
                <a:latin typeface="Calibri"/>
              </a:rPr>
              <a:t>Desde el día de inicio efectivo de las obras o actividades preparatorias en el lugar de la obra (primer empleado) y hasta el abandono o terminación (entrega de certificado de obra, testeo)</a:t>
            </a:r>
            <a:endParaRPr lang="es-ES" sz="1050" b="1" dirty="0">
              <a:solidFill>
                <a:prstClr val="black"/>
              </a:solidFill>
              <a:latin typeface="Calibri"/>
            </a:endParaRPr>
          </a:p>
        </p:txBody>
      </p:sp>
      <p:sp>
        <p:nvSpPr>
          <p:cNvPr id="27" name="6 CuadroTexto">
            <a:extLst>
              <a:ext uri="{FF2B5EF4-FFF2-40B4-BE49-F238E27FC236}">
                <a16:creationId xmlns:a16="http://schemas.microsoft.com/office/drawing/2014/main" id="{910E9515-8E94-45DF-AA01-7F6FD810932F}"/>
              </a:ext>
            </a:extLst>
          </p:cNvPr>
          <p:cNvSpPr txBox="1"/>
          <p:nvPr/>
        </p:nvSpPr>
        <p:spPr>
          <a:xfrm>
            <a:off x="4699394" y="3715114"/>
            <a:ext cx="5087378" cy="577081"/>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dirty="0">
                <a:solidFill>
                  <a:prstClr val="black"/>
                </a:solidFill>
                <a:latin typeface="Calibri"/>
              </a:rPr>
              <a:t>Una vez que hay EP: Son irrelevantes los días de presencia física. El conteo no se suspende por interrupciones temporarias (falta de materiales, condiciones climáticas). #</a:t>
            </a:r>
            <a:r>
              <a:rPr lang="es-AR" sz="1050" dirty="0" err="1">
                <a:solidFill>
                  <a:prstClr val="black"/>
                </a:solidFill>
                <a:latin typeface="Calibri"/>
              </a:rPr>
              <a:t>Covid</a:t>
            </a:r>
            <a:r>
              <a:rPr lang="es-AR" sz="1050" dirty="0">
                <a:solidFill>
                  <a:prstClr val="black"/>
                </a:solidFill>
                <a:latin typeface="Calibri"/>
              </a:rPr>
              <a:t> #Eventos extraordinarios</a:t>
            </a:r>
            <a:endParaRPr lang="es-ES" sz="1050" dirty="0">
              <a:solidFill>
                <a:prstClr val="black"/>
              </a:solidFill>
              <a:latin typeface="Calibri"/>
            </a:endParaRPr>
          </a:p>
        </p:txBody>
      </p:sp>
      <p:sp>
        <p:nvSpPr>
          <p:cNvPr id="13" name="6 CuadroTexto">
            <a:extLst>
              <a:ext uri="{FF2B5EF4-FFF2-40B4-BE49-F238E27FC236}">
                <a16:creationId xmlns:a16="http://schemas.microsoft.com/office/drawing/2014/main" id="{D2EAB969-C36F-4AF1-8994-D62BCE7CB699}"/>
              </a:ext>
            </a:extLst>
          </p:cNvPr>
          <p:cNvSpPr txBox="1"/>
          <p:nvPr/>
        </p:nvSpPr>
        <p:spPr>
          <a:xfrm>
            <a:off x="4692250" y="4472051"/>
            <a:ext cx="5087378" cy="253916"/>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ES" sz="1050" dirty="0">
                <a:solidFill>
                  <a:prstClr val="black"/>
                </a:solidFill>
                <a:latin typeface="Calibri"/>
              </a:rPr>
              <a:t>Acumulación de plazos de varias obras</a:t>
            </a:r>
            <a:endParaRPr lang="es-ES" sz="1050" b="1" dirty="0">
              <a:solidFill>
                <a:prstClr val="black"/>
              </a:solidFill>
              <a:latin typeface="Calibri"/>
            </a:endParaRPr>
          </a:p>
        </p:txBody>
      </p:sp>
      <p:cxnSp>
        <p:nvCxnSpPr>
          <p:cNvPr id="6" name="Conector recto de flecha 5">
            <a:extLst>
              <a:ext uri="{FF2B5EF4-FFF2-40B4-BE49-F238E27FC236}">
                <a16:creationId xmlns:a16="http://schemas.microsoft.com/office/drawing/2014/main" id="{2E0139D1-AFA3-4E4B-8C01-59D087537306}"/>
              </a:ext>
            </a:extLst>
          </p:cNvPr>
          <p:cNvCxnSpPr>
            <a:cxnSpLocks/>
          </p:cNvCxnSpPr>
          <p:nvPr/>
        </p:nvCxnSpPr>
        <p:spPr>
          <a:xfrm>
            <a:off x="5699481" y="4702885"/>
            <a:ext cx="0" cy="36203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Conector recto de flecha 16">
            <a:extLst>
              <a:ext uri="{FF2B5EF4-FFF2-40B4-BE49-F238E27FC236}">
                <a16:creationId xmlns:a16="http://schemas.microsoft.com/office/drawing/2014/main" id="{33AE32DD-CC68-4055-953F-761EECF70C76}"/>
              </a:ext>
            </a:extLst>
          </p:cNvPr>
          <p:cNvCxnSpPr/>
          <p:nvPr/>
        </p:nvCxnSpPr>
        <p:spPr>
          <a:xfrm>
            <a:off x="8849521" y="4716178"/>
            <a:ext cx="0" cy="36203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7" name="Rectángulo: esquinas redondeadas 6">
            <a:extLst>
              <a:ext uri="{FF2B5EF4-FFF2-40B4-BE49-F238E27FC236}">
                <a16:creationId xmlns:a16="http://schemas.microsoft.com/office/drawing/2014/main" id="{64D6369A-40FA-471C-99CE-CD726296ABC7}"/>
              </a:ext>
            </a:extLst>
          </p:cNvPr>
          <p:cNvSpPr/>
          <p:nvPr/>
        </p:nvSpPr>
        <p:spPr>
          <a:xfrm>
            <a:off x="4327527" y="5222083"/>
            <a:ext cx="2743913" cy="342899"/>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AR" sz="1350" dirty="0">
                <a:solidFill>
                  <a:prstClr val="white"/>
                </a:solidFill>
                <a:latin typeface="Calibri"/>
              </a:rPr>
              <a:t>Coherencia Comercial</a:t>
            </a:r>
            <a:endParaRPr lang="es-ES" sz="1350" dirty="0">
              <a:solidFill>
                <a:prstClr val="white"/>
              </a:solidFill>
              <a:latin typeface="Calibri"/>
            </a:endParaRPr>
          </a:p>
        </p:txBody>
      </p:sp>
      <p:sp>
        <p:nvSpPr>
          <p:cNvPr id="18" name="Rectángulo: esquinas redondeadas 17">
            <a:extLst>
              <a:ext uri="{FF2B5EF4-FFF2-40B4-BE49-F238E27FC236}">
                <a16:creationId xmlns:a16="http://schemas.microsoft.com/office/drawing/2014/main" id="{85C1C120-320C-4E3A-84A7-6699D9B8A6C9}"/>
              </a:ext>
            </a:extLst>
          </p:cNvPr>
          <p:cNvSpPr/>
          <p:nvPr/>
        </p:nvSpPr>
        <p:spPr>
          <a:xfrm>
            <a:off x="7300040" y="5222082"/>
            <a:ext cx="2743913" cy="34289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AR" sz="1350" dirty="0">
                <a:solidFill>
                  <a:prstClr val="white"/>
                </a:solidFill>
                <a:latin typeface="Calibri"/>
              </a:rPr>
              <a:t>Coherencia geográfica</a:t>
            </a:r>
            <a:endParaRPr lang="es-ES" sz="1350" dirty="0">
              <a:solidFill>
                <a:prstClr val="white"/>
              </a:solidFill>
              <a:latin typeface="Calibri"/>
            </a:endParaRPr>
          </a:p>
        </p:txBody>
      </p:sp>
    </p:spTree>
    <p:extLst>
      <p:ext uri="{BB962C8B-B14F-4D97-AF65-F5344CB8AC3E}">
        <p14:creationId xmlns:p14="http://schemas.microsoft.com/office/powerpoint/2010/main" val="6694027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AR" sz="1501"/>
              <a:t>EP </a:t>
            </a:r>
            <a:r>
              <a:rPr lang="es-AR" sz="1501" dirty="0"/>
              <a:t>de Construcción. Medidas </a:t>
            </a:r>
            <a:r>
              <a:rPr lang="es-AR" sz="1501" dirty="0" err="1"/>
              <a:t>antielusivas</a:t>
            </a:r>
            <a:endParaRPr lang="es-AR" sz="1351" dirty="0"/>
          </a:p>
        </p:txBody>
      </p:sp>
      <p:sp>
        <p:nvSpPr>
          <p:cNvPr id="3" name="Rectángulo 2">
            <a:extLst>
              <a:ext uri="{FF2B5EF4-FFF2-40B4-BE49-F238E27FC236}">
                <a16:creationId xmlns:a16="http://schemas.microsoft.com/office/drawing/2014/main" id="{005A1005-3B2A-4B43-82F5-8B6623468A61}"/>
              </a:ext>
            </a:extLst>
          </p:cNvPr>
          <p:cNvSpPr/>
          <p:nvPr/>
        </p:nvSpPr>
        <p:spPr>
          <a:xfrm>
            <a:off x="3527427" y="2206287"/>
            <a:ext cx="5486399" cy="870029"/>
          </a:xfrm>
          <a:prstGeom prst="rect">
            <a:avLst/>
          </a:prstGeom>
          <a:ln w="38100">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algn="ctr"/>
            <a:r>
              <a:rPr lang="es-AR" b="1" dirty="0">
                <a:solidFill>
                  <a:prstClr val="black"/>
                </a:solidFill>
                <a:latin typeface="Times New Roman" panose="02020603050405020304" pitchFamily="18" charset="0"/>
                <a:cs typeface="Times New Roman" panose="02020603050405020304" pitchFamily="18" charset="0"/>
              </a:rPr>
              <a:t>Fuente (Acción 7 BEPS). Art. 22, tercer párrafo a), LIG (Supuesto específico)</a:t>
            </a:r>
            <a:endParaRPr lang="es-ES" b="1" dirty="0">
              <a:solidFill>
                <a:prstClr val="black"/>
              </a:solidFill>
              <a:latin typeface="Times New Roman" panose="02020603050405020304" pitchFamily="18" charset="0"/>
              <a:cs typeface="Times New Roman" panose="02020603050405020304" pitchFamily="18" charset="0"/>
            </a:endParaRPr>
          </a:p>
        </p:txBody>
      </p:sp>
      <p:sp>
        <p:nvSpPr>
          <p:cNvPr id="21" name="6 CuadroTexto">
            <a:extLst>
              <a:ext uri="{FF2B5EF4-FFF2-40B4-BE49-F238E27FC236}">
                <a16:creationId xmlns:a16="http://schemas.microsoft.com/office/drawing/2014/main" id="{C3E76EC2-51F0-4243-8B87-3E7045FE160E}"/>
              </a:ext>
            </a:extLst>
          </p:cNvPr>
          <p:cNvSpPr txBox="1"/>
          <p:nvPr/>
        </p:nvSpPr>
        <p:spPr>
          <a:xfrm>
            <a:off x="3726935" y="3166745"/>
            <a:ext cx="5087378"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ES" sz="1350" dirty="0">
                <a:solidFill>
                  <a:prstClr val="black"/>
                </a:solidFill>
                <a:latin typeface="Calibri"/>
              </a:rPr>
              <a:t>Cuando el residente en el extranjero subcontrate con otras empresas vinculadas las actividades mencionadas en el párrafo anterior, los días utilizados por los subcontratistas en el desarrollo de estas actividades se adicionarán</a:t>
            </a:r>
            <a:endParaRPr lang="es-ES" sz="1350" b="1" dirty="0">
              <a:solidFill>
                <a:prstClr val="black">
                  <a:lumMod val="65000"/>
                  <a:lumOff val="35000"/>
                </a:prstClr>
              </a:solidFill>
              <a:latin typeface="Calibri"/>
            </a:endParaRPr>
          </a:p>
        </p:txBody>
      </p:sp>
      <p:sp>
        <p:nvSpPr>
          <p:cNvPr id="6" name="Rectángulo 5">
            <a:extLst>
              <a:ext uri="{FF2B5EF4-FFF2-40B4-BE49-F238E27FC236}">
                <a16:creationId xmlns:a16="http://schemas.microsoft.com/office/drawing/2014/main" id="{8F418EBC-B33B-4866-9D98-B6FD95E3C36C}"/>
              </a:ext>
            </a:extLst>
          </p:cNvPr>
          <p:cNvSpPr/>
          <p:nvPr/>
        </p:nvSpPr>
        <p:spPr>
          <a:xfrm>
            <a:off x="5713411" y="5366146"/>
            <a:ext cx="1114426" cy="457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AR" sz="1350" dirty="0">
                <a:solidFill>
                  <a:prstClr val="white"/>
                </a:solidFill>
                <a:latin typeface="Calibri"/>
              </a:rPr>
              <a:t>Comitente</a:t>
            </a:r>
            <a:endParaRPr lang="es-ES" sz="1350" dirty="0">
              <a:solidFill>
                <a:prstClr val="white"/>
              </a:solidFill>
              <a:latin typeface="Calibri"/>
            </a:endParaRPr>
          </a:p>
        </p:txBody>
      </p:sp>
      <p:sp>
        <p:nvSpPr>
          <p:cNvPr id="15" name="Rectángulo 14">
            <a:extLst>
              <a:ext uri="{FF2B5EF4-FFF2-40B4-BE49-F238E27FC236}">
                <a16:creationId xmlns:a16="http://schemas.microsoft.com/office/drawing/2014/main" id="{18CD0B1D-DE22-4BCB-81CE-D11A4F3E8CFC}"/>
              </a:ext>
            </a:extLst>
          </p:cNvPr>
          <p:cNvSpPr/>
          <p:nvPr/>
        </p:nvSpPr>
        <p:spPr>
          <a:xfrm>
            <a:off x="5713411" y="4743450"/>
            <a:ext cx="1114426" cy="4572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s-AR" sz="1350" dirty="0">
                <a:solidFill>
                  <a:prstClr val="white"/>
                </a:solidFill>
                <a:latin typeface="Calibri"/>
              </a:rPr>
              <a:t>Contratista</a:t>
            </a:r>
            <a:endParaRPr lang="es-ES" sz="1350" dirty="0">
              <a:solidFill>
                <a:prstClr val="white"/>
              </a:solidFill>
              <a:latin typeface="Calibri"/>
            </a:endParaRPr>
          </a:p>
        </p:txBody>
      </p:sp>
      <p:sp>
        <p:nvSpPr>
          <p:cNvPr id="9" name="CuadroTexto 8">
            <a:extLst>
              <a:ext uri="{FF2B5EF4-FFF2-40B4-BE49-F238E27FC236}">
                <a16:creationId xmlns:a16="http://schemas.microsoft.com/office/drawing/2014/main" id="{94D485E0-A2DA-4F0E-BD24-BF5F810BF00A}"/>
              </a:ext>
            </a:extLst>
          </p:cNvPr>
          <p:cNvSpPr txBox="1"/>
          <p:nvPr/>
        </p:nvSpPr>
        <p:spPr>
          <a:xfrm>
            <a:off x="4610418" y="4312889"/>
            <a:ext cx="1042985" cy="20774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AR" sz="750" dirty="0">
                <a:solidFill>
                  <a:prstClr val="black"/>
                </a:solidFill>
                <a:latin typeface="Calibri"/>
              </a:rPr>
              <a:t>Obra Civil</a:t>
            </a:r>
            <a:endParaRPr lang="es-ES" sz="750" dirty="0">
              <a:solidFill>
                <a:prstClr val="black"/>
              </a:solidFill>
              <a:latin typeface="Calibri"/>
            </a:endParaRPr>
          </a:p>
        </p:txBody>
      </p:sp>
      <p:sp>
        <p:nvSpPr>
          <p:cNvPr id="23" name="Rectángulo 22">
            <a:extLst>
              <a:ext uri="{FF2B5EF4-FFF2-40B4-BE49-F238E27FC236}">
                <a16:creationId xmlns:a16="http://schemas.microsoft.com/office/drawing/2014/main" id="{817B1F85-DD11-4F2C-8F16-C666A3A7A489}"/>
              </a:ext>
            </a:extLst>
          </p:cNvPr>
          <p:cNvSpPr/>
          <p:nvPr/>
        </p:nvSpPr>
        <p:spPr>
          <a:xfrm>
            <a:off x="5713411" y="4188050"/>
            <a:ext cx="1114427" cy="4572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s-AR" sz="1200" dirty="0">
                <a:solidFill>
                  <a:prstClr val="white"/>
                </a:solidFill>
                <a:latin typeface="Calibri"/>
              </a:rPr>
              <a:t>Subcontratista</a:t>
            </a:r>
            <a:endParaRPr lang="es-ES" sz="1200" dirty="0">
              <a:solidFill>
                <a:prstClr val="white"/>
              </a:solidFill>
              <a:latin typeface="Calibri"/>
            </a:endParaRPr>
          </a:p>
        </p:txBody>
      </p:sp>
      <p:sp>
        <p:nvSpPr>
          <p:cNvPr id="24" name="CuadroTexto 23">
            <a:extLst>
              <a:ext uri="{FF2B5EF4-FFF2-40B4-BE49-F238E27FC236}">
                <a16:creationId xmlns:a16="http://schemas.microsoft.com/office/drawing/2014/main" id="{82EE1805-4A3E-4282-8D0A-F312FDC366CE}"/>
              </a:ext>
            </a:extLst>
          </p:cNvPr>
          <p:cNvSpPr txBox="1"/>
          <p:nvPr/>
        </p:nvSpPr>
        <p:spPr>
          <a:xfrm>
            <a:off x="4621848" y="4822010"/>
            <a:ext cx="1042985" cy="3231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AR" sz="750" dirty="0">
                <a:solidFill>
                  <a:prstClr val="black"/>
                </a:solidFill>
                <a:latin typeface="Calibri"/>
              </a:rPr>
              <a:t>Instalación de centrales eólicas</a:t>
            </a:r>
            <a:endParaRPr lang="es-ES" sz="750" dirty="0">
              <a:solidFill>
                <a:prstClr val="black"/>
              </a:solidFill>
              <a:latin typeface="Calibri"/>
            </a:endParaRPr>
          </a:p>
        </p:txBody>
      </p:sp>
      <p:cxnSp>
        <p:nvCxnSpPr>
          <p:cNvPr id="25" name="Conector recto de flecha 24">
            <a:extLst>
              <a:ext uri="{FF2B5EF4-FFF2-40B4-BE49-F238E27FC236}">
                <a16:creationId xmlns:a16="http://schemas.microsoft.com/office/drawing/2014/main" id="{DC458A49-D7BA-45E0-A989-E128285312EF}"/>
              </a:ext>
            </a:extLst>
          </p:cNvPr>
          <p:cNvCxnSpPr/>
          <p:nvPr/>
        </p:nvCxnSpPr>
        <p:spPr>
          <a:xfrm>
            <a:off x="8099425" y="4497554"/>
            <a:ext cx="571500" cy="0"/>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26" name="CuadroTexto 25">
            <a:extLst>
              <a:ext uri="{FF2B5EF4-FFF2-40B4-BE49-F238E27FC236}">
                <a16:creationId xmlns:a16="http://schemas.microsoft.com/office/drawing/2014/main" id="{0B7F21A8-2398-4D60-9BAB-A7A400C0D6DF}"/>
              </a:ext>
            </a:extLst>
          </p:cNvPr>
          <p:cNvSpPr txBox="1"/>
          <p:nvPr/>
        </p:nvSpPr>
        <p:spPr>
          <a:xfrm>
            <a:off x="8700633" y="4312889"/>
            <a:ext cx="742235" cy="507831"/>
          </a:xfrm>
          <a:prstGeom prst="rect">
            <a:avLst/>
          </a:prstGeom>
          <a:noFill/>
        </p:spPr>
        <p:txBody>
          <a:bodyPr wrap="square" rtlCol="0">
            <a:spAutoFit/>
          </a:bodyPr>
          <a:lstStyle/>
          <a:p>
            <a:r>
              <a:rPr lang="es-AR" sz="1350" dirty="0">
                <a:solidFill>
                  <a:prstClr val="black"/>
                </a:solidFill>
                <a:latin typeface="Calibri"/>
              </a:rPr>
              <a:t>Facturas</a:t>
            </a:r>
            <a:endParaRPr lang="es-ES" sz="1350" dirty="0">
              <a:solidFill>
                <a:prstClr val="black"/>
              </a:solidFill>
              <a:latin typeface="Calibri"/>
            </a:endParaRPr>
          </a:p>
        </p:txBody>
      </p:sp>
      <p:cxnSp>
        <p:nvCxnSpPr>
          <p:cNvPr id="27" name="Conector recto de flecha 26">
            <a:extLst>
              <a:ext uri="{FF2B5EF4-FFF2-40B4-BE49-F238E27FC236}">
                <a16:creationId xmlns:a16="http://schemas.microsoft.com/office/drawing/2014/main" id="{ED4876D6-4FB1-48B9-9384-B5C03FB833F3}"/>
              </a:ext>
            </a:extLst>
          </p:cNvPr>
          <p:cNvCxnSpPr/>
          <p:nvPr/>
        </p:nvCxnSpPr>
        <p:spPr>
          <a:xfrm>
            <a:off x="8099425" y="4743450"/>
            <a:ext cx="571500" cy="0"/>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sp>
        <p:nvSpPr>
          <p:cNvPr id="29" name="CuadroTexto 28">
            <a:extLst>
              <a:ext uri="{FF2B5EF4-FFF2-40B4-BE49-F238E27FC236}">
                <a16:creationId xmlns:a16="http://schemas.microsoft.com/office/drawing/2014/main" id="{D4FB0A35-4B2F-48DF-A055-1802EDDAC2A9}"/>
              </a:ext>
            </a:extLst>
          </p:cNvPr>
          <p:cNvSpPr txBox="1"/>
          <p:nvPr/>
        </p:nvSpPr>
        <p:spPr>
          <a:xfrm>
            <a:off x="8700633" y="4604952"/>
            <a:ext cx="742235" cy="507831"/>
          </a:xfrm>
          <a:prstGeom prst="rect">
            <a:avLst/>
          </a:prstGeom>
          <a:noFill/>
        </p:spPr>
        <p:txBody>
          <a:bodyPr wrap="square" rtlCol="0">
            <a:spAutoFit/>
          </a:bodyPr>
          <a:lstStyle/>
          <a:p>
            <a:r>
              <a:rPr lang="es-AR" sz="1350" dirty="0">
                <a:solidFill>
                  <a:prstClr val="black"/>
                </a:solidFill>
                <a:latin typeface="Calibri"/>
              </a:rPr>
              <a:t>Trabajos in situ</a:t>
            </a:r>
            <a:endParaRPr lang="es-ES" sz="1350" dirty="0">
              <a:solidFill>
                <a:prstClr val="black"/>
              </a:solidFill>
              <a:latin typeface="Calibri"/>
            </a:endParaRPr>
          </a:p>
        </p:txBody>
      </p:sp>
      <p:cxnSp>
        <p:nvCxnSpPr>
          <p:cNvPr id="33" name="Conector recto 32">
            <a:extLst>
              <a:ext uri="{FF2B5EF4-FFF2-40B4-BE49-F238E27FC236}">
                <a16:creationId xmlns:a16="http://schemas.microsoft.com/office/drawing/2014/main" id="{A9110AB1-8466-45A0-9717-EB1B41497183}"/>
              </a:ext>
            </a:extLst>
          </p:cNvPr>
          <p:cNvCxnSpPr>
            <a:cxnSpLocks/>
            <a:stCxn id="23" idx="3"/>
          </p:cNvCxnSpPr>
          <p:nvPr/>
        </p:nvCxnSpPr>
        <p:spPr>
          <a:xfrm>
            <a:off x="6827837" y="4416650"/>
            <a:ext cx="242888"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5" name="Conector recto 34">
            <a:extLst>
              <a:ext uri="{FF2B5EF4-FFF2-40B4-BE49-F238E27FC236}">
                <a16:creationId xmlns:a16="http://schemas.microsoft.com/office/drawing/2014/main" id="{C66DC71E-0E56-4F40-8FE9-78C9CE28DBA8}"/>
              </a:ext>
            </a:extLst>
          </p:cNvPr>
          <p:cNvCxnSpPr>
            <a:cxnSpLocks/>
          </p:cNvCxnSpPr>
          <p:nvPr/>
        </p:nvCxnSpPr>
        <p:spPr>
          <a:xfrm>
            <a:off x="7070725" y="4416651"/>
            <a:ext cx="0" cy="555400"/>
          </a:xfrm>
          <a:prstGeom prst="line">
            <a:avLst/>
          </a:prstGeom>
        </p:spPr>
        <p:style>
          <a:lnRef idx="1">
            <a:schemeClr val="accent6"/>
          </a:lnRef>
          <a:fillRef idx="0">
            <a:schemeClr val="accent6"/>
          </a:fillRef>
          <a:effectRef idx="0">
            <a:schemeClr val="accent6"/>
          </a:effectRef>
          <a:fontRef idx="minor">
            <a:schemeClr val="tx1"/>
          </a:fontRef>
        </p:style>
      </p:cxnSp>
      <p:cxnSp>
        <p:nvCxnSpPr>
          <p:cNvPr id="40" name="Conector recto de flecha 39">
            <a:extLst>
              <a:ext uri="{FF2B5EF4-FFF2-40B4-BE49-F238E27FC236}">
                <a16:creationId xmlns:a16="http://schemas.microsoft.com/office/drawing/2014/main" id="{560032E5-7DA7-4C48-837D-EE51E54C40EB}"/>
              </a:ext>
            </a:extLst>
          </p:cNvPr>
          <p:cNvCxnSpPr>
            <a:endCxn id="15" idx="3"/>
          </p:cNvCxnSpPr>
          <p:nvPr/>
        </p:nvCxnSpPr>
        <p:spPr>
          <a:xfrm flipH="1">
            <a:off x="6827837" y="4972050"/>
            <a:ext cx="242889" cy="0"/>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42" name="Conector recto de flecha 41">
            <a:extLst>
              <a:ext uri="{FF2B5EF4-FFF2-40B4-BE49-F238E27FC236}">
                <a16:creationId xmlns:a16="http://schemas.microsoft.com/office/drawing/2014/main" id="{E1DE4AB8-54D6-458E-928B-D76EDC91BE65}"/>
              </a:ext>
            </a:extLst>
          </p:cNvPr>
          <p:cNvCxnSpPr>
            <a:stCxn id="15" idx="2"/>
            <a:endCxn id="6" idx="0"/>
          </p:cNvCxnSpPr>
          <p:nvPr/>
        </p:nvCxnSpPr>
        <p:spPr>
          <a:xfrm>
            <a:off x="6270625" y="5200650"/>
            <a:ext cx="1" cy="165496"/>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44" name="Conector recto 43">
            <a:extLst>
              <a:ext uri="{FF2B5EF4-FFF2-40B4-BE49-F238E27FC236}">
                <a16:creationId xmlns:a16="http://schemas.microsoft.com/office/drawing/2014/main" id="{5CDA8517-DCF7-43A5-B687-0B8815258E6E}"/>
              </a:ext>
            </a:extLst>
          </p:cNvPr>
          <p:cNvCxnSpPr>
            <a:stCxn id="9" idx="1"/>
          </p:cNvCxnSpPr>
          <p:nvPr/>
        </p:nvCxnSpPr>
        <p:spPr>
          <a:xfrm flipH="1" flipV="1">
            <a:off x="4213227" y="4405221"/>
            <a:ext cx="397191" cy="11542"/>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45" name="Conector recto 44">
            <a:extLst>
              <a:ext uri="{FF2B5EF4-FFF2-40B4-BE49-F238E27FC236}">
                <a16:creationId xmlns:a16="http://schemas.microsoft.com/office/drawing/2014/main" id="{260CF2B1-99B7-4A9C-B4E0-5E3A23C9519F}"/>
              </a:ext>
            </a:extLst>
          </p:cNvPr>
          <p:cNvCxnSpPr>
            <a:cxnSpLocks/>
          </p:cNvCxnSpPr>
          <p:nvPr/>
        </p:nvCxnSpPr>
        <p:spPr>
          <a:xfrm flipH="1">
            <a:off x="4213226" y="5593702"/>
            <a:ext cx="1451606" cy="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47" name="Conector recto 46">
            <a:extLst>
              <a:ext uri="{FF2B5EF4-FFF2-40B4-BE49-F238E27FC236}">
                <a16:creationId xmlns:a16="http://schemas.microsoft.com/office/drawing/2014/main" id="{1C8801C3-093E-448D-810A-C20356E6B839}"/>
              </a:ext>
            </a:extLst>
          </p:cNvPr>
          <p:cNvCxnSpPr>
            <a:cxnSpLocks/>
          </p:cNvCxnSpPr>
          <p:nvPr/>
        </p:nvCxnSpPr>
        <p:spPr>
          <a:xfrm>
            <a:off x="4213225" y="4405222"/>
            <a:ext cx="0" cy="1188481"/>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50" name="Conector recto 49">
            <a:extLst>
              <a:ext uri="{FF2B5EF4-FFF2-40B4-BE49-F238E27FC236}">
                <a16:creationId xmlns:a16="http://schemas.microsoft.com/office/drawing/2014/main" id="{CBDAA1F2-976D-4728-A56B-68F4EA669199}"/>
              </a:ext>
            </a:extLst>
          </p:cNvPr>
          <p:cNvCxnSpPr>
            <a:cxnSpLocks/>
            <a:stCxn id="23" idx="1"/>
          </p:cNvCxnSpPr>
          <p:nvPr/>
        </p:nvCxnSpPr>
        <p:spPr>
          <a:xfrm flipH="1" flipV="1">
            <a:off x="5653402" y="4405517"/>
            <a:ext cx="60009" cy="11135"/>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52" name="Conector recto 51">
            <a:extLst>
              <a:ext uri="{FF2B5EF4-FFF2-40B4-BE49-F238E27FC236}">
                <a16:creationId xmlns:a16="http://schemas.microsoft.com/office/drawing/2014/main" id="{F8DC65C9-F4F5-4215-A86F-0E67F13B0573}"/>
              </a:ext>
            </a:extLst>
          </p:cNvPr>
          <p:cNvCxnSpPr>
            <a:cxnSpLocks/>
            <a:stCxn id="15" idx="1"/>
          </p:cNvCxnSpPr>
          <p:nvPr/>
        </p:nvCxnSpPr>
        <p:spPr>
          <a:xfrm flipH="1" flipV="1">
            <a:off x="5659985" y="4969164"/>
            <a:ext cx="53426" cy="2886"/>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55" name="Conector recto 54">
            <a:extLst>
              <a:ext uri="{FF2B5EF4-FFF2-40B4-BE49-F238E27FC236}">
                <a16:creationId xmlns:a16="http://schemas.microsoft.com/office/drawing/2014/main" id="{47EDF313-9804-467D-B6AF-DF283612A724}"/>
              </a:ext>
            </a:extLst>
          </p:cNvPr>
          <p:cNvCxnSpPr>
            <a:cxnSpLocks/>
          </p:cNvCxnSpPr>
          <p:nvPr/>
        </p:nvCxnSpPr>
        <p:spPr>
          <a:xfrm>
            <a:off x="5070475" y="5122093"/>
            <a:ext cx="0" cy="307159"/>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60" name="Conector recto 59">
            <a:extLst>
              <a:ext uri="{FF2B5EF4-FFF2-40B4-BE49-F238E27FC236}">
                <a16:creationId xmlns:a16="http://schemas.microsoft.com/office/drawing/2014/main" id="{C6E52C8E-A8E8-40C6-93A2-2832C3C9817B}"/>
              </a:ext>
            </a:extLst>
          </p:cNvPr>
          <p:cNvCxnSpPr>
            <a:cxnSpLocks/>
          </p:cNvCxnSpPr>
          <p:nvPr/>
        </p:nvCxnSpPr>
        <p:spPr>
          <a:xfrm>
            <a:off x="5070475" y="5429250"/>
            <a:ext cx="642936" cy="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pic>
        <p:nvPicPr>
          <p:cNvPr id="64" name="Imagen 63" descr="Imagen que contiene cuchillo, luz&#10;&#10;Descripción generada automáticamente">
            <a:extLst>
              <a:ext uri="{FF2B5EF4-FFF2-40B4-BE49-F238E27FC236}">
                <a16:creationId xmlns:a16="http://schemas.microsoft.com/office/drawing/2014/main" id="{57947DE7-BA79-4952-9E17-643DB0B90C27}"/>
              </a:ext>
            </a:extLst>
          </p:cNvPr>
          <p:cNvPicPr>
            <a:picLocks noChangeAspect="1"/>
          </p:cNvPicPr>
          <p:nvPr/>
        </p:nvPicPr>
        <p:blipFill>
          <a:blip r:embed="rId3"/>
          <a:stretch>
            <a:fillRect/>
          </a:stretch>
        </p:blipFill>
        <p:spPr>
          <a:xfrm>
            <a:off x="2905363" y="4151803"/>
            <a:ext cx="1143370" cy="856614"/>
          </a:xfrm>
          <a:prstGeom prst="rect">
            <a:avLst/>
          </a:prstGeom>
        </p:spPr>
      </p:pic>
    </p:spTree>
    <p:extLst>
      <p:ext uri="{BB962C8B-B14F-4D97-AF65-F5344CB8AC3E}">
        <p14:creationId xmlns:p14="http://schemas.microsoft.com/office/powerpoint/2010/main" val="34056449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AR" sz="1501"/>
              <a:t>EP </a:t>
            </a:r>
            <a:r>
              <a:rPr lang="es-AR" sz="1501" dirty="0"/>
              <a:t>de Construcción. Medidas </a:t>
            </a:r>
            <a:r>
              <a:rPr lang="es-AR" sz="1501" dirty="0" err="1"/>
              <a:t>antielusivas</a:t>
            </a:r>
            <a:endParaRPr lang="es-AR" sz="1351" dirty="0"/>
          </a:p>
        </p:txBody>
      </p:sp>
      <p:sp>
        <p:nvSpPr>
          <p:cNvPr id="3" name="Rectángulo 2">
            <a:extLst>
              <a:ext uri="{FF2B5EF4-FFF2-40B4-BE49-F238E27FC236}">
                <a16:creationId xmlns:a16="http://schemas.microsoft.com/office/drawing/2014/main" id="{005A1005-3B2A-4B43-82F5-8B6623468A61}"/>
              </a:ext>
            </a:extLst>
          </p:cNvPr>
          <p:cNvSpPr/>
          <p:nvPr/>
        </p:nvSpPr>
        <p:spPr>
          <a:xfrm>
            <a:off x="3527427" y="2206287"/>
            <a:ext cx="5486399" cy="870029"/>
          </a:xfrm>
          <a:prstGeom prst="rect">
            <a:avLst/>
          </a:prstGeom>
          <a:ln w="38100">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algn="ctr"/>
            <a:r>
              <a:rPr lang="es-AR" b="1" dirty="0">
                <a:solidFill>
                  <a:prstClr val="black"/>
                </a:solidFill>
                <a:latin typeface="Times New Roman" panose="02020603050405020304" pitchFamily="18" charset="0"/>
                <a:cs typeface="Times New Roman" panose="02020603050405020304" pitchFamily="18" charset="0"/>
              </a:rPr>
              <a:t>Fuente (Acción 7 BEPS). Art. 22, cuarto párrafo, LIG</a:t>
            </a:r>
            <a:endParaRPr lang="es-ES" b="1" dirty="0">
              <a:solidFill>
                <a:prstClr val="black"/>
              </a:solidFill>
              <a:latin typeface="Times New Roman" panose="02020603050405020304" pitchFamily="18" charset="0"/>
              <a:cs typeface="Times New Roman" panose="02020603050405020304" pitchFamily="18" charset="0"/>
            </a:endParaRPr>
          </a:p>
        </p:txBody>
      </p:sp>
      <p:sp>
        <p:nvSpPr>
          <p:cNvPr id="21" name="6 CuadroTexto">
            <a:extLst>
              <a:ext uri="{FF2B5EF4-FFF2-40B4-BE49-F238E27FC236}">
                <a16:creationId xmlns:a16="http://schemas.microsoft.com/office/drawing/2014/main" id="{C3E76EC2-51F0-4243-8B87-3E7045FE160E}"/>
              </a:ext>
            </a:extLst>
          </p:cNvPr>
          <p:cNvSpPr txBox="1"/>
          <p:nvPr/>
        </p:nvSpPr>
        <p:spPr>
          <a:xfrm>
            <a:off x="3726935" y="3166745"/>
            <a:ext cx="5087378"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ES" sz="1350" dirty="0">
                <a:solidFill>
                  <a:prstClr val="black"/>
                </a:solidFill>
                <a:latin typeface="Calibri"/>
              </a:rPr>
              <a:t>A efectos del computo de plazos las actividades realizadas por sujetos con los que exista algún tipo de vinculación deberán ser consideradas en forma conjunta, siempre que las actividades de ambas empresas sean idénticas o similares (Fallo Justicia Bélgica)</a:t>
            </a:r>
            <a:endParaRPr lang="es-ES" sz="1350" b="1" dirty="0">
              <a:solidFill>
                <a:prstClr val="black">
                  <a:lumMod val="65000"/>
                  <a:lumOff val="35000"/>
                </a:prstClr>
              </a:solidFill>
              <a:latin typeface="Calibri"/>
            </a:endParaRPr>
          </a:p>
        </p:txBody>
      </p:sp>
      <p:sp>
        <p:nvSpPr>
          <p:cNvPr id="6" name="Rectángulo 5">
            <a:extLst>
              <a:ext uri="{FF2B5EF4-FFF2-40B4-BE49-F238E27FC236}">
                <a16:creationId xmlns:a16="http://schemas.microsoft.com/office/drawing/2014/main" id="{8F418EBC-B33B-4866-9D98-B6FD95E3C36C}"/>
              </a:ext>
            </a:extLst>
          </p:cNvPr>
          <p:cNvSpPr/>
          <p:nvPr/>
        </p:nvSpPr>
        <p:spPr>
          <a:xfrm>
            <a:off x="5713411" y="5366146"/>
            <a:ext cx="1114426" cy="457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AR" sz="1350" dirty="0">
                <a:solidFill>
                  <a:prstClr val="white"/>
                </a:solidFill>
                <a:latin typeface="Calibri"/>
              </a:rPr>
              <a:t>Comitente</a:t>
            </a:r>
            <a:endParaRPr lang="es-ES" sz="1350" dirty="0">
              <a:solidFill>
                <a:prstClr val="white"/>
              </a:solidFill>
              <a:latin typeface="Calibri"/>
            </a:endParaRPr>
          </a:p>
        </p:txBody>
      </p:sp>
      <p:sp>
        <p:nvSpPr>
          <p:cNvPr id="9" name="CuadroTexto 8">
            <a:extLst>
              <a:ext uri="{FF2B5EF4-FFF2-40B4-BE49-F238E27FC236}">
                <a16:creationId xmlns:a16="http://schemas.microsoft.com/office/drawing/2014/main" id="{94D485E0-A2DA-4F0E-BD24-BF5F810BF00A}"/>
              </a:ext>
            </a:extLst>
          </p:cNvPr>
          <p:cNvSpPr txBox="1"/>
          <p:nvPr/>
        </p:nvSpPr>
        <p:spPr>
          <a:xfrm>
            <a:off x="4441828" y="4667959"/>
            <a:ext cx="1042985" cy="20774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AR" sz="750" dirty="0">
                <a:solidFill>
                  <a:prstClr val="black"/>
                </a:solidFill>
                <a:latin typeface="Calibri"/>
              </a:rPr>
              <a:t>Obra Civil</a:t>
            </a:r>
            <a:endParaRPr lang="es-ES" sz="750" dirty="0">
              <a:solidFill>
                <a:prstClr val="black"/>
              </a:solidFill>
              <a:latin typeface="Calibri"/>
            </a:endParaRPr>
          </a:p>
        </p:txBody>
      </p:sp>
      <p:sp>
        <p:nvSpPr>
          <p:cNvPr id="23" name="Rectángulo 22">
            <a:extLst>
              <a:ext uri="{FF2B5EF4-FFF2-40B4-BE49-F238E27FC236}">
                <a16:creationId xmlns:a16="http://schemas.microsoft.com/office/drawing/2014/main" id="{817B1F85-DD11-4F2C-8F16-C666A3A7A489}"/>
              </a:ext>
            </a:extLst>
          </p:cNvPr>
          <p:cNvSpPr/>
          <p:nvPr/>
        </p:nvSpPr>
        <p:spPr>
          <a:xfrm>
            <a:off x="4404973" y="4177897"/>
            <a:ext cx="1114427" cy="4572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s-AR" sz="1200" dirty="0">
                <a:solidFill>
                  <a:prstClr val="white"/>
                </a:solidFill>
                <a:latin typeface="Calibri"/>
              </a:rPr>
              <a:t>Contratista 1</a:t>
            </a:r>
            <a:endParaRPr lang="es-ES" sz="1200" dirty="0">
              <a:solidFill>
                <a:prstClr val="white"/>
              </a:solidFill>
              <a:latin typeface="Calibri"/>
            </a:endParaRPr>
          </a:p>
        </p:txBody>
      </p:sp>
      <p:cxnSp>
        <p:nvCxnSpPr>
          <p:cNvPr id="25" name="Conector recto de flecha 24">
            <a:extLst>
              <a:ext uri="{FF2B5EF4-FFF2-40B4-BE49-F238E27FC236}">
                <a16:creationId xmlns:a16="http://schemas.microsoft.com/office/drawing/2014/main" id="{DC458A49-D7BA-45E0-A989-E128285312EF}"/>
              </a:ext>
            </a:extLst>
          </p:cNvPr>
          <p:cNvCxnSpPr/>
          <p:nvPr/>
        </p:nvCxnSpPr>
        <p:spPr>
          <a:xfrm>
            <a:off x="8099425" y="4497554"/>
            <a:ext cx="571500" cy="0"/>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26" name="CuadroTexto 25">
            <a:extLst>
              <a:ext uri="{FF2B5EF4-FFF2-40B4-BE49-F238E27FC236}">
                <a16:creationId xmlns:a16="http://schemas.microsoft.com/office/drawing/2014/main" id="{0B7F21A8-2398-4D60-9BAB-A7A400C0D6DF}"/>
              </a:ext>
            </a:extLst>
          </p:cNvPr>
          <p:cNvSpPr txBox="1"/>
          <p:nvPr/>
        </p:nvSpPr>
        <p:spPr>
          <a:xfrm>
            <a:off x="8700633" y="4312889"/>
            <a:ext cx="742235" cy="507831"/>
          </a:xfrm>
          <a:prstGeom prst="rect">
            <a:avLst/>
          </a:prstGeom>
          <a:noFill/>
        </p:spPr>
        <p:txBody>
          <a:bodyPr wrap="square" rtlCol="0">
            <a:spAutoFit/>
          </a:bodyPr>
          <a:lstStyle/>
          <a:p>
            <a:r>
              <a:rPr lang="es-AR" sz="1350" dirty="0">
                <a:solidFill>
                  <a:prstClr val="black"/>
                </a:solidFill>
                <a:latin typeface="Calibri"/>
              </a:rPr>
              <a:t>Facturas</a:t>
            </a:r>
            <a:endParaRPr lang="es-ES" sz="1350" dirty="0">
              <a:solidFill>
                <a:prstClr val="black"/>
              </a:solidFill>
              <a:latin typeface="Calibri"/>
            </a:endParaRPr>
          </a:p>
        </p:txBody>
      </p:sp>
      <p:cxnSp>
        <p:nvCxnSpPr>
          <p:cNvPr id="27" name="Conector recto de flecha 26">
            <a:extLst>
              <a:ext uri="{FF2B5EF4-FFF2-40B4-BE49-F238E27FC236}">
                <a16:creationId xmlns:a16="http://schemas.microsoft.com/office/drawing/2014/main" id="{ED4876D6-4FB1-48B9-9384-B5C03FB833F3}"/>
              </a:ext>
            </a:extLst>
          </p:cNvPr>
          <p:cNvCxnSpPr/>
          <p:nvPr/>
        </p:nvCxnSpPr>
        <p:spPr>
          <a:xfrm>
            <a:off x="8099425" y="4743450"/>
            <a:ext cx="571500" cy="0"/>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sp>
        <p:nvSpPr>
          <p:cNvPr id="29" name="CuadroTexto 28">
            <a:extLst>
              <a:ext uri="{FF2B5EF4-FFF2-40B4-BE49-F238E27FC236}">
                <a16:creationId xmlns:a16="http://schemas.microsoft.com/office/drawing/2014/main" id="{D4FB0A35-4B2F-48DF-A055-1802EDDAC2A9}"/>
              </a:ext>
            </a:extLst>
          </p:cNvPr>
          <p:cNvSpPr txBox="1"/>
          <p:nvPr/>
        </p:nvSpPr>
        <p:spPr>
          <a:xfrm>
            <a:off x="8700633" y="4604952"/>
            <a:ext cx="742235" cy="507831"/>
          </a:xfrm>
          <a:prstGeom prst="rect">
            <a:avLst/>
          </a:prstGeom>
          <a:noFill/>
        </p:spPr>
        <p:txBody>
          <a:bodyPr wrap="square" rtlCol="0">
            <a:spAutoFit/>
          </a:bodyPr>
          <a:lstStyle/>
          <a:p>
            <a:r>
              <a:rPr lang="es-AR" sz="1350" dirty="0">
                <a:solidFill>
                  <a:prstClr val="black"/>
                </a:solidFill>
                <a:latin typeface="Calibri"/>
              </a:rPr>
              <a:t>Trabajos in situ</a:t>
            </a:r>
            <a:endParaRPr lang="es-ES" sz="1350" dirty="0">
              <a:solidFill>
                <a:prstClr val="black"/>
              </a:solidFill>
              <a:latin typeface="Calibri"/>
            </a:endParaRPr>
          </a:p>
        </p:txBody>
      </p:sp>
      <p:cxnSp>
        <p:nvCxnSpPr>
          <p:cNvPr id="35" name="Conector recto 34">
            <a:extLst>
              <a:ext uri="{FF2B5EF4-FFF2-40B4-BE49-F238E27FC236}">
                <a16:creationId xmlns:a16="http://schemas.microsoft.com/office/drawing/2014/main" id="{C66DC71E-0E56-4F40-8FE9-78C9CE28DBA8}"/>
              </a:ext>
            </a:extLst>
          </p:cNvPr>
          <p:cNvCxnSpPr>
            <a:cxnSpLocks/>
          </p:cNvCxnSpPr>
          <p:nvPr/>
        </p:nvCxnSpPr>
        <p:spPr>
          <a:xfrm>
            <a:off x="4777581" y="4852624"/>
            <a:ext cx="0" cy="555400"/>
          </a:xfrm>
          <a:prstGeom prst="line">
            <a:avLst/>
          </a:prstGeom>
        </p:spPr>
        <p:style>
          <a:lnRef idx="1">
            <a:schemeClr val="accent6"/>
          </a:lnRef>
          <a:fillRef idx="0">
            <a:schemeClr val="accent6"/>
          </a:fillRef>
          <a:effectRef idx="0">
            <a:schemeClr val="accent6"/>
          </a:effectRef>
          <a:fontRef idx="minor">
            <a:schemeClr val="tx1"/>
          </a:fontRef>
        </p:style>
      </p:cxnSp>
      <p:cxnSp>
        <p:nvCxnSpPr>
          <p:cNvPr id="40" name="Conector recto de flecha 39">
            <a:extLst>
              <a:ext uri="{FF2B5EF4-FFF2-40B4-BE49-F238E27FC236}">
                <a16:creationId xmlns:a16="http://schemas.microsoft.com/office/drawing/2014/main" id="{560032E5-7DA7-4C48-837D-EE51E54C40EB}"/>
              </a:ext>
            </a:extLst>
          </p:cNvPr>
          <p:cNvCxnSpPr>
            <a:cxnSpLocks/>
          </p:cNvCxnSpPr>
          <p:nvPr/>
        </p:nvCxnSpPr>
        <p:spPr>
          <a:xfrm flipH="1">
            <a:off x="6827837" y="5422809"/>
            <a:ext cx="242889" cy="0"/>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42" name="Conector recto de flecha 41">
            <a:extLst>
              <a:ext uri="{FF2B5EF4-FFF2-40B4-BE49-F238E27FC236}">
                <a16:creationId xmlns:a16="http://schemas.microsoft.com/office/drawing/2014/main" id="{E1DE4AB8-54D6-458E-928B-D76EDC91BE65}"/>
              </a:ext>
            </a:extLst>
          </p:cNvPr>
          <p:cNvCxnSpPr>
            <a:cxnSpLocks/>
          </p:cNvCxnSpPr>
          <p:nvPr/>
        </p:nvCxnSpPr>
        <p:spPr>
          <a:xfrm>
            <a:off x="4777582" y="5399701"/>
            <a:ext cx="935830" cy="0"/>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45" name="Conector recto 44">
            <a:extLst>
              <a:ext uri="{FF2B5EF4-FFF2-40B4-BE49-F238E27FC236}">
                <a16:creationId xmlns:a16="http://schemas.microsoft.com/office/drawing/2014/main" id="{260CF2B1-99B7-4A9C-B4E0-5E3A23C9519F}"/>
              </a:ext>
            </a:extLst>
          </p:cNvPr>
          <p:cNvCxnSpPr>
            <a:cxnSpLocks/>
          </p:cNvCxnSpPr>
          <p:nvPr/>
        </p:nvCxnSpPr>
        <p:spPr>
          <a:xfrm flipH="1">
            <a:off x="6827838" y="5767024"/>
            <a:ext cx="585789" cy="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47" name="Conector recto 46">
            <a:extLst>
              <a:ext uri="{FF2B5EF4-FFF2-40B4-BE49-F238E27FC236}">
                <a16:creationId xmlns:a16="http://schemas.microsoft.com/office/drawing/2014/main" id="{1C8801C3-093E-448D-810A-C20356E6B839}"/>
              </a:ext>
            </a:extLst>
          </p:cNvPr>
          <p:cNvCxnSpPr>
            <a:cxnSpLocks/>
          </p:cNvCxnSpPr>
          <p:nvPr/>
        </p:nvCxnSpPr>
        <p:spPr>
          <a:xfrm>
            <a:off x="4641850" y="4852624"/>
            <a:ext cx="0" cy="91440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60" name="Conector recto 59">
            <a:extLst>
              <a:ext uri="{FF2B5EF4-FFF2-40B4-BE49-F238E27FC236}">
                <a16:creationId xmlns:a16="http://schemas.microsoft.com/office/drawing/2014/main" id="{C6E52C8E-A8E8-40C6-93A2-2832C3C9817B}"/>
              </a:ext>
            </a:extLst>
          </p:cNvPr>
          <p:cNvCxnSpPr>
            <a:cxnSpLocks/>
          </p:cNvCxnSpPr>
          <p:nvPr/>
        </p:nvCxnSpPr>
        <p:spPr>
          <a:xfrm>
            <a:off x="4641851" y="5767024"/>
            <a:ext cx="1071561" cy="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sp>
        <p:nvSpPr>
          <p:cNvPr id="28" name="Rectángulo 27">
            <a:extLst>
              <a:ext uri="{FF2B5EF4-FFF2-40B4-BE49-F238E27FC236}">
                <a16:creationId xmlns:a16="http://schemas.microsoft.com/office/drawing/2014/main" id="{E83EFEC1-4D74-4FFD-A5CD-EF325BF00C05}"/>
              </a:ext>
            </a:extLst>
          </p:cNvPr>
          <p:cNvSpPr/>
          <p:nvPr/>
        </p:nvSpPr>
        <p:spPr>
          <a:xfrm>
            <a:off x="6758665" y="4170995"/>
            <a:ext cx="1114427" cy="4572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s-AR" sz="1200" dirty="0">
                <a:solidFill>
                  <a:prstClr val="white"/>
                </a:solidFill>
                <a:latin typeface="Calibri"/>
              </a:rPr>
              <a:t>Contratista 2</a:t>
            </a:r>
            <a:endParaRPr lang="es-ES" sz="1200" dirty="0">
              <a:solidFill>
                <a:prstClr val="white"/>
              </a:solidFill>
              <a:latin typeface="Calibri"/>
            </a:endParaRPr>
          </a:p>
        </p:txBody>
      </p:sp>
      <p:sp>
        <p:nvSpPr>
          <p:cNvPr id="31" name="CuadroTexto 30">
            <a:extLst>
              <a:ext uri="{FF2B5EF4-FFF2-40B4-BE49-F238E27FC236}">
                <a16:creationId xmlns:a16="http://schemas.microsoft.com/office/drawing/2014/main" id="{D6214959-8D87-486D-8603-39BFC7D40B8F}"/>
              </a:ext>
            </a:extLst>
          </p:cNvPr>
          <p:cNvSpPr txBox="1"/>
          <p:nvPr/>
        </p:nvSpPr>
        <p:spPr>
          <a:xfrm>
            <a:off x="6794386" y="4635098"/>
            <a:ext cx="1042985" cy="3231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AR" sz="750" dirty="0">
                <a:solidFill>
                  <a:prstClr val="black"/>
                </a:solidFill>
                <a:latin typeface="Calibri"/>
              </a:rPr>
              <a:t>Instalación de centrales eólicas</a:t>
            </a:r>
            <a:endParaRPr lang="es-ES" sz="750" dirty="0">
              <a:solidFill>
                <a:prstClr val="black"/>
              </a:solidFill>
              <a:latin typeface="Calibri"/>
            </a:endParaRPr>
          </a:p>
        </p:txBody>
      </p:sp>
      <p:cxnSp>
        <p:nvCxnSpPr>
          <p:cNvPr id="34" name="Conector recto 33">
            <a:extLst>
              <a:ext uri="{FF2B5EF4-FFF2-40B4-BE49-F238E27FC236}">
                <a16:creationId xmlns:a16="http://schemas.microsoft.com/office/drawing/2014/main" id="{0FBC5AF8-500D-4663-8246-50652D8DF738}"/>
              </a:ext>
            </a:extLst>
          </p:cNvPr>
          <p:cNvCxnSpPr>
            <a:cxnSpLocks/>
          </p:cNvCxnSpPr>
          <p:nvPr/>
        </p:nvCxnSpPr>
        <p:spPr>
          <a:xfrm>
            <a:off x="7070725" y="4935180"/>
            <a:ext cx="0" cy="472844"/>
          </a:xfrm>
          <a:prstGeom prst="line">
            <a:avLst/>
          </a:prstGeom>
        </p:spPr>
        <p:style>
          <a:lnRef idx="1">
            <a:schemeClr val="accent6"/>
          </a:lnRef>
          <a:fillRef idx="0">
            <a:schemeClr val="accent6"/>
          </a:fillRef>
          <a:effectRef idx="0">
            <a:schemeClr val="accent6"/>
          </a:effectRef>
          <a:fontRef idx="minor">
            <a:schemeClr val="tx1"/>
          </a:fontRef>
        </p:style>
      </p:cxnSp>
      <p:cxnSp>
        <p:nvCxnSpPr>
          <p:cNvPr id="37" name="Conector recto 36">
            <a:extLst>
              <a:ext uri="{FF2B5EF4-FFF2-40B4-BE49-F238E27FC236}">
                <a16:creationId xmlns:a16="http://schemas.microsoft.com/office/drawing/2014/main" id="{D8015D9D-A263-41A3-B660-79FA922FD6F8}"/>
              </a:ext>
            </a:extLst>
          </p:cNvPr>
          <p:cNvCxnSpPr>
            <a:cxnSpLocks/>
          </p:cNvCxnSpPr>
          <p:nvPr/>
        </p:nvCxnSpPr>
        <p:spPr>
          <a:xfrm>
            <a:off x="7413625" y="4942502"/>
            <a:ext cx="0" cy="824523"/>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pic>
        <p:nvPicPr>
          <p:cNvPr id="41" name="Imagen 40" descr="Imagen que contiene cuchillo, luz&#10;&#10;Descripción generada automáticamente">
            <a:extLst>
              <a:ext uri="{FF2B5EF4-FFF2-40B4-BE49-F238E27FC236}">
                <a16:creationId xmlns:a16="http://schemas.microsoft.com/office/drawing/2014/main" id="{4FC9B939-4683-4DEA-8419-09FCB03BF050}"/>
              </a:ext>
            </a:extLst>
          </p:cNvPr>
          <p:cNvPicPr>
            <a:picLocks noChangeAspect="1"/>
          </p:cNvPicPr>
          <p:nvPr/>
        </p:nvPicPr>
        <p:blipFill>
          <a:blip r:embed="rId3"/>
          <a:stretch>
            <a:fillRect/>
          </a:stretch>
        </p:blipFill>
        <p:spPr>
          <a:xfrm>
            <a:off x="5567543" y="4161580"/>
            <a:ext cx="1143370" cy="856614"/>
          </a:xfrm>
          <a:prstGeom prst="rect">
            <a:avLst/>
          </a:prstGeom>
        </p:spPr>
      </p:pic>
    </p:spTree>
    <p:extLst>
      <p:ext uri="{BB962C8B-B14F-4D97-AF65-F5344CB8AC3E}">
        <p14:creationId xmlns:p14="http://schemas.microsoft.com/office/powerpoint/2010/main" val="23250192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AR" sz="1501"/>
              <a:t>EP </a:t>
            </a:r>
            <a:r>
              <a:rPr lang="es-AR" sz="1501" dirty="0"/>
              <a:t>de Construcción Comentarios finales</a:t>
            </a:r>
            <a:endParaRPr lang="es-AR" sz="1351" dirty="0"/>
          </a:p>
        </p:txBody>
      </p:sp>
      <p:sp>
        <p:nvSpPr>
          <p:cNvPr id="3" name="Rectángulo 2">
            <a:extLst>
              <a:ext uri="{FF2B5EF4-FFF2-40B4-BE49-F238E27FC236}">
                <a16:creationId xmlns:a16="http://schemas.microsoft.com/office/drawing/2014/main" id="{005A1005-3B2A-4B43-82F5-8B6623468A61}"/>
              </a:ext>
            </a:extLst>
          </p:cNvPr>
          <p:cNvSpPr/>
          <p:nvPr/>
        </p:nvSpPr>
        <p:spPr>
          <a:xfrm>
            <a:off x="2012511" y="3429000"/>
            <a:ext cx="1943100" cy="1085850"/>
          </a:xfrm>
          <a:prstGeom prst="rect">
            <a:avLst/>
          </a:prstGeom>
          <a:ln w="38100">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algn="ctr"/>
            <a:r>
              <a:rPr lang="es-AR" b="1" dirty="0">
                <a:solidFill>
                  <a:prstClr val="black"/>
                </a:solidFill>
                <a:latin typeface="Times New Roman" panose="02020603050405020304" pitchFamily="18" charset="0"/>
                <a:cs typeface="Times New Roman" panose="02020603050405020304" pitchFamily="18" charset="0"/>
              </a:rPr>
              <a:t>Comentarios finales</a:t>
            </a:r>
            <a:endParaRPr lang="es-ES" b="1" dirty="0">
              <a:solidFill>
                <a:prstClr val="black"/>
              </a:solidFill>
              <a:latin typeface="Times New Roman" panose="02020603050405020304" pitchFamily="18" charset="0"/>
              <a:cs typeface="Times New Roman" panose="02020603050405020304" pitchFamily="18" charset="0"/>
            </a:endParaRPr>
          </a:p>
        </p:txBody>
      </p:sp>
      <p:sp>
        <p:nvSpPr>
          <p:cNvPr id="12" name="Abrir corchete 11">
            <a:extLst>
              <a:ext uri="{FF2B5EF4-FFF2-40B4-BE49-F238E27FC236}">
                <a16:creationId xmlns:a16="http://schemas.microsoft.com/office/drawing/2014/main" id="{BD538F47-DFB3-491E-8516-8DE963E24655}"/>
              </a:ext>
            </a:extLst>
          </p:cNvPr>
          <p:cNvSpPr/>
          <p:nvPr/>
        </p:nvSpPr>
        <p:spPr>
          <a:xfrm>
            <a:off x="4098925" y="2286000"/>
            <a:ext cx="800100" cy="3543300"/>
          </a:xfrm>
          <a:prstGeom prst="leftBracket">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s-ES" sz="1350">
              <a:solidFill>
                <a:prstClr val="black"/>
              </a:solidFill>
              <a:latin typeface="Calibri"/>
            </a:endParaRPr>
          </a:p>
        </p:txBody>
      </p:sp>
      <p:cxnSp>
        <p:nvCxnSpPr>
          <p:cNvPr id="15" name="Conector recto 14">
            <a:extLst>
              <a:ext uri="{FF2B5EF4-FFF2-40B4-BE49-F238E27FC236}">
                <a16:creationId xmlns:a16="http://schemas.microsoft.com/office/drawing/2014/main" id="{6D8CC109-2ADD-47C7-A210-D6D834612F05}"/>
              </a:ext>
            </a:extLst>
          </p:cNvPr>
          <p:cNvCxnSpPr>
            <a:stCxn id="3" idx="3"/>
          </p:cNvCxnSpPr>
          <p:nvPr/>
        </p:nvCxnSpPr>
        <p:spPr>
          <a:xfrm>
            <a:off x="3955611" y="3971925"/>
            <a:ext cx="171450" cy="0"/>
          </a:xfrm>
          <a:prstGeom prst="line">
            <a:avLst/>
          </a:prstGeom>
        </p:spPr>
        <p:style>
          <a:lnRef idx="2">
            <a:schemeClr val="dk1"/>
          </a:lnRef>
          <a:fillRef idx="0">
            <a:schemeClr val="dk1"/>
          </a:fillRef>
          <a:effectRef idx="1">
            <a:schemeClr val="dk1"/>
          </a:effectRef>
          <a:fontRef idx="minor">
            <a:schemeClr val="tx1"/>
          </a:fontRef>
        </p:style>
      </p:cxnSp>
      <p:sp>
        <p:nvSpPr>
          <p:cNvPr id="13" name="6 CuadroTexto">
            <a:extLst>
              <a:ext uri="{FF2B5EF4-FFF2-40B4-BE49-F238E27FC236}">
                <a16:creationId xmlns:a16="http://schemas.microsoft.com/office/drawing/2014/main" id="{12DA4657-43C0-4678-B81D-F88242F78E52}"/>
              </a:ext>
            </a:extLst>
          </p:cNvPr>
          <p:cNvSpPr txBox="1"/>
          <p:nvPr/>
        </p:nvSpPr>
        <p:spPr>
          <a:xfrm>
            <a:off x="4706192" y="2316394"/>
            <a:ext cx="5087378" cy="900246"/>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endParaRPr lang="es-ES" sz="1350" b="1" dirty="0">
              <a:solidFill>
                <a:prstClr val="black"/>
              </a:solidFill>
              <a:latin typeface="Calibri"/>
            </a:endParaRPr>
          </a:p>
          <a:p>
            <a:pPr marL="54785" algn="ctr">
              <a:spcAft>
                <a:spcPts val="900"/>
              </a:spcAft>
            </a:pPr>
            <a:r>
              <a:rPr lang="es-ES" sz="1350" b="1" dirty="0">
                <a:solidFill>
                  <a:prstClr val="black"/>
                </a:solidFill>
                <a:latin typeface="Calibri"/>
              </a:rPr>
              <a:t>Engineering, </a:t>
            </a:r>
            <a:r>
              <a:rPr lang="es-ES" sz="1350" b="1" dirty="0" err="1">
                <a:solidFill>
                  <a:prstClr val="black"/>
                </a:solidFill>
                <a:latin typeface="Calibri"/>
              </a:rPr>
              <a:t>Procurement</a:t>
            </a:r>
            <a:r>
              <a:rPr lang="es-ES" sz="1350" b="1" dirty="0">
                <a:solidFill>
                  <a:prstClr val="black"/>
                </a:solidFill>
                <a:latin typeface="Calibri"/>
              </a:rPr>
              <a:t> and </a:t>
            </a:r>
            <a:r>
              <a:rPr lang="es-ES" sz="1350" b="1" dirty="0" err="1">
                <a:solidFill>
                  <a:prstClr val="black"/>
                </a:solidFill>
                <a:latin typeface="Calibri"/>
              </a:rPr>
              <a:t>Construction</a:t>
            </a:r>
            <a:endParaRPr lang="es-ES" sz="1350" b="1" dirty="0">
              <a:solidFill>
                <a:prstClr val="black"/>
              </a:solidFill>
              <a:latin typeface="Calibri"/>
            </a:endParaRPr>
          </a:p>
          <a:p>
            <a:pPr marL="54785" algn="ctr">
              <a:spcAft>
                <a:spcPts val="900"/>
              </a:spcAft>
            </a:pPr>
            <a:endParaRPr lang="es-ES" sz="1050" b="1" dirty="0">
              <a:solidFill>
                <a:prstClr val="black"/>
              </a:solidFill>
              <a:latin typeface="Calibri"/>
            </a:endParaRPr>
          </a:p>
        </p:txBody>
      </p:sp>
      <p:sp>
        <p:nvSpPr>
          <p:cNvPr id="14" name="6 CuadroTexto">
            <a:extLst>
              <a:ext uri="{FF2B5EF4-FFF2-40B4-BE49-F238E27FC236}">
                <a16:creationId xmlns:a16="http://schemas.microsoft.com/office/drawing/2014/main" id="{0D47D755-6031-4836-B86F-1CA828653880}"/>
              </a:ext>
            </a:extLst>
          </p:cNvPr>
          <p:cNvSpPr txBox="1"/>
          <p:nvPr/>
        </p:nvSpPr>
        <p:spPr>
          <a:xfrm>
            <a:off x="4649087" y="3302512"/>
            <a:ext cx="5087378" cy="1361911"/>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200" b="1" i="1" dirty="0">
                <a:solidFill>
                  <a:prstClr val="black"/>
                </a:solidFill>
                <a:latin typeface="Calibri"/>
              </a:rPr>
              <a:t>Diferencias con artículos de los Modelos de Convenio y CDIS suscriptos por Argentina:</a:t>
            </a:r>
          </a:p>
          <a:p>
            <a:pPr marL="269097" indent="-214313" algn="ctr">
              <a:spcAft>
                <a:spcPts val="900"/>
              </a:spcAft>
              <a:buFontTx/>
              <a:buChar char="-"/>
            </a:pPr>
            <a:r>
              <a:rPr lang="es-AR" sz="1200" b="1" i="1" dirty="0">
                <a:solidFill>
                  <a:prstClr val="black"/>
                </a:solidFill>
                <a:latin typeface="Calibri"/>
              </a:rPr>
              <a:t>OCDE</a:t>
            </a:r>
            <a:r>
              <a:rPr lang="es-AR" sz="1200" b="1" dirty="0">
                <a:solidFill>
                  <a:prstClr val="black"/>
                </a:solidFill>
                <a:latin typeface="Calibri"/>
              </a:rPr>
              <a:t>: </a:t>
            </a:r>
            <a:r>
              <a:rPr lang="es-AR" sz="1200" i="1" dirty="0">
                <a:solidFill>
                  <a:prstClr val="black"/>
                </a:solidFill>
                <a:latin typeface="Calibri"/>
              </a:rPr>
              <a:t>Plazo de 12 meses, no incluye actividades de supervisión.</a:t>
            </a:r>
          </a:p>
          <a:p>
            <a:pPr marL="269097" indent="-214313" algn="ctr">
              <a:spcAft>
                <a:spcPts val="900"/>
              </a:spcAft>
              <a:buFontTx/>
              <a:buChar char="-"/>
            </a:pPr>
            <a:r>
              <a:rPr lang="es-AR" sz="1200" b="1" i="1" dirty="0">
                <a:solidFill>
                  <a:prstClr val="black"/>
                </a:solidFill>
                <a:latin typeface="Calibri"/>
              </a:rPr>
              <a:t>- ONU: </a:t>
            </a:r>
            <a:r>
              <a:rPr lang="es-AR" sz="1200" i="1" dirty="0">
                <a:solidFill>
                  <a:prstClr val="black"/>
                </a:solidFill>
                <a:latin typeface="Calibri"/>
              </a:rPr>
              <a:t>Sin diferencias relevantes.</a:t>
            </a:r>
          </a:p>
          <a:p>
            <a:pPr marL="269097" indent="-214313" algn="ctr">
              <a:spcAft>
                <a:spcPts val="900"/>
              </a:spcAft>
              <a:buFontTx/>
              <a:buChar char="-"/>
            </a:pPr>
            <a:r>
              <a:rPr lang="es-AR" sz="1200" b="1" i="1" dirty="0" err="1">
                <a:solidFill>
                  <a:prstClr val="black"/>
                </a:solidFill>
                <a:latin typeface="Calibri"/>
              </a:rPr>
              <a:t>CDIs</a:t>
            </a:r>
            <a:r>
              <a:rPr lang="es-AR" sz="1200" b="1" i="1" dirty="0">
                <a:solidFill>
                  <a:prstClr val="black"/>
                </a:solidFill>
                <a:latin typeface="Calibri"/>
              </a:rPr>
              <a:t>: </a:t>
            </a:r>
            <a:r>
              <a:rPr lang="es-AR" sz="1200" i="1" dirty="0">
                <a:solidFill>
                  <a:prstClr val="black"/>
                </a:solidFill>
                <a:latin typeface="Calibri"/>
              </a:rPr>
              <a:t>Plazos más largos/cortos y no inclusión de </a:t>
            </a:r>
            <a:r>
              <a:rPr lang="es-AR" sz="1200" i="1" dirty="0" err="1">
                <a:solidFill>
                  <a:prstClr val="black"/>
                </a:solidFill>
                <a:latin typeface="Calibri"/>
              </a:rPr>
              <a:t>act</a:t>
            </a:r>
            <a:r>
              <a:rPr lang="es-AR" sz="1200" i="1" dirty="0">
                <a:solidFill>
                  <a:prstClr val="black"/>
                </a:solidFill>
                <a:latin typeface="Calibri"/>
              </a:rPr>
              <a:t>. de </a:t>
            </a:r>
            <a:r>
              <a:rPr lang="es-AR" sz="1200" i="1" dirty="0" err="1">
                <a:solidFill>
                  <a:prstClr val="black"/>
                </a:solidFill>
                <a:latin typeface="Calibri"/>
              </a:rPr>
              <a:t>sup</a:t>
            </a:r>
            <a:r>
              <a:rPr lang="es-AR" sz="1200" i="1" dirty="0">
                <a:solidFill>
                  <a:prstClr val="black"/>
                </a:solidFill>
                <a:latin typeface="Calibri"/>
              </a:rPr>
              <a:t> (Ej. Italia)</a:t>
            </a:r>
            <a:endParaRPr lang="es-ES" sz="1050" b="1" dirty="0">
              <a:solidFill>
                <a:prstClr val="black"/>
              </a:solidFill>
              <a:latin typeface="Calibri"/>
            </a:endParaRPr>
          </a:p>
        </p:txBody>
      </p:sp>
      <p:sp>
        <p:nvSpPr>
          <p:cNvPr id="16" name="6 CuadroTexto">
            <a:extLst>
              <a:ext uri="{FF2B5EF4-FFF2-40B4-BE49-F238E27FC236}">
                <a16:creationId xmlns:a16="http://schemas.microsoft.com/office/drawing/2014/main" id="{BB361089-87B9-450D-81DC-F77B64C34E3F}"/>
              </a:ext>
            </a:extLst>
          </p:cNvPr>
          <p:cNvSpPr txBox="1"/>
          <p:nvPr/>
        </p:nvSpPr>
        <p:spPr>
          <a:xfrm>
            <a:off x="4649087" y="4696733"/>
            <a:ext cx="5087378" cy="1361911"/>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200" b="1" i="1" dirty="0">
                <a:solidFill>
                  <a:prstClr val="black"/>
                </a:solidFill>
                <a:latin typeface="Calibri"/>
              </a:rPr>
              <a:t>Cuestiones relevantes a verificar</a:t>
            </a:r>
          </a:p>
          <a:p>
            <a:pPr marL="269097" indent="-214313" algn="ctr">
              <a:spcAft>
                <a:spcPts val="900"/>
              </a:spcAft>
              <a:buFontTx/>
              <a:buChar char="-"/>
            </a:pPr>
            <a:r>
              <a:rPr lang="es-AR" sz="1200" i="1" dirty="0">
                <a:solidFill>
                  <a:prstClr val="black"/>
                </a:solidFill>
                <a:latin typeface="Calibri"/>
              </a:rPr>
              <a:t>Tipo de obra. Plazos que insumirá, importación de materiales, habilitaciones, etc.</a:t>
            </a:r>
          </a:p>
          <a:p>
            <a:pPr marL="269097" indent="-214313" algn="ctr">
              <a:spcAft>
                <a:spcPts val="900"/>
              </a:spcAft>
              <a:buFontTx/>
              <a:buChar char="-"/>
            </a:pPr>
            <a:r>
              <a:rPr lang="es-AR" sz="1200" i="1" dirty="0">
                <a:solidFill>
                  <a:prstClr val="black"/>
                </a:solidFill>
                <a:latin typeface="Calibri"/>
              </a:rPr>
              <a:t>Buscar elementos diferenciadores en casos de varias obras</a:t>
            </a:r>
          </a:p>
          <a:p>
            <a:pPr marL="269097" indent="-214313" algn="ctr">
              <a:spcAft>
                <a:spcPts val="900"/>
              </a:spcAft>
              <a:buFontTx/>
              <a:buChar char="-"/>
            </a:pPr>
            <a:r>
              <a:rPr lang="es-AR" sz="1200" i="1" dirty="0">
                <a:solidFill>
                  <a:prstClr val="black"/>
                </a:solidFill>
                <a:latin typeface="Calibri"/>
              </a:rPr>
              <a:t>Constitución de una subsidiaria o sucursal.</a:t>
            </a:r>
            <a:endParaRPr lang="es-ES" sz="1050" dirty="0">
              <a:solidFill>
                <a:prstClr val="black"/>
              </a:solidFill>
              <a:latin typeface="Calibri"/>
            </a:endParaRPr>
          </a:p>
        </p:txBody>
      </p:sp>
    </p:spTree>
    <p:extLst>
      <p:ext uri="{BB962C8B-B14F-4D97-AF65-F5344CB8AC3E}">
        <p14:creationId xmlns:p14="http://schemas.microsoft.com/office/powerpoint/2010/main" val="3282582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AR" sz="1501"/>
              <a:t>EP </a:t>
            </a:r>
            <a:r>
              <a:rPr lang="es-AR" sz="1501" dirty="0"/>
              <a:t>de Servicios (art. 22, tercer párrafo, inciso b)</a:t>
            </a:r>
            <a:endParaRPr lang="es-AR" sz="1351" dirty="0"/>
          </a:p>
        </p:txBody>
      </p:sp>
      <p:sp>
        <p:nvSpPr>
          <p:cNvPr id="3" name="Rectángulo 2">
            <a:extLst>
              <a:ext uri="{FF2B5EF4-FFF2-40B4-BE49-F238E27FC236}">
                <a16:creationId xmlns:a16="http://schemas.microsoft.com/office/drawing/2014/main" id="{005A1005-3B2A-4B43-82F5-8B6623468A61}"/>
              </a:ext>
            </a:extLst>
          </p:cNvPr>
          <p:cNvSpPr/>
          <p:nvPr/>
        </p:nvSpPr>
        <p:spPr>
          <a:xfrm>
            <a:off x="1984375" y="3429000"/>
            <a:ext cx="1943100" cy="1085850"/>
          </a:xfrm>
          <a:prstGeom prst="rect">
            <a:avLst/>
          </a:prstGeom>
          <a:ln w="38100">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algn="ctr"/>
            <a:r>
              <a:rPr lang="es-AR" b="1" dirty="0">
                <a:solidFill>
                  <a:prstClr val="black"/>
                </a:solidFill>
                <a:latin typeface="Times New Roman" panose="02020603050405020304" pitchFamily="18" charset="0"/>
                <a:cs typeface="Times New Roman" panose="02020603050405020304" pitchFamily="18" charset="0"/>
              </a:rPr>
              <a:t>Requisitos</a:t>
            </a:r>
            <a:endParaRPr lang="es-ES" b="1" dirty="0">
              <a:solidFill>
                <a:prstClr val="black"/>
              </a:solidFill>
              <a:latin typeface="Times New Roman" panose="02020603050405020304" pitchFamily="18" charset="0"/>
              <a:cs typeface="Times New Roman" panose="02020603050405020304" pitchFamily="18" charset="0"/>
            </a:endParaRPr>
          </a:p>
        </p:txBody>
      </p:sp>
      <p:sp>
        <p:nvSpPr>
          <p:cNvPr id="12" name="Abrir corchete 11">
            <a:extLst>
              <a:ext uri="{FF2B5EF4-FFF2-40B4-BE49-F238E27FC236}">
                <a16:creationId xmlns:a16="http://schemas.microsoft.com/office/drawing/2014/main" id="{BD538F47-DFB3-491E-8516-8DE963E24655}"/>
              </a:ext>
            </a:extLst>
          </p:cNvPr>
          <p:cNvSpPr/>
          <p:nvPr/>
        </p:nvSpPr>
        <p:spPr>
          <a:xfrm>
            <a:off x="4098925" y="2286000"/>
            <a:ext cx="800100" cy="3543300"/>
          </a:xfrm>
          <a:prstGeom prst="leftBracket">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s-ES" sz="1350">
              <a:solidFill>
                <a:prstClr val="black"/>
              </a:solidFill>
              <a:latin typeface="Calibri"/>
            </a:endParaRPr>
          </a:p>
        </p:txBody>
      </p:sp>
      <p:cxnSp>
        <p:nvCxnSpPr>
          <p:cNvPr id="15" name="Conector recto 14">
            <a:extLst>
              <a:ext uri="{FF2B5EF4-FFF2-40B4-BE49-F238E27FC236}">
                <a16:creationId xmlns:a16="http://schemas.microsoft.com/office/drawing/2014/main" id="{6D8CC109-2ADD-47C7-A210-D6D834612F05}"/>
              </a:ext>
            </a:extLst>
          </p:cNvPr>
          <p:cNvCxnSpPr>
            <a:stCxn id="3" idx="3"/>
          </p:cNvCxnSpPr>
          <p:nvPr/>
        </p:nvCxnSpPr>
        <p:spPr>
          <a:xfrm>
            <a:off x="3927475" y="3971925"/>
            <a:ext cx="171450" cy="0"/>
          </a:xfrm>
          <a:prstGeom prst="line">
            <a:avLst/>
          </a:prstGeom>
        </p:spPr>
        <p:style>
          <a:lnRef idx="2">
            <a:schemeClr val="dk1"/>
          </a:lnRef>
          <a:fillRef idx="0">
            <a:schemeClr val="dk1"/>
          </a:fillRef>
          <a:effectRef idx="1">
            <a:schemeClr val="dk1"/>
          </a:effectRef>
          <a:fontRef idx="minor">
            <a:schemeClr val="tx1"/>
          </a:fontRef>
        </p:style>
      </p:cxnSp>
      <p:sp>
        <p:nvSpPr>
          <p:cNvPr id="20" name="6 CuadroTexto">
            <a:extLst>
              <a:ext uri="{FF2B5EF4-FFF2-40B4-BE49-F238E27FC236}">
                <a16:creationId xmlns:a16="http://schemas.microsoft.com/office/drawing/2014/main" id="{0EE7AB4E-898A-4DEB-85D5-3AF5998948F8}"/>
              </a:ext>
            </a:extLst>
          </p:cNvPr>
          <p:cNvSpPr txBox="1"/>
          <p:nvPr/>
        </p:nvSpPr>
        <p:spPr>
          <a:xfrm>
            <a:off x="4727516" y="2540882"/>
            <a:ext cx="5087378" cy="300082"/>
          </a:xfrm>
          <a:prstGeom prst="rect">
            <a:avLst/>
          </a:prstGeom>
          <a:solidFill>
            <a:schemeClr val="bg2">
              <a:lumMod val="9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350" b="1" dirty="0">
                <a:solidFill>
                  <a:prstClr val="black">
                    <a:lumMod val="65000"/>
                    <a:lumOff val="35000"/>
                  </a:prstClr>
                </a:solidFill>
                <a:latin typeface="Calibri"/>
              </a:rPr>
              <a:t>Existe establecimiento permanente cuando:</a:t>
            </a:r>
            <a:endParaRPr lang="es-ES" sz="1350" b="1" dirty="0">
              <a:solidFill>
                <a:prstClr val="black">
                  <a:lumMod val="65000"/>
                  <a:lumOff val="35000"/>
                </a:prstClr>
              </a:solidFill>
              <a:latin typeface="Calibri"/>
            </a:endParaRPr>
          </a:p>
        </p:txBody>
      </p:sp>
      <p:grpSp>
        <p:nvGrpSpPr>
          <p:cNvPr id="5" name="Grupo 4">
            <a:extLst>
              <a:ext uri="{FF2B5EF4-FFF2-40B4-BE49-F238E27FC236}">
                <a16:creationId xmlns:a16="http://schemas.microsoft.com/office/drawing/2014/main" id="{E9EC0DC0-B7F0-4DAC-903E-1EA62C6C579F}"/>
              </a:ext>
            </a:extLst>
          </p:cNvPr>
          <p:cNvGrpSpPr/>
          <p:nvPr/>
        </p:nvGrpSpPr>
        <p:grpSpPr>
          <a:xfrm>
            <a:off x="4826405" y="3072764"/>
            <a:ext cx="5087378" cy="2478917"/>
            <a:chOff x="4372087" y="2800419"/>
            <a:chExt cx="6783170" cy="3305222"/>
          </a:xfrm>
        </p:grpSpPr>
        <p:sp>
          <p:nvSpPr>
            <p:cNvPr id="13" name="6 CuadroTexto">
              <a:extLst>
                <a:ext uri="{FF2B5EF4-FFF2-40B4-BE49-F238E27FC236}">
                  <a16:creationId xmlns:a16="http://schemas.microsoft.com/office/drawing/2014/main" id="{12DA4657-43C0-4678-B81D-F88242F78E52}"/>
                </a:ext>
              </a:extLst>
            </p:cNvPr>
            <p:cNvSpPr txBox="1"/>
            <p:nvPr/>
          </p:nvSpPr>
          <p:spPr>
            <a:xfrm>
              <a:off x="4372087" y="2800419"/>
              <a:ext cx="6783170" cy="1692770"/>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b="1" i="1" u="sng" dirty="0">
                  <a:solidFill>
                    <a:prstClr val="black"/>
                  </a:solidFill>
                  <a:latin typeface="Calibri"/>
                </a:rPr>
                <a:t>Elemento objetivo</a:t>
              </a:r>
              <a:r>
                <a:rPr lang="es-AR" sz="1050" b="1" i="1" dirty="0">
                  <a:solidFill>
                    <a:prstClr val="black"/>
                  </a:solidFill>
                  <a:latin typeface="Calibri"/>
                </a:rPr>
                <a:t>: </a:t>
              </a:r>
            </a:p>
            <a:p>
              <a:pPr marL="54785" algn="ctr">
                <a:spcAft>
                  <a:spcPts val="900"/>
                </a:spcAft>
              </a:pPr>
              <a:r>
                <a:rPr lang="es-ES" sz="1350" dirty="0">
                  <a:solidFill>
                    <a:prstClr val="black"/>
                  </a:solidFill>
                  <a:latin typeface="Calibri"/>
                </a:rPr>
                <a:t>Prestación de servicios, incluidos los de consultores, en forma directa o a través de empleados o de personal contratado por la empresa para ese fin</a:t>
              </a:r>
              <a:endParaRPr lang="es-ES" sz="1050" b="1" dirty="0">
                <a:solidFill>
                  <a:prstClr val="black"/>
                </a:solidFill>
                <a:latin typeface="Calibri"/>
              </a:endParaRPr>
            </a:p>
            <a:p>
              <a:pPr marL="54785" algn="ctr">
                <a:spcAft>
                  <a:spcPts val="900"/>
                </a:spcAft>
              </a:pPr>
              <a:endParaRPr lang="es-ES" sz="1050" b="1" dirty="0">
                <a:solidFill>
                  <a:prstClr val="black"/>
                </a:solidFill>
                <a:latin typeface="Calibri"/>
              </a:endParaRPr>
            </a:p>
          </p:txBody>
        </p:sp>
        <p:sp>
          <p:nvSpPr>
            <p:cNvPr id="14" name="6 CuadroTexto">
              <a:extLst>
                <a:ext uri="{FF2B5EF4-FFF2-40B4-BE49-F238E27FC236}">
                  <a16:creationId xmlns:a16="http://schemas.microsoft.com/office/drawing/2014/main" id="{0D47D755-6031-4836-B86F-1CA828653880}"/>
                </a:ext>
              </a:extLst>
            </p:cNvPr>
            <p:cNvSpPr txBox="1"/>
            <p:nvPr/>
          </p:nvSpPr>
          <p:spPr>
            <a:xfrm>
              <a:off x="4372087" y="4782203"/>
              <a:ext cx="6783170" cy="1323438"/>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b="1" i="1" u="sng" dirty="0">
                  <a:solidFill>
                    <a:prstClr val="black"/>
                  </a:solidFill>
                  <a:latin typeface="Calibri"/>
                </a:rPr>
                <a:t>Elemento Temporal</a:t>
              </a:r>
              <a:r>
                <a:rPr lang="es-AR" sz="1050" b="1" i="1" dirty="0">
                  <a:solidFill>
                    <a:prstClr val="black"/>
                  </a:solidFill>
                  <a:latin typeface="Calibri"/>
                </a:rPr>
                <a:t>: </a:t>
              </a:r>
            </a:p>
            <a:p>
              <a:pPr marL="54785" algn="ctr">
                <a:spcAft>
                  <a:spcPts val="900"/>
                </a:spcAft>
              </a:pPr>
              <a:r>
                <a:rPr lang="es-ES" sz="1350" dirty="0">
                  <a:solidFill>
                    <a:prstClr val="black"/>
                  </a:solidFill>
                  <a:latin typeface="Calibri"/>
                </a:rPr>
                <a:t>Siempre que tales actividades prosigan en el territorio de la Nación durante un período o períodos que en total excedan de SEIS (6) meses, dentro de un período cualquiera de DOCE (12) meses.</a:t>
              </a:r>
              <a:endParaRPr lang="es-ES" sz="1050" b="1" dirty="0">
                <a:solidFill>
                  <a:prstClr val="black"/>
                </a:solidFill>
                <a:latin typeface="Calibri"/>
              </a:endParaRPr>
            </a:p>
          </p:txBody>
        </p:sp>
      </p:grpSp>
    </p:spTree>
    <p:extLst>
      <p:ext uri="{BB962C8B-B14F-4D97-AF65-F5344CB8AC3E}">
        <p14:creationId xmlns:p14="http://schemas.microsoft.com/office/powerpoint/2010/main" val="6014237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698251" y="812819"/>
            <a:ext cx="5144840" cy="508396"/>
          </a:xfrm>
        </p:spPr>
        <p:txBody>
          <a:bodyPr>
            <a:noAutofit/>
          </a:bodyPr>
          <a:lstStyle/>
          <a:p>
            <a:pPr algn="ctr"/>
            <a:r>
              <a:rPr lang="es-AR" sz="1200"/>
              <a:t>EP </a:t>
            </a:r>
            <a:r>
              <a:rPr lang="es-AR" sz="1200" dirty="0"/>
              <a:t>de Servicios. Comentarios generales</a:t>
            </a:r>
            <a:endParaRPr lang="es-AR" sz="1351" dirty="0"/>
          </a:p>
        </p:txBody>
      </p:sp>
      <p:grpSp>
        <p:nvGrpSpPr>
          <p:cNvPr id="5" name="Grupo 4">
            <a:extLst>
              <a:ext uri="{FF2B5EF4-FFF2-40B4-BE49-F238E27FC236}">
                <a16:creationId xmlns:a16="http://schemas.microsoft.com/office/drawing/2014/main" id="{AAA95A86-AC4F-4C3E-BADB-609601A60534}"/>
              </a:ext>
            </a:extLst>
          </p:cNvPr>
          <p:cNvGrpSpPr/>
          <p:nvPr/>
        </p:nvGrpSpPr>
        <p:grpSpPr>
          <a:xfrm>
            <a:off x="2183419" y="2822830"/>
            <a:ext cx="7631505" cy="2566401"/>
            <a:chOff x="846415" y="2096964"/>
            <a:chExt cx="10175340" cy="3421868"/>
          </a:xfrm>
        </p:grpSpPr>
        <p:sp>
          <p:nvSpPr>
            <p:cNvPr id="7" name="6 CuadroTexto">
              <a:extLst>
                <a:ext uri="{FF2B5EF4-FFF2-40B4-BE49-F238E27FC236}">
                  <a16:creationId xmlns:a16="http://schemas.microsoft.com/office/drawing/2014/main" id="{DEA59F13-4645-48D8-B755-52E22FBC91BD}"/>
                </a:ext>
              </a:extLst>
            </p:cNvPr>
            <p:cNvSpPr txBox="1"/>
            <p:nvPr/>
          </p:nvSpPr>
          <p:spPr>
            <a:xfrm>
              <a:off x="874990" y="2096964"/>
              <a:ext cx="10137240" cy="677108"/>
            </a:xfrm>
            <a:prstGeom prst="rect">
              <a:avLst/>
            </a:prstGeo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350" dirty="0">
                  <a:solidFill>
                    <a:prstClr val="black"/>
                  </a:solidFill>
                  <a:latin typeface="Calibri"/>
                </a:rPr>
                <a:t>Es habitual que empresas del exterior con diversas actividades envíen personal a prestar diversos servicios en Argentina o contraten personas en Argentina para prestar servicios. Cuestiones laborales</a:t>
              </a:r>
              <a:endParaRPr lang="es-ES" sz="1350" dirty="0">
                <a:solidFill>
                  <a:prstClr val="black"/>
                </a:solidFill>
                <a:latin typeface="Calibri"/>
              </a:endParaRPr>
            </a:p>
          </p:txBody>
        </p:sp>
        <p:sp>
          <p:nvSpPr>
            <p:cNvPr id="8" name="6 CuadroTexto">
              <a:extLst>
                <a:ext uri="{FF2B5EF4-FFF2-40B4-BE49-F238E27FC236}">
                  <a16:creationId xmlns:a16="http://schemas.microsoft.com/office/drawing/2014/main" id="{63E1CED4-2AAC-4976-9BE5-E320659AD2E5}"/>
                </a:ext>
              </a:extLst>
            </p:cNvPr>
            <p:cNvSpPr txBox="1"/>
            <p:nvPr/>
          </p:nvSpPr>
          <p:spPr>
            <a:xfrm>
              <a:off x="874990" y="3590635"/>
              <a:ext cx="10137240" cy="400109"/>
            </a:xfrm>
            <a:prstGeom prst="rect">
              <a:avLst/>
            </a:prstGeom>
            <a:solidFill>
              <a:schemeClr val="accent3">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350" dirty="0">
                  <a:solidFill>
                    <a:prstClr val="black"/>
                  </a:solidFill>
                  <a:latin typeface="Calibri"/>
                </a:rPr>
                <a:t>Es un apartamiento del principio general, cuyos requisitos no se verificarían</a:t>
              </a:r>
              <a:endParaRPr lang="es-ES" sz="1350" dirty="0">
                <a:solidFill>
                  <a:prstClr val="black"/>
                </a:solidFill>
                <a:latin typeface="Calibri"/>
              </a:endParaRPr>
            </a:p>
          </p:txBody>
        </p:sp>
        <p:sp>
          <p:nvSpPr>
            <p:cNvPr id="10" name="6 CuadroTexto">
              <a:extLst>
                <a:ext uri="{FF2B5EF4-FFF2-40B4-BE49-F238E27FC236}">
                  <a16:creationId xmlns:a16="http://schemas.microsoft.com/office/drawing/2014/main" id="{8FDDDFC5-F189-459A-AED9-99E18E69C9AA}"/>
                </a:ext>
              </a:extLst>
            </p:cNvPr>
            <p:cNvSpPr txBox="1"/>
            <p:nvPr/>
          </p:nvSpPr>
          <p:spPr>
            <a:xfrm>
              <a:off x="884515" y="4338912"/>
              <a:ext cx="10137240" cy="40010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350" b="1" dirty="0">
                  <a:solidFill>
                    <a:prstClr val="black"/>
                  </a:solidFill>
                  <a:latin typeface="Calibri"/>
                </a:rPr>
                <a:t>Podría no existir un lugar fijo de negocios por un tiempo prolongado</a:t>
              </a:r>
              <a:endParaRPr lang="es-ES" sz="1350" b="1" dirty="0">
                <a:solidFill>
                  <a:prstClr val="black"/>
                </a:solidFill>
                <a:latin typeface="Calibri"/>
              </a:endParaRPr>
            </a:p>
          </p:txBody>
        </p:sp>
        <p:sp>
          <p:nvSpPr>
            <p:cNvPr id="11" name="6 CuadroTexto">
              <a:extLst>
                <a:ext uri="{FF2B5EF4-FFF2-40B4-BE49-F238E27FC236}">
                  <a16:creationId xmlns:a16="http://schemas.microsoft.com/office/drawing/2014/main" id="{8D1A329E-736A-45C4-8521-318DE873EE80}"/>
                </a:ext>
              </a:extLst>
            </p:cNvPr>
            <p:cNvSpPr txBox="1"/>
            <p:nvPr/>
          </p:nvSpPr>
          <p:spPr>
            <a:xfrm>
              <a:off x="846415" y="5118723"/>
              <a:ext cx="10137240" cy="40010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350" b="1" dirty="0">
                  <a:solidFill>
                    <a:prstClr val="black"/>
                  </a:solidFill>
                  <a:latin typeface="Calibri"/>
                </a:rPr>
                <a:t>El plazo no depende de la existencia de un emplazamiento, sino de la presencia de </a:t>
              </a:r>
              <a:r>
                <a:rPr lang="es-AR" sz="1350" b="1" i="1" dirty="0">
                  <a:solidFill>
                    <a:prstClr val="black"/>
                  </a:solidFill>
                  <a:latin typeface="Calibri"/>
                </a:rPr>
                <a:t>personas</a:t>
              </a:r>
              <a:endParaRPr lang="es-ES" sz="1350" b="1" i="1" dirty="0">
                <a:solidFill>
                  <a:prstClr val="black"/>
                </a:solidFill>
                <a:latin typeface="Calibri"/>
              </a:endParaRPr>
            </a:p>
          </p:txBody>
        </p:sp>
        <p:sp>
          <p:nvSpPr>
            <p:cNvPr id="13" name="Flecha: a la derecha con bandas 12">
              <a:extLst>
                <a:ext uri="{FF2B5EF4-FFF2-40B4-BE49-F238E27FC236}">
                  <a16:creationId xmlns:a16="http://schemas.microsoft.com/office/drawing/2014/main" id="{D2C1DBF5-5039-4678-B664-633D6D33CB15}"/>
                </a:ext>
              </a:extLst>
            </p:cNvPr>
            <p:cNvSpPr/>
            <p:nvPr/>
          </p:nvSpPr>
          <p:spPr>
            <a:xfrm rot="5400000">
              <a:off x="5516027" y="3848219"/>
              <a:ext cx="369334" cy="601662"/>
            </a:xfrm>
            <a:prstGeom prst="stripedRightArrow">
              <a:avLst>
                <a:gd name="adj1" fmla="val 53009"/>
                <a:gd name="adj2" fmla="val 50000"/>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S" sz="1350">
                <a:solidFill>
                  <a:prstClr val="white"/>
                </a:solidFill>
                <a:latin typeface="Calibri"/>
              </a:endParaRPr>
            </a:p>
          </p:txBody>
        </p:sp>
        <p:sp>
          <p:nvSpPr>
            <p:cNvPr id="12" name="Flecha: a la derecha con bandas 11">
              <a:extLst>
                <a:ext uri="{FF2B5EF4-FFF2-40B4-BE49-F238E27FC236}">
                  <a16:creationId xmlns:a16="http://schemas.microsoft.com/office/drawing/2014/main" id="{E7152340-61D0-4CDA-8371-BC0EB6CD2043}"/>
                </a:ext>
              </a:extLst>
            </p:cNvPr>
            <p:cNvSpPr/>
            <p:nvPr/>
          </p:nvSpPr>
          <p:spPr>
            <a:xfrm rot="5400000">
              <a:off x="5485060" y="4624812"/>
              <a:ext cx="369334" cy="601662"/>
            </a:xfrm>
            <a:prstGeom prst="stripedRightArrow">
              <a:avLst>
                <a:gd name="adj1" fmla="val 53009"/>
                <a:gd name="adj2" fmla="val 50000"/>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S" sz="1350">
                <a:solidFill>
                  <a:prstClr val="white"/>
                </a:solidFill>
                <a:latin typeface="Calibri"/>
              </a:endParaRPr>
            </a:p>
          </p:txBody>
        </p:sp>
        <p:sp>
          <p:nvSpPr>
            <p:cNvPr id="16" name="6 CuadroTexto">
              <a:extLst>
                <a:ext uri="{FF2B5EF4-FFF2-40B4-BE49-F238E27FC236}">
                  <a16:creationId xmlns:a16="http://schemas.microsoft.com/office/drawing/2014/main" id="{BC97409A-2B48-4F1E-90A7-E3C94C996144}"/>
                </a:ext>
              </a:extLst>
            </p:cNvPr>
            <p:cNvSpPr txBox="1"/>
            <p:nvPr/>
          </p:nvSpPr>
          <p:spPr>
            <a:xfrm>
              <a:off x="884515" y="2845243"/>
              <a:ext cx="10137240" cy="677108"/>
            </a:xfrm>
            <a:prstGeom prst="rect">
              <a:avLst/>
            </a:prstGeo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350" dirty="0">
                  <a:solidFill>
                    <a:prstClr val="black"/>
                  </a:solidFill>
                  <a:latin typeface="Calibri"/>
                </a:rPr>
                <a:t>EP se configura solo para la empresa del exterior, no así para el personal que presta el </a:t>
              </a:r>
              <a:r>
                <a:rPr lang="es-AR" sz="1350" dirty="0" err="1">
                  <a:solidFill>
                    <a:prstClr val="black"/>
                  </a:solidFill>
                  <a:latin typeface="Calibri"/>
                </a:rPr>
                <a:t>svc</a:t>
              </a:r>
              <a:r>
                <a:rPr lang="es-AR" sz="1350" dirty="0">
                  <a:solidFill>
                    <a:prstClr val="black"/>
                  </a:solidFill>
                  <a:latin typeface="Calibri"/>
                </a:rPr>
                <a:t> salvo que sea el propio empresario</a:t>
              </a:r>
              <a:endParaRPr lang="es-ES" sz="1350" dirty="0">
                <a:solidFill>
                  <a:prstClr val="black"/>
                </a:solidFill>
                <a:latin typeface="Calibri"/>
              </a:endParaRPr>
            </a:p>
          </p:txBody>
        </p:sp>
      </p:grpSp>
      <p:sp>
        <p:nvSpPr>
          <p:cNvPr id="24" name="6 CuadroTexto">
            <a:extLst>
              <a:ext uri="{FF2B5EF4-FFF2-40B4-BE49-F238E27FC236}">
                <a16:creationId xmlns:a16="http://schemas.microsoft.com/office/drawing/2014/main" id="{932A7AAD-830E-421D-9B18-988298EF3C04}"/>
              </a:ext>
            </a:extLst>
          </p:cNvPr>
          <p:cNvSpPr txBox="1"/>
          <p:nvPr/>
        </p:nvSpPr>
        <p:spPr>
          <a:xfrm>
            <a:off x="2183418" y="2429973"/>
            <a:ext cx="7602930" cy="300082"/>
          </a:xfrm>
          <a:prstGeom prst="rect">
            <a:avLst/>
          </a:prstGeo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350" dirty="0">
                <a:solidFill>
                  <a:prstClr val="black"/>
                </a:solidFill>
                <a:latin typeface="Calibri"/>
              </a:rPr>
              <a:t>Es una creación del modelo de ONU. OCDE admite algunas alternativas. Pocos antecedentes.</a:t>
            </a:r>
            <a:endParaRPr lang="es-ES" sz="1350" dirty="0">
              <a:solidFill>
                <a:prstClr val="black"/>
              </a:solidFill>
              <a:latin typeface="Calibri"/>
            </a:endParaRPr>
          </a:p>
        </p:txBody>
      </p:sp>
    </p:spTree>
    <p:extLst>
      <p:ext uri="{BB962C8B-B14F-4D97-AF65-F5344CB8AC3E}">
        <p14:creationId xmlns:p14="http://schemas.microsoft.com/office/powerpoint/2010/main" val="3582706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AR" sz="1500"/>
              <a:t>EP </a:t>
            </a:r>
            <a:r>
              <a:rPr lang="es-AR" sz="1500" dirty="0"/>
              <a:t>de Servicios. Condiciones</a:t>
            </a:r>
            <a:endParaRPr lang="es-AR" sz="1351" dirty="0"/>
          </a:p>
        </p:txBody>
      </p:sp>
      <p:sp>
        <p:nvSpPr>
          <p:cNvPr id="3" name="Rectángulo 2">
            <a:extLst>
              <a:ext uri="{FF2B5EF4-FFF2-40B4-BE49-F238E27FC236}">
                <a16:creationId xmlns:a16="http://schemas.microsoft.com/office/drawing/2014/main" id="{005A1005-3B2A-4B43-82F5-8B6623468A61}"/>
              </a:ext>
            </a:extLst>
          </p:cNvPr>
          <p:cNvSpPr/>
          <p:nvPr/>
        </p:nvSpPr>
        <p:spPr>
          <a:xfrm>
            <a:off x="1984375" y="3429000"/>
            <a:ext cx="1943100" cy="1085850"/>
          </a:xfrm>
          <a:prstGeom prst="rect">
            <a:avLst/>
          </a:prstGeom>
          <a:ln w="38100">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algn="ctr"/>
            <a:r>
              <a:rPr lang="es-AR" b="1" dirty="0">
                <a:solidFill>
                  <a:prstClr val="black"/>
                </a:solidFill>
                <a:latin typeface="Times New Roman" panose="02020603050405020304" pitchFamily="18" charset="0"/>
                <a:cs typeface="Times New Roman" panose="02020603050405020304" pitchFamily="18" charset="0"/>
              </a:rPr>
              <a:t>Elemento objetivo</a:t>
            </a:r>
            <a:endParaRPr lang="es-ES" b="1" dirty="0">
              <a:solidFill>
                <a:prstClr val="black"/>
              </a:solidFill>
              <a:latin typeface="Times New Roman" panose="02020603050405020304" pitchFamily="18" charset="0"/>
              <a:cs typeface="Times New Roman" panose="02020603050405020304" pitchFamily="18" charset="0"/>
            </a:endParaRPr>
          </a:p>
        </p:txBody>
      </p:sp>
      <p:sp>
        <p:nvSpPr>
          <p:cNvPr id="12" name="Abrir corchete 11">
            <a:extLst>
              <a:ext uri="{FF2B5EF4-FFF2-40B4-BE49-F238E27FC236}">
                <a16:creationId xmlns:a16="http://schemas.microsoft.com/office/drawing/2014/main" id="{BD538F47-DFB3-491E-8516-8DE963E24655}"/>
              </a:ext>
            </a:extLst>
          </p:cNvPr>
          <p:cNvSpPr/>
          <p:nvPr/>
        </p:nvSpPr>
        <p:spPr>
          <a:xfrm>
            <a:off x="4098925" y="2286000"/>
            <a:ext cx="800100" cy="3543300"/>
          </a:xfrm>
          <a:prstGeom prst="leftBracket">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s-ES" sz="1350">
              <a:solidFill>
                <a:prstClr val="black"/>
              </a:solidFill>
              <a:latin typeface="Calibri"/>
            </a:endParaRPr>
          </a:p>
        </p:txBody>
      </p:sp>
      <p:cxnSp>
        <p:nvCxnSpPr>
          <p:cNvPr id="15" name="Conector recto 14">
            <a:extLst>
              <a:ext uri="{FF2B5EF4-FFF2-40B4-BE49-F238E27FC236}">
                <a16:creationId xmlns:a16="http://schemas.microsoft.com/office/drawing/2014/main" id="{6D8CC109-2ADD-47C7-A210-D6D834612F05}"/>
              </a:ext>
            </a:extLst>
          </p:cNvPr>
          <p:cNvCxnSpPr>
            <a:stCxn id="3" idx="3"/>
          </p:cNvCxnSpPr>
          <p:nvPr/>
        </p:nvCxnSpPr>
        <p:spPr>
          <a:xfrm>
            <a:off x="3927475" y="3971925"/>
            <a:ext cx="171450" cy="0"/>
          </a:xfrm>
          <a:prstGeom prst="line">
            <a:avLst/>
          </a:prstGeom>
        </p:spPr>
        <p:style>
          <a:lnRef idx="2">
            <a:schemeClr val="dk1"/>
          </a:lnRef>
          <a:fillRef idx="0">
            <a:schemeClr val="dk1"/>
          </a:fillRef>
          <a:effectRef idx="1">
            <a:schemeClr val="dk1"/>
          </a:effectRef>
          <a:fontRef idx="minor">
            <a:schemeClr val="tx1"/>
          </a:fontRef>
        </p:style>
      </p:cxnSp>
      <p:sp>
        <p:nvSpPr>
          <p:cNvPr id="22" name="6 CuadroTexto">
            <a:extLst>
              <a:ext uri="{FF2B5EF4-FFF2-40B4-BE49-F238E27FC236}">
                <a16:creationId xmlns:a16="http://schemas.microsoft.com/office/drawing/2014/main" id="{8D65EC97-EA14-41AD-9321-8B9A4DFB7414}"/>
              </a:ext>
            </a:extLst>
          </p:cNvPr>
          <p:cNvSpPr txBox="1"/>
          <p:nvPr/>
        </p:nvSpPr>
        <p:spPr>
          <a:xfrm>
            <a:off x="4534694" y="2839432"/>
            <a:ext cx="5087378" cy="253916"/>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dirty="0">
                <a:solidFill>
                  <a:prstClr val="black"/>
                </a:solidFill>
                <a:latin typeface="Calibri"/>
              </a:rPr>
              <a:t>Los servicios deben ser prestados dentro del territorio del país de la fuente</a:t>
            </a:r>
            <a:endParaRPr lang="es-ES" sz="1050" dirty="0">
              <a:solidFill>
                <a:prstClr val="black"/>
              </a:solidFill>
              <a:latin typeface="Calibri"/>
            </a:endParaRPr>
          </a:p>
        </p:txBody>
      </p:sp>
      <p:sp>
        <p:nvSpPr>
          <p:cNvPr id="26" name="6 CuadroTexto">
            <a:extLst>
              <a:ext uri="{FF2B5EF4-FFF2-40B4-BE49-F238E27FC236}">
                <a16:creationId xmlns:a16="http://schemas.microsoft.com/office/drawing/2014/main" id="{B059E401-E430-4BA6-82FD-74C381E8A1BB}"/>
              </a:ext>
            </a:extLst>
          </p:cNvPr>
          <p:cNvSpPr txBox="1"/>
          <p:nvPr/>
        </p:nvSpPr>
        <p:spPr>
          <a:xfrm>
            <a:off x="4534694" y="3263225"/>
            <a:ext cx="5087378" cy="415498"/>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dirty="0">
                <a:solidFill>
                  <a:prstClr val="black"/>
                </a:solidFill>
                <a:latin typeface="Calibri"/>
              </a:rPr>
              <a:t>Por uno o varios empleados, contratistas, directores, socios, etc. o una combinación de ellos</a:t>
            </a:r>
            <a:endParaRPr lang="es-ES" sz="1050" dirty="0">
              <a:solidFill>
                <a:prstClr val="black"/>
              </a:solidFill>
              <a:latin typeface="Calibri"/>
            </a:endParaRPr>
          </a:p>
        </p:txBody>
      </p:sp>
      <p:sp>
        <p:nvSpPr>
          <p:cNvPr id="27" name="6 CuadroTexto">
            <a:extLst>
              <a:ext uri="{FF2B5EF4-FFF2-40B4-BE49-F238E27FC236}">
                <a16:creationId xmlns:a16="http://schemas.microsoft.com/office/drawing/2014/main" id="{910E9515-8E94-45DF-AA01-7F6FD810932F}"/>
              </a:ext>
            </a:extLst>
          </p:cNvPr>
          <p:cNvSpPr txBox="1"/>
          <p:nvPr/>
        </p:nvSpPr>
        <p:spPr>
          <a:xfrm>
            <a:off x="4534694" y="3767706"/>
            <a:ext cx="5087378" cy="253916"/>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dirty="0">
                <a:solidFill>
                  <a:prstClr val="black"/>
                </a:solidFill>
                <a:latin typeface="Calibri"/>
              </a:rPr>
              <a:t>El personal puede ser residente o no residente</a:t>
            </a:r>
            <a:endParaRPr lang="es-ES" sz="1050" dirty="0">
              <a:solidFill>
                <a:prstClr val="black"/>
              </a:solidFill>
              <a:latin typeface="Calibri"/>
            </a:endParaRPr>
          </a:p>
        </p:txBody>
      </p:sp>
      <p:sp>
        <p:nvSpPr>
          <p:cNvPr id="28" name="6 CuadroTexto">
            <a:extLst>
              <a:ext uri="{FF2B5EF4-FFF2-40B4-BE49-F238E27FC236}">
                <a16:creationId xmlns:a16="http://schemas.microsoft.com/office/drawing/2014/main" id="{9B571D8A-2103-4BE1-8A4B-FFE8226E5F49}"/>
              </a:ext>
            </a:extLst>
          </p:cNvPr>
          <p:cNvSpPr txBox="1"/>
          <p:nvPr/>
        </p:nvSpPr>
        <p:spPr>
          <a:xfrm>
            <a:off x="4534694" y="4110605"/>
            <a:ext cx="5087378" cy="253916"/>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dirty="0">
                <a:solidFill>
                  <a:prstClr val="black"/>
                </a:solidFill>
                <a:latin typeface="Calibri"/>
              </a:rPr>
              <a:t>Debe existir un servicio prestado por el sujeto del exterior a un tercero</a:t>
            </a:r>
            <a:endParaRPr lang="es-ES" sz="1050" dirty="0">
              <a:solidFill>
                <a:prstClr val="black"/>
              </a:solidFill>
              <a:latin typeface="Calibri"/>
            </a:endParaRPr>
          </a:p>
        </p:txBody>
      </p:sp>
      <p:sp>
        <p:nvSpPr>
          <p:cNvPr id="16" name="6 CuadroTexto">
            <a:extLst>
              <a:ext uri="{FF2B5EF4-FFF2-40B4-BE49-F238E27FC236}">
                <a16:creationId xmlns:a16="http://schemas.microsoft.com/office/drawing/2014/main" id="{D4BC4C32-D97D-493E-B8E5-94A6523D0476}"/>
              </a:ext>
            </a:extLst>
          </p:cNvPr>
          <p:cNvSpPr txBox="1"/>
          <p:nvPr/>
        </p:nvSpPr>
        <p:spPr>
          <a:xfrm>
            <a:off x="4534694" y="4511636"/>
            <a:ext cx="5087378" cy="253916"/>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dirty="0">
                <a:solidFill>
                  <a:prstClr val="black"/>
                </a:solidFill>
                <a:latin typeface="Calibri"/>
              </a:rPr>
              <a:t>No existe limitación de los servicios comprendidos</a:t>
            </a:r>
            <a:endParaRPr lang="es-ES" sz="1050" dirty="0">
              <a:solidFill>
                <a:prstClr val="black"/>
              </a:solidFill>
              <a:latin typeface="Calibri"/>
            </a:endParaRPr>
          </a:p>
        </p:txBody>
      </p:sp>
    </p:spTree>
    <p:extLst>
      <p:ext uri="{BB962C8B-B14F-4D97-AF65-F5344CB8AC3E}">
        <p14:creationId xmlns:p14="http://schemas.microsoft.com/office/powerpoint/2010/main" val="22215895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AR" sz="1500"/>
              <a:t>EP </a:t>
            </a:r>
            <a:r>
              <a:rPr lang="es-AR" sz="1500" dirty="0"/>
              <a:t>de Servicios. Condiciones</a:t>
            </a:r>
            <a:endParaRPr lang="es-AR" sz="1351" dirty="0"/>
          </a:p>
        </p:txBody>
      </p:sp>
      <p:sp>
        <p:nvSpPr>
          <p:cNvPr id="3" name="Rectángulo 2">
            <a:extLst>
              <a:ext uri="{FF2B5EF4-FFF2-40B4-BE49-F238E27FC236}">
                <a16:creationId xmlns:a16="http://schemas.microsoft.com/office/drawing/2014/main" id="{005A1005-3B2A-4B43-82F5-8B6623468A61}"/>
              </a:ext>
            </a:extLst>
          </p:cNvPr>
          <p:cNvSpPr/>
          <p:nvPr/>
        </p:nvSpPr>
        <p:spPr>
          <a:xfrm>
            <a:off x="1984375" y="3429000"/>
            <a:ext cx="1943100" cy="1085850"/>
          </a:xfrm>
          <a:prstGeom prst="rect">
            <a:avLst/>
          </a:prstGeom>
          <a:ln w="38100">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algn="ctr"/>
            <a:r>
              <a:rPr lang="es-AR" b="1" dirty="0">
                <a:solidFill>
                  <a:prstClr val="black"/>
                </a:solidFill>
                <a:latin typeface="Times New Roman" panose="02020603050405020304" pitchFamily="18" charset="0"/>
                <a:cs typeface="Times New Roman" panose="02020603050405020304" pitchFamily="18" charset="0"/>
              </a:rPr>
              <a:t>Elemento temporal</a:t>
            </a:r>
            <a:endParaRPr lang="es-ES" b="1" dirty="0">
              <a:solidFill>
                <a:prstClr val="black"/>
              </a:solidFill>
              <a:latin typeface="Times New Roman" panose="02020603050405020304" pitchFamily="18" charset="0"/>
              <a:cs typeface="Times New Roman" panose="02020603050405020304" pitchFamily="18" charset="0"/>
            </a:endParaRPr>
          </a:p>
        </p:txBody>
      </p:sp>
      <p:sp>
        <p:nvSpPr>
          <p:cNvPr id="12" name="Abrir corchete 11">
            <a:extLst>
              <a:ext uri="{FF2B5EF4-FFF2-40B4-BE49-F238E27FC236}">
                <a16:creationId xmlns:a16="http://schemas.microsoft.com/office/drawing/2014/main" id="{BD538F47-DFB3-491E-8516-8DE963E24655}"/>
              </a:ext>
            </a:extLst>
          </p:cNvPr>
          <p:cNvSpPr/>
          <p:nvPr/>
        </p:nvSpPr>
        <p:spPr>
          <a:xfrm>
            <a:off x="4098925" y="2286000"/>
            <a:ext cx="800100" cy="3543300"/>
          </a:xfrm>
          <a:prstGeom prst="leftBracket">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s-ES" sz="1350">
              <a:solidFill>
                <a:prstClr val="black"/>
              </a:solidFill>
              <a:latin typeface="Calibri"/>
            </a:endParaRPr>
          </a:p>
        </p:txBody>
      </p:sp>
      <p:cxnSp>
        <p:nvCxnSpPr>
          <p:cNvPr id="15" name="Conector recto 14">
            <a:extLst>
              <a:ext uri="{FF2B5EF4-FFF2-40B4-BE49-F238E27FC236}">
                <a16:creationId xmlns:a16="http://schemas.microsoft.com/office/drawing/2014/main" id="{6D8CC109-2ADD-47C7-A210-D6D834612F05}"/>
              </a:ext>
            </a:extLst>
          </p:cNvPr>
          <p:cNvCxnSpPr>
            <a:stCxn id="3" idx="3"/>
          </p:cNvCxnSpPr>
          <p:nvPr/>
        </p:nvCxnSpPr>
        <p:spPr>
          <a:xfrm>
            <a:off x="3927475" y="3971925"/>
            <a:ext cx="171450" cy="0"/>
          </a:xfrm>
          <a:prstGeom prst="line">
            <a:avLst/>
          </a:prstGeom>
        </p:spPr>
        <p:style>
          <a:lnRef idx="2">
            <a:schemeClr val="dk1"/>
          </a:lnRef>
          <a:fillRef idx="0">
            <a:schemeClr val="dk1"/>
          </a:fillRef>
          <a:effectRef idx="1">
            <a:schemeClr val="dk1"/>
          </a:effectRef>
          <a:fontRef idx="minor">
            <a:schemeClr val="tx1"/>
          </a:fontRef>
        </p:style>
      </p:cxnSp>
      <p:grpSp>
        <p:nvGrpSpPr>
          <p:cNvPr id="5" name="Grupo 4">
            <a:extLst>
              <a:ext uri="{FF2B5EF4-FFF2-40B4-BE49-F238E27FC236}">
                <a16:creationId xmlns:a16="http://schemas.microsoft.com/office/drawing/2014/main" id="{2FA7FA59-5944-462A-9FBE-50B33A25B5AB}"/>
              </a:ext>
            </a:extLst>
          </p:cNvPr>
          <p:cNvGrpSpPr/>
          <p:nvPr/>
        </p:nvGrpSpPr>
        <p:grpSpPr>
          <a:xfrm>
            <a:off x="4613275" y="2932239"/>
            <a:ext cx="5101214" cy="2244731"/>
            <a:chOff x="4220100" y="2350053"/>
            <a:chExt cx="6801618" cy="2992975"/>
          </a:xfrm>
        </p:grpSpPr>
        <p:sp>
          <p:nvSpPr>
            <p:cNvPr id="22" name="6 CuadroTexto">
              <a:extLst>
                <a:ext uri="{FF2B5EF4-FFF2-40B4-BE49-F238E27FC236}">
                  <a16:creationId xmlns:a16="http://schemas.microsoft.com/office/drawing/2014/main" id="{8D65EC97-EA14-41AD-9321-8B9A4DFB7414}"/>
                </a:ext>
              </a:extLst>
            </p:cNvPr>
            <p:cNvSpPr txBox="1"/>
            <p:nvPr/>
          </p:nvSpPr>
          <p:spPr>
            <a:xfrm>
              <a:off x="4220100" y="2350053"/>
              <a:ext cx="6783171" cy="338555"/>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dirty="0">
                  <a:solidFill>
                    <a:prstClr val="black"/>
                  </a:solidFill>
                  <a:latin typeface="Calibri"/>
                </a:rPr>
                <a:t>Duración por al menos 6 meses dentro de cualquier período de 12 meses</a:t>
              </a:r>
              <a:endParaRPr lang="es-ES" sz="1050" dirty="0">
                <a:solidFill>
                  <a:prstClr val="black"/>
                </a:solidFill>
                <a:latin typeface="Calibri"/>
              </a:endParaRPr>
            </a:p>
          </p:txBody>
        </p:sp>
        <p:sp>
          <p:nvSpPr>
            <p:cNvPr id="26" name="6 CuadroTexto">
              <a:extLst>
                <a:ext uri="{FF2B5EF4-FFF2-40B4-BE49-F238E27FC236}">
                  <a16:creationId xmlns:a16="http://schemas.microsoft.com/office/drawing/2014/main" id="{B059E401-E430-4BA6-82FD-74C381E8A1BB}"/>
                </a:ext>
              </a:extLst>
            </p:cNvPr>
            <p:cNvSpPr txBox="1"/>
            <p:nvPr/>
          </p:nvSpPr>
          <p:spPr>
            <a:xfrm>
              <a:off x="4220100" y="2986656"/>
              <a:ext cx="6783171" cy="338555"/>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dirty="0">
                  <a:solidFill>
                    <a:prstClr val="black"/>
                  </a:solidFill>
                  <a:latin typeface="Calibri"/>
                </a:rPr>
                <a:t>¿Días de presencia física o plazo de meses?</a:t>
              </a:r>
              <a:endParaRPr lang="es-ES" sz="1050" dirty="0">
                <a:solidFill>
                  <a:prstClr val="black"/>
                </a:solidFill>
                <a:latin typeface="Calibri"/>
              </a:endParaRPr>
            </a:p>
          </p:txBody>
        </p:sp>
        <p:sp>
          <p:nvSpPr>
            <p:cNvPr id="27" name="6 CuadroTexto">
              <a:extLst>
                <a:ext uri="{FF2B5EF4-FFF2-40B4-BE49-F238E27FC236}">
                  <a16:creationId xmlns:a16="http://schemas.microsoft.com/office/drawing/2014/main" id="{910E9515-8E94-45DF-AA01-7F6FD810932F}"/>
                </a:ext>
              </a:extLst>
            </p:cNvPr>
            <p:cNvSpPr txBox="1"/>
            <p:nvPr/>
          </p:nvSpPr>
          <p:spPr>
            <a:xfrm>
              <a:off x="4238547" y="3548874"/>
              <a:ext cx="6783171" cy="553997"/>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ES" sz="1050" b="1" dirty="0">
                  <a:solidFill>
                    <a:prstClr val="black"/>
                  </a:solidFill>
                  <a:latin typeface="Calibri"/>
                </a:rPr>
                <a:t>Conteo (art. 62 DR): </a:t>
              </a:r>
              <a:r>
                <a:rPr lang="es-AR" sz="1050" dirty="0">
                  <a:solidFill>
                    <a:prstClr val="black"/>
                  </a:solidFill>
                  <a:latin typeface="Calibri"/>
                </a:rPr>
                <a:t>Los plazos comienzan a correr  desde el inicio efectivo de la prestación, por cualquiera persona.</a:t>
              </a:r>
              <a:endParaRPr lang="es-ES" sz="1050" b="1" dirty="0">
                <a:solidFill>
                  <a:prstClr val="black"/>
                </a:solidFill>
                <a:latin typeface="Calibri"/>
              </a:endParaRPr>
            </a:p>
          </p:txBody>
        </p:sp>
        <p:sp>
          <p:nvSpPr>
            <p:cNvPr id="13" name="6 CuadroTexto">
              <a:extLst>
                <a:ext uri="{FF2B5EF4-FFF2-40B4-BE49-F238E27FC236}">
                  <a16:creationId xmlns:a16="http://schemas.microsoft.com/office/drawing/2014/main" id="{D2EAB969-C36F-4AF1-8994-D62BCE7CB699}"/>
                </a:ext>
              </a:extLst>
            </p:cNvPr>
            <p:cNvSpPr txBox="1"/>
            <p:nvPr/>
          </p:nvSpPr>
          <p:spPr>
            <a:xfrm>
              <a:off x="4220100" y="5004473"/>
              <a:ext cx="6783170" cy="338555"/>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dirty="0">
                  <a:solidFill>
                    <a:prstClr val="black"/>
                  </a:solidFill>
                  <a:latin typeface="Calibri"/>
                </a:rPr>
                <a:t>Se computa un único plazo por la totalidad de los proyectos, clientes, contratos</a:t>
              </a:r>
              <a:endParaRPr lang="es-ES" sz="1050" dirty="0">
                <a:solidFill>
                  <a:prstClr val="black"/>
                </a:solidFill>
                <a:latin typeface="Calibri"/>
              </a:endParaRPr>
            </a:p>
          </p:txBody>
        </p:sp>
        <p:sp>
          <p:nvSpPr>
            <p:cNvPr id="16" name="6 CuadroTexto">
              <a:extLst>
                <a:ext uri="{FF2B5EF4-FFF2-40B4-BE49-F238E27FC236}">
                  <a16:creationId xmlns:a16="http://schemas.microsoft.com/office/drawing/2014/main" id="{CF662E98-DFA0-436F-8639-E9C524A6BF68}"/>
                </a:ext>
              </a:extLst>
            </p:cNvPr>
            <p:cNvSpPr txBox="1"/>
            <p:nvPr/>
          </p:nvSpPr>
          <p:spPr>
            <a:xfrm>
              <a:off x="4220100" y="4172640"/>
              <a:ext cx="6783170" cy="769441"/>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dirty="0">
                  <a:solidFill>
                    <a:prstClr val="black"/>
                  </a:solidFill>
                  <a:latin typeface="Calibri"/>
                </a:rPr>
                <a:t>Una vez que hay EP: Son irrelevantes los días de presencia física. El conteo no se suspende por interrupciones temporarias (falta de materiales, condiciones climáticas). #</a:t>
              </a:r>
              <a:r>
                <a:rPr lang="es-AR" sz="1050" dirty="0" err="1">
                  <a:solidFill>
                    <a:prstClr val="black"/>
                  </a:solidFill>
                  <a:latin typeface="Calibri"/>
                </a:rPr>
                <a:t>Covid</a:t>
              </a:r>
              <a:r>
                <a:rPr lang="es-AR" sz="1050" dirty="0">
                  <a:solidFill>
                    <a:prstClr val="black"/>
                  </a:solidFill>
                  <a:latin typeface="Calibri"/>
                </a:rPr>
                <a:t> #Eventos extraordinarios</a:t>
              </a:r>
              <a:endParaRPr lang="es-ES" sz="1050" dirty="0">
                <a:solidFill>
                  <a:prstClr val="black"/>
                </a:solidFill>
                <a:latin typeface="Calibri"/>
              </a:endParaRPr>
            </a:p>
          </p:txBody>
        </p:sp>
      </p:grpSp>
    </p:spTree>
    <p:extLst>
      <p:ext uri="{BB962C8B-B14F-4D97-AF65-F5344CB8AC3E}">
        <p14:creationId xmlns:p14="http://schemas.microsoft.com/office/powerpoint/2010/main" val="28814217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D94F0-BFB9-4F19-BFDB-EF57E85C336B}"/>
              </a:ext>
            </a:extLst>
          </p:cNvPr>
          <p:cNvSpPr>
            <a:spLocks noGrp="1"/>
          </p:cNvSpPr>
          <p:nvPr>
            <p:ph type="title"/>
          </p:nvPr>
        </p:nvSpPr>
        <p:spPr>
          <a:xfrm>
            <a:off x="609919" y="294200"/>
            <a:ext cx="10978515" cy="590880"/>
          </a:xfrm>
        </p:spPr>
        <p:txBody>
          <a:bodyPr vert="horz" lIns="0" tIns="0" rIns="0" bIns="0" rtlCol="0" anchor="t" anchorCtr="0">
            <a:normAutofit fontScale="90000"/>
          </a:bodyPr>
          <a:lstStyle/>
          <a:p>
            <a:r>
              <a:rPr lang="es-AR" sz="2400" b="1" kern="0" dirty="0">
                <a:latin typeface="EYInterstate Light" pitchFamily="2" charset="0"/>
              </a:rPr>
              <a:t>1. Concepto general, relevancia y aplicación práctica</a:t>
            </a:r>
            <a:br>
              <a:rPr lang="es-AR" kern="0" dirty="0">
                <a:latin typeface="EYInterstate Light" pitchFamily="2" charset="0"/>
              </a:rPr>
            </a:br>
            <a:endParaRPr lang="en-US" b="0" kern="1200" dirty="0">
              <a:latin typeface="EYInterstate Light" panose="02000506000000020004" pitchFamily="2" charset="0"/>
              <a:ea typeface="+mj-ea"/>
              <a:cs typeface="Arial" pitchFamily="34" charset="0"/>
            </a:endParaRPr>
          </a:p>
        </p:txBody>
      </p:sp>
      <p:sp>
        <p:nvSpPr>
          <p:cNvPr id="31" name="Slide Number Placeholder 8">
            <a:extLst>
              <a:ext uri="{FF2B5EF4-FFF2-40B4-BE49-F238E27FC236}">
                <a16:creationId xmlns:a16="http://schemas.microsoft.com/office/drawing/2014/main" id="{AE1507AF-9E3A-7416-2588-93866110D927}"/>
              </a:ext>
            </a:extLst>
          </p:cNvPr>
          <p:cNvSpPr>
            <a:spLocks noGrp="1"/>
          </p:cNvSpPr>
          <p:nvPr>
            <p:ph type="sldNum" sz="quarter" idx="16"/>
          </p:nvPr>
        </p:nvSpPr>
        <p:spPr>
          <a:xfrm>
            <a:off x="617222" y="6471244"/>
            <a:ext cx="663066" cy="180000"/>
          </a:xfrm>
        </p:spPr>
        <p:txBody>
          <a:bodyPr/>
          <a:lstStyle/>
          <a:p>
            <a:pPr>
              <a:spcAft>
                <a:spcPts val="600"/>
              </a:spcAft>
            </a:pPr>
            <a:r>
              <a:rPr lang="en-IN"/>
              <a:t>Page </a:t>
            </a:r>
            <a:fld id="{F1BC30E3-FFE5-4B91-AA19-87A149EBB9EE}" type="slidenum">
              <a:rPr smtClean="0"/>
              <a:pPr>
                <a:spcAft>
                  <a:spcPts val="600"/>
                </a:spcAft>
              </a:pPr>
              <a:t>3</a:t>
            </a:fld>
            <a:endParaRPr/>
          </a:p>
        </p:txBody>
      </p:sp>
      <p:sp>
        <p:nvSpPr>
          <p:cNvPr id="9" name="Content Placeholder 8">
            <a:extLst>
              <a:ext uri="{FF2B5EF4-FFF2-40B4-BE49-F238E27FC236}">
                <a16:creationId xmlns:a16="http://schemas.microsoft.com/office/drawing/2014/main" id="{51369BA8-2AF4-4662-9486-4D64C67B03A3}"/>
              </a:ext>
            </a:extLst>
          </p:cNvPr>
          <p:cNvSpPr txBox="1">
            <a:spLocks/>
          </p:cNvSpPr>
          <p:nvPr/>
        </p:nvSpPr>
        <p:spPr bwMode="gray">
          <a:xfrm>
            <a:off x="617222" y="1172636"/>
            <a:ext cx="10971212" cy="2385497"/>
          </a:xfrm>
          <a:prstGeom prst="rect">
            <a:avLst/>
          </a:prstGeom>
        </p:spPr>
        <p:txBody>
          <a:bodyPr vert="horz" lIns="0" tIns="0" rIns="0" bIns="0" rtlCol="0" anchor="t" anchorCtr="0">
            <a:noAutofit/>
          </a:bodyPr>
          <a:lstStyle>
            <a:lvl1pPr marL="0" indent="0" algn="l" defTabSz="1043056" rtl="0" eaLnBrk="1" latinLnBrk="0" hangingPunct="1">
              <a:spcBef>
                <a:spcPts val="0"/>
              </a:spcBef>
              <a:spcAft>
                <a:spcPts val="500"/>
              </a:spcAft>
              <a:buFont typeface="Arial" pitchFamily="34" charset="0"/>
              <a:buNone/>
              <a:defRPr sz="1000" kern="1200">
                <a:solidFill>
                  <a:schemeClr val="tx1"/>
                </a:solidFill>
                <a:latin typeface="EYInterstate Light" pitchFamily="2" charset="0"/>
                <a:ea typeface="+mn-ea"/>
                <a:cs typeface="+mn-cs"/>
              </a:defRPr>
            </a:lvl1pPr>
            <a:lvl2pPr marL="0" indent="0" algn="l" defTabSz="1043056" rtl="0" eaLnBrk="1" latinLnBrk="0" hangingPunct="1">
              <a:spcBef>
                <a:spcPts val="200"/>
              </a:spcBef>
              <a:spcAft>
                <a:spcPts val="500"/>
              </a:spcAft>
              <a:buFontTx/>
              <a:buNone/>
              <a:defRPr sz="1400" b="1" kern="1200">
                <a:solidFill>
                  <a:schemeClr val="tx1"/>
                </a:solidFill>
                <a:latin typeface="EYInterstate" pitchFamily="2" charset="0"/>
                <a:ea typeface="+mn-ea"/>
                <a:cs typeface="+mn-cs"/>
              </a:defRPr>
            </a:lvl2pPr>
            <a:lvl3pPr marL="0" indent="0" algn="l" defTabSz="1043056" rtl="0" eaLnBrk="1" latinLnBrk="0" hangingPunct="1">
              <a:spcBef>
                <a:spcPts val="200"/>
              </a:spcBef>
              <a:spcAft>
                <a:spcPts val="500"/>
              </a:spcAft>
              <a:buFontTx/>
              <a:buNone/>
              <a:defRPr sz="1200" b="1" kern="1200">
                <a:solidFill>
                  <a:schemeClr val="accent1"/>
                </a:solidFill>
                <a:latin typeface="EYInterstate" pitchFamily="2" charset="0"/>
                <a:ea typeface="+mn-ea"/>
                <a:cs typeface="+mn-cs"/>
              </a:defRPr>
            </a:lvl3pPr>
            <a:lvl4pPr marL="177800" indent="-1778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4pPr>
            <a:lvl5pPr marL="342900" indent="-1651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lvl="2" algn="just">
              <a:spcBef>
                <a:spcPts val="0"/>
              </a:spcBef>
              <a:spcAft>
                <a:spcPts val="600"/>
              </a:spcAft>
              <a:buClr>
                <a:srgbClr val="FFEB2C"/>
              </a:buClr>
              <a:buSzPct val="75000"/>
              <a:defRPr/>
            </a:pPr>
            <a:r>
              <a:rPr lang="es-AR" sz="2000" dirty="0">
                <a:solidFill>
                  <a:schemeClr val="bg1"/>
                </a:solidFill>
                <a:latin typeface="EYInterstate Light" panose="02000506000000020004" pitchFamily="2" charset="0"/>
              </a:rPr>
              <a:t>EP – Importancia e implicancias</a:t>
            </a:r>
          </a:p>
          <a:p>
            <a:pPr marL="358775" lvl="2" indent="-358775" algn="just">
              <a:spcBef>
                <a:spcPts val="300"/>
              </a:spcBef>
              <a:spcAft>
                <a:spcPts val="0"/>
              </a:spcAft>
              <a:buClr>
                <a:srgbClr val="FFEB2C"/>
              </a:buClr>
              <a:buSzPct val="75000"/>
              <a:buFont typeface="Arial" charset="0"/>
              <a:buChar char="►"/>
              <a:defRPr/>
            </a:pPr>
            <a:r>
              <a:rPr lang="es-AR" sz="1800" b="0" kern="0" dirty="0">
                <a:solidFill>
                  <a:schemeClr val="bg1"/>
                </a:solidFill>
                <a:latin typeface="EYInterstate Light" pitchFamily="2" charset="0"/>
              </a:rPr>
              <a:t>El concepto de EP se utiliza principalmente para determinar el derecho de un Estado a gravar los beneficios de una empresa de otro Estado.</a:t>
            </a:r>
          </a:p>
          <a:p>
            <a:pPr marL="358775" lvl="2" indent="-358775" algn="just">
              <a:spcBef>
                <a:spcPts val="300"/>
              </a:spcBef>
              <a:spcAft>
                <a:spcPts val="0"/>
              </a:spcAft>
              <a:buClr>
                <a:srgbClr val="FFEB2C"/>
              </a:buClr>
              <a:buSzPct val="75000"/>
              <a:buFont typeface="Arial" charset="0"/>
              <a:buChar char="►"/>
              <a:defRPr/>
            </a:pPr>
            <a:r>
              <a:rPr lang="es-AR" sz="1800" b="0" kern="0" dirty="0">
                <a:solidFill>
                  <a:schemeClr val="bg1"/>
                </a:solidFill>
                <a:latin typeface="EYInterstate Light" pitchFamily="2" charset="0"/>
              </a:rPr>
              <a:t>Los convenios fiscales establecen que los beneficios empresariales de empresas extranjeras (no residentes) son susceptibles de someterse a imposición en un determinado Estado </a:t>
            </a:r>
            <a:r>
              <a:rPr lang="es-AR" sz="1800" u="sng" kern="0" dirty="0">
                <a:solidFill>
                  <a:schemeClr val="bg1"/>
                </a:solidFill>
                <a:latin typeface="EYInterstate Light" pitchFamily="2" charset="0"/>
              </a:rPr>
              <a:t>únicamente</a:t>
            </a:r>
            <a:r>
              <a:rPr lang="es-AR" sz="1800" b="0" kern="0" dirty="0">
                <a:solidFill>
                  <a:schemeClr val="bg1"/>
                </a:solidFill>
                <a:latin typeface="EYInterstate Light" pitchFamily="2" charset="0"/>
              </a:rPr>
              <a:t> cuando dicha empresa cuente con un EP ubicado en ese mismo territorio, al que resulten imputables dichos beneficios.</a:t>
            </a:r>
          </a:p>
        </p:txBody>
      </p:sp>
      <p:sp>
        <p:nvSpPr>
          <p:cNvPr id="10" name="TextBox 9">
            <a:extLst>
              <a:ext uri="{FF2B5EF4-FFF2-40B4-BE49-F238E27FC236}">
                <a16:creationId xmlns:a16="http://schemas.microsoft.com/office/drawing/2014/main" id="{F2C561F7-42C5-4EF2-A800-DFB70D824530}"/>
              </a:ext>
            </a:extLst>
          </p:cNvPr>
          <p:cNvSpPr txBox="1"/>
          <p:nvPr/>
        </p:nvSpPr>
        <p:spPr>
          <a:xfrm>
            <a:off x="5190725" y="3558133"/>
            <a:ext cx="1320800" cy="369332"/>
          </a:xfrm>
          <a:prstGeom prst="rect">
            <a:avLst/>
          </a:prstGeom>
          <a:noFill/>
        </p:spPr>
        <p:txBody>
          <a:bodyPr wrap="square" rtlCol="0">
            <a:spAutoFit/>
          </a:bodyPr>
          <a:lstStyle/>
          <a:p>
            <a:pPr algn="ctr"/>
            <a:r>
              <a:rPr lang="es-AR" b="1" dirty="0">
                <a:solidFill>
                  <a:schemeClr val="bg1"/>
                </a:solidFill>
                <a:latin typeface="EYInterstate Light" panose="02000506000000020004" pitchFamily="2" charset="0"/>
              </a:rPr>
              <a:t>Existe EP?</a:t>
            </a:r>
          </a:p>
        </p:txBody>
      </p:sp>
      <p:sp>
        <p:nvSpPr>
          <p:cNvPr id="11" name="Rectangle 4">
            <a:extLst>
              <a:ext uri="{FF2B5EF4-FFF2-40B4-BE49-F238E27FC236}">
                <a16:creationId xmlns:a16="http://schemas.microsoft.com/office/drawing/2014/main" id="{2DFCE3EC-070F-4B23-934F-CA495442F2BF}"/>
              </a:ext>
            </a:extLst>
          </p:cNvPr>
          <p:cNvSpPr>
            <a:spLocks noChangeArrowheads="1"/>
          </p:cNvSpPr>
          <p:nvPr/>
        </p:nvSpPr>
        <p:spPr bwMode="auto">
          <a:xfrm>
            <a:off x="2005330" y="4648993"/>
            <a:ext cx="2783030" cy="1331437"/>
          </a:xfrm>
          <a:prstGeom prst="rect">
            <a:avLst/>
          </a:prstGeom>
          <a:solidFill>
            <a:srgbClr val="FFEB2C"/>
          </a:solidFill>
          <a:ln w="19050">
            <a:solidFill>
              <a:schemeClr val="tx1"/>
            </a:solidFill>
            <a:miter lim="800000"/>
            <a:headEnd/>
            <a:tailEnd/>
          </a:ln>
        </p:spPr>
        <p:txBody>
          <a:bodyPr lIns="129600" tIns="118800" rIns="129600" bIns="118800"/>
          <a:lstStyle/>
          <a:p>
            <a:pPr algn="ctr"/>
            <a:r>
              <a:rPr lang="es-ES_tradnl" sz="1400" b="1" u="sng" dirty="0">
                <a:latin typeface="EYInterstate Light" panose="02000506000000020004" pitchFamily="2" charset="0"/>
              </a:rPr>
              <a:t>No</a:t>
            </a:r>
            <a:r>
              <a:rPr lang="es-ES_tradnl" sz="1400" b="1" dirty="0">
                <a:latin typeface="EYInterstate Light" panose="02000506000000020004" pitchFamily="2" charset="0"/>
              </a:rPr>
              <a:t>:</a:t>
            </a:r>
            <a:r>
              <a:rPr lang="es-ES_tradnl" sz="1400" i="1" u="sng" dirty="0">
                <a:latin typeface="EYInterstate Light" panose="02000506000000020004" pitchFamily="2" charset="0"/>
              </a:rPr>
              <a:t> </a:t>
            </a:r>
          </a:p>
          <a:p>
            <a:pPr algn="ctr"/>
            <a:r>
              <a:rPr lang="es-ES_tradnl" sz="1400" dirty="0">
                <a:latin typeface="EYInterstate Light" panose="02000506000000020004" pitchFamily="2" charset="0"/>
              </a:rPr>
              <a:t>Los beneficios empresariales tributan por Estado Residencia únicamente, </a:t>
            </a:r>
            <a:r>
              <a:rPr lang="es-ES_tradnl" sz="1400" b="1" dirty="0">
                <a:latin typeface="EYInterstate Light" panose="02000506000000020004" pitchFamily="2" charset="0"/>
              </a:rPr>
              <a:t>excepto rentas con tratamiento especial</a:t>
            </a:r>
            <a:r>
              <a:rPr lang="es-ES_tradnl" sz="1400" dirty="0">
                <a:latin typeface="EYInterstate Light" panose="02000506000000020004" pitchFamily="2" charset="0"/>
              </a:rPr>
              <a:t>.</a:t>
            </a:r>
          </a:p>
        </p:txBody>
      </p:sp>
      <p:sp>
        <p:nvSpPr>
          <p:cNvPr id="12" name="Rectangle 5">
            <a:extLst>
              <a:ext uri="{FF2B5EF4-FFF2-40B4-BE49-F238E27FC236}">
                <a16:creationId xmlns:a16="http://schemas.microsoft.com/office/drawing/2014/main" id="{55BC712E-9B2C-4041-8935-D9EA4CD1369B}"/>
              </a:ext>
            </a:extLst>
          </p:cNvPr>
          <p:cNvSpPr>
            <a:spLocks noChangeArrowheads="1"/>
          </p:cNvSpPr>
          <p:nvPr/>
        </p:nvSpPr>
        <p:spPr bwMode="auto">
          <a:xfrm>
            <a:off x="7130686" y="4648992"/>
            <a:ext cx="2761344" cy="1331437"/>
          </a:xfrm>
          <a:prstGeom prst="rect">
            <a:avLst/>
          </a:prstGeom>
          <a:solidFill>
            <a:srgbClr val="FFEB2C"/>
          </a:solidFill>
          <a:ln w="19050">
            <a:solidFill>
              <a:schemeClr val="tx1"/>
            </a:solidFill>
            <a:miter lim="800000"/>
            <a:headEnd/>
            <a:tailEnd/>
          </a:ln>
        </p:spPr>
        <p:txBody>
          <a:bodyPr lIns="129600" tIns="118800" rIns="129600" bIns="118800"/>
          <a:lstStyle/>
          <a:p>
            <a:pPr algn="ctr"/>
            <a:r>
              <a:rPr lang="es-ES_tradnl" sz="1400" b="1" u="sng" dirty="0">
                <a:latin typeface="EYInterstate Light" panose="02000506000000020004" pitchFamily="2" charset="0"/>
              </a:rPr>
              <a:t>Sí: </a:t>
            </a:r>
          </a:p>
          <a:p>
            <a:pPr algn="ctr"/>
            <a:r>
              <a:rPr lang="es-ES_tradnl" sz="1400" dirty="0">
                <a:latin typeface="EYInterstate Light" panose="02000506000000020004" pitchFamily="2" charset="0"/>
              </a:rPr>
              <a:t>Los beneficios empresariales tributan por Estado Fuente (i.e. Estado donde se verifica la existencia del EP).</a:t>
            </a:r>
          </a:p>
        </p:txBody>
      </p:sp>
      <p:cxnSp>
        <p:nvCxnSpPr>
          <p:cNvPr id="13" name="Elbow Connector 10">
            <a:extLst>
              <a:ext uri="{FF2B5EF4-FFF2-40B4-BE49-F238E27FC236}">
                <a16:creationId xmlns:a16="http://schemas.microsoft.com/office/drawing/2014/main" id="{DBB1186D-E164-4D64-8A9E-5F2A167FC8BB}"/>
              </a:ext>
            </a:extLst>
          </p:cNvPr>
          <p:cNvCxnSpPr>
            <a:stCxn id="10" idx="1"/>
            <a:endCxn id="11" idx="0"/>
          </p:cNvCxnSpPr>
          <p:nvPr/>
        </p:nvCxnSpPr>
        <p:spPr>
          <a:xfrm rot="10800000" flipV="1">
            <a:off x="3396845" y="3742799"/>
            <a:ext cx="1793880" cy="906194"/>
          </a:xfrm>
          <a:prstGeom prst="bentConnector2">
            <a:avLst/>
          </a:prstGeom>
          <a:ln w="349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Elbow Connector 11">
            <a:extLst>
              <a:ext uri="{FF2B5EF4-FFF2-40B4-BE49-F238E27FC236}">
                <a16:creationId xmlns:a16="http://schemas.microsoft.com/office/drawing/2014/main" id="{E6272621-8D4B-4BDC-AAF9-3047DF448516}"/>
              </a:ext>
            </a:extLst>
          </p:cNvPr>
          <p:cNvCxnSpPr>
            <a:stCxn id="10" idx="3"/>
            <a:endCxn id="12" idx="0"/>
          </p:cNvCxnSpPr>
          <p:nvPr/>
        </p:nvCxnSpPr>
        <p:spPr>
          <a:xfrm>
            <a:off x="6511525" y="3742799"/>
            <a:ext cx="1999833" cy="906193"/>
          </a:xfrm>
          <a:prstGeom prst="bentConnector2">
            <a:avLst/>
          </a:prstGeom>
          <a:ln w="349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883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AR" sz="1501"/>
              <a:t>EP </a:t>
            </a:r>
            <a:r>
              <a:rPr lang="es-AR" sz="1501" dirty="0"/>
              <a:t>de Servicios. Medidas </a:t>
            </a:r>
            <a:r>
              <a:rPr lang="es-AR" sz="1501" dirty="0" err="1"/>
              <a:t>antielusivas</a:t>
            </a:r>
            <a:endParaRPr lang="es-AR" sz="1351" dirty="0"/>
          </a:p>
        </p:txBody>
      </p:sp>
      <p:sp>
        <p:nvSpPr>
          <p:cNvPr id="3" name="Rectángulo 2">
            <a:extLst>
              <a:ext uri="{FF2B5EF4-FFF2-40B4-BE49-F238E27FC236}">
                <a16:creationId xmlns:a16="http://schemas.microsoft.com/office/drawing/2014/main" id="{005A1005-3B2A-4B43-82F5-8B6623468A61}"/>
              </a:ext>
            </a:extLst>
          </p:cNvPr>
          <p:cNvSpPr/>
          <p:nvPr/>
        </p:nvSpPr>
        <p:spPr>
          <a:xfrm>
            <a:off x="3527427" y="2206287"/>
            <a:ext cx="5486399" cy="870029"/>
          </a:xfrm>
          <a:prstGeom prst="rect">
            <a:avLst/>
          </a:prstGeom>
          <a:ln w="38100">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algn="ctr"/>
            <a:r>
              <a:rPr lang="es-AR" b="1" dirty="0">
                <a:solidFill>
                  <a:prstClr val="black"/>
                </a:solidFill>
                <a:latin typeface="Times New Roman" panose="02020603050405020304" pitchFamily="18" charset="0"/>
                <a:cs typeface="Times New Roman" panose="02020603050405020304" pitchFamily="18" charset="0"/>
              </a:rPr>
              <a:t>Fuente (Acción 7 BEPS). Art. 22, cuarto párrafo, LIG</a:t>
            </a:r>
            <a:endParaRPr lang="es-ES" b="1" dirty="0">
              <a:solidFill>
                <a:prstClr val="black"/>
              </a:solidFill>
              <a:latin typeface="Times New Roman" panose="02020603050405020304" pitchFamily="18" charset="0"/>
              <a:cs typeface="Times New Roman" panose="02020603050405020304" pitchFamily="18" charset="0"/>
            </a:endParaRPr>
          </a:p>
        </p:txBody>
      </p:sp>
      <p:sp>
        <p:nvSpPr>
          <p:cNvPr id="21" name="6 CuadroTexto">
            <a:extLst>
              <a:ext uri="{FF2B5EF4-FFF2-40B4-BE49-F238E27FC236}">
                <a16:creationId xmlns:a16="http://schemas.microsoft.com/office/drawing/2014/main" id="{C3E76EC2-51F0-4243-8B87-3E7045FE160E}"/>
              </a:ext>
            </a:extLst>
          </p:cNvPr>
          <p:cNvSpPr txBox="1"/>
          <p:nvPr/>
        </p:nvSpPr>
        <p:spPr>
          <a:xfrm>
            <a:off x="3726935" y="3166745"/>
            <a:ext cx="5087378"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ES" sz="1350" dirty="0">
                <a:solidFill>
                  <a:prstClr val="black"/>
                </a:solidFill>
                <a:latin typeface="Calibri"/>
              </a:rPr>
              <a:t>A efectos del computo de plazos, las actividades realizadas por sujetos con los que exista algún tipo de vinculación deberán ser consideradas en forma conjunta, siempre que las actividades de ambas empresas sean idénticas o similares</a:t>
            </a:r>
            <a:endParaRPr lang="es-ES" sz="1350" b="1" dirty="0">
              <a:solidFill>
                <a:prstClr val="black">
                  <a:lumMod val="65000"/>
                  <a:lumOff val="35000"/>
                </a:prstClr>
              </a:solidFill>
              <a:latin typeface="Calibri"/>
            </a:endParaRPr>
          </a:p>
        </p:txBody>
      </p:sp>
      <p:sp>
        <p:nvSpPr>
          <p:cNvPr id="6" name="Rectángulo 5">
            <a:extLst>
              <a:ext uri="{FF2B5EF4-FFF2-40B4-BE49-F238E27FC236}">
                <a16:creationId xmlns:a16="http://schemas.microsoft.com/office/drawing/2014/main" id="{8F418EBC-B33B-4866-9D98-B6FD95E3C36C}"/>
              </a:ext>
            </a:extLst>
          </p:cNvPr>
          <p:cNvSpPr/>
          <p:nvPr/>
        </p:nvSpPr>
        <p:spPr>
          <a:xfrm>
            <a:off x="5713411" y="5366146"/>
            <a:ext cx="1114426" cy="457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AR" sz="1350" dirty="0">
                <a:solidFill>
                  <a:prstClr val="white"/>
                </a:solidFill>
                <a:latin typeface="Calibri"/>
              </a:rPr>
              <a:t>Comitente</a:t>
            </a:r>
            <a:endParaRPr lang="es-ES" sz="1350" dirty="0">
              <a:solidFill>
                <a:prstClr val="white"/>
              </a:solidFill>
              <a:latin typeface="Calibri"/>
            </a:endParaRPr>
          </a:p>
        </p:txBody>
      </p:sp>
      <p:sp>
        <p:nvSpPr>
          <p:cNvPr id="9" name="CuadroTexto 8">
            <a:extLst>
              <a:ext uri="{FF2B5EF4-FFF2-40B4-BE49-F238E27FC236}">
                <a16:creationId xmlns:a16="http://schemas.microsoft.com/office/drawing/2014/main" id="{94D485E0-A2DA-4F0E-BD24-BF5F810BF00A}"/>
              </a:ext>
            </a:extLst>
          </p:cNvPr>
          <p:cNvSpPr txBox="1"/>
          <p:nvPr/>
        </p:nvSpPr>
        <p:spPr>
          <a:xfrm>
            <a:off x="4441828" y="4667959"/>
            <a:ext cx="1042985" cy="3231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AR" sz="750" dirty="0">
                <a:solidFill>
                  <a:prstClr val="black"/>
                </a:solidFill>
                <a:latin typeface="Calibri"/>
              </a:rPr>
              <a:t>3 Empleados	</a:t>
            </a:r>
            <a:endParaRPr lang="es-ES" sz="750" dirty="0">
              <a:solidFill>
                <a:prstClr val="black"/>
              </a:solidFill>
              <a:latin typeface="Calibri"/>
            </a:endParaRPr>
          </a:p>
        </p:txBody>
      </p:sp>
      <p:sp>
        <p:nvSpPr>
          <p:cNvPr id="23" name="Rectángulo 22">
            <a:extLst>
              <a:ext uri="{FF2B5EF4-FFF2-40B4-BE49-F238E27FC236}">
                <a16:creationId xmlns:a16="http://schemas.microsoft.com/office/drawing/2014/main" id="{817B1F85-DD11-4F2C-8F16-C666A3A7A489}"/>
              </a:ext>
            </a:extLst>
          </p:cNvPr>
          <p:cNvSpPr/>
          <p:nvPr/>
        </p:nvSpPr>
        <p:spPr>
          <a:xfrm>
            <a:off x="4404973" y="4177897"/>
            <a:ext cx="1114427" cy="4572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s-AR" sz="1200" dirty="0">
                <a:solidFill>
                  <a:prstClr val="white"/>
                </a:solidFill>
                <a:latin typeface="Calibri"/>
              </a:rPr>
              <a:t>Prestador 1</a:t>
            </a:r>
            <a:endParaRPr lang="es-ES" sz="1200" dirty="0">
              <a:solidFill>
                <a:prstClr val="white"/>
              </a:solidFill>
              <a:latin typeface="Calibri"/>
            </a:endParaRPr>
          </a:p>
        </p:txBody>
      </p:sp>
      <p:cxnSp>
        <p:nvCxnSpPr>
          <p:cNvPr id="25" name="Conector recto de flecha 24">
            <a:extLst>
              <a:ext uri="{FF2B5EF4-FFF2-40B4-BE49-F238E27FC236}">
                <a16:creationId xmlns:a16="http://schemas.microsoft.com/office/drawing/2014/main" id="{DC458A49-D7BA-45E0-A989-E128285312EF}"/>
              </a:ext>
            </a:extLst>
          </p:cNvPr>
          <p:cNvCxnSpPr/>
          <p:nvPr/>
        </p:nvCxnSpPr>
        <p:spPr>
          <a:xfrm>
            <a:off x="8099425" y="4497554"/>
            <a:ext cx="571500" cy="0"/>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26" name="CuadroTexto 25">
            <a:extLst>
              <a:ext uri="{FF2B5EF4-FFF2-40B4-BE49-F238E27FC236}">
                <a16:creationId xmlns:a16="http://schemas.microsoft.com/office/drawing/2014/main" id="{0B7F21A8-2398-4D60-9BAB-A7A400C0D6DF}"/>
              </a:ext>
            </a:extLst>
          </p:cNvPr>
          <p:cNvSpPr txBox="1"/>
          <p:nvPr/>
        </p:nvSpPr>
        <p:spPr>
          <a:xfrm>
            <a:off x="8700633" y="4312889"/>
            <a:ext cx="742235" cy="507831"/>
          </a:xfrm>
          <a:prstGeom prst="rect">
            <a:avLst/>
          </a:prstGeom>
          <a:noFill/>
        </p:spPr>
        <p:txBody>
          <a:bodyPr wrap="square" rtlCol="0">
            <a:spAutoFit/>
          </a:bodyPr>
          <a:lstStyle/>
          <a:p>
            <a:r>
              <a:rPr lang="es-AR" sz="1350" dirty="0">
                <a:solidFill>
                  <a:prstClr val="black"/>
                </a:solidFill>
                <a:latin typeface="Calibri"/>
              </a:rPr>
              <a:t>Facturas</a:t>
            </a:r>
            <a:endParaRPr lang="es-ES" sz="1350" dirty="0">
              <a:solidFill>
                <a:prstClr val="black"/>
              </a:solidFill>
              <a:latin typeface="Calibri"/>
            </a:endParaRPr>
          </a:p>
        </p:txBody>
      </p:sp>
      <p:cxnSp>
        <p:nvCxnSpPr>
          <p:cNvPr id="27" name="Conector recto de flecha 26">
            <a:extLst>
              <a:ext uri="{FF2B5EF4-FFF2-40B4-BE49-F238E27FC236}">
                <a16:creationId xmlns:a16="http://schemas.microsoft.com/office/drawing/2014/main" id="{ED4876D6-4FB1-48B9-9384-B5C03FB833F3}"/>
              </a:ext>
            </a:extLst>
          </p:cNvPr>
          <p:cNvCxnSpPr/>
          <p:nvPr/>
        </p:nvCxnSpPr>
        <p:spPr>
          <a:xfrm>
            <a:off x="8099425" y="4743450"/>
            <a:ext cx="571500" cy="0"/>
          </a:xfrm>
          <a:prstGeom prst="straightConnector1">
            <a:avLst/>
          </a:prstGeom>
          <a:ln>
            <a:prstDash val="dash"/>
            <a:tailEnd type="triangle"/>
          </a:ln>
        </p:spPr>
        <p:style>
          <a:lnRef idx="1">
            <a:schemeClr val="dk1"/>
          </a:lnRef>
          <a:fillRef idx="0">
            <a:schemeClr val="dk1"/>
          </a:fillRef>
          <a:effectRef idx="0">
            <a:schemeClr val="dk1"/>
          </a:effectRef>
          <a:fontRef idx="minor">
            <a:schemeClr val="tx1"/>
          </a:fontRef>
        </p:style>
      </p:cxnSp>
      <p:sp>
        <p:nvSpPr>
          <p:cNvPr id="29" name="CuadroTexto 28">
            <a:extLst>
              <a:ext uri="{FF2B5EF4-FFF2-40B4-BE49-F238E27FC236}">
                <a16:creationId xmlns:a16="http://schemas.microsoft.com/office/drawing/2014/main" id="{D4FB0A35-4B2F-48DF-A055-1802EDDAC2A9}"/>
              </a:ext>
            </a:extLst>
          </p:cNvPr>
          <p:cNvSpPr txBox="1"/>
          <p:nvPr/>
        </p:nvSpPr>
        <p:spPr>
          <a:xfrm>
            <a:off x="8700633" y="4604950"/>
            <a:ext cx="884689" cy="300082"/>
          </a:xfrm>
          <a:prstGeom prst="rect">
            <a:avLst/>
          </a:prstGeom>
          <a:noFill/>
        </p:spPr>
        <p:txBody>
          <a:bodyPr wrap="square" rtlCol="0">
            <a:spAutoFit/>
          </a:bodyPr>
          <a:lstStyle/>
          <a:p>
            <a:r>
              <a:rPr lang="es-AR" sz="1350" dirty="0">
                <a:solidFill>
                  <a:prstClr val="black"/>
                </a:solidFill>
                <a:latin typeface="Calibri"/>
              </a:rPr>
              <a:t>Servicios</a:t>
            </a:r>
            <a:endParaRPr lang="es-ES" sz="1350" dirty="0">
              <a:solidFill>
                <a:prstClr val="black"/>
              </a:solidFill>
              <a:latin typeface="Calibri"/>
            </a:endParaRPr>
          </a:p>
        </p:txBody>
      </p:sp>
      <p:cxnSp>
        <p:nvCxnSpPr>
          <p:cNvPr id="35" name="Conector recto 34">
            <a:extLst>
              <a:ext uri="{FF2B5EF4-FFF2-40B4-BE49-F238E27FC236}">
                <a16:creationId xmlns:a16="http://schemas.microsoft.com/office/drawing/2014/main" id="{C66DC71E-0E56-4F40-8FE9-78C9CE28DBA8}"/>
              </a:ext>
            </a:extLst>
          </p:cNvPr>
          <p:cNvCxnSpPr>
            <a:cxnSpLocks/>
          </p:cNvCxnSpPr>
          <p:nvPr/>
        </p:nvCxnSpPr>
        <p:spPr>
          <a:xfrm>
            <a:off x="4777581" y="4852624"/>
            <a:ext cx="0" cy="555400"/>
          </a:xfrm>
          <a:prstGeom prst="line">
            <a:avLst/>
          </a:prstGeom>
        </p:spPr>
        <p:style>
          <a:lnRef idx="1">
            <a:schemeClr val="accent6"/>
          </a:lnRef>
          <a:fillRef idx="0">
            <a:schemeClr val="accent6"/>
          </a:fillRef>
          <a:effectRef idx="0">
            <a:schemeClr val="accent6"/>
          </a:effectRef>
          <a:fontRef idx="minor">
            <a:schemeClr val="tx1"/>
          </a:fontRef>
        </p:style>
      </p:cxnSp>
      <p:cxnSp>
        <p:nvCxnSpPr>
          <p:cNvPr id="40" name="Conector recto de flecha 39">
            <a:extLst>
              <a:ext uri="{FF2B5EF4-FFF2-40B4-BE49-F238E27FC236}">
                <a16:creationId xmlns:a16="http://schemas.microsoft.com/office/drawing/2014/main" id="{560032E5-7DA7-4C48-837D-EE51E54C40EB}"/>
              </a:ext>
            </a:extLst>
          </p:cNvPr>
          <p:cNvCxnSpPr>
            <a:cxnSpLocks/>
          </p:cNvCxnSpPr>
          <p:nvPr/>
        </p:nvCxnSpPr>
        <p:spPr>
          <a:xfrm flipH="1">
            <a:off x="6827837" y="5422809"/>
            <a:ext cx="242889" cy="0"/>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42" name="Conector recto de flecha 41">
            <a:extLst>
              <a:ext uri="{FF2B5EF4-FFF2-40B4-BE49-F238E27FC236}">
                <a16:creationId xmlns:a16="http://schemas.microsoft.com/office/drawing/2014/main" id="{E1DE4AB8-54D6-458E-928B-D76EDC91BE65}"/>
              </a:ext>
            </a:extLst>
          </p:cNvPr>
          <p:cNvCxnSpPr>
            <a:cxnSpLocks/>
          </p:cNvCxnSpPr>
          <p:nvPr/>
        </p:nvCxnSpPr>
        <p:spPr>
          <a:xfrm>
            <a:off x="4777582" y="5399701"/>
            <a:ext cx="935830" cy="0"/>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45" name="Conector recto 44">
            <a:extLst>
              <a:ext uri="{FF2B5EF4-FFF2-40B4-BE49-F238E27FC236}">
                <a16:creationId xmlns:a16="http://schemas.microsoft.com/office/drawing/2014/main" id="{260CF2B1-99B7-4A9C-B4E0-5E3A23C9519F}"/>
              </a:ext>
            </a:extLst>
          </p:cNvPr>
          <p:cNvCxnSpPr>
            <a:cxnSpLocks/>
          </p:cNvCxnSpPr>
          <p:nvPr/>
        </p:nvCxnSpPr>
        <p:spPr>
          <a:xfrm flipH="1">
            <a:off x="6827838" y="5767024"/>
            <a:ext cx="585789" cy="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47" name="Conector recto 46">
            <a:extLst>
              <a:ext uri="{FF2B5EF4-FFF2-40B4-BE49-F238E27FC236}">
                <a16:creationId xmlns:a16="http://schemas.microsoft.com/office/drawing/2014/main" id="{1C8801C3-093E-448D-810A-C20356E6B839}"/>
              </a:ext>
            </a:extLst>
          </p:cNvPr>
          <p:cNvCxnSpPr>
            <a:cxnSpLocks/>
          </p:cNvCxnSpPr>
          <p:nvPr/>
        </p:nvCxnSpPr>
        <p:spPr>
          <a:xfrm>
            <a:off x="4641850" y="4852624"/>
            <a:ext cx="0" cy="91440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60" name="Conector recto 59">
            <a:extLst>
              <a:ext uri="{FF2B5EF4-FFF2-40B4-BE49-F238E27FC236}">
                <a16:creationId xmlns:a16="http://schemas.microsoft.com/office/drawing/2014/main" id="{C6E52C8E-A8E8-40C6-93A2-2832C3C9817B}"/>
              </a:ext>
            </a:extLst>
          </p:cNvPr>
          <p:cNvCxnSpPr>
            <a:cxnSpLocks/>
          </p:cNvCxnSpPr>
          <p:nvPr/>
        </p:nvCxnSpPr>
        <p:spPr>
          <a:xfrm>
            <a:off x="4641851" y="5767024"/>
            <a:ext cx="1071561" cy="0"/>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sp>
        <p:nvSpPr>
          <p:cNvPr id="28" name="Rectángulo 27">
            <a:extLst>
              <a:ext uri="{FF2B5EF4-FFF2-40B4-BE49-F238E27FC236}">
                <a16:creationId xmlns:a16="http://schemas.microsoft.com/office/drawing/2014/main" id="{E83EFEC1-4D74-4FFD-A5CD-EF325BF00C05}"/>
              </a:ext>
            </a:extLst>
          </p:cNvPr>
          <p:cNvSpPr/>
          <p:nvPr/>
        </p:nvSpPr>
        <p:spPr>
          <a:xfrm>
            <a:off x="6758665" y="4170995"/>
            <a:ext cx="1114427" cy="4572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s-AR" sz="1200" dirty="0">
                <a:solidFill>
                  <a:prstClr val="white"/>
                </a:solidFill>
                <a:latin typeface="Calibri"/>
              </a:rPr>
              <a:t>Prestador 2</a:t>
            </a:r>
            <a:endParaRPr lang="es-ES" sz="1200" dirty="0">
              <a:solidFill>
                <a:prstClr val="white"/>
              </a:solidFill>
              <a:latin typeface="Calibri"/>
            </a:endParaRPr>
          </a:p>
        </p:txBody>
      </p:sp>
      <p:sp>
        <p:nvSpPr>
          <p:cNvPr id="31" name="CuadroTexto 30">
            <a:extLst>
              <a:ext uri="{FF2B5EF4-FFF2-40B4-BE49-F238E27FC236}">
                <a16:creationId xmlns:a16="http://schemas.microsoft.com/office/drawing/2014/main" id="{D6214959-8D87-486D-8603-39BFC7D40B8F}"/>
              </a:ext>
            </a:extLst>
          </p:cNvPr>
          <p:cNvSpPr txBox="1"/>
          <p:nvPr/>
        </p:nvSpPr>
        <p:spPr>
          <a:xfrm>
            <a:off x="6794386" y="4635098"/>
            <a:ext cx="1042985" cy="20774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AR" sz="750" dirty="0">
                <a:solidFill>
                  <a:prstClr val="black"/>
                </a:solidFill>
                <a:latin typeface="Calibri"/>
              </a:rPr>
              <a:t>Socio</a:t>
            </a:r>
            <a:endParaRPr lang="es-ES" sz="750" dirty="0">
              <a:solidFill>
                <a:prstClr val="black"/>
              </a:solidFill>
              <a:latin typeface="Calibri"/>
            </a:endParaRPr>
          </a:p>
        </p:txBody>
      </p:sp>
      <p:cxnSp>
        <p:nvCxnSpPr>
          <p:cNvPr id="34" name="Conector recto 33">
            <a:extLst>
              <a:ext uri="{FF2B5EF4-FFF2-40B4-BE49-F238E27FC236}">
                <a16:creationId xmlns:a16="http://schemas.microsoft.com/office/drawing/2014/main" id="{0FBC5AF8-500D-4663-8246-50652D8DF738}"/>
              </a:ext>
            </a:extLst>
          </p:cNvPr>
          <p:cNvCxnSpPr>
            <a:cxnSpLocks/>
          </p:cNvCxnSpPr>
          <p:nvPr/>
        </p:nvCxnSpPr>
        <p:spPr>
          <a:xfrm>
            <a:off x="7070725" y="4836194"/>
            <a:ext cx="0" cy="588261"/>
          </a:xfrm>
          <a:prstGeom prst="line">
            <a:avLst/>
          </a:prstGeom>
        </p:spPr>
        <p:style>
          <a:lnRef idx="1">
            <a:schemeClr val="accent6"/>
          </a:lnRef>
          <a:fillRef idx="0">
            <a:schemeClr val="accent6"/>
          </a:fillRef>
          <a:effectRef idx="0">
            <a:schemeClr val="accent6"/>
          </a:effectRef>
          <a:fontRef idx="minor">
            <a:schemeClr val="tx1"/>
          </a:fontRef>
        </p:style>
      </p:cxnSp>
      <p:cxnSp>
        <p:nvCxnSpPr>
          <p:cNvPr id="37" name="Conector recto 36">
            <a:extLst>
              <a:ext uri="{FF2B5EF4-FFF2-40B4-BE49-F238E27FC236}">
                <a16:creationId xmlns:a16="http://schemas.microsoft.com/office/drawing/2014/main" id="{D8015D9D-A263-41A3-B660-79FA922FD6F8}"/>
              </a:ext>
            </a:extLst>
          </p:cNvPr>
          <p:cNvCxnSpPr>
            <a:cxnSpLocks/>
          </p:cNvCxnSpPr>
          <p:nvPr/>
        </p:nvCxnSpPr>
        <p:spPr>
          <a:xfrm>
            <a:off x="7413625" y="4942502"/>
            <a:ext cx="0" cy="824523"/>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pic>
        <p:nvPicPr>
          <p:cNvPr id="7" name="Imagen 6" descr="Imagen que contiene cuchillo, luz&#10;&#10;Descripción generada automáticamente">
            <a:extLst>
              <a:ext uri="{FF2B5EF4-FFF2-40B4-BE49-F238E27FC236}">
                <a16:creationId xmlns:a16="http://schemas.microsoft.com/office/drawing/2014/main" id="{A4C7BC6B-F012-421F-A8BC-16D9138E1710}"/>
              </a:ext>
            </a:extLst>
          </p:cNvPr>
          <p:cNvPicPr>
            <a:picLocks noChangeAspect="1"/>
          </p:cNvPicPr>
          <p:nvPr/>
        </p:nvPicPr>
        <p:blipFill>
          <a:blip r:embed="rId3"/>
          <a:stretch>
            <a:fillRect/>
          </a:stretch>
        </p:blipFill>
        <p:spPr>
          <a:xfrm>
            <a:off x="5567543" y="4161580"/>
            <a:ext cx="1143370" cy="856614"/>
          </a:xfrm>
          <a:prstGeom prst="rect">
            <a:avLst/>
          </a:prstGeom>
        </p:spPr>
      </p:pic>
    </p:spTree>
    <p:extLst>
      <p:ext uri="{BB962C8B-B14F-4D97-AF65-F5344CB8AC3E}">
        <p14:creationId xmlns:p14="http://schemas.microsoft.com/office/powerpoint/2010/main" val="27842446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AR" sz="1501"/>
              <a:t>EP </a:t>
            </a:r>
            <a:r>
              <a:rPr lang="es-AR" sz="1501" dirty="0"/>
              <a:t>de Servicios Comentarios finales</a:t>
            </a:r>
            <a:endParaRPr lang="es-AR" sz="1351" dirty="0"/>
          </a:p>
        </p:txBody>
      </p:sp>
      <p:sp>
        <p:nvSpPr>
          <p:cNvPr id="3" name="Rectángulo 2">
            <a:extLst>
              <a:ext uri="{FF2B5EF4-FFF2-40B4-BE49-F238E27FC236}">
                <a16:creationId xmlns:a16="http://schemas.microsoft.com/office/drawing/2014/main" id="{005A1005-3B2A-4B43-82F5-8B6623468A61}"/>
              </a:ext>
            </a:extLst>
          </p:cNvPr>
          <p:cNvSpPr/>
          <p:nvPr/>
        </p:nvSpPr>
        <p:spPr>
          <a:xfrm>
            <a:off x="2012511" y="3429000"/>
            <a:ext cx="1943100" cy="1085850"/>
          </a:xfrm>
          <a:prstGeom prst="rect">
            <a:avLst/>
          </a:prstGeom>
          <a:ln w="38100">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algn="ctr"/>
            <a:r>
              <a:rPr lang="es-AR" b="1" dirty="0">
                <a:solidFill>
                  <a:prstClr val="black"/>
                </a:solidFill>
                <a:latin typeface="Times New Roman" panose="02020603050405020304" pitchFamily="18" charset="0"/>
                <a:cs typeface="Times New Roman" panose="02020603050405020304" pitchFamily="18" charset="0"/>
              </a:rPr>
              <a:t>Comentarios finales</a:t>
            </a:r>
            <a:endParaRPr lang="es-ES" b="1" dirty="0">
              <a:solidFill>
                <a:prstClr val="black"/>
              </a:solidFill>
              <a:latin typeface="Times New Roman" panose="02020603050405020304" pitchFamily="18" charset="0"/>
              <a:cs typeface="Times New Roman" panose="02020603050405020304" pitchFamily="18" charset="0"/>
            </a:endParaRPr>
          </a:p>
        </p:txBody>
      </p:sp>
      <p:sp>
        <p:nvSpPr>
          <p:cNvPr id="12" name="Abrir corchete 11">
            <a:extLst>
              <a:ext uri="{FF2B5EF4-FFF2-40B4-BE49-F238E27FC236}">
                <a16:creationId xmlns:a16="http://schemas.microsoft.com/office/drawing/2014/main" id="{BD538F47-DFB3-491E-8516-8DE963E24655}"/>
              </a:ext>
            </a:extLst>
          </p:cNvPr>
          <p:cNvSpPr/>
          <p:nvPr/>
        </p:nvSpPr>
        <p:spPr>
          <a:xfrm>
            <a:off x="4098925" y="2286000"/>
            <a:ext cx="800100" cy="3543300"/>
          </a:xfrm>
          <a:prstGeom prst="leftBracket">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s-ES" sz="1350">
              <a:solidFill>
                <a:prstClr val="black"/>
              </a:solidFill>
              <a:latin typeface="Calibri"/>
            </a:endParaRPr>
          </a:p>
        </p:txBody>
      </p:sp>
      <p:cxnSp>
        <p:nvCxnSpPr>
          <p:cNvPr id="15" name="Conector recto 14">
            <a:extLst>
              <a:ext uri="{FF2B5EF4-FFF2-40B4-BE49-F238E27FC236}">
                <a16:creationId xmlns:a16="http://schemas.microsoft.com/office/drawing/2014/main" id="{6D8CC109-2ADD-47C7-A210-D6D834612F05}"/>
              </a:ext>
            </a:extLst>
          </p:cNvPr>
          <p:cNvCxnSpPr>
            <a:stCxn id="3" idx="3"/>
          </p:cNvCxnSpPr>
          <p:nvPr/>
        </p:nvCxnSpPr>
        <p:spPr>
          <a:xfrm>
            <a:off x="3955611" y="3971925"/>
            <a:ext cx="171450" cy="0"/>
          </a:xfrm>
          <a:prstGeom prst="line">
            <a:avLst/>
          </a:prstGeom>
        </p:spPr>
        <p:style>
          <a:lnRef idx="2">
            <a:schemeClr val="dk1"/>
          </a:lnRef>
          <a:fillRef idx="0">
            <a:schemeClr val="dk1"/>
          </a:fillRef>
          <a:effectRef idx="1">
            <a:schemeClr val="dk1"/>
          </a:effectRef>
          <a:fontRef idx="minor">
            <a:schemeClr val="tx1"/>
          </a:fontRef>
        </p:style>
      </p:cxnSp>
      <p:sp>
        <p:nvSpPr>
          <p:cNvPr id="13" name="6 CuadroTexto">
            <a:extLst>
              <a:ext uri="{FF2B5EF4-FFF2-40B4-BE49-F238E27FC236}">
                <a16:creationId xmlns:a16="http://schemas.microsoft.com/office/drawing/2014/main" id="{12DA4657-43C0-4678-B81D-F88242F78E52}"/>
              </a:ext>
            </a:extLst>
          </p:cNvPr>
          <p:cNvSpPr txBox="1"/>
          <p:nvPr/>
        </p:nvSpPr>
        <p:spPr>
          <a:xfrm>
            <a:off x="5042339" y="2156163"/>
            <a:ext cx="5087378" cy="507831"/>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ES" sz="1350" b="1" dirty="0">
                <a:solidFill>
                  <a:prstClr val="black"/>
                </a:solidFill>
                <a:latin typeface="Calibri"/>
              </a:rPr>
              <a:t>Asistencia técnica, programadores. Intermediación de empresas de servicios eventuales.</a:t>
            </a:r>
            <a:endParaRPr lang="es-ES" sz="1050" b="1" dirty="0">
              <a:solidFill>
                <a:prstClr val="black"/>
              </a:solidFill>
              <a:latin typeface="Calibri"/>
            </a:endParaRPr>
          </a:p>
        </p:txBody>
      </p:sp>
      <p:sp>
        <p:nvSpPr>
          <p:cNvPr id="14" name="6 CuadroTexto">
            <a:extLst>
              <a:ext uri="{FF2B5EF4-FFF2-40B4-BE49-F238E27FC236}">
                <a16:creationId xmlns:a16="http://schemas.microsoft.com/office/drawing/2014/main" id="{0D47D755-6031-4836-B86F-1CA828653880}"/>
              </a:ext>
            </a:extLst>
          </p:cNvPr>
          <p:cNvSpPr txBox="1"/>
          <p:nvPr/>
        </p:nvSpPr>
        <p:spPr>
          <a:xfrm>
            <a:off x="5068805" y="2690429"/>
            <a:ext cx="5060912" cy="1408078"/>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b="1" i="1" dirty="0">
                <a:solidFill>
                  <a:prstClr val="black"/>
                </a:solidFill>
                <a:latin typeface="Calibri"/>
              </a:rPr>
              <a:t>Diferencias con artículos de los Modelos de Convenio y CDIS suscriptos por Argentina:</a:t>
            </a:r>
          </a:p>
          <a:p>
            <a:pPr marL="269097" indent="-214313" algn="ctr">
              <a:spcAft>
                <a:spcPts val="900"/>
              </a:spcAft>
              <a:buFontTx/>
              <a:buChar char="-"/>
            </a:pPr>
            <a:r>
              <a:rPr lang="es-AR" sz="1050" b="1" i="1" dirty="0">
                <a:solidFill>
                  <a:prstClr val="black"/>
                </a:solidFill>
                <a:latin typeface="Calibri"/>
              </a:rPr>
              <a:t>OCDE</a:t>
            </a:r>
            <a:r>
              <a:rPr lang="es-AR" sz="1050" b="1" dirty="0">
                <a:solidFill>
                  <a:prstClr val="black"/>
                </a:solidFill>
                <a:latin typeface="Calibri"/>
              </a:rPr>
              <a:t>: </a:t>
            </a:r>
            <a:r>
              <a:rPr lang="es-AR" sz="1050" i="1" dirty="0">
                <a:solidFill>
                  <a:prstClr val="black"/>
                </a:solidFill>
                <a:latin typeface="Calibri"/>
              </a:rPr>
              <a:t>No se incluye. En los comentarios se permiten alternativas, pero se hace hincapié en mismo proyecto o proyectos conexos</a:t>
            </a:r>
          </a:p>
          <a:p>
            <a:pPr marL="54785" algn="ctr">
              <a:spcAft>
                <a:spcPts val="900"/>
              </a:spcAft>
            </a:pPr>
            <a:r>
              <a:rPr lang="es-AR" sz="1050" b="1" i="1" dirty="0">
                <a:solidFill>
                  <a:prstClr val="black"/>
                </a:solidFill>
                <a:latin typeface="Calibri"/>
              </a:rPr>
              <a:t>- ONU: </a:t>
            </a:r>
            <a:r>
              <a:rPr lang="es-AR" sz="1050" i="1" dirty="0">
                <a:solidFill>
                  <a:prstClr val="black"/>
                </a:solidFill>
                <a:latin typeface="Calibri"/>
              </a:rPr>
              <a:t>El conteo es por cada proyecto o proyecto conexo.</a:t>
            </a:r>
          </a:p>
          <a:p>
            <a:pPr marL="269097" indent="-214313" algn="ctr">
              <a:spcAft>
                <a:spcPts val="900"/>
              </a:spcAft>
              <a:buFontTx/>
              <a:buChar char="-"/>
            </a:pPr>
            <a:r>
              <a:rPr lang="es-AR" sz="1050" b="1" i="1" dirty="0" err="1">
                <a:solidFill>
                  <a:prstClr val="black"/>
                </a:solidFill>
                <a:latin typeface="Calibri"/>
              </a:rPr>
              <a:t>CDIs</a:t>
            </a:r>
            <a:r>
              <a:rPr lang="es-AR" sz="1050" b="1" i="1" dirty="0">
                <a:solidFill>
                  <a:prstClr val="black"/>
                </a:solidFill>
                <a:latin typeface="Calibri"/>
              </a:rPr>
              <a:t>: </a:t>
            </a:r>
            <a:r>
              <a:rPr lang="es-AR" sz="1050" i="1" dirty="0">
                <a:solidFill>
                  <a:prstClr val="black"/>
                </a:solidFill>
                <a:latin typeface="Calibri"/>
              </a:rPr>
              <a:t>No incluyen previsión alguna(Ej. Italia, Brasil), se refieren al mismo proyecto o proyecto conexo (Ej. Suiza), se cuentan en meses (ej. suiza) o en días (ej. Australia)</a:t>
            </a:r>
            <a:endParaRPr lang="es-ES" sz="1050" b="1" dirty="0">
              <a:solidFill>
                <a:prstClr val="black"/>
              </a:solidFill>
              <a:latin typeface="Calibri"/>
            </a:endParaRPr>
          </a:p>
        </p:txBody>
      </p:sp>
      <p:sp>
        <p:nvSpPr>
          <p:cNvPr id="16" name="6 CuadroTexto">
            <a:extLst>
              <a:ext uri="{FF2B5EF4-FFF2-40B4-BE49-F238E27FC236}">
                <a16:creationId xmlns:a16="http://schemas.microsoft.com/office/drawing/2014/main" id="{BB361089-87B9-450D-81DC-F77B64C34E3F}"/>
              </a:ext>
            </a:extLst>
          </p:cNvPr>
          <p:cNvSpPr txBox="1"/>
          <p:nvPr/>
        </p:nvSpPr>
        <p:spPr>
          <a:xfrm>
            <a:off x="5063530" y="4213255"/>
            <a:ext cx="5087378" cy="1523494"/>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b="1" i="1" dirty="0">
                <a:solidFill>
                  <a:prstClr val="black"/>
                </a:solidFill>
                <a:latin typeface="Calibri"/>
              </a:rPr>
              <a:t>Cuestiones relevantes a verificar</a:t>
            </a:r>
          </a:p>
          <a:p>
            <a:pPr marL="269097" indent="-214313" algn="ctr">
              <a:spcAft>
                <a:spcPts val="900"/>
              </a:spcAft>
              <a:buFontTx/>
              <a:buChar char="-"/>
            </a:pPr>
            <a:r>
              <a:rPr lang="es-AR" sz="1050" i="1" dirty="0">
                <a:solidFill>
                  <a:prstClr val="black"/>
                </a:solidFill>
                <a:latin typeface="Calibri"/>
              </a:rPr>
              <a:t>Tratar de reducir los días de presencia física. Vacaciones/licencias al finalizar proyectos. Respaldo documental</a:t>
            </a:r>
          </a:p>
          <a:p>
            <a:pPr marL="269097" indent="-214313" algn="ctr">
              <a:spcAft>
                <a:spcPts val="900"/>
              </a:spcAft>
              <a:buFontTx/>
              <a:buChar char="-"/>
            </a:pPr>
            <a:r>
              <a:rPr lang="es-AR" sz="1050" i="1" dirty="0">
                <a:solidFill>
                  <a:prstClr val="black"/>
                </a:solidFill>
                <a:latin typeface="Calibri"/>
              </a:rPr>
              <a:t>Buscar elementos diferenciadores en casos de varios proyectos.</a:t>
            </a:r>
          </a:p>
          <a:p>
            <a:pPr marL="269097" indent="-214313" algn="ctr">
              <a:spcAft>
                <a:spcPts val="900"/>
              </a:spcAft>
              <a:buFontTx/>
              <a:buChar char="-"/>
            </a:pPr>
            <a:r>
              <a:rPr lang="es-AR" sz="1050" i="1" dirty="0">
                <a:solidFill>
                  <a:prstClr val="black"/>
                </a:solidFill>
                <a:latin typeface="Calibri"/>
              </a:rPr>
              <a:t>Riesgos laborales/seguridad social</a:t>
            </a:r>
          </a:p>
          <a:p>
            <a:pPr marL="269097" indent="-214313" algn="ctr">
              <a:spcAft>
                <a:spcPts val="900"/>
              </a:spcAft>
              <a:buFontTx/>
              <a:buChar char="-"/>
            </a:pPr>
            <a:r>
              <a:rPr lang="es-AR" sz="1050" i="1" dirty="0">
                <a:solidFill>
                  <a:prstClr val="black"/>
                </a:solidFill>
                <a:latin typeface="Calibri"/>
              </a:rPr>
              <a:t>¿Constitución de una subsidiaria o sucursal?</a:t>
            </a:r>
            <a:endParaRPr lang="es-ES" sz="1050" dirty="0">
              <a:solidFill>
                <a:prstClr val="black"/>
              </a:solidFill>
              <a:latin typeface="Calibri"/>
            </a:endParaRPr>
          </a:p>
        </p:txBody>
      </p:sp>
    </p:spTree>
    <p:extLst>
      <p:ext uri="{BB962C8B-B14F-4D97-AF65-F5344CB8AC3E}">
        <p14:creationId xmlns:p14="http://schemas.microsoft.com/office/powerpoint/2010/main" val="35606589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AR" sz="1501"/>
              <a:t>EP </a:t>
            </a:r>
            <a:r>
              <a:rPr lang="es-AR" sz="1501" dirty="0"/>
              <a:t>Agente (art. 22, sexto y séptimo párrafos)</a:t>
            </a:r>
            <a:endParaRPr lang="es-AR" sz="1351" dirty="0"/>
          </a:p>
        </p:txBody>
      </p:sp>
      <p:sp>
        <p:nvSpPr>
          <p:cNvPr id="3" name="Rectángulo 2">
            <a:extLst>
              <a:ext uri="{FF2B5EF4-FFF2-40B4-BE49-F238E27FC236}">
                <a16:creationId xmlns:a16="http://schemas.microsoft.com/office/drawing/2014/main" id="{005A1005-3B2A-4B43-82F5-8B6623468A61}"/>
              </a:ext>
            </a:extLst>
          </p:cNvPr>
          <p:cNvSpPr/>
          <p:nvPr/>
        </p:nvSpPr>
        <p:spPr>
          <a:xfrm>
            <a:off x="1984375" y="3429000"/>
            <a:ext cx="1943100" cy="1085850"/>
          </a:xfrm>
          <a:prstGeom prst="rect">
            <a:avLst/>
          </a:prstGeom>
          <a:ln w="38100">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algn="ctr"/>
            <a:r>
              <a:rPr lang="es-AR" b="1" dirty="0">
                <a:solidFill>
                  <a:prstClr val="black"/>
                </a:solidFill>
                <a:latin typeface="Times New Roman" panose="02020603050405020304" pitchFamily="18" charset="0"/>
                <a:cs typeface="Times New Roman" panose="02020603050405020304" pitchFamily="18" charset="0"/>
              </a:rPr>
              <a:t>Requisitos</a:t>
            </a:r>
            <a:endParaRPr lang="es-ES" b="1" dirty="0">
              <a:solidFill>
                <a:prstClr val="black"/>
              </a:solidFill>
              <a:latin typeface="Times New Roman" panose="02020603050405020304" pitchFamily="18" charset="0"/>
              <a:cs typeface="Times New Roman" panose="02020603050405020304" pitchFamily="18" charset="0"/>
            </a:endParaRPr>
          </a:p>
        </p:txBody>
      </p:sp>
      <p:sp>
        <p:nvSpPr>
          <p:cNvPr id="12" name="Abrir corchete 11">
            <a:extLst>
              <a:ext uri="{FF2B5EF4-FFF2-40B4-BE49-F238E27FC236}">
                <a16:creationId xmlns:a16="http://schemas.microsoft.com/office/drawing/2014/main" id="{BD538F47-DFB3-491E-8516-8DE963E24655}"/>
              </a:ext>
            </a:extLst>
          </p:cNvPr>
          <p:cNvSpPr/>
          <p:nvPr/>
        </p:nvSpPr>
        <p:spPr>
          <a:xfrm>
            <a:off x="4098925" y="2286000"/>
            <a:ext cx="800100" cy="3543300"/>
          </a:xfrm>
          <a:prstGeom prst="leftBracket">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s-ES" sz="1350">
              <a:solidFill>
                <a:prstClr val="black"/>
              </a:solidFill>
              <a:latin typeface="Calibri"/>
            </a:endParaRPr>
          </a:p>
        </p:txBody>
      </p:sp>
      <p:cxnSp>
        <p:nvCxnSpPr>
          <p:cNvPr id="15" name="Conector recto 14">
            <a:extLst>
              <a:ext uri="{FF2B5EF4-FFF2-40B4-BE49-F238E27FC236}">
                <a16:creationId xmlns:a16="http://schemas.microsoft.com/office/drawing/2014/main" id="{6D8CC109-2ADD-47C7-A210-D6D834612F05}"/>
              </a:ext>
            </a:extLst>
          </p:cNvPr>
          <p:cNvCxnSpPr>
            <a:stCxn id="3" idx="3"/>
          </p:cNvCxnSpPr>
          <p:nvPr/>
        </p:nvCxnSpPr>
        <p:spPr>
          <a:xfrm>
            <a:off x="3927475" y="3971925"/>
            <a:ext cx="171450" cy="0"/>
          </a:xfrm>
          <a:prstGeom prst="line">
            <a:avLst/>
          </a:prstGeom>
        </p:spPr>
        <p:style>
          <a:lnRef idx="2">
            <a:schemeClr val="dk1"/>
          </a:lnRef>
          <a:fillRef idx="0">
            <a:schemeClr val="dk1"/>
          </a:fillRef>
          <a:effectRef idx="1">
            <a:schemeClr val="dk1"/>
          </a:effectRef>
          <a:fontRef idx="minor">
            <a:schemeClr val="tx1"/>
          </a:fontRef>
        </p:style>
      </p:cxnSp>
      <p:sp>
        <p:nvSpPr>
          <p:cNvPr id="20" name="6 CuadroTexto">
            <a:extLst>
              <a:ext uri="{FF2B5EF4-FFF2-40B4-BE49-F238E27FC236}">
                <a16:creationId xmlns:a16="http://schemas.microsoft.com/office/drawing/2014/main" id="{0EE7AB4E-898A-4DEB-85D5-3AF5998948F8}"/>
              </a:ext>
            </a:extLst>
          </p:cNvPr>
          <p:cNvSpPr txBox="1"/>
          <p:nvPr/>
        </p:nvSpPr>
        <p:spPr>
          <a:xfrm>
            <a:off x="4270375" y="2409051"/>
            <a:ext cx="6000750" cy="300082"/>
          </a:xfrm>
          <a:prstGeom prst="rect">
            <a:avLst/>
          </a:prstGeom>
          <a:solidFill>
            <a:schemeClr val="bg2">
              <a:lumMod val="9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350" b="1" dirty="0">
                <a:solidFill>
                  <a:prstClr val="black">
                    <a:lumMod val="65000"/>
                    <a:lumOff val="35000"/>
                  </a:prstClr>
                </a:solidFill>
                <a:latin typeface="Calibri"/>
              </a:rPr>
              <a:t>Existe establecimiento permanente cuando:</a:t>
            </a:r>
            <a:endParaRPr lang="es-ES" sz="1350" b="1" dirty="0">
              <a:solidFill>
                <a:prstClr val="black">
                  <a:lumMod val="65000"/>
                  <a:lumOff val="35000"/>
                </a:prstClr>
              </a:solidFill>
              <a:latin typeface="Calibri"/>
            </a:endParaRPr>
          </a:p>
        </p:txBody>
      </p:sp>
      <p:grpSp>
        <p:nvGrpSpPr>
          <p:cNvPr id="5" name="Grupo 4">
            <a:extLst>
              <a:ext uri="{FF2B5EF4-FFF2-40B4-BE49-F238E27FC236}">
                <a16:creationId xmlns:a16="http://schemas.microsoft.com/office/drawing/2014/main" id="{E9EC0DC0-B7F0-4DAC-903E-1EA62C6C579F}"/>
              </a:ext>
            </a:extLst>
          </p:cNvPr>
          <p:cNvGrpSpPr/>
          <p:nvPr/>
        </p:nvGrpSpPr>
        <p:grpSpPr>
          <a:xfrm>
            <a:off x="4270375" y="2801957"/>
            <a:ext cx="6000750" cy="2865706"/>
            <a:chOff x="4314293" y="2677566"/>
            <a:chExt cx="6783170" cy="3554573"/>
          </a:xfrm>
        </p:grpSpPr>
        <p:sp>
          <p:nvSpPr>
            <p:cNvPr id="13" name="6 CuadroTexto">
              <a:extLst>
                <a:ext uri="{FF2B5EF4-FFF2-40B4-BE49-F238E27FC236}">
                  <a16:creationId xmlns:a16="http://schemas.microsoft.com/office/drawing/2014/main" id="{12DA4657-43C0-4678-B81D-F88242F78E52}"/>
                </a:ext>
              </a:extLst>
            </p:cNvPr>
            <p:cNvSpPr txBox="1"/>
            <p:nvPr/>
          </p:nvSpPr>
          <p:spPr>
            <a:xfrm>
              <a:off x="4314293" y="2677566"/>
              <a:ext cx="6783170" cy="1803820"/>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b="1" i="1" u="sng" dirty="0">
                  <a:solidFill>
                    <a:prstClr val="black"/>
                  </a:solidFill>
                  <a:latin typeface="Calibri"/>
                </a:rPr>
                <a:t>Elemento personal</a:t>
              </a:r>
              <a:r>
                <a:rPr lang="es-AR" sz="1050" b="1" i="1" dirty="0">
                  <a:solidFill>
                    <a:prstClr val="black"/>
                  </a:solidFill>
                  <a:latin typeface="Calibri"/>
                </a:rPr>
                <a:t>: </a:t>
              </a:r>
            </a:p>
            <a:p>
              <a:pPr marL="54785" algn="ctr">
                <a:spcAft>
                  <a:spcPts val="900"/>
                </a:spcAft>
              </a:pPr>
              <a:r>
                <a:rPr lang="es-ES" sz="1050">
                  <a:solidFill>
                    <a:prstClr val="black"/>
                  </a:solidFill>
                  <a:latin typeface="Calibri"/>
                </a:rPr>
                <a:t>Un sujeto actúa </a:t>
              </a:r>
              <a:r>
                <a:rPr lang="es-ES" sz="1050" dirty="0">
                  <a:solidFill>
                    <a:prstClr val="black"/>
                  </a:solidFill>
                  <a:latin typeface="Calibri"/>
                </a:rPr>
                <a:t>en </a:t>
              </a:r>
              <a:r>
                <a:rPr lang="es-ES" sz="1050">
                  <a:solidFill>
                    <a:prstClr val="black"/>
                  </a:solidFill>
                  <a:latin typeface="Calibri"/>
                </a:rPr>
                <a:t>Argentina por </a:t>
              </a:r>
              <a:r>
                <a:rPr lang="es-ES" sz="1050" dirty="0">
                  <a:solidFill>
                    <a:prstClr val="black"/>
                  </a:solidFill>
                  <a:latin typeface="Calibri"/>
                </a:rPr>
                <a:t>cuenta de un sujeto del exterior (</a:t>
              </a:r>
              <a:r>
                <a:rPr lang="en-US" sz="1050" dirty="0">
                  <a:solidFill>
                    <a:prstClr val="black"/>
                  </a:solidFill>
                  <a:latin typeface="Calibri"/>
                </a:rPr>
                <a:t>persona </a:t>
              </a:r>
              <a:r>
                <a:rPr lang="en-US" sz="1050" dirty="0" err="1">
                  <a:solidFill>
                    <a:prstClr val="black"/>
                  </a:solidFill>
                  <a:latin typeface="Calibri"/>
                </a:rPr>
                <a:t>humana</a:t>
              </a:r>
              <a:r>
                <a:rPr lang="en-US" sz="1050" dirty="0">
                  <a:solidFill>
                    <a:prstClr val="black"/>
                  </a:solidFill>
                  <a:latin typeface="Calibri"/>
                </a:rPr>
                <a:t>, </a:t>
              </a:r>
              <a:r>
                <a:rPr lang="en-US" sz="1050" dirty="0" err="1">
                  <a:solidFill>
                    <a:prstClr val="black"/>
                  </a:solidFill>
                  <a:latin typeface="Calibri"/>
                </a:rPr>
                <a:t>jurídica</a:t>
              </a:r>
              <a:r>
                <a:rPr lang="en-US" sz="1050" dirty="0">
                  <a:solidFill>
                    <a:prstClr val="black"/>
                  </a:solidFill>
                  <a:latin typeface="Calibri"/>
                </a:rPr>
                <a:t>, </a:t>
              </a:r>
              <a:r>
                <a:rPr lang="en-US" sz="1050" dirty="0" err="1">
                  <a:solidFill>
                    <a:prstClr val="black"/>
                  </a:solidFill>
                  <a:latin typeface="Calibri"/>
                </a:rPr>
                <a:t>entidad</a:t>
              </a:r>
              <a:r>
                <a:rPr lang="en-US" sz="1050" dirty="0">
                  <a:solidFill>
                    <a:prstClr val="black"/>
                  </a:solidFill>
                  <a:latin typeface="Calibri"/>
                </a:rPr>
                <a:t>, </a:t>
              </a:r>
              <a:r>
                <a:rPr lang="en-US" sz="1050" dirty="0" err="1">
                  <a:solidFill>
                    <a:prstClr val="black"/>
                  </a:solidFill>
                  <a:latin typeface="Calibri"/>
                </a:rPr>
                <a:t>patrimonio</a:t>
              </a:r>
              <a:r>
                <a:rPr lang="en-US" sz="1050" dirty="0">
                  <a:solidFill>
                    <a:prstClr val="black"/>
                  </a:solidFill>
                  <a:latin typeface="Calibri"/>
                </a:rPr>
                <a:t>).</a:t>
              </a:r>
            </a:p>
            <a:p>
              <a:pPr marL="54785" algn="ctr">
                <a:spcAft>
                  <a:spcPts val="900"/>
                </a:spcAft>
              </a:pPr>
              <a:r>
                <a:rPr lang="en-US" sz="1050" dirty="0">
                  <a:solidFill>
                    <a:prstClr val="black"/>
                  </a:solidFill>
                  <a:latin typeface="Calibri"/>
                </a:rPr>
                <a:t>No </a:t>
              </a:r>
              <a:r>
                <a:rPr lang="en-US" sz="1050" dirty="0" err="1">
                  <a:solidFill>
                    <a:prstClr val="black"/>
                  </a:solidFill>
                  <a:latin typeface="Calibri"/>
                </a:rPr>
                <a:t>tiene</a:t>
              </a:r>
              <a:r>
                <a:rPr lang="en-US" sz="1050" dirty="0">
                  <a:solidFill>
                    <a:prstClr val="black"/>
                  </a:solidFill>
                  <a:latin typeface="Calibri"/>
                </a:rPr>
                <a:t> status de </a:t>
              </a:r>
              <a:r>
                <a:rPr lang="en-US" sz="1050" dirty="0" err="1">
                  <a:solidFill>
                    <a:prstClr val="black"/>
                  </a:solidFill>
                  <a:latin typeface="Calibri"/>
                </a:rPr>
                <a:t>agente</a:t>
              </a:r>
              <a:r>
                <a:rPr lang="en-US" sz="1050" dirty="0">
                  <a:solidFill>
                    <a:prstClr val="black"/>
                  </a:solidFill>
                  <a:latin typeface="Calibri"/>
                </a:rPr>
                <a:t> </a:t>
              </a:r>
              <a:r>
                <a:rPr lang="en-US" sz="1050" dirty="0" err="1">
                  <a:solidFill>
                    <a:prstClr val="black"/>
                  </a:solidFill>
                  <a:latin typeface="Calibri"/>
                </a:rPr>
                <a:t>independiente</a:t>
              </a:r>
              <a:r>
                <a:rPr lang="en-US" sz="1050" dirty="0">
                  <a:solidFill>
                    <a:prstClr val="black"/>
                  </a:solidFill>
                  <a:latin typeface="Calibri"/>
                </a:rPr>
                <a:t>, </a:t>
              </a:r>
              <a:r>
                <a:rPr lang="en-US" sz="1050" dirty="0" err="1">
                  <a:solidFill>
                    <a:prstClr val="black"/>
                  </a:solidFill>
                  <a:latin typeface="Calibri"/>
                </a:rPr>
                <a:t>porque</a:t>
              </a:r>
              <a:r>
                <a:rPr lang="en-US" sz="1050" dirty="0">
                  <a:solidFill>
                    <a:prstClr val="black"/>
                  </a:solidFill>
                  <a:latin typeface="Calibri"/>
                </a:rPr>
                <a:t>: (</a:t>
              </a:r>
              <a:r>
                <a:rPr lang="en-US" sz="1050" dirty="0" err="1">
                  <a:solidFill>
                    <a:prstClr val="black"/>
                  </a:solidFill>
                  <a:latin typeface="Calibri"/>
                </a:rPr>
                <a:t>i</a:t>
              </a:r>
              <a:r>
                <a:rPr lang="en-US" sz="1050" dirty="0">
                  <a:solidFill>
                    <a:prstClr val="black"/>
                  </a:solidFill>
                  <a:latin typeface="Calibri"/>
                </a:rPr>
                <a:t>) no es un </a:t>
              </a:r>
              <a:r>
                <a:rPr lang="en-US" sz="1050" dirty="0" err="1">
                  <a:solidFill>
                    <a:prstClr val="black"/>
                  </a:solidFill>
                  <a:latin typeface="Calibri"/>
                </a:rPr>
                <a:t>comisionista</a:t>
              </a:r>
              <a:r>
                <a:rPr lang="en-US" sz="1050" dirty="0">
                  <a:solidFill>
                    <a:prstClr val="black"/>
                  </a:solidFill>
                  <a:latin typeface="Calibri"/>
                </a:rPr>
                <a:t> general, </a:t>
              </a:r>
              <a:r>
                <a:rPr lang="en-US" sz="1050" dirty="0" err="1">
                  <a:solidFill>
                    <a:prstClr val="black"/>
                  </a:solidFill>
                  <a:latin typeface="Calibri"/>
                </a:rPr>
                <a:t>corredor</a:t>
              </a:r>
              <a:r>
                <a:rPr lang="en-US" sz="1050" dirty="0">
                  <a:solidFill>
                    <a:prstClr val="black"/>
                  </a:solidFill>
                  <a:latin typeface="Calibri"/>
                </a:rPr>
                <a:t> o similar, o (ii) no </a:t>
              </a:r>
              <a:r>
                <a:rPr lang="en-US" sz="1050" dirty="0" err="1">
                  <a:solidFill>
                    <a:prstClr val="black"/>
                  </a:solidFill>
                  <a:latin typeface="Calibri"/>
                </a:rPr>
                <a:t>actúa</a:t>
              </a:r>
              <a:r>
                <a:rPr lang="en-US" sz="1050" dirty="0">
                  <a:solidFill>
                    <a:prstClr val="black"/>
                  </a:solidFill>
                  <a:latin typeface="Calibri"/>
                </a:rPr>
                <a:t> </a:t>
              </a:r>
              <a:r>
                <a:rPr lang="en-US" sz="1050" dirty="0" err="1">
                  <a:solidFill>
                    <a:prstClr val="black"/>
                  </a:solidFill>
                  <a:latin typeface="Calibri"/>
                </a:rPr>
                <a:t>en</a:t>
              </a:r>
              <a:r>
                <a:rPr lang="en-US" sz="1050" dirty="0">
                  <a:solidFill>
                    <a:prstClr val="black"/>
                  </a:solidFill>
                  <a:latin typeface="Calibri"/>
                </a:rPr>
                <a:t> el </a:t>
              </a:r>
              <a:r>
                <a:rPr lang="en-US" sz="1050" dirty="0" err="1">
                  <a:solidFill>
                    <a:prstClr val="black"/>
                  </a:solidFill>
                  <a:latin typeface="Calibri"/>
                </a:rPr>
                <a:t>curso</a:t>
              </a:r>
              <a:r>
                <a:rPr lang="en-US" sz="1050" dirty="0">
                  <a:solidFill>
                    <a:prstClr val="black"/>
                  </a:solidFill>
                  <a:latin typeface="Calibri"/>
                </a:rPr>
                <a:t> </a:t>
              </a:r>
              <a:r>
                <a:rPr lang="en-US" sz="1050" dirty="0" err="1">
                  <a:solidFill>
                    <a:prstClr val="black"/>
                  </a:solidFill>
                  <a:latin typeface="Calibri"/>
                </a:rPr>
                <a:t>ordinario</a:t>
              </a:r>
              <a:r>
                <a:rPr lang="en-US" sz="1050" dirty="0">
                  <a:solidFill>
                    <a:prstClr val="black"/>
                  </a:solidFill>
                  <a:latin typeface="Calibri"/>
                </a:rPr>
                <a:t> de </a:t>
              </a:r>
              <a:r>
                <a:rPr lang="en-US" sz="1050" dirty="0" err="1">
                  <a:solidFill>
                    <a:prstClr val="black"/>
                  </a:solidFill>
                  <a:latin typeface="Calibri"/>
                </a:rPr>
                <a:t>su</a:t>
              </a:r>
              <a:r>
                <a:rPr lang="en-US" sz="1050" dirty="0">
                  <a:solidFill>
                    <a:prstClr val="black"/>
                  </a:solidFill>
                  <a:latin typeface="Calibri"/>
                </a:rPr>
                <a:t> </a:t>
              </a:r>
              <a:r>
                <a:rPr lang="en-US" sz="1050" dirty="0" err="1">
                  <a:solidFill>
                    <a:prstClr val="black"/>
                  </a:solidFill>
                  <a:latin typeface="Calibri"/>
                </a:rPr>
                <a:t>actividad</a:t>
              </a:r>
              <a:r>
                <a:rPr lang="en-US" sz="1050" dirty="0">
                  <a:solidFill>
                    <a:prstClr val="black"/>
                  </a:solidFill>
                  <a:latin typeface="Calibri"/>
                </a:rPr>
                <a:t> o (iii) sus </a:t>
              </a:r>
              <a:r>
                <a:rPr lang="en-US" sz="1050" dirty="0" err="1">
                  <a:solidFill>
                    <a:prstClr val="black"/>
                  </a:solidFill>
                  <a:latin typeface="Calibri"/>
                </a:rPr>
                <a:t>operaciones</a:t>
              </a:r>
              <a:r>
                <a:rPr lang="en-US" sz="1050" dirty="0">
                  <a:solidFill>
                    <a:prstClr val="black"/>
                  </a:solidFill>
                  <a:latin typeface="Calibri"/>
                </a:rPr>
                <a:t> son total o  </a:t>
              </a:r>
              <a:r>
                <a:rPr lang="en-US" sz="1050" dirty="0" err="1">
                  <a:solidFill>
                    <a:prstClr val="black"/>
                  </a:solidFill>
                  <a:latin typeface="Calibri"/>
                </a:rPr>
                <a:t>principalmente</a:t>
              </a:r>
              <a:r>
                <a:rPr lang="en-US" sz="1050" dirty="0">
                  <a:solidFill>
                    <a:prstClr val="black"/>
                  </a:solidFill>
                  <a:latin typeface="Calibri"/>
                </a:rPr>
                <a:t> </a:t>
              </a:r>
              <a:r>
                <a:rPr lang="en-US" sz="1050" dirty="0" err="1">
                  <a:solidFill>
                    <a:prstClr val="black"/>
                  </a:solidFill>
                  <a:latin typeface="Calibri"/>
                </a:rPr>
                <a:t>en</a:t>
              </a:r>
              <a:r>
                <a:rPr lang="en-US" sz="1050" dirty="0">
                  <a:solidFill>
                    <a:prstClr val="black"/>
                  </a:solidFill>
                  <a:latin typeface="Calibri"/>
                </a:rPr>
                <a:t> rep del </a:t>
              </a:r>
              <a:r>
                <a:rPr lang="en-US" sz="1050" dirty="0" err="1">
                  <a:solidFill>
                    <a:prstClr val="black"/>
                  </a:solidFill>
                  <a:latin typeface="Calibri"/>
                </a:rPr>
                <a:t>sujeto</a:t>
              </a:r>
              <a:r>
                <a:rPr lang="en-US" sz="1050" dirty="0">
                  <a:solidFill>
                    <a:prstClr val="black"/>
                  </a:solidFill>
                  <a:latin typeface="Calibri"/>
                </a:rPr>
                <a:t> del exterior o de </a:t>
              </a:r>
              <a:r>
                <a:rPr lang="en-US" sz="1050" dirty="0" err="1">
                  <a:solidFill>
                    <a:prstClr val="black"/>
                  </a:solidFill>
                  <a:latin typeface="Calibri"/>
                </a:rPr>
                <a:t>varios</a:t>
              </a:r>
              <a:r>
                <a:rPr lang="en-US" sz="1050" dirty="0">
                  <a:solidFill>
                    <a:prstClr val="black"/>
                  </a:solidFill>
                  <a:latin typeface="Calibri"/>
                </a:rPr>
                <a:t> </a:t>
              </a:r>
              <a:r>
                <a:rPr lang="en-US" sz="1050" dirty="0" err="1">
                  <a:solidFill>
                    <a:prstClr val="black"/>
                  </a:solidFill>
                  <a:latin typeface="Calibri"/>
                </a:rPr>
                <a:t>vinculados</a:t>
              </a:r>
              <a:r>
                <a:rPr lang="en-US" sz="1050" dirty="0">
                  <a:solidFill>
                    <a:prstClr val="black"/>
                  </a:solidFill>
                  <a:latin typeface="Calibri"/>
                </a:rPr>
                <a:t> o (iv) la </a:t>
              </a:r>
              <a:r>
                <a:rPr lang="en-US" sz="1050" dirty="0" err="1">
                  <a:solidFill>
                    <a:prstClr val="black"/>
                  </a:solidFill>
                  <a:latin typeface="Calibri"/>
                </a:rPr>
                <a:t>remuneración</a:t>
              </a:r>
              <a:r>
                <a:rPr lang="en-US" sz="1050" dirty="0">
                  <a:solidFill>
                    <a:prstClr val="black"/>
                  </a:solidFill>
                  <a:latin typeface="Calibri"/>
                </a:rPr>
                <a:t> de las </a:t>
              </a:r>
              <a:r>
                <a:rPr lang="en-US" sz="1050" dirty="0" err="1">
                  <a:solidFill>
                    <a:prstClr val="black"/>
                  </a:solidFill>
                  <a:latin typeface="Calibri"/>
                </a:rPr>
                <a:t>operaciones</a:t>
              </a:r>
              <a:r>
                <a:rPr lang="en-US" sz="1050" dirty="0">
                  <a:solidFill>
                    <a:prstClr val="black"/>
                  </a:solidFill>
                  <a:latin typeface="Calibri"/>
                </a:rPr>
                <a:t> no es </a:t>
              </a:r>
              <a:r>
                <a:rPr lang="en-US" sz="1050" dirty="0" err="1">
                  <a:solidFill>
                    <a:prstClr val="black"/>
                  </a:solidFill>
                  <a:latin typeface="Calibri"/>
                </a:rPr>
                <a:t>como</a:t>
              </a:r>
              <a:r>
                <a:rPr lang="en-US" sz="1050" dirty="0">
                  <a:solidFill>
                    <a:prstClr val="black"/>
                  </a:solidFill>
                  <a:latin typeface="Calibri"/>
                </a:rPr>
                <a:t> </a:t>
              </a:r>
              <a:r>
                <a:rPr lang="en-US" sz="1050" dirty="0" err="1">
                  <a:solidFill>
                    <a:prstClr val="black"/>
                  </a:solidFill>
                  <a:latin typeface="Calibri"/>
                </a:rPr>
                <a:t>aquella</a:t>
              </a:r>
              <a:r>
                <a:rPr lang="en-US" sz="1050" dirty="0">
                  <a:solidFill>
                    <a:prstClr val="black"/>
                  </a:solidFill>
                  <a:latin typeface="Calibri"/>
                </a:rPr>
                <a:t> entre </a:t>
              </a:r>
              <a:r>
                <a:rPr lang="en-US" sz="1050" dirty="0" err="1">
                  <a:solidFill>
                    <a:prstClr val="black"/>
                  </a:solidFill>
                  <a:latin typeface="Calibri"/>
                </a:rPr>
                <a:t>partes</a:t>
              </a:r>
              <a:r>
                <a:rPr lang="en-US" sz="1050" dirty="0">
                  <a:solidFill>
                    <a:prstClr val="black"/>
                  </a:solidFill>
                  <a:latin typeface="Calibri"/>
                </a:rPr>
                <a:t> </a:t>
              </a:r>
              <a:r>
                <a:rPr lang="en-US" sz="1050" dirty="0" err="1">
                  <a:solidFill>
                    <a:prstClr val="black"/>
                  </a:solidFill>
                  <a:latin typeface="Calibri"/>
                </a:rPr>
                <a:t>independientes</a:t>
              </a:r>
              <a:r>
                <a:rPr lang="en-US" sz="1050" dirty="0">
                  <a:solidFill>
                    <a:prstClr val="black"/>
                  </a:solidFill>
                  <a:latin typeface="Calibri"/>
                </a:rPr>
                <a:t>.</a:t>
              </a:r>
              <a:endParaRPr lang="es-ES" sz="1050" b="1" dirty="0">
                <a:solidFill>
                  <a:prstClr val="black"/>
                </a:solidFill>
                <a:latin typeface="Calibri"/>
              </a:endParaRPr>
            </a:p>
          </p:txBody>
        </p:sp>
        <p:sp>
          <p:nvSpPr>
            <p:cNvPr id="14" name="6 CuadroTexto">
              <a:extLst>
                <a:ext uri="{FF2B5EF4-FFF2-40B4-BE49-F238E27FC236}">
                  <a16:creationId xmlns:a16="http://schemas.microsoft.com/office/drawing/2014/main" id="{0D47D755-6031-4836-B86F-1CA828653880}"/>
                </a:ext>
              </a:extLst>
            </p:cNvPr>
            <p:cNvSpPr txBox="1"/>
            <p:nvPr/>
          </p:nvSpPr>
          <p:spPr>
            <a:xfrm>
              <a:off x="4314293" y="4829168"/>
              <a:ext cx="6783170" cy="1402971"/>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b="1" i="1" u="sng" dirty="0">
                  <a:solidFill>
                    <a:prstClr val="black"/>
                  </a:solidFill>
                  <a:latin typeface="Calibri"/>
                </a:rPr>
                <a:t>Elemento objetivo</a:t>
              </a:r>
              <a:r>
                <a:rPr lang="es-AR" sz="1050" b="1" i="1" dirty="0">
                  <a:solidFill>
                    <a:prstClr val="black"/>
                  </a:solidFill>
                  <a:latin typeface="Calibri"/>
                </a:rPr>
                <a:t>: </a:t>
              </a:r>
            </a:p>
            <a:p>
              <a:pPr marL="54785" algn="ctr">
                <a:spcAft>
                  <a:spcPts val="900"/>
                </a:spcAft>
              </a:pPr>
              <a:r>
                <a:rPr lang="es-ES" sz="1050" b="1" dirty="0">
                  <a:solidFill>
                    <a:prstClr val="black"/>
                  </a:solidFill>
                  <a:latin typeface="Calibri"/>
                </a:rPr>
                <a:t>(i) </a:t>
              </a:r>
              <a:r>
                <a:rPr lang="es-ES" sz="1050" dirty="0">
                  <a:solidFill>
                    <a:prstClr val="black"/>
                  </a:solidFill>
                  <a:latin typeface="Calibri"/>
                </a:rPr>
                <a:t>posea y </a:t>
              </a:r>
              <a:r>
                <a:rPr lang="es-ES" sz="1050" b="1" u="sng" dirty="0">
                  <a:solidFill>
                    <a:prstClr val="black"/>
                  </a:solidFill>
                  <a:latin typeface="Calibri"/>
                </a:rPr>
                <a:t>habitualmente</a:t>
              </a:r>
              <a:r>
                <a:rPr lang="es-ES" sz="1050" dirty="0">
                  <a:solidFill>
                    <a:prstClr val="black"/>
                  </a:solidFill>
                  <a:latin typeface="Calibri"/>
                </a:rPr>
                <a:t> ejerza poderes que lo faculten para concluir contratos en nombre de la referida persona, o desempeñe un rol de significación que lleve a la conclusión de esos contratos.</a:t>
              </a:r>
            </a:p>
            <a:p>
              <a:pPr marL="54785" algn="ctr">
                <a:spcAft>
                  <a:spcPts val="900"/>
                </a:spcAft>
              </a:pPr>
              <a:r>
                <a:rPr lang="es-ES" sz="1050" b="1" dirty="0">
                  <a:solidFill>
                    <a:prstClr val="black"/>
                  </a:solidFill>
                  <a:latin typeface="Calibri"/>
                </a:rPr>
                <a:t>(</a:t>
              </a:r>
              <a:r>
                <a:rPr lang="es-ES" sz="1050" b="1" dirty="0" err="1">
                  <a:solidFill>
                    <a:prstClr val="black"/>
                  </a:solidFill>
                  <a:latin typeface="Calibri"/>
                </a:rPr>
                <a:t>ii</a:t>
              </a:r>
              <a:r>
                <a:rPr lang="es-ES" sz="1050" b="1" dirty="0">
                  <a:solidFill>
                    <a:prstClr val="black"/>
                  </a:solidFill>
                  <a:latin typeface="Calibri"/>
                </a:rPr>
                <a:t>) </a:t>
              </a:r>
              <a:r>
                <a:rPr lang="es-ES" sz="1050" dirty="0">
                  <a:solidFill>
                    <a:prstClr val="black"/>
                  </a:solidFill>
                  <a:latin typeface="Calibri"/>
                </a:rPr>
                <a:t>Mantenga en el país un  depósito de bienes desde el que </a:t>
              </a:r>
              <a:r>
                <a:rPr lang="es-ES" sz="1050" b="1" u="sng" dirty="0">
                  <a:solidFill>
                    <a:prstClr val="black"/>
                  </a:solidFill>
                  <a:latin typeface="Calibri"/>
                </a:rPr>
                <a:t>regularmente</a:t>
              </a:r>
              <a:r>
                <a:rPr lang="es-ES" sz="1050" dirty="0">
                  <a:solidFill>
                    <a:prstClr val="black"/>
                  </a:solidFill>
                  <a:latin typeface="Calibri"/>
                </a:rPr>
                <a:t> entrega bienes por cuenta del Sujeto del exterior</a:t>
              </a:r>
              <a:endParaRPr lang="es-ES" sz="1050" b="1" dirty="0">
                <a:solidFill>
                  <a:prstClr val="black"/>
                </a:solidFill>
                <a:latin typeface="Calibri"/>
              </a:endParaRPr>
            </a:p>
          </p:txBody>
        </p:sp>
      </p:grpSp>
    </p:spTree>
    <p:extLst>
      <p:ext uri="{BB962C8B-B14F-4D97-AF65-F5344CB8AC3E}">
        <p14:creationId xmlns:p14="http://schemas.microsoft.com/office/powerpoint/2010/main" val="31903757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AR" sz="1501"/>
              <a:t>EP </a:t>
            </a:r>
            <a:r>
              <a:rPr lang="es-AR" sz="1501" dirty="0"/>
              <a:t>Agente (art. 22, sexto y séptimo párrafos)</a:t>
            </a:r>
            <a:endParaRPr lang="es-AR" sz="1351" dirty="0"/>
          </a:p>
        </p:txBody>
      </p:sp>
      <p:sp>
        <p:nvSpPr>
          <p:cNvPr id="3" name="Rectángulo 2">
            <a:extLst>
              <a:ext uri="{FF2B5EF4-FFF2-40B4-BE49-F238E27FC236}">
                <a16:creationId xmlns:a16="http://schemas.microsoft.com/office/drawing/2014/main" id="{005A1005-3B2A-4B43-82F5-8B6623468A61}"/>
              </a:ext>
            </a:extLst>
          </p:cNvPr>
          <p:cNvSpPr/>
          <p:nvPr/>
        </p:nvSpPr>
        <p:spPr>
          <a:xfrm>
            <a:off x="1984375" y="3429000"/>
            <a:ext cx="1943100" cy="1085850"/>
          </a:xfrm>
          <a:prstGeom prst="rect">
            <a:avLst/>
          </a:prstGeom>
          <a:ln w="38100">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algn="ctr"/>
            <a:r>
              <a:rPr lang="es-AR" b="1" dirty="0">
                <a:solidFill>
                  <a:prstClr val="black"/>
                </a:solidFill>
                <a:latin typeface="Times New Roman" panose="02020603050405020304" pitchFamily="18" charset="0"/>
                <a:cs typeface="Times New Roman" panose="02020603050405020304" pitchFamily="18" charset="0"/>
              </a:rPr>
              <a:t>Requisitos</a:t>
            </a:r>
            <a:endParaRPr lang="es-ES" b="1" dirty="0">
              <a:solidFill>
                <a:prstClr val="black"/>
              </a:solidFill>
              <a:latin typeface="Times New Roman" panose="02020603050405020304" pitchFamily="18" charset="0"/>
              <a:cs typeface="Times New Roman" panose="02020603050405020304" pitchFamily="18" charset="0"/>
            </a:endParaRPr>
          </a:p>
        </p:txBody>
      </p:sp>
      <p:sp>
        <p:nvSpPr>
          <p:cNvPr id="12" name="Abrir corchete 11">
            <a:extLst>
              <a:ext uri="{FF2B5EF4-FFF2-40B4-BE49-F238E27FC236}">
                <a16:creationId xmlns:a16="http://schemas.microsoft.com/office/drawing/2014/main" id="{BD538F47-DFB3-491E-8516-8DE963E24655}"/>
              </a:ext>
            </a:extLst>
          </p:cNvPr>
          <p:cNvSpPr/>
          <p:nvPr/>
        </p:nvSpPr>
        <p:spPr>
          <a:xfrm>
            <a:off x="4098925" y="2286000"/>
            <a:ext cx="800100" cy="3543300"/>
          </a:xfrm>
          <a:prstGeom prst="leftBracket">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s-ES" sz="1350">
              <a:solidFill>
                <a:prstClr val="black"/>
              </a:solidFill>
              <a:latin typeface="Calibri"/>
            </a:endParaRPr>
          </a:p>
        </p:txBody>
      </p:sp>
      <p:cxnSp>
        <p:nvCxnSpPr>
          <p:cNvPr id="15" name="Conector recto 14">
            <a:extLst>
              <a:ext uri="{FF2B5EF4-FFF2-40B4-BE49-F238E27FC236}">
                <a16:creationId xmlns:a16="http://schemas.microsoft.com/office/drawing/2014/main" id="{6D8CC109-2ADD-47C7-A210-D6D834612F05}"/>
              </a:ext>
            </a:extLst>
          </p:cNvPr>
          <p:cNvCxnSpPr>
            <a:stCxn id="3" idx="3"/>
          </p:cNvCxnSpPr>
          <p:nvPr/>
        </p:nvCxnSpPr>
        <p:spPr>
          <a:xfrm>
            <a:off x="3927475" y="3971925"/>
            <a:ext cx="171450" cy="0"/>
          </a:xfrm>
          <a:prstGeom prst="line">
            <a:avLst/>
          </a:prstGeom>
        </p:spPr>
        <p:style>
          <a:lnRef idx="2">
            <a:schemeClr val="dk1"/>
          </a:lnRef>
          <a:fillRef idx="0">
            <a:schemeClr val="dk1"/>
          </a:fillRef>
          <a:effectRef idx="1">
            <a:schemeClr val="dk1"/>
          </a:effectRef>
          <a:fontRef idx="minor">
            <a:schemeClr val="tx1"/>
          </a:fontRef>
        </p:style>
      </p:cxnSp>
      <p:sp>
        <p:nvSpPr>
          <p:cNvPr id="20" name="6 CuadroTexto">
            <a:extLst>
              <a:ext uri="{FF2B5EF4-FFF2-40B4-BE49-F238E27FC236}">
                <a16:creationId xmlns:a16="http://schemas.microsoft.com/office/drawing/2014/main" id="{0EE7AB4E-898A-4DEB-85D5-3AF5998948F8}"/>
              </a:ext>
            </a:extLst>
          </p:cNvPr>
          <p:cNvSpPr txBox="1"/>
          <p:nvPr/>
        </p:nvSpPr>
        <p:spPr>
          <a:xfrm>
            <a:off x="4270375" y="2409051"/>
            <a:ext cx="6000750" cy="300082"/>
          </a:xfrm>
          <a:prstGeom prst="rect">
            <a:avLst/>
          </a:prstGeom>
          <a:solidFill>
            <a:schemeClr val="bg2">
              <a:lumMod val="9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350" b="1" dirty="0">
                <a:solidFill>
                  <a:prstClr val="black">
                    <a:lumMod val="65000"/>
                    <a:lumOff val="35000"/>
                  </a:prstClr>
                </a:solidFill>
                <a:latin typeface="Calibri"/>
              </a:rPr>
              <a:t>Existe establecimiento permanente cuando:</a:t>
            </a:r>
            <a:endParaRPr lang="es-ES" sz="1350" b="1" dirty="0">
              <a:solidFill>
                <a:prstClr val="black">
                  <a:lumMod val="65000"/>
                  <a:lumOff val="35000"/>
                </a:prstClr>
              </a:solidFill>
              <a:latin typeface="Calibri"/>
            </a:endParaRPr>
          </a:p>
        </p:txBody>
      </p:sp>
      <p:sp>
        <p:nvSpPr>
          <p:cNvPr id="11" name="6 CuadroTexto">
            <a:extLst>
              <a:ext uri="{FF2B5EF4-FFF2-40B4-BE49-F238E27FC236}">
                <a16:creationId xmlns:a16="http://schemas.microsoft.com/office/drawing/2014/main" id="{8DEB6DB8-A614-464D-BC5D-4293C618035B}"/>
              </a:ext>
            </a:extLst>
          </p:cNvPr>
          <p:cNvSpPr txBox="1"/>
          <p:nvPr/>
        </p:nvSpPr>
        <p:spPr>
          <a:xfrm>
            <a:off x="4298952" y="2875003"/>
            <a:ext cx="6000750" cy="1523494"/>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b="1" i="1" u="sng" dirty="0">
                <a:solidFill>
                  <a:prstClr val="black"/>
                </a:solidFill>
                <a:latin typeface="Calibri"/>
              </a:rPr>
              <a:t>Elemento objetivo (continuación)</a:t>
            </a:r>
            <a:endParaRPr lang="es-AR" sz="1050" b="1" i="1" dirty="0">
              <a:solidFill>
                <a:prstClr val="black"/>
              </a:solidFill>
              <a:latin typeface="Calibri"/>
            </a:endParaRPr>
          </a:p>
          <a:p>
            <a:pPr marL="54785" algn="ctr">
              <a:spcAft>
                <a:spcPts val="900"/>
              </a:spcAft>
            </a:pPr>
            <a:r>
              <a:rPr lang="es-ES" sz="1050" b="1" dirty="0">
                <a:solidFill>
                  <a:prstClr val="black"/>
                </a:solidFill>
                <a:latin typeface="Calibri"/>
              </a:rPr>
              <a:t>(</a:t>
            </a:r>
            <a:r>
              <a:rPr lang="es-ES" sz="1050" b="1" dirty="0" err="1">
                <a:solidFill>
                  <a:prstClr val="black"/>
                </a:solidFill>
                <a:latin typeface="Calibri"/>
              </a:rPr>
              <a:t>iii</a:t>
            </a:r>
            <a:r>
              <a:rPr lang="es-ES" sz="1050" b="1" dirty="0">
                <a:solidFill>
                  <a:prstClr val="black"/>
                </a:solidFill>
                <a:latin typeface="Calibri"/>
              </a:rPr>
              <a:t>) Asuma riesgos que correspondan al sujeto residente del extranjero</a:t>
            </a:r>
            <a:r>
              <a:rPr lang="es-ES" sz="1050" dirty="0">
                <a:solidFill>
                  <a:prstClr val="black"/>
                </a:solidFill>
                <a:latin typeface="Calibri"/>
              </a:rPr>
              <a:t>.</a:t>
            </a:r>
          </a:p>
          <a:p>
            <a:pPr marL="54785" algn="ctr">
              <a:spcAft>
                <a:spcPts val="900"/>
              </a:spcAft>
            </a:pPr>
            <a:r>
              <a:rPr lang="es-ES" sz="1050" b="1" dirty="0">
                <a:solidFill>
                  <a:prstClr val="black"/>
                </a:solidFill>
                <a:latin typeface="Calibri"/>
              </a:rPr>
              <a:t>(</a:t>
            </a:r>
            <a:r>
              <a:rPr lang="es-ES" sz="1050" b="1" dirty="0" err="1">
                <a:solidFill>
                  <a:prstClr val="black"/>
                </a:solidFill>
                <a:latin typeface="Calibri"/>
              </a:rPr>
              <a:t>ii</a:t>
            </a:r>
            <a:r>
              <a:rPr lang="es-ES" sz="1050" b="1" dirty="0">
                <a:solidFill>
                  <a:prstClr val="black"/>
                </a:solidFill>
                <a:latin typeface="Calibri"/>
              </a:rPr>
              <a:t>) Actúe sujeto a instrucciones detalladas o control general del sujeto del exterior</a:t>
            </a:r>
          </a:p>
          <a:p>
            <a:pPr marL="54785" algn="ctr">
              <a:spcAft>
                <a:spcPts val="900"/>
              </a:spcAft>
            </a:pPr>
            <a:r>
              <a:rPr lang="es-ES" sz="1050" b="1" dirty="0">
                <a:solidFill>
                  <a:prstClr val="black"/>
                </a:solidFill>
                <a:latin typeface="Calibri"/>
              </a:rPr>
              <a:t>(</a:t>
            </a:r>
            <a:r>
              <a:rPr lang="es-ES" sz="1050" b="1" dirty="0" err="1">
                <a:solidFill>
                  <a:prstClr val="black"/>
                </a:solidFill>
                <a:latin typeface="Calibri"/>
              </a:rPr>
              <a:t>iii</a:t>
            </a:r>
            <a:r>
              <a:rPr lang="es-ES" sz="1050" b="1" dirty="0">
                <a:solidFill>
                  <a:prstClr val="black"/>
                </a:solidFill>
                <a:latin typeface="Calibri"/>
              </a:rPr>
              <a:t>) </a:t>
            </a:r>
            <a:r>
              <a:rPr lang="es-ES" sz="1050" b="1" i="1" dirty="0">
                <a:solidFill>
                  <a:prstClr val="black"/>
                </a:solidFill>
                <a:latin typeface="Calibri"/>
              </a:rPr>
              <a:t>ejerza actividades que económicamente corresponden al residente en el extranjero y no a sus propias actividades,</a:t>
            </a:r>
          </a:p>
          <a:p>
            <a:pPr marL="54785" algn="ctr">
              <a:spcAft>
                <a:spcPts val="900"/>
              </a:spcAft>
            </a:pPr>
            <a:r>
              <a:rPr lang="es-ES" sz="1050" b="1" i="1" dirty="0">
                <a:solidFill>
                  <a:prstClr val="black"/>
                </a:solidFill>
                <a:latin typeface="Calibri"/>
              </a:rPr>
              <a:t>(</a:t>
            </a:r>
            <a:r>
              <a:rPr lang="es-ES" sz="1050" b="1" i="1" dirty="0" err="1">
                <a:solidFill>
                  <a:prstClr val="black"/>
                </a:solidFill>
                <a:latin typeface="Calibri"/>
              </a:rPr>
              <a:t>iv</a:t>
            </a:r>
            <a:r>
              <a:rPr lang="es-ES" sz="1050" b="1" i="1" dirty="0">
                <a:solidFill>
                  <a:prstClr val="black"/>
                </a:solidFill>
                <a:latin typeface="Calibri"/>
              </a:rPr>
              <a:t>) perciba sus remuneraciones independientemente del resultado de sus actividades</a:t>
            </a:r>
            <a:endParaRPr lang="es-ES" sz="1050" b="1" dirty="0">
              <a:solidFill>
                <a:prstClr val="black"/>
              </a:solidFill>
              <a:latin typeface="Calibri"/>
            </a:endParaRPr>
          </a:p>
        </p:txBody>
      </p:sp>
      <p:sp>
        <p:nvSpPr>
          <p:cNvPr id="16" name="6 CuadroTexto">
            <a:extLst>
              <a:ext uri="{FF2B5EF4-FFF2-40B4-BE49-F238E27FC236}">
                <a16:creationId xmlns:a16="http://schemas.microsoft.com/office/drawing/2014/main" id="{351C8310-24E3-4A7C-9C4F-BE2AE8EA824D}"/>
              </a:ext>
            </a:extLst>
          </p:cNvPr>
          <p:cNvSpPr txBox="1"/>
          <p:nvPr/>
        </p:nvSpPr>
        <p:spPr>
          <a:xfrm>
            <a:off x="4298952" y="4448012"/>
            <a:ext cx="6000750" cy="530915"/>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b="1" i="1" u="sng" dirty="0">
                <a:solidFill>
                  <a:prstClr val="black"/>
                </a:solidFill>
                <a:latin typeface="Calibri"/>
              </a:rPr>
              <a:t>Elemento Temporal</a:t>
            </a:r>
            <a:endParaRPr lang="es-AR" sz="1050" b="1" i="1" dirty="0">
              <a:solidFill>
                <a:prstClr val="black"/>
              </a:solidFill>
              <a:latin typeface="Calibri"/>
            </a:endParaRPr>
          </a:p>
          <a:p>
            <a:pPr marL="54785" algn="ctr">
              <a:spcAft>
                <a:spcPts val="900"/>
              </a:spcAft>
            </a:pPr>
            <a:r>
              <a:rPr lang="es-ES" sz="1050" dirty="0">
                <a:solidFill>
                  <a:prstClr val="black"/>
                </a:solidFill>
                <a:latin typeface="Calibri"/>
              </a:rPr>
              <a:t>No se establece. Se habla de habitualidad y regularidad para ciertos supuestos</a:t>
            </a:r>
          </a:p>
        </p:txBody>
      </p:sp>
      <p:sp>
        <p:nvSpPr>
          <p:cNvPr id="17" name="6 CuadroTexto">
            <a:extLst>
              <a:ext uri="{FF2B5EF4-FFF2-40B4-BE49-F238E27FC236}">
                <a16:creationId xmlns:a16="http://schemas.microsoft.com/office/drawing/2014/main" id="{C206B05A-C490-40F0-B41A-9283C2FE5BAE}"/>
              </a:ext>
            </a:extLst>
          </p:cNvPr>
          <p:cNvSpPr txBox="1"/>
          <p:nvPr/>
        </p:nvSpPr>
        <p:spPr>
          <a:xfrm>
            <a:off x="4306095" y="5131022"/>
            <a:ext cx="6000750" cy="530915"/>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b="1" i="1" u="sng" dirty="0">
                <a:solidFill>
                  <a:prstClr val="black"/>
                </a:solidFill>
                <a:latin typeface="Calibri"/>
              </a:rPr>
              <a:t>Índole de la Actividad</a:t>
            </a:r>
            <a:endParaRPr lang="es-AR" sz="1050" b="1" i="1" dirty="0">
              <a:solidFill>
                <a:prstClr val="black"/>
              </a:solidFill>
              <a:latin typeface="Calibri"/>
            </a:endParaRPr>
          </a:p>
          <a:p>
            <a:pPr marL="54785" algn="ctr">
              <a:spcAft>
                <a:spcPts val="900"/>
              </a:spcAft>
            </a:pPr>
            <a:r>
              <a:rPr lang="es-ES" sz="1050" dirty="0">
                <a:solidFill>
                  <a:prstClr val="black"/>
                </a:solidFill>
                <a:latin typeface="Calibri"/>
              </a:rPr>
              <a:t>No generan EP las actividades preparatorias o auxiliares desarrolladas por el agente</a:t>
            </a:r>
          </a:p>
        </p:txBody>
      </p:sp>
    </p:spTree>
    <p:extLst>
      <p:ext uri="{BB962C8B-B14F-4D97-AF65-F5344CB8AC3E}">
        <p14:creationId xmlns:p14="http://schemas.microsoft.com/office/powerpoint/2010/main" val="42168950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AR" sz="1501"/>
              <a:t>EP </a:t>
            </a:r>
            <a:r>
              <a:rPr lang="es-AR" sz="1501" dirty="0"/>
              <a:t>de Agente. Comentarios finales</a:t>
            </a:r>
            <a:endParaRPr lang="es-AR" sz="1351" dirty="0"/>
          </a:p>
        </p:txBody>
      </p:sp>
      <p:sp>
        <p:nvSpPr>
          <p:cNvPr id="3" name="Rectángulo 2">
            <a:extLst>
              <a:ext uri="{FF2B5EF4-FFF2-40B4-BE49-F238E27FC236}">
                <a16:creationId xmlns:a16="http://schemas.microsoft.com/office/drawing/2014/main" id="{005A1005-3B2A-4B43-82F5-8B6623468A61}"/>
              </a:ext>
            </a:extLst>
          </p:cNvPr>
          <p:cNvSpPr/>
          <p:nvPr/>
        </p:nvSpPr>
        <p:spPr>
          <a:xfrm>
            <a:off x="2012511" y="3429000"/>
            <a:ext cx="1943100" cy="1085850"/>
          </a:xfrm>
          <a:prstGeom prst="rect">
            <a:avLst/>
          </a:prstGeom>
          <a:ln w="38100">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algn="ctr"/>
            <a:r>
              <a:rPr lang="es-AR" b="1" dirty="0">
                <a:solidFill>
                  <a:prstClr val="black"/>
                </a:solidFill>
                <a:latin typeface="Times New Roman" panose="02020603050405020304" pitchFamily="18" charset="0"/>
                <a:cs typeface="Times New Roman" panose="02020603050405020304" pitchFamily="18" charset="0"/>
              </a:rPr>
              <a:t>Comentarios finales</a:t>
            </a:r>
            <a:endParaRPr lang="es-ES" b="1" dirty="0">
              <a:solidFill>
                <a:prstClr val="black"/>
              </a:solidFill>
              <a:latin typeface="Times New Roman" panose="02020603050405020304" pitchFamily="18" charset="0"/>
              <a:cs typeface="Times New Roman" panose="02020603050405020304" pitchFamily="18" charset="0"/>
            </a:endParaRPr>
          </a:p>
        </p:txBody>
      </p:sp>
      <p:sp>
        <p:nvSpPr>
          <p:cNvPr id="12" name="Abrir corchete 11">
            <a:extLst>
              <a:ext uri="{FF2B5EF4-FFF2-40B4-BE49-F238E27FC236}">
                <a16:creationId xmlns:a16="http://schemas.microsoft.com/office/drawing/2014/main" id="{BD538F47-DFB3-491E-8516-8DE963E24655}"/>
              </a:ext>
            </a:extLst>
          </p:cNvPr>
          <p:cNvSpPr/>
          <p:nvPr/>
        </p:nvSpPr>
        <p:spPr>
          <a:xfrm>
            <a:off x="4098925" y="2286000"/>
            <a:ext cx="800100" cy="3543300"/>
          </a:xfrm>
          <a:prstGeom prst="leftBracket">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s-ES" sz="1350">
              <a:solidFill>
                <a:prstClr val="black"/>
              </a:solidFill>
              <a:latin typeface="Calibri"/>
            </a:endParaRPr>
          </a:p>
        </p:txBody>
      </p:sp>
      <p:cxnSp>
        <p:nvCxnSpPr>
          <p:cNvPr id="15" name="Conector recto 14">
            <a:extLst>
              <a:ext uri="{FF2B5EF4-FFF2-40B4-BE49-F238E27FC236}">
                <a16:creationId xmlns:a16="http://schemas.microsoft.com/office/drawing/2014/main" id="{6D8CC109-2ADD-47C7-A210-D6D834612F05}"/>
              </a:ext>
            </a:extLst>
          </p:cNvPr>
          <p:cNvCxnSpPr>
            <a:stCxn id="3" idx="3"/>
          </p:cNvCxnSpPr>
          <p:nvPr/>
        </p:nvCxnSpPr>
        <p:spPr>
          <a:xfrm>
            <a:off x="3955611" y="3971925"/>
            <a:ext cx="171450" cy="0"/>
          </a:xfrm>
          <a:prstGeom prst="line">
            <a:avLst/>
          </a:prstGeom>
        </p:spPr>
        <p:style>
          <a:lnRef idx="2">
            <a:schemeClr val="dk1"/>
          </a:lnRef>
          <a:fillRef idx="0">
            <a:schemeClr val="dk1"/>
          </a:fillRef>
          <a:effectRef idx="1">
            <a:schemeClr val="dk1"/>
          </a:effectRef>
          <a:fontRef idx="minor">
            <a:schemeClr val="tx1"/>
          </a:fontRef>
        </p:style>
      </p:cxnSp>
      <p:sp>
        <p:nvSpPr>
          <p:cNvPr id="13" name="6 CuadroTexto">
            <a:extLst>
              <a:ext uri="{FF2B5EF4-FFF2-40B4-BE49-F238E27FC236}">
                <a16:creationId xmlns:a16="http://schemas.microsoft.com/office/drawing/2014/main" id="{12DA4657-43C0-4678-B81D-F88242F78E52}"/>
              </a:ext>
            </a:extLst>
          </p:cNvPr>
          <p:cNvSpPr txBox="1"/>
          <p:nvPr/>
        </p:nvSpPr>
        <p:spPr>
          <a:xfrm>
            <a:off x="5042339" y="2156162"/>
            <a:ext cx="5087378" cy="300082"/>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ES" sz="1350" dirty="0" err="1">
                <a:solidFill>
                  <a:prstClr val="black"/>
                </a:solidFill>
                <a:latin typeface="Calibri"/>
              </a:rPr>
              <a:t>Wealth</a:t>
            </a:r>
            <a:r>
              <a:rPr lang="es-ES" sz="1350" dirty="0">
                <a:solidFill>
                  <a:prstClr val="black"/>
                </a:solidFill>
                <a:latin typeface="Calibri"/>
              </a:rPr>
              <a:t> </a:t>
            </a:r>
            <a:r>
              <a:rPr lang="es-ES" sz="1350" dirty="0" err="1">
                <a:solidFill>
                  <a:prstClr val="black"/>
                </a:solidFill>
                <a:latin typeface="Calibri"/>
              </a:rPr>
              <a:t>managment</a:t>
            </a:r>
            <a:r>
              <a:rPr lang="es-ES" sz="1350" dirty="0">
                <a:solidFill>
                  <a:prstClr val="black"/>
                </a:solidFill>
                <a:latin typeface="Calibri"/>
              </a:rPr>
              <a:t> de bancos extranjeros. Vendedores. Otros casos</a:t>
            </a:r>
            <a:endParaRPr lang="es-ES" sz="1050" dirty="0">
              <a:solidFill>
                <a:prstClr val="black"/>
              </a:solidFill>
              <a:latin typeface="Calibri"/>
            </a:endParaRPr>
          </a:p>
        </p:txBody>
      </p:sp>
      <p:sp>
        <p:nvSpPr>
          <p:cNvPr id="14" name="6 CuadroTexto">
            <a:extLst>
              <a:ext uri="{FF2B5EF4-FFF2-40B4-BE49-F238E27FC236}">
                <a16:creationId xmlns:a16="http://schemas.microsoft.com/office/drawing/2014/main" id="{0D47D755-6031-4836-B86F-1CA828653880}"/>
              </a:ext>
            </a:extLst>
          </p:cNvPr>
          <p:cNvSpPr txBox="1"/>
          <p:nvPr/>
        </p:nvSpPr>
        <p:spPr>
          <a:xfrm>
            <a:off x="5067412" y="2514601"/>
            <a:ext cx="5060912" cy="1731243"/>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b="1" i="1" dirty="0">
                <a:solidFill>
                  <a:prstClr val="black"/>
                </a:solidFill>
                <a:latin typeface="Calibri"/>
              </a:rPr>
              <a:t>Diferencias con artículos de los Modelos de Convenio y CDIS suscriptos por Argentina:</a:t>
            </a:r>
          </a:p>
          <a:p>
            <a:pPr marL="269097" indent="-214313" algn="ctr">
              <a:spcAft>
                <a:spcPts val="900"/>
              </a:spcAft>
              <a:buFontTx/>
              <a:buChar char="-"/>
            </a:pPr>
            <a:r>
              <a:rPr lang="es-AR" sz="1050" b="1" i="1" dirty="0">
                <a:solidFill>
                  <a:prstClr val="black"/>
                </a:solidFill>
                <a:latin typeface="Calibri"/>
              </a:rPr>
              <a:t>OCDE</a:t>
            </a:r>
            <a:r>
              <a:rPr lang="es-AR" sz="1050" b="1" dirty="0">
                <a:solidFill>
                  <a:prstClr val="black"/>
                </a:solidFill>
                <a:latin typeface="Calibri"/>
              </a:rPr>
              <a:t>: </a:t>
            </a:r>
            <a:r>
              <a:rPr lang="es-AR" sz="1050" i="1" dirty="0">
                <a:solidFill>
                  <a:prstClr val="black"/>
                </a:solidFill>
                <a:latin typeface="Calibri"/>
              </a:rPr>
              <a:t>No se incluye rol de significación en el Modelo de Convenio, pero sí en el MLI (Rol principal) y Comentarios hablan de realidad económica</a:t>
            </a:r>
            <a:r>
              <a:rPr lang="es-AR" sz="1050" b="1" i="1" dirty="0">
                <a:solidFill>
                  <a:prstClr val="black"/>
                </a:solidFill>
                <a:latin typeface="Calibri"/>
              </a:rPr>
              <a:t>. </a:t>
            </a:r>
            <a:r>
              <a:rPr lang="es-AR" sz="1050" i="1" dirty="0">
                <a:solidFill>
                  <a:prstClr val="black"/>
                </a:solidFill>
                <a:latin typeface="Calibri"/>
              </a:rPr>
              <a:t>No prevé los supuestos adicionales de la LIG. Representado solo es empresa.</a:t>
            </a:r>
            <a:endParaRPr lang="es-AR" sz="1050" b="1" i="1" dirty="0">
              <a:solidFill>
                <a:prstClr val="black"/>
              </a:solidFill>
              <a:latin typeface="Calibri"/>
            </a:endParaRPr>
          </a:p>
          <a:p>
            <a:pPr marL="269097" indent="-214313" algn="ctr">
              <a:spcAft>
                <a:spcPts val="900"/>
              </a:spcAft>
              <a:buFontTx/>
              <a:buChar char="-"/>
            </a:pPr>
            <a:r>
              <a:rPr lang="es-AR" sz="1050" b="1" i="1" dirty="0">
                <a:solidFill>
                  <a:prstClr val="black"/>
                </a:solidFill>
                <a:latin typeface="Calibri"/>
              </a:rPr>
              <a:t>ONU: </a:t>
            </a:r>
            <a:r>
              <a:rPr lang="es-AR" sz="1050" i="1" dirty="0">
                <a:solidFill>
                  <a:prstClr val="black"/>
                </a:solidFill>
                <a:latin typeface="Calibri"/>
              </a:rPr>
              <a:t>No se incluye rol de significación. De los supuestos adicionales, solo entrega de bienes por el sujeto del exterior. Representado solo es empresa.</a:t>
            </a:r>
          </a:p>
          <a:p>
            <a:pPr marL="269097" indent="-214313" algn="ctr">
              <a:spcAft>
                <a:spcPts val="900"/>
              </a:spcAft>
              <a:buFontTx/>
              <a:buChar char="-"/>
            </a:pPr>
            <a:r>
              <a:rPr lang="es-AR" sz="1050" b="1" i="1" dirty="0" err="1">
                <a:solidFill>
                  <a:prstClr val="black"/>
                </a:solidFill>
                <a:latin typeface="Calibri"/>
              </a:rPr>
              <a:t>CDIs</a:t>
            </a:r>
            <a:r>
              <a:rPr lang="es-AR" sz="1050" b="1" i="1" dirty="0">
                <a:solidFill>
                  <a:prstClr val="black"/>
                </a:solidFill>
                <a:latin typeface="Calibri"/>
              </a:rPr>
              <a:t>: </a:t>
            </a:r>
            <a:r>
              <a:rPr lang="es-AR" sz="1050" i="1" dirty="0">
                <a:solidFill>
                  <a:prstClr val="black"/>
                </a:solidFill>
                <a:latin typeface="Calibri"/>
              </a:rPr>
              <a:t>Algunos no hablan del rol de significación(Ej. Italia, Holanda, Suiza), otro sí (Chile), otros siguen al modelo ONU (México). Representado solo es empresa</a:t>
            </a:r>
            <a:endParaRPr lang="es-ES" sz="1050" b="1" dirty="0">
              <a:solidFill>
                <a:prstClr val="black"/>
              </a:solidFill>
              <a:latin typeface="Calibri"/>
            </a:endParaRPr>
          </a:p>
        </p:txBody>
      </p:sp>
      <p:sp>
        <p:nvSpPr>
          <p:cNvPr id="16" name="6 CuadroTexto">
            <a:extLst>
              <a:ext uri="{FF2B5EF4-FFF2-40B4-BE49-F238E27FC236}">
                <a16:creationId xmlns:a16="http://schemas.microsoft.com/office/drawing/2014/main" id="{BB361089-87B9-450D-81DC-F77B64C34E3F}"/>
              </a:ext>
            </a:extLst>
          </p:cNvPr>
          <p:cNvSpPr txBox="1"/>
          <p:nvPr/>
        </p:nvSpPr>
        <p:spPr>
          <a:xfrm>
            <a:off x="5069521" y="4304200"/>
            <a:ext cx="5087378" cy="1523494"/>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marL="54785" algn="ctr">
              <a:spcAft>
                <a:spcPts val="900"/>
              </a:spcAft>
            </a:pPr>
            <a:r>
              <a:rPr lang="es-AR" sz="1050" b="1" i="1" dirty="0">
                <a:solidFill>
                  <a:prstClr val="black"/>
                </a:solidFill>
                <a:latin typeface="Calibri"/>
              </a:rPr>
              <a:t>Cuestiones relevantes a verificar</a:t>
            </a:r>
          </a:p>
          <a:p>
            <a:pPr marL="269097" indent="-214313" algn="ctr">
              <a:spcAft>
                <a:spcPts val="900"/>
              </a:spcAft>
              <a:buFontTx/>
              <a:buChar char="-"/>
            </a:pPr>
            <a:r>
              <a:rPr lang="es-AR" sz="1050" i="1" dirty="0">
                <a:solidFill>
                  <a:prstClr val="black"/>
                </a:solidFill>
                <a:latin typeface="Calibri"/>
              </a:rPr>
              <a:t>Si aplica o no tratado, pues implica diferencias sustanciales.</a:t>
            </a:r>
          </a:p>
          <a:p>
            <a:pPr marL="269097" indent="-214313" algn="ctr">
              <a:spcAft>
                <a:spcPts val="900"/>
              </a:spcAft>
              <a:buFontTx/>
              <a:buChar char="-"/>
            </a:pPr>
            <a:r>
              <a:rPr lang="es-AR" sz="1050" i="1" dirty="0">
                <a:solidFill>
                  <a:prstClr val="black"/>
                </a:solidFill>
                <a:latin typeface="Calibri"/>
              </a:rPr>
              <a:t>Limitar negociaciones o compromisos a cargo del agente.</a:t>
            </a:r>
          </a:p>
          <a:p>
            <a:pPr marL="269097" indent="-214313" algn="ctr">
              <a:spcAft>
                <a:spcPts val="900"/>
              </a:spcAft>
              <a:buFontTx/>
              <a:buChar char="-"/>
            </a:pPr>
            <a:r>
              <a:rPr lang="es-AR" sz="1050" i="1" dirty="0">
                <a:solidFill>
                  <a:prstClr val="black"/>
                </a:solidFill>
                <a:latin typeface="Calibri"/>
              </a:rPr>
              <a:t>Procedimiento para la revisión de contratos. Riesgos de la negociación de contratos de adhesión</a:t>
            </a:r>
          </a:p>
          <a:p>
            <a:pPr marL="269097" indent="-214313" algn="ctr">
              <a:spcAft>
                <a:spcPts val="900"/>
              </a:spcAft>
              <a:buFontTx/>
              <a:buChar char="-"/>
            </a:pPr>
            <a:r>
              <a:rPr lang="es-AR" sz="1050" i="1" dirty="0">
                <a:solidFill>
                  <a:prstClr val="black"/>
                </a:solidFill>
                <a:latin typeface="Calibri"/>
              </a:rPr>
              <a:t>Marketing masivo</a:t>
            </a:r>
            <a:endParaRPr lang="es-ES" sz="1050" dirty="0">
              <a:solidFill>
                <a:prstClr val="black"/>
              </a:solidFill>
              <a:latin typeface="Calibri"/>
            </a:endParaRPr>
          </a:p>
        </p:txBody>
      </p:sp>
    </p:spTree>
    <p:extLst>
      <p:ext uri="{BB962C8B-B14F-4D97-AF65-F5344CB8AC3E}">
        <p14:creationId xmlns:p14="http://schemas.microsoft.com/office/powerpoint/2010/main" val="2954445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35</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8. Atribución de gan</a:t>
            </a:r>
            <a:r>
              <a:rPr lang="es-AR" sz="2400" b="1" kern="0" dirty="0"/>
              <a:t>ancias al EP</a:t>
            </a:r>
            <a:endParaRPr lang="es-AR" dirty="0"/>
          </a:p>
        </p:txBody>
      </p:sp>
    </p:spTree>
    <p:extLst>
      <p:ext uri="{BB962C8B-B14F-4D97-AF65-F5344CB8AC3E}">
        <p14:creationId xmlns:p14="http://schemas.microsoft.com/office/powerpoint/2010/main" val="16890378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36</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9. Desafíos de la digitalización de la economía</a:t>
            </a:r>
            <a:endParaRPr lang="es-AR" dirty="0"/>
          </a:p>
        </p:txBody>
      </p:sp>
      <p:pic>
        <p:nvPicPr>
          <p:cNvPr id="4" name="Picture 3">
            <a:extLst>
              <a:ext uri="{FF2B5EF4-FFF2-40B4-BE49-F238E27FC236}">
                <a16:creationId xmlns:a16="http://schemas.microsoft.com/office/drawing/2014/main" id="{91814EC4-334A-48B1-B26B-D79D91D098AE}"/>
              </a:ext>
            </a:extLst>
          </p:cNvPr>
          <p:cNvPicPr>
            <a:picLocks noChangeAspect="1"/>
          </p:cNvPicPr>
          <p:nvPr/>
        </p:nvPicPr>
        <p:blipFill rotWithShape="1">
          <a:blip r:embed="rId3">
            <a:duotone>
              <a:prstClr val="black"/>
              <a:srgbClr val="FFE600">
                <a:tint val="45000"/>
                <a:satMod val="400000"/>
              </a:srgbClr>
            </a:duotone>
          </a:blip>
          <a:srcRect l="12068" t="14337" r="35051" b="6643"/>
          <a:stretch/>
        </p:blipFill>
        <p:spPr>
          <a:xfrm>
            <a:off x="1955325" y="1681077"/>
            <a:ext cx="2649638" cy="2969550"/>
          </a:xfrm>
          <a:prstGeom prst="rect">
            <a:avLst/>
          </a:prstGeom>
        </p:spPr>
      </p:pic>
      <p:sp>
        <p:nvSpPr>
          <p:cNvPr id="6" name="Rectangle 5">
            <a:extLst>
              <a:ext uri="{FF2B5EF4-FFF2-40B4-BE49-F238E27FC236}">
                <a16:creationId xmlns:a16="http://schemas.microsoft.com/office/drawing/2014/main" id="{CEF07C10-8014-4E89-8770-8AA7CC80FF1B}"/>
              </a:ext>
            </a:extLst>
          </p:cNvPr>
          <p:cNvSpPr/>
          <p:nvPr/>
        </p:nvSpPr>
        <p:spPr>
          <a:xfrm>
            <a:off x="5024949" y="1681077"/>
            <a:ext cx="2668772" cy="877163"/>
          </a:xfrm>
          <a:prstGeom prst="rect">
            <a:avLst/>
          </a:prstGeom>
        </p:spPr>
        <p:txBody>
          <a:bodyPr wrap="square">
            <a:spAutoFit/>
          </a:bodyPr>
          <a:lstStyle/>
          <a:p>
            <a:pPr algn="ctr"/>
            <a:r>
              <a:rPr lang="es-AR" sz="1700" dirty="0">
                <a:solidFill>
                  <a:schemeClr val="bg1"/>
                </a:solidFill>
                <a:latin typeface="EYInterstate" panose="02000503020000020004" pitchFamily="2" charset="0"/>
              </a:rPr>
              <a:t>Intercambio de Bienes</a:t>
            </a:r>
          </a:p>
          <a:p>
            <a:pPr algn="ctr"/>
            <a:r>
              <a:rPr lang="es-AR" sz="1700" dirty="0">
                <a:solidFill>
                  <a:schemeClr val="bg1"/>
                </a:solidFill>
                <a:latin typeface="EYInterstate" panose="02000503020000020004" pitchFamily="2" charset="0"/>
              </a:rPr>
              <a:t>Contratos por Servicios</a:t>
            </a:r>
          </a:p>
          <a:p>
            <a:pPr algn="ctr"/>
            <a:r>
              <a:rPr lang="es-AR" sz="1700" dirty="0">
                <a:solidFill>
                  <a:schemeClr val="bg1"/>
                </a:solidFill>
                <a:latin typeface="EYInterstate" panose="02000503020000020004" pitchFamily="2" charset="0"/>
              </a:rPr>
              <a:t>Operaciones Financieras</a:t>
            </a:r>
          </a:p>
        </p:txBody>
      </p:sp>
      <p:sp>
        <p:nvSpPr>
          <p:cNvPr id="8" name="Double Bracket 7">
            <a:extLst>
              <a:ext uri="{FF2B5EF4-FFF2-40B4-BE49-F238E27FC236}">
                <a16:creationId xmlns:a16="http://schemas.microsoft.com/office/drawing/2014/main" id="{6CBA5139-FDDB-40B2-8CD6-B31FF41DBE09}"/>
              </a:ext>
            </a:extLst>
          </p:cNvPr>
          <p:cNvSpPr/>
          <p:nvPr/>
        </p:nvSpPr>
        <p:spPr>
          <a:xfrm>
            <a:off x="7869903" y="1791384"/>
            <a:ext cx="1577892" cy="678729"/>
          </a:xfrm>
          <a:prstGeom prst="bracketPair">
            <a:avLst/>
          </a:prstGeom>
          <a:noFill/>
          <a:ln w="19050" cap="flat" cmpd="sng" algn="ctr">
            <a:solidFill>
              <a:srgbClr val="808080"/>
            </a:solidFill>
            <a:prstDash val="solid"/>
            <a:tailEnd type="non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1800" b="0" i="0" u="none" strike="noStrike" kern="0" cap="none" spc="0" normalizeH="0" baseline="0" noProof="0" dirty="0">
                <a:ln>
                  <a:noFill/>
                </a:ln>
                <a:solidFill>
                  <a:schemeClr val="bg1"/>
                </a:solidFill>
                <a:effectLst/>
                <a:uLnTx/>
                <a:uFillTx/>
                <a:latin typeface="EYInterstate" panose="02000503020000020004" pitchFamily="2" charset="0"/>
                <a:ea typeface="+mn-ea"/>
                <a:cs typeface="+mn-cs"/>
              </a:rPr>
              <a:t>Activos Tangibles</a:t>
            </a:r>
            <a:endParaRPr kumimoji="0" lang="en-US" sz="1800" b="0" i="0" u="none" strike="noStrike" kern="0" cap="none" spc="0" normalizeH="0" baseline="0" noProof="0" dirty="0">
              <a:ln>
                <a:noFill/>
              </a:ln>
              <a:solidFill>
                <a:schemeClr val="bg1"/>
              </a:solidFill>
              <a:effectLst/>
              <a:uLnTx/>
              <a:uFillTx/>
              <a:latin typeface="EYInterstate" panose="02000503020000020004" pitchFamily="2" charset="0"/>
              <a:ea typeface="+mn-ea"/>
              <a:cs typeface="+mn-cs"/>
            </a:endParaRPr>
          </a:p>
        </p:txBody>
      </p:sp>
      <p:sp>
        <p:nvSpPr>
          <p:cNvPr id="9" name="Rectangle 8">
            <a:extLst>
              <a:ext uri="{FF2B5EF4-FFF2-40B4-BE49-F238E27FC236}">
                <a16:creationId xmlns:a16="http://schemas.microsoft.com/office/drawing/2014/main" id="{8B4B3427-0961-49CE-BE5A-0B829696043E}"/>
              </a:ext>
            </a:extLst>
          </p:cNvPr>
          <p:cNvSpPr/>
          <p:nvPr/>
        </p:nvSpPr>
        <p:spPr>
          <a:xfrm>
            <a:off x="5104967" y="2768003"/>
            <a:ext cx="4609447" cy="1882624"/>
          </a:xfrm>
          <a:prstGeom prst="rect">
            <a:avLst/>
          </a:prstGeom>
          <a:noFill/>
          <a:ln w="19050" cap="flat" cmpd="sng" algn="ctr">
            <a:solidFill>
              <a:srgbClr val="FFE600"/>
            </a:solidFill>
            <a:prstDash val="dash"/>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chemeClr val="bg1"/>
              </a:solidFill>
              <a:effectLst/>
              <a:uLnTx/>
              <a:uFillTx/>
              <a:latin typeface="Arial"/>
              <a:ea typeface="+mn-ea"/>
              <a:cs typeface="+mn-cs"/>
            </a:endParaRPr>
          </a:p>
        </p:txBody>
      </p:sp>
      <p:sp>
        <p:nvSpPr>
          <p:cNvPr id="10" name="Rectangle 9">
            <a:extLst>
              <a:ext uri="{FF2B5EF4-FFF2-40B4-BE49-F238E27FC236}">
                <a16:creationId xmlns:a16="http://schemas.microsoft.com/office/drawing/2014/main" id="{ABECCF8A-75E9-47C1-9739-471FA5AA9493}"/>
              </a:ext>
            </a:extLst>
          </p:cNvPr>
          <p:cNvSpPr/>
          <p:nvPr/>
        </p:nvSpPr>
        <p:spPr>
          <a:xfrm>
            <a:off x="5291536" y="3127896"/>
            <a:ext cx="2118154" cy="923330"/>
          </a:xfrm>
          <a:prstGeom prst="rect">
            <a:avLst/>
          </a:prstGeom>
        </p:spPr>
        <p:txBody>
          <a:bodyPr wrap="square">
            <a:spAutoFit/>
          </a:bodyPr>
          <a:lstStyle/>
          <a:p>
            <a:pPr algn="ctr"/>
            <a:r>
              <a:rPr lang="es-AR" dirty="0">
                <a:solidFill>
                  <a:schemeClr val="bg1"/>
                </a:solidFill>
                <a:latin typeface="EYInterstate" panose="02000503020000020004" pitchFamily="2" charset="0"/>
              </a:rPr>
              <a:t>Proceso de Creación</a:t>
            </a:r>
          </a:p>
          <a:p>
            <a:pPr algn="ctr"/>
            <a:r>
              <a:rPr lang="es-AR" dirty="0">
                <a:solidFill>
                  <a:schemeClr val="bg1"/>
                </a:solidFill>
                <a:latin typeface="EYInterstate" panose="02000503020000020004" pitchFamily="2" charset="0"/>
              </a:rPr>
              <a:t>Funciones DEMPE</a:t>
            </a:r>
          </a:p>
        </p:txBody>
      </p:sp>
      <p:sp>
        <p:nvSpPr>
          <p:cNvPr id="11" name="Double Bracket 10">
            <a:extLst>
              <a:ext uri="{FF2B5EF4-FFF2-40B4-BE49-F238E27FC236}">
                <a16:creationId xmlns:a16="http://schemas.microsoft.com/office/drawing/2014/main" id="{4CAB30D7-BDA8-43ED-AADF-B5C1A847592F}"/>
              </a:ext>
            </a:extLst>
          </p:cNvPr>
          <p:cNvSpPr/>
          <p:nvPr/>
        </p:nvSpPr>
        <p:spPr>
          <a:xfrm>
            <a:off x="7869903" y="3239258"/>
            <a:ext cx="1577892" cy="700607"/>
          </a:xfrm>
          <a:prstGeom prst="bracketPair">
            <a:avLst/>
          </a:prstGeom>
          <a:noFill/>
          <a:ln w="19050" cap="flat" cmpd="sng" algn="ctr">
            <a:solidFill>
              <a:srgbClr val="808080"/>
            </a:solidFill>
            <a:prstDash val="solid"/>
            <a:tailEnd type="non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1800" b="0" i="0" u="none" strike="noStrike" kern="0" cap="none" spc="0" normalizeH="0" baseline="0" noProof="0" dirty="0">
                <a:ln>
                  <a:noFill/>
                </a:ln>
                <a:solidFill>
                  <a:schemeClr val="bg1"/>
                </a:solidFill>
                <a:effectLst/>
                <a:uLnTx/>
                <a:uFillTx/>
                <a:latin typeface="EYInterstate" panose="02000503020000020004" pitchFamily="2" charset="0"/>
                <a:ea typeface="+mn-ea"/>
                <a:cs typeface="+mn-cs"/>
              </a:rPr>
              <a:t>Activos Intangibles</a:t>
            </a:r>
            <a:endParaRPr kumimoji="0" lang="en-US" sz="1800" b="0" i="0" u="none" strike="noStrike" kern="0" cap="none" spc="0" normalizeH="0" baseline="0" noProof="0" dirty="0">
              <a:ln>
                <a:noFill/>
              </a:ln>
              <a:solidFill>
                <a:schemeClr val="bg1"/>
              </a:solidFill>
              <a:effectLst/>
              <a:uLnTx/>
              <a:uFillTx/>
              <a:latin typeface="EYInterstate" panose="02000503020000020004" pitchFamily="2" charset="0"/>
              <a:ea typeface="+mn-ea"/>
              <a:cs typeface="+mn-cs"/>
            </a:endParaRPr>
          </a:p>
        </p:txBody>
      </p:sp>
    </p:spTree>
    <p:extLst>
      <p:ext uri="{BB962C8B-B14F-4D97-AF65-F5344CB8AC3E}">
        <p14:creationId xmlns:p14="http://schemas.microsoft.com/office/powerpoint/2010/main" val="13993968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37</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9. Desafíos de la digitalización de la economía</a:t>
            </a:r>
            <a:endParaRPr lang="es-AR" dirty="0"/>
          </a:p>
        </p:txBody>
      </p:sp>
      <p:sp>
        <p:nvSpPr>
          <p:cNvPr id="12" name="Rectangle 11">
            <a:extLst>
              <a:ext uri="{FF2B5EF4-FFF2-40B4-BE49-F238E27FC236}">
                <a16:creationId xmlns:a16="http://schemas.microsoft.com/office/drawing/2014/main" id="{1AF9170C-7683-488D-9598-C1AEE4A3AA5E}"/>
              </a:ext>
            </a:extLst>
          </p:cNvPr>
          <p:cNvSpPr/>
          <p:nvPr/>
        </p:nvSpPr>
        <p:spPr>
          <a:xfrm>
            <a:off x="2211077" y="1245632"/>
            <a:ext cx="1960050" cy="676569"/>
          </a:xfrm>
          <a:prstGeom prst="rect">
            <a:avLst/>
          </a:prstGeom>
          <a:solidFill>
            <a:srgbClr val="FFE600"/>
          </a:solidFill>
          <a:ln w="9525" cap="flat" cmpd="sng" algn="ctr">
            <a:no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2000" b="1" i="0" u="none" strike="noStrike" kern="0" cap="none" spc="0" normalizeH="0" baseline="0" noProof="0" dirty="0">
                <a:ln>
                  <a:noFill/>
                </a:ln>
                <a:effectLst>
                  <a:outerShdw blurRad="38100" dist="38100" dir="2700000" algn="tl">
                    <a:srgbClr val="000000">
                      <a:alpha val="43137"/>
                    </a:srgbClr>
                  </a:outerShdw>
                </a:effectLst>
                <a:uLnTx/>
                <a:uFillTx/>
                <a:latin typeface="EYInterstate Light" panose="02000506000000020004" pitchFamily="2" charset="0"/>
              </a:rPr>
              <a:t>Localización de Intangibles</a:t>
            </a:r>
            <a:endParaRPr kumimoji="0" lang="en-US" sz="1100" b="1" i="0" u="none" strike="noStrike" kern="0" cap="none" spc="0" normalizeH="0" baseline="0" noProof="0" dirty="0">
              <a:ln>
                <a:noFill/>
              </a:ln>
              <a:effectLst>
                <a:outerShdw blurRad="38100" dist="38100" dir="2700000" algn="tl">
                  <a:srgbClr val="000000">
                    <a:alpha val="43137"/>
                  </a:srgbClr>
                </a:outerShdw>
              </a:effectLst>
              <a:uLnTx/>
              <a:uFillTx/>
              <a:latin typeface="EYInterstate Light" panose="02000506000000020004" pitchFamily="2" charset="0"/>
            </a:endParaRPr>
          </a:p>
        </p:txBody>
      </p:sp>
      <p:sp>
        <p:nvSpPr>
          <p:cNvPr id="13" name="Rectangle 12">
            <a:extLst>
              <a:ext uri="{FF2B5EF4-FFF2-40B4-BE49-F238E27FC236}">
                <a16:creationId xmlns:a16="http://schemas.microsoft.com/office/drawing/2014/main" id="{F8630B52-BCFF-427B-AC42-462253C58A07}"/>
              </a:ext>
            </a:extLst>
          </p:cNvPr>
          <p:cNvSpPr/>
          <p:nvPr/>
        </p:nvSpPr>
        <p:spPr>
          <a:xfrm>
            <a:off x="4162943" y="1259493"/>
            <a:ext cx="4705477" cy="666303"/>
          </a:xfrm>
          <a:prstGeom prst="rect">
            <a:avLst/>
          </a:prstGeom>
          <a:noFill/>
          <a:ln w="9525" cap="flat" cmpd="sng" algn="ctr">
            <a:solidFill>
              <a:srgbClr val="FFE600"/>
            </a:solid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b="0" i="0" u="none" strike="noStrike" kern="0" cap="none" spc="0" normalizeH="0" baseline="0" noProof="0" dirty="0">
                <a:ln>
                  <a:noFill/>
                </a:ln>
                <a:solidFill>
                  <a:schemeClr val="bg1"/>
                </a:solidFill>
                <a:effectLst/>
                <a:uLnTx/>
                <a:uFillTx/>
                <a:latin typeface="EYInterstate Light" panose="02000506000000020004" pitchFamily="2" charset="0"/>
              </a:rPr>
              <a:t>Mecanismo de Erosión de la Base Imponible y Traslado de Beneficios (BEPS)</a:t>
            </a:r>
            <a:endParaRPr kumimoji="0" lang="en-US" b="0" i="0" u="none" strike="noStrike" kern="0" cap="none" spc="0" normalizeH="0" baseline="0" noProof="0" dirty="0">
              <a:ln>
                <a:noFill/>
              </a:ln>
              <a:solidFill>
                <a:schemeClr val="bg1"/>
              </a:solidFill>
              <a:effectLst/>
              <a:uLnTx/>
              <a:uFillTx/>
              <a:latin typeface="EYInterstate Light" panose="02000506000000020004" pitchFamily="2" charset="0"/>
            </a:endParaRPr>
          </a:p>
        </p:txBody>
      </p:sp>
      <p:sp>
        <p:nvSpPr>
          <p:cNvPr id="14" name="AutoShape 6">
            <a:extLst>
              <a:ext uri="{FF2B5EF4-FFF2-40B4-BE49-F238E27FC236}">
                <a16:creationId xmlns:a16="http://schemas.microsoft.com/office/drawing/2014/main" id="{0EB32E7C-5FB1-438C-84E3-E8E403493E28}"/>
              </a:ext>
            </a:extLst>
          </p:cNvPr>
          <p:cNvSpPr>
            <a:spLocks noChangeArrowheads="1"/>
          </p:cNvSpPr>
          <p:nvPr/>
        </p:nvSpPr>
        <p:spPr bwMode="auto">
          <a:xfrm flipV="1">
            <a:off x="2573518" y="2125897"/>
            <a:ext cx="5940645" cy="167141"/>
          </a:xfrm>
          <a:custGeom>
            <a:avLst/>
            <a:gdLst>
              <a:gd name="G0" fmla="+- 3491 0 0"/>
              <a:gd name="G1" fmla="+- 21600 0 3491"/>
              <a:gd name="G2" fmla="*/ 3491 1 2"/>
              <a:gd name="G3" fmla="+- 21600 0 G2"/>
              <a:gd name="G4" fmla="+/ 3491 21600 2"/>
              <a:gd name="G5" fmla="+/ G1 0 2"/>
              <a:gd name="G6" fmla="*/ 21600 21600 3491"/>
              <a:gd name="G7" fmla="*/ G6 1 2"/>
              <a:gd name="G8" fmla="+- 21600 0 G7"/>
              <a:gd name="G9" fmla="*/ 21600 1 2"/>
              <a:gd name="G10" fmla="+- 3491 0 G9"/>
              <a:gd name="G11" fmla="?: G10 G8 0"/>
              <a:gd name="G12" fmla="?: G10 G7 21600"/>
              <a:gd name="T0" fmla="*/ 19854 w 21600"/>
              <a:gd name="T1" fmla="*/ 10800 h 21600"/>
              <a:gd name="T2" fmla="*/ 10800 w 21600"/>
              <a:gd name="T3" fmla="*/ 21600 h 21600"/>
              <a:gd name="T4" fmla="*/ 1746 w 21600"/>
              <a:gd name="T5" fmla="*/ 10800 h 21600"/>
              <a:gd name="T6" fmla="*/ 10800 w 21600"/>
              <a:gd name="T7" fmla="*/ 0 h 21600"/>
              <a:gd name="T8" fmla="*/ 3546 w 21600"/>
              <a:gd name="T9" fmla="*/ 3546 h 21600"/>
              <a:gd name="T10" fmla="*/ 18054 w 21600"/>
              <a:gd name="T11" fmla="*/ 18054 h 21600"/>
            </a:gdLst>
            <a:ahLst/>
            <a:cxnLst>
              <a:cxn ang="0">
                <a:pos x="T0" y="T1"/>
              </a:cxn>
              <a:cxn ang="0">
                <a:pos x="T2" y="T3"/>
              </a:cxn>
              <a:cxn ang="0">
                <a:pos x="T4" y="T5"/>
              </a:cxn>
              <a:cxn ang="0">
                <a:pos x="T6" y="T7"/>
              </a:cxn>
            </a:cxnLst>
            <a:rect l="T8" t="T9" r="T10" b="T11"/>
            <a:pathLst>
              <a:path w="21600" h="21600">
                <a:moveTo>
                  <a:pt x="0" y="0"/>
                </a:moveTo>
                <a:lnTo>
                  <a:pt x="3491" y="21600"/>
                </a:lnTo>
                <a:lnTo>
                  <a:pt x="18109" y="21600"/>
                </a:lnTo>
                <a:lnTo>
                  <a:pt x="21600" y="0"/>
                </a:lnTo>
                <a:close/>
              </a:path>
            </a:pathLst>
          </a:custGeom>
          <a:solidFill>
            <a:schemeClr val="bg1">
              <a:lumMod val="85000"/>
            </a:schemeClr>
          </a:solidFill>
          <a:ln w="6350">
            <a:solidFill>
              <a:srgbClr val="646464"/>
            </a:solidFill>
            <a:miter lim="800000"/>
            <a:headEnd/>
            <a:tailEnd/>
          </a:ln>
          <a:effectLst/>
        </p:spPr>
        <p:txBody>
          <a:bodyPr wrap="none" lIns="45720" rIns="45720" anchor="ctr" anchorCtr="1"/>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fr-FR" sz="2000" b="0" i="0" u="none" strike="noStrike" kern="0" cap="none" spc="0" normalizeH="0" baseline="0" noProof="0">
              <a:ln>
                <a:noFill/>
              </a:ln>
              <a:effectLst/>
              <a:uLnTx/>
              <a:uFillTx/>
            </a:endParaRPr>
          </a:p>
        </p:txBody>
      </p:sp>
      <p:sp>
        <p:nvSpPr>
          <p:cNvPr id="15" name="Abrir llave 37">
            <a:extLst>
              <a:ext uri="{FF2B5EF4-FFF2-40B4-BE49-F238E27FC236}">
                <a16:creationId xmlns:a16="http://schemas.microsoft.com/office/drawing/2014/main" id="{2EF685B2-DFE1-4FE7-AB6A-63307F20F814}"/>
              </a:ext>
            </a:extLst>
          </p:cNvPr>
          <p:cNvSpPr/>
          <p:nvPr/>
        </p:nvSpPr>
        <p:spPr>
          <a:xfrm rot="16200000">
            <a:off x="5503546" y="-697990"/>
            <a:ext cx="228930" cy="6665527"/>
          </a:xfrm>
          <a:prstGeom prst="leftBrac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AR" sz="1050" dirty="0"/>
          </a:p>
        </p:txBody>
      </p:sp>
      <p:sp>
        <p:nvSpPr>
          <p:cNvPr id="16" name="Rectángulo 24">
            <a:extLst>
              <a:ext uri="{FF2B5EF4-FFF2-40B4-BE49-F238E27FC236}">
                <a16:creationId xmlns:a16="http://schemas.microsoft.com/office/drawing/2014/main" id="{90C7D431-DB59-49D9-B813-E2D68B786B06}"/>
              </a:ext>
            </a:extLst>
          </p:cNvPr>
          <p:cNvSpPr/>
          <p:nvPr/>
        </p:nvSpPr>
        <p:spPr>
          <a:xfrm>
            <a:off x="2285247" y="2776350"/>
            <a:ext cx="6665528" cy="400318"/>
          </a:xfrm>
          <a:prstGeom prst="rect">
            <a:avLst/>
          </a:prstGeom>
          <a:solidFill>
            <a:srgbClr val="FFE600"/>
          </a:solidFill>
          <a:ln w="285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tx1"/>
                </a:solidFill>
                <a:latin typeface="EYInterstate Light" panose="02000506000000020004" pitchFamily="2" charset="0"/>
              </a:rPr>
              <a:t>Qué</a:t>
            </a:r>
            <a:r>
              <a:rPr lang="en-US" sz="1600" dirty="0">
                <a:solidFill>
                  <a:schemeClr val="tx1"/>
                </a:solidFill>
                <a:latin typeface="EYInterstate Light" panose="02000506000000020004" pitchFamily="2" charset="0"/>
              </a:rPr>
              <a:t> </a:t>
            </a:r>
            <a:r>
              <a:rPr lang="en-US" sz="1600" dirty="0" err="1">
                <a:solidFill>
                  <a:schemeClr val="tx1"/>
                </a:solidFill>
                <a:latin typeface="EYInterstate Light" panose="02000506000000020004" pitchFamily="2" charset="0"/>
              </a:rPr>
              <a:t>preguntas</a:t>
            </a:r>
            <a:r>
              <a:rPr lang="en-US" sz="1600" dirty="0">
                <a:solidFill>
                  <a:schemeClr val="tx1"/>
                </a:solidFill>
                <a:latin typeface="EYInterstate Light" panose="02000506000000020004" pitchFamily="2" charset="0"/>
              </a:rPr>
              <a:t> </a:t>
            </a:r>
            <a:r>
              <a:rPr lang="en-US" sz="1600" dirty="0" err="1">
                <a:solidFill>
                  <a:schemeClr val="tx1"/>
                </a:solidFill>
                <a:latin typeface="EYInterstate Light" panose="02000506000000020004" pitchFamily="2" charset="0"/>
              </a:rPr>
              <a:t>deberíamos</a:t>
            </a:r>
            <a:r>
              <a:rPr lang="en-US" sz="1600" dirty="0">
                <a:solidFill>
                  <a:schemeClr val="tx1"/>
                </a:solidFill>
                <a:latin typeface="EYInterstate Light" panose="02000506000000020004" pitchFamily="2" charset="0"/>
              </a:rPr>
              <a:t> </a:t>
            </a:r>
            <a:r>
              <a:rPr lang="en-US" sz="1600" dirty="0" err="1">
                <a:solidFill>
                  <a:schemeClr val="tx1"/>
                </a:solidFill>
                <a:latin typeface="EYInterstate Light" panose="02000506000000020004" pitchFamily="2" charset="0"/>
              </a:rPr>
              <a:t>hacernos</a:t>
            </a:r>
            <a:r>
              <a:rPr lang="en-US" sz="1600" dirty="0">
                <a:solidFill>
                  <a:schemeClr val="tx1"/>
                </a:solidFill>
                <a:latin typeface="EYInterstate Light" panose="02000506000000020004" pitchFamily="2" charset="0"/>
              </a:rPr>
              <a:t>?</a:t>
            </a:r>
            <a:endParaRPr lang="es-AR" sz="1600" dirty="0">
              <a:solidFill>
                <a:schemeClr val="tx1"/>
              </a:solidFill>
              <a:latin typeface="EYInterstate Light" panose="02000506000000020004" pitchFamily="2" charset="0"/>
            </a:endParaRPr>
          </a:p>
        </p:txBody>
      </p:sp>
      <p:cxnSp>
        <p:nvCxnSpPr>
          <p:cNvPr id="17" name="Straight Arrow Connector 16">
            <a:extLst>
              <a:ext uri="{FF2B5EF4-FFF2-40B4-BE49-F238E27FC236}">
                <a16:creationId xmlns:a16="http://schemas.microsoft.com/office/drawing/2014/main" id="{E6D57487-E3A8-4C50-84A2-C6F1E3916251}"/>
              </a:ext>
            </a:extLst>
          </p:cNvPr>
          <p:cNvCxnSpPr>
            <a:cxnSpLocks/>
          </p:cNvCxnSpPr>
          <p:nvPr/>
        </p:nvCxnSpPr>
        <p:spPr>
          <a:xfrm>
            <a:off x="5618012" y="1927419"/>
            <a:ext cx="0" cy="194195"/>
          </a:xfrm>
          <a:prstGeom prst="straightConnector1">
            <a:avLst/>
          </a:prstGeom>
          <a:ln w="9525">
            <a:solidFill>
              <a:schemeClr val="tx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7">
            <a:extLst>
              <a:ext uri="{FF2B5EF4-FFF2-40B4-BE49-F238E27FC236}">
                <a16:creationId xmlns:a16="http://schemas.microsoft.com/office/drawing/2014/main" id="{C9492A80-5001-4AF8-97DB-6FCEB3BE72D7}"/>
              </a:ext>
            </a:extLst>
          </p:cNvPr>
          <p:cNvSpPr>
            <a:spLocks noChangeArrowheads="1"/>
          </p:cNvSpPr>
          <p:nvPr/>
        </p:nvSpPr>
        <p:spPr bwMode="auto">
          <a:xfrm>
            <a:off x="2573517" y="2323691"/>
            <a:ext cx="5940645" cy="216226"/>
          </a:xfrm>
          <a:prstGeom prst="rect">
            <a:avLst/>
          </a:prstGeom>
          <a:solidFill>
            <a:srgbClr val="FFE600"/>
          </a:solidFill>
          <a:ln w="6350">
            <a:solidFill>
              <a:srgbClr val="646464"/>
            </a:solidFill>
            <a:miter lim="800000"/>
            <a:headEnd/>
            <a:tailEnd/>
          </a:ln>
          <a:effectLst/>
        </p:spPr>
        <p:txBody>
          <a:bodyPr wrap="none" lIns="45720" rIns="45720" anchor="ctr" anchorCtr="1"/>
          <a:lstStyle/>
          <a:p>
            <a:pPr lvl="0" algn="ctr" eaLnBrk="0" fontAlgn="base" hangingPunct="0">
              <a:spcBef>
                <a:spcPct val="0"/>
              </a:spcBef>
              <a:spcAft>
                <a:spcPct val="0"/>
              </a:spcAft>
              <a:defRPr/>
            </a:pPr>
            <a:r>
              <a:rPr lang="es-AR" sz="1400" kern="0" dirty="0">
                <a:solidFill>
                  <a:srgbClr val="000000"/>
                </a:solidFill>
                <a:latin typeface="EYInterstate Light" panose="02000506000000020004" pitchFamily="2" charset="0"/>
              </a:rPr>
              <a:t>Errónea distribución de beneficios generados por activos de gran valor</a:t>
            </a:r>
          </a:p>
        </p:txBody>
      </p:sp>
      <p:pic>
        <p:nvPicPr>
          <p:cNvPr id="19" name="Imagen 18">
            <a:extLst>
              <a:ext uri="{FF2B5EF4-FFF2-40B4-BE49-F238E27FC236}">
                <a16:creationId xmlns:a16="http://schemas.microsoft.com/office/drawing/2014/main" id="{8866C428-8873-4442-A4F8-36BC59C51B55}"/>
              </a:ext>
            </a:extLst>
          </p:cNvPr>
          <p:cNvPicPr>
            <a:picLocks noChangeAspect="1"/>
          </p:cNvPicPr>
          <p:nvPr/>
        </p:nvPicPr>
        <p:blipFill rotWithShape="1">
          <a:blip r:embed="rId3">
            <a:duotone>
              <a:prstClr val="black"/>
              <a:srgbClr val="FFE600">
                <a:tint val="45000"/>
                <a:satMod val="400000"/>
              </a:srgbClr>
            </a:duotone>
          </a:blip>
          <a:srcRect t="21150" r="81128" b="56002"/>
          <a:stretch/>
        </p:blipFill>
        <p:spPr>
          <a:xfrm>
            <a:off x="2244198" y="3343751"/>
            <a:ext cx="801752" cy="508548"/>
          </a:xfrm>
          <a:prstGeom prst="rect">
            <a:avLst/>
          </a:prstGeom>
          <a:solidFill>
            <a:srgbClr val="FFE600"/>
          </a:solidFill>
        </p:spPr>
      </p:pic>
      <p:pic>
        <p:nvPicPr>
          <p:cNvPr id="20" name="Imagen 19">
            <a:extLst>
              <a:ext uri="{FF2B5EF4-FFF2-40B4-BE49-F238E27FC236}">
                <a16:creationId xmlns:a16="http://schemas.microsoft.com/office/drawing/2014/main" id="{A891082F-05F8-4FA0-BC5E-1F3BAE2DBCC7}"/>
              </a:ext>
            </a:extLst>
          </p:cNvPr>
          <p:cNvPicPr>
            <a:picLocks noChangeAspect="1"/>
          </p:cNvPicPr>
          <p:nvPr/>
        </p:nvPicPr>
        <p:blipFill rotWithShape="1">
          <a:blip r:embed="rId3">
            <a:duotone>
              <a:prstClr val="black"/>
              <a:srgbClr val="FFE600">
                <a:tint val="45000"/>
                <a:satMod val="400000"/>
              </a:srgbClr>
            </a:duotone>
          </a:blip>
          <a:srcRect l="20138" t="21150" r="60990" b="56002"/>
          <a:stretch/>
        </p:blipFill>
        <p:spPr>
          <a:xfrm>
            <a:off x="2247672" y="3904088"/>
            <a:ext cx="801752" cy="508548"/>
          </a:xfrm>
          <a:prstGeom prst="rect">
            <a:avLst/>
          </a:prstGeom>
          <a:solidFill>
            <a:srgbClr val="FFE600"/>
          </a:solidFill>
        </p:spPr>
      </p:pic>
      <p:pic>
        <p:nvPicPr>
          <p:cNvPr id="21" name="Imagen 20">
            <a:extLst>
              <a:ext uri="{FF2B5EF4-FFF2-40B4-BE49-F238E27FC236}">
                <a16:creationId xmlns:a16="http://schemas.microsoft.com/office/drawing/2014/main" id="{D308B077-0620-4528-B97C-AE4A380C8EF7}"/>
              </a:ext>
            </a:extLst>
          </p:cNvPr>
          <p:cNvPicPr>
            <a:picLocks noChangeAspect="1"/>
          </p:cNvPicPr>
          <p:nvPr/>
        </p:nvPicPr>
        <p:blipFill rotWithShape="1">
          <a:blip r:embed="rId3">
            <a:duotone>
              <a:prstClr val="black"/>
              <a:srgbClr val="FFE600">
                <a:tint val="45000"/>
                <a:satMod val="400000"/>
              </a:srgbClr>
            </a:duotone>
          </a:blip>
          <a:srcRect l="40514" t="21150" r="40614" b="56002"/>
          <a:stretch/>
        </p:blipFill>
        <p:spPr>
          <a:xfrm>
            <a:off x="2246322" y="4469318"/>
            <a:ext cx="801752" cy="508548"/>
          </a:xfrm>
          <a:prstGeom prst="rect">
            <a:avLst/>
          </a:prstGeom>
          <a:solidFill>
            <a:srgbClr val="FFE600"/>
          </a:solidFill>
        </p:spPr>
      </p:pic>
      <p:pic>
        <p:nvPicPr>
          <p:cNvPr id="22" name="Imagen 21">
            <a:extLst>
              <a:ext uri="{FF2B5EF4-FFF2-40B4-BE49-F238E27FC236}">
                <a16:creationId xmlns:a16="http://schemas.microsoft.com/office/drawing/2014/main" id="{ACD9CC94-BE42-4EAB-8D67-5E3392A64CA0}"/>
              </a:ext>
            </a:extLst>
          </p:cNvPr>
          <p:cNvPicPr>
            <a:picLocks noChangeAspect="1"/>
          </p:cNvPicPr>
          <p:nvPr/>
        </p:nvPicPr>
        <p:blipFill rotWithShape="1">
          <a:blip r:embed="rId3">
            <a:duotone>
              <a:prstClr val="black"/>
              <a:srgbClr val="FFE600">
                <a:tint val="45000"/>
                <a:satMod val="400000"/>
              </a:srgbClr>
            </a:duotone>
          </a:blip>
          <a:srcRect l="61144" t="21150" r="21136" b="56002"/>
          <a:stretch/>
        </p:blipFill>
        <p:spPr>
          <a:xfrm>
            <a:off x="2247672" y="5036071"/>
            <a:ext cx="801752" cy="508548"/>
          </a:xfrm>
          <a:prstGeom prst="rect">
            <a:avLst/>
          </a:prstGeom>
          <a:solidFill>
            <a:srgbClr val="FFE600"/>
          </a:solidFill>
        </p:spPr>
      </p:pic>
      <p:sp>
        <p:nvSpPr>
          <p:cNvPr id="23" name="Corchetes 25">
            <a:extLst>
              <a:ext uri="{FF2B5EF4-FFF2-40B4-BE49-F238E27FC236}">
                <a16:creationId xmlns:a16="http://schemas.microsoft.com/office/drawing/2014/main" id="{A82984C4-DFAC-4F6F-B33E-39CF7F921254}"/>
              </a:ext>
            </a:extLst>
          </p:cNvPr>
          <p:cNvSpPr/>
          <p:nvPr/>
        </p:nvSpPr>
        <p:spPr>
          <a:xfrm>
            <a:off x="3397747" y="4549197"/>
            <a:ext cx="1994893" cy="349271"/>
          </a:xfrm>
          <a:prstGeom prst="bracketPair">
            <a:avLst/>
          </a:prstGeom>
          <a:noFill/>
          <a:ln w="28575" cap="flat" cmpd="sng" algn="ctr">
            <a:solidFill>
              <a:srgbClr val="FFE600"/>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1800" b="0" i="0" u="none" strike="noStrike" kern="0" cap="none" spc="0" normalizeH="0" baseline="0" noProof="0" dirty="0">
                <a:ln>
                  <a:noFill/>
                </a:ln>
                <a:solidFill>
                  <a:schemeClr val="bg1"/>
                </a:solidFill>
                <a:effectLst/>
                <a:uLnTx/>
                <a:uFillTx/>
                <a:latin typeface="EYInterstate Light" panose="02000506000000020004" pitchFamily="2" charset="0"/>
              </a:rPr>
              <a:t>Mantenimiento</a:t>
            </a:r>
          </a:p>
        </p:txBody>
      </p:sp>
      <p:sp>
        <p:nvSpPr>
          <p:cNvPr id="24" name="Corchetes 26">
            <a:extLst>
              <a:ext uri="{FF2B5EF4-FFF2-40B4-BE49-F238E27FC236}">
                <a16:creationId xmlns:a16="http://schemas.microsoft.com/office/drawing/2014/main" id="{16A69E10-D67F-4EE8-AF1D-9C9B11CD0839}"/>
              </a:ext>
            </a:extLst>
          </p:cNvPr>
          <p:cNvSpPr/>
          <p:nvPr/>
        </p:nvSpPr>
        <p:spPr>
          <a:xfrm>
            <a:off x="3397747" y="5142737"/>
            <a:ext cx="1994894" cy="336910"/>
          </a:xfrm>
          <a:prstGeom prst="bracketPair">
            <a:avLst/>
          </a:prstGeom>
          <a:noFill/>
          <a:ln w="28575" cap="flat" cmpd="sng" algn="ctr">
            <a:solidFill>
              <a:srgbClr val="FFE600"/>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1800" b="0" i="0" u="none" strike="noStrike" kern="0" cap="none" spc="0" normalizeH="0" baseline="0" noProof="0" dirty="0">
                <a:ln>
                  <a:noFill/>
                </a:ln>
                <a:solidFill>
                  <a:schemeClr val="bg1"/>
                </a:solidFill>
                <a:effectLst/>
                <a:uLnTx/>
                <a:uFillTx/>
                <a:latin typeface="EYInterstate Light" panose="02000506000000020004" pitchFamily="2" charset="0"/>
              </a:rPr>
              <a:t>Protección</a:t>
            </a:r>
          </a:p>
        </p:txBody>
      </p:sp>
      <p:sp>
        <p:nvSpPr>
          <p:cNvPr id="25" name="Corchetes 27">
            <a:extLst>
              <a:ext uri="{FF2B5EF4-FFF2-40B4-BE49-F238E27FC236}">
                <a16:creationId xmlns:a16="http://schemas.microsoft.com/office/drawing/2014/main" id="{F00527BC-53D2-4A9D-B901-F96DCF7A7CCC}"/>
              </a:ext>
            </a:extLst>
          </p:cNvPr>
          <p:cNvSpPr/>
          <p:nvPr/>
        </p:nvSpPr>
        <p:spPr>
          <a:xfrm>
            <a:off x="3390677" y="3462074"/>
            <a:ext cx="1994893" cy="349271"/>
          </a:xfrm>
          <a:prstGeom prst="bracketPair">
            <a:avLst/>
          </a:prstGeom>
          <a:noFill/>
          <a:ln w="28575" cap="flat" cmpd="sng" algn="ctr">
            <a:solidFill>
              <a:srgbClr val="FFE600"/>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1800" b="0" i="0" u="none" strike="noStrike" kern="0" cap="none" spc="0" normalizeH="0" baseline="0" noProof="0" dirty="0">
                <a:ln>
                  <a:noFill/>
                </a:ln>
                <a:solidFill>
                  <a:schemeClr val="bg1"/>
                </a:solidFill>
                <a:effectLst/>
                <a:uLnTx/>
                <a:uFillTx/>
                <a:latin typeface="EYInterstate Light" panose="02000506000000020004" pitchFamily="2" charset="0"/>
              </a:rPr>
              <a:t>Desarrollo</a:t>
            </a:r>
          </a:p>
        </p:txBody>
      </p:sp>
      <p:sp>
        <p:nvSpPr>
          <p:cNvPr id="26" name="Corchetes 29">
            <a:extLst>
              <a:ext uri="{FF2B5EF4-FFF2-40B4-BE49-F238E27FC236}">
                <a16:creationId xmlns:a16="http://schemas.microsoft.com/office/drawing/2014/main" id="{457C6BC7-A6A0-4E99-8E31-08E84149E8A1}"/>
              </a:ext>
            </a:extLst>
          </p:cNvPr>
          <p:cNvSpPr/>
          <p:nvPr/>
        </p:nvSpPr>
        <p:spPr>
          <a:xfrm>
            <a:off x="3390678" y="3986057"/>
            <a:ext cx="1994893" cy="326561"/>
          </a:xfrm>
          <a:prstGeom prst="bracketPair">
            <a:avLst/>
          </a:prstGeom>
          <a:noFill/>
          <a:ln w="28575" cap="flat" cmpd="sng" algn="ctr">
            <a:solidFill>
              <a:srgbClr val="FFE600"/>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1800" b="0" i="0" u="none" strike="noStrike" kern="0" cap="none" spc="0" normalizeH="0" baseline="0" noProof="0" dirty="0">
                <a:ln>
                  <a:noFill/>
                </a:ln>
                <a:solidFill>
                  <a:schemeClr val="bg1"/>
                </a:solidFill>
                <a:effectLst/>
                <a:uLnTx/>
                <a:uFillTx/>
                <a:latin typeface="EYInterstate Light" panose="02000506000000020004" pitchFamily="2" charset="0"/>
              </a:rPr>
              <a:t>Mejora</a:t>
            </a:r>
          </a:p>
        </p:txBody>
      </p:sp>
      <p:sp>
        <p:nvSpPr>
          <p:cNvPr id="27" name="Corchetes 30">
            <a:extLst>
              <a:ext uri="{FF2B5EF4-FFF2-40B4-BE49-F238E27FC236}">
                <a16:creationId xmlns:a16="http://schemas.microsoft.com/office/drawing/2014/main" id="{51A8B2FE-159F-42E3-AD37-092FBCD7E8D9}"/>
              </a:ext>
            </a:extLst>
          </p:cNvPr>
          <p:cNvSpPr/>
          <p:nvPr/>
        </p:nvSpPr>
        <p:spPr>
          <a:xfrm>
            <a:off x="3397747" y="5685147"/>
            <a:ext cx="1994894" cy="395247"/>
          </a:xfrm>
          <a:prstGeom prst="bracketPair">
            <a:avLst/>
          </a:prstGeom>
          <a:noFill/>
          <a:ln w="28575" cap="flat" cmpd="sng" algn="ctr">
            <a:solidFill>
              <a:srgbClr val="FFE600"/>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AR" sz="1800" b="0" i="0" u="none" strike="noStrike" kern="0" cap="none" spc="0" normalizeH="0" baseline="0" noProof="0" dirty="0">
                <a:ln>
                  <a:noFill/>
                </a:ln>
                <a:solidFill>
                  <a:schemeClr val="bg1"/>
                </a:solidFill>
                <a:effectLst/>
                <a:uLnTx/>
                <a:uFillTx/>
                <a:latin typeface="EYInterstate Light" panose="02000506000000020004" pitchFamily="2" charset="0"/>
              </a:rPr>
              <a:t>Explotación</a:t>
            </a:r>
          </a:p>
        </p:txBody>
      </p:sp>
      <p:pic>
        <p:nvPicPr>
          <p:cNvPr id="28" name="Imagen 22">
            <a:extLst>
              <a:ext uri="{FF2B5EF4-FFF2-40B4-BE49-F238E27FC236}">
                <a16:creationId xmlns:a16="http://schemas.microsoft.com/office/drawing/2014/main" id="{CE64A71B-26FF-4402-A4F4-052C3E982F5D}"/>
              </a:ext>
            </a:extLst>
          </p:cNvPr>
          <p:cNvPicPr>
            <a:picLocks noChangeAspect="1"/>
          </p:cNvPicPr>
          <p:nvPr/>
        </p:nvPicPr>
        <p:blipFill rotWithShape="1">
          <a:blip r:embed="rId3">
            <a:duotone>
              <a:prstClr val="black"/>
              <a:srgbClr val="FFE600">
                <a:tint val="45000"/>
                <a:satMod val="400000"/>
              </a:srgbClr>
            </a:duotone>
          </a:blip>
          <a:srcRect l="81268" t="21150" b="56002"/>
          <a:stretch/>
        </p:blipFill>
        <p:spPr>
          <a:xfrm>
            <a:off x="2247672" y="5601301"/>
            <a:ext cx="801752" cy="508548"/>
          </a:xfrm>
          <a:prstGeom prst="rect">
            <a:avLst/>
          </a:prstGeom>
          <a:solidFill>
            <a:srgbClr val="FFE600"/>
          </a:solidFill>
        </p:spPr>
      </p:pic>
      <p:sp>
        <p:nvSpPr>
          <p:cNvPr id="29" name="Freeform 30">
            <a:extLst>
              <a:ext uri="{FF2B5EF4-FFF2-40B4-BE49-F238E27FC236}">
                <a16:creationId xmlns:a16="http://schemas.microsoft.com/office/drawing/2014/main" id="{16F3E758-62DD-4442-9150-540B08B0E882}"/>
              </a:ext>
            </a:extLst>
          </p:cNvPr>
          <p:cNvSpPr/>
          <p:nvPr/>
        </p:nvSpPr>
        <p:spPr>
          <a:xfrm rot="10800000">
            <a:off x="6532050" y="3938967"/>
            <a:ext cx="2075370" cy="1507563"/>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9">
              <a:solidFill>
                <a:schemeClr val="tx1"/>
              </a:solidFill>
              <a:latin typeface="EYInterstate Light" panose="02000506000000020004" pitchFamily="2" charset="0"/>
            </a:endParaRPr>
          </a:p>
        </p:txBody>
      </p:sp>
      <p:sp>
        <p:nvSpPr>
          <p:cNvPr id="30" name="Rectangle 29">
            <a:extLst>
              <a:ext uri="{FF2B5EF4-FFF2-40B4-BE49-F238E27FC236}">
                <a16:creationId xmlns:a16="http://schemas.microsoft.com/office/drawing/2014/main" id="{8FB252A6-BF5E-4790-9D68-62E241CA46CE}"/>
              </a:ext>
            </a:extLst>
          </p:cNvPr>
          <p:cNvSpPr/>
          <p:nvPr/>
        </p:nvSpPr>
        <p:spPr>
          <a:xfrm>
            <a:off x="6569945" y="4189009"/>
            <a:ext cx="2037475" cy="929485"/>
          </a:xfrm>
          <a:prstGeom prst="rect">
            <a:avLst/>
          </a:prstGeom>
        </p:spPr>
        <p:txBody>
          <a:bodyPr wrap="square">
            <a:spAutoFit/>
          </a:bodyPr>
          <a:lstStyle/>
          <a:p>
            <a:pPr lvl="0" algn="ctr">
              <a:spcBef>
                <a:spcPct val="20000"/>
              </a:spcBef>
              <a:buClr>
                <a:srgbClr val="FFE600"/>
              </a:buClr>
              <a:buSzPct val="70000"/>
            </a:pPr>
            <a:r>
              <a:rPr lang="es-AR" sz="1600" b="1" dirty="0">
                <a:solidFill>
                  <a:srgbClr val="2E2E38"/>
                </a:solidFill>
                <a:latin typeface="EYInterstate Light" panose="02000506000000020004" pitchFamily="2" charset="0"/>
              </a:rPr>
              <a:t>Análisis DEMPE</a:t>
            </a:r>
          </a:p>
          <a:p>
            <a:pPr lvl="0" algn="ctr">
              <a:spcBef>
                <a:spcPct val="20000"/>
              </a:spcBef>
              <a:buClr>
                <a:srgbClr val="FFE600"/>
              </a:buClr>
              <a:buSzPct val="70000"/>
            </a:pPr>
            <a:r>
              <a:rPr lang="es-AR" sz="1600" b="1" dirty="0">
                <a:solidFill>
                  <a:srgbClr val="2E2E38"/>
                </a:solidFill>
                <a:latin typeface="EYInterstate Light" panose="02000506000000020004" pitchFamily="2" charset="0"/>
              </a:rPr>
              <a:t>Activos Intangibles</a:t>
            </a:r>
          </a:p>
          <a:p>
            <a:pPr lvl="0" algn="ctr">
              <a:spcBef>
                <a:spcPct val="20000"/>
              </a:spcBef>
              <a:buClr>
                <a:srgbClr val="FFE600"/>
              </a:buClr>
              <a:buSzPct val="70000"/>
            </a:pPr>
            <a:endParaRPr lang="es-AR" sz="1600" b="1" dirty="0">
              <a:solidFill>
                <a:srgbClr val="2E2E38"/>
              </a:solidFill>
              <a:latin typeface="EYInterstate Light" panose="02000506000000020004" pitchFamily="2" charset="0"/>
            </a:endParaRPr>
          </a:p>
        </p:txBody>
      </p:sp>
    </p:spTree>
    <p:extLst>
      <p:ext uri="{BB962C8B-B14F-4D97-AF65-F5344CB8AC3E}">
        <p14:creationId xmlns:p14="http://schemas.microsoft.com/office/powerpoint/2010/main" val="41354177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38</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dirty="0">
                <a:latin typeface="EYInterstate Light" panose="02000506000000020004" pitchFamily="2" charset="0"/>
              </a:rPr>
              <a:t>10. Proyecto BEPS 2.0</a:t>
            </a:r>
            <a:endParaRPr lang="es-AR" dirty="0"/>
          </a:p>
        </p:txBody>
      </p:sp>
      <p:sp>
        <p:nvSpPr>
          <p:cNvPr id="31" name="Content Placeholder 8">
            <a:extLst>
              <a:ext uri="{FF2B5EF4-FFF2-40B4-BE49-F238E27FC236}">
                <a16:creationId xmlns:a16="http://schemas.microsoft.com/office/drawing/2014/main" id="{BEC5F176-1AC5-4830-85ED-5D9870588CF6}"/>
              </a:ext>
            </a:extLst>
          </p:cNvPr>
          <p:cNvSpPr txBox="1">
            <a:spLocks/>
          </p:cNvSpPr>
          <p:nvPr/>
        </p:nvSpPr>
        <p:spPr bwMode="gray">
          <a:xfrm>
            <a:off x="1674606" y="1066237"/>
            <a:ext cx="8509299" cy="4725525"/>
          </a:xfrm>
          <a:prstGeom prst="rect">
            <a:avLst/>
          </a:prstGeom>
        </p:spPr>
        <p:txBody>
          <a:bodyPr vert="horz" lIns="0" tIns="0" rIns="0" bIns="0" rtlCol="0" anchor="t" anchorCtr="0">
            <a:noAutofit/>
          </a:bodyPr>
          <a:lstStyle>
            <a:lvl1pPr marL="0" indent="0" algn="l" defTabSz="1043056" rtl="0" eaLnBrk="1" latinLnBrk="0" hangingPunct="1">
              <a:spcBef>
                <a:spcPts val="0"/>
              </a:spcBef>
              <a:spcAft>
                <a:spcPts val="500"/>
              </a:spcAft>
              <a:buFont typeface="Arial" pitchFamily="34" charset="0"/>
              <a:buNone/>
              <a:defRPr sz="1000" kern="1200">
                <a:solidFill>
                  <a:schemeClr val="tx1"/>
                </a:solidFill>
                <a:latin typeface="EYInterstate Light" pitchFamily="2" charset="0"/>
                <a:ea typeface="+mn-ea"/>
                <a:cs typeface="+mn-cs"/>
              </a:defRPr>
            </a:lvl1pPr>
            <a:lvl2pPr marL="0" indent="0" algn="l" defTabSz="1043056" rtl="0" eaLnBrk="1" latinLnBrk="0" hangingPunct="1">
              <a:spcBef>
                <a:spcPts val="200"/>
              </a:spcBef>
              <a:spcAft>
                <a:spcPts val="500"/>
              </a:spcAft>
              <a:buFontTx/>
              <a:buNone/>
              <a:defRPr sz="1400" b="1" kern="1200">
                <a:solidFill>
                  <a:schemeClr val="tx1"/>
                </a:solidFill>
                <a:latin typeface="EYInterstate" pitchFamily="2" charset="0"/>
                <a:ea typeface="+mn-ea"/>
                <a:cs typeface="+mn-cs"/>
              </a:defRPr>
            </a:lvl2pPr>
            <a:lvl3pPr marL="0" indent="0" algn="l" defTabSz="1043056" rtl="0" eaLnBrk="1" latinLnBrk="0" hangingPunct="1">
              <a:spcBef>
                <a:spcPts val="200"/>
              </a:spcBef>
              <a:spcAft>
                <a:spcPts val="500"/>
              </a:spcAft>
              <a:buFontTx/>
              <a:buNone/>
              <a:defRPr sz="1200" b="1" kern="1200">
                <a:solidFill>
                  <a:schemeClr val="accent1"/>
                </a:solidFill>
                <a:latin typeface="EYInterstate" pitchFamily="2" charset="0"/>
                <a:ea typeface="+mn-ea"/>
                <a:cs typeface="+mn-cs"/>
              </a:defRPr>
            </a:lvl3pPr>
            <a:lvl4pPr marL="177800" indent="-1778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4pPr>
            <a:lvl5pPr marL="342900" indent="-1651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lvl="2" algn="just">
              <a:spcBef>
                <a:spcPts val="0"/>
              </a:spcBef>
              <a:spcAft>
                <a:spcPts val="0"/>
              </a:spcAft>
              <a:buClr>
                <a:srgbClr val="FFEB2C"/>
              </a:buClr>
              <a:buSzPct val="75000"/>
              <a:defRPr/>
            </a:pPr>
            <a:r>
              <a:rPr lang="es-AR" sz="1400" b="0" kern="0" dirty="0">
                <a:solidFill>
                  <a:schemeClr val="tx1"/>
                </a:solidFill>
                <a:latin typeface="EYInterstate Light" pitchFamily="2" charset="0"/>
              </a:rPr>
              <a:t> </a:t>
            </a:r>
            <a:endParaRPr lang="es-AR" sz="1800" b="0" kern="0" dirty="0">
              <a:solidFill>
                <a:schemeClr val="tx1"/>
              </a:solidFill>
              <a:latin typeface="EYInterstate Light" pitchFamily="2" charset="0"/>
            </a:endParaRPr>
          </a:p>
        </p:txBody>
      </p:sp>
      <p:sp>
        <p:nvSpPr>
          <p:cNvPr id="32" name="Rectangle: Rounded Corners 31">
            <a:extLst>
              <a:ext uri="{FF2B5EF4-FFF2-40B4-BE49-F238E27FC236}">
                <a16:creationId xmlns:a16="http://schemas.microsoft.com/office/drawing/2014/main" id="{738C118C-CBE0-472E-B495-0F4F3D08E542}"/>
              </a:ext>
            </a:extLst>
          </p:cNvPr>
          <p:cNvSpPr/>
          <p:nvPr/>
        </p:nvSpPr>
        <p:spPr>
          <a:xfrm>
            <a:off x="4583941" y="1309162"/>
            <a:ext cx="2149311" cy="904973"/>
          </a:xfrm>
          <a:prstGeom prst="roundRect">
            <a:avLst/>
          </a:prstGeom>
          <a:solidFill>
            <a:schemeClr val="bg1">
              <a:lumMod val="95000"/>
            </a:schemeClr>
          </a:solidFill>
          <a:ln>
            <a:solidFill>
              <a:srgbClr val="FFEB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33" name="TextBox 32">
            <a:extLst>
              <a:ext uri="{FF2B5EF4-FFF2-40B4-BE49-F238E27FC236}">
                <a16:creationId xmlns:a16="http://schemas.microsoft.com/office/drawing/2014/main" id="{1C442339-A454-4D89-9B19-C688CEC4642B}"/>
              </a:ext>
            </a:extLst>
          </p:cNvPr>
          <p:cNvSpPr txBox="1"/>
          <p:nvPr/>
        </p:nvSpPr>
        <p:spPr>
          <a:xfrm>
            <a:off x="5102415" y="1530815"/>
            <a:ext cx="1263193" cy="400110"/>
          </a:xfrm>
          <a:prstGeom prst="rect">
            <a:avLst/>
          </a:prstGeom>
          <a:noFill/>
        </p:spPr>
        <p:txBody>
          <a:bodyPr wrap="square" rtlCol="0">
            <a:spAutoFit/>
          </a:bodyPr>
          <a:lstStyle/>
          <a:p>
            <a:r>
              <a:rPr lang="es-AR" sz="2000" dirty="0">
                <a:latin typeface="EYInterstate Light" panose="02000506000000020004" pitchFamily="2" charset="0"/>
              </a:rPr>
              <a:t>PILARES</a:t>
            </a:r>
          </a:p>
        </p:txBody>
      </p:sp>
      <p:grpSp>
        <p:nvGrpSpPr>
          <p:cNvPr id="34" name="Group 33">
            <a:extLst>
              <a:ext uri="{FF2B5EF4-FFF2-40B4-BE49-F238E27FC236}">
                <a16:creationId xmlns:a16="http://schemas.microsoft.com/office/drawing/2014/main" id="{FB4A49EA-5897-4289-9144-A50AB2155219}"/>
              </a:ext>
            </a:extLst>
          </p:cNvPr>
          <p:cNvGrpSpPr/>
          <p:nvPr/>
        </p:nvGrpSpPr>
        <p:grpSpPr>
          <a:xfrm>
            <a:off x="1832374" y="2502748"/>
            <a:ext cx="5319689" cy="1592036"/>
            <a:chOff x="311489" y="1597819"/>
            <a:chExt cx="5319689" cy="1592036"/>
          </a:xfrm>
        </p:grpSpPr>
        <p:sp>
          <p:nvSpPr>
            <p:cNvPr id="35" name="Rechteck 15">
              <a:extLst>
                <a:ext uri="{FF2B5EF4-FFF2-40B4-BE49-F238E27FC236}">
                  <a16:creationId xmlns:a16="http://schemas.microsoft.com/office/drawing/2014/main" id="{D6A6F9BF-62DD-4FD9-B5D8-4496E53A9C94}"/>
                </a:ext>
              </a:extLst>
            </p:cNvPr>
            <p:cNvSpPr/>
            <p:nvPr/>
          </p:nvSpPr>
          <p:spPr bwMode="gray">
            <a:xfrm rot="5400000">
              <a:off x="2567447" y="-152551"/>
              <a:ext cx="1313361" cy="4814101"/>
            </a:xfrm>
            <a:prstGeom prst="rect">
              <a:avLst/>
            </a:prstGeom>
            <a:solidFill>
              <a:srgbClr val="F0F0F0"/>
            </a:solidFill>
            <a:ln w="25400" cap="flat" cmpd="sng" algn="ctr">
              <a:noFill/>
              <a:prstDash val="solid"/>
              <a:headEnd/>
              <a:tailEnd/>
            </a:ln>
            <a:effectLst/>
          </p:spPr>
          <p:txBody>
            <a:bodyPr vert="vert270" lIns="72000" tIns="144000" bIns="1332000" rtlCol="0" anchor="ctr" anchorCtr="0"/>
            <a:lstStyle/>
            <a:p>
              <a:pPr lvl="0" algn="ctr">
                <a:lnSpc>
                  <a:spcPct val="95000"/>
                </a:lnSpc>
                <a:spcAft>
                  <a:spcPts val="800"/>
                </a:spcAft>
                <a:defRPr/>
              </a:pPr>
              <a:r>
                <a:rPr lang="es-AR" sz="2400" b="1" kern="0" dirty="0">
                  <a:solidFill>
                    <a:srgbClr val="646464"/>
                  </a:solidFill>
                  <a:latin typeface="EYInterstate Light" panose="02000506000000020004" pitchFamily="2" charset="0"/>
                </a:rPr>
                <a:t>Reglas de Nexo y Atribución de Beneficios</a:t>
              </a:r>
            </a:p>
          </p:txBody>
        </p:sp>
        <p:sp>
          <p:nvSpPr>
            <p:cNvPr id="36" name="Parallelogramm 16">
              <a:extLst>
                <a:ext uri="{FF2B5EF4-FFF2-40B4-BE49-F238E27FC236}">
                  <a16:creationId xmlns:a16="http://schemas.microsoft.com/office/drawing/2014/main" id="{C62587C4-7F07-42DD-B322-4B61565EAF7A}"/>
                </a:ext>
              </a:extLst>
            </p:cNvPr>
            <p:cNvSpPr/>
            <p:nvPr/>
          </p:nvSpPr>
          <p:spPr bwMode="gray">
            <a:xfrm rot="5400000" flipV="1">
              <a:off x="-142717" y="2230056"/>
              <a:ext cx="1592036" cy="327562"/>
            </a:xfrm>
            <a:prstGeom prst="parallelogram">
              <a:avLst>
                <a:gd name="adj" fmla="val 85613"/>
              </a:avLst>
            </a:prstGeom>
            <a:solidFill>
              <a:srgbClr val="808080"/>
            </a:solidFill>
            <a:ln w="12700">
              <a:noFill/>
              <a:round/>
              <a:headEnd/>
              <a:tailEnd/>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37" name="Trapezoid 36">
              <a:extLst>
                <a:ext uri="{FF2B5EF4-FFF2-40B4-BE49-F238E27FC236}">
                  <a16:creationId xmlns:a16="http://schemas.microsoft.com/office/drawing/2014/main" id="{EAF16278-5AF4-49AF-849F-1AF9413A833E}"/>
                </a:ext>
              </a:extLst>
            </p:cNvPr>
            <p:cNvSpPr/>
            <p:nvPr/>
          </p:nvSpPr>
          <p:spPr bwMode="gray">
            <a:xfrm rot="9960000" flipV="1">
              <a:off x="311489" y="1740470"/>
              <a:ext cx="1600375" cy="1267485"/>
            </a:xfrm>
            <a:prstGeom prst="trapezoid">
              <a:avLst/>
            </a:prstGeom>
            <a:solidFill>
              <a:srgbClr val="FFE600"/>
            </a:solidFill>
            <a:ln w="25400" cap="flat" cmpd="sng" algn="ctr">
              <a:noFill/>
              <a:prstDash val="solid"/>
              <a:headEnd/>
              <a:tailE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a typeface="+mn-ea"/>
                <a:cs typeface="+mn-cs"/>
              </a:endParaRPr>
            </a:p>
          </p:txBody>
        </p:sp>
        <p:sp>
          <p:nvSpPr>
            <p:cNvPr id="38" name="Textfeld 18">
              <a:extLst>
                <a:ext uri="{FF2B5EF4-FFF2-40B4-BE49-F238E27FC236}">
                  <a16:creationId xmlns:a16="http://schemas.microsoft.com/office/drawing/2014/main" id="{C964EB82-A5C8-442F-BA82-80EAD23B8DE9}"/>
                </a:ext>
              </a:extLst>
            </p:cNvPr>
            <p:cNvSpPr txBox="1"/>
            <p:nvPr/>
          </p:nvSpPr>
          <p:spPr bwMode="gray">
            <a:xfrm rot="20748795">
              <a:off x="402591" y="1707921"/>
              <a:ext cx="1457450" cy="132343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8000" b="1" i="0" u="none" strike="noStrike" kern="0" cap="none" spc="0" normalizeH="0" baseline="0" noProof="0" dirty="0">
                  <a:ln>
                    <a:noFill/>
                  </a:ln>
                  <a:solidFill>
                    <a:srgbClr val="FFFFFF"/>
                  </a:solidFill>
                  <a:effectLst/>
                  <a:uLnTx/>
                  <a:uFillTx/>
                </a:rPr>
                <a:t>01</a:t>
              </a:r>
              <a:endParaRPr kumimoji="0" lang="en-US" sz="7200" b="1" i="0" u="none" strike="noStrike" kern="0" cap="none" spc="0" normalizeH="0" baseline="0" noProof="0" dirty="0">
                <a:ln>
                  <a:noFill/>
                </a:ln>
                <a:solidFill>
                  <a:srgbClr val="FFFFFF"/>
                </a:solidFill>
                <a:effectLst/>
                <a:uLnTx/>
                <a:uFillTx/>
              </a:endParaRPr>
            </a:p>
          </p:txBody>
        </p:sp>
        <p:sp>
          <p:nvSpPr>
            <p:cNvPr id="39" name="Freihandform 49">
              <a:extLst>
                <a:ext uri="{FF2B5EF4-FFF2-40B4-BE49-F238E27FC236}">
                  <a16:creationId xmlns:a16="http://schemas.microsoft.com/office/drawing/2014/main" id="{FCFC44D0-A761-47A4-BC82-03ED3D154880}"/>
                </a:ext>
              </a:extLst>
            </p:cNvPr>
            <p:cNvSpPr/>
            <p:nvPr/>
          </p:nvSpPr>
          <p:spPr bwMode="gray">
            <a:xfrm>
              <a:off x="1356471" y="1639888"/>
              <a:ext cx="688182" cy="1159669"/>
            </a:xfrm>
            <a:custGeom>
              <a:avLst/>
              <a:gdLst>
                <a:gd name="connsiteX0" fmla="*/ 71438 w 688182"/>
                <a:gd name="connsiteY0" fmla="*/ 0 h 1159669"/>
                <a:gd name="connsiteX1" fmla="*/ 688182 w 688182"/>
                <a:gd name="connsiteY1" fmla="*/ 1159669 h 1159669"/>
                <a:gd name="connsiteX2" fmla="*/ 245269 w 688182"/>
                <a:gd name="connsiteY2" fmla="*/ 700087 h 1159669"/>
                <a:gd name="connsiteX3" fmla="*/ 0 w 688182"/>
                <a:gd name="connsiteY3" fmla="*/ 176212 h 1159669"/>
                <a:gd name="connsiteX4" fmla="*/ 71438 w 688182"/>
                <a:gd name="connsiteY4" fmla="*/ 0 h 1159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182" h="1159669">
                  <a:moveTo>
                    <a:pt x="71438" y="0"/>
                  </a:moveTo>
                  <a:lnTo>
                    <a:pt x="688182" y="1159669"/>
                  </a:lnTo>
                  <a:lnTo>
                    <a:pt x="245269" y="700087"/>
                  </a:lnTo>
                  <a:lnTo>
                    <a:pt x="0" y="176212"/>
                  </a:lnTo>
                  <a:lnTo>
                    <a:pt x="71438" y="0"/>
                  </a:lnTo>
                  <a:close/>
                </a:path>
              </a:pathLst>
            </a:custGeom>
            <a:solidFill>
              <a:srgbClr val="999999"/>
            </a:solidFill>
            <a:ln w="25400" cap="flat" cmpd="sng" algn="ctr">
              <a:noFill/>
              <a:prstDash val="solid"/>
              <a:headEnd/>
              <a:tailE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a typeface="+mn-ea"/>
                <a:cs typeface="+mn-cs"/>
              </a:endParaRPr>
            </a:p>
          </p:txBody>
        </p:sp>
        <p:sp>
          <p:nvSpPr>
            <p:cNvPr id="40" name="Gleichschenkliges Dreieck 50">
              <a:extLst>
                <a:ext uri="{FF2B5EF4-FFF2-40B4-BE49-F238E27FC236}">
                  <a16:creationId xmlns:a16="http://schemas.microsoft.com/office/drawing/2014/main" id="{7377EEF9-5030-4E66-98A6-70BEF1D04FA2}"/>
                </a:ext>
              </a:extLst>
            </p:cNvPr>
            <p:cNvSpPr/>
            <p:nvPr/>
          </p:nvSpPr>
          <p:spPr bwMode="gray">
            <a:xfrm rot="3877923">
              <a:off x="1437075" y="1686160"/>
              <a:ext cx="582239" cy="550069"/>
            </a:xfrm>
            <a:prstGeom prst="triangle">
              <a:avLst/>
            </a:prstGeom>
            <a:solidFill>
              <a:srgbClr val="C0C0C0"/>
            </a:solidFill>
            <a:ln w="25400" cap="flat" cmpd="sng" algn="ctr">
              <a:noFill/>
              <a:prstDash val="solid"/>
              <a:headEnd/>
              <a:tailE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a typeface="+mn-ea"/>
                <a:cs typeface="+mn-cs"/>
              </a:endParaRPr>
            </a:p>
          </p:txBody>
        </p:sp>
      </p:grpSp>
      <p:sp>
        <p:nvSpPr>
          <p:cNvPr id="41" name="Rechteck 15">
            <a:extLst>
              <a:ext uri="{FF2B5EF4-FFF2-40B4-BE49-F238E27FC236}">
                <a16:creationId xmlns:a16="http://schemas.microsoft.com/office/drawing/2014/main" id="{1E297AA7-9423-4D1B-BE5D-3C4217CC24F6}"/>
              </a:ext>
            </a:extLst>
          </p:cNvPr>
          <p:cNvSpPr/>
          <p:nvPr/>
        </p:nvSpPr>
        <p:spPr bwMode="gray">
          <a:xfrm rot="5400000">
            <a:off x="6495382" y="2326679"/>
            <a:ext cx="1313361" cy="4814101"/>
          </a:xfrm>
          <a:prstGeom prst="rect">
            <a:avLst/>
          </a:prstGeom>
          <a:solidFill>
            <a:srgbClr val="F0F0F0"/>
          </a:solidFill>
          <a:ln w="25400" cap="flat" cmpd="sng" algn="ctr">
            <a:noFill/>
            <a:prstDash val="solid"/>
            <a:headEnd/>
            <a:tailEnd/>
          </a:ln>
          <a:effectLst/>
        </p:spPr>
        <p:txBody>
          <a:bodyPr vert="vert270" lIns="72000" tIns="144000" bIns="1332000" rtlCol="0" anchor="ctr" anchorCtr="0"/>
          <a:lstStyle/>
          <a:p>
            <a:pPr algn="ctr">
              <a:lnSpc>
                <a:spcPct val="95000"/>
              </a:lnSpc>
              <a:spcAft>
                <a:spcPts val="800"/>
              </a:spcAft>
              <a:defRPr/>
            </a:pPr>
            <a:r>
              <a:rPr lang="es-AR" sz="2300" b="1" kern="0" dirty="0">
                <a:solidFill>
                  <a:srgbClr val="646464"/>
                </a:solidFill>
                <a:latin typeface="EYInterstate Light" panose="02000506000000020004" pitchFamily="2" charset="0"/>
              </a:rPr>
              <a:t>Global Anti-Base </a:t>
            </a:r>
            <a:r>
              <a:rPr lang="es-AR" sz="2300" b="1" kern="0" dirty="0" err="1">
                <a:solidFill>
                  <a:srgbClr val="646464"/>
                </a:solidFill>
                <a:latin typeface="EYInterstate Light" panose="02000506000000020004" pitchFamily="2" charset="0"/>
              </a:rPr>
              <a:t>Erosion</a:t>
            </a:r>
            <a:r>
              <a:rPr lang="es-AR" sz="2300" b="1" kern="0" dirty="0">
                <a:solidFill>
                  <a:srgbClr val="646464"/>
                </a:solidFill>
                <a:latin typeface="EYInterstate Light" panose="02000506000000020004" pitchFamily="2" charset="0"/>
              </a:rPr>
              <a:t> </a:t>
            </a:r>
            <a:r>
              <a:rPr lang="es-AR" sz="2300" b="1" kern="0" dirty="0" err="1">
                <a:solidFill>
                  <a:srgbClr val="646464"/>
                </a:solidFill>
                <a:latin typeface="EYInterstate Light" panose="02000506000000020004" pitchFamily="2" charset="0"/>
              </a:rPr>
              <a:t>Proposal</a:t>
            </a:r>
            <a:r>
              <a:rPr lang="es-AR" sz="2300" b="1" kern="0" dirty="0">
                <a:solidFill>
                  <a:srgbClr val="646464"/>
                </a:solidFill>
                <a:latin typeface="EYInterstate Light" panose="02000506000000020004" pitchFamily="2" charset="0"/>
              </a:rPr>
              <a:t> (</a:t>
            </a:r>
            <a:r>
              <a:rPr lang="es-AR" sz="2300" b="1" kern="0" dirty="0" err="1">
                <a:solidFill>
                  <a:srgbClr val="646464"/>
                </a:solidFill>
                <a:latin typeface="EYInterstate Light" panose="02000506000000020004" pitchFamily="2" charset="0"/>
              </a:rPr>
              <a:t>GloBE</a:t>
            </a:r>
            <a:r>
              <a:rPr lang="es-AR" sz="2300" b="1" kern="0" dirty="0">
                <a:solidFill>
                  <a:srgbClr val="646464"/>
                </a:solidFill>
                <a:latin typeface="EYInterstate Light" panose="02000506000000020004" pitchFamily="2" charset="0"/>
              </a:rPr>
              <a:t>) – Impuesto Mínimo Global</a:t>
            </a:r>
            <a:endParaRPr lang="en-US" sz="2300" dirty="0">
              <a:latin typeface="EYInterstate Light" panose="02000506000000020004" pitchFamily="2" charset="0"/>
            </a:endParaRPr>
          </a:p>
        </p:txBody>
      </p:sp>
      <p:sp>
        <p:nvSpPr>
          <p:cNvPr id="42" name="Parallelogramm 16">
            <a:extLst>
              <a:ext uri="{FF2B5EF4-FFF2-40B4-BE49-F238E27FC236}">
                <a16:creationId xmlns:a16="http://schemas.microsoft.com/office/drawing/2014/main" id="{9A69E324-203F-4BBB-BA0F-83A7C46D7577}"/>
              </a:ext>
            </a:extLst>
          </p:cNvPr>
          <p:cNvSpPr/>
          <p:nvPr/>
        </p:nvSpPr>
        <p:spPr bwMode="gray">
          <a:xfrm rot="5400000" flipV="1">
            <a:off x="3792838" y="4709286"/>
            <a:ext cx="1592036" cy="327562"/>
          </a:xfrm>
          <a:prstGeom prst="parallelogram">
            <a:avLst>
              <a:gd name="adj" fmla="val 85613"/>
            </a:avLst>
          </a:prstGeom>
          <a:solidFill>
            <a:srgbClr val="808080"/>
          </a:solidFill>
          <a:ln w="12700">
            <a:noFill/>
            <a:round/>
            <a:headEnd/>
            <a:tailEnd/>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sp>
        <p:nvSpPr>
          <p:cNvPr id="43" name="Trapezoid 42">
            <a:extLst>
              <a:ext uri="{FF2B5EF4-FFF2-40B4-BE49-F238E27FC236}">
                <a16:creationId xmlns:a16="http://schemas.microsoft.com/office/drawing/2014/main" id="{B5BE0CDF-2939-4CCB-AE31-1C5FEF83E2DE}"/>
              </a:ext>
            </a:extLst>
          </p:cNvPr>
          <p:cNvSpPr/>
          <p:nvPr/>
        </p:nvSpPr>
        <p:spPr bwMode="gray">
          <a:xfrm rot="9960000" flipV="1">
            <a:off x="4204143" y="4214742"/>
            <a:ext cx="1600375" cy="1267485"/>
          </a:xfrm>
          <a:prstGeom prst="trapezoid">
            <a:avLst/>
          </a:prstGeom>
          <a:solidFill>
            <a:srgbClr val="FFE600"/>
          </a:solidFill>
          <a:ln w="25400" cap="flat" cmpd="sng" algn="ctr">
            <a:noFill/>
            <a:prstDash val="solid"/>
            <a:headEnd/>
            <a:tailE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a typeface="+mn-ea"/>
              <a:cs typeface="+mn-cs"/>
            </a:endParaRPr>
          </a:p>
        </p:txBody>
      </p:sp>
      <p:sp>
        <p:nvSpPr>
          <p:cNvPr id="44" name="Textfeld 18">
            <a:extLst>
              <a:ext uri="{FF2B5EF4-FFF2-40B4-BE49-F238E27FC236}">
                <a16:creationId xmlns:a16="http://schemas.microsoft.com/office/drawing/2014/main" id="{97D51420-5258-47AE-85D6-921919429408}"/>
              </a:ext>
            </a:extLst>
          </p:cNvPr>
          <p:cNvSpPr txBox="1"/>
          <p:nvPr/>
        </p:nvSpPr>
        <p:spPr bwMode="gray">
          <a:xfrm rot="20748795">
            <a:off x="4295245" y="4172667"/>
            <a:ext cx="1457450" cy="132343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8000" b="1" i="0" u="none" strike="noStrike" kern="0" cap="none" spc="0" normalizeH="0" baseline="0" noProof="0" dirty="0">
                <a:ln>
                  <a:noFill/>
                </a:ln>
                <a:solidFill>
                  <a:srgbClr val="FFFFFF"/>
                </a:solidFill>
                <a:effectLst/>
                <a:uLnTx/>
                <a:uFillTx/>
              </a:rPr>
              <a:t>02</a:t>
            </a:r>
            <a:endParaRPr kumimoji="0" lang="en-US" sz="7200" b="1" i="0" u="none" strike="noStrike" kern="0" cap="none" spc="0" normalizeH="0" baseline="0" noProof="0" dirty="0">
              <a:ln>
                <a:noFill/>
              </a:ln>
              <a:solidFill>
                <a:srgbClr val="FFFFFF"/>
              </a:solidFill>
              <a:effectLst/>
              <a:uLnTx/>
              <a:uFillTx/>
            </a:endParaRPr>
          </a:p>
        </p:txBody>
      </p:sp>
      <p:sp>
        <p:nvSpPr>
          <p:cNvPr id="45" name="Freihandform 49">
            <a:extLst>
              <a:ext uri="{FF2B5EF4-FFF2-40B4-BE49-F238E27FC236}">
                <a16:creationId xmlns:a16="http://schemas.microsoft.com/office/drawing/2014/main" id="{9108DEC0-33B6-4455-8C0B-1AF489964938}"/>
              </a:ext>
            </a:extLst>
          </p:cNvPr>
          <p:cNvSpPr/>
          <p:nvPr/>
        </p:nvSpPr>
        <p:spPr bwMode="gray">
          <a:xfrm>
            <a:off x="5249125" y="4104634"/>
            <a:ext cx="688182" cy="1159669"/>
          </a:xfrm>
          <a:custGeom>
            <a:avLst/>
            <a:gdLst>
              <a:gd name="connsiteX0" fmla="*/ 71438 w 688182"/>
              <a:gd name="connsiteY0" fmla="*/ 0 h 1159669"/>
              <a:gd name="connsiteX1" fmla="*/ 688182 w 688182"/>
              <a:gd name="connsiteY1" fmla="*/ 1159669 h 1159669"/>
              <a:gd name="connsiteX2" fmla="*/ 245269 w 688182"/>
              <a:gd name="connsiteY2" fmla="*/ 700087 h 1159669"/>
              <a:gd name="connsiteX3" fmla="*/ 0 w 688182"/>
              <a:gd name="connsiteY3" fmla="*/ 176212 h 1159669"/>
              <a:gd name="connsiteX4" fmla="*/ 71438 w 688182"/>
              <a:gd name="connsiteY4" fmla="*/ 0 h 1159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182" h="1159669">
                <a:moveTo>
                  <a:pt x="71438" y="0"/>
                </a:moveTo>
                <a:lnTo>
                  <a:pt x="688182" y="1159669"/>
                </a:lnTo>
                <a:lnTo>
                  <a:pt x="245269" y="700087"/>
                </a:lnTo>
                <a:lnTo>
                  <a:pt x="0" y="176212"/>
                </a:lnTo>
                <a:lnTo>
                  <a:pt x="71438" y="0"/>
                </a:lnTo>
                <a:close/>
              </a:path>
            </a:pathLst>
          </a:custGeom>
          <a:solidFill>
            <a:srgbClr val="999999"/>
          </a:solidFill>
          <a:ln w="25400" cap="flat" cmpd="sng" algn="ctr">
            <a:noFill/>
            <a:prstDash val="solid"/>
            <a:headEnd/>
            <a:tailE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a typeface="+mn-ea"/>
              <a:cs typeface="+mn-cs"/>
            </a:endParaRPr>
          </a:p>
        </p:txBody>
      </p:sp>
      <p:sp>
        <p:nvSpPr>
          <p:cNvPr id="46" name="Gleichschenkliges Dreieck 50">
            <a:extLst>
              <a:ext uri="{FF2B5EF4-FFF2-40B4-BE49-F238E27FC236}">
                <a16:creationId xmlns:a16="http://schemas.microsoft.com/office/drawing/2014/main" id="{FF0605B4-571A-4B4F-8D01-806007B79565}"/>
              </a:ext>
            </a:extLst>
          </p:cNvPr>
          <p:cNvSpPr/>
          <p:nvPr/>
        </p:nvSpPr>
        <p:spPr bwMode="gray">
          <a:xfrm rot="3877923">
            <a:off x="5329729" y="4150906"/>
            <a:ext cx="582239" cy="550069"/>
          </a:xfrm>
          <a:prstGeom prst="triangle">
            <a:avLst/>
          </a:prstGeom>
          <a:solidFill>
            <a:srgbClr val="C0C0C0"/>
          </a:solidFill>
          <a:ln w="25400" cap="flat" cmpd="sng" algn="ctr">
            <a:noFill/>
            <a:prstDash val="solid"/>
            <a:headEnd/>
            <a:tailE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a typeface="+mn-ea"/>
              <a:cs typeface="+mn-cs"/>
            </a:endParaRPr>
          </a:p>
        </p:txBody>
      </p:sp>
    </p:spTree>
    <p:extLst>
      <p:ext uri="{BB962C8B-B14F-4D97-AF65-F5344CB8AC3E}">
        <p14:creationId xmlns:p14="http://schemas.microsoft.com/office/powerpoint/2010/main" val="10209173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39</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dirty="0">
                <a:latin typeface="EYInterstate Light" panose="02000506000000020004" pitchFamily="2" charset="0"/>
              </a:rPr>
              <a:t>10. Proyecto BEPS 2.0 – Pilar 1</a:t>
            </a:r>
            <a:endParaRPr lang="es-AR" dirty="0"/>
          </a:p>
        </p:txBody>
      </p:sp>
      <p:sp>
        <p:nvSpPr>
          <p:cNvPr id="31" name="Content Placeholder 8">
            <a:extLst>
              <a:ext uri="{FF2B5EF4-FFF2-40B4-BE49-F238E27FC236}">
                <a16:creationId xmlns:a16="http://schemas.microsoft.com/office/drawing/2014/main" id="{BEC5F176-1AC5-4830-85ED-5D9870588CF6}"/>
              </a:ext>
            </a:extLst>
          </p:cNvPr>
          <p:cNvSpPr txBox="1">
            <a:spLocks/>
          </p:cNvSpPr>
          <p:nvPr/>
        </p:nvSpPr>
        <p:spPr bwMode="gray">
          <a:xfrm>
            <a:off x="1674606" y="1066237"/>
            <a:ext cx="8509299" cy="4725525"/>
          </a:xfrm>
          <a:prstGeom prst="rect">
            <a:avLst/>
          </a:prstGeom>
        </p:spPr>
        <p:txBody>
          <a:bodyPr vert="horz" lIns="0" tIns="0" rIns="0" bIns="0" rtlCol="0" anchor="t" anchorCtr="0">
            <a:noAutofit/>
          </a:bodyPr>
          <a:lstStyle>
            <a:lvl1pPr marL="0" indent="0" algn="l" defTabSz="1043056" rtl="0" eaLnBrk="1" latinLnBrk="0" hangingPunct="1">
              <a:spcBef>
                <a:spcPts val="0"/>
              </a:spcBef>
              <a:spcAft>
                <a:spcPts val="500"/>
              </a:spcAft>
              <a:buFont typeface="Arial" pitchFamily="34" charset="0"/>
              <a:buNone/>
              <a:defRPr sz="1000" kern="1200">
                <a:solidFill>
                  <a:schemeClr val="tx1"/>
                </a:solidFill>
                <a:latin typeface="EYInterstate Light" pitchFamily="2" charset="0"/>
                <a:ea typeface="+mn-ea"/>
                <a:cs typeface="+mn-cs"/>
              </a:defRPr>
            </a:lvl1pPr>
            <a:lvl2pPr marL="0" indent="0" algn="l" defTabSz="1043056" rtl="0" eaLnBrk="1" latinLnBrk="0" hangingPunct="1">
              <a:spcBef>
                <a:spcPts val="200"/>
              </a:spcBef>
              <a:spcAft>
                <a:spcPts val="500"/>
              </a:spcAft>
              <a:buFontTx/>
              <a:buNone/>
              <a:defRPr sz="1400" b="1" kern="1200">
                <a:solidFill>
                  <a:schemeClr val="tx1"/>
                </a:solidFill>
                <a:latin typeface="EYInterstate" pitchFamily="2" charset="0"/>
                <a:ea typeface="+mn-ea"/>
                <a:cs typeface="+mn-cs"/>
              </a:defRPr>
            </a:lvl2pPr>
            <a:lvl3pPr marL="0" indent="0" algn="l" defTabSz="1043056" rtl="0" eaLnBrk="1" latinLnBrk="0" hangingPunct="1">
              <a:spcBef>
                <a:spcPts val="200"/>
              </a:spcBef>
              <a:spcAft>
                <a:spcPts val="500"/>
              </a:spcAft>
              <a:buFontTx/>
              <a:buNone/>
              <a:defRPr sz="1200" b="1" kern="1200">
                <a:solidFill>
                  <a:schemeClr val="accent1"/>
                </a:solidFill>
                <a:latin typeface="EYInterstate" pitchFamily="2" charset="0"/>
                <a:ea typeface="+mn-ea"/>
                <a:cs typeface="+mn-cs"/>
              </a:defRPr>
            </a:lvl3pPr>
            <a:lvl4pPr marL="177800" indent="-1778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4pPr>
            <a:lvl5pPr marL="342900" indent="-1651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lvl="2" algn="just">
              <a:spcBef>
                <a:spcPts val="0"/>
              </a:spcBef>
              <a:spcAft>
                <a:spcPts val="0"/>
              </a:spcAft>
              <a:buClr>
                <a:srgbClr val="FFEB2C"/>
              </a:buClr>
              <a:buSzPct val="75000"/>
              <a:defRPr/>
            </a:pPr>
            <a:r>
              <a:rPr lang="es-AR" sz="1400" b="0" kern="0" dirty="0">
                <a:solidFill>
                  <a:schemeClr val="tx1"/>
                </a:solidFill>
                <a:latin typeface="EYInterstate Light" pitchFamily="2" charset="0"/>
              </a:rPr>
              <a:t> </a:t>
            </a:r>
            <a:endParaRPr lang="es-AR" sz="1800" b="0" kern="0" dirty="0">
              <a:solidFill>
                <a:schemeClr val="tx1"/>
              </a:solidFill>
              <a:latin typeface="EYInterstate Light" pitchFamily="2" charset="0"/>
            </a:endParaRPr>
          </a:p>
        </p:txBody>
      </p:sp>
      <p:sp>
        <p:nvSpPr>
          <p:cNvPr id="20" name="Rectangle 19">
            <a:extLst>
              <a:ext uri="{FF2B5EF4-FFF2-40B4-BE49-F238E27FC236}">
                <a16:creationId xmlns:a16="http://schemas.microsoft.com/office/drawing/2014/main" id="{3EC5FB3C-A00C-4477-82D3-1EE180CC02EC}"/>
              </a:ext>
            </a:extLst>
          </p:cNvPr>
          <p:cNvSpPr/>
          <p:nvPr/>
        </p:nvSpPr>
        <p:spPr>
          <a:xfrm>
            <a:off x="1674606" y="1379990"/>
            <a:ext cx="1255827" cy="4593771"/>
          </a:xfrm>
          <a:prstGeom prst="rect">
            <a:avLst/>
          </a:prstGeom>
          <a:solidFill>
            <a:srgbClr val="747480"/>
          </a:solidFill>
          <a:ln w="9525">
            <a:noFill/>
          </a:ln>
        </p:spPr>
        <p:style>
          <a:lnRef idx="2">
            <a:schemeClr val="accent1">
              <a:shade val="50000"/>
            </a:schemeClr>
          </a:lnRef>
          <a:fillRef idx="1">
            <a:schemeClr val="accent1"/>
          </a:fillRef>
          <a:effectRef idx="0">
            <a:schemeClr val="accent1"/>
          </a:effectRef>
          <a:fontRef idx="minor">
            <a:schemeClr val="lt1"/>
          </a:fontRef>
        </p:style>
        <p:txBody>
          <a:bodyPr rIns="36000" rtlCol="0" anchor="ctr" anchorCtr="0"/>
          <a:lstStyle/>
          <a:p>
            <a:pPr algn="ctr"/>
            <a:r>
              <a:rPr lang="en-US" sz="2000" b="1" dirty="0">
                <a:solidFill>
                  <a:schemeClr val="bg1"/>
                </a:solidFill>
                <a:latin typeface="EYInterstate Light" panose="02000506000000020004" pitchFamily="2" charset="0"/>
              </a:rPr>
              <a:t>Pilar 1</a:t>
            </a:r>
            <a:endParaRPr lang="en-US" sz="2000" dirty="0">
              <a:solidFill>
                <a:schemeClr val="bg1"/>
              </a:solidFill>
              <a:latin typeface="EYInterstate Light" panose="02000506000000020004" pitchFamily="2" charset="0"/>
            </a:endParaRPr>
          </a:p>
        </p:txBody>
      </p:sp>
      <p:sp>
        <p:nvSpPr>
          <p:cNvPr id="21" name="Rectangle 20">
            <a:extLst>
              <a:ext uri="{FF2B5EF4-FFF2-40B4-BE49-F238E27FC236}">
                <a16:creationId xmlns:a16="http://schemas.microsoft.com/office/drawing/2014/main" id="{07A7994D-78A1-41AD-A005-B48EA8AE1BA5}"/>
              </a:ext>
            </a:extLst>
          </p:cNvPr>
          <p:cNvSpPr/>
          <p:nvPr/>
        </p:nvSpPr>
        <p:spPr>
          <a:xfrm>
            <a:off x="3042418" y="1379991"/>
            <a:ext cx="1255827" cy="2906486"/>
          </a:xfrm>
          <a:prstGeom prst="rect">
            <a:avLst/>
          </a:prstGeom>
          <a:solidFill>
            <a:srgbClr val="C4C4CD"/>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000" b="1" dirty="0">
                <a:solidFill>
                  <a:schemeClr val="tx1"/>
                </a:solidFill>
                <a:latin typeface="EYInterstate Light" panose="02000506000000020004" pitchFamily="2" charset="0"/>
              </a:rPr>
              <a:t>Monto A</a:t>
            </a:r>
          </a:p>
        </p:txBody>
      </p:sp>
      <p:sp>
        <p:nvSpPr>
          <p:cNvPr id="22" name="Rectangle 21">
            <a:extLst>
              <a:ext uri="{FF2B5EF4-FFF2-40B4-BE49-F238E27FC236}">
                <a16:creationId xmlns:a16="http://schemas.microsoft.com/office/drawing/2014/main" id="{A3DA9F64-6526-45F6-AF3B-6644C5C030A7}"/>
              </a:ext>
            </a:extLst>
          </p:cNvPr>
          <p:cNvSpPr/>
          <p:nvPr/>
        </p:nvSpPr>
        <p:spPr>
          <a:xfrm>
            <a:off x="3042418" y="4486194"/>
            <a:ext cx="1255827" cy="1487567"/>
          </a:xfrm>
          <a:prstGeom prst="rect">
            <a:avLst/>
          </a:prstGeom>
          <a:solidFill>
            <a:srgbClr val="C4C4CD"/>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000" b="1" dirty="0">
                <a:solidFill>
                  <a:schemeClr val="tx1"/>
                </a:solidFill>
                <a:latin typeface="EYInterstate Light" panose="02000506000000020004" pitchFamily="2" charset="0"/>
              </a:rPr>
              <a:t>Monto B</a:t>
            </a:r>
          </a:p>
        </p:txBody>
      </p:sp>
      <p:sp>
        <p:nvSpPr>
          <p:cNvPr id="23" name="Rectangle 22">
            <a:extLst>
              <a:ext uri="{FF2B5EF4-FFF2-40B4-BE49-F238E27FC236}">
                <a16:creationId xmlns:a16="http://schemas.microsoft.com/office/drawing/2014/main" id="{CFB3551F-EBBE-4548-8E34-24BE6A1DEBAF}"/>
              </a:ext>
            </a:extLst>
          </p:cNvPr>
          <p:cNvSpPr/>
          <p:nvPr/>
        </p:nvSpPr>
        <p:spPr>
          <a:xfrm>
            <a:off x="4414201" y="1401121"/>
            <a:ext cx="5737432" cy="2906486"/>
          </a:xfrm>
          <a:prstGeom prst="rect">
            <a:avLst/>
          </a:prstGeom>
          <a:noFill/>
          <a:ln w="9525">
            <a:solidFill>
              <a:schemeClr val="bg1">
                <a:lumMod val="6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42900" indent="-342900">
              <a:spcAft>
                <a:spcPts val="600"/>
              </a:spcAft>
              <a:buFont typeface="Wingdings" panose="05000000000000000000" pitchFamily="2" charset="2"/>
              <a:buChar char="ü"/>
            </a:pPr>
            <a:r>
              <a:rPr lang="en-US" sz="1600" dirty="0" err="1">
                <a:solidFill>
                  <a:schemeClr val="bg1"/>
                </a:solidFill>
                <a:latin typeface="EYInterstate Light" panose="02000506000000020004" pitchFamily="2" charset="0"/>
              </a:rPr>
              <a:t>Presencia</a:t>
            </a:r>
            <a:r>
              <a:rPr lang="en-US" sz="1600" dirty="0">
                <a:solidFill>
                  <a:schemeClr val="bg1"/>
                </a:solidFill>
                <a:latin typeface="EYInterstate Light" panose="02000506000000020004" pitchFamily="2" charset="0"/>
              </a:rPr>
              <a:t> </a:t>
            </a:r>
            <a:r>
              <a:rPr lang="en-US" sz="1600" dirty="0" err="1">
                <a:solidFill>
                  <a:schemeClr val="bg1"/>
                </a:solidFill>
                <a:latin typeface="EYInterstate Light" panose="02000506000000020004" pitchFamily="2" charset="0"/>
              </a:rPr>
              <a:t>gravable</a:t>
            </a:r>
            <a:r>
              <a:rPr lang="en-US" sz="1600" dirty="0">
                <a:solidFill>
                  <a:schemeClr val="bg1"/>
                </a:solidFill>
                <a:latin typeface="EYInterstate Light" panose="02000506000000020004" pitchFamily="2" charset="0"/>
              </a:rPr>
              <a:t> </a:t>
            </a:r>
            <a:r>
              <a:rPr lang="en-US" sz="1600" dirty="0" err="1">
                <a:solidFill>
                  <a:schemeClr val="bg1"/>
                </a:solidFill>
                <a:latin typeface="EYInterstate Light" panose="02000506000000020004" pitchFamily="2" charset="0"/>
              </a:rPr>
              <a:t>en</a:t>
            </a:r>
            <a:r>
              <a:rPr lang="en-US" sz="1600" dirty="0">
                <a:solidFill>
                  <a:schemeClr val="bg1"/>
                </a:solidFill>
                <a:latin typeface="EYInterstate Light" panose="02000506000000020004" pitchFamily="2" charset="0"/>
              </a:rPr>
              <a:t> base a </a:t>
            </a:r>
            <a:r>
              <a:rPr lang="en-US" sz="1600" dirty="0" err="1">
                <a:solidFill>
                  <a:schemeClr val="bg1"/>
                </a:solidFill>
                <a:latin typeface="EYInterstate Light" panose="02000506000000020004" pitchFamily="2" charset="0"/>
              </a:rPr>
              <a:t>interacciones</a:t>
            </a:r>
            <a:r>
              <a:rPr lang="en-US" sz="1600" dirty="0">
                <a:solidFill>
                  <a:schemeClr val="bg1"/>
                </a:solidFill>
                <a:latin typeface="EYInterstate Light" panose="02000506000000020004" pitchFamily="2" charset="0"/>
              </a:rPr>
              <a:t> con </a:t>
            </a:r>
            <a:r>
              <a:rPr lang="en-US" sz="1600" dirty="0" err="1">
                <a:solidFill>
                  <a:schemeClr val="bg1"/>
                </a:solidFill>
                <a:latin typeface="EYInterstate Light" panose="02000506000000020004" pitchFamily="2" charset="0"/>
              </a:rPr>
              <a:t>usuarios</a:t>
            </a:r>
            <a:r>
              <a:rPr lang="en-US" sz="1600" dirty="0">
                <a:solidFill>
                  <a:schemeClr val="bg1"/>
                </a:solidFill>
                <a:latin typeface="EYInterstate Light" panose="02000506000000020004" pitchFamily="2" charset="0"/>
              </a:rPr>
              <a:t>/</a:t>
            </a:r>
            <a:r>
              <a:rPr lang="en-US" sz="1600" dirty="0" err="1">
                <a:solidFill>
                  <a:schemeClr val="bg1"/>
                </a:solidFill>
                <a:latin typeface="EYInterstate Light" panose="02000506000000020004" pitchFamily="2" charset="0"/>
              </a:rPr>
              <a:t>consumidores</a:t>
            </a:r>
            <a:r>
              <a:rPr lang="en-US" sz="1600" dirty="0">
                <a:solidFill>
                  <a:schemeClr val="bg1"/>
                </a:solidFill>
                <a:latin typeface="EYInterstate Light" panose="02000506000000020004" pitchFamily="2" charset="0"/>
              </a:rPr>
              <a:t> </a:t>
            </a:r>
            <a:r>
              <a:rPr lang="en-US" sz="1600" dirty="0" err="1">
                <a:solidFill>
                  <a:schemeClr val="bg1"/>
                </a:solidFill>
                <a:latin typeface="EYInterstate Light" panose="02000506000000020004" pitchFamily="2" charset="0"/>
              </a:rPr>
              <a:t>en</a:t>
            </a:r>
            <a:r>
              <a:rPr lang="en-US" sz="1600" dirty="0">
                <a:solidFill>
                  <a:schemeClr val="bg1"/>
                </a:solidFill>
                <a:latin typeface="EYInterstate Light" panose="02000506000000020004" pitchFamily="2" charset="0"/>
              </a:rPr>
              <a:t> el mercado, sin </a:t>
            </a:r>
            <a:r>
              <a:rPr lang="en-US" sz="1600" dirty="0" err="1">
                <a:solidFill>
                  <a:schemeClr val="bg1"/>
                </a:solidFill>
                <a:latin typeface="EYInterstate Light" panose="02000506000000020004" pitchFamily="2" charset="0"/>
              </a:rPr>
              <a:t>necesidad</a:t>
            </a:r>
            <a:r>
              <a:rPr lang="en-US" sz="1600" dirty="0">
                <a:solidFill>
                  <a:schemeClr val="bg1"/>
                </a:solidFill>
                <a:latin typeface="EYInterstate Light" panose="02000506000000020004" pitchFamily="2" charset="0"/>
              </a:rPr>
              <a:t> de </a:t>
            </a:r>
            <a:r>
              <a:rPr lang="en-US" sz="1600" dirty="0" err="1">
                <a:solidFill>
                  <a:schemeClr val="bg1"/>
                </a:solidFill>
                <a:latin typeface="EYInterstate Light" panose="02000506000000020004" pitchFamily="2" charset="0"/>
              </a:rPr>
              <a:t>presencia</a:t>
            </a:r>
            <a:r>
              <a:rPr lang="en-US" sz="1600" dirty="0">
                <a:solidFill>
                  <a:schemeClr val="bg1"/>
                </a:solidFill>
                <a:latin typeface="EYInterstate Light" panose="02000506000000020004" pitchFamily="2" charset="0"/>
              </a:rPr>
              <a:t> </a:t>
            </a:r>
            <a:r>
              <a:rPr lang="en-US" sz="1600" dirty="0" err="1">
                <a:solidFill>
                  <a:schemeClr val="bg1"/>
                </a:solidFill>
                <a:latin typeface="EYInterstate Light" panose="02000506000000020004" pitchFamily="2" charset="0"/>
              </a:rPr>
              <a:t>física</a:t>
            </a:r>
            <a:endParaRPr lang="en-US" sz="1600" dirty="0">
              <a:solidFill>
                <a:schemeClr val="bg1"/>
              </a:solidFill>
              <a:latin typeface="EYInterstate Light" panose="02000506000000020004" pitchFamily="2" charset="0"/>
            </a:endParaRPr>
          </a:p>
          <a:p>
            <a:pPr marL="342900" indent="-342900">
              <a:spcAft>
                <a:spcPts val="600"/>
              </a:spcAft>
              <a:buFont typeface="Wingdings" panose="05000000000000000000" pitchFamily="2" charset="2"/>
              <a:buChar char="ü"/>
            </a:pPr>
            <a:r>
              <a:rPr lang="en-US" sz="1600" dirty="0" err="1">
                <a:solidFill>
                  <a:schemeClr val="bg1"/>
                </a:solidFill>
                <a:latin typeface="EYInterstate Light" panose="02000506000000020004" pitchFamily="2" charset="0"/>
              </a:rPr>
              <a:t>Ganancia</a:t>
            </a:r>
            <a:r>
              <a:rPr lang="en-US" sz="1600" dirty="0">
                <a:solidFill>
                  <a:schemeClr val="bg1"/>
                </a:solidFill>
                <a:latin typeface="EYInterstate Light" panose="02000506000000020004" pitchFamily="2" charset="0"/>
              </a:rPr>
              <a:t> residual (</a:t>
            </a:r>
            <a:r>
              <a:rPr lang="en-US" sz="1600" dirty="0" err="1">
                <a:solidFill>
                  <a:schemeClr val="bg1"/>
                </a:solidFill>
                <a:latin typeface="EYInterstate Light" panose="02000506000000020004" pitchFamily="2" charset="0"/>
              </a:rPr>
              <a:t>presunta</a:t>
            </a:r>
            <a:r>
              <a:rPr lang="en-US" sz="1600" dirty="0">
                <a:solidFill>
                  <a:schemeClr val="bg1"/>
                </a:solidFill>
                <a:latin typeface="EYInterstate Light" panose="02000506000000020004" pitchFamily="2" charset="0"/>
              </a:rPr>
              <a:t>) del Grupo Empresario </a:t>
            </a:r>
            <a:r>
              <a:rPr lang="en-US" sz="1600" dirty="0" err="1">
                <a:solidFill>
                  <a:schemeClr val="bg1"/>
                </a:solidFill>
                <a:latin typeface="EYInterstate Light" panose="02000506000000020004" pitchFamily="2" charset="0"/>
              </a:rPr>
              <a:t>Multinacional</a:t>
            </a:r>
            <a:r>
              <a:rPr lang="en-US" sz="1600" dirty="0">
                <a:solidFill>
                  <a:schemeClr val="bg1"/>
                </a:solidFill>
                <a:latin typeface="EYInterstate Light" panose="02000506000000020004" pitchFamily="2" charset="0"/>
              </a:rPr>
              <a:t> (MNE) </a:t>
            </a:r>
            <a:r>
              <a:rPr lang="en-US" sz="1600" dirty="0" err="1">
                <a:solidFill>
                  <a:schemeClr val="bg1"/>
                </a:solidFill>
                <a:latin typeface="EYInterstate Light" panose="02000506000000020004" pitchFamily="2" charset="0"/>
              </a:rPr>
              <a:t>asignada</a:t>
            </a:r>
            <a:r>
              <a:rPr lang="en-US" sz="1600" dirty="0">
                <a:solidFill>
                  <a:schemeClr val="bg1"/>
                </a:solidFill>
                <a:latin typeface="EYInterstate Light" panose="02000506000000020004" pitchFamily="2" charset="0"/>
              </a:rPr>
              <a:t> a las </a:t>
            </a:r>
            <a:r>
              <a:rPr lang="en-US" sz="1600" dirty="0" err="1">
                <a:solidFill>
                  <a:schemeClr val="bg1"/>
                </a:solidFill>
                <a:latin typeface="EYInterstate Light" panose="02000506000000020004" pitchFamily="2" charset="0"/>
              </a:rPr>
              <a:t>jurisdicciones</a:t>
            </a:r>
            <a:r>
              <a:rPr lang="en-US" sz="1600" dirty="0">
                <a:solidFill>
                  <a:schemeClr val="bg1"/>
                </a:solidFill>
                <a:latin typeface="EYInterstate Light" panose="02000506000000020004" pitchFamily="2" charset="0"/>
              </a:rPr>
              <a:t> del mercado </a:t>
            </a:r>
            <a:r>
              <a:rPr lang="en-US" sz="1600" dirty="0" err="1">
                <a:solidFill>
                  <a:schemeClr val="bg1"/>
                </a:solidFill>
                <a:latin typeface="EYInterstate Light" panose="02000506000000020004" pitchFamily="2" charset="0"/>
              </a:rPr>
              <a:t>en</a:t>
            </a:r>
            <a:r>
              <a:rPr lang="en-US" sz="1600" dirty="0">
                <a:solidFill>
                  <a:schemeClr val="bg1"/>
                </a:solidFill>
                <a:latin typeface="EYInterstate Light" panose="02000506000000020004" pitchFamily="2" charset="0"/>
              </a:rPr>
              <a:t> </a:t>
            </a:r>
            <a:r>
              <a:rPr lang="en-US" sz="1600" dirty="0" err="1">
                <a:solidFill>
                  <a:schemeClr val="bg1"/>
                </a:solidFill>
                <a:latin typeface="EYInterstate Light" panose="02000506000000020004" pitchFamily="2" charset="0"/>
              </a:rPr>
              <a:t>función</a:t>
            </a:r>
            <a:r>
              <a:rPr lang="en-US" sz="1600" dirty="0">
                <a:solidFill>
                  <a:schemeClr val="bg1"/>
                </a:solidFill>
                <a:latin typeface="EYInterstate Light" panose="02000506000000020004" pitchFamily="2" charset="0"/>
              </a:rPr>
              <a:t> de </a:t>
            </a:r>
            <a:r>
              <a:rPr lang="en-US" sz="1600" dirty="0" err="1">
                <a:solidFill>
                  <a:schemeClr val="bg1"/>
                </a:solidFill>
                <a:latin typeface="EYInterstate Light" panose="02000506000000020004" pitchFamily="2" charset="0"/>
              </a:rPr>
              <a:t>fórmulas</a:t>
            </a:r>
            <a:r>
              <a:rPr lang="en-US" sz="1600" dirty="0">
                <a:solidFill>
                  <a:schemeClr val="bg1"/>
                </a:solidFill>
                <a:latin typeface="EYInterstate Light" panose="02000506000000020004" pitchFamily="2" charset="0"/>
              </a:rPr>
              <a:t> </a:t>
            </a:r>
            <a:r>
              <a:rPr lang="en-US" sz="1600" dirty="0" err="1">
                <a:solidFill>
                  <a:schemeClr val="bg1"/>
                </a:solidFill>
                <a:latin typeface="EYInterstate Light" panose="02000506000000020004" pitchFamily="2" charset="0"/>
              </a:rPr>
              <a:t>fijas</a:t>
            </a:r>
            <a:r>
              <a:rPr lang="en-US" sz="1600" dirty="0">
                <a:solidFill>
                  <a:schemeClr val="bg1"/>
                </a:solidFill>
                <a:latin typeface="EYInterstate Light" panose="02000506000000020004" pitchFamily="2" charset="0"/>
              </a:rPr>
              <a:t>.</a:t>
            </a:r>
          </a:p>
          <a:p>
            <a:pPr marL="342900" indent="-342900">
              <a:spcAft>
                <a:spcPts val="600"/>
              </a:spcAft>
              <a:buFont typeface="Wingdings" panose="05000000000000000000" pitchFamily="2" charset="2"/>
              <a:buChar char="ü"/>
            </a:pPr>
            <a:r>
              <a:rPr lang="en-US" sz="1600" dirty="0" err="1">
                <a:solidFill>
                  <a:schemeClr val="bg1"/>
                </a:solidFill>
                <a:latin typeface="EYInterstate Light" panose="02000506000000020004" pitchFamily="2" charset="0"/>
              </a:rPr>
              <a:t>Umbrales</a:t>
            </a:r>
            <a:r>
              <a:rPr lang="en-US" sz="1600" dirty="0">
                <a:solidFill>
                  <a:schemeClr val="bg1"/>
                </a:solidFill>
                <a:latin typeface="EYInterstate Light" panose="02000506000000020004" pitchFamily="2" charset="0"/>
              </a:rPr>
              <a:t>/topes de </a:t>
            </a:r>
            <a:r>
              <a:rPr lang="en-US" sz="1600" dirty="0" err="1">
                <a:solidFill>
                  <a:schemeClr val="bg1"/>
                </a:solidFill>
                <a:latin typeface="EYInterstate Light" panose="02000506000000020004" pitchFamily="2" charset="0"/>
              </a:rPr>
              <a:t>ventas</a:t>
            </a:r>
            <a:r>
              <a:rPr lang="en-US" sz="1600" dirty="0">
                <a:solidFill>
                  <a:schemeClr val="bg1"/>
                </a:solidFill>
                <a:latin typeface="EYInterstate Light" panose="02000506000000020004" pitchFamily="2" charset="0"/>
              </a:rPr>
              <a:t> del Grupo Empresario </a:t>
            </a:r>
            <a:r>
              <a:rPr lang="en-US" sz="1600" dirty="0" err="1">
                <a:solidFill>
                  <a:schemeClr val="bg1"/>
                </a:solidFill>
                <a:latin typeface="EYInterstate Light" panose="02000506000000020004" pitchFamily="2" charset="0"/>
              </a:rPr>
              <a:t>Multinacional</a:t>
            </a:r>
            <a:endParaRPr lang="en-US" sz="1600" dirty="0">
              <a:solidFill>
                <a:schemeClr val="bg1"/>
              </a:solidFill>
              <a:latin typeface="EYInterstate Light" panose="02000506000000020004" pitchFamily="2" charset="0"/>
            </a:endParaRPr>
          </a:p>
          <a:p>
            <a:pPr marL="342900" indent="-342900">
              <a:spcAft>
                <a:spcPts val="600"/>
              </a:spcAft>
              <a:buFont typeface="Wingdings" panose="05000000000000000000" pitchFamily="2" charset="2"/>
              <a:buChar char="ü"/>
            </a:pPr>
            <a:r>
              <a:rPr lang="en-US" sz="1600" dirty="0">
                <a:solidFill>
                  <a:schemeClr val="bg1"/>
                </a:solidFill>
                <a:latin typeface="EYInterstate Light" panose="02000506000000020004" pitchFamily="2" charset="0"/>
              </a:rPr>
              <a:t>Test de </a:t>
            </a:r>
            <a:r>
              <a:rPr lang="en-US" sz="1600" dirty="0" err="1">
                <a:solidFill>
                  <a:schemeClr val="bg1"/>
                </a:solidFill>
                <a:latin typeface="EYInterstate Light" panose="02000506000000020004" pitchFamily="2" charset="0"/>
              </a:rPr>
              <a:t>Actividades</a:t>
            </a:r>
            <a:r>
              <a:rPr lang="en-US" sz="1600" dirty="0">
                <a:solidFill>
                  <a:schemeClr val="bg1"/>
                </a:solidFill>
                <a:latin typeface="EYInterstate Light" panose="02000506000000020004" pitchFamily="2" charset="0"/>
              </a:rPr>
              <a:t>: Automated Digital Services / Consumer-Facing Businesses / </a:t>
            </a:r>
            <a:r>
              <a:rPr lang="en-US" sz="1600" dirty="0" err="1">
                <a:solidFill>
                  <a:schemeClr val="bg1"/>
                </a:solidFill>
                <a:latin typeface="EYInterstate Light" panose="02000506000000020004" pitchFamily="2" charset="0"/>
              </a:rPr>
              <a:t>Exclusiones</a:t>
            </a:r>
            <a:endParaRPr lang="en-US" sz="1600" dirty="0">
              <a:solidFill>
                <a:schemeClr val="bg1"/>
              </a:solidFill>
              <a:latin typeface="EYInterstate Light" panose="02000506000000020004" pitchFamily="2" charset="0"/>
            </a:endParaRPr>
          </a:p>
        </p:txBody>
      </p:sp>
      <p:sp>
        <p:nvSpPr>
          <p:cNvPr id="24" name="Rectangle 23">
            <a:extLst>
              <a:ext uri="{FF2B5EF4-FFF2-40B4-BE49-F238E27FC236}">
                <a16:creationId xmlns:a16="http://schemas.microsoft.com/office/drawing/2014/main" id="{61272A1D-D5FE-44AD-855B-C474BD7F5B39}"/>
              </a:ext>
            </a:extLst>
          </p:cNvPr>
          <p:cNvSpPr/>
          <p:nvPr/>
        </p:nvSpPr>
        <p:spPr>
          <a:xfrm>
            <a:off x="4410230" y="4486194"/>
            <a:ext cx="5737432" cy="1487567"/>
          </a:xfrm>
          <a:prstGeom prst="rect">
            <a:avLst/>
          </a:prstGeom>
          <a:noFill/>
          <a:ln w="9525">
            <a:solidFill>
              <a:schemeClr val="bg1">
                <a:lumMod val="6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42900" indent="-342900">
              <a:spcAft>
                <a:spcPts val="600"/>
              </a:spcAft>
              <a:buFont typeface="Wingdings" panose="05000000000000000000" pitchFamily="2" charset="2"/>
              <a:buChar char="ü"/>
            </a:pPr>
            <a:r>
              <a:rPr lang="es-AR" sz="1600" dirty="0">
                <a:solidFill>
                  <a:schemeClr val="bg1"/>
                </a:solidFill>
                <a:latin typeface="EYInterstate Light" panose="02000506000000020004" pitchFamily="2" charset="0"/>
              </a:rPr>
              <a:t>Remuneración fija que compense funciones básicas de comercialización y distribución que tienen lugar en la jurisdicción de mercado.</a:t>
            </a:r>
            <a:endParaRPr lang="en-US" sz="1600" dirty="0">
              <a:solidFill>
                <a:schemeClr val="bg1"/>
              </a:solidFill>
              <a:latin typeface="EYInterstate Light" panose="02000506000000020004" pitchFamily="2" charset="0"/>
            </a:endParaRPr>
          </a:p>
        </p:txBody>
      </p:sp>
    </p:spTree>
    <p:extLst>
      <p:ext uri="{BB962C8B-B14F-4D97-AF65-F5344CB8AC3E}">
        <p14:creationId xmlns:p14="http://schemas.microsoft.com/office/powerpoint/2010/main" val="892193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4</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2. Breve repaso de la regulación en Argentina</a:t>
            </a:r>
            <a:endParaRPr lang="es-AR" dirty="0"/>
          </a:p>
        </p:txBody>
      </p:sp>
      <p:sp>
        <p:nvSpPr>
          <p:cNvPr id="9" name="Content Placeholder 8">
            <a:extLst>
              <a:ext uri="{FF2B5EF4-FFF2-40B4-BE49-F238E27FC236}">
                <a16:creationId xmlns:a16="http://schemas.microsoft.com/office/drawing/2014/main" id="{67405BC2-C2C4-4139-B63F-56C6645A0C34}"/>
              </a:ext>
            </a:extLst>
          </p:cNvPr>
          <p:cNvSpPr txBox="1">
            <a:spLocks/>
          </p:cNvSpPr>
          <p:nvPr/>
        </p:nvSpPr>
        <p:spPr bwMode="gray">
          <a:xfrm>
            <a:off x="617222" y="1198589"/>
            <a:ext cx="10979150" cy="4976084"/>
          </a:xfrm>
          <a:prstGeom prst="rect">
            <a:avLst/>
          </a:prstGeom>
        </p:spPr>
        <p:txBody>
          <a:bodyPr vert="horz" lIns="0" tIns="0" rIns="0" bIns="0" rtlCol="0" anchor="t" anchorCtr="0">
            <a:noAutofit/>
          </a:bodyPr>
          <a:lstStyle>
            <a:lvl1pPr marL="0" indent="0" algn="l" defTabSz="1043056" rtl="0" eaLnBrk="1" latinLnBrk="0" hangingPunct="1">
              <a:spcBef>
                <a:spcPts val="0"/>
              </a:spcBef>
              <a:spcAft>
                <a:spcPts val="500"/>
              </a:spcAft>
              <a:buFont typeface="Arial" pitchFamily="34" charset="0"/>
              <a:buNone/>
              <a:defRPr sz="1000" kern="1200">
                <a:solidFill>
                  <a:schemeClr val="tx1"/>
                </a:solidFill>
                <a:latin typeface="EYInterstate Light" pitchFamily="2" charset="0"/>
                <a:ea typeface="+mn-ea"/>
                <a:cs typeface="+mn-cs"/>
              </a:defRPr>
            </a:lvl1pPr>
            <a:lvl2pPr marL="0" indent="0" algn="l" defTabSz="1043056" rtl="0" eaLnBrk="1" latinLnBrk="0" hangingPunct="1">
              <a:spcBef>
                <a:spcPts val="200"/>
              </a:spcBef>
              <a:spcAft>
                <a:spcPts val="500"/>
              </a:spcAft>
              <a:buFontTx/>
              <a:buNone/>
              <a:defRPr sz="1400" b="1" kern="1200">
                <a:solidFill>
                  <a:schemeClr val="tx1"/>
                </a:solidFill>
                <a:latin typeface="EYInterstate" pitchFamily="2" charset="0"/>
                <a:ea typeface="+mn-ea"/>
                <a:cs typeface="+mn-cs"/>
              </a:defRPr>
            </a:lvl2pPr>
            <a:lvl3pPr marL="0" indent="0" algn="l" defTabSz="1043056" rtl="0" eaLnBrk="1" latinLnBrk="0" hangingPunct="1">
              <a:spcBef>
                <a:spcPts val="200"/>
              </a:spcBef>
              <a:spcAft>
                <a:spcPts val="500"/>
              </a:spcAft>
              <a:buFontTx/>
              <a:buNone/>
              <a:defRPr sz="1200" b="1" kern="1200">
                <a:solidFill>
                  <a:schemeClr val="accent1"/>
                </a:solidFill>
                <a:latin typeface="EYInterstate" pitchFamily="2" charset="0"/>
                <a:ea typeface="+mn-ea"/>
                <a:cs typeface="+mn-cs"/>
              </a:defRPr>
            </a:lvl3pPr>
            <a:lvl4pPr marL="177800" indent="-1778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4pPr>
            <a:lvl5pPr marL="342900" indent="-1651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r>
              <a:rPr lang="es-AR" sz="1600" b="1" u="sng" dirty="0">
                <a:solidFill>
                  <a:schemeClr val="bg1"/>
                </a:solidFill>
              </a:rPr>
              <a:t>EVOLUCIÓN EN ARGENTINA</a:t>
            </a:r>
          </a:p>
          <a:p>
            <a:endParaRPr lang="es-AR" sz="1600" b="1" u="sng" dirty="0">
              <a:solidFill>
                <a:schemeClr val="bg1"/>
              </a:solidFill>
            </a:endParaRPr>
          </a:p>
          <a:p>
            <a:r>
              <a:rPr lang="es-AR" sz="1500" b="1" dirty="0">
                <a:solidFill>
                  <a:schemeClr val="bg1"/>
                </a:solidFill>
              </a:rPr>
              <a:t>Hasta la reforma introducida por la Ley 27.430:</a:t>
            </a:r>
          </a:p>
          <a:p>
            <a:endParaRPr lang="es-AR" sz="1600" dirty="0">
              <a:solidFill>
                <a:schemeClr val="bg1"/>
              </a:solidFill>
            </a:endParaRPr>
          </a:p>
          <a:p>
            <a:pPr marL="358775" lvl="1" indent="-355600" algn="just">
              <a:lnSpc>
                <a:spcPct val="85000"/>
              </a:lnSpc>
              <a:buClr>
                <a:srgbClr val="FFEB2C"/>
              </a:buClr>
              <a:buSzPct val="70000"/>
              <a:buFont typeface="Arial" pitchFamily="34" charset="0"/>
              <a:buChar char="►"/>
              <a:tabLst>
                <a:tab pos="719138" algn="l"/>
              </a:tabLst>
              <a:defRPr/>
            </a:pPr>
            <a:r>
              <a:rPr lang="es-AR" sz="1500" b="0" dirty="0">
                <a:solidFill>
                  <a:schemeClr val="bg1"/>
                </a:solidFill>
                <a:latin typeface="EYInterstate Light" pitchFamily="2" charset="0"/>
              </a:rPr>
              <a:t>Ausencia de definición específica en la legislación doméstica. </a:t>
            </a:r>
          </a:p>
          <a:p>
            <a:pPr marL="3175" lvl="1" algn="just">
              <a:lnSpc>
                <a:spcPct val="85000"/>
              </a:lnSpc>
              <a:buClr>
                <a:srgbClr val="FFEB2C"/>
              </a:buClr>
              <a:buSzPct val="70000"/>
              <a:tabLst>
                <a:tab pos="719138" algn="l"/>
              </a:tabLst>
              <a:defRPr/>
            </a:pPr>
            <a:endParaRPr lang="es-AR" sz="1600" dirty="0">
              <a:solidFill>
                <a:schemeClr val="bg1"/>
              </a:solidFill>
            </a:endParaRPr>
          </a:p>
          <a:p>
            <a:pPr marL="358775" lvl="1" indent="-355600" algn="just">
              <a:lnSpc>
                <a:spcPct val="85000"/>
              </a:lnSpc>
              <a:buClr>
                <a:srgbClr val="FFEB2C"/>
              </a:buClr>
              <a:buSzPct val="70000"/>
              <a:buFont typeface="Arial" pitchFamily="34" charset="0"/>
              <a:buChar char="►"/>
              <a:tabLst>
                <a:tab pos="719138" algn="l"/>
              </a:tabLst>
              <a:defRPr/>
            </a:pPr>
            <a:r>
              <a:rPr lang="es-AR" sz="1500" b="0" dirty="0">
                <a:solidFill>
                  <a:schemeClr val="bg1"/>
                </a:solidFill>
                <a:latin typeface="EYInterstate Light" pitchFamily="2" charset="0"/>
              </a:rPr>
              <a:t>LIG, art. 69, inc. b): </a:t>
            </a:r>
            <a:r>
              <a:rPr lang="es-AR" sz="1500" b="0" i="1" dirty="0">
                <a:solidFill>
                  <a:schemeClr val="bg1"/>
                </a:solidFill>
                <a:latin typeface="EYInterstate Light" pitchFamily="2" charset="0"/>
              </a:rPr>
              <a:t>“establecimientos comerciales, industriales, agropecuarios, mineros o de cualquier otro tipo, organizados en forma de empresa estable, pertenecientes a asociaciones, sociedades o empresas, cualquiera sea su naturaleza, constituidas en el extranjero o a personas físicas residentes en el exterior.”</a:t>
            </a:r>
          </a:p>
          <a:p>
            <a:pPr marL="3175" lvl="1" algn="just">
              <a:lnSpc>
                <a:spcPct val="85000"/>
              </a:lnSpc>
              <a:buClr>
                <a:srgbClr val="FFEB2C"/>
              </a:buClr>
              <a:buSzPct val="70000"/>
              <a:tabLst>
                <a:tab pos="719138" algn="l"/>
              </a:tabLst>
              <a:defRPr/>
            </a:pPr>
            <a:endParaRPr lang="es-AR" sz="1500" b="0" dirty="0">
              <a:solidFill>
                <a:schemeClr val="bg1"/>
              </a:solidFill>
              <a:latin typeface="EYInterstate Light" pitchFamily="2" charset="0"/>
            </a:endParaRPr>
          </a:p>
          <a:p>
            <a:pPr marL="358775" lvl="1" indent="-355600" algn="just">
              <a:lnSpc>
                <a:spcPct val="85000"/>
              </a:lnSpc>
              <a:buClr>
                <a:srgbClr val="FFEB2C"/>
              </a:buClr>
              <a:buSzPct val="70000"/>
              <a:buFont typeface="Arial" pitchFamily="34" charset="0"/>
              <a:buChar char="►"/>
              <a:tabLst>
                <a:tab pos="719138" algn="l"/>
              </a:tabLst>
              <a:defRPr/>
            </a:pPr>
            <a:r>
              <a:rPr lang="es-AR" sz="1500" b="0" dirty="0">
                <a:solidFill>
                  <a:schemeClr val="bg1"/>
                </a:solidFill>
                <a:latin typeface="EYInterstate Light" pitchFamily="2" charset="0"/>
              </a:rPr>
              <a:t>ILGMP, art. 2: </a:t>
            </a:r>
            <a:r>
              <a:rPr lang="es-AR" sz="1500" b="0" i="1" dirty="0">
                <a:solidFill>
                  <a:schemeClr val="bg1"/>
                </a:solidFill>
                <a:latin typeface="EYInterstate Light" pitchFamily="2" charset="0"/>
              </a:rPr>
              <a:t>“Están incluidos, entre otros: una sucursal, una empresa o explotación unipersonal, una base fija para la prestación de </a:t>
            </a:r>
            <a:r>
              <a:rPr lang="es-AR" sz="1500" b="0" i="1" dirty="0" err="1">
                <a:solidFill>
                  <a:schemeClr val="bg1"/>
                </a:solidFill>
                <a:latin typeface="EYInterstate Light" pitchFamily="2" charset="0"/>
              </a:rPr>
              <a:t>servcios</a:t>
            </a:r>
            <a:r>
              <a:rPr lang="es-AR" sz="1500" b="0" i="1" dirty="0">
                <a:solidFill>
                  <a:schemeClr val="bg1"/>
                </a:solidFill>
                <a:latin typeface="EYInterstate Light" pitchFamily="2" charset="0"/>
              </a:rPr>
              <a:t> técnicos, una agencia o una representación permanente, una oficina, fábrica, taller, una sede de dirección o de administración, entre otros.” </a:t>
            </a:r>
          </a:p>
          <a:p>
            <a:pPr marL="3175" lvl="1" algn="just">
              <a:lnSpc>
                <a:spcPct val="85000"/>
              </a:lnSpc>
              <a:buClr>
                <a:srgbClr val="FFEB2C"/>
              </a:buClr>
              <a:buSzPct val="70000"/>
              <a:tabLst>
                <a:tab pos="719138" algn="l"/>
              </a:tabLst>
              <a:defRPr/>
            </a:pPr>
            <a:endParaRPr lang="es-AR" sz="1600" i="1" dirty="0">
              <a:solidFill>
                <a:schemeClr val="bg1"/>
              </a:solidFill>
            </a:endParaRPr>
          </a:p>
          <a:p>
            <a:pPr marL="358775" lvl="1" indent="-355600" algn="just">
              <a:lnSpc>
                <a:spcPct val="85000"/>
              </a:lnSpc>
              <a:buClr>
                <a:srgbClr val="FFEB2C"/>
              </a:buClr>
              <a:buSzPct val="70000"/>
              <a:buFont typeface="Arial" pitchFamily="34" charset="0"/>
              <a:buChar char="►"/>
              <a:tabLst>
                <a:tab pos="719138" algn="l"/>
              </a:tabLst>
              <a:defRPr/>
            </a:pPr>
            <a:r>
              <a:rPr lang="es-AR" sz="1500" b="0" dirty="0">
                <a:solidFill>
                  <a:schemeClr val="bg1"/>
                </a:solidFill>
                <a:latin typeface="EYInterstate Light" pitchFamily="2" charset="0"/>
              </a:rPr>
              <a:t>Art. 118 Ley de Sociedades Comerciales. </a:t>
            </a:r>
          </a:p>
          <a:p>
            <a:pPr marL="3175" lvl="1" algn="just">
              <a:lnSpc>
                <a:spcPct val="85000"/>
              </a:lnSpc>
              <a:buClr>
                <a:srgbClr val="FFEB2C"/>
              </a:buClr>
              <a:buSzPct val="70000"/>
              <a:tabLst>
                <a:tab pos="719138" algn="l"/>
              </a:tabLst>
              <a:defRPr/>
            </a:pPr>
            <a:endParaRPr lang="es-AR" sz="1500" b="0" dirty="0">
              <a:solidFill>
                <a:schemeClr val="bg1"/>
              </a:solidFill>
              <a:latin typeface="EYInterstate Light" pitchFamily="2" charset="0"/>
            </a:endParaRPr>
          </a:p>
          <a:p>
            <a:pPr marL="358775" lvl="1" indent="-355600" algn="just">
              <a:lnSpc>
                <a:spcPct val="85000"/>
              </a:lnSpc>
              <a:buClr>
                <a:srgbClr val="FFEB2C"/>
              </a:buClr>
              <a:buSzPct val="70000"/>
              <a:buFont typeface="Arial" pitchFamily="34" charset="0"/>
              <a:buChar char="►"/>
              <a:tabLst>
                <a:tab pos="719138" algn="l"/>
              </a:tabLst>
              <a:defRPr/>
            </a:pPr>
            <a:r>
              <a:rPr lang="es-AR" sz="1500" b="0" dirty="0">
                <a:solidFill>
                  <a:schemeClr val="bg1"/>
                </a:solidFill>
                <a:latin typeface="EYInterstate Light" pitchFamily="2" charset="0"/>
              </a:rPr>
              <a:t>Tratados para Evitar la Doble Imposición. </a:t>
            </a:r>
          </a:p>
          <a:p>
            <a:endParaRPr lang="es-AR" sz="2800" b="0" kern="0" dirty="0">
              <a:solidFill>
                <a:schemeClr val="bg1"/>
              </a:solidFill>
              <a:latin typeface="EYInterstate Light" pitchFamily="2" charset="0"/>
            </a:endParaRPr>
          </a:p>
        </p:txBody>
      </p:sp>
    </p:spTree>
    <p:extLst>
      <p:ext uri="{BB962C8B-B14F-4D97-AF65-F5344CB8AC3E}">
        <p14:creationId xmlns:p14="http://schemas.microsoft.com/office/powerpoint/2010/main" val="19398027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40</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dirty="0">
                <a:latin typeface="EYInterstate Light" panose="02000506000000020004" pitchFamily="2" charset="0"/>
              </a:rPr>
              <a:t>10. Proyecto BEPS 2.0 – Pilar 2</a:t>
            </a:r>
            <a:endParaRPr lang="es-AR" dirty="0"/>
          </a:p>
        </p:txBody>
      </p:sp>
      <p:sp>
        <p:nvSpPr>
          <p:cNvPr id="31" name="Content Placeholder 8">
            <a:extLst>
              <a:ext uri="{FF2B5EF4-FFF2-40B4-BE49-F238E27FC236}">
                <a16:creationId xmlns:a16="http://schemas.microsoft.com/office/drawing/2014/main" id="{BEC5F176-1AC5-4830-85ED-5D9870588CF6}"/>
              </a:ext>
            </a:extLst>
          </p:cNvPr>
          <p:cNvSpPr txBox="1">
            <a:spLocks/>
          </p:cNvSpPr>
          <p:nvPr/>
        </p:nvSpPr>
        <p:spPr bwMode="gray">
          <a:xfrm>
            <a:off x="1674606" y="1066237"/>
            <a:ext cx="8509299" cy="4725525"/>
          </a:xfrm>
          <a:prstGeom prst="rect">
            <a:avLst/>
          </a:prstGeom>
        </p:spPr>
        <p:txBody>
          <a:bodyPr vert="horz" lIns="0" tIns="0" rIns="0" bIns="0" rtlCol="0" anchor="t" anchorCtr="0">
            <a:noAutofit/>
          </a:bodyPr>
          <a:lstStyle>
            <a:lvl1pPr marL="0" indent="0" algn="l" defTabSz="1043056" rtl="0" eaLnBrk="1" latinLnBrk="0" hangingPunct="1">
              <a:spcBef>
                <a:spcPts val="0"/>
              </a:spcBef>
              <a:spcAft>
                <a:spcPts val="500"/>
              </a:spcAft>
              <a:buFont typeface="Arial" pitchFamily="34" charset="0"/>
              <a:buNone/>
              <a:defRPr sz="1000" kern="1200">
                <a:solidFill>
                  <a:schemeClr val="tx1"/>
                </a:solidFill>
                <a:latin typeface="EYInterstate Light" pitchFamily="2" charset="0"/>
                <a:ea typeface="+mn-ea"/>
                <a:cs typeface="+mn-cs"/>
              </a:defRPr>
            </a:lvl1pPr>
            <a:lvl2pPr marL="0" indent="0" algn="l" defTabSz="1043056" rtl="0" eaLnBrk="1" latinLnBrk="0" hangingPunct="1">
              <a:spcBef>
                <a:spcPts val="200"/>
              </a:spcBef>
              <a:spcAft>
                <a:spcPts val="500"/>
              </a:spcAft>
              <a:buFontTx/>
              <a:buNone/>
              <a:defRPr sz="1400" b="1" kern="1200">
                <a:solidFill>
                  <a:schemeClr val="tx1"/>
                </a:solidFill>
                <a:latin typeface="EYInterstate" pitchFamily="2" charset="0"/>
                <a:ea typeface="+mn-ea"/>
                <a:cs typeface="+mn-cs"/>
              </a:defRPr>
            </a:lvl2pPr>
            <a:lvl3pPr marL="0" indent="0" algn="l" defTabSz="1043056" rtl="0" eaLnBrk="1" latinLnBrk="0" hangingPunct="1">
              <a:spcBef>
                <a:spcPts val="200"/>
              </a:spcBef>
              <a:spcAft>
                <a:spcPts val="500"/>
              </a:spcAft>
              <a:buFontTx/>
              <a:buNone/>
              <a:defRPr sz="1200" b="1" kern="1200">
                <a:solidFill>
                  <a:schemeClr val="accent1"/>
                </a:solidFill>
                <a:latin typeface="EYInterstate" pitchFamily="2" charset="0"/>
                <a:ea typeface="+mn-ea"/>
                <a:cs typeface="+mn-cs"/>
              </a:defRPr>
            </a:lvl3pPr>
            <a:lvl4pPr marL="177800" indent="-1778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4pPr>
            <a:lvl5pPr marL="342900" indent="-1651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lvl="2" algn="just">
              <a:spcBef>
                <a:spcPts val="0"/>
              </a:spcBef>
              <a:spcAft>
                <a:spcPts val="0"/>
              </a:spcAft>
              <a:buClr>
                <a:srgbClr val="FFEB2C"/>
              </a:buClr>
              <a:buSzPct val="75000"/>
              <a:defRPr/>
            </a:pPr>
            <a:r>
              <a:rPr lang="es-AR" sz="1400" b="0" kern="0" dirty="0">
                <a:solidFill>
                  <a:schemeClr val="tx1"/>
                </a:solidFill>
                <a:latin typeface="EYInterstate Light" pitchFamily="2" charset="0"/>
              </a:rPr>
              <a:t> </a:t>
            </a:r>
            <a:endParaRPr lang="es-AR" sz="1800" b="0" kern="0" dirty="0">
              <a:solidFill>
                <a:schemeClr val="tx1"/>
              </a:solidFill>
              <a:latin typeface="EYInterstate Light" pitchFamily="2" charset="0"/>
            </a:endParaRPr>
          </a:p>
        </p:txBody>
      </p:sp>
      <p:pic>
        <p:nvPicPr>
          <p:cNvPr id="2" name="Picture 1">
            <a:extLst>
              <a:ext uri="{FF2B5EF4-FFF2-40B4-BE49-F238E27FC236}">
                <a16:creationId xmlns:a16="http://schemas.microsoft.com/office/drawing/2014/main" id="{2DC2B545-34E1-192D-E3AE-C7FA36FE6782}"/>
              </a:ext>
            </a:extLst>
          </p:cNvPr>
          <p:cNvPicPr>
            <a:picLocks noChangeAspect="1"/>
          </p:cNvPicPr>
          <p:nvPr/>
        </p:nvPicPr>
        <p:blipFill>
          <a:blip r:embed="rId3"/>
          <a:stretch>
            <a:fillRect/>
          </a:stretch>
        </p:blipFill>
        <p:spPr>
          <a:xfrm>
            <a:off x="603250" y="1071393"/>
            <a:ext cx="10991850" cy="5143500"/>
          </a:xfrm>
          <a:prstGeom prst="rect">
            <a:avLst/>
          </a:prstGeom>
        </p:spPr>
      </p:pic>
    </p:spTree>
    <p:extLst>
      <p:ext uri="{BB962C8B-B14F-4D97-AF65-F5344CB8AC3E}">
        <p14:creationId xmlns:p14="http://schemas.microsoft.com/office/powerpoint/2010/main" val="23387290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41</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Caso “Solvay </a:t>
            </a:r>
            <a:r>
              <a:rPr lang="es-AR" sz="2400" b="1" kern="0" dirty="0" err="1">
                <a:latin typeface="EYInterstate Light" pitchFamily="2" charset="0"/>
              </a:rPr>
              <a:t>Indupa</a:t>
            </a:r>
            <a:r>
              <a:rPr lang="es-AR" sz="2400" b="1" kern="0" dirty="0">
                <a:latin typeface="EYInterstate Light" pitchFamily="2" charset="0"/>
              </a:rPr>
              <a:t> S.A.C.I” – TFN Sala B - 20/05/2022</a:t>
            </a:r>
            <a:endParaRPr lang="es-AR" dirty="0"/>
          </a:p>
        </p:txBody>
      </p:sp>
      <p:cxnSp>
        <p:nvCxnSpPr>
          <p:cNvPr id="4" name="Straight Connector 3">
            <a:extLst>
              <a:ext uri="{FF2B5EF4-FFF2-40B4-BE49-F238E27FC236}">
                <a16:creationId xmlns:a16="http://schemas.microsoft.com/office/drawing/2014/main" id="{09F63C76-EB16-400B-BF84-17D5EA31CF4E}"/>
              </a:ext>
            </a:extLst>
          </p:cNvPr>
          <p:cNvCxnSpPr>
            <a:cxnSpLocks/>
          </p:cNvCxnSpPr>
          <p:nvPr/>
        </p:nvCxnSpPr>
        <p:spPr>
          <a:xfrm>
            <a:off x="1367296" y="3047806"/>
            <a:ext cx="6618464" cy="0"/>
          </a:xfrm>
          <a:prstGeom prst="line">
            <a:avLst/>
          </a:prstGeom>
          <a:ln w="9525">
            <a:solidFill>
              <a:schemeClr val="bg1">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1973F44-391C-42EA-8B85-D507FB8C32FD}"/>
              </a:ext>
            </a:extLst>
          </p:cNvPr>
          <p:cNvSpPr txBox="1"/>
          <p:nvPr/>
        </p:nvSpPr>
        <p:spPr>
          <a:xfrm>
            <a:off x="6886409" y="3159766"/>
            <a:ext cx="942250" cy="193899"/>
          </a:xfrm>
          <a:prstGeom prst="rect">
            <a:avLst/>
          </a:prstGeom>
          <a:noFill/>
        </p:spPr>
        <p:txBody>
          <a:bodyPr wrap="square" lIns="0" tIns="36576" rIns="0" bIns="0" rtlCol="0">
            <a:spAutoFit/>
          </a:bodyPr>
          <a:lstStyle/>
          <a:p>
            <a:pPr algn="ctr">
              <a:lnSpc>
                <a:spcPct val="85000"/>
              </a:lnSpc>
              <a:spcAft>
                <a:spcPts val="600"/>
              </a:spcAft>
              <a:buClr>
                <a:schemeClr val="accent2"/>
              </a:buClr>
              <a:buSzPct val="70000"/>
            </a:pPr>
            <a:r>
              <a:rPr lang="en-GB" sz="1200" dirty="0">
                <a:solidFill>
                  <a:schemeClr val="bg1">
                    <a:lumMod val="75000"/>
                  </a:schemeClr>
                </a:solidFill>
              </a:rPr>
              <a:t>Argentina</a:t>
            </a:r>
          </a:p>
        </p:txBody>
      </p:sp>
      <p:sp>
        <p:nvSpPr>
          <p:cNvPr id="8" name="TextBox 7">
            <a:extLst>
              <a:ext uri="{FF2B5EF4-FFF2-40B4-BE49-F238E27FC236}">
                <a16:creationId xmlns:a16="http://schemas.microsoft.com/office/drawing/2014/main" id="{5245E30F-70C6-4D07-A122-03BB5AA335BD}"/>
              </a:ext>
            </a:extLst>
          </p:cNvPr>
          <p:cNvSpPr txBox="1"/>
          <p:nvPr/>
        </p:nvSpPr>
        <p:spPr>
          <a:xfrm>
            <a:off x="6928351" y="2736217"/>
            <a:ext cx="942250" cy="193899"/>
          </a:xfrm>
          <a:prstGeom prst="rect">
            <a:avLst/>
          </a:prstGeom>
          <a:noFill/>
        </p:spPr>
        <p:txBody>
          <a:bodyPr wrap="square" lIns="0" tIns="36576" rIns="0" bIns="0" rtlCol="0">
            <a:spAutoFit/>
          </a:bodyPr>
          <a:lstStyle/>
          <a:p>
            <a:pPr algn="ctr">
              <a:lnSpc>
                <a:spcPct val="85000"/>
              </a:lnSpc>
              <a:spcAft>
                <a:spcPts val="600"/>
              </a:spcAft>
              <a:buClr>
                <a:schemeClr val="accent2"/>
              </a:buClr>
              <a:buSzPct val="70000"/>
            </a:pPr>
            <a:r>
              <a:rPr lang="en-GB" sz="1200" dirty="0">
                <a:solidFill>
                  <a:schemeClr val="bg1">
                    <a:lumMod val="75000"/>
                  </a:schemeClr>
                </a:solidFill>
              </a:rPr>
              <a:t>Exterior</a:t>
            </a:r>
          </a:p>
        </p:txBody>
      </p:sp>
      <p:cxnSp>
        <p:nvCxnSpPr>
          <p:cNvPr id="9" name="Straight Arrow Connector 8">
            <a:extLst>
              <a:ext uri="{FF2B5EF4-FFF2-40B4-BE49-F238E27FC236}">
                <a16:creationId xmlns:a16="http://schemas.microsoft.com/office/drawing/2014/main" id="{7EF2440F-6682-477F-98C2-43951DA529FA}"/>
              </a:ext>
            </a:extLst>
          </p:cNvPr>
          <p:cNvCxnSpPr>
            <a:cxnSpLocks/>
            <a:stCxn id="20" idx="1"/>
            <a:endCxn id="12" idx="3"/>
          </p:cNvCxnSpPr>
          <p:nvPr/>
        </p:nvCxnSpPr>
        <p:spPr>
          <a:xfrm flipH="1">
            <a:off x="3634769" y="4866647"/>
            <a:ext cx="2381923" cy="0"/>
          </a:xfrm>
          <a:prstGeom prst="straightConnector1">
            <a:avLst/>
          </a:prstGeom>
          <a:ln w="317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4EFB4B0-FECA-4F15-8702-2632537A34AC}"/>
              </a:ext>
            </a:extLst>
          </p:cNvPr>
          <p:cNvSpPr txBox="1"/>
          <p:nvPr/>
        </p:nvSpPr>
        <p:spPr>
          <a:xfrm>
            <a:off x="2324917" y="5885593"/>
            <a:ext cx="1069889" cy="350865"/>
          </a:xfrm>
          <a:prstGeom prst="rect">
            <a:avLst/>
          </a:prstGeom>
          <a:noFill/>
        </p:spPr>
        <p:txBody>
          <a:bodyPr wrap="square" lIns="0" tIns="36576" rIns="0" bIns="0" rtlCol="0">
            <a:spAutoFit/>
          </a:bodyPr>
          <a:lstStyle/>
          <a:p>
            <a:pPr algn="ctr">
              <a:lnSpc>
                <a:spcPct val="85000"/>
              </a:lnSpc>
              <a:spcAft>
                <a:spcPts val="600"/>
              </a:spcAft>
              <a:buClr>
                <a:schemeClr val="accent2"/>
              </a:buClr>
              <a:buSzPct val="70000"/>
            </a:pPr>
            <a:r>
              <a:rPr lang="en-GB" sz="1200" dirty="0">
                <a:solidFill>
                  <a:schemeClr val="bg1">
                    <a:lumMod val="75000"/>
                  </a:schemeClr>
                </a:solidFill>
              </a:rPr>
              <a:t>Planta </a:t>
            </a:r>
            <a:r>
              <a:rPr lang="en-GB" sz="1200" dirty="0" err="1">
                <a:solidFill>
                  <a:schemeClr val="bg1">
                    <a:lumMod val="75000"/>
                  </a:schemeClr>
                </a:solidFill>
              </a:rPr>
              <a:t>en</a:t>
            </a:r>
            <a:r>
              <a:rPr lang="en-GB" sz="1200" dirty="0">
                <a:solidFill>
                  <a:schemeClr val="bg1">
                    <a:lumMod val="75000"/>
                  </a:schemeClr>
                </a:solidFill>
              </a:rPr>
              <a:t> Bahía Blanca</a:t>
            </a:r>
          </a:p>
        </p:txBody>
      </p:sp>
      <p:grpSp>
        <p:nvGrpSpPr>
          <p:cNvPr id="11" name="Group 10">
            <a:extLst>
              <a:ext uri="{FF2B5EF4-FFF2-40B4-BE49-F238E27FC236}">
                <a16:creationId xmlns:a16="http://schemas.microsoft.com/office/drawing/2014/main" id="{B3210EF2-D426-4C72-B803-DED28C7A50D8}"/>
              </a:ext>
            </a:extLst>
          </p:cNvPr>
          <p:cNvGrpSpPr/>
          <p:nvPr/>
        </p:nvGrpSpPr>
        <p:grpSpPr>
          <a:xfrm>
            <a:off x="2122901" y="4464968"/>
            <a:ext cx="1511868" cy="803357"/>
            <a:chOff x="1279621" y="4336147"/>
            <a:chExt cx="1511868" cy="803357"/>
          </a:xfrm>
        </p:grpSpPr>
        <p:sp>
          <p:nvSpPr>
            <p:cNvPr id="12" name="Flowchart: Process 5">
              <a:extLst>
                <a:ext uri="{FF2B5EF4-FFF2-40B4-BE49-F238E27FC236}">
                  <a16:creationId xmlns:a16="http://schemas.microsoft.com/office/drawing/2014/main" id="{17758BE2-93AE-4F98-9EB9-8C825E96CE09}"/>
                </a:ext>
              </a:extLst>
            </p:cNvPr>
            <p:cNvSpPr/>
            <p:nvPr/>
          </p:nvSpPr>
          <p:spPr>
            <a:xfrm>
              <a:off x="1279621" y="4336147"/>
              <a:ext cx="1511868" cy="803357"/>
            </a:xfrm>
            <a:prstGeom prst="flowChartProcess">
              <a:avLst/>
            </a:prstGeom>
            <a:ln w="28575">
              <a:solidFill>
                <a:schemeClr val="tx2"/>
              </a:solidFill>
              <a:tailEnd type="none"/>
            </a:ln>
          </p:spPr>
          <p:style>
            <a:lnRef idx="1">
              <a:schemeClr val="dk1"/>
            </a:lnRef>
            <a:fillRef idx="0">
              <a:schemeClr val="dk1"/>
            </a:fillRef>
            <a:effectRef idx="0">
              <a:schemeClr val="dk1"/>
            </a:effectRef>
            <a:fontRef idx="minor">
              <a:schemeClr val="tx1"/>
            </a:fontRef>
          </p:style>
          <p:txBody>
            <a:bodyPr rtlCol="0" anchor="ctr" anchorCtr="1"/>
            <a:lstStyle/>
            <a:p>
              <a:pPr algn="ctr"/>
              <a:r>
                <a:rPr lang="en-GB" sz="1400" dirty="0" err="1">
                  <a:solidFill>
                    <a:schemeClr val="bg1"/>
                  </a:solidFill>
                </a:rPr>
                <a:t>Indupa</a:t>
              </a:r>
              <a:endParaRPr lang="en-GB" sz="1400" dirty="0">
                <a:solidFill>
                  <a:schemeClr val="bg1"/>
                </a:solidFill>
              </a:endParaRPr>
            </a:p>
            <a:p>
              <a:pPr algn="ctr"/>
              <a:r>
                <a:rPr lang="en-GB" sz="1400" dirty="0">
                  <a:solidFill>
                    <a:schemeClr val="bg1"/>
                  </a:solidFill>
                </a:rPr>
                <a:t>(Argentina)</a:t>
              </a:r>
            </a:p>
          </p:txBody>
        </p:sp>
        <p:pic>
          <p:nvPicPr>
            <p:cNvPr id="13" name="Picture 6" descr="Bandera de la Argentina - Wikipedia, la enciclopedia libre">
              <a:extLst>
                <a:ext uri="{FF2B5EF4-FFF2-40B4-BE49-F238E27FC236}">
                  <a16:creationId xmlns:a16="http://schemas.microsoft.com/office/drawing/2014/main" id="{A17C66BA-6539-417B-8106-FF45AF79E25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75726" y="4397599"/>
              <a:ext cx="379590" cy="237244"/>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4" name="Straight Arrow Connector 13">
            <a:extLst>
              <a:ext uri="{FF2B5EF4-FFF2-40B4-BE49-F238E27FC236}">
                <a16:creationId xmlns:a16="http://schemas.microsoft.com/office/drawing/2014/main" id="{4536C6BC-FE34-4858-95D5-C755DA375B4E}"/>
              </a:ext>
            </a:extLst>
          </p:cNvPr>
          <p:cNvCxnSpPr>
            <a:cxnSpLocks/>
            <a:stCxn id="17" idx="2"/>
            <a:endCxn id="12" idx="0"/>
          </p:cNvCxnSpPr>
          <p:nvPr/>
        </p:nvCxnSpPr>
        <p:spPr>
          <a:xfrm flipH="1">
            <a:off x="2878835" y="1885032"/>
            <a:ext cx="1993913" cy="2579936"/>
          </a:xfrm>
          <a:prstGeom prst="straightConnector1">
            <a:avLst/>
          </a:prstGeom>
          <a:ln w="31750">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15" name="Graphic 14" descr="Factory">
            <a:extLst>
              <a:ext uri="{FF2B5EF4-FFF2-40B4-BE49-F238E27FC236}">
                <a16:creationId xmlns:a16="http://schemas.microsoft.com/office/drawing/2014/main" id="{5FF15659-DDE9-4672-8F74-F4A0149CAF3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52316" y="5329777"/>
            <a:ext cx="615093" cy="615093"/>
          </a:xfrm>
          <a:prstGeom prst="rect">
            <a:avLst/>
          </a:prstGeom>
        </p:spPr>
      </p:pic>
      <p:grpSp>
        <p:nvGrpSpPr>
          <p:cNvPr id="16" name="Group 15">
            <a:extLst>
              <a:ext uri="{FF2B5EF4-FFF2-40B4-BE49-F238E27FC236}">
                <a16:creationId xmlns:a16="http://schemas.microsoft.com/office/drawing/2014/main" id="{6D4FF36D-67D8-46C0-97DB-2181AC660088}"/>
              </a:ext>
            </a:extLst>
          </p:cNvPr>
          <p:cNvGrpSpPr/>
          <p:nvPr/>
        </p:nvGrpSpPr>
        <p:grpSpPr>
          <a:xfrm>
            <a:off x="4116814" y="1081675"/>
            <a:ext cx="1511868" cy="803357"/>
            <a:chOff x="3054403" y="1434729"/>
            <a:chExt cx="1511868" cy="803357"/>
          </a:xfrm>
        </p:grpSpPr>
        <p:sp>
          <p:nvSpPr>
            <p:cNvPr id="17" name="Flowchart: Process 5">
              <a:extLst>
                <a:ext uri="{FF2B5EF4-FFF2-40B4-BE49-F238E27FC236}">
                  <a16:creationId xmlns:a16="http://schemas.microsoft.com/office/drawing/2014/main" id="{A303920C-5C8A-41EF-BF33-504D0D042E5A}"/>
                </a:ext>
              </a:extLst>
            </p:cNvPr>
            <p:cNvSpPr/>
            <p:nvPr/>
          </p:nvSpPr>
          <p:spPr>
            <a:xfrm>
              <a:off x="3054403" y="1434729"/>
              <a:ext cx="1511868" cy="803357"/>
            </a:xfrm>
            <a:prstGeom prst="flowChartProcess">
              <a:avLst/>
            </a:prstGeom>
            <a:ln w="28575">
              <a:solidFill>
                <a:schemeClr val="tx2"/>
              </a:solidFill>
              <a:tailEnd type="none"/>
            </a:ln>
          </p:spPr>
          <p:style>
            <a:lnRef idx="1">
              <a:schemeClr val="dk1"/>
            </a:lnRef>
            <a:fillRef idx="0">
              <a:schemeClr val="dk1"/>
            </a:fillRef>
            <a:effectRef idx="0">
              <a:schemeClr val="dk1"/>
            </a:effectRef>
            <a:fontRef idx="minor">
              <a:schemeClr val="tx1"/>
            </a:fontRef>
          </p:style>
          <p:txBody>
            <a:bodyPr rtlCol="0" anchor="ctr" anchorCtr="1"/>
            <a:lstStyle/>
            <a:p>
              <a:pPr algn="ctr"/>
              <a:r>
                <a:rPr lang="en-GB" sz="1400" dirty="0">
                  <a:solidFill>
                    <a:schemeClr val="bg1"/>
                  </a:solidFill>
                </a:rPr>
                <a:t>Solvay</a:t>
              </a:r>
            </a:p>
            <a:p>
              <a:pPr algn="ctr"/>
              <a:r>
                <a:rPr lang="en-GB" sz="1400" dirty="0">
                  <a:solidFill>
                    <a:schemeClr val="bg1"/>
                  </a:solidFill>
                </a:rPr>
                <a:t>(</a:t>
              </a:r>
              <a:r>
                <a:rPr lang="en-GB" sz="1400" dirty="0" err="1">
                  <a:solidFill>
                    <a:schemeClr val="bg1"/>
                  </a:solidFill>
                </a:rPr>
                <a:t>Bélgica</a:t>
              </a:r>
              <a:r>
                <a:rPr lang="en-GB" sz="1400" dirty="0">
                  <a:solidFill>
                    <a:schemeClr val="bg1"/>
                  </a:solidFill>
                </a:rPr>
                <a:t>)</a:t>
              </a:r>
            </a:p>
          </p:txBody>
        </p:sp>
        <p:pic>
          <p:nvPicPr>
            <p:cNvPr id="18" name="Picture 17" descr="Background pattern&#10;&#10;Description automatically generated with medium confidence">
              <a:extLst>
                <a:ext uri="{FF2B5EF4-FFF2-40B4-BE49-F238E27FC236}">
                  <a16:creationId xmlns:a16="http://schemas.microsoft.com/office/drawing/2014/main" id="{8E85277C-455F-4B08-9C9F-25872313B07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22457" y="1501867"/>
              <a:ext cx="385762" cy="334540"/>
            </a:xfrm>
            <a:prstGeom prst="rect">
              <a:avLst/>
            </a:prstGeom>
          </p:spPr>
        </p:pic>
      </p:grpSp>
      <p:grpSp>
        <p:nvGrpSpPr>
          <p:cNvPr id="19" name="Group 18">
            <a:extLst>
              <a:ext uri="{FF2B5EF4-FFF2-40B4-BE49-F238E27FC236}">
                <a16:creationId xmlns:a16="http://schemas.microsoft.com/office/drawing/2014/main" id="{9A6E083F-4824-41D3-A6E7-98E98D180731}"/>
              </a:ext>
            </a:extLst>
          </p:cNvPr>
          <p:cNvGrpSpPr/>
          <p:nvPr/>
        </p:nvGrpSpPr>
        <p:grpSpPr>
          <a:xfrm>
            <a:off x="6016692" y="4464968"/>
            <a:ext cx="1511868" cy="803357"/>
            <a:chOff x="5173412" y="4336147"/>
            <a:chExt cx="1511868" cy="803357"/>
          </a:xfrm>
        </p:grpSpPr>
        <p:sp>
          <p:nvSpPr>
            <p:cNvPr id="20" name="Flowchart: Process 5">
              <a:extLst>
                <a:ext uri="{FF2B5EF4-FFF2-40B4-BE49-F238E27FC236}">
                  <a16:creationId xmlns:a16="http://schemas.microsoft.com/office/drawing/2014/main" id="{1A257F5D-08C6-462E-A1E9-413C56169D23}"/>
                </a:ext>
              </a:extLst>
            </p:cNvPr>
            <p:cNvSpPr/>
            <p:nvPr/>
          </p:nvSpPr>
          <p:spPr>
            <a:xfrm>
              <a:off x="5173412" y="4336147"/>
              <a:ext cx="1511868" cy="803357"/>
            </a:xfrm>
            <a:prstGeom prst="flowChartProcess">
              <a:avLst/>
            </a:prstGeom>
            <a:ln w="28575">
              <a:solidFill>
                <a:schemeClr val="tx2"/>
              </a:solidFill>
              <a:tailEnd type="none"/>
            </a:ln>
          </p:spPr>
          <p:style>
            <a:lnRef idx="1">
              <a:schemeClr val="dk1"/>
            </a:lnRef>
            <a:fillRef idx="0">
              <a:schemeClr val="dk1"/>
            </a:fillRef>
            <a:effectRef idx="0">
              <a:schemeClr val="dk1"/>
            </a:effectRef>
            <a:fontRef idx="minor">
              <a:schemeClr val="tx1"/>
            </a:fontRef>
          </p:style>
          <p:txBody>
            <a:bodyPr rtlCol="0" anchor="ctr" anchorCtr="1"/>
            <a:lstStyle/>
            <a:p>
              <a:pPr algn="ctr"/>
              <a:r>
                <a:rPr lang="en-GB" sz="1400" dirty="0" err="1">
                  <a:solidFill>
                    <a:schemeClr val="bg1"/>
                  </a:solidFill>
                </a:rPr>
                <a:t>Techint</a:t>
              </a:r>
              <a:endParaRPr lang="en-GB" sz="1400" dirty="0">
                <a:solidFill>
                  <a:schemeClr val="bg1"/>
                </a:solidFill>
              </a:endParaRPr>
            </a:p>
            <a:p>
              <a:pPr algn="ctr"/>
              <a:r>
                <a:rPr lang="en-GB" sz="1400" dirty="0">
                  <a:solidFill>
                    <a:schemeClr val="bg1"/>
                  </a:solidFill>
                </a:rPr>
                <a:t>(Argentina)</a:t>
              </a:r>
            </a:p>
          </p:txBody>
        </p:sp>
        <p:pic>
          <p:nvPicPr>
            <p:cNvPr id="21" name="Picture 6" descr="Bandera de la Argentina - Wikipedia, la enciclopedia libre">
              <a:extLst>
                <a:ext uri="{FF2B5EF4-FFF2-40B4-BE49-F238E27FC236}">
                  <a16:creationId xmlns:a16="http://schemas.microsoft.com/office/drawing/2014/main" id="{0038A8CF-3769-4864-8EFF-05D7D0442E3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71544" y="4397600"/>
              <a:ext cx="379590" cy="2372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Group 21">
            <a:extLst>
              <a:ext uri="{FF2B5EF4-FFF2-40B4-BE49-F238E27FC236}">
                <a16:creationId xmlns:a16="http://schemas.microsoft.com/office/drawing/2014/main" id="{0C7BEF65-77D3-4C85-A162-C303236CD69F}"/>
              </a:ext>
            </a:extLst>
          </p:cNvPr>
          <p:cNvGrpSpPr/>
          <p:nvPr/>
        </p:nvGrpSpPr>
        <p:grpSpPr>
          <a:xfrm>
            <a:off x="4636244" y="4948463"/>
            <a:ext cx="951759" cy="893180"/>
            <a:chOff x="3385405" y="5423271"/>
            <a:chExt cx="951759" cy="893180"/>
          </a:xfrm>
        </p:grpSpPr>
        <p:pic>
          <p:nvPicPr>
            <p:cNvPr id="23" name="Graphic 22" descr="Cement truck with solid fill">
              <a:extLst>
                <a:ext uri="{FF2B5EF4-FFF2-40B4-BE49-F238E27FC236}">
                  <a16:creationId xmlns:a16="http://schemas.microsoft.com/office/drawing/2014/main" id="{2F2B6909-1127-42C9-9EF2-5BA57AB7FD1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3385405" y="5423271"/>
              <a:ext cx="473008" cy="473008"/>
            </a:xfrm>
            <a:prstGeom prst="rect">
              <a:avLst/>
            </a:prstGeom>
          </p:spPr>
        </p:pic>
        <p:pic>
          <p:nvPicPr>
            <p:cNvPr id="24" name="Graphic 23" descr="Bulldozer with solid fill">
              <a:extLst>
                <a:ext uri="{FF2B5EF4-FFF2-40B4-BE49-F238E27FC236}">
                  <a16:creationId xmlns:a16="http://schemas.microsoft.com/office/drawing/2014/main" id="{13C80F7A-BE0F-4E11-92DE-27890B683D0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423134" y="5843443"/>
              <a:ext cx="473008" cy="473008"/>
            </a:xfrm>
            <a:prstGeom prst="rect">
              <a:avLst/>
            </a:prstGeom>
          </p:spPr>
        </p:pic>
        <p:pic>
          <p:nvPicPr>
            <p:cNvPr id="25" name="Graphic 24" descr="Labor with solid fill">
              <a:extLst>
                <a:ext uri="{FF2B5EF4-FFF2-40B4-BE49-F238E27FC236}">
                  <a16:creationId xmlns:a16="http://schemas.microsoft.com/office/drawing/2014/main" id="{CBACB973-5F60-432C-BC39-FE7B981CB89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864156" y="5606939"/>
              <a:ext cx="473008" cy="473008"/>
            </a:xfrm>
            <a:prstGeom prst="rect">
              <a:avLst/>
            </a:prstGeom>
          </p:spPr>
        </p:pic>
      </p:grpSp>
      <p:sp>
        <p:nvSpPr>
          <p:cNvPr id="26" name="TextBox 25">
            <a:extLst>
              <a:ext uri="{FF2B5EF4-FFF2-40B4-BE49-F238E27FC236}">
                <a16:creationId xmlns:a16="http://schemas.microsoft.com/office/drawing/2014/main" id="{A9F411B5-BEE9-4C36-AFA0-6E4688C12AA6}"/>
              </a:ext>
            </a:extLst>
          </p:cNvPr>
          <p:cNvSpPr txBox="1"/>
          <p:nvPr/>
        </p:nvSpPr>
        <p:spPr>
          <a:xfrm>
            <a:off x="4610502" y="5753694"/>
            <a:ext cx="1069889" cy="350865"/>
          </a:xfrm>
          <a:prstGeom prst="rect">
            <a:avLst/>
          </a:prstGeom>
          <a:noFill/>
        </p:spPr>
        <p:txBody>
          <a:bodyPr wrap="square" lIns="0" tIns="36576" rIns="0" bIns="0" rtlCol="0">
            <a:spAutoFit/>
          </a:bodyPr>
          <a:lstStyle/>
          <a:p>
            <a:pPr algn="ctr">
              <a:lnSpc>
                <a:spcPct val="85000"/>
              </a:lnSpc>
              <a:spcAft>
                <a:spcPts val="600"/>
              </a:spcAft>
              <a:buClr>
                <a:schemeClr val="accent2"/>
              </a:buClr>
              <a:buSzPct val="70000"/>
            </a:pPr>
            <a:r>
              <a:rPr lang="en-GB" sz="1200" dirty="0">
                <a:solidFill>
                  <a:schemeClr val="bg1">
                    <a:lumMod val="75000"/>
                  </a:schemeClr>
                </a:solidFill>
              </a:rPr>
              <a:t>Servicios de </a:t>
            </a:r>
            <a:r>
              <a:rPr lang="en-GB" sz="1200" dirty="0" err="1">
                <a:solidFill>
                  <a:schemeClr val="bg1">
                    <a:lumMod val="75000"/>
                  </a:schemeClr>
                </a:solidFill>
              </a:rPr>
              <a:t>construcción</a:t>
            </a:r>
            <a:endParaRPr lang="en-GB" sz="1200" dirty="0">
              <a:solidFill>
                <a:schemeClr val="bg1">
                  <a:lumMod val="75000"/>
                </a:schemeClr>
              </a:solidFill>
            </a:endParaRPr>
          </a:p>
        </p:txBody>
      </p:sp>
      <p:pic>
        <p:nvPicPr>
          <p:cNvPr id="27" name="Graphic 26" descr="Construction worker female with solid fill">
            <a:extLst>
              <a:ext uri="{FF2B5EF4-FFF2-40B4-BE49-F238E27FC236}">
                <a16:creationId xmlns:a16="http://schemas.microsoft.com/office/drawing/2014/main" id="{56FD7452-3CB2-4A0B-8E61-33109EC73638}"/>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886018" y="3184296"/>
            <a:ext cx="501099" cy="501099"/>
          </a:xfrm>
          <a:prstGeom prst="rect">
            <a:avLst/>
          </a:prstGeom>
        </p:spPr>
      </p:pic>
      <p:pic>
        <p:nvPicPr>
          <p:cNvPr id="28" name="Graphic 27" descr="Construction worker male with solid fill">
            <a:extLst>
              <a:ext uri="{FF2B5EF4-FFF2-40B4-BE49-F238E27FC236}">
                <a16:creationId xmlns:a16="http://schemas.microsoft.com/office/drawing/2014/main" id="{1DD65A93-0BE2-492D-8A6D-E9A72B625218}"/>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285856" y="3184296"/>
            <a:ext cx="501099" cy="501099"/>
          </a:xfrm>
          <a:prstGeom prst="rect">
            <a:avLst/>
          </a:prstGeom>
        </p:spPr>
      </p:pic>
      <p:sp>
        <p:nvSpPr>
          <p:cNvPr id="29" name="Content Placeholder 7">
            <a:extLst>
              <a:ext uri="{FF2B5EF4-FFF2-40B4-BE49-F238E27FC236}">
                <a16:creationId xmlns:a16="http://schemas.microsoft.com/office/drawing/2014/main" id="{65D2D35B-7937-49A9-A6BC-B2921315A333}"/>
              </a:ext>
            </a:extLst>
          </p:cNvPr>
          <p:cNvSpPr txBox="1">
            <a:spLocks/>
          </p:cNvSpPr>
          <p:nvPr/>
        </p:nvSpPr>
        <p:spPr>
          <a:xfrm>
            <a:off x="9014826" y="2695978"/>
            <a:ext cx="2147758" cy="1083494"/>
          </a:xfrm>
          <a:prstGeom prst="rect">
            <a:avLst/>
          </a:prstGeom>
        </p:spPr>
        <p:txBody>
          <a:bodyPr vert="horz" lIns="0" tIns="0" rIns="0" bIns="0" rtlCol="0" anchor="t" anchorCtr="0">
            <a:noAutofit/>
          </a:bodyPr>
          <a:lstStyle>
            <a:lvl1pPr marL="356438" indent="-356438" algn="l" defTabSz="913943" rtl="0" eaLnBrk="1" latinLnBrk="0" hangingPunct="1">
              <a:spcBef>
                <a:spcPct val="20000"/>
              </a:spcBef>
              <a:buClr>
                <a:schemeClr val="tx2"/>
              </a:buClr>
              <a:buSzPct val="110000"/>
              <a:buFont typeface="EYInterstate Light" panose="02000506000000020004" pitchFamily="2" charset="0"/>
              <a:buChar char="•"/>
              <a:defRPr sz="1999" kern="1200">
                <a:solidFill>
                  <a:schemeClr val="bg1"/>
                </a:solidFill>
                <a:latin typeface="EYInterstate Light" panose="02000506000000020004" pitchFamily="2" charset="0"/>
                <a:ea typeface="+mn-ea"/>
                <a:cs typeface="+mn-cs"/>
              </a:defRPr>
            </a:lvl1pPr>
            <a:lvl2pPr marL="712875" indent="-356438" algn="l" defTabSz="913943" rtl="0" eaLnBrk="1" latinLnBrk="0" hangingPunct="1">
              <a:spcBef>
                <a:spcPct val="20000"/>
              </a:spcBef>
              <a:buClr>
                <a:schemeClr val="tx2"/>
              </a:buClr>
              <a:buSzPct val="110000"/>
              <a:buFont typeface="EYInterstate Light" panose="02000506000000020004" pitchFamily="2" charset="0"/>
              <a:buChar char="•"/>
              <a:defRPr sz="1799" kern="1200">
                <a:solidFill>
                  <a:schemeClr val="bg1"/>
                </a:solidFill>
                <a:latin typeface="EYInterstate Light" panose="02000506000000020004" pitchFamily="2" charset="0"/>
                <a:ea typeface="+mn-ea"/>
                <a:cs typeface="+mn-cs"/>
              </a:defRPr>
            </a:lvl2pPr>
            <a:lvl3pPr marL="1069313" indent="-356438" algn="l" defTabSz="913943" rtl="0" eaLnBrk="1" latinLnBrk="0" hangingPunct="1">
              <a:spcBef>
                <a:spcPct val="20000"/>
              </a:spcBef>
              <a:buClr>
                <a:schemeClr val="tx2"/>
              </a:buClr>
              <a:buSzPct val="110000"/>
              <a:buFont typeface="EYInterstate Light" panose="02000506000000020004" pitchFamily="2" charset="0"/>
              <a:buChar char="•"/>
              <a:defRPr sz="1599" kern="1200">
                <a:solidFill>
                  <a:schemeClr val="bg1"/>
                </a:solidFill>
                <a:latin typeface="EYInterstate Light" panose="02000506000000020004" pitchFamily="2" charset="0"/>
                <a:ea typeface="+mn-ea"/>
                <a:cs typeface="+mn-cs"/>
              </a:defRPr>
            </a:lvl3pPr>
            <a:lvl4pPr marL="1425751" indent="-356438" algn="l" defTabSz="913943" rtl="0" eaLnBrk="1" latinLnBrk="0" hangingPunct="1">
              <a:spcBef>
                <a:spcPct val="20000"/>
              </a:spcBef>
              <a:buClr>
                <a:schemeClr val="tx2"/>
              </a:buClr>
              <a:buSzPct val="110000"/>
              <a:buFont typeface="EYInterstate Light" panose="02000506000000020004" pitchFamily="2" charset="0"/>
              <a:buChar char="•"/>
              <a:defRPr sz="1399" kern="1200">
                <a:solidFill>
                  <a:schemeClr val="bg1"/>
                </a:solidFill>
                <a:latin typeface="EYInterstate Light" panose="02000506000000020004" pitchFamily="2" charset="0"/>
                <a:ea typeface="+mn-ea"/>
                <a:cs typeface="+mn-cs"/>
              </a:defRPr>
            </a:lvl4pPr>
            <a:lvl5pPr marL="1782188" indent="-356438" algn="l" defTabSz="913943" rtl="0" eaLnBrk="1" latinLnBrk="0" hangingPunct="1">
              <a:spcBef>
                <a:spcPct val="20000"/>
              </a:spcBef>
              <a:buClr>
                <a:schemeClr val="tx2"/>
              </a:buClr>
              <a:buSzPct val="110000"/>
              <a:buFont typeface="EYInterstate Light" panose="02000506000000020004" pitchFamily="2" charset="0"/>
              <a:buChar char="•"/>
              <a:defRPr sz="1199" kern="1200">
                <a:solidFill>
                  <a:schemeClr val="bg1"/>
                </a:solidFill>
                <a:latin typeface="EYInterstate Light" panose="02000506000000020004" pitchFamily="2" charset="0"/>
                <a:ea typeface="+mn-ea"/>
                <a:cs typeface="+mn-cs"/>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pPr marL="0" indent="0" algn="ctr">
              <a:buNone/>
            </a:pPr>
            <a:r>
              <a:rPr lang="en-US" sz="1400" dirty="0" err="1"/>
              <a:t>Contratos</a:t>
            </a:r>
            <a:r>
              <a:rPr lang="en-US" sz="1400" dirty="0"/>
              <a:t> de Servicios: </a:t>
            </a:r>
            <a:r>
              <a:rPr lang="en-US" sz="1400" dirty="0" err="1"/>
              <a:t>paquete</a:t>
            </a:r>
            <a:r>
              <a:rPr lang="en-US" sz="1400" dirty="0"/>
              <a:t> de </a:t>
            </a:r>
            <a:r>
              <a:rPr lang="en-US" sz="1400" dirty="0" err="1"/>
              <a:t>ingeniería</a:t>
            </a:r>
            <a:r>
              <a:rPr lang="en-US" sz="1400" dirty="0"/>
              <a:t> </a:t>
            </a:r>
            <a:r>
              <a:rPr lang="en-US" sz="1400" dirty="0" err="1"/>
              <a:t>básica</a:t>
            </a:r>
            <a:r>
              <a:rPr lang="en-US" sz="1400" dirty="0"/>
              <a:t>, know-how, </a:t>
            </a:r>
            <a:r>
              <a:rPr lang="en-US" sz="1400" dirty="0" err="1"/>
              <a:t>transferencia</a:t>
            </a:r>
            <a:r>
              <a:rPr lang="en-US" sz="1400" dirty="0"/>
              <a:t> de </a:t>
            </a:r>
            <a:r>
              <a:rPr lang="en-US" sz="1400" dirty="0" err="1"/>
              <a:t>tecnología</a:t>
            </a:r>
            <a:r>
              <a:rPr lang="en-US" sz="1400" dirty="0"/>
              <a:t>, supervision de </a:t>
            </a:r>
            <a:r>
              <a:rPr lang="en-US" sz="1400" dirty="0" err="1"/>
              <a:t>obra</a:t>
            </a:r>
            <a:r>
              <a:rPr lang="en-US" sz="1400" dirty="0"/>
              <a:t>, manual </a:t>
            </a:r>
            <a:r>
              <a:rPr lang="en-US" sz="1400" dirty="0" err="1"/>
              <a:t>operativo</a:t>
            </a:r>
            <a:r>
              <a:rPr lang="en-US" sz="1400" dirty="0"/>
              <a:t> para la planta, </a:t>
            </a:r>
            <a:r>
              <a:rPr lang="en-US" sz="1400" dirty="0" err="1"/>
              <a:t>asistencia</a:t>
            </a:r>
            <a:r>
              <a:rPr lang="en-US" sz="1400" dirty="0"/>
              <a:t> </a:t>
            </a:r>
            <a:r>
              <a:rPr lang="en-US" sz="1400" dirty="0" err="1"/>
              <a:t>en</a:t>
            </a:r>
            <a:r>
              <a:rPr lang="en-US" sz="1400" dirty="0"/>
              <a:t> la </a:t>
            </a:r>
            <a:r>
              <a:rPr lang="en-US" sz="1400" dirty="0" err="1"/>
              <a:t>selección</a:t>
            </a:r>
            <a:r>
              <a:rPr lang="en-US" sz="1400" dirty="0"/>
              <a:t> de </a:t>
            </a:r>
            <a:r>
              <a:rPr lang="en-US" sz="1400" dirty="0" err="1"/>
              <a:t>proveedores</a:t>
            </a:r>
            <a:r>
              <a:rPr lang="en-US" sz="1400" dirty="0"/>
              <a:t>, etc. </a:t>
            </a:r>
          </a:p>
        </p:txBody>
      </p:sp>
      <p:cxnSp>
        <p:nvCxnSpPr>
          <p:cNvPr id="30" name="Straight Arrow Connector 29">
            <a:extLst>
              <a:ext uri="{FF2B5EF4-FFF2-40B4-BE49-F238E27FC236}">
                <a16:creationId xmlns:a16="http://schemas.microsoft.com/office/drawing/2014/main" id="{8FD0F454-9C3B-4397-8F3A-CCE07001F794}"/>
              </a:ext>
            </a:extLst>
          </p:cNvPr>
          <p:cNvCxnSpPr>
            <a:cxnSpLocks/>
          </p:cNvCxnSpPr>
          <p:nvPr/>
        </p:nvCxnSpPr>
        <p:spPr>
          <a:xfrm>
            <a:off x="9120756" y="5835373"/>
            <a:ext cx="1886007" cy="0"/>
          </a:xfrm>
          <a:prstGeom prst="straightConnector1">
            <a:avLst/>
          </a:prstGeom>
          <a:ln w="317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7C36CF87-D47D-43A4-9811-4ECACE7B0566}"/>
              </a:ext>
            </a:extLst>
          </p:cNvPr>
          <p:cNvCxnSpPr>
            <a:cxnSpLocks/>
          </p:cNvCxnSpPr>
          <p:nvPr/>
        </p:nvCxnSpPr>
        <p:spPr>
          <a:xfrm>
            <a:off x="9238706" y="4813807"/>
            <a:ext cx="1766674" cy="0"/>
          </a:xfrm>
          <a:prstGeom prst="straightConnector1">
            <a:avLst/>
          </a:prstGeom>
          <a:ln w="31750">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83E44075-F3C1-47D8-875F-B4094790D857}"/>
              </a:ext>
            </a:extLst>
          </p:cNvPr>
          <p:cNvSpPr/>
          <p:nvPr/>
        </p:nvSpPr>
        <p:spPr>
          <a:xfrm>
            <a:off x="8858156" y="2550656"/>
            <a:ext cx="2460084" cy="2406044"/>
          </a:xfrm>
          <a:prstGeom prst="rect">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s-AR" sz="1200" dirty="0">
              <a:solidFill>
                <a:schemeClr val="tx1"/>
              </a:solidFill>
            </a:endParaRPr>
          </a:p>
        </p:txBody>
      </p:sp>
      <p:sp>
        <p:nvSpPr>
          <p:cNvPr id="33" name="TextBox 32">
            <a:extLst>
              <a:ext uri="{FF2B5EF4-FFF2-40B4-BE49-F238E27FC236}">
                <a16:creationId xmlns:a16="http://schemas.microsoft.com/office/drawing/2014/main" id="{4F14B6B7-D201-4E18-B364-C76D7625FEE0}"/>
              </a:ext>
            </a:extLst>
          </p:cNvPr>
          <p:cNvSpPr txBox="1"/>
          <p:nvPr/>
        </p:nvSpPr>
        <p:spPr>
          <a:xfrm>
            <a:off x="1698383" y="3667845"/>
            <a:ext cx="1369928" cy="664797"/>
          </a:xfrm>
          <a:prstGeom prst="rect">
            <a:avLst/>
          </a:prstGeom>
          <a:noFill/>
        </p:spPr>
        <p:txBody>
          <a:bodyPr wrap="square" lIns="0" tIns="36576" rIns="0" bIns="0" rtlCol="0">
            <a:spAutoFit/>
          </a:bodyPr>
          <a:lstStyle/>
          <a:p>
            <a:pPr algn="ctr">
              <a:lnSpc>
                <a:spcPct val="85000"/>
              </a:lnSpc>
              <a:spcAft>
                <a:spcPts val="600"/>
              </a:spcAft>
              <a:buClr>
                <a:schemeClr val="accent2"/>
              </a:buClr>
              <a:buSzPct val="70000"/>
            </a:pPr>
            <a:r>
              <a:rPr lang="en-GB" sz="1200" dirty="0" err="1">
                <a:solidFill>
                  <a:schemeClr val="bg1">
                    <a:lumMod val="75000"/>
                  </a:schemeClr>
                </a:solidFill>
              </a:rPr>
              <a:t>Transferencia</a:t>
            </a:r>
            <a:r>
              <a:rPr lang="en-GB" sz="1200" dirty="0">
                <a:solidFill>
                  <a:schemeClr val="bg1">
                    <a:lumMod val="75000"/>
                  </a:schemeClr>
                </a:solidFill>
              </a:rPr>
              <a:t> de </a:t>
            </a:r>
            <a:r>
              <a:rPr lang="en-GB" sz="1200" dirty="0" err="1">
                <a:solidFill>
                  <a:schemeClr val="bg1">
                    <a:lumMod val="75000"/>
                  </a:schemeClr>
                </a:solidFill>
              </a:rPr>
              <a:t>tecnología</a:t>
            </a:r>
            <a:r>
              <a:rPr lang="en-GB" sz="1200" dirty="0">
                <a:solidFill>
                  <a:schemeClr val="bg1">
                    <a:lumMod val="75000"/>
                  </a:schemeClr>
                </a:solidFill>
              </a:rPr>
              <a:t>, supervision de </a:t>
            </a:r>
            <a:r>
              <a:rPr lang="en-GB" sz="1200" dirty="0" err="1">
                <a:solidFill>
                  <a:schemeClr val="bg1">
                    <a:lumMod val="75000"/>
                  </a:schemeClr>
                </a:solidFill>
              </a:rPr>
              <a:t>obra</a:t>
            </a:r>
            <a:r>
              <a:rPr lang="en-GB" sz="1200" dirty="0">
                <a:solidFill>
                  <a:schemeClr val="bg1">
                    <a:lumMod val="75000"/>
                  </a:schemeClr>
                </a:solidFill>
              </a:rPr>
              <a:t>, etc.</a:t>
            </a:r>
          </a:p>
        </p:txBody>
      </p:sp>
      <p:pic>
        <p:nvPicPr>
          <p:cNvPr id="34" name="Graphic 33" descr="Clipboard with solid fill">
            <a:extLst>
              <a:ext uri="{FF2B5EF4-FFF2-40B4-BE49-F238E27FC236}">
                <a16:creationId xmlns:a16="http://schemas.microsoft.com/office/drawing/2014/main" id="{6165D1AD-17B2-46E9-A33B-DBFFC35C622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4821459" y="2068700"/>
            <a:ext cx="575586" cy="575586"/>
          </a:xfrm>
          <a:prstGeom prst="rect">
            <a:avLst/>
          </a:prstGeom>
        </p:spPr>
      </p:pic>
      <p:pic>
        <p:nvPicPr>
          <p:cNvPr id="35" name="Graphic 34" descr="Person with idea with solid fill">
            <a:extLst>
              <a:ext uri="{FF2B5EF4-FFF2-40B4-BE49-F238E27FC236}">
                <a16:creationId xmlns:a16="http://schemas.microsoft.com/office/drawing/2014/main" id="{987CC2B5-2074-4E5E-81CB-7433A1FE0EC3}"/>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5304657" y="2060291"/>
            <a:ext cx="575586" cy="575586"/>
          </a:xfrm>
          <a:prstGeom prst="rect">
            <a:avLst/>
          </a:prstGeom>
        </p:spPr>
      </p:pic>
      <p:sp>
        <p:nvSpPr>
          <p:cNvPr id="36" name="TextBox 35">
            <a:extLst>
              <a:ext uri="{FF2B5EF4-FFF2-40B4-BE49-F238E27FC236}">
                <a16:creationId xmlns:a16="http://schemas.microsoft.com/office/drawing/2014/main" id="{7F9598CE-0DE0-47A2-8D7E-A9873DCFB778}"/>
              </a:ext>
            </a:extLst>
          </p:cNvPr>
          <p:cNvSpPr txBox="1"/>
          <p:nvPr/>
        </p:nvSpPr>
        <p:spPr>
          <a:xfrm>
            <a:off x="4591619" y="2635703"/>
            <a:ext cx="1640693" cy="350865"/>
          </a:xfrm>
          <a:prstGeom prst="rect">
            <a:avLst/>
          </a:prstGeom>
          <a:noFill/>
        </p:spPr>
        <p:txBody>
          <a:bodyPr wrap="square" lIns="0" tIns="36576" rIns="0" bIns="0" rtlCol="0">
            <a:spAutoFit/>
          </a:bodyPr>
          <a:lstStyle/>
          <a:p>
            <a:pPr algn="ctr">
              <a:lnSpc>
                <a:spcPct val="85000"/>
              </a:lnSpc>
              <a:spcAft>
                <a:spcPts val="600"/>
              </a:spcAft>
              <a:buClr>
                <a:schemeClr val="accent2"/>
              </a:buClr>
              <a:buSzPct val="70000"/>
            </a:pPr>
            <a:r>
              <a:rPr lang="en-GB" sz="1200" dirty="0" err="1">
                <a:solidFill>
                  <a:schemeClr val="bg1">
                    <a:lumMod val="75000"/>
                  </a:schemeClr>
                </a:solidFill>
              </a:rPr>
              <a:t>Ingeniería</a:t>
            </a:r>
            <a:r>
              <a:rPr lang="en-GB" sz="1200" dirty="0">
                <a:solidFill>
                  <a:schemeClr val="bg1">
                    <a:lumMod val="75000"/>
                  </a:schemeClr>
                </a:solidFill>
              </a:rPr>
              <a:t> </a:t>
            </a:r>
            <a:r>
              <a:rPr lang="en-GB" sz="1200" dirty="0" err="1">
                <a:solidFill>
                  <a:schemeClr val="bg1">
                    <a:lumMod val="75000"/>
                  </a:schemeClr>
                </a:solidFill>
              </a:rPr>
              <a:t>básica</a:t>
            </a:r>
            <a:r>
              <a:rPr lang="en-GB" sz="1200" dirty="0">
                <a:solidFill>
                  <a:schemeClr val="bg1">
                    <a:lumMod val="75000"/>
                  </a:schemeClr>
                </a:solidFill>
              </a:rPr>
              <a:t>, know-how, etc.</a:t>
            </a:r>
          </a:p>
        </p:txBody>
      </p:sp>
      <p:sp>
        <p:nvSpPr>
          <p:cNvPr id="37" name="Content Placeholder 7">
            <a:extLst>
              <a:ext uri="{FF2B5EF4-FFF2-40B4-BE49-F238E27FC236}">
                <a16:creationId xmlns:a16="http://schemas.microsoft.com/office/drawing/2014/main" id="{E002200D-47CC-4CB5-9038-892680E1754E}"/>
              </a:ext>
            </a:extLst>
          </p:cNvPr>
          <p:cNvSpPr txBox="1">
            <a:spLocks/>
          </p:cNvSpPr>
          <p:nvPr/>
        </p:nvSpPr>
        <p:spPr>
          <a:xfrm>
            <a:off x="9085666" y="5230799"/>
            <a:ext cx="2049384" cy="790288"/>
          </a:xfrm>
          <a:prstGeom prst="rect">
            <a:avLst/>
          </a:prstGeom>
        </p:spPr>
        <p:txBody>
          <a:bodyPr vert="horz" lIns="0" tIns="0" rIns="0" bIns="0" rtlCol="0" anchor="t" anchorCtr="0">
            <a:noAutofit/>
          </a:bodyPr>
          <a:lstStyle>
            <a:lvl1pPr marL="356438" indent="-356438" algn="l" defTabSz="913943" rtl="0" eaLnBrk="1" latinLnBrk="0" hangingPunct="1">
              <a:spcBef>
                <a:spcPct val="20000"/>
              </a:spcBef>
              <a:buClr>
                <a:schemeClr val="tx2"/>
              </a:buClr>
              <a:buSzPct val="110000"/>
              <a:buFont typeface="EYInterstate Light" panose="02000506000000020004" pitchFamily="2" charset="0"/>
              <a:buChar char="•"/>
              <a:defRPr sz="1999" kern="1200">
                <a:solidFill>
                  <a:schemeClr val="bg1"/>
                </a:solidFill>
                <a:latin typeface="EYInterstate Light" panose="02000506000000020004" pitchFamily="2" charset="0"/>
                <a:ea typeface="+mn-ea"/>
                <a:cs typeface="+mn-cs"/>
              </a:defRPr>
            </a:lvl1pPr>
            <a:lvl2pPr marL="712875" indent="-356438" algn="l" defTabSz="913943" rtl="0" eaLnBrk="1" latinLnBrk="0" hangingPunct="1">
              <a:spcBef>
                <a:spcPct val="20000"/>
              </a:spcBef>
              <a:buClr>
                <a:schemeClr val="tx2"/>
              </a:buClr>
              <a:buSzPct val="110000"/>
              <a:buFont typeface="EYInterstate Light" panose="02000506000000020004" pitchFamily="2" charset="0"/>
              <a:buChar char="•"/>
              <a:defRPr sz="1799" kern="1200">
                <a:solidFill>
                  <a:schemeClr val="bg1"/>
                </a:solidFill>
                <a:latin typeface="EYInterstate Light" panose="02000506000000020004" pitchFamily="2" charset="0"/>
                <a:ea typeface="+mn-ea"/>
                <a:cs typeface="+mn-cs"/>
              </a:defRPr>
            </a:lvl2pPr>
            <a:lvl3pPr marL="1069313" indent="-356438" algn="l" defTabSz="913943" rtl="0" eaLnBrk="1" latinLnBrk="0" hangingPunct="1">
              <a:spcBef>
                <a:spcPct val="20000"/>
              </a:spcBef>
              <a:buClr>
                <a:schemeClr val="tx2"/>
              </a:buClr>
              <a:buSzPct val="110000"/>
              <a:buFont typeface="EYInterstate Light" panose="02000506000000020004" pitchFamily="2" charset="0"/>
              <a:buChar char="•"/>
              <a:defRPr sz="1599" kern="1200">
                <a:solidFill>
                  <a:schemeClr val="bg1"/>
                </a:solidFill>
                <a:latin typeface="EYInterstate Light" panose="02000506000000020004" pitchFamily="2" charset="0"/>
                <a:ea typeface="+mn-ea"/>
                <a:cs typeface="+mn-cs"/>
              </a:defRPr>
            </a:lvl3pPr>
            <a:lvl4pPr marL="1425751" indent="-356438" algn="l" defTabSz="913943" rtl="0" eaLnBrk="1" latinLnBrk="0" hangingPunct="1">
              <a:spcBef>
                <a:spcPct val="20000"/>
              </a:spcBef>
              <a:buClr>
                <a:schemeClr val="tx2"/>
              </a:buClr>
              <a:buSzPct val="110000"/>
              <a:buFont typeface="EYInterstate Light" panose="02000506000000020004" pitchFamily="2" charset="0"/>
              <a:buChar char="•"/>
              <a:defRPr sz="1399" kern="1200">
                <a:solidFill>
                  <a:schemeClr val="bg1"/>
                </a:solidFill>
                <a:latin typeface="EYInterstate Light" panose="02000506000000020004" pitchFamily="2" charset="0"/>
                <a:ea typeface="+mn-ea"/>
                <a:cs typeface="+mn-cs"/>
              </a:defRPr>
            </a:lvl4pPr>
            <a:lvl5pPr marL="1782188" indent="-356438" algn="l" defTabSz="913943" rtl="0" eaLnBrk="1" latinLnBrk="0" hangingPunct="1">
              <a:spcBef>
                <a:spcPct val="20000"/>
              </a:spcBef>
              <a:buClr>
                <a:schemeClr val="tx2"/>
              </a:buClr>
              <a:buSzPct val="110000"/>
              <a:buFont typeface="EYInterstate Light" panose="02000506000000020004" pitchFamily="2" charset="0"/>
              <a:buChar char="•"/>
              <a:defRPr sz="1199" kern="1200">
                <a:solidFill>
                  <a:schemeClr val="bg1"/>
                </a:solidFill>
                <a:latin typeface="EYInterstate Light" panose="02000506000000020004" pitchFamily="2" charset="0"/>
                <a:ea typeface="+mn-ea"/>
                <a:cs typeface="+mn-cs"/>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pPr marL="0" indent="0" algn="ctr">
              <a:buNone/>
            </a:pPr>
            <a:r>
              <a:rPr lang="en-US" sz="1400" dirty="0"/>
              <a:t>Servicios de </a:t>
            </a:r>
            <a:r>
              <a:rPr lang="en-US" sz="1400" dirty="0" err="1"/>
              <a:t>construcción</a:t>
            </a:r>
            <a:r>
              <a:rPr lang="en-US" sz="1400" dirty="0"/>
              <a:t>.</a:t>
            </a:r>
          </a:p>
        </p:txBody>
      </p:sp>
      <p:sp>
        <p:nvSpPr>
          <p:cNvPr id="38" name="Rectangle 37">
            <a:extLst>
              <a:ext uri="{FF2B5EF4-FFF2-40B4-BE49-F238E27FC236}">
                <a16:creationId xmlns:a16="http://schemas.microsoft.com/office/drawing/2014/main" id="{C295E042-A930-411C-9370-7A6F219C82F0}"/>
              </a:ext>
            </a:extLst>
          </p:cNvPr>
          <p:cNvSpPr/>
          <p:nvPr/>
        </p:nvSpPr>
        <p:spPr>
          <a:xfrm>
            <a:off x="8858156" y="5116275"/>
            <a:ext cx="2460084" cy="921718"/>
          </a:xfrm>
          <a:prstGeom prst="rect">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s-AR" sz="1200" dirty="0">
              <a:solidFill>
                <a:schemeClr val="tx1"/>
              </a:solidFill>
            </a:endParaRPr>
          </a:p>
        </p:txBody>
      </p:sp>
      <p:sp>
        <p:nvSpPr>
          <p:cNvPr id="39" name="Rectangle 38">
            <a:extLst>
              <a:ext uri="{FF2B5EF4-FFF2-40B4-BE49-F238E27FC236}">
                <a16:creationId xmlns:a16="http://schemas.microsoft.com/office/drawing/2014/main" id="{733E8A1D-DB1A-471F-9EA1-34F49CF51EC8}"/>
              </a:ext>
            </a:extLst>
          </p:cNvPr>
          <p:cNvSpPr/>
          <p:nvPr/>
        </p:nvSpPr>
        <p:spPr>
          <a:xfrm>
            <a:off x="8862426" y="1338845"/>
            <a:ext cx="2455814" cy="1062705"/>
          </a:xfrm>
          <a:prstGeom prst="rect">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s-AR" sz="1200" dirty="0">
              <a:solidFill>
                <a:schemeClr val="tx1"/>
              </a:solidFill>
            </a:endParaRPr>
          </a:p>
        </p:txBody>
      </p:sp>
      <p:sp>
        <p:nvSpPr>
          <p:cNvPr id="40" name="Content Placeholder 7">
            <a:extLst>
              <a:ext uri="{FF2B5EF4-FFF2-40B4-BE49-F238E27FC236}">
                <a16:creationId xmlns:a16="http://schemas.microsoft.com/office/drawing/2014/main" id="{675E192B-CEE4-48A8-B76A-B226FB7C61E8}"/>
              </a:ext>
            </a:extLst>
          </p:cNvPr>
          <p:cNvSpPr txBox="1">
            <a:spLocks/>
          </p:cNvSpPr>
          <p:nvPr/>
        </p:nvSpPr>
        <p:spPr>
          <a:xfrm>
            <a:off x="9128341" y="1437689"/>
            <a:ext cx="1919714" cy="1083494"/>
          </a:xfrm>
          <a:prstGeom prst="rect">
            <a:avLst/>
          </a:prstGeom>
        </p:spPr>
        <p:txBody>
          <a:bodyPr vert="horz" lIns="0" tIns="0" rIns="0" bIns="0" rtlCol="0" anchor="t" anchorCtr="0">
            <a:noAutofit/>
          </a:bodyPr>
          <a:lstStyle>
            <a:lvl1pPr marL="356438" indent="-356438" algn="l" defTabSz="913943" rtl="0" eaLnBrk="1" latinLnBrk="0" hangingPunct="1">
              <a:spcBef>
                <a:spcPct val="20000"/>
              </a:spcBef>
              <a:buClr>
                <a:schemeClr val="tx2"/>
              </a:buClr>
              <a:buSzPct val="110000"/>
              <a:buFont typeface="EYInterstate Light" panose="02000506000000020004" pitchFamily="2" charset="0"/>
              <a:buChar char="•"/>
              <a:defRPr sz="1999" kern="1200">
                <a:solidFill>
                  <a:schemeClr val="bg1"/>
                </a:solidFill>
                <a:latin typeface="EYInterstate Light" panose="02000506000000020004" pitchFamily="2" charset="0"/>
                <a:ea typeface="+mn-ea"/>
                <a:cs typeface="+mn-cs"/>
              </a:defRPr>
            </a:lvl1pPr>
            <a:lvl2pPr marL="712875" indent="-356438" algn="l" defTabSz="913943" rtl="0" eaLnBrk="1" latinLnBrk="0" hangingPunct="1">
              <a:spcBef>
                <a:spcPct val="20000"/>
              </a:spcBef>
              <a:buClr>
                <a:schemeClr val="tx2"/>
              </a:buClr>
              <a:buSzPct val="110000"/>
              <a:buFont typeface="EYInterstate Light" panose="02000506000000020004" pitchFamily="2" charset="0"/>
              <a:buChar char="•"/>
              <a:defRPr sz="1799" kern="1200">
                <a:solidFill>
                  <a:schemeClr val="bg1"/>
                </a:solidFill>
                <a:latin typeface="EYInterstate Light" panose="02000506000000020004" pitchFamily="2" charset="0"/>
                <a:ea typeface="+mn-ea"/>
                <a:cs typeface="+mn-cs"/>
              </a:defRPr>
            </a:lvl2pPr>
            <a:lvl3pPr marL="1069313" indent="-356438" algn="l" defTabSz="913943" rtl="0" eaLnBrk="1" latinLnBrk="0" hangingPunct="1">
              <a:spcBef>
                <a:spcPct val="20000"/>
              </a:spcBef>
              <a:buClr>
                <a:schemeClr val="tx2"/>
              </a:buClr>
              <a:buSzPct val="110000"/>
              <a:buFont typeface="EYInterstate Light" panose="02000506000000020004" pitchFamily="2" charset="0"/>
              <a:buChar char="•"/>
              <a:defRPr sz="1599" kern="1200">
                <a:solidFill>
                  <a:schemeClr val="bg1"/>
                </a:solidFill>
                <a:latin typeface="EYInterstate Light" panose="02000506000000020004" pitchFamily="2" charset="0"/>
                <a:ea typeface="+mn-ea"/>
                <a:cs typeface="+mn-cs"/>
              </a:defRPr>
            </a:lvl3pPr>
            <a:lvl4pPr marL="1425751" indent="-356438" algn="l" defTabSz="913943" rtl="0" eaLnBrk="1" latinLnBrk="0" hangingPunct="1">
              <a:spcBef>
                <a:spcPct val="20000"/>
              </a:spcBef>
              <a:buClr>
                <a:schemeClr val="tx2"/>
              </a:buClr>
              <a:buSzPct val="110000"/>
              <a:buFont typeface="EYInterstate Light" panose="02000506000000020004" pitchFamily="2" charset="0"/>
              <a:buChar char="•"/>
              <a:defRPr sz="1399" kern="1200">
                <a:solidFill>
                  <a:schemeClr val="bg1"/>
                </a:solidFill>
                <a:latin typeface="EYInterstate Light" panose="02000506000000020004" pitchFamily="2" charset="0"/>
                <a:ea typeface="+mn-ea"/>
                <a:cs typeface="+mn-cs"/>
              </a:defRPr>
            </a:lvl4pPr>
            <a:lvl5pPr marL="1782188" indent="-356438" algn="l" defTabSz="913943" rtl="0" eaLnBrk="1" latinLnBrk="0" hangingPunct="1">
              <a:spcBef>
                <a:spcPct val="20000"/>
              </a:spcBef>
              <a:buClr>
                <a:schemeClr val="tx2"/>
              </a:buClr>
              <a:buSzPct val="110000"/>
              <a:buFont typeface="EYInterstate Light" panose="02000506000000020004" pitchFamily="2" charset="0"/>
              <a:buChar char="•"/>
              <a:defRPr sz="1199" kern="1200">
                <a:solidFill>
                  <a:schemeClr val="bg1"/>
                </a:solidFill>
                <a:latin typeface="EYInterstate Light" panose="02000506000000020004" pitchFamily="2" charset="0"/>
                <a:ea typeface="+mn-ea"/>
                <a:cs typeface="+mn-cs"/>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pPr marL="0" indent="0" algn="ctr">
              <a:buNone/>
            </a:pPr>
            <a:r>
              <a:rPr lang="en-US" sz="1400" dirty="0"/>
              <a:t>Solvay S.A. (</a:t>
            </a:r>
            <a:r>
              <a:rPr lang="en-US" sz="1400" dirty="0" err="1"/>
              <a:t>Bélgica</a:t>
            </a:r>
            <a:r>
              <a:rPr lang="en-US" sz="1400" dirty="0"/>
              <a:t>) = Solvay</a:t>
            </a:r>
          </a:p>
          <a:p>
            <a:pPr marL="0" indent="0" algn="ctr">
              <a:buNone/>
            </a:pPr>
            <a:r>
              <a:rPr lang="en-US" sz="1400" dirty="0"/>
              <a:t>Solvay </a:t>
            </a:r>
            <a:r>
              <a:rPr lang="en-US" sz="1400" dirty="0" err="1"/>
              <a:t>Indupa</a:t>
            </a:r>
            <a:r>
              <a:rPr lang="en-US" sz="1400" dirty="0"/>
              <a:t> S.A.C.I. (Argentina) = </a:t>
            </a:r>
            <a:r>
              <a:rPr lang="en-US" sz="1400" dirty="0" err="1"/>
              <a:t>Indupa</a:t>
            </a:r>
            <a:endParaRPr lang="en-US" sz="1400" dirty="0"/>
          </a:p>
        </p:txBody>
      </p:sp>
    </p:spTree>
    <p:extLst>
      <p:ext uri="{BB962C8B-B14F-4D97-AF65-F5344CB8AC3E}">
        <p14:creationId xmlns:p14="http://schemas.microsoft.com/office/powerpoint/2010/main" val="41804600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42</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Caso “Solvay </a:t>
            </a:r>
            <a:r>
              <a:rPr lang="es-AR" sz="2400" b="1" kern="0" dirty="0" err="1">
                <a:latin typeface="EYInterstate Light" pitchFamily="2" charset="0"/>
              </a:rPr>
              <a:t>Indupa</a:t>
            </a:r>
            <a:r>
              <a:rPr lang="es-AR" sz="2400" b="1" kern="0" dirty="0">
                <a:latin typeface="EYInterstate Light" pitchFamily="2" charset="0"/>
              </a:rPr>
              <a:t> S.A.C.I” – TFN Sala B - 20/05/2022</a:t>
            </a:r>
            <a:endParaRPr lang="es-AR" dirty="0"/>
          </a:p>
        </p:txBody>
      </p:sp>
      <p:sp>
        <p:nvSpPr>
          <p:cNvPr id="41" name="Content Placeholder 12">
            <a:extLst>
              <a:ext uri="{FF2B5EF4-FFF2-40B4-BE49-F238E27FC236}">
                <a16:creationId xmlns:a16="http://schemas.microsoft.com/office/drawing/2014/main" id="{833D19EA-55F5-49A1-BFC3-40BFC97CE54D}"/>
              </a:ext>
            </a:extLst>
          </p:cNvPr>
          <p:cNvSpPr txBox="1">
            <a:spLocks/>
          </p:cNvSpPr>
          <p:nvPr/>
        </p:nvSpPr>
        <p:spPr>
          <a:xfrm>
            <a:off x="616900" y="1253716"/>
            <a:ext cx="10396541" cy="5027438"/>
          </a:xfrm>
          <a:prstGeom prst="rect">
            <a:avLst/>
          </a:prstGeom>
        </p:spPr>
        <p:txBody>
          <a:bodyPr vert="horz" lIns="0" tIns="0" rIns="0" bIns="0" numCol="1" rtlCol="0" anchor="t" anchorCtr="0">
            <a:noAutofit/>
          </a:bodyPr>
          <a:lstStyle>
            <a:lvl1pPr marL="0" indent="0" algn="l" defTabSz="913855" rtl="0" eaLnBrk="1" latinLnBrk="0" hangingPunct="1">
              <a:spcBef>
                <a:spcPct val="20000"/>
              </a:spcBef>
              <a:buClr>
                <a:schemeClr val="tx2"/>
              </a:buClr>
              <a:buSzPct val="70000"/>
              <a:buFont typeface="Arial" pitchFamily="34" charset="0"/>
              <a:buNone/>
              <a:defRPr sz="1399" kern="1200">
                <a:solidFill>
                  <a:schemeClr val="bg1"/>
                </a:solidFill>
                <a:latin typeface="EYInterstate Light" panose="02000506000000020004" pitchFamily="2" charset="0"/>
                <a:ea typeface="+mn-ea"/>
                <a:cs typeface="+mn-cs"/>
              </a:defRPr>
            </a:lvl1pPr>
            <a:lvl2pPr marL="356438" indent="0" algn="l" defTabSz="913855" rtl="0" eaLnBrk="1" latinLnBrk="0" hangingPunct="1">
              <a:spcBef>
                <a:spcPct val="20000"/>
              </a:spcBef>
              <a:buClr>
                <a:schemeClr val="tx2"/>
              </a:buClr>
              <a:buSzPct val="70000"/>
              <a:buFont typeface="Arial" pitchFamily="34" charset="0"/>
              <a:buNone/>
              <a:defRPr sz="1799" kern="1200">
                <a:solidFill>
                  <a:schemeClr val="bg1"/>
                </a:solidFill>
                <a:latin typeface="EYInterstate Light" panose="02000506000000020004" pitchFamily="2" charset="0"/>
                <a:ea typeface="+mn-ea"/>
                <a:cs typeface="+mn-cs"/>
              </a:defRPr>
            </a:lvl2pPr>
            <a:lvl3pPr marL="712875" indent="0" algn="l" defTabSz="913855" rtl="0" eaLnBrk="1" latinLnBrk="0" hangingPunct="1">
              <a:spcBef>
                <a:spcPct val="20000"/>
              </a:spcBef>
              <a:buClr>
                <a:schemeClr val="tx2"/>
              </a:buClr>
              <a:buSzPct val="70000"/>
              <a:buFont typeface="Arial" pitchFamily="34" charset="0"/>
              <a:buNone/>
              <a:defRPr sz="1599" kern="1200">
                <a:solidFill>
                  <a:schemeClr val="bg1"/>
                </a:solidFill>
                <a:latin typeface="EYInterstate Light" panose="02000506000000020004" pitchFamily="2" charset="0"/>
                <a:ea typeface="+mn-ea"/>
                <a:cs typeface="+mn-cs"/>
              </a:defRPr>
            </a:lvl3pPr>
            <a:lvl4pPr marL="1069313" indent="0" algn="l" defTabSz="913855" rtl="0" eaLnBrk="1" latinLnBrk="0" hangingPunct="1">
              <a:spcBef>
                <a:spcPct val="20000"/>
              </a:spcBef>
              <a:buClr>
                <a:schemeClr val="tx2"/>
              </a:buClr>
              <a:buSzPct val="70000"/>
              <a:buFont typeface="Arial" pitchFamily="34" charset="0"/>
              <a:buNone/>
              <a:defRPr sz="1399" kern="1200">
                <a:solidFill>
                  <a:schemeClr val="bg1"/>
                </a:solidFill>
                <a:latin typeface="EYInterstate Light" panose="02000506000000020004" pitchFamily="2" charset="0"/>
                <a:ea typeface="+mn-ea"/>
                <a:cs typeface="+mn-cs"/>
              </a:defRPr>
            </a:lvl4pPr>
            <a:lvl5pPr marL="1425751" indent="0" algn="l" defTabSz="913855" rtl="0" eaLnBrk="1" latinLnBrk="0" hangingPunct="1">
              <a:spcBef>
                <a:spcPct val="20000"/>
              </a:spcBef>
              <a:buClr>
                <a:schemeClr val="tx2"/>
              </a:buClr>
              <a:buSzPct val="70000"/>
              <a:buFont typeface="Arial" pitchFamily="34" charset="0"/>
              <a:buNone/>
              <a:defRPr sz="1199" kern="1200">
                <a:solidFill>
                  <a:schemeClr val="bg1"/>
                </a:solidFill>
                <a:latin typeface="EYInterstate Light" panose="02000506000000020004" pitchFamily="2" charset="0"/>
                <a:ea typeface="+mn-ea"/>
                <a:cs typeface="+mn-cs"/>
              </a:defRPr>
            </a:lvl5pPr>
            <a:lvl6pPr marL="2513101" indent="-228464" algn="l" defTabSz="913855"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028" indent="-228464" algn="l" defTabSz="913855"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6955" indent="-228464" algn="l" defTabSz="913855"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3882" indent="-228464" algn="l" defTabSz="913855"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pPr marL="638175" lvl="2" indent="-285750" algn="just">
              <a:spcBef>
                <a:spcPts val="100"/>
              </a:spcBef>
              <a:buClr>
                <a:srgbClr val="FFEB2C"/>
              </a:buClr>
              <a:buSzPct val="100000"/>
              <a:buFont typeface="Wingdings" panose="05000000000000000000" pitchFamily="2" charset="2"/>
              <a:buChar char="ü"/>
              <a:defRPr/>
            </a:pPr>
            <a:r>
              <a:rPr lang="es-AR" sz="1600" kern="0" dirty="0"/>
              <a:t>Las </a:t>
            </a:r>
            <a:r>
              <a:rPr lang="es-AR" sz="1600" b="1" kern="0" dirty="0">
                <a:solidFill>
                  <a:schemeClr val="tx2"/>
                </a:solidFill>
              </a:rPr>
              <a:t>obras de construcción </a:t>
            </a:r>
            <a:r>
              <a:rPr lang="es-AR" sz="1600" kern="0" dirty="0"/>
              <a:t>se desarrollaron entre enero de 1997 hasta diciembre de 1999, fueron realizadas por una empresa local y en períodos fiscales anteriores a los que este Tribunal está llamado a resolver.</a:t>
            </a:r>
          </a:p>
          <a:p>
            <a:pPr marL="638175" lvl="2" indent="-285750" algn="just">
              <a:spcBef>
                <a:spcPts val="100"/>
              </a:spcBef>
              <a:buClr>
                <a:srgbClr val="FFEB2C"/>
              </a:buClr>
              <a:buSzPct val="100000"/>
              <a:buFont typeface="Wingdings" panose="05000000000000000000" pitchFamily="2" charset="2"/>
              <a:buChar char="ü"/>
              <a:defRPr/>
            </a:pPr>
            <a:endParaRPr lang="es-AR" sz="1600" kern="0" dirty="0"/>
          </a:p>
          <a:p>
            <a:pPr marL="638175" lvl="2" indent="-285750" algn="just">
              <a:spcBef>
                <a:spcPts val="100"/>
              </a:spcBef>
              <a:buClr>
                <a:srgbClr val="FFEB2C"/>
              </a:buClr>
              <a:buSzPct val="100000"/>
              <a:buFont typeface="Wingdings" panose="05000000000000000000" pitchFamily="2" charset="2"/>
              <a:buChar char="ü"/>
              <a:defRPr/>
            </a:pPr>
            <a:r>
              <a:rPr lang="es-AR" sz="1600" kern="0" dirty="0"/>
              <a:t>En relación a los </a:t>
            </a:r>
            <a:r>
              <a:rPr lang="es-AR" sz="1600" b="1" kern="0" dirty="0">
                <a:solidFill>
                  <a:schemeClr val="tx2"/>
                </a:solidFill>
              </a:rPr>
              <a:t>contratos de asesoramiento </a:t>
            </a:r>
            <a:r>
              <a:rPr lang="es-AR" sz="1600" kern="0" dirty="0"/>
              <a:t>a partir de la finalización de las tareas de ampliación de la planta y hasta diciembre de 2006 así como el celebrado en 2007 por un lapso de cinco años, los servicios se prestaron por diferentes medios, entre ellos, in situ en la planta de Bahía Blanca, habiendo observado que en el lapso comprendido entre el año 2000 y 2007 personal de Solvay permaneció en Argentina en promedio 58 días por año, de lo que infieren que el </a:t>
            </a:r>
            <a:r>
              <a:rPr lang="es-AR" sz="1600" b="1" kern="0" dirty="0">
                <a:solidFill>
                  <a:schemeClr val="tx2"/>
                </a:solidFill>
              </a:rPr>
              <a:t>lugar fijo de negocios</a:t>
            </a:r>
            <a:r>
              <a:rPr lang="es-AR" sz="1600" b="1" kern="0" dirty="0"/>
              <a:t> </a:t>
            </a:r>
            <a:r>
              <a:rPr lang="es-AR" sz="1600" kern="0" dirty="0"/>
              <a:t>en nuestro país serían las instalaciones de </a:t>
            </a:r>
            <a:r>
              <a:rPr lang="es-AR" sz="1600" kern="0" dirty="0" err="1"/>
              <a:t>Indupa</a:t>
            </a:r>
            <a:r>
              <a:rPr lang="es-AR" sz="1600" kern="0" dirty="0"/>
              <a:t> en Bahía Blanca.</a:t>
            </a:r>
          </a:p>
          <a:p>
            <a:pPr marL="638175" lvl="2" indent="-285750" algn="just">
              <a:spcBef>
                <a:spcPts val="100"/>
              </a:spcBef>
              <a:buClr>
                <a:srgbClr val="FFEB2C"/>
              </a:buClr>
              <a:buSzPct val="100000"/>
              <a:buFont typeface="Wingdings" panose="05000000000000000000" pitchFamily="2" charset="2"/>
              <a:buChar char="ü"/>
              <a:defRPr/>
            </a:pPr>
            <a:endParaRPr lang="es-AR" sz="1600" kern="0" dirty="0"/>
          </a:p>
          <a:p>
            <a:pPr marL="638175" lvl="2" indent="-285750" algn="just">
              <a:spcBef>
                <a:spcPts val="100"/>
              </a:spcBef>
              <a:buClr>
                <a:srgbClr val="FFEB2C"/>
              </a:buClr>
              <a:buSzPct val="100000"/>
              <a:buFont typeface="Wingdings" panose="05000000000000000000" pitchFamily="2" charset="2"/>
              <a:buChar char="ü"/>
              <a:defRPr/>
            </a:pPr>
            <a:r>
              <a:rPr lang="es-AR" sz="1600" kern="0" dirty="0"/>
              <a:t>No se advierte que la presencia de 58 días al año, menos de dos meses, permitan concluir que los servicios prestados por Solvay hayan sido efectuados con el </a:t>
            </a:r>
            <a:r>
              <a:rPr lang="es-AR" sz="1600" b="1" kern="0" dirty="0">
                <a:solidFill>
                  <a:schemeClr val="tx2"/>
                </a:solidFill>
              </a:rPr>
              <a:t>umbral de presencia mínima</a:t>
            </a:r>
            <a:r>
              <a:rPr lang="es-AR" sz="1600" b="1" kern="0" dirty="0"/>
              <a:t> </a:t>
            </a:r>
            <a:r>
              <a:rPr lang="es-AR" sz="1600" kern="0" dirty="0"/>
              <a:t>requerida en nuestro país.</a:t>
            </a:r>
          </a:p>
          <a:p>
            <a:pPr marL="638175" lvl="2" indent="-285750" algn="just">
              <a:spcBef>
                <a:spcPts val="100"/>
              </a:spcBef>
              <a:buClr>
                <a:srgbClr val="FFEB2C"/>
              </a:buClr>
              <a:buSzPct val="100000"/>
              <a:buFont typeface="Wingdings" panose="05000000000000000000" pitchFamily="2" charset="2"/>
              <a:buChar char="ü"/>
              <a:defRPr/>
            </a:pPr>
            <a:endParaRPr lang="es-AR" sz="1600" kern="0" dirty="0"/>
          </a:p>
        </p:txBody>
      </p:sp>
    </p:spTree>
    <p:extLst>
      <p:ext uri="{BB962C8B-B14F-4D97-AF65-F5344CB8AC3E}">
        <p14:creationId xmlns:p14="http://schemas.microsoft.com/office/powerpoint/2010/main" val="25708748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43</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Caso “Solvay </a:t>
            </a:r>
            <a:r>
              <a:rPr lang="es-AR" sz="2400" b="1" kern="0" dirty="0" err="1">
                <a:latin typeface="EYInterstate Light" pitchFamily="2" charset="0"/>
              </a:rPr>
              <a:t>Indupa</a:t>
            </a:r>
            <a:r>
              <a:rPr lang="es-AR" sz="2400" b="1" kern="0" dirty="0">
                <a:latin typeface="EYInterstate Light" pitchFamily="2" charset="0"/>
              </a:rPr>
              <a:t> S.A.C.I” – TFN Sala B - 20/05/2022</a:t>
            </a:r>
            <a:endParaRPr lang="es-AR" dirty="0"/>
          </a:p>
        </p:txBody>
      </p:sp>
      <p:sp>
        <p:nvSpPr>
          <p:cNvPr id="6" name="Content Placeholder 12">
            <a:extLst>
              <a:ext uri="{FF2B5EF4-FFF2-40B4-BE49-F238E27FC236}">
                <a16:creationId xmlns:a16="http://schemas.microsoft.com/office/drawing/2014/main" id="{263FEF2E-DD51-4211-ACF0-A467F28971E5}"/>
              </a:ext>
            </a:extLst>
          </p:cNvPr>
          <p:cNvSpPr txBox="1">
            <a:spLocks/>
          </p:cNvSpPr>
          <p:nvPr/>
        </p:nvSpPr>
        <p:spPr>
          <a:xfrm>
            <a:off x="616900" y="1164022"/>
            <a:ext cx="10396541" cy="5027438"/>
          </a:xfrm>
          <a:prstGeom prst="rect">
            <a:avLst/>
          </a:prstGeom>
        </p:spPr>
        <p:txBody>
          <a:bodyPr vert="horz" lIns="0" tIns="0" rIns="0" bIns="0" numCol="1" rtlCol="0" anchor="t" anchorCtr="0">
            <a:noAutofit/>
          </a:bodyPr>
          <a:lstStyle>
            <a:lvl1pPr marL="0" indent="0" algn="l" defTabSz="913855" rtl="0" eaLnBrk="1" latinLnBrk="0" hangingPunct="1">
              <a:spcBef>
                <a:spcPct val="20000"/>
              </a:spcBef>
              <a:buClr>
                <a:schemeClr val="tx2"/>
              </a:buClr>
              <a:buSzPct val="70000"/>
              <a:buFont typeface="Arial" pitchFamily="34" charset="0"/>
              <a:buNone/>
              <a:defRPr sz="1399" kern="1200">
                <a:solidFill>
                  <a:schemeClr val="bg1"/>
                </a:solidFill>
                <a:latin typeface="EYInterstate Light" panose="02000506000000020004" pitchFamily="2" charset="0"/>
                <a:ea typeface="+mn-ea"/>
                <a:cs typeface="+mn-cs"/>
              </a:defRPr>
            </a:lvl1pPr>
            <a:lvl2pPr marL="356438" indent="0" algn="l" defTabSz="913855" rtl="0" eaLnBrk="1" latinLnBrk="0" hangingPunct="1">
              <a:spcBef>
                <a:spcPct val="20000"/>
              </a:spcBef>
              <a:buClr>
                <a:schemeClr val="tx2"/>
              </a:buClr>
              <a:buSzPct val="70000"/>
              <a:buFont typeface="Arial" pitchFamily="34" charset="0"/>
              <a:buNone/>
              <a:defRPr sz="1799" kern="1200">
                <a:solidFill>
                  <a:schemeClr val="bg1"/>
                </a:solidFill>
                <a:latin typeface="EYInterstate Light" panose="02000506000000020004" pitchFamily="2" charset="0"/>
                <a:ea typeface="+mn-ea"/>
                <a:cs typeface="+mn-cs"/>
              </a:defRPr>
            </a:lvl2pPr>
            <a:lvl3pPr marL="712875" indent="0" algn="l" defTabSz="913855" rtl="0" eaLnBrk="1" latinLnBrk="0" hangingPunct="1">
              <a:spcBef>
                <a:spcPct val="20000"/>
              </a:spcBef>
              <a:buClr>
                <a:schemeClr val="tx2"/>
              </a:buClr>
              <a:buSzPct val="70000"/>
              <a:buFont typeface="Arial" pitchFamily="34" charset="0"/>
              <a:buNone/>
              <a:defRPr sz="1599" kern="1200">
                <a:solidFill>
                  <a:schemeClr val="bg1"/>
                </a:solidFill>
                <a:latin typeface="EYInterstate Light" panose="02000506000000020004" pitchFamily="2" charset="0"/>
                <a:ea typeface="+mn-ea"/>
                <a:cs typeface="+mn-cs"/>
              </a:defRPr>
            </a:lvl3pPr>
            <a:lvl4pPr marL="1069313" indent="0" algn="l" defTabSz="913855" rtl="0" eaLnBrk="1" latinLnBrk="0" hangingPunct="1">
              <a:spcBef>
                <a:spcPct val="20000"/>
              </a:spcBef>
              <a:buClr>
                <a:schemeClr val="tx2"/>
              </a:buClr>
              <a:buSzPct val="70000"/>
              <a:buFont typeface="Arial" pitchFamily="34" charset="0"/>
              <a:buNone/>
              <a:defRPr sz="1399" kern="1200">
                <a:solidFill>
                  <a:schemeClr val="bg1"/>
                </a:solidFill>
                <a:latin typeface="EYInterstate Light" panose="02000506000000020004" pitchFamily="2" charset="0"/>
                <a:ea typeface="+mn-ea"/>
                <a:cs typeface="+mn-cs"/>
              </a:defRPr>
            </a:lvl4pPr>
            <a:lvl5pPr marL="1425751" indent="0" algn="l" defTabSz="913855" rtl="0" eaLnBrk="1" latinLnBrk="0" hangingPunct="1">
              <a:spcBef>
                <a:spcPct val="20000"/>
              </a:spcBef>
              <a:buClr>
                <a:schemeClr val="tx2"/>
              </a:buClr>
              <a:buSzPct val="70000"/>
              <a:buFont typeface="Arial" pitchFamily="34" charset="0"/>
              <a:buNone/>
              <a:defRPr sz="1199" kern="1200">
                <a:solidFill>
                  <a:schemeClr val="bg1"/>
                </a:solidFill>
                <a:latin typeface="EYInterstate Light" panose="02000506000000020004" pitchFamily="2" charset="0"/>
                <a:ea typeface="+mn-ea"/>
                <a:cs typeface="+mn-cs"/>
              </a:defRPr>
            </a:lvl5pPr>
            <a:lvl6pPr marL="2513101" indent="-228464" algn="l" defTabSz="913855"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028" indent="-228464" algn="l" defTabSz="913855"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6955" indent="-228464" algn="l" defTabSz="913855"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3882" indent="-228464" algn="l" defTabSz="913855"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pPr marL="638175" lvl="2" indent="-285750" algn="just">
              <a:spcBef>
                <a:spcPts val="100"/>
              </a:spcBef>
              <a:buClr>
                <a:srgbClr val="FFEB2C"/>
              </a:buClr>
              <a:buSzPct val="100000"/>
              <a:buFont typeface="Wingdings" panose="05000000000000000000" pitchFamily="2" charset="2"/>
              <a:buChar char="ü"/>
              <a:defRPr/>
            </a:pPr>
            <a:r>
              <a:rPr lang="es-AR" sz="1600" kern="0" dirty="0"/>
              <a:t>La empresa Solvay </a:t>
            </a:r>
            <a:r>
              <a:rPr lang="es-AR" sz="1600" b="1" kern="0" dirty="0">
                <a:solidFill>
                  <a:schemeClr val="tx2"/>
                </a:solidFill>
              </a:rPr>
              <a:t>ratifica vía exhorto</a:t>
            </a:r>
            <a:r>
              <a:rPr lang="es-AR" sz="1600" kern="0" dirty="0"/>
              <a:t>: </a:t>
            </a:r>
          </a:p>
          <a:p>
            <a:pPr marL="638175" lvl="2" indent="-285750" algn="just">
              <a:spcBef>
                <a:spcPts val="100"/>
              </a:spcBef>
              <a:buClr>
                <a:srgbClr val="FFEB2C"/>
              </a:buClr>
              <a:buSzPct val="100000"/>
              <a:buFont typeface="Wingdings" panose="05000000000000000000" pitchFamily="2" charset="2"/>
              <a:buChar char="ü"/>
              <a:defRPr/>
            </a:pPr>
            <a:endParaRPr lang="es-AR" sz="1600" kern="0" dirty="0"/>
          </a:p>
          <a:p>
            <a:pPr marL="994613" lvl="3" indent="-285750" algn="just">
              <a:spcBef>
                <a:spcPts val="100"/>
              </a:spcBef>
              <a:buClr>
                <a:srgbClr val="FFEB2C"/>
              </a:buClr>
              <a:buSzPct val="100000"/>
              <a:buFont typeface="Wingdings" panose="05000000000000000000" pitchFamily="2" charset="2"/>
              <a:buChar char="ü"/>
              <a:defRPr/>
            </a:pPr>
            <a:r>
              <a:rPr lang="es-AR" sz="1400" kern="0" dirty="0"/>
              <a:t>Ninguno de sus empleados ha cumplido una misión en Argentina durante un período o períodos cuya duración </a:t>
            </a:r>
            <a:r>
              <a:rPr lang="es-AR" sz="1400" b="1" kern="0" dirty="0">
                <a:solidFill>
                  <a:schemeClr val="tx2"/>
                </a:solidFill>
              </a:rPr>
              <a:t>supere en total seis meses en un período cualquiera de doce meses </a:t>
            </a:r>
            <a:r>
              <a:rPr lang="es-AR" sz="1400" kern="0" dirty="0"/>
              <a:t>para prestar uno o más servicios a </a:t>
            </a:r>
            <a:r>
              <a:rPr lang="es-AR" sz="1400" kern="0" dirty="0" err="1"/>
              <a:t>Indupa</a:t>
            </a:r>
            <a:r>
              <a:rPr lang="es-AR" sz="1400" kern="0" dirty="0"/>
              <a:t>.</a:t>
            </a:r>
          </a:p>
          <a:p>
            <a:pPr marL="708863" lvl="3" algn="just">
              <a:spcBef>
                <a:spcPts val="100"/>
              </a:spcBef>
              <a:buClr>
                <a:srgbClr val="FFEB2C"/>
              </a:buClr>
              <a:buSzPct val="100000"/>
              <a:defRPr/>
            </a:pPr>
            <a:endParaRPr lang="es-AR" sz="1400" kern="0" dirty="0"/>
          </a:p>
          <a:p>
            <a:pPr marL="994613" lvl="3" indent="-285750" algn="just">
              <a:spcBef>
                <a:spcPts val="100"/>
              </a:spcBef>
              <a:buClr>
                <a:srgbClr val="FFEB2C"/>
              </a:buClr>
              <a:buSzPct val="100000"/>
              <a:buFont typeface="Wingdings" panose="05000000000000000000" pitchFamily="2" charset="2"/>
              <a:buChar char="ü"/>
              <a:defRPr/>
            </a:pPr>
            <a:r>
              <a:rPr lang="es-AR" sz="1400" kern="0" dirty="0"/>
              <a:t>La mayoría de los visitantes eran técnicos, peritos e ingenieros experimentados en los procedimientos de fabricación y gestión técnica de instalaciones y su presencia tenía por </a:t>
            </a:r>
            <a:r>
              <a:rPr lang="es-AR" sz="1400" b="1" kern="0" dirty="0">
                <a:solidFill>
                  <a:schemeClr val="tx2"/>
                </a:solidFill>
              </a:rPr>
              <a:t>exclusiva finalidad garantizar la transferencia de tecnología </a:t>
            </a:r>
            <a:r>
              <a:rPr lang="es-AR" sz="1400" kern="0" dirty="0"/>
              <a:t>y proporcionar las prestaciones descriptas en los contratos de licencia y asistencia firmados.</a:t>
            </a:r>
          </a:p>
          <a:p>
            <a:pPr marL="994613" lvl="3" indent="-285750" algn="just">
              <a:spcBef>
                <a:spcPts val="100"/>
              </a:spcBef>
              <a:buClr>
                <a:srgbClr val="FFEB2C"/>
              </a:buClr>
              <a:buSzPct val="100000"/>
              <a:buFont typeface="Wingdings" panose="05000000000000000000" pitchFamily="2" charset="2"/>
              <a:buChar char="ü"/>
              <a:defRPr/>
            </a:pPr>
            <a:endParaRPr lang="es-AR" sz="1400" kern="0" dirty="0"/>
          </a:p>
          <a:p>
            <a:pPr marL="994613" lvl="3" indent="-285750" algn="just">
              <a:spcBef>
                <a:spcPts val="100"/>
              </a:spcBef>
              <a:buClr>
                <a:srgbClr val="FFEB2C"/>
              </a:buClr>
              <a:buSzPct val="100000"/>
              <a:buFont typeface="Wingdings" panose="05000000000000000000" pitchFamily="2" charset="2"/>
              <a:buChar char="ü"/>
              <a:defRPr/>
            </a:pPr>
            <a:r>
              <a:rPr lang="es-AR" sz="1400" kern="0" dirty="0"/>
              <a:t>No tuvo en Argentina durante los periodos discutidos un lugar o sede fija en la que realizara una parte o la totalidad de su actividad comercial, ni una sede con un domicilio, ni una fábrica, taller, … , ni una obra, un </a:t>
            </a:r>
            <a:r>
              <a:rPr lang="es-AR" sz="1400" b="1" kern="0" dirty="0">
                <a:solidFill>
                  <a:schemeClr val="tx2"/>
                </a:solidFill>
              </a:rPr>
              <a:t>proyecto de montaje o instalación o actividades de supervisión </a:t>
            </a:r>
            <a:r>
              <a:rPr lang="es-AR" sz="1400" kern="0" dirty="0"/>
              <a:t>relacionadas con ellos, y que la duración de la obra, proyecto o actividad haya perdurado </a:t>
            </a:r>
            <a:r>
              <a:rPr lang="es-AR" sz="1400" b="1" kern="0" dirty="0">
                <a:solidFill>
                  <a:schemeClr val="tx2"/>
                </a:solidFill>
              </a:rPr>
              <a:t>por un período superior a los seis meses</a:t>
            </a:r>
            <a:r>
              <a:rPr lang="es-AR" sz="1400" kern="0" dirty="0"/>
              <a:t>.</a:t>
            </a:r>
          </a:p>
          <a:p>
            <a:pPr marL="994613" lvl="3" indent="-285750" algn="just">
              <a:spcBef>
                <a:spcPts val="100"/>
              </a:spcBef>
              <a:buClr>
                <a:srgbClr val="FFEB2C"/>
              </a:buClr>
              <a:buSzPct val="100000"/>
              <a:buFont typeface="Wingdings" panose="05000000000000000000" pitchFamily="2" charset="2"/>
              <a:buChar char="ü"/>
              <a:defRPr/>
            </a:pPr>
            <a:endParaRPr lang="es-AR" sz="1600" kern="0" dirty="0"/>
          </a:p>
          <a:p>
            <a:pPr marL="638175" lvl="2" indent="-285750" algn="just">
              <a:spcBef>
                <a:spcPts val="100"/>
              </a:spcBef>
              <a:buClr>
                <a:srgbClr val="FFEB2C"/>
              </a:buClr>
              <a:buSzPct val="100000"/>
              <a:buFont typeface="Wingdings" panose="05000000000000000000" pitchFamily="2" charset="2"/>
              <a:buChar char="ü"/>
              <a:defRPr/>
            </a:pPr>
            <a:r>
              <a:rPr lang="es-AR" sz="1600" kern="0" dirty="0"/>
              <a:t>En función de lo expuesto, cabe concluir que le asiste razón a </a:t>
            </a:r>
            <a:r>
              <a:rPr lang="es-AR" sz="1600" kern="0" dirty="0" err="1"/>
              <a:t>Indupa</a:t>
            </a:r>
            <a:r>
              <a:rPr lang="es-AR" sz="1600" kern="0" dirty="0"/>
              <a:t> en cuanto a que </a:t>
            </a:r>
            <a:r>
              <a:rPr lang="es-AR" sz="1600" b="1" kern="0" dirty="0">
                <a:solidFill>
                  <a:schemeClr val="tx2"/>
                </a:solidFill>
              </a:rPr>
              <a:t>no puede sostenerse que Solvay tuviera en nuestro país un establecimiento permanente</a:t>
            </a:r>
            <a:r>
              <a:rPr lang="es-AR" sz="1600" kern="0" dirty="0"/>
              <a:t> en relación los servicios prestados por aquella en los periodos fiscales cuestionados por el Fisco Nacional y, en consecuencia, procede revocar las resoluciones apeladas, con costas.</a:t>
            </a:r>
          </a:p>
          <a:p>
            <a:pPr marL="638175" lvl="2" indent="-285750" algn="just">
              <a:spcBef>
                <a:spcPts val="100"/>
              </a:spcBef>
              <a:buClr>
                <a:srgbClr val="FFEB2C"/>
              </a:buClr>
              <a:buSzPct val="100000"/>
              <a:buFont typeface="Wingdings" panose="05000000000000000000" pitchFamily="2" charset="2"/>
              <a:buChar char="ü"/>
              <a:defRPr/>
            </a:pPr>
            <a:endParaRPr lang="es-AR" sz="1600" kern="0" dirty="0"/>
          </a:p>
          <a:p>
            <a:pPr marL="638175" lvl="2" indent="-285750" algn="just">
              <a:spcBef>
                <a:spcPts val="100"/>
              </a:spcBef>
              <a:buClr>
                <a:srgbClr val="FFEB2C"/>
              </a:buClr>
              <a:buSzPct val="100000"/>
              <a:buFont typeface="Wingdings" panose="05000000000000000000" pitchFamily="2" charset="2"/>
              <a:buChar char="ü"/>
              <a:defRPr/>
            </a:pPr>
            <a:r>
              <a:rPr lang="es-AR" sz="1600" kern="0" dirty="0"/>
              <a:t>La sentencia del TFN fue confirmada por la </a:t>
            </a:r>
            <a:r>
              <a:rPr lang="es-AR" sz="1600" kern="0" dirty="0" err="1"/>
              <a:t>Cám</a:t>
            </a:r>
            <a:r>
              <a:rPr lang="es-AR" sz="1600" kern="0" dirty="0"/>
              <a:t>. </a:t>
            </a:r>
            <a:r>
              <a:rPr lang="es-AR" sz="1600" kern="0" dirty="0" err="1"/>
              <a:t>Nac</a:t>
            </a:r>
            <a:r>
              <a:rPr lang="es-AR" sz="1600" kern="0" dirty="0"/>
              <a:t>. Cont. Adm. Fed. – Sala I – el 19/08/2023. El Fisco presentó un recurso de queja ante la CSJN, la cual aún no se expidió.</a:t>
            </a:r>
          </a:p>
        </p:txBody>
      </p:sp>
    </p:spTree>
    <p:extLst>
      <p:ext uri="{BB962C8B-B14F-4D97-AF65-F5344CB8AC3E}">
        <p14:creationId xmlns:p14="http://schemas.microsoft.com/office/powerpoint/2010/main" val="4561807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44</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dirty="0">
                <a:latin typeface="EYInterstate Light" panose="02000506000000020004" pitchFamily="2" charset="0"/>
              </a:rPr>
              <a:t>Aclaraciones</a:t>
            </a:r>
            <a:endParaRPr lang="es-AR" dirty="0"/>
          </a:p>
        </p:txBody>
      </p:sp>
      <p:sp>
        <p:nvSpPr>
          <p:cNvPr id="31" name="Content Placeholder 8">
            <a:extLst>
              <a:ext uri="{FF2B5EF4-FFF2-40B4-BE49-F238E27FC236}">
                <a16:creationId xmlns:a16="http://schemas.microsoft.com/office/drawing/2014/main" id="{BEC5F176-1AC5-4830-85ED-5D9870588CF6}"/>
              </a:ext>
            </a:extLst>
          </p:cNvPr>
          <p:cNvSpPr txBox="1">
            <a:spLocks/>
          </p:cNvSpPr>
          <p:nvPr/>
        </p:nvSpPr>
        <p:spPr bwMode="gray">
          <a:xfrm>
            <a:off x="1674606" y="1066237"/>
            <a:ext cx="8509299" cy="4725525"/>
          </a:xfrm>
          <a:prstGeom prst="rect">
            <a:avLst/>
          </a:prstGeom>
        </p:spPr>
        <p:txBody>
          <a:bodyPr vert="horz" lIns="0" tIns="0" rIns="0" bIns="0" rtlCol="0" anchor="t" anchorCtr="0">
            <a:noAutofit/>
          </a:bodyPr>
          <a:lstStyle>
            <a:lvl1pPr marL="0" indent="0" algn="l" defTabSz="1043056" rtl="0" eaLnBrk="1" latinLnBrk="0" hangingPunct="1">
              <a:spcBef>
                <a:spcPts val="0"/>
              </a:spcBef>
              <a:spcAft>
                <a:spcPts val="500"/>
              </a:spcAft>
              <a:buFont typeface="Arial" pitchFamily="34" charset="0"/>
              <a:buNone/>
              <a:defRPr sz="1000" kern="1200">
                <a:solidFill>
                  <a:schemeClr val="tx1"/>
                </a:solidFill>
                <a:latin typeface="EYInterstate Light" pitchFamily="2" charset="0"/>
                <a:ea typeface="+mn-ea"/>
                <a:cs typeface="+mn-cs"/>
              </a:defRPr>
            </a:lvl1pPr>
            <a:lvl2pPr marL="0" indent="0" algn="l" defTabSz="1043056" rtl="0" eaLnBrk="1" latinLnBrk="0" hangingPunct="1">
              <a:spcBef>
                <a:spcPts val="200"/>
              </a:spcBef>
              <a:spcAft>
                <a:spcPts val="500"/>
              </a:spcAft>
              <a:buFontTx/>
              <a:buNone/>
              <a:defRPr sz="1400" b="1" kern="1200">
                <a:solidFill>
                  <a:schemeClr val="tx1"/>
                </a:solidFill>
                <a:latin typeface="EYInterstate" pitchFamily="2" charset="0"/>
                <a:ea typeface="+mn-ea"/>
                <a:cs typeface="+mn-cs"/>
              </a:defRPr>
            </a:lvl2pPr>
            <a:lvl3pPr marL="0" indent="0" algn="l" defTabSz="1043056" rtl="0" eaLnBrk="1" latinLnBrk="0" hangingPunct="1">
              <a:spcBef>
                <a:spcPts val="200"/>
              </a:spcBef>
              <a:spcAft>
                <a:spcPts val="500"/>
              </a:spcAft>
              <a:buFontTx/>
              <a:buNone/>
              <a:defRPr sz="1200" b="1" kern="1200">
                <a:solidFill>
                  <a:schemeClr val="accent1"/>
                </a:solidFill>
                <a:latin typeface="EYInterstate" pitchFamily="2" charset="0"/>
                <a:ea typeface="+mn-ea"/>
                <a:cs typeface="+mn-cs"/>
              </a:defRPr>
            </a:lvl3pPr>
            <a:lvl4pPr marL="177800" indent="-1778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4pPr>
            <a:lvl5pPr marL="342900" indent="-1651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lvl="2" algn="just">
              <a:spcBef>
                <a:spcPts val="0"/>
              </a:spcBef>
              <a:spcAft>
                <a:spcPts val="0"/>
              </a:spcAft>
              <a:buClr>
                <a:srgbClr val="FFEB2C"/>
              </a:buClr>
              <a:buSzPct val="75000"/>
              <a:defRPr/>
            </a:pPr>
            <a:r>
              <a:rPr lang="es-AR" sz="1400" b="0" kern="0" dirty="0">
                <a:solidFill>
                  <a:schemeClr val="tx1"/>
                </a:solidFill>
                <a:latin typeface="EYInterstate Light" pitchFamily="2" charset="0"/>
              </a:rPr>
              <a:t> </a:t>
            </a:r>
            <a:endParaRPr lang="es-AR" sz="1800" b="0" kern="0" dirty="0">
              <a:solidFill>
                <a:schemeClr val="tx1"/>
              </a:solidFill>
              <a:latin typeface="EYInterstate Light" pitchFamily="2" charset="0"/>
            </a:endParaRPr>
          </a:p>
        </p:txBody>
      </p:sp>
      <p:sp>
        <p:nvSpPr>
          <p:cNvPr id="6" name="Content Placeholder 8">
            <a:extLst>
              <a:ext uri="{FF2B5EF4-FFF2-40B4-BE49-F238E27FC236}">
                <a16:creationId xmlns:a16="http://schemas.microsoft.com/office/drawing/2014/main" id="{1A71E2BE-7DEC-46AB-AC92-B6631469A2A4}"/>
              </a:ext>
            </a:extLst>
          </p:cNvPr>
          <p:cNvSpPr txBox="1">
            <a:spLocks/>
          </p:cNvSpPr>
          <p:nvPr/>
        </p:nvSpPr>
        <p:spPr bwMode="gray">
          <a:xfrm>
            <a:off x="617222" y="1315059"/>
            <a:ext cx="10971528" cy="2362681"/>
          </a:xfrm>
          <a:prstGeom prst="rect">
            <a:avLst/>
          </a:prstGeom>
        </p:spPr>
        <p:txBody>
          <a:bodyPr vert="horz" lIns="0" tIns="0" rIns="0" bIns="0" rtlCol="0" anchor="t" anchorCtr="0">
            <a:noAutofit/>
          </a:bodyPr>
          <a:lstStyle>
            <a:lvl1pPr marL="0" indent="0" algn="l" defTabSz="1043056" rtl="0" eaLnBrk="1" latinLnBrk="0" hangingPunct="1">
              <a:spcBef>
                <a:spcPts val="0"/>
              </a:spcBef>
              <a:spcAft>
                <a:spcPts val="500"/>
              </a:spcAft>
              <a:buFont typeface="Arial" pitchFamily="34" charset="0"/>
              <a:buNone/>
              <a:defRPr sz="1000" kern="1200">
                <a:solidFill>
                  <a:schemeClr val="tx1"/>
                </a:solidFill>
                <a:latin typeface="EYInterstate Light" pitchFamily="2" charset="0"/>
                <a:ea typeface="+mn-ea"/>
                <a:cs typeface="+mn-cs"/>
              </a:defRPr>
            </a:lvl1pPr>
            <a:lvl2pPr marL="0" indent="0" algn="l" defTabSz="1043056" rtl="0" eaLnBrk="1" latinLnBrk="0" hangingPunct="1">
              <a:spcBef>
                <a:spcPts val="200"/>
              </a:spcBef>
              <a:spcAft>
                <a:spcPts val="500"/>
              </a:spcAft>
              <a:buFontTx/>
              <a:buNone/>
              <a:defRPr sz="1400" b="1" kern="1200">
                <a:solidFill>
                  <a:schemeClr val="tx1"/>
                </a:solidFill>
                <a:latin typeface="EYInterstate" pitchFamily="2" charset="0"/>
                <a:ea typeface="+mn-ea"/>
                <a:cs typeface="+mn-cs"/>
              </a:defRPr>
            </a:lvl2pPr>
            <a:lvl3pPr marL="0" indent="0" algn="l" defTabSz="1043056" rtl="0" eaLnBrk="1" latinLnBrk="0" hangingPunct="1">
              <a:spcBef>
                <a:spcPts val="200"/>
              </a:spcBef>
              <a:spcAft>
                <a:spcPts val="500"/>
              </a:spcAft>
              <a:buFontTx/>
              <a:buNone/>
              <a:defRPr sz="1200" b="1" kern="1200">
                <a:solidFill>
                  <a:schemeClr val="accent1"/>
                </a:solidFill>
                <a:latin typeface="EYInterstate" pitchFamily="2" charset="0"/>
                <a:ea typeface="+mn-ea"/>
                <a:cs typeface="+mn-cs"/>
              </a:defRPr>
            </a:lvl3pPr>
            <a:lvl4pPr marL="177800" indent="-1778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4pPr>
            <a:lvl5pPr marL="342900" indent="-1651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lvl="2" algn="just">
              <a:spcBef>
                <a:spcPts val="0"/>
              </a:spcBef>
              <a:spcAft>
                <a:spcPts val="0"/>
              </a:spcAft>
              <a:buClr>
                <a:srgbClr val="FFD200"/>
              </a:buClr>
              <a:buSzPct val="75000"/>
              <a:defRPr/>
            </a:pPr>
            <a:endParaRPr lang="es-AR" sz="2000" b="0" kern="0" dirty="0">
              <a:solidFill>
                <a:schemeClr val="bg1"/>
              </a:solidFill>
              <a:latin typeface="EYInterstate Light" pitchFamily="2" charset="0"/>
            </a:endParaRPr>
          </a:p>
          <a:p>
            <a:pPr lvl="2" algn="just">
              <a:spcBef>
                <a:spcPts val="0"/>
              </a:spcBef>
              <a:spcAft>
                <a:spcPts val="0"/>
              </a:spcAft>
              <a:buClr>
                <a:srgbClr val="FFD200"/>
              </a:buClr>
              <a:buSzPct val="75000"/>
              <a:defRPr/>
            </a:pPr>
            <a:r>
              <a:rPr lang="es-AR" sz="1800" b="0" kern="0" dirty="0">
                <a:solidFill>
                  <a:schemeClr val="bg1"/>
                </a:solidFill>
                <a:latin typeface="EYInterstate Light" pitchFamily="2" charset="0"/>
              </a:rPr>
              <a:t>Esta presentación se proporciona únicamente a los participantes del Curso Introductorio a la Tributación Internacional dictado en la Asociación Argentina de Estudios Fiscales (AAEF), con el fin de contribuir y mejorar los conocimientos en materia tributaria. Por lo tanto, esta presentación no proporciona asesoramiento fiscal de ningún tipo. Los comentarios vertidos en la presentación se han desarrollado sobre una base puramente teórica. </a:t>
            </a:r>
          </a:p>
          <a:p>
            <a:pPr marL="358775" lvl="2" indent="-358775" algn="just">
              <a:spcBef>
                <a:spcPts val="0"/>
              </a:spcBef>
              <a:spcAft>
                <a:spcPts val="0"/>
              </a:spcAft>
              <a:buClr>
                <a:srgbClr val="FFD200"/>
              </a:buClr>
              <a:buSzPct val="75000"/>
              <a:buFont typeface="Arial" charset="0"/>
              <a:buChar char="►"/>
              <a:defRPr/>
            </a:pPr>
            <a:endParaRPr lang="es-AR" sz="1600" b="0" kern="0" dirty="0">
              <a:solidFill>
                <a:schemeClr val="bg1"/>
              </a:solidFill>
              <a:latin typeface="EYInterstate Light" pitchFamily="2" charset="0"/>
            </a:endParaRPr>
          </a:p>
          <a:p>
            <a:pPr lvl="2" algn="just">
              <a:spcBef>
                <a:spcPts val="0"/>
              </a:spcBef>
              <a:spcAft>
                <a:spcPts val="0"/>
              </a:spcAft>
              <a:buClr>
                <a:srgbClr val="FFD200"/>
              </a:buClr>
              <a:buSzPct val="75000"/>
              <a:defRPr/>
            </a:pPr>
            <a:endParaRPr lang="es-AR" sz="1600" dirty="0">
              <a:solidFill>
                <a:schemeClr val="bg1"/>
              </a:solidFill>
              <a:latin typeface="EYInterstate Light" panose="02000506000000020004" pitchFamily="2" charset="0"/>
            </a:endParaRPr>
          </a:p>
        </p:txBody>
      </p:sp>
    </p:spTree>
    <p:extLst>
      <p:ext uri="{BB962C8B-B14F-4D97-AF65-F5344CB8AC3E}">
        <p14:creationId xmlns:p14="http://schemas.microsoft.com/office/powerpoint/2010/main" val="7714980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91E9B-E368-CD43-B34C-5238BBEDF75B}"/>
            </a:ext>
          </a:extLst>
        </p:cNvPr>
        <p:cNvGrpSpPr/>
        <p:nvPr/>
      </p:nvGrpSpPr>
      <p:grpSpPr>
        <a:xfrm>
          <a:off x="0" y="0"/>
          <a:ext cx="0" cy="0"/>
          <a:chOff x="0" y="0"/>
          <a:chExt cx="0" cy="0"/>
        </a:xfrm>
      </p:grpSpPr>
      <p:sp>
        <p:nvSpPr>
          <p:cNvPr id="2" name="1 Título">
            <a:extLst>
              <a:ext uri="{FF2B5EF4-FFF2-40B4-BE49-F238E27FC236}">
                <a16:creationId xmlns:a16="http://schemas.microsoft.com/office/drawing/2014/main" id="{9307AC49-7E52-6012-7774-E2960ACE04C1}"/>
              </a:ext>
            </a:extLst>
          </p:cNvPr>
          <p:cNvSpPr>
            <a:spLocks noGrp="1"/>
          </p:cNvSpPr>
          <p:nvPr>
            <p:ph type="title"/>
          </p:nvPr>
        </p:nvSpPr>
        <p:spPr/>
        <p:txBody>
          <a:bodyPr>
            <a:noAutofit/>
          </a:bodyPr>
          <a:lstStyle/>
          <a:p>
            <a:pPr algn="ctr"/>
            <a:r>
              <a:rPr lang="es-AR" sz="1501"/>
              <a:t>EP de Servicio: Caso plataformas que unen puntas</a:t>
            </a:r>
            <a:endParaRPr lang="es-AR" sz="1351" dirty="0"/>
          </a:p>
        </p:txBody>
      </p:sp>
      <p:sp>
        <p:nvSpPr>
          <p:cNvPr id="63" name="CuadroTexto 62">
            <a:extLst>
              <a:ext uri="{FF2B5EF4-FFF2-40B4-BE49-F238E27FC236}">
                <a16:creationId xmlns:a16="http://schemas.microsoft.com/office/drawing/2014/main" id="{3999C96A-6D58-B7E7-46F9-3AAB73B491E2}"/>
              </a:ext>
            </a:extLst>
          </p:cNvPr>
          <p:cNvSpPr txBox="1"/>
          <p:nvPr/>
        </p:nvSpPr>
        <p:spPr>
          <a:xfrm>
            <a:off x="1063337" y="4241265"/>
            <a:ext cx="10529236" cy="2246769"/>
          </a:xfrm>
          <a:prstGeom prst="rect">
            <a:avLst/>
          </a:prstGeom>
          <a:noFill/>
        </p:spPr>
        <p:txBody>
          <a:bodyPr wrap="square" rtlCol="0">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ES" sz="1400" b="0" i="0" u="none" strike="noStrike" kern="1200" cap="none" spc="0" normalizeH="0" baseline="0" noProof="0">
                <a:ln>
                  <a:noFill/>
                </a:ln>
                <a:solidFill>
                  <a:prstClr val="black"/>
                </a:solidFill>
                <a:effectLst/>
                <a:uLnTx/>
                <a:uFillTx/>
                <a:latin typeface="Rubik"/>
                <a:ea typeface="+mn-ea"/>
                <a:cs typeface="+mn-cs"/>
              </a:rPr>
              <a:t>La entidad del exterior sólo une dos puntas (Driver y Pasajero). Existen diversos modelos en cuanto a la relación de la entidad RCO y los usuarios.</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s-ES" sz="1400" b="0" i="0" u="none" strike="noStrike" kern="1200" cap="none" spc="0" normalizeH="0" baseline="0" noProof="0">
              <a:ln>
                <a:noFill/>
              </a:ln>
              <a:solidFill>
                <a:prstClr val="black"/>
              </a:solidFill>
              <a:effectLst/>
              <a:uLnTx/>
              <a:uFillTx/>
              <a:latin typeface="Rubik"/>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ES" sz="1400" b="0" i="0" u="none" strike="noStrike" kern="1200" cap="none" spc="0" normalizeH="0" baseline="0" noProof="0">
                <a:ln>
                  <a:noFill/>
                </a:ln>
                <a:solidFill>
                  <a:prstClr val="black"/>
                </a:solidFill>
                <a:effectLst/>
                <a:uLnTx/>
                <a:uFillTx/>
                <a:latin typeface="Rubik"/>
                <a:ea typeface="+mn-ea"/>
                <a:cs typeface="+mn-cs"/>
              </a:rPr>
              <a:t>Algunas de estas entidades operan con un vehículo local, y otras directamente desde el exterior.</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a:ln>
                <a:noFill/>
              </a:ln>
              <a:solidFill>
                <a:prstClr val="black"/>
              </a:solidFill>
              <a:effectLst/>
              <a:uLnTx/>
              <a:uFillTx/>
              <a:latin typeface="Rubik"/>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ES" sz="1400" b="0" i="0" u="none" strike="noStrike" kern="1200" cap="none" spc="0" normalizeH="0" baseline="0" noProof="0">
                <a:ln>
                  <a:noFill/>
                </a:ln>
                <a:solidFill>
                  <a:prstClr val="black"/>
                </a:solidFill>
                <a:effectLst/>
                <a:uLnTx/>
                <a:uFillTx/>
                <a:latin typeface="Rubik"/>
                <a:ea typeface="+mn-ea"/>
                <a:cs typeface="+mn-cs"/>
              </a:rPr>
              <a:t>El Fisco recalifica la vinculación entre divers y Entidad del Exterior y, en algunos casos, determina la existencia de un EP.</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s-ES" sz="1400" b="0" i="0" u="none" strike="noStrike" kern="1200" cap="none" spc="0" normalizeH="0" baseline="0" noProof="0">
              <a:ln>
                <a:noFill/>
              </a:ln>
              <a:solidFill>
                <a:prstClr val="black"/>
              </a:solidFill>
              <a:effectLst/>
              <a:uLnTx/>
              <a:uFillTx/>
              <a:latin typeface="Rubik"/>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ES" sz="1400" b="0" i="0" u="none" strike="noStrike" kern="1200" cap="none" spc="0" normalizeH="0" baseline="0" noProof="0">
                <a:ln>
                  <a:noFill/>
                </a:ln>
                <a:solidFill>
                  <a:prstClr val="black"/>
                </a:solidFill>
                <a:effectLst/>
                <a:uLnTx/>
                <a:uFillTx/>
                <a:latin typeface="Rubik"/>
                <a:ea typeface="+mn-ea"/>
                <a:cs typeface="+mn-cs"/>
              </a:rPr>
              <a:t>No siempre se hace la determinación sobre la entidad correcta (quien presta el servicio).</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s-ES" sz="1400" b="0" i="0" u="none" strike="noStrike" kern="1200" cap="none" spc="0" normalizeH="0" baseline="0" noProof="0">
              <a:ln>
                <a:noFill/>
              </a:ln>
              <a:solidFill>
                <a:prstClr val="black"/>
              </a:solidFill>
              <a:effectLst/>
              <a:uLnTx/>
              <a:uFillTx/>
              <a:latin typeface="Rubik"/>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ES" sz="1400" b="0" i="0" u="none" strike="noStrike" kern="1200" cap="none" spc="0" normalizeH="0" baseline="0" noProof="0">
                <a:ln>
                  <a:noFill/>
                </a:ln>
                <a:solidFill>
                  <a:prstClr val="black"/>
                </a:solidFill>
                <a:effectLst/>
                <a:uLnTx/>
                <a:uFillTx/>
                <a:latin typeface="Rubik"/>
                <a:ea typeface="+mn-ea"/>
                <a:cs typeface="+mn-cs"/>
              </a:rPr>
              <a:t>Notificación por edictos.</a:t>
            </a:r>
          </a:p>
        </p:txBody>
      </p:sp>
      <p:pic>
        <p:nvPicPr>
          <p:cNvPr id="21" name="Imagen 20">
            <a:extLst>
              <a:ext uri="{FF2B5EF4-FFF2-40B4-BE49-F238E27FC236}">
                <a16:creationId xmlns:a16="http://schemas.microsoft.com/office/drawing/2014/main" id="{2701B706-C1D4-BFF4-8300-1C548C4DB5B6}"/>
              </a:ext>
            </a:extLst>
          </p:cNvPr>
          <p:cNvPicPr>
            <a:picLocks noChangeAspect="1"/>
          </p:cNvPicPr>
          <p:nvPr/>
        </p:nvPicPr>
        <p:blipFill>
          <a:blip r:embed="rId3"/>
          <a:stretch>
            <a:fillRect/>
          </a:stretch>
        </p:blipFill>
        <p:spPr>
          <a:xfrm>
            <a:off x="3590772" y="1791802"/>
            <a:ext cx="5167746" cy="2257626"/>
          </a:xfrm>
          <a:prstGeom prst="rect">
            <a:avLst/>
          </a:prstGeom>
        </p:spPr>
      </p:pic>
    </p:spTree>
    <p:extLst>
      <p:ext uri="{BB962C8B-B14F-4D97-AF65-F5344CB8AC3E}">
        <p14:creationId xmlns:p14="http://schemas.microsoft.com/office/powerpoint/2010/main" val="12773613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2B8A86-D07B-EEB0-0C86-D7D93615B8DE}"/>
            </a:ext>
          </a:extLst>
        </p:cNvPr>
        <p:cNvGrpSpPr/>
        <p:nvPr/>
      </p:nvGrpSpPr>
      <p:grpSpPr>
        <a:xfrm>
          <a:off x="0" y="0"/>
          <a:ext cx="0" cy="0"/>
          <a:chOff x="0" y="0"/>
          <a:chExt cx="0" cy="0"/>
        </a:xfrm>
      </p:grpSpPr>
      <p:sp>
        <p:nvSpPr>
          <p:cNvPr id="2" name="1 Título">
            <a:extLst>
              <a:ext uri="{FF2B5EF4-FFF2-40B4-BE49-F238E27FC236}">
                <a16:creationId xmlns:a16="http://schemas.microsoft.com/office/drawing/2014/main" id="{CF3B83E0-313A-1682-96D0-8F43384D8B63}"/>
              </a:ext>
            </a:extLst>
          </p:cNvPr>
          <p:cNvSpPr>
            <a:spLocks noGrp="1"/>
          </p:cNvSpPr>
          <p:nvPr>
            <p:ph type="title"/>
          </p:nvPr>
        </p:nvSpPr>
        <p:spPr/>
        <p:txBody>
          <a:bodyPr>
            <a:noAutofit/>
          </a:bodyPr>
          <a:lstStyle/>
          <a:p>
            <a:pPr algn="ctr"/>
            <a:r>
              <a:rPr lang="es-AR" sz="1501"/>
              <a:t>Home Office y Trabajo Remoto</a:t>
            </a:r>
            <a:endParaRPr lang="es-AR" sz="1351" dirty="0"/>
          </a:p>
        </p:txBody>
      </p:sp>
      <p:sp>
        <p:nvSpPr>
          <p:cNvPr id="3" name="TextBox 8">
            <a:extLst>
              <a:ext uri="{FF2B5EF4-FFF2-40B4-BE49-F238E27FC236}">
                <a16:creationId xmlns:a16="http://schemas.microsoft.com/office/drawing/2014/main" id="{E680DA96-8C34-A986-291A-173E0004A27C}"/>
              </a:ext>
            </a:extLst>
          </p:cNvPr>
          <p:cNvSpPr txBox="1"/>
          <p:nvPr/>
        </p:nvSpPr>
        <p:spPr>
          <a:xfrm>
            <a:off x="1781444" y="3035070"/>
            <a:ext cx="7838386" cy="523220"/>
          </a:xfrm>
          <a:prstGeom prst="rect">
            <a:avLst/>
          </a:prstGeom>
          <a:noFill/>
        </p:spPr>
        <p:txBody>
          <a:bodyPr wrap="square" rtlCol="0">
            <a:spAutoFit/>
          </a:bodyPr>
          <a:lstStyle/>
          <a:p>
            <a:r>
              <a:rPr lang="es-ES" sz="2800"/>
              <a:t>1. Entorno digital de alta conectividad</a:t>
            </a:r>
            <a:endParaRPr lang="es-ES" sz="2800" dirty="0"/>
          </a:p>
        </p:txBody>
      </p:sp>
      <p:sp>
        <p:nvSpPr>
          <p:cNvPr id="4" name="TextBox 8">
            <a:extLst>
              <a:ext uri="{FF2B5EF4-FFF2-40B4-BE49-F238E27FC236}">
                <a16:creationId xmlns:a16="http://schemas.microsoft.com/office/drawing/2014/main" id="{39F9B270-0A98-3BD0-66B6-92A9F7832D1C}"/>
              </a:ext>
            </a:extLst>
          </p:cNvPr>
          <p:cNvSpPr txBox="1"/>
          <p:nvPr/>
        </p:nvSpPr>
        <p:spPr>
          <a:xfrm>
            <a:off x="1781443" y="3614701"/>
            <a:ext cx="10171745" cy="523220"/>
          </a:xfrm>
          <a:prstGeom prst="rect">
            <a:avLst/>
          </a:prstGeom>
          <a:noFill/>
        </p:spPr>
        <p:txBody>
          <a:bodyPr wrap="square" rtlCol="0">
            <a:spAutoFit/>
          </a:bodyPr>
          <a:lstStyle/>
          <a:p>
            <a:r>
              <a:rPr lang="es-ES" sz="2800"/>
              <a:t>2. Digitalización de la economía y modelos de negocios digitales</a:t>
            </a:r>
            <a:endParaRPr lang="es-ES" sz="2800" dirty="0"/>
          </a:p>
        </p:txBody>
      </p:sp>
      <p:sp>
        <p:nvSpPr>
          <p:cNvPr id="5" name="TextBox 8">
            <a:extLst>
              <a:ext uri="{FF2B5EF4-FFF2-40B4-BE49-F238E27FC236}">
                <a16:creationId xmlns:a16="http://schemas.microsoft.com/office/drawing/2014/main" id="{70BBD8F2-B91A-18CB-0C77-8B0BFBF7D4EF}"/>
              </a:ext>
            </a:extLst>
          </p:cNvPr>
          <p:cNvSpPr txBox="1"/>
          <p:nvPr/>
        </p:nvSpPr>
        <p:spPr>
          <a:xfrm>
            <a:off x="1781443" y="4099119"/>
            <a:ext cx="9370465" cy="523220"/>
          </a:xfrm>
          <a:prstGeom prst="rect">
            <a:avLst/>
          </a:prstGeom>
          <a:noFill/>
        </p:spPr>
        <p:txBody>
          <a:bodyPr wrap="square" rtlCol="0">
            <a:spAutoFit/>
          </a:bodyPr>
          <a:lstStyle/>
          <a:p>
            <a:r>
              <a:rPr lang="es-ES" sz="2800"/>
              <a:t>3. Prioridades de las nuevas generaciones de trabajadores</a:t>
            </a:r>
            <a:endParaRPr lang="es-ES" sz="2800" dirty="0"/>
          </a:p>
        </p:txBody>
      </p:sp>
      <p:sp>
        <p:nvSpPr>
          <p:cNvPr id="6" name="TextBox 8">
            <a:extLst>
              <a:ext uri="{FF2B5EF4-FFF2-40B4-BE49-F238E27FC236}">
                <a16:creationId xmlns:a16="http://schemas.microsoft.com/office/drawing/2014/main" id="{850666F0-CC53-BCE7-5BE5-2EB0EB6CF43B}"/>
              </a:ext>
            </a:extLst>
          </p:cNvPr>
          <p:cNvSpPr txBox="1"/>
          <p:nvPr/>
        </p:nvSpPr>
        <p:spPr>
          <a:xfrm>
            <a:off x="1781443" y="4649051"/>
            <a:ext cx="7621880" cy="523220"/>
          </a:xfrm>
          <a:prstGeom prst="rect">
            <a:avLst/>
          </a:prstGeom>
          <a:noFill/>
        </p:spPr>
        <p:txBody>
          <a:bodyPr wrap="square" rtlCol="0">
            <a:spAutoFit/>
          </a:bodyPr>
          <a:lstStyle/>
          <a:p>
            <a:r>
              <a:rPr lang="es-ES" sz="2800"/>
              <a:t>4. Impacto de la Pandemia Sars-Covid 2</a:t>
            </a:r>
            <a:endParaRPr lang="es-ES" sz="2800" dirty="0"/>
          </a:p>
        </p:txBody>
      </p:sp>
      <p:sp>
        <p:nvSpPr>
          <p:cNvPr id="10" name="CuadroTexto 9">
            <a:extLst>
              <a:ext uri="{FF2B5EF4-FFF2-40B4-BE49-F238E27FC236}">
                <a16:creationId xmlns:a16="http://schemas.microsoft.com/office/drawing/2014/main" id="{02479016-CA59-4093-B7B4-DF11964D3FB3}"/>
              </a:ext>
            </a:extLst>
          </p:cNvPr>
          <p:cNvSpPr txBox="1"/>
          <p:nvPr/>
        </p:nvSpPr>
        <p:spPr>
          <a:xfrm>
            <a:off x="4027394" y="2346585"/>
            <a:ext cx="6100482" cy="523220"/>
          </a:xfrm>
          <a:prstGeom prst="rect">
            <a:avLst/>
          </a:prstGeom>
          <a:noFill/>
        </p:spPr>
        <p:txBody>
          <a:bodyPr wrap="square">
            <a:spAutoFit/>
          </a:bodyPr>
          <a:lstStyle/>
          <a:p>
            <a:r>
              <a:rPr lang="es-ES" sz="2800">
                <a:solidFill>
                  <a:srgbClr val="FF0000"/>
                </a:solidFill>
              </a:rPr>
              <a:t>Drivers de la deslocalización del trabajo.</a:t>
            </a:r>
            <a:endParaRPr lang="es-AR" sz="2800">
              <a:solidFill>
                <a:srgbClr val="FF0000"/>
              </a:solidFill>
            </a:endParaRPr>
          </a:p>
        </p:txBody>
      </p:sp>
    </p:spTree>
    <p:extLst>
      <p:ext uri="{BB962C8B-B14F-4D97-AF65-F5344CB8AC3E}">
        <p14:creationId xmlns:p14="http://schemas.microsoft.com/office/powerpoint/2010/main" val="908556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328009-40B4-E137-1F42-21C217168F59}"/>
            </a:ext>
          </a:extLst>
        </p:cNvPr>
        <p:cNvGrpSpPr/>
        <p:nvPr/>
      </p:nvGrpSpPr>
      <p:grpSpPr>
        <a:xfrm>
          <a:off x="0" y="0"/>
          <a:ext cx="0" cy="0"/>
          <a:chOff x="0" y="0"/>
          <a:chExt cx="0" cy="0"/>
        </a:xfrm>
      </p:grpSpPr>
      <p:sp>
        <p:nvSpPr>
          <p:cNvPr id="2" name="1 Título">
            <a:extLst>
              <a:ext uri="{FF2B5EF4-FFF2-40B4-BE49-F238E27FC236}">
                <a16:creationId xmlns:a16="http://schemas.microsoft.com/office/drawing/2014/main" id="{B6D60DE5-EBB0-EB0D-FDCA-BB004C40F91D}"/>
              </a:ext>
            </a:extLst>
          </p:cNvPr>
          <p:cNvSpPr>
            <a:spLocks noGrp="1"/>
          </p:cNvSpPr>
          <p:nvPr>
            <p:ph type="title"/>
          </p:nvPr>
        </p:nvSpPr>
        <p:spPr/>
        <p:txBody>
          <a:bodyPr>
            <a:noAutofit/>
          </a:bodyPr>
          <a:lstStyle/>
          <a:p>
            <a:pPr algn="ctr"/>
            <a:r>
              <a:rPr lang="es-AR" sz="1501"/>
              <a:t>Home Office y Trabajo Remoto</a:t>
            </a:r>
            <a:endParaRPr lang="es-AR" sz="1351" dirty="0"/>
          </a:p>
        </p:txBody>
      </p:sp>
      <p:sp>
        <p:nvSpPr>
          <p:cNvPr id="10" name="CuadroTexto 9">
            <a:extLst>
              <a:ext uri="{FF2B5EF4-FFF2-40B4-BE49-F238E27FC236}">
                <a16:creationId xmlns:a16="http://schemas.microsoft.com/office/drawing/2014/main" id="{D4425BD7-2406-2768-A4CC-56112E8E5DF3}"/>
              </a:ext>
            </a:extLst>
          </p:cNvPr>
          <p:cNvSpPr txBox="1"/>
          <p:nvPr/>
        </p:nvSpPr>
        <p:spPr>
          <a:xfrm>
            <a:off x="4027394" y="2346585"/>
            <a:ext cx="6100482" cy="523220"/>
          </a:xfrm>
          <a:prstGeom prst="rect">
            <a:avLst/>
          </a:prstGeom>
          <a:noFill/>
        </p:spPr>
        <p:txBody>
          <a:bodyPr wrap="square">
            <a:spAutoFit/>
          </a:bodyPr>
          <a:lstStyle/>
          <a:p>
            <a:r>
              <a:rPr lang="es-ES" sz="2800">
                <a:solidFill>
                  <a:srgbClr val="FF0000"/>
                </a:solidFill>
              </a:rPr>
              <a:t>Desafios de la deslocalización del trabajo</a:t>
            </a:r>
            <a:endParaRPr lang="es-AR" sz="2800">
              <a:solidFill>
                <a:srgbClr val="FF0000"/>
              </a:solidFill>
            </a:endParaRPr>
          </a:p>
        </p:txBody>
      </p:sp>
      <p:grpSp>
        <p:nvGrpSpPr>
          <p:cNvPr id="40" name="Grupo 39">
            <a:extLst>
              <a:ext uri="{FF2B5EF4-FFF2-40B4-BE49-F238E27FC236}">
                <a16:creationId xmlns:a16="http://schemas.microsoft.com/office/drawing/2014/main" id="{90DDC606-8625-8E40-7BA7-4D4325B69A6C}"/>
              </a:ext>
            </a:extLst>
          </p:cNvPr>
          <p:cNvGrpSpPr/>
          <p:nvPr/>
        </p:nvGrpSpPr>
        <p:grpSpPr>
          <a:xfrm>
            <a:off x="1294150" y="2982129"/>
            <a:ext cx="10117106" cy="3314026"/>
            <a:chOff x="316679" y="2327807"/>
            <a:chExt cx="10117106" cy="3314026"/>
          </a:xfrm>
        </p:grpSpPr>
        <p:grpSp>
          <p:nvGrpSpPr>
            <p:cNvPr id="20" name="Grupo 19">
              <a:extLst>
                <a:ext uri="{FF2B5EF4-FFF2-40B4-BE49-F238E27FC236}">
                  <a16:creationId xmlns:a16="http://schemas.microsoft.com/office/drawing/2014/main" id="{B658AE54-D0AC-AEAD-710F-04D70D3658FB}"/>
                </a:ext>
              </a:extLst>
            </p:cNvPr>
            <p:cNvGrpSpPr/>
            <p:nvPr/>
          </p:nvGrpSpPr>
          <p:grpSpPr>
            <a:xfrm>
              <a:off x="316679" y="2327807"/>
              <a:ext cx="5217848" cy="2860210"/>
              <a:chOff x="547685" y="2416205"/>
              <a:chExt cx="10385225" cy="2827922"/>
            </a:xfrm>
          </p:grpSpPr>
          <p:grpSp>
            <p:nvGrpSpPr>
              <p:cNvPr id="13" name="Grupo 12">
                <a:extLst>
                  <a:ext uri="{FF2B5EF4-FFF2-40B4-BE49-F238E27FC236}">
                    <a16:creationId xmlns:a16="http://schemas.microsoft.com/office/drawing/2014/main" id="{DABECC5A-307E-5B0E-BCDC-A46E8DB588D4}"/>
                  </a:ext>
                </a:extLst>
              </p:cNvPr>
              <p:cNvGrpSpPr/>
              <p:nvPr/>
            </p:nvGrpSpPr>
            <p:grpSpPr>
              <a:xfrm>
                <a:off x="761165" y="3035070"/>
                <a:ext cx="10171745" cy="2209057"/>
                <a:chOff x="1781443" y="3035070"/>
                <a:chExt cx="10171745" cy="2209057"/>
              </a:xfrm>
            </p:grpSpPr>
            <p:sp>
              <p:nvSpPr>
                <p:cNvPr id="7" name="TextBox 8">
                  <a:extLst>
                    <a:ext uri="{FF2B5EF4-FFF2-40B4-BE49-F238E27FC236}">
                      <a16:creationId xmlns:a16="http://schemas.microsoft.com/office/drawing/2014/main" id="{C8E60385-2868-0DE8-F385-0516AC68B454}"/>
                    </a:ext>
                  </a:extLst>
                </p:cNvPr>
                <p:cNvSpPr txBox="1"/>
                <p:nvPr/>
              </p:nvSpPr>
              <p:spPr>
                <a:xfrm>
                  <a:off x="1781444" y="3035070"/>
                  <a:ext cx="7838386" cy="523220"/>
                </a:xfrm>
                <a:prstGeom prst="rect">
                  <a:avLst/>
                </a:prstGeom>
                <a:noFill/>
              </p:spPr>
              <p:txBody>
                <a:bodyPr wrap="square" rtlCol="0">
                  <a:spAutoFit/>
                </a:bodyPr>
                <a:lstStyle>
                  <a:defPPr>
                    <a:defRPr lang="es-AR"/>
                  </a:defPPr>
                  <a:lvl1pPr marR="0" lvl="0" indent="0" fontAlgn="auto">
                    <a:lnSpc>
                      <a:spcPct val="100000"/>
                    </a:lnSpc>
                    <a:spcBef>
                      <a:spcPts val="0"/>
                    </a:spcBef>
                    <a:spcAft>
                      <a:spcPts val="0"/>
                    </a:spcAft>
                    <a:buClrTx/>
                    <a:buSzTx/>
                    <a:buFontTx/>
                    <a:buNone/>
                    <a:tabLst/>
                    <a:defRPr sz="2800"/>
                  </a:lvl1pPr>
                </a:lstStyle>
                <a:p>
                  <a:r>
                    <a:rPr lang="es-ES" dirty="0"/>
                    <a:t>1. Aspectos societarios</a:t>
                  </a:r>
                </a:p>
              </p:txBody>
            </p:sp>
            <p:sp>
              <p:nvSpPr>
                <p:cNvPr id="9" name="TextBox 8">
                  <a:extLst>
                    <a:ext uri="{FF2B5EF4-FFF2-40B4-BE49-F238E27FC236}">
                      <a16:creationId xmlns:a16="http://schemas.microsoft.com/office/drawing/2014/main" id="{5F787565-C5A6-825A-8EB8-186E99932701}"/>
                    </a:ext>
                  </a:extLst>
                </p:cNvPr>
                <p:cNvSpPr txBox="1"/>
                <p:nvPr/>
              </p:nvSpPr>
              <p:spPr>
                <a:xfrm>
                  <a:off x="1781443" y="3614701"/>
                  <a:ext cx="10171745" cy="461665"/>
                </a:xfrm>
                <a:prstGeom prst="rect">
                  <a:avLst/>
                </a:prstGeom>
                <a:noFill/>
              </p:spPr>
              <p:txBody>
                <a:bodyPr wrap="square" rtlCol="0">
                  <a:spAutoFit/>
                </a:bodyPr>
                <a:lstStyle>
                  <a:defPPr>
                    <a:defRPr lang="es-AR"/>
                  </a:defPPr>
                  <a:lvl1pPr marR="0" lvl="0" indent="0" fontAlgn="auto">
                    <a:lnSpc>
                      <a:spcPct val="100000"/>
                    </a:lnSpc>
                    <a:spcBef>
                      <a:spcPts val="0"/>
                    </a:spcBef>
                    <a:spcAft>
                      <a:spcPts val="0"/>
                    </a:spcAft>
                    <a:buClrTx/>
                    <a:buSzTx/>
                    <a:buFontTx/>
                    <a:buNone/>
                    <a:tabLst/>
                    <a:defRPr sz="2800"/>
                  </a:lvl1pPr>
                </a:lstStyle>
                <a:p>
                  <a:r>
                    <a:rPr lang="es-ES" dirty="0"/>
                    <a:t>2. Aspectos migratorios</a:t>
                  </a:r>
                </a:p>
              </p:txBody>
            </p:sp>
            <p:sp>
              <p:nvSpPr>
                <p:cNvPr id="11" name="TextBox 8">
                  <a:extLst>
                    <a:ext uri="{FF2B5EF4-FFF2-40B4-BE49-F238E27FC236}">
                      <a16:creationId xmlns:a16="http://schemas.microsoft.com/office/drawing/2014/main" id="{26A4BC0D-4E1B-15B6-1F91-1CAF2F4DA8C8}"/>
                    </a:ext>
                  </a:extLst>
                </p:cNvPr>
                <p:cNvSpPr txBox="1"/>
                <p:nvPr/>
              </p:nvSpPr>
              <p:spPr>
                <a:xfrm>
                  <a:off x="1781443" y="4153485"/>
                  <a:ext cx="9370465" cy="461665"/>
                </a:xfrm>
                <a:prstGeom prst="rect">
                  <a:avLst/>
                </a:prstGeom>
                <a:noFill/>
              </p:spPr>
              <p:txBody>
                <a:bodyPr wrap="square" rtlCol="0">
                  <a:spAutoFit/>
                </a:bodyPr>
                <a:lstStyle>
                  <a:defPPr>
                    <a:defRPr lang="es-AR"/>
                  </a:defPPr>
                  <a:lvl1pPr marR="0" lvl="0" indent="0" fontAlgn="auto">
                    <a:lnSpc>
                      <a:spcPct val="100000"/>
                    </a:lnSpc>
                    <a:spcBef>
                      <a:spcPts val="0"/>
                    </a:spcBef>
                    <a:spcAft>
                      <a:spcPts val="0"/>
                    </a:spcAft>
                    <a:buClrTx/>
                    <a:buSzTx/>
                    <a:buFontTx/>
                    <a:buNone/>
                    <a:tabLst/>
                    <a:defRPr sz="2800"/>
                  </a:lvl1pPr>
                </a:lstStyle>
                <a:p>
                  <a:r>
                    <a:rPr lang="es-ES" dirty="0"/>
                    <a:t>3. Aspectos laborales</a:t>
                  </a:r>
                </a:p>
              </p:txBody>
            </p:sp>
            <p:sp>
              <p:nvSpPr>
                <p:cNvPr id="12" name="TextBox 8">
                  <a:extLst>
                    <a:ext uri="{FF2B5EF4-FFF2-40B4-BE49-F238E27FC236}">
                      <a16:creationId xmlns:a16="http://schemas.microsoft.com/office/drawing/2014/main" id="{6048831A-C1B1-2885-AF9D-CA46E35A7E6A}"/>
                    </a:ext>
                  </a:extLst>
                </p:cNvPr>
                <p:cNvSpPr txBox="1"/>
                <p:nvPr/>
              </p:nvSpPr>
              <p:spPr>
                <a:xfrm>
                  <a:off x="1781444" y="4720907"/>
                  <a:ext cx="7621880" cy="461665"/>
                </a:xfrm>
                <a:prstGeom prst="rect">
                  <a:avLst/>
                </a:prstGeom>
                <a:noFill/>
              </p:spPr>
              <p:txBody>
                <a:bodyPr wrap="square" rtlCol="0">
                  <a:spAutoFit/>
                </a:bodyPr>
                <a:lstStyle>
                  <a:defPPr>
                    <a:defRPr lang="es-AR"/>
                  </a:defPPr>
                  <a:lvl1pPr marR="0" lvl="0" indent="0" fontAlgn="auto">
                    <a:lnSpc>
                      <a:spcPct val="100000"/>
                    </a:lnSpc>
                    <a:spcBef>
                      <a:spcPts val="0"/>
                    </a:spcBef>
                    <a:spcAft>
                      <a:spcPts val="0"/>
                    </a:spcAft>
                    <a:buClrTx/>
                    <a:buSzTx/>
                    <a:buFontTx/>
                    <a:buNone/>
                    <a:tabLst/>
                    <a:defRPr sz="2800"/>
                  </a:lvl1pPr>
                </a:lstStyle>
                <a:p>
                  <a:r>
                    <a:rPr lang="es-ES" dirty="0"/>
                    <a:t>4. Aspectos previsionales</a:t>
                  </a:r>
                </a:p>
              </p:txBody>
            </p:sp>
          </p:grpSp>
          <p:sp>
            <p:nvSpPr>
              <p:cNvPr id="8" name="TextBox 8">
                <a:extLst>
                  <a:ext uri="{FF2B5EF4-FFF2-40B4-BE49-F238E27FC236}">
                    <a16:creationId xmlns:a16="http://schemas.microsoft.com/office/drawing/2014/main" id="{D6548848-A42C-B15F-B2D1-B9CC5E2C1DF6}"/>
                  </a:ext>
                </a:extLst>
              </p:cNvPr>
              <p:cNvSpPr txBox="1"/>
              <p:nvPr/>
            </p:nvSpPr>
            <p:spPr>
              <a:xfrm>
                <a:off x="547685" y="2416205"/>
                <a:ext cx="9389097" cy="523220"/>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es-ES" sz="2800" dirty="0">
                    <a:solidFill>
                      <a:srgbClr val="C00000"/>
                    </a:solidFill>
                  </a:rPr>
                  <a:t>Desafíos no tributarios</a:t>
                </a:r>
              </a:p>
            </p:txBody>
          </p:sp>
        </p:grpSp>
        <p:grpSp>
          <p:nvGrpSpPr>
            <p:cNvPr id="33" name="Grupo 32">
              <a:extLst>
                <a:ext uri="{FF2B5EF4-FFF2-40B4-BE49-F238E27FC236}">
                  <a16:creationId xmlns:a16="http://schemas.microsoft.com/office/drawing/2014/main" id="{616E3E9E-ADB3-E2A1-1C4E-B82A99C7297E}"/>
                </a:ext>
              </a:extLst>
            </p:cNvPr>
            <p:cNvGrpSpPr/>
            <p:nvPr/>
          </p:nvGrpSpPr>
          <p:grpSpPr>
            <a:xfrm>
              <a:off x="5034042" y="2327807"/>
              <a:ext cx="5399743" cy="3314026"/>
              <a:chOff x="547685" y="2416205"/>
              <a:chExt cx="10747255" cy="3276616"/>
            </a:xfrm>
          </p:grpSpPr>
          <p:grpSp>
            <p:nvGrpSpPr>
              <p:cNvPr id="34" name="Grupo 33">
                <a:extLst>
                  <a:ext uri="{FF2B5EF4-FFF2-40B4-BE49-F238E27FC236}">
                    <a16:creationId xmlns:a16="http://schemas.microsoft.com/office/drawing/2014/main" id="{D090E830-616E-C8D7-0EF4-8D63D2457804}"/>
                  </a:ext>
                </a:extLst>
              </p:cNvPr>
              <p:cNvGrpSpPr/>
              <p:nvPr/>
            </p:nvGrpSpPr>
            <p:grpSpPr>
              <a:xfrm>
                <a:off x="742534" y="3035070"/>
                <a:ext cx="10552406" cy="2657751"/>
                <a:chOff x="1762812" y="3035070"/>
                <a:chExt cx="10552406" cy="2657751"/>
              </a:xfrm>
            </p:grpSpPr>
            <p:sp>
              <p:nvSpPr>
                <p:cNvPr id="36" name="TextBox 8">
                  <a:extLst>
                    <a:ext uri="{FF2B5EF4-FFF2-40B4-BE49-F238E27FC236}">
                      <a16:creationId xmlns:a16="http://schemas.microsoft.com/office/drawing/2014/main" id="{A203B54B-88B0-CAD9-458B-70BE8707F93F}"/>
                    </a:ext>
                  </a:extLst>
                </p:cNvPr>
                <p:cNvSpPr txBox="1"/>
                <p:nvPr/>
              </p:nvSpPr>
              <p:spPr>
                <a:xfrm>
                  <a:off x="1781445" y="3035070"/>
                  <a:ext cx="10171743" cy="517314"/>
                </a:xfrm>
                <a:prstGeom prst="rect">
                  <a:avLst/>
                </a:prstGeom>
                <a:noFill/>
              </p:spPr>
              <p:txBody>
                <a:bodyPr wrap="square" rtlCol="0">
                  <a:spAutoFit/>
                </a:bodyPr>
                <a:lstStyle>
                  <a:defPPr>
                    <a:defRPr lang="es-AR"/>
                  </a:defPPr>
                  <a:lvl1pPr marR="0" lvl="0" indent="0" fontAlgn="auto">
                    <a:lnSpc>
                      <a:spcPct val="100000"/>
                    </a:lnSpc>
                    <a:spcBef>
                      <a:spcPts val="0"/>
                    </a:spcBef>
                    <a:spcAft>
                      <a:spcPts val="0"/>
                    </a:spcAft>
                    <a:buClrTx/>
                    <a:buSzTx/>
                    <a:buFontTx/>
                    <a:buNone/>
                    <a:tabLst/>
                    <a:defRPr sz="2800"/>
                  </a:lvl1pPr>
                </a:lstStyle>
                <a:p>
                  <a:r>
                    <a:rPr lang="es-ES" dirty="0"/>
                    <a:t>1</a:t>
                  </a:r>
                  <a:r>
                    <a:rPr lang="es-ES"/>
                    <a:t>. Residencia fiscal individuos</a:t>
                  </a:r>
                  <a:endParaRPr lang="es-ES" dirty="0"/>
                </a:p>
              </p:txBody>
            </p:sp>
            <p:sp>
              <p:nvSpPr>
                <p:cNvPr id="37" name="TextBox 8">
                  <a:extLst>
                    <a:ext uri="{FF2B5EF4-FFF2-40B4-BE49-F238E27FC236}">
                      <a16:creationId xmlns:a16="http://schemas.microsoft.com/office/drawing/2014/main" id="{1F0B7F32-5DDC-CE88-59F1-974B08FAB356}"/>
                    </a:ext>
                  </a:extLst>
                </p:cNvPr>
                <p:cNvSpPr txBox="1"/>
                <p:nvPr/>
              </p:nvSpPr>
              <p:spPr>
                <a:xfrm>
                  <a:off x="1781443" y="3614701"/>
                  <a:ext cx="10171745" cy="517314"/>
                </a:xfrm>
                <a:prstGeom prst="rect">
                  <a:avLst/>
                </a:prstGeom>
                <a:noFill/>
              </p:spPr>
              <p:txBody>
                <a:bodyPr wrap="square" rtlCol="0">
                  <a:spAutoFit/>
                </a:bodyPr>
                <a:lstStyle>
                  <a:defPPr>
                    <a:defRPr lang="es-AR"/>
                  </a:defPPr>
                  <a:lvl1pPr marR="0" lvl="0" indent="0" fontAlgn="auto">
                    <a:lnSpc>
                      <a:spcPct val="100000"/>
                    </a:lnSpc>
                    <a:spcBef>
                      <a:spcPts val="0"/>
                    </a:spcBef>
                    <a:spcAft>
                      <a:spcPts val="0"/>
                    </a:spcAft>
                    <a:buClrTx/>
                    <a:buSzTx/>
                    <a:buFontTx/>
                    <a:buNone/>
                    <a:tabLst/>
                    <a:defRPr sz="2800"/>
                  </a:lvl1pPr>
                </a:lstStyle>
                <a:p>
                  <a:r>
                    <a:rPr lang="es-ES" dirty="0"/>
                    <a:t>2</a:t>
                  </a:r>
                  <a:r>
                    <a:rPr lang="es-ES"/>
                    <a:t>. Residencia fiscal empleador</a:t>
                  </a:r>
                  <a:endParaRPr lang="es-ES" dirty="0"/>
                </a:p>
              </p:txBody>
            </p:sp>
            <p:sp>
              <p:nvSpPr>
                <p:cNvPr id="38" name="TextBox 8">
                  <a:extLst>
                    <a:ext uri="{FF2B5EF4-FFF2-40B4-BE49-F238E27FC236}">
                      <a16:creationId xmlns:a16="http://schemas.microsoft.com/office/drawing/2014/main" id="{415552B4-188F-ACD3-8F52-DEA4C8541031}"/>
                    </a:ext>
                  </a:extLst>
                </p:cNvPr>
                <p:cNvSpPr txBox="1"/>
                <p:nvPr/>
              </p:nvSpPr>
              <p:spPr>
                <a:xfrm>
                  <a:off x="1781443" y="4153485"/>
                  <a:ext cx="10533775" cy="517314"/>
                </a:xfrm>
                <a:prstGeom prst="rect">
                  <a:avLst/>
                </a:prstGeom>
                <a:noFill/>
              </p:spPr>
              <p:txBody>
                <a:bodyPr wrap="square" rtlCol="0">
                  <a:spAutoFit/>
                </a:bodyPr>
                <a:lstStyle>
                  <a:defPPr>
                    <a:defRPr lang="es-AR"/>
                  </a:defPPr>
                  <a:lvl1pPr marR="0" lvl="0" indent="0" fontAlgn="auto">
                    <a:lnSpc>
                      <a:spcPct val="100000"/>
                    </a:lnSpc>
                    <a:spcBef>
                      <a:spcPts val="0"/>
                    </a:spcBef>
                    <a:spcAft>
                      <a:spcPts val="0"/>
                    </a:spcAft>
                    <a:buClrTx/>
                    <a:buSzTx/>
                    <a:buFontTx/>
                    <a:buNone/>
                    <a:tabLst/>
                    <a:defRPr sz="2800"/>
                  </a:lvl1pPr>
                </a:lstStyle>
                <a:p>
                  <a:r>
                    <a:rPr lang="es-ES" b="1" dirty="0"/>
                    <a:t>3</a:t>
                  </a:r>
                  <a:r>
                    <a:rPr lang="es-ES" b="1"/>
                    <a:t>. Establecimiento permanente</a:t>
                  </a:r>
                  <a:endParaRPr lang="es-ES" b="1" dirty="0"/>
                </a:p>
              </p:txBody>
            </p:sp>
            <p:sp>
              <p:nvSpPr>
                <p:cNvPr id="39" name="TextBox 8">
                  <a:extLst>
                    <a:ext uri="{FF2B5EF4-FFF2-40B4-BE49-F238E27FC236}">
                      <a16:creationId xmlns:a16="http://schemas.microsoft.com/office/drawing/2014/main" id="{D69B8369-B7D2-BDD8-E869-C0A2738FE833}"/>
                    </a:ext>
                  </a:extLst>
                </p:cNvPr>
                <p:cNvSpPr txBox="1"/>
                <p:nvPr/>
              </p:nvSpPr>
              <p:spPr>
                <a:xfrm>
                  <a:off x="1762812" y="4749484"/>
                  <a:ext cx="10035156" cy="943337"/>
                </a:xfrm>
                <a:prstGeom prst="rect">
                  <a:avLst/>
                </a:prstGeom>
                <a:noFill/>
              </p:spPr>
              <p:txBody>
                <a:bodyPr wrap="square" rtlCol="0">
                  <a:spAutoFit/>
                </a:bodyPr>
                <a:lstStyle>
                  <a:defPPr>
                    <a:defRPr lang="es-AR"/>
                  </a:defPPr>
                  <a:lvl1pPr marR="0" lvl="0" indent="0" fontAlgn="auto">
                    <a:lnSpc>
                      <a:spcPct val="100000"/>
                    </a:lnSpc>
                    <a:spcBef>
                      <a:spcPts val="0"/>
                    </a:spcBef>
                    <a:spcAft>
                      <a:spcPts val="0"/>
                    </a:spcAft>
                    <a:buClrTx/>
                    <a:buSzTx/>
                    <a:buFontTx/>
                    <a:buNone/>
                    <a:tabLst/>
                    <a:defRPr sz="2800"/>
                  </a:lvl1pPr>
                </a:lstStyle>
                <a:p>
                  <a:r>
                    <a:rPr lang="es-ES" dirty="0"/>
                    <a:t>4</a:t>
                  </a:r>
                  <a:r>
                    <a:rPr lang="es-ES"/>
                    <a:t>. Distribución potestades tributarias sobre salarios</a:t>
                  </a:r>
                  <a:endParaRPr lang="es-ES" dirty="0"/>
                </a:p>
              </p:txBody>
            </p:sp>
          </p:grpSp>
          <p:sp>
            <p:nvSpPr>
              <p:cNvPr id="35" name="TextBox 8">
                <a:extLst>
                  <a:ext uri="{FF2B5EF4-FFF2-40B4-BE49-F238E27FC236}">
                    <a16:creationId xmlns:a16="http://schemas.microsoft.com/office/drawing/2014/main" id="{24E4907B-C295-65EF-3E85-962FB3D32E35}"/>
                  </a:ext>
                </a:extLst>
              </p:cNvPr>
              <p:cNvSpPr txBox="1"/>
              <p:nvPr/>
            </p:nvSpPr>
            <p:spPr>
              <a:xfrm>
                <a:off x="547685" y="2416205"/>
                <a:ext cx="9389097" cy="523220"/>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es-ES" sz="2800">
                    <a:solidFill>
                      <a:srgbClr val="C00000"/>
                    </a:solidFill>
                  </a:rPr>
                  <a:t>Desafíos tributarios</a:t>
                </a:r>
                <a:endParaRPr lang="es-ES" sz="2800" dirty="0">
                  <a:solidFill>
                    <a:srgbClr val="C00000"/>
                  </a:solidFill>
                </a:endParaRPr>
              </a:p>
            </p:txBody>
          </p:sp>
        </p:grpSp>
      </p:grpSp>
    </p:spTree>
    <p:extLst>
      <p:ext uri="{BB962C8B-B14F-4D97-AF65-F5344CB8AC3E}">
        <p14:creationId xmlns:p14="http://schemas.microsoft.com/office/powerpoint/2010/main" val="35738021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F2824-5880-FE65-91F5-40A6FAD8A47B}"/>
            </a:ext>
          </a:extLst>
        </p:cNvPr>
        <p:cNvGrpSpPr/>
        <p:nvPr/>
      </p:nvGrpSpPr>
      <p:grpSpPr>
        <a:xfrm>
          <a:off x="0" y="0"/>
          <a:ext cx="0" cy="0"/>
          <a:chOff x="0" y="0"/>
          <a:chExt cx="0" cy="0"/>
        </a:xfrm>
      </p:grpSpPr>
      <p:sp>
        <p:nvSpPr>
          <p:cNvPr id="2" name="1 Título">
            <a:extLst>
              <a:ext uri="{FF2B5EF4-FFF2-40B4-BE49-F238E27FC236}">
                <a16:creationId xmlns:a16="http://schemas.microsoft.com/office/drawing/2014/main" id="{3AE0D43F-4C84-3128-61A9-6E7BB1820B1C}"/>
              </a:ext>
            </a:extLst>
          </p:cNvPr>
          <p:cNvSpPr>
            <a:spLocks noGrp="1"/>
          </p:cNvSpPr>
          <p:nvPr>
            <p:ph type="title"/>
          </p:nvPr>
        </p:nvSpPr>
        <p:spPr/>
        <p:txBody>
          <a:bodyPr>
            <a:noAutofit/>
          </a:bodyPr>
          <a:lstStyle/>
          <a:p>
            <a:pPr algn="ctr"/>
            <a:r>
              <a:rPr lang="es-AR" sz="1501"/>
              <a:t>Modelos de trabajo transfronterizo</a:t>
            </a:r>
            <a:endParaRPr lang="es-AR" sz="1351" dirty="0"/>
          </a:p>
        </p:txBody>
      </p:sp>
      <p:grpSp>
        <p:nvGrpSpPr>
          <p:cNvPr id="85" name="Grupo 84">
            <a:extLst>
              <a:ext uri="{FF2B5EF4-FFF2-40B4-BE49-F238E27FC236}">
                <a16:creationId xmlns:a16="http://schemas.microsoft.com/office/drawing/2014/main" id="{BA651CD4-32BA-A94F-90A6-A45B43B0E226}"/>
              </a:ext>
            </a:extLst>
          </p:cNvPr>
          <p:cNvGrpSpPr/>
          <p:nvPr/>
        </p:nvGrpSpPr>
        <p:grpSpPr>
          <a:xfrm>
            <a:off x="986052" y="2143097"/>
            <a:ext cx="10472285" cy="4577314"/>
            <a:chOff x="77003" y="1361473"/>
            <a:chExt cx="12527580" cy="5254182"/>
          </a:xfrm>
        </p:grpSpPr>
        <p:sp>
          <p:nvSpPr>
            <p:cNvPr id="3" name="Subtítulo 2">
              <a:extLst>
                <a:ext uri="{FF2B5EF4-FFF2-40B4-BE49-F238E27FC236}">
                  <a16:creationId xmlns:a16="http://schemas.microsoft.com/office/drawing/2014/main" id="{5D40A586-9EE2-2450-68DA-4BC551D85586}"/>
                </a:ext>
              </a:extLst>
            </p:cNvPr>
            <p:cNvSpPr txBox="1">
              <a:spLocks/>
            </p:cNvSpPr>
            <p:nvPr/>
          </p:nvSpPr>
          <p:spPr>
            <a:xfrm>
              <a:off x="1353352" y="1779697"/>
              <a:ext cx="9829799" cy="37846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AR" sz="1800"/>
            </a:p>
            <a:p>
              <a:endParaRPr lang="es-AR" sz="1800" dirty="0"/>
            </a:p>
          </p:txBody>
        </p:sp>
        <p:cxnSp>
          <p:nvCxnSpPr>
            <p:cNvPr id="4" name="Straight Connector 3">
              <a:extLst>
                <a:ext uri="{FF2B5EF4-FFF2-40B4-BE49-F238E27FC236}">
                  <a16:creationId xmlns:a16="http://schemas.microsoft.com/office/drawing/2014/main" id="{B8D4A7EA-8EA4-4C16-48C7-0775E42ADCA4}"/>
                </a:ext>
              </a:extLst>
            </p:cNvPr>
            <p:cNvCxnSpPr>
              <a:cxnSpLocks/>
            </p:cNvCxnSpPr>
            <p:nvPr/>
          </p:nvCxnSpPr>
          <p:spPr>
            <a:xfrm>
              <a:off x="898097" y="3941532"/>
              <a:ext cx="10954139" cy="0"/>
            </a:xfrm>
            <a:prstGeom prst="line">
              <a:avLst/>
            </a:prstGeom>
            <a:ln w="57150">
              <a:tailEnd type="none"/>
            </a:ln>
          </p:spPr>
          <p:style>
            <a:lnRef idx="1">
              <a:schemeClr val="dk1"/>
            </a:lnRef>
            <a:fillRef idx="0">
              <a:schemeClr val="dk1"/>
            </a:fillRef>
            <a:effectRef idx="0">
              <a:schemeClr val="dk1"/>
            </a:effectRef>
            <a:fontRef idx="minor">
              <a:schemeClr val="tx1"/>
            </a:fontRef>
          </p:style>
        </p:cxnSp>
        <p:sp>
          <p:nvSpPr>
            <p:cNvPr id="48" name="CuadroTexto 47">
              <a:extLst>
                <a:ext uri="{FF2B5EF4-FFF2-40B4-BE49-F238E27FC236}">
                  <a16:creationId xmlns:a16="http://schemas.microsoft.com/office/drawing/2014/main" id="{EBB17381-AF74-BA17-9E45-1D389B6B2293}"/>
                </a:ext>
              </a:extLst>
            </p:cNvPr>
            <p:cNvSpPr txBox="1"/>
            <p:nvPr/>
          </p:nvSpPr>
          <p:spPr>
            <a:xfrm>
              <a:off x="77003" y="3425302"/>
              <a:ext cx="1434517" cy="369332"/>
            </a:xfrm>
            <a:prstGeom prst="rect">
              <a:avLst/>
            </a:prstGeom>
            <a:noFill/>
          </p:spPr>
          <p:txBody>
            <a:bodyPr wrap="square" rtlCol="0">
              <a:spAutoFit/>
            </a:bodyPr>
            <a:lstStyle/>
            <a:p>
              <a:r>
                <a:rPr lang="es-ES" dirty="0"/>
                <a:t>RESIDENCIA</a:t>
              </a:r>
              <a:endParaRPr lang="es-AR" dirty="0"/>
            </a:p>
          </p:txBody>
        </p:sp>
        <p:sp>
          <p:nvSpPr>
            <p:cNvPr id="49" name="CuadroTexto 48">
              <a:extLst>
                <a:ext uri="{FF2B5EF4-FFF2-40B4-BE49-F238E27FC236}">
                  <a16:creationId xmlns:a16="http://schemas.microsoft.com/office/drawing/2014/main" id="{AEB73AD9-7F60-524E-D8C4-262066C63179}"/>
                </a:ext>
              </a:extLst>
            </p:cNvPr>
            <p:cNvSpPr txBox="1"/>
            <p:nvPr/>
          </p:nvSpPr>
          <p:spPr>
            <a:xfrm>
              <a:off x="77003" y="4072653"/>
              <a:ext cx="1434517" cy="369332"/>
            </a:xfrm>
            <a:prstGeom prst="rect">
              <a:avLst/>
            </a:prstGeom>
            <a:noFill/>
          </p:spPr>
          <p:txBody>
            <a:bodyPr wrap="square" rtlCol="0">
              <a:spAutoFit/>
            </a:bodyPr>
            <a:lstStyle/>
            <a:p>
              <a:r>
                <a:rPr lang="es-ES" dirty="0"/>
                <a:t>FUENTE</a:t>
              </a:r>
              <a:endParaRPr lang="es-AR" dirty="0"/>
            </a:p>
          </p:txBody>
        </p:sp>
        <p:sp>
          <p:nvSpPr>
            <p:cNvPr id="52" name="Flowchart: Process 5">
              <a:extLst>
                <a:ext uri="{FF2B5EF4-FFF2-40B4-BE49-F238E27FC236}">
                  <a16:creationId xmlns:a16="http://schemas.microsoft.com/office/drawing/2014/main" id="{FDCF1635-D2C0-54FF-E60F-EADA1830E288}"/>
                </a:ext>
              </a:extLst>
            </p:cNvPr>
            <p:cNvSpPr/>
            <p:nvPr/>
          </p:nvSpPr>
          <p:spPr>
            <a:xfrm>
              <a:off x="1985287" y="2719754"/>
              <a:ext cx="1511868" cy="803357"/>
            </a:xfrm>
            <a:prstGeom prst="flowChartProcess">
              <a:avLst/>
            </a:prstGeom>
            <a:ln w="28575">
              <a:solidFill>
                <a:schemeClr val="tx2"/>
              </a:solidFill>
              <a:tailEnd type="none"/>
            </a:ln>
          </p:spPr>
          <p:style>
            <a:lnRef idx="1">
              <a:schemeClr val="dk1"/>
            </a:lnRef>
            <a:fillRef idx="0">
              <a:schemeClr val="dk1"/>
            </a:fillRef>
            <a:effectRef idx="0">
              <a:schemeClr val="dk1"/>
            </a:effectRef>
            <a:fontRef idx="minor">
              <a:schemeClr val="tx1"/>
            </a:fontRef>
          </p:style>
          <p:txBody>
            <a:bodyPr rtlCol="0" anchor="ctr" anchorCtr="1"/>
            <a:lstStyle/>
            <a:p>
              <a:pPr algn="ctr"/>
              <a:endParaRPr lang="en-GB" sz="1400" dirty="0">
                <a:solidFill>
                  <a:schemeClr val="bg1"/>
                </a:solidFill>
              </a:endParaRPr>
            </a:p>
          </p:txBody>
        </p:sp>
        <p:sp>
          <p:nvSpPr>
            <p:cNvPr id="53" name="CuadroTexto 52">
              <a:extLst>
                <a:ext uri="{FF2B5EF4-FFF2-40B4-BE49-F238E27FC236}">
                  <a16:creationId xmlns:a16="http://schemas.microsoft.com/office/drawing/2014/main" id="{380064E5-07AB-4177-C58A-DF0DC3ED69A4}"/>
                </a:ext>
              </a:extLst>
            </p:cNvPr>
            <p:cNvSpPr txBox="1"/>
            <p:nvPr/>
          </p:nvSpPr>
          <p:spPr>
            <a:xfrm>
              <a:off x="2225656" y="2804617"/>
              <a:ext cx="1367075" cy="646331"/>
            </a:xfrm>
            <a:prstGeom prst="rect">
              <a:avLst/>
            </a:prstGeom>
            <a:noFill/>
          </p:spPr>
          <p:txBody>
            <a:bodyPr wrap="square" rtlCol="0">
              <a:spAutoFit/>
            </a:bodyPr>
            <a:lstStyle/>
            <a:p>
              <a:r>
                <a:rPr lang="es-ES" sz="3600" dirty="0"/>
                <a:t>RCO</a:t>
              </a:r>
              <a:endParaRPr lang="es-AR" sz="3600" dirty="0"/>
            </a:p>
          </p:txBody>
        </p:sp>
        <p:pic>
          <p:nvPicPr>
            <p:cNvPr id="54" name="Gráfico 53" descr="Internet contorno">
              <a:extLst>
                <a:ext uri="{FF2B5EF4-FFF2-40B4-BE49-F238E27FC236}">
                  <a16:creationId xmlns:a16="http://schemas.microsoft.com/office/drawing/2014/main" id="{19439135-13E8-B2BF-E21E-FC48242AB48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065804" y="4029439"/>
              <a:ext cx="914400" cy="914400"/>
            </a:xfrm>
            <a:prstGeom prst="rect">
              <a:avLst/>
            </a:prstGeom>
          </p:spPr>
        </p:pic>
        <p:sp>
          <p:nvSpPr>
            <p:cNvPr id="55" name="CuadroTexto 54">
              <a:extLst>
                <a:ext uri="{FF2B5EF4-FFF2-40B4-BE49-F238E27FC236}">
                  <a16:creationId xmlns:a16="http://schemas.microsoft.com/office/drawing/2014/main" id="{373CDDD8-2A1F-03CC-8E50-D40C2CA139DE}"/>
                </a:ext>
              </a:extLst>
            </p:cNvPr>
            <p:cNvSpPr txBox="1"/>
            <p:nvPr/>
          </p:nvSpPr>
          <p:spPr>
            <a:xfrm>
              <a:off x="1153005" y="4140002"/>
              <a:ext cx="1051747" cy="646331"/>
            </a:xfrm>
            <a:prstGeom prst="rect">
              <a:avLst/>
            </a:prstGeom>
            <a:noFill/>
          </p:spPr>
          <p:txBody>
            <a:bodyPr wrap="square" rtlCol="0">
              <a:spAutoFit/>
            </a:bodyPr>
            <a:lstStyle/>
            <a:p>
              <a:r>
                <a:rPr lang="es-ES" dirty="0"/>
                <a:t>Home Office</a:t>
              </a:r>
              <a:endParaRPr lang="es-AR" dirty="0"/>
            </a:p>
          </p:txBody>
        </p:sp>
        <p:pic>
          <p:nvPicPr>
            <p:cNvPr id="58" name="Gráfico 57" descr="Internet contorno">
              <a:extLst>
                <a:ext uri="{FF2B5EF4-FFF2-40B4-BE49-F238E27FC236}">
                  <a16:creationId xmlns:a16="http://schemas.microsoft.com/office/drawing/2014/main" id="{92B9CE6F-2A73-8FC6-03E1-1C47882F674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68052" y="4049736"/>
              <a:ext cx="914400" cy="914400"/>
            </a:xfrm>
            <a:prstGeom prst="rect">
              <a:avLst/>
            </a:prstGeom>
          </p:spPr>
        </p:pic>
        <p:sp>
          <p:nvSpPr>
            <p:cNvPr id="59" name="CuadroTexto 58">
              <a:extLst>
                <a:ext uri="{FF2B5EF4-FFF2-40B4-BE49-F238E27FC236}">
                  <a16:creationId xmlns:a16="http://schemas.microsoft.com/office/drawing/2014/main" id="{F892B318-FE43-E04B-C963-0429FED8D906}"/>
                </a:ext>
              </a:extLst>
            </p:cNvPr>
            <p:cNvSpPr txBox="1"/>
            <p:nvPr/>
          </p:nvSpPr>
          <p:spPr>
            <a:xfrm>
              <a:off x="5114530" y="4157064"/>
              <a:ext cx="1051747" cy="646331"/>
            </a:xfrm>
            <a:prstGeom prst="rect">
              <a:avLst/>
            </a:prstGeom>
            <a:noFill/>
          </p:spPr>
          <p:txBody>
            <a:bodyPr wrap="square" rtlCol="0">
              <a:spAutoFit/>
            </a:bodyPr>
            <a:lstStyle/>
            <a:p>
              <a:r>
                <a:rPr lang="es-ES" dirty="0"/>
                <a:t>Home Office</a:t>
              </a:r>
              <a:endParaRPr lang="es-AR" dirty="0"/>
            </a:p>
          </p:txBody>
        </p:sp>
        <p:sp>
          <p:nvSpPr>
            <p:cNvPr id="60" name="Flowchart: Process 5">
              <a:extLst>
                <a:ext uri="{FF2B5EF4-FFF2-40B4-BE49-F238E27FC236}">
                  <a16:creationId xmlns:a16="http://schemas.microsoft.com/office/drawing/2014/main" id="{35F5F1F8-DD73-D1E7-4345-A0AA7F6A7DE1}"/>
                </a:ext>
              </a:extLst>
            </p:cNvPr>
            <p:cNvSpPr/>
            <p:nvPr/>
          </p:nvSpPr>
          <p:spPr>
            <a:xfrm>
              <a:off x="5442129" y="2812261"/>
              <a:ext cx="1511867" cy="803357"/>
            </a:xfrm>
            <a:prstGeom prst="flowChartProcess">
              <a:avLst/>
            </a:prstGeom>
            <a:ln w="28575">
              <a:solidFill>
                <a:schemeClr val="tx2"/>
              </a:solidFill>
              <a:tailEnd type="none"/>
            </a:ln>
          </p:spPr>
          <p:style>
            <a:lnRef idx="1">
              <a:schemeClr val="dk1"/>
            </a:lnRef>
            <a:fillRef idx="0">
              <a:schemeClr val="dk1"/>
            </a:fillRef>
            <a:effectRef idx="0">
              <a:schemeClr val="dk1"/>
            </a:effectRef>
            <a:fontRef idx="minor">
              <a:schemeClr val="tx1"/>
            </a:fontRef>
          </p:style>
          <p:txBody>
            <a:bodyPr rtlCol="0" anchor="ctr" anchorCtr="1"/>
            <a:lstStyle/>
            <a:p>
              <a:pPr algn="ctr"/>
              <a:endParaRPr lang="en-GB" sz="1400" dirty="0">
                <a:solidFill>
                  <a:schemeClr val="bg1"/>
                </a:solidFill>
              </a:endParaRPr>
            </a:p>
          </p:txBody>
        </p:sp>
        <p:sp>
          <p:nvSpPr>
            <p:cNvPr id="61" name="CuadroTexto 60">
              <a:extLst>
                <a:ext uri="{FF2B5EF4-FFF2-40B4-BE49-F238E27FC236}">
                  <a16:creationId xmlns:a16="http://schemas.microsoft.com/office/drawing/2014/main" id="{0B31BCF4-F13F-174D-49E8-851B2021A117}"/>
                </a:ext>
              </a:extLst>
            </p:cNvPr>
            <p:cNvSpPr txBox="1"/>
            <p:nvPr/>
          </p:nvSpPr>
          <p:spPr>
            <a:xfrm>
              <a:off x="5620578" y="2766773"/>
              <a:ext cx="1367075" cy="646331"/>
            </a:xfrm>
            <a:prstGeom prst="rect">
              <a:avLst/>
            </a:prstGeom>
            <a:noFill/>
          </p:spPr>
          <p:txBody>
            <a:bodyPr wrap="square" rtlCol="0">
              <a:spAutoFit/>
            </a:bodyPr>
            <a:lstStyle/>
            <a:p>
              <a:r>
                <a:rPr lang="es-ES" sz="3600" dirty="0"/>
                <a:t>RCO</a:t>
              </a:r>
              <a:endParaRPr lang="es-AR" sz="3600" dirty="0"/>
            </a:p>
          </p:txBody>
        </p:sp>
        <p:pic>
          <p:nvPicPr>
            <p:cNvPr id="62" name="Gráfico 61" descr="Internet contorno">
              <a:extLst>
                <a:ext uri="{FF2B5EF4-FFF2-40B4-BE49-F238E27FC236}">
                  <a16:creationId xmlns:a16="http://schemas.microsoft.com/office/drawing/2014/main" id="{8E8C26CF-DF74-8601-34CB-C60CE64117D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13332" y="4039692"/>
              <a:ext cx="914400" cy="914400"/>
            </a:xfrm>
            <a:prstGeom prst="rect">
              <a:avLst/>
            </a:prstGeom>
          </p:spPr>
        </p:pic>
        <p:sp>
          <p:nvSpPr>
            <p:cNvPr id="64" name="Flowchart: Process 5">
              <a:extLst>
                <a:ext uri="{FF2B5EF4-FFF2-40B4-BE49-F238E27FC236}">
                  <a16:creationId xmlns:a16="http://schemas.microsoft.com/office/drawing/2014/main" id="{356DFA78-5F9A-7727-B1E3-EA02475461A6}"/>
                </a:ext>
              </a:extLst>
            </p:cNvPr>
            <p:cNvSpPr/>
            <p:nvPr/>
          </p:nvSpPr>
          <p:spPr>
            <a:xfrm>
              <a:off x="9296908" y="2726103"/>
              <a:ext cx="1511868" cy="803357"/>
            </a:xfrm>
            <a:prstGeom prst="flowChartProcess">
              <a:avLst/>
            </a:prstGeom>
            <a:ln w="28575">
              <a:solidFill>
                <a:schemeClr val="tx2"/>
              </a:solidFill>
              <a:tailEnd type="none"/>
            </a:ln>
          </p:spPr>
          <p:style>
            <a:lnRef idx="1">
              <a:schemeClr val="dk1"/>
            </a:lnRef>
            <a:fillRef idx="0">
              <a:schemeClr val="dk1"/>
            </a:fillRef>
            <a:effectRef idx="0">
              <a:schemeClr val="dk1"/>
            </a:effectRef>
            <a:fontRef idx="minor">
              <a:schemeClr val="tx1"/>
            </a:fontRef>
          </p:style>
          <p:txBody>
            <a:bodyPr rtlCol="0" anchor="ctr" anchorCtr="1"/>
            <a:lstStyle/>
            <a:p>
              <a:pPr algn="ctr"/>
              <a:endParaRPr lang="en-GB" sz="1400" dirty="0">
                <a:solidFill>
                  <a:schemeClr val="bg1"/>
                </a:solidFill>
              </a:endParaRPr>
            </a:p>
          </p:txBody>
        </p:sp>
        <p:sp>
          <p:nvSpPr>
            <p:cNvPr id="65" name="CuadroTexto 64">
              <a:extLst>
                <a:ext uri="{FF2B5EF4-FFF2-40B4-BE49-F238E27FC236}">
                  <a16:creationId xmlns:a16="http://schemas.microsoft.com/office/drawing/2014/main" id="{0A1F349B-E23B-CCF3-4F3A-DADAE5908BB7}"/>
                </a:ext>
              </a:extLst>
            </p:cNvPr>
            <p:cNvSpPr txBox="1"/>
            <p:nvPr/>
          </p:nvSpPr>
          <p:spPr>
            <a:xfrm>
              <a:off x="9535470" y="2937096"/>
              <a:ext cx="1367075" cy="646331"/>
            </a:xfrm>
            <a:prstGeom prst="rect">
              <a:avLst/>
            </a:prstGeom>
            <a:noFill/>
          </p:spPr>
          <p:txBody>
            <a:bodyPr wrap="square" rtlCol="0">
              <a:spAutoFit/>
            </a:bodyPr>
            <a:lstStyle/>
            <a:p>
              <a:r>
                <a:rPr lang="es-ES" sz="3600" dirty="0"/>
                <a:t>RCO</a:t>
              </a:r>
              <a:endParaRPr lang="es-AR" sz="3600" dirty="0"/>
            </a:p>
          </p:txBody>
        </p:sp>
        <p:sp>
          <p:nvSpPr>
            <p:cNvPr id="66" name="Flecha: a la derecha con bandas 65">
              <a:extLst>
                <a:ext uri="{FF2B5EF4-FFF2-40B4-BE49-F238E27FC236}">
                  <a16:creationId xmlns:a16="http://schemas.microsoft.com/office/drawing/2014/main" id="{2307795C-5A0F-3163-2699-7D10065C994A}"/>
                </a:ext>
              </a:extLst>
            </p:cNvPr>
            <p:cNvSpPr/>
            <p:nvPr/>
          </p:nvSpPr>
          <p:spPr>
            <a:xfrm rot="5570061">
              <a:off x="2902716" y="3753839"/>
              <a:ext cx="468427" cy="578029"/>
            </a:xfrm>
            <a:prstGeom prst="stripedRightArrow">
              <a:avLst>
                <a:gd name="adj1" fmla="val 53009"/>
                <a:gd name="adj2" fmla="val 50000"/>
              </a:avLst>
            </a:prstGeom>
            <a:solidFill>
              <a:schemeClr val="accent6"/>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S" sz="1350"/>
            </a:p>
          </p:txBody>
        </p:sp>
        <p:sp>
          <p:nvSpPr>
            <p:cNvPr id="69" name="Flecha: a la derecha con bandas 68">
              <a:extLst>
                <a:ext uri="{FF2B5EF4-FFF2-40B4-BE49-F238E27FC236}">
                  <a16:creationId xmlns:a16="http://schemas.microsoft.com/office/drawing/2014/main" id="{A61BA87B-7912-F961-132A-396D423463F4}"/>
                </a:ext>
              </a:extLst>
            </p:cNvPr>
            <p:cNvSpPr/>
            <p:nvPr/>
          </p:nvSpPr>
          <p:spPr>
            <a:xfrm rot="16200000">
              <a:off x="3481373" y="3476716"/>
              <a:ext cx="468427" cy="578029"/>
            </a:xfrm>
            <a:prstGeom prst="stripedRightArrow">
              <a:avLst>
                <a:gd name="adj1" fmla="val 53009"/>
                <a:gd name="adj2" fmla="val 50000"/>
              </a:avLst>
            </a:prstGeom>
            <a:solidFill>
              <a:schemeClr val="accent6"/>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S" sz="1350"/>
            </a:p>
          </p:txBody>
        </p:sp>
        <p:sp>
          <p:nvSpPr>
            <p:cNvPr id="70" name="CuadroTexto 69">
              <a:extLst>
                <a:ext uri="{FF2B5EF4-FFF2-40B4-BE49-F238E27FC236}">
                  <a16:creationId xmlns:a16="http://schemas.microsoft.com/office/drawing/2014/main" id="{06FD6AE6-E144-CE69-66B7-8859A2795EDD}"/>
                </a:ext>
              </a:extLst>
            </p:cNvPr>
            <p:cNvSpPr txBox="1"/>
            <p:nvPr/>
          </p:nvSpPr>
          <p:spPr>
            <a:xfrm>
              <a:off x="684267" y="1998011"/>
              <a:ext cx="3547537" cy="523220"/>
            </a:xfrm>
            <a:prstGeom prst="rect">
              <a:avLst/>
            </a:prstGeom>
            <a:noFill/>
          </p:spPr>
          <p:txBody>
            <a:bodyPr wrap="square" rtlCol="0">
              <a:spAutoFit/>
            </a:bodyPr>
            <a:lstStyle/>
            <a:p>
              <a:pPr algn="ctr"/>
              <a:r>
                <a:rPr lang="es-ES" sz="1400" b="1" dirty="0"/>
                <a:t>Personal de RCO que solo está presente algunos días al año en el país de la fuente</a:t>
              </a:r>
              <a:endParaRPr lang="es-AR" sz="1400" b="1" dirty="0"/>
            </a:p>
          </p:txBody>
        </p:sp>
        <p:sp>
          <p:nvSpPr>
            <p:cNvPr id="71" name="CuadroTexto 70">
              <a:extLst>
                <a:ext uri="{FF2B5EF4-FFF2-40B4-BE49-F238E27FC236}">
                  <a16:creationId xmlns:a16="http://schemas.microsoft.com/office/drawing/2014/main" id="{FBD97A6E-D16B-B439-3451-B3C6F9C68B0F}"/>
                </a:ext>
              </a:extLst>
            </p:cNvPr>
            <p:cNvSpPr txBox="1"/>
            <p:nvPr/>
          </p:nvSpPr>
          <p:spPr>
            <a:xfrm>
              <a:off x="4465809" y="2023740"/>
              <a:ext cx="3547537" cy="523220"/>
            </a:xfrm>
            <a:prstGeom prst="rect">
              <a:avLst/>
            </a:prstGeom>
            <a:noFill/>
          </p:spPr>
          <p:txBody>
            <a:bodyPr wrap="square" rtlCol="0">
              <a:spAutoFit/>
            </a:bodyPr>
            <a:lstStyle/>
            <a:p>
              <a:pPr algn="ctr"/>
              <a:r>
                <a:rPr lang="es-ES" sz="1400" b="1" dirty="0"/>
                <a:t>Personal  de RCO que está presente permanentemente en el país de la fuente</a:t>
              </a:r>
              <a:endParaRPr lang="es-AR" sz="1400" b="1" dirty="0"/>
            </a:p>
          </p:txBody>
        </p:sp>
        <p:sp>
          <p:nvSpPr>
            <p:cNvPr id="72" name="CuadroTexto 71">
              <a:extLst>
                <a:ext uri="{FF2B5EF4-FFF2-40B4-BE49-F238E27FC236}">
                  <a16:creationId xmlns:a16="http://schemas.microsoft.com/office/drawing/2014/main" id="{8204F260-B22D-0EEB-38D2-F951C4507398}"/>
                </a:ext>
              </a:extLst>
            </p:cNvPr>
            <p:cNvSpPr txBox="1"/>
            <p:nvPr/>
          </p:nvSpPr>
          <p:spPr>
            <a:xfrm>
              <a:off x="8630490" y="4183770"/>
              <a:ext cx="1051747" cy="646331"/>
            </a:xfrm>
            <a:prstGeom prst="rect">
              <a:avLst/>
            </a:prstGeom>
            <a:noFill/>
          </p:spPr>
          <p:txBody>
            <a:bodyPr wrap="square" rtlCol="0">
              <a:spAutoFit/>
            </a:bodyPr>
            <a:lstStyle/>
            <a:p>
              <a:r>
                <a:rPr lang="es-ES" dirty="0"/>
                <a:t>Home Office</a:t>
              </a:r>
              <a:endParaRPr lang="es-AR" dirty="0"/>
            </a:p>
          </p:txBody>
        </p:sp>
        <p:sp>
          <p:nvSpPr>
            <p:cNvPr id="73" name="Flecha: a la derecha con bandas 72">
              <a:extLst>
                <a:ext uri="{FF2B5EF4-FFF2-40B4-BE49-F238E27FC236}">
                  <a16:creationId xmlns:a16="http://schemas.microsoft.com/office/drawing/2014/main" id="{6B8C613D-D01A-5B87-D111-37B652BFD5E0}"/>
                </a:ext>
              </a:extLst>
            </p:cNvPr>
            <p:cNvSpPr/>
            <p:nvPr/>
          </p:nvSpPr>
          <p:spPr>
            <a:xfrm rot="5570061">
              <a:off x="9094435" y="5747197"/>
              <a:ext cx="468427" cy="578029"/>
            </a:xfrm>
            <a:prstGeom prst="stripedRightArrow">
              <a:avLst>
                <a:gd name="adj1" fmla="val 53009"/>
                <a:gd name="adj2" fmla="val 50000"/>
              </a:avLst>
            </a:prstGeom>
            <a:solidFill>
              <a:schemeClr val="accent6"/>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S" sz="1350"/>
            </a:p>
          </p:txBody>
        </p:sp>
        <p:sp>
          <p:nvSpPr>
            <p:cNvPr id="74" name="Flecha: a la derecha con bandas 73">
              <a:extLst>
                <a:ext uri="{FF2B5EF4-FFF2-40B4-BE49-F238E27FC236}">
                  <a16:creationId xmlns:a16="http://schemas.microsoft.com/office/drawing/2014/main" id="{0214EE37-1EC7-559A-BB0B-E07741A2FD69}"/>
                </a:ext>
              </a:extLst>
            </p:cNvPr>
            <p:cNvSpPr/>
            <p:nvPr/>
          </p:nvSpPr>
          <p:spPr>
            <a:xfrm rot="16200000">
              <a:off x="9673092" y="5470074"/>
              <a:ext cx="468427" cy="578029"/>
            </a:xfrm>
            <a:prstGeom prst="stripedRightArrow">
              <a:avLst>
                <a:gd name="adj1" fmla="val 53009"/>
                <a:gd name="adj2" fmla="val 50000"/>
              </a:avLst>
            </a:prstGeom>
            <a:solidFill>
              <a:schemeClr val="accent6"/>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S" sz="1350"/>
            </a:p>
          </p:txBody>
        </p:sp>
        <p:cxnSp>
          <p:nvCxnSpPr>
            <p:cNvPr id="75" name="Straight Connector 3">
              <a:extLst>
                <a:ext uri="{FF2B5EF4-FFF2-40B4-BE49-F238E27FC236}">
                  <a16:creationId xmlns:a16="http://schemas.microsoft.com/office/drawing/2014/main" id="{CA82D9E3-70FA-E59B-2452-CFF5372AE79C}"/>
                </a:ext>
              </a:extLst>
            </p:cNvPr>
            <p:cNvCxnSpPr>
              <a:cxnSpLocks/>
            </p:cNvCxnSpPr>
            <p:nvPr/>
          </p:nvCxnSpPr>
          <p:spPr>
            <a:xfrm>
              <a:off x="9136137" y="5938051"/>
              <a:ext cx="1504231" cy="0"/>
            </a:xfrm>
            <a:prstGeom prst="line">
              <a:avLst/>
            </a:prstGeom>
            <a:ln w="57150">
              <a:tailEnd type="none"/>
            </a:ln>
          </p:spPr>
          <p:style>
            <a:lnRef idx="1">
              <a:schemeClr val="dk1"/>
            </a:lnRef>
            <a:fillRef idx="0">
              <a:schemeClr val="dk1"/>
            </a:fillRef>
            <a:effectRef idx="0">
              <a:schemeClr val="dk1"/>
            </a:effectRef>
            <a:fontRef idx="minor">
              <a:schemeClr val="tx1"/>
            </a:fontRef>
          </p:style>
        </p:cxnSp>
        <p:sp>
          <p:nvSpPr>
            <p:cNvPr id="76" name="CuadroTexto 75">
              <a:extLst>
                <a:ext uri="{FF2B5EF4-FFF2-40B4-BE49-F238E27FC236}">
                  <a16:creationId xmlns:a16="http://schemas.microsoft.com/office/drawing/2014/main" id="{C1BEC621-8048-0BA3-C260-FC126C7D4F34}"/>
                </a:ext>
              </a:extLst>
            </p:cNvPr>
            <p:cNvSpPr txBox="1"/>
            <p:nvPr/>
          </p:nvSpPr>
          <p:spPr>
            <a:xfrm>
              <a:off x="7059457" y="5891450"/>
              <a:ext cx="2269193" cy="646331"/>
            </a:xfrm>
            <a:prstGeom prst="rect">
              <a:avLst/>
            </a:prstGeom>
            <a:noFill/>
          </p:spPr>
          <p:txBody>
            <a:bodyPr wrap="square" rtlCol="0">
              <a:spAutoFit/>
            </a:bodyPr>
            <a:lstStyle/>
            <a:p>
              <a:pPr algn="ctr"/>
              <a:r>
                <a:rPr lang="es-AR" dirty="0"/>
                <a:t>TERCERA                   JURISDICCIÓN</a:t>
              </a:r>
            </a:p>
          </p:txBody>
        </p:sp>
        <p:sp>
          <p:nvSpPr>
            <p:cNvPr id="77" name="Flecha: a la derecha con bandas 76">
              <a:extLst>
                <a:ext uri="{FF2B5EF4-FFF2-40B4-BE49-F238E27FC236}">
                  <a16:creationId xmlns:a16="http://schemas.microsoft.com/office/drawing/2014/main" id="{475BB7B0-3584-DE7F-81F5-A2EB19B35EFB}"/>
                </a:ext>
              </a:extLst>
            </p:cNvPr>
            <p:cNvSpPr/>
            <p:nvPr/>
          </p:nvSpPr>
          <p:spPr>
            <a:xfrm rot="10971854">
              <a:off x="10783100" y="4895678"/>
              <a:ext cx="468427" cy="578029"/>
            </a:xfrm>
            <a:prstGeom prst="stripedRightArrow">
              <a:avLst>
                <a:gd name="adj1" fmla="val 53009"/>
                <a:gd name="adj2" fmla="val 50000"/>
              </a:avLst>
            </a:prstGeom>
            <a:solidFill>
              <a:schemeClr val="accent6"/>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S" sz="1350"/>
            </a:p>
          </p:txBody>
        </p:sp>
        <p:sp>
          <p:nvSpPr>
            <p:cNvPr id="78" name="Flecha: a la derecha con bandas 77">
              <a:extLst>
                <a:ext uri="{FF2B5EF4-FFF2-40B4-BE49-F238E27FC236}">
                  <a16:creationId xmlns:a16="http://schemas.microsoft.com/office/drawing/2014/main" id="{C48F13AF-051A-AADD-8E85-3A5D13826AF9}"/>
                </a:ext>
              </a:extLst>
            </p:cNvPr>
            <p:cNvSpPr/>
            <p:nvPr/>
          </p:nvSpPr>
          <p:spPr>
            <a:xfrm rot="1793">
              <a:off x="11361757" y="4618555"/>
              <a:ext cx="468427" cy="578029"/>
            </a:xfrm>
            <a:prstGeom prst="stripedRightArrow">
              <a:avLst>
                <a:gd name="adj1" fmla="val 53009"/>
                <a:gd name="adj2" fmla="val 50000"/>
              </a:avLst>
            </a:prstGeom>
            <a:solidFill>
              <a:schemeClr val="accent6"/>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s-ES" sz="1350" dirty="0"/>
            </a:p>
          </p:txBody>
        </p:sp>
        <p:cxnSp>
          <p:nvCxnSpPr>
            <p:cNvPr id="79" name="Straight Connector 3">
              <a:extLst>
                <a:ext uri="{FF2B5EF4-FFF2-40B4-BE49-F238E27FC236}">
                  <a16:creationId xmlns:a16="http://schemas.microsoft.com/office/drawing/2014/main" id="{8B5E83B8-206F-2784-D014-74DB8A41309D}"/>
                </a:ext>
              </a:extLst>
            </p:cNvPr>
            <p:cNvCxnSpPr>
              <a:cxnSpLocks/>
            </p:cNvCxnSpPr>
            <p:nvPr/>
          </p:nvCxnSpPr>
          <p:spPr>
            <a:xfrm rot="16200000">
              <a:off x="10798839" y="5051754"/>
              <a:ext cx="1504231" cy="0"/>
            </a:xfrm>
            <a:prstGeom prst="line">
              <a:avLst/>
            </a:prstGeom>
            <a:ln w="57150">
              <a:tailEnd type="none"/>
            </a:ln>
          </p:spPr>
          <p:style>
            <a:lnRef idx="1">
              <a:schemeClr val="dk1"/>
            </a:lnRef>
            <a:fillRef idx="0">
              <a:schemeClr val="dk1"/>
            </a:fillRef>
            <a:effectRef idx="0">
              <a:schemeClr val="dk1"/>
            </a:effectRef>
            <a:fontRef idx="minor">
              <a:schemeClr val="tx1"/>
            </a:fontRef>
          </p:style>
        </p:cxnSp>
        <p:sp>
          <p:nvSpPr>
            <p:cNvPr id="80" name="CuadroTexto 79">
              <a:extLst>
                <a:ext uri="{FF2B5EF4-FFF2-40B4-BE49-F238E27FC236}">
                  <a16:creationId xmlns:a16="http://schemas.microsoft.com/office/drawing/2014/main" id="{9EA26358-BD78-91E8-F623-BABF592120DF}"/>
                </a:ext>
              </a:extLst>
            </p:cNvPr>
            <p:cNvSpPr txBox="1"/>
            <p:nvPr/>
          </p:nvSpPr>
          <p:spPr>
            <a:xfrm>
              <a:off x="10335390" y="5969324"/>
              <a:ext cx="2269193" cy="646331"/>
            </a:xfrm>
            <a:prstGeom prst="rect">
              <a:avLst/>
            </a:prstGeom>
            <a:noFill/>
          </p:spPr>
          <p:txBody>
            <a:bodyPr wrap="square" rtlCol="0">
              <a:spAutoFit/>
            </a:bodyPr>
            <a:lstStyle/>
            <a:p>
              <a:pPr algn="ctr"/>
              <a:r>
                <a:rPr lang="es-AR" dirty="0"/>
                <a:t>CUARTA JURISDICCIÓN</a:t>
              </a:r>
            </a:p>
          </p:txBody>
        </p:sp>
        <p:sp>
          <p:nvSpPr>
            <p:cNvPr id="81" name="CuadroTexto 80">
              <a:extLst>
                <a:ext uri="{FF2B5EF4-FFF2-40B4-BE49-F238E27FC236}">
                  <a16:creationId xmlns:a16="http://schemas.microsoft.com/office/drawing/2014/main" id="{51F4CB1C-2AB9-1FA6-9573-E400BEB600A0}"/>
                </a:ext>
              </a:extLst>
            </p:cNvPr>
            <p:cNvSpPr txBox="1"/>
            <p:nvPr/>
          </p:nvSpPr>
          <p:spPr>
            <a:xfrm>
              <a:off x="8304699" y="1933082"/>
              <a:ext cx="3547537" cy="738664"/>
            </a:xfrm>
            <a:prstGeom prst="rect">
              <a:avLst/>
            </a:prstGeom>
            <a:noFill/>
          </p:spPr>
          <p:txBody>
            <a:bodyPr wrap="square" rtlCol="0">
              <a:spAutoFit/>
            </a:bodyPr>
            <a:lstStyle/>
            <a:p>
              <a:pPr algn="ctr"/>
              <a:r>
                <a:rPr lang="es-ES" sz="1400" b="1" dirty="0"/>
                <a:t>Personal  de RCO que trabaja desde diferentes jurisdicciones durante el año (nómadas digitales)</a:t>
              </a:r>
              <a:endParaRPr lang="es-AR" sz="1400" b="1" dirty="0"/>
            </a:p>
          </p:txBody>
        </p:sp>
        <p:sp>
          <p:nvSpPr>
            <p:cNvPr id="82" name="Rectángulo 81">
              <a:extLst>
                <a:ext uri="{FF2B5EF4-FFF2-40B4-BE49-F238E27FC236}">
                  <a16:creationId xmlns:a16="http://schemas.microsoft.com/office/drawing/2014/main" id="{6EE8ED4D-1894-B5DC-9BD2-3D5A65C93B28}"/>
                </a:ext>
              </a:extLst>
            </p:cNvPr>
            <p:cNvSpPr/>
            <p:nvPr/>
          </p:nvSpPr>
          <p:spPr>
            <a:xfrm>
              <a:off x="1511520" y="1393031"/>
              <a:ext cx="2126361" cy="549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AR" dirty="0"/>
                <a:t>CASO 1</a:t>
              </a:r>
            </a:p>
            <a:p>
              <a:pPr algn="ctr"/>
              <a:r>
                <a:rPr lang="es-AR" dirty="0"/>
                <a:t>“TRADICIONAL”</a:t>
              </a:r>
            </a:p>
          </p:txBody>
        </p:sp>
        <p:sp>
          <p:nvSpPr>
            <p:cNvPr id="83" name="Rectángulo 82">
              <a:extLst>
                <a:ext uri="{FF2B5EF4-FFF2-40B4-BE49-F238E27FC236}">
                  <a16:creationId xmlns:a16="http://schemas.microsoft.com/office/drawing/2014/main" id="{BFCC279E-2705-2DD0-17CB-004FE71A48EF}"/>
                </a:ext>
              </a:extLst>
            </p:cNvPr>
            <p:cNvSpPr/>
            <p:nvPr/>
          </p:nvSpPr>
          <p:spPr>
            <a:xfrm>
              <a:off x="5071604" y="1361473"/>
              <a:ext cx="2126361" cy="549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AR" dirty="0"/>
                <a:t>CASO 2</a:t>
              </a:r>
            </a:p>
            <a:p>
              <a:pPr algn="ctr"/>
              <a:r>
                <a:rPr lang="es-AR" dirty="0"/>
                <a:t>“REMOTO”</a:t>
              </a:r>
            </a:p>
          </p:txBody>
        </p:sp>
        <p:sp>
          <p:nvSpPr>
            <p:cNvPr id="84" name="Rectángulo 83">
              <a:extLst>
                <a:ext uri="{FF2B5EF4-FFF2-40B4-BE49-F238E27FC236}">
                  <a16:creationId xmlns:a16="http://schemas.microsoft.com/office/drawing/2014/main" id="{B6091810-07CD-B4E7-928A-C516EC72F7AA}"/>
                </a:ext>
              </a:extLst>
            </p:cNvPr>
            <p:cNvSpPr/>
            <p:nvPr/>
          </p:nvSpPr>
          <p:spPr>
            <a:xfrm>
              <a:off x="9007351" y="1373423"/>
              <a:ext cx="2126361" cy="549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AR" dirty="0"/>
                <a:t>CASO 3</a:t>
              </a:r>
            </a:p>
            <a:p>
              <a:pPr algn="ctr"/>
              <a:r>
                <a:rPr lang="es-AR" dirty="0"/>
                <a:t>“NOMADA”</a:t>
              </a:r>
            </a:p>
          </p:txBody>
        </p:sp>
      </p:grpSp>
    </p:spTree>
    <p:extLst>
      <p:ext uri="{BB962C8B-B14F-4D97-AF65-F5344CB8AC3E}">
        <p14:creationId xmlns:p14="http://schemas.microsoft.com/office/powerpoint/2010/main" val="23348604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58B10-8026-65E8-685F-98ACC1DDECAC}"/>
            </a:ext>
          </a:extLst>
        </p:cNvPr>
        <p:cNvGrpSpPr/>
        <p:nvPr/>
      </p:nvGrpSpPr>
      <p:grpSpPr>
        <a:xfrm>
          <a:off x="0" y="0"/>
          <a:ext cx="0" cy="0"/>
          <a:chOff x="0" y="0"/>
          <a:chExt cx="0" cy="0"/>
        </a:xfrm>
      </p:grpSpPr>
      <p:sp>
        <p:nvSpPr>
          <p:cNvPr id="2" name="1 Título">
            <a:extLst>
              <a:ext uri="{FF2B5EF4-FFF2-40B4-BE49-F238E27FC236}">
                <a16:creationId xmlns:a16="http://schemas.microsoft.com/office/drawing/2014/main" id="{67379903-9A75-8A83-309E-F23FE85E2A0C}"/>
              </a:ext>
            </a:extLst>
          </p:cNvPr>
          <p:cNvSpPr>
            <a:spLocks noGrp="1"/>
          </p:cNvSpPr>
          <p:nvPr>
            <p:ph type="title"/>
          </p:nvPr>
        </p:nvSpPr>
        <p:spPr/>
        <p:txBody>
          <a:bodyPr>
            <a:noAutofit/>
          </a:bodyPr>
          <a:lstStyle/>
          <a:p>
            <a:pPr algn="ctr"/>
            <a:r>
              <a:rPr lang="es-ES" sz="1351"/>
              <a:t>Propuestas en el marco de la ONU</a:t>
            </a:r>
            <a:endParaRPr lang="es-AR" sz="1351" dirty="0"/>
          </a:p>
        </p:txBody>
      </p:sp>
      <p:sp>
        <p:nvSpPr>
          <p:cNvPr id="6" name="CuadroTexto 5">
            <a:extLst>
              <a:ext uri="{FF2B5EF4-FFF2-40B4-BE49-F238E27FC236}">
                <a16:creationId xmlns:a16="http://schemas.microsoft.com/office/drawing/2014/main" id="{87A2DBBA-0152-4E76-7641-47CD1231E600}"/>
              </a:ext>
            </a:extLst>
          </p:cNvPr>
          <p:cNvSpPr txBox="1"/>
          <p:nvPr/>
        </p:nvSpPr>
        <p:spPr>
          <a:xfrm>
            <a:off x="1746891" y="2100735"/>
            <a:ext cx="8537608" cy="4108817"/>
          </a:xfrm>
          <a:prstGeom prst="rect">
            <a:avLst/>
          </a:prstGeom>
          <a:noFill/>
        </p:spPr>
        <p:txBody>
          <a:bodyPr wrap="square">
            <a:spAutoFit/>
          </a:bodyPr>
          <a:lstStyle/>
          <a:p>
            <a:pPr marL="990600" lvl="1" indent="-285750" algn="just">
              <a:spcBef>
                <a:spcPts val="1200"/>
              </a:spcBef>
              <a:spcAft>
                <a:spcPts val="600"/>
              </a:spcAft>
              <a:buFont typeface="Arial" panose="020B0604020202020204" pitchFamily="34" charset="0"/>
              <a:buChar char="•"/>
            </a:pPr>
            <a:r>
              <a:rPr lang="es-ES" b="1"/>
              <a:t>Reunión del Comité de Impuestos de Octubre 2024</a:t>
            </a:r>
            <a:r>
              <a:rPr lang="es-ES"/>
              <a:t>: se presentaron propuestas para abordar la tributación de las modalidades de trabajo a distancia</a:t>
            </a:r>
          </a:p>
          <a:p>
            <a:pPr marL="990600" lvl="1" indent="-285750" algn="just">
              <a:spcBef>
                <a:spcPts val="1200"/>
              </a:spcBef>
              <a:spcAft>
                <a:spcPts val="600"/>
              </a:spcAft>
              <a:buFont typeface="Arial" panose="020B0604020202020204" pitchFamily="34" charset="0"/>
              <a:buChar char="•"/>
            </a:pPr>
            <a:r>
              <a:rPr lang="es-ES" b="1"/>
              <a:t>No aborda los riesgos fiscales corporativos asociados a la movilidad global</a:t>
            </a:r>
            <a:r>
              <a:rPr lang="es-ES"/>
              <a:t>, sino la ONU analiza la tributación personal/individual (¿</a:t>
            </a:r>
            <a:r>
              <a:rPr lang="es-ES" i="1"/>
              <a:t>Dónde debería tributar un empleado cuando ha elegido un acuerdo de trabajo remoto transfronterizo</a:t>
            </a:r>
            <a:r>
              <a:rPr lang="es-ES"/>
              <a:t>?) </a:t>
            </a:r>
          </a:p>
          <a:p>
            <a:pPr marL="990600" lvl="1" indent="-285750" algn="just">
              <a:spcBef>
                <a:spcPts val="1200"/>
              </a:spcBef>
              <a:spcAft>
                <a:spcPts val="600"/>
              </a:spcAft>
              <a:buFont typeface="Arial" panose="020B0604020202020204" pitchFamily="34" charset="0"/>
              <a:buChar char="•"/>
            </a:pPr>
            <a:r>
              <a:rPr lang="es-ES"/>
              <a:t>Propone agregar </a:t>
            </a:r>
            <a:r>
              <a:rPr lang="es-ES" b="1"/>
              <a:t>nuevas cláusulas opcionales al modelo de CDI </a:t>
            </a:r>
            <a:r>
              <a:rPr lang="es-ES"/>
              <a:t>(Artículos 15 y 23) para regular específicamente los acuerdos de trabajo remoto cuando un empleado ha elegido trabajar en un país distinto de aquel en el que está empleado.</a:t>
            </a:r>
          </a:p>
          <a:p>
            <a:pPr marL="990600" lvl="1" indent="-285750" algn="just">
              <a:spcBef>
                <a:spcPts val="1200"/>
              </a:spcBef>
              <a:spcAft>
                <a:spcPts val="600"/>
              </a:spcAft>
              <a:buFont typeface="Arial" panose="020B0604020202020204" pitchFamily="34" charset="0"/>
              <a:buChar char="•"/>
            </a:pPr>
            <a:r>
              <a:rPr lang="es-ES"/>
              <a:t> No hay recomendaciones o modificaciones aun.</a:t>
            </a:r>
            <a:endParaRPr lang="es-ES" dirty="0"/>
          </a:p>
        </p:txBody>
      </p:sp>
    </p:spTree>
    <p:extLst>
      <p:ext uri="{BB962C8B-B14F-4D97-AF65-F5344CB8AC3E}">
        <p14:creationId xmlns:p14="http://schemas.microsoft.com/office/powerpoint/2010/main" val="22275965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5</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2. Breve repaso de la regulación en Argentina</a:t>
            </a:r>
            <a:endParaRPr lang="es-AR" dirty="0"/>
          </a:p>
        </p:txBody>
      </p:sp>
      <p:sp>
        <p:nvSpPr>
          <p:cNvPr id="4" name="Content Placeholder 8">
            <a:extLst>
              <a:ext uri="{FF2B5EF4-FFF2-40B4-BE49-F238E27FC236}">
                <a16:creationId xmlns:a16="http://schemas.microsoft.com/office/drawing/2014/main" id="{6383DC9B-8096-4790-8516-93E7F8D00875}"/>
              </a:ext>
            </a:extLst>
          </p:cNvPr>
          <p:cNvSpPr txBox="1">
            <a:spLocks/>
          </p:cNvSpPr>
          <p:nvPr/>
        </p:nvSpPr>
        <p:spPr bwMode="gray">
          <a:xfrm>
            <a:off x="711932" y="1228336"/>
            <a:ext cx="9874787" cy="4976084"/>
          </a:xfrm>
          <a:prstGeom prst="rect">
            <a:avLst/>
          </a:prstGeom>
        </p:spPr>
        <p:txBody>
          <a:bodyPr vert="horz" lIns="0" tIns="0" rIns="0" bIns="0" rtlCol="0" anchor="t" anchorCtr="0">
            <a:noAutofit/>
          </a:bodyPr>
          <a:lstStyle>
            <a:lvl1pPr marL="0" indent="0" algn="l" defTabSz="1043056" rtl="0" eaLnBrk="1" latinLnBrk="0" hangingPunct="1">
              <a:spcBef>
                <a:spcPts val="0"/>
              </a:spcBef>
              <a:spcAft>
                <a:spcPts val="500"/>
              </a:spcAft>
              <a:buFont typeface="Arial" pitchFamily="34" charset="0"/>
              <a:buNone/>
              <a:defRPr sz="1000" kern="1200">
                <a:solidFill>
                  <a:schemeClr val="tx1"/>
                </a:solidFill>
                <a:latin typeface="EYInterstate Light" pitchFamily="2" charset="0"/>
                <a:ea typeface="+mn-ea"/>
                <a:cs typeface="+mn-cs"/>
              </a:defRPr>
            </a:lvl1pPr>
            <a:lvl2pPr marL="0" indent="0" algn="l" defTabSz="1043056" rtl="0" eaLnBrk="1" latinLnBrk="0" hangingPunct="1">
              <a:spcBef>
                <a:spcPts val="200"/>
              </a:spcBef>
              <a:spcAft>
                <a:spcPts val="500"/>
              </a:spcAft>
              <a:buFontTx/>
              <a:buNone/>
              <a:defRPr sz="1400" b="1" kern="1200">
                <a:solidFill>
                  <a:schemeClr val="tx1"/>
                </a:solidFill>
                <a:latin typeface="EYInterstate" pitchFamily="2" charset="0"/>
                <a:ea typeface="+mn-ea"/>
                <a:cs typeface="+mn-cs"/>
              </a:defRPr>
            </a:lvl2pPr>
            <a:lvl3pPr marL="0" indent="0" algn="l" defTabSz="1043056" rtl="0" eaLnBrk="1" latinLnBrk="0" hangingPunct="1">
              <a:spcBef>
                <a:spcPts val="200"/>
              </a:spcBef>
              <a:spcAft>
                <a:spcPts val="500"/>
              </a:spcAft>
              <a:buFontTx/>
              <a:buNone/>
              <a:defRPr sz="1200" b="1" kern="1200">
                <a:solidFill>
                  <a:schemeClr val="accent1"/>
                </a:solidFill>
                <a:latin typeface="EYInterstate" pitchFamily="2" charset="0"/>
                <a:ea typeface="+mn-ea"/>
                <a:cs typeface="+mn-cs"/>
              </a:defRPr>
            </a:lvl3pPr>
            <a:lvl4pPr marL="177800" indent="-1778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4pPr>
            <a:lvl5pPr marL="342900" indent="-1651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lvl="2" algn="just">
              <a:spcBef>
                <a:spcPts val="0"/>
              </a:spcBef>
              <a:spcAft>
                <a:spcPts val="0"/>
              </a:spcAft>
              <a:buClr>
                <a:srgbClr val="FFEB2C"/>
              </a:buClr>
              <a:buSzPct val="75000"/>
              <a:defRPr/>
            </a:pPr>
            <a:r>
              <a:rPr lang="es-AR" sz="1800" dirty="0">
                <a:solidFill>
                  <a:schemeClr val="bg1"/>
                </a:solidFill>
                <a:latin typeface="EYInterstate Light" panose="02000506000000020004" pitchFamily="2" charset="0"/>
              </a:rPr>
              <a:t>Actualmente:</a:t>
            </a:r>
          </a:p>
          <a:p>
            <a:pPr marL="3175" lvl="1">
              <a:lnSpc>
                <a:spcPct val="85000"/>
              </a:lnSpc>
              <a:spcBef>
                <a:spcPts val="0"/>
              </a:spcBef>
              <a:buClr>
                <a:srgbClr val="FFEB2C"/>
              </a:buClr>
              <a:buSzPct val="70000"/>
              <a:tabLst>
                <a:tab pos="719138" algn="l"/>
              </a:tabLst>
              <a:defRPr/>
            </a:pPr>
            <a:endParaRPr lang="es-AR" sz="1600" dirty="0">
              <a:solidFill>
                <a:schemeClr val="bg1"/>
              </a:solidFill>
              <a:latin typeface="EYInterstate Light" pitchFamily="2" charset="0"/>
            </a:endParaRPr>
          </a:p>
          <a:p>
            <a:pPr marL="358775" lvl="1" indent="-355600" algn="just">
              <a:lnSpc>
                <a:spcPct val="85000"/>
              </a:lnSpc>
              <a:spcBef>
                <a:spcPts val="0"/>
              </a:spcBef>
              <a:buClr>
                <a:srgbClr val="FFEB2C"/>
              </a:buClr>
              <a:buSzPct val="70000"/>
              <a:buFont typeface="Arial" pitchFamily="34" charset="0"/>
              <a:buChar char="►"/>
              <a:tabLst>
                <a:tab pos="719138" algn="l"/>
              </a:tabLst>
              <a:defRPr/>
            </a:pPr>
            <a:r>
              <a:rPr lang="es-AR" sz="1500" b="0" dirty="0">
                <a:solidFill>
                  <a:schemeClr val="bg1"/>
                </a:solidFill>
                <a:latin typeface="EYInterstate Light" pitchFamily="2" charset="0"/>
              </a:rPr>
              <a:t>Se incluye definición expresa en Ley de Impuesto a las Ganancias (LIG)</a:t>
            </a:r>
          </a:p>
          <a:p>
            <a:pPr marL="358775" lvl="1" indent="-355600" algn="just">
              <a:lnSpc>
                <a:spcPct val="85000"/>
              </a:lnSpc>
              <a:spcBef>
                <a:spcPts val="0"/>
              </a:spcBef>
              <a:buClr>
                <a:srgbClr val="FFEB2C"/>
              </a:buClr>
              <a:buSzPct val="70000"/>
              <a:buFont typeface="Arial" pitchFamily="34" charset="0"/>
              <a:buChar char="►"/>
              <a:tabLst>
                <a:tab pos="719138" algn="l"/>
              </a:tabLst>
              <a:defRPr/>
            </a:pPr>
            <a:endParaRPr lang="es-AR" sz="1600" b="0" dirty="0">
              <a:solidFill>
                <a:schemeClr val="bg1"/>
              </a:solidFill>
              <a:latin typeface="EYInterstate Light" pitchFamily="2" charset="0"/>
            </a:endParaRPr>
          </a:p>
          <a:p>
            <a:pPr algn="just"/>
            <a:r>
              <a:rPr lang="es-AR" sz="1400" b="1" i="1" dirty="0">
                <a:solidFill>
                  <a:schemeClr val="bg1"/>
                </a:solidFill>
              </a:rPr>
              <a:t>Art. 22: </a:t>
            </a:r>
            <a:r>
              <a:rPr lang="es-AR" sz="1400" i="1" dirty="0">
                <a:solidFill>
                  <a:schemeClr val="bg1"/>
                </a:solidFill>
              </a:rPr>
              <a:t>el término “establecimiento permanente” significa un lugar fijo de negocios mediante el cual un sujeto del exterior realiza toda o parte de su actividad.</a:t>
            </a:r>
            <a:endParaRPr lang="es-AR" sz="1400" b="1" i="1" dirty="0">
              <a:solidFill>
                <a:schemeClr val="bg1"/>
              </a:solidFill>
            </a:endParaRPr>
          </a:p>
          <a:p>
            <a:pPr algn="just"/>
            <a:r>
              <a:rPr lang="es-AR" sz="1400" i="1" dirty="0">
                <a:solidFill>
                  <a:schemeClr val="bg1"/>
                </a:solidFill>
              </a:rPr>
              <a:t>El término “establecimiento permanente” comprende en especial:</a:t>
            </a:r>
          </a:p>
          <a:p>
            <a:pPr algn="just"/>
            <a:r>
              <a:rPr lang="es-AR" sz="1400" i="1" dirty="0">
                <a:solidFill>
                  <a:schemeClr val="bg1"/>
                </a:solidFill>
              </a:rPr>
              <a:t>a) una sede de dirección o de administración;</a:t>
            </a:r>
          </a:p>
          <a:p>
            <a:pPr algn="just"/>
            <a:r>
              <a:rPr lang="es-AR" sz="1400" i="1" dirty="0">
                <a:solidFill>
                  <a:schemeClr val="bg1"/>
                </a:solidFill>
              </a:rPr>
              <a:t>b) una sucursal;</a:t>
            </a:r>
          </a:p>
          <a:p>
            <a:pPr algn="just"/>
            <a:r>
              <a:rPr lang="es-AR" sz="1400" i="1" dirty="0">
                <a:solidFill>
                  <a:schemeClr val="bg1"/>
                </a:solidFill>
              </a:rPr>
              <a:t>c) una oficina;</a:t>
            </a:r>
          </a:p>
          <a:p>
            <a:pPr algn="just"/>
            <a:r>
              <a:rPr lang="es-AR" sz="1400" i="1" dirty="0">
                <a:solidFill>
                  <a:schemeClr val="bg1"/>
                </a:solidFill>
              </a:rPr>
              <a:t>d) una fábrica;</a:t>
            </a:r>
          </a:p>
          <a:p>
            <a:pPr algn="just"/>
            <a:r>
              <a:rPr lang="es-AR" sz="1400" i="1" dirty="0">
                <a:solidFill>
                  <a:schemeClr val="bg1"/>
                </a:solidFill>
              </a:rPr>
              <a:t>e) un taller;</a:t>
            </a:r>
          </a:p>
          <a:p>
            <a:pPr algn="just"/>
            <a:r>
              <a:rPr lang="es-AR" sz="1400" i="1" dirty="0">
                <a:solidFill>
                  <a:schemeClr val="bg1"/>
                </a:solidFill>
              </a:rPr>
              <a:t>f) una mina, un pozo de petróleo o de gas, una cantera o cualquier otro lugar relacionado con la exploración, explotación o extracción de recursos naturales incluida la actividad pesquera.</a:t>
            </a:r>
          </a:p>
          <a:p>
            <a:pPr algn="just"/>
            <a:endParaRPr lang="es-AR" sz="1400" i="1" kern="0" dirty="0">
              <a:solidFill>
                <a:schemeClr val="bg1"/>
              </a:solidFill>
            </a:endParaRPr>
          </a:p>
          <a:p>
            <a:pPr marL="358775" lvl="1" indent="-355600" algn="just">
              <a:lnSpc>
                <a:spcPct val="85000"/>
              </a:lnSpc>
              <a:spcBef>
                <a:spcPts val="0"/>
              </a:spcBef>
              <a:buClr>
                <a:srgbClr val="FFEB2C"/>
              </a:buClr>
              <a:buSzPct val="70000"/>
              <a:buFont typeface="Arial" pitchFamily="34" charset="0"/>
              <a:buChar char="►"/>
              <a:tabLst>
                <a:tab pos="719138" algn="l"/>
              </a:tabLst>
              <a:defRPr/>
            </a:pPr>
            <a:r>
              <a:rPr lang="es-AR" sz="1500" b="0" dirty="0">
                <a:solidFill>
                  <a:schemeClr val="bg1"/>
                </a:solidFill>
                <a:latin typeface="EYInterstate Light" pitchFamily="2" charset="0"/>
              </a:rPr>
              <a:t>Mayor estrés en actividades directas / indirectas de no residentes en el país</a:t>
            </a:r>
          </a:p>
          <a:p>
            <a:endParaRPr lang="es-AR" sz="1600" b="1" u="sng" dirty="0">
              <a:solidFill>
                <a:schemeClr val="bg1"/>
              </a:solidFill>
            </a:endParaRPr>
          </a:p>
        </p:txBody>
      </p:sp>
    </p:spTree>
    <p:extLst>
      <p:ext uri="{BB962C8B-B14F-4D97-AF65-F5344CB8AC3E}">
        <p14:creationId xmlns:p14="http://schemas.microsoft.com/office/powerpoint/2010/main" val="15477757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61904B-4D24-7CE6-6D12-0E9D2CDCD26C}"/>
            </a:ext>
          </a:extLst>
        </p:cNvPr>
        <p:cNvGrpSpPr/>
        <p:nvPr/>
      </p:nvGrpSpPr>
      <p:grpSpPr>
        <a:xfrm>
          <a:off x="0" y="0"/>
          <a:ext cx="0" cy="0"/>
          <a:chOff x="0" y="0"/>
          <a:chExt cx="0" cy="0"/>
        </a:xfrm>
      </p:grpSpPr>
      <p:sp>
        <p:nvSpPr>
          <p:cNvPr id="2" name="1 Título">
            <a:extLst>
              <a:ext uri="{FF2B5EF4-FFF2-40B4-BE49-F238E27FC236}">
                <a16:creationId xmlns:a16="http://schemas.microsoft.com/office/drawing/2014/main" id="{D1645D0A-1BD2-D493-F1A7-4C16D894FD92}"/>
              </a:ext>
            </a:extLst>
          </p:cNvPr>
          <p:cNvSpPr>
            <a:spLocks noGrp="1"/>
          </p:cNvSpPr>
          <p:nvPr>
            <p:ph type="title"/>
          </p:nvPr>
        </p:nvSpPr>
        <p:spPr/>
        <p:txBody>
          <a:bodyPr>
            <a:noAutofit/>
          </a:bodyPr>
          <a:lstStyle/>
          <a:p>
            <a:pPr algn="ctr"/>
            <a:r>
              <a:rPr lang="es-ES" sz="1351"/>
              <a:t>Características del home office desde la óptica del EP</a:t>
            </a:r>
            <a:endParaRPr lang="es-AR" sz="1351" dirty="0"/>
          </a:p>
        </p:txBody>
      </p:sp>
      <p:sp>
        <p:nvSpPr>
          <p:cNvPr id="3" name="CuadroTexto 2">
            <a:extLst>
              <a:ext uri="{FF2B5EF4-FFF2-40B4-BE49-F238E27FC236}">
                <a16:creationId xmlns:a16="http://schemas.microsoft.com/office/drawing/2014/main" id="{D864A157-17E1-84B7-6B7F-D63565924615}"/>
              </a:ext>
            </a:extLst>
          </p:cNvPr>
          <p:cNvSpPr txBox="1"/>
          <p:nvPr/>
        </p:nvSpPr>
        <p:spPr>
          <a:xfrm>
            <a:off x="1101861" y="2177361"/>
            <a:ext cx="10452187" cy="5032147"/>
          </a:xfrm>
          <a:prstGeom prst="rect">
            <a:avLst/>
          </a:prstGeom>
          <a:noFill/>
        </p:spPr>
        <p:txBody>
          <a:bodyPr wrap="square">
            <a:spAutoFit/>
          </a:bodyPr>
          <a:lstStyle/>
          <a:p>
            <a:pPr marL="990600" lvl="1" indent="-285750" algn="just">
              <a:spcBef>
                <a:spcPts val="1200"/>
              </a:spcBef>
              <a:spcAft>
                <a:spcPts val="600"/>
              </a:spcAft>
              <a:buFont typeface="Arial" panose="020B0604020202020204" pitchFamily="34" charset="0"/>
              <a:buChar char="•"/>
            </a:pPr>
            <a:r>
              <a:rPr lang="es-ES"/>
              <a:t>¿Existe Place of Business?</a:t>
            </a:r>
          </a:p>
          <a:p>
            <a:pPr marL="990600" lvl="1" indent="-285750" algn="just">
              <a:spcBef>
                <a:spcPts val="1200"/>
              </a:spcBef>
              <a:spcAft>
                <a:spcPts val="600"/>
              </a:spcAft>
              <a:buFont typeface="Arial" panose="020B0604020202020204" pitchFamily="34" charset="0"/>
              <a:buChar char="•"/>
            </a:pPr>
            <a:r>
              <a:rPr lang="es-ES"/>
              <a:t>Actividades que se desarrollan desde el hogar no son muy complejas en cuanto a los materiales y equipos necesarios, es suficiente con internet y una laptop, a lo sumo una impresora y mobiliario simple.</a:t>
            </a:r>
          </a:p>
          <a:p>
            <a:pPr marL="990600" lvl="1" indent="-285750" algn="just">
              <a:spcBef>
                <a:spcPts val="1200"/>
              </a:spcBef>
              <a:spcAft>
                <a:spcPts val="600"/>
              </a:spcAft>
              <a:buFont typeface="Arial" panose="020B0604020202020204" pitchFamily="34" charset="0"/>
              <a:buChar char="•"/>
            </a:pPr>
            <a:r>
              <a:rPr lang="es-ES"/>
              <a:t>Existe fijación material y geográfica, como así también en el tiempo.</a:t>
            </a:r>
          </a:p>
          <a:p>
            <a:pPr marL="990600" lvl="1" indent="-285750" algn="just">
              <a:spcBef>
                <a:spcPts val="1200"/>
              </a:spcBef>
              <a:spcAft>
                <a:spcPts val="600"/>
              </a:spcAft>
              <a:buFont typeface="Arial" panose="020B0604020202020204" pitchFamily="34" charset="0"/>
              <a:buChar char="•"/>
            </a:pPr>
            <a:r>
              <a:rPr lang="es-ES"/>
              <a:t>Resulta dudoso que el hogar esté a “disposición” de la empresa y que por su intermedio la empresa desarrolle su actividad (excepto que sea el propio sujeto del exterior).</a:t>
            </a:r>
          </a:p>
          <a:p>
            <a:pPr marL="990600" lvl="1" indent="-285750" algn="just">
              <a:spcBef>
                <a:spcPts val="1200"/>
              </a:spcBef>
              <a:spcAft>
                <a:spcPts val="600"/>
              </a:spcAft>
              <a:buFont typeface="Arial" panose="020B0604020202020204" pitchFamily="34" charset="0"/>
              <a:buChar char="•"/>
            </a:pPr>
            <a:r>
              <a:rPr lang="es-ES"/>
              <a:t>La relación contractual o circunstancias fácticas deberían indicar que la Empresa es la que impone que el trabajador desarrolle sus tareas desde su hogar. </a:t>
            </a:r>
          </a:p>
          <a:p>
            <a:pPr marL="990600" lvl="1" indent="-285750" algn="just">
              <a:spcBef>
                <a:spcPts val="1200"/>
              </a:spcBef>
              <a:spcAft>
                <a:spcPts val="600"/>
              </a:spcAft>
              <a:buFont typeface="Arial" panose="020B0604020202020204" pitchFamily="34" charset="0"/>
              <a:buChar char="•"/>
            </a:pPr>
            <a:r>
              <a:rPr lang="es-ES"/>
              <a:t>Elección voluntaria del empleado no sería suficiente.</a:t>
            </a:r>
          </a:p>
          <a:p>
            <a:pPr marL="704850" lvl="1" algn="just">
              <a:spcBef>
                <a:spcPts val="1200"/>
              </a:spcBef>
              <a:spcAft>
                <a:spcPts val="600"/>
              </a:spcAft>
            </a:pPr>
            <a:endParaRPr lang="es-ES"/>
          </a:p>
          <a:p>
            <a:pPr marL="990600" lvl="1" indent="-285750" algn="just">
              <a:spcBef>
                <a:spcPts val="1200"/>
              </a:spcBef>
              <a:spcAft>
                <a:spcPts val="600"/>
              </a:spcAft>
              <a:buFont typeface="Arial" panose="020B0604020202020204" pitchFamily="34" charset="0"/>
              <a:buChar char="•"/>
            </a:pPr>
            <a:endParaRPr lang="es-ES"/>
          </a:p>
        </p:txBody>
      </p:sp>
    </p:spTree>
    <p:extLst>
      <p:ext uri="{BB962C8B-B14F-4D97-AF65-F5344CB8AC3E}">
        <p14:creationId xmlns:p14="http://schemas.microsoft.com/office/powerpoint/2010/main" val="25751882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8D1676-61F6-B327-4B6A-D26990920286}"/>
            </a:ext>
          </a:extLst>
        </p:cNvPr>
        <p:cNvGrpSpPr/>
        <p:nvPr/>
      </p:nvGrpSpPr>
      <p:grpSpPr>
        <a:xfrm>
          <a:off x="0" y="0"/>
          <a:ext cx="0" cy="0"/>
          <a:chOff x="0" y="0"/>
          <a:chExt cx="0" cy="0"/>
        </a:xfrm>
      </p:grpSpPr>
      <p:sp>
        <p:nvSpPr>
          <p:cNvPr id="2" name="1 Título">
            <a:extLst>
              <a:ext uri="{FF2B5EF4-FFF2-40B4-BE49-F238E27FC236}">
                <a16:creationId xmlns:a16="http://schemas.microsoft.com/office/drawing/2014/main" id="{BBB08C23-D5F5-6B55-4AFB-8035877374DB}"/>
              </a:ext>
            </a:extLst>
          </p:cNvPr>
          <p:cNvSpPr>
            <a:spLocks noGrp="1"/>
          </p:cNvSpPr>
          <p:nvPr>
            <p:ph type="title"/>
          </p:nvPr>
        </p:nvSpPr>
        <p:spPr/>
        <p:txBody>
          <a:bodyPr>
            <a:noAutofit/>
          </a:bodyPr>
          <a:lstStyle/>
          <a:p>
            <a:pPr algn="ctr"/>
            <a:r>
              <a:rPr lang="es-ES" sz="1351"/>
              <a:t>Jurisprudencia Extranjera</a:t>
            </a:r>
            <a:endParaRPr lang="es-AR" sz="1351" dirty="0"/>
          </a:p>
        </p:txBody>
      </p:sp>
      <p:sp>
        <p:nvSpPr>
          <p:cNvPr id="4" name="CuadroTexto 3">
            <a:extLst>
              <a:ext uri="{FF2B5EF4-FFF2-40B4-BE49-F238E27FC236}">
                <a16:creationId xmlns:a16="http://schemas.microsoft.com/office/drawing/2014/main" id="{DF43DDCC-C3DB-E73C-0FC3-6974E835E94B}"/>
              </a:ext>
            </a:extLst>
          </p:cNvPr>
          <p:cNvSpPr txBox="1"/>
          <p:nvPr/>
        </p:nvSpPr>
        <p:spPr>
          <a:xfrm>
            <a:off x="0" y="2302866"/>
            <a:ext cx="10520413" cy="4401205"/>
          </a:xfrm>
          <a:prstGeom prst="rect">
            <a:avLst/>
          </a:prstGeom>
          <a:noFill/>
        </p:spPr>
        <p:txBody>
          <a:bodyPr wrap="square">
            <a:spAutoFit/>
          </a:bodyPr>
          <a:lstStyle/>
          <a:p>
            <a:pPr marL="704850" lvl="1" algn="just"/>
            <a:r>
              <a:rPr lang="es-ES" b="1"/>
              <a:t>Alemania: </a:t>
            </a:r>
          </a:p>
          <a:p>
            <a:pPr marL="990600" lvl="1" indent="-285750" algn="just">
              <a:buFont typeface="Arial" panose="020B0604020202020204" pitchFamily="34" charset="0"/>
              <a:buChar char="•"/>
            </a:pPr>
            <a:r>
              <a:rPr lang="es-ES"/>
              <a:t>El domcilio no constituye EP en forma automática, debe probarse que está a disposición de la Compañía.</a:t>
            </a:r>
          </a:p>
          <a:p>
            <a:pPr marL="990600" lvl="1" indent="-285750" algn="just">
              <a:buFont typeface="Arial" panose="020B0604020202020204" pitchFamily="34" charset="0"/>
              <a:buChar char="•"/>
            </a:pPr>
            <a:r>
              <a:rPr lang="es-ES"/>
              <a:t>Se requiere que la empresa tenga algún título (propiedad o alquiler) sobre el domicilio.</a:t>
            </a:r>
          </a:p>
          <a:p>
            <a:pPr marL="990600" lvl="1" indent="-285750" algn="just">
              <a:buFont typeface="Arial" panose="020B0604020202020204" pitchFamily="34" charset="0"/>
              <a:buChar char="•"/>
            </a:pPr>
            <a:r>
              <a:rPr lang="es-ES"/>
              <a:t>Aún cuando una empresa exigía que ciertos gerentes debían hacer un lugar en su domicilio para la colocación de equipos, no existía disposición. Se concluyó que los empleados aun podían disponer del resto del inmueble.</a:t>
            </a:r>
          </a:p>
          <a:p>
            <a:pPr marL="990600" lvl="1" indent="-285750" algn="just">
              <a:buFont typeface="Arial" panose="020B0604020202020204" pitchFamily="34" charset="0"/>
              <a:buChar char="•"/>
            </a:pPr>
            <a:r>
              <a:rPr lang="es-ES"/>
              <a:t>Si otros empleados no tienen acceso irrestricto, el inmueble no se encuentra a disposición.</a:t>
            </a:r>
          </a:p>
          <a:p>
            <a:pPr marL="990600" lvl="1" indent="-285750" algn="just">
              <a:buFont typeface="Arial" panose="020B0604020202020204" pitchFamily="34" charset="0"/>
              <a:buChar char="•"/>
            </a:pPr>
            <a:r>
              <a:rPr lang="es-ES"/>
              <a:t>Puede haber disposición si el empleador tiene derecho a acordar o rechazar la posibilidad de que el empleado finalice el home office.</a:t>
            </a:r>
          </a:p>
          <a:p>
            <a:pPr marL="704850" lvl="1" algn="just"/>
            <a:endParaRPr lang="es-ES" b="1"/>
          </a:p>
          <a:p>
            <a:pPr marL="704850" lvl="1" algn="just"/>
            <a:r>
              <a:rPr lang="es-ES" b="1"/>
              <a:t>Canada:</a:t>
            </a:r>
          </a:p>
          <a:p>
            <a:pPr marL="990600" lvl="1" indent="-285750" algn="just">
              <a:buFont typeface="Arial" panose="020B0604020202020204" pitchFamily="34" charset="0"/>
              <a:buChar char="•"/>
            </a:pPr>
            <a:r>
              <a:rPr lang="es-ES"/>
              <a:t>Si la Compañía de seguros empleadora no tiene acceso irrestricto al domicilio, entonces no está a su disposición.</a:t>
            </a:r>
            <a:endParaRPr lang="es-ES" b="1"/>
          </a:p>
          <a:p>
            <a:pPr marL="990600" lvl="1" indent="-285750" algn="just">
              <a:spcBef>
                <a:spcPts val="1200"/>
              </a:spcBef>
              <a:spcAft>
                <a:spcPts val="600"/>
              </a:spcAft>
              <a:buFont typeface="Arial" panose="020B0604020202020204" pitchFamily="34" charset="0"/>
              <a:buChar char="•"/>
            </a:pPr>
            <a:endParaRPr lang="es-ES"/>
          </a:p>
        </p:txBody>
      </p:sp>
    </p:spTree>
    <p:extLst>
      <p:ext uri="{BB962C8B-B14F-4D97-AF65-F5344CB8AC3E}">
        <p14:creationId xmlns:p14="http://schemas.microsoft.com/office/powerpoint/2010/main" val="11419553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651DA-AFC3-D2CA-A705-59951CF9B144}"/>
            </a:ext>
          </a:extLst>
        </p:cNvPr>
        <p:cNvGrpSpPr/>
        <p:nvPr/>
      </p:nvGrpSpPr>
      <p:grpSpPr>
        <a:xfrm>
          <a:off x="0" y="0"/>
          <a:ext cx="0" cy="0"/>
          <a:chOff x="0" y="0"/>
          <a:chExt cx="0" cy="0"/>
        </a:xfrm>
      </p:grpSpPr>
      <p:sp>
        <p:nvSpPr>
          <p:cNvPr id="2" name="1 Título">
            <a:extLst>
              <a:ext uri="{FF2B5EF4-FFF2-40B4-BE49-F238E27FC236}">
                <a16:creationId xmlns:a16="http://schemas.microsoft.com/office/drawing/2014/main" id="{F90DAFDA-0022-7E27-6E44-9451B5CE844D}"/>
              </a:ext>
            </a:extLst>
          </p:cNvPr>
          <p:cNvSpPr>
            <a:spLocks noGrp="1"/>
          </p:cNvSpPr>
          <p:nvPr>
            <p:ph type="title"/>
          </p:nvPr>
        </p:nvSpPr>
        <p:spPr/>
        <p:txBody>
          <a:bodyPr>
            <a:noAutofit/>
          </a:bodyPr>
          <a:lstStyle/>
          <a:p>
            <a:pPr algn="ctr"/>
            <a:r>
              <a:rPr lang="es-ES" sz="1351"/>
              <a:t>Jurisprudencia Extranjera</a:t>
            </a:r>
            <a:endParaRPr lang="es-AR" sz="1351" dirty="0"/>
          </a:p>
        </p:txBody>
      </p:sp>
      <p:sp>
        <p:nvSpPr>
          <p:cNvPr id="3" name="CuadroTexto 2">
            <a:extLst>
              <a:ext uri="{FF2B5EF4-FFF2-40B4-BE49-F238E27FC236}">
                <a16:creationId xmlns:a16="http://schemas.microsoft.com/office/drawing/2014/main" id="{C8260BA3-437E-A247-A0AE-A45BF9255FAE}"/>
              </a:ext>
            </a:extLst>
          </p:cNvPr>
          <p:cNvSpPr txBox="1"/>
          <p:nvPr/>
        </p:nvSpPr>
        <p:spPr>
          <a:xfrm>
            <a:off x="984075" y="1779687"/>
            <a:ext cx="10520413" cy="5632311"/>
          </a:xfrm>
          <a:prstGeom prst="rect">
            <a:avLst/>
          </a:prstGeom>
          <a:noFill/>
        </p:spPr>
        <p:txBody>
          <a:bodyPr wrap="square">
            <a:spAutoFit/>
          </a:bodyPr>
          <a:lstStyle/>
          <a:p>
            <a:pPr marL="704850" lvl="1" algn="just"/>
            <a:r>
              <a:rPr lang="es-ES" b="1"/>
              <a:t>Austria: </a:t>
            </a:r>
          </a:p>
          <a:p>
            <a:pPr marL="990600" lvl="1" indent="-285750" algn="just">
              <a:buFont typeface="Arial" panose="020B0604020202020204" pitchFamily="34" charset="0"/>
              <a:buChar char="•"/>
            </a:pPr>
            <a:r>
              <a:rPr lang="es-ES"/>
              <a:t>Pre. 2017 se entendía que el home office era POB.</a:t>
            </a:r>
          </a:p>
          <a:p>
            <a:pPr marL="990600" lvl="1" indent="-285750" algn="just">
              <a:buFont typeface="Arial" panose="020B0604020202020204" pitchFamily="34" charset="0"/>
              <a:buChar char="•"/>
            </a:pPr>
            <a:r>
              <a:rPr lang="es-ES"/>
              <a:t>Luego de modificaciones a comentarios de la OCDE, se requiere disposición, traducida de la imposición contractual o de facto como lugar de trabajo. </a:t>
            </a:r>
          </a:p>
          <a:p>
            <a:pPr marL="990600" lvl="1" indent="-285750" algn="just">
              <a:buFont typeface="Arial" panose="020B0604020202020204" pitchFamily="34" charset="0"/>
              <a:buChar char="•"/>
            </a:pPr>
            <a:r>
              <a:rPr lang="es-ES"/>
              <a:t>También es relevante el pedido de reintegro de costos y gastos.</a:t>
            </a:r>
          </a:p>
          <a:p>
            <a:pPr marL="990600" lvl="1" indent="-285750" algn="just">
              <a:buFont typeface="Arial" panose="020B0604020202020204" pitchFamily="34" charset="0"/>
              <a:buChar char="•"/>
            </a:pPr>
            <a:r>
              <a:rPr lang="es-ES"/>
              <a:t>Publicidad frente a clientes del uso del hogar como lugar de trabajo.</a:t>
            </a:r>
          </a:p>
          <a:p>
            <a:pPr marL="990600" lvl="1" indent="-285750" algn="just">
              <a:buFont typeface="Arial" panose="020B0604020202020204" pitchFamily="34" charset="0"/>
              <a:buChar char="•"/>
            </a:pPr>
            <a:endParaRPr lang="es-ES"/>
          </a:p>
          <a:p>
            <a:pPr marL="704850" lvl="1" algn="just"/>
            <a:r>
              <a:rPr lang="es-ES" b="1"/>
              <a:t>España: </a:t>
            </a:r>
            <a:r>
              <a:rPr lang="es-ES"/>
              <a:t>En un caso que analizó no existía PE por cuanto:</a:t>
            </a:r>
            <a:endParaRPr lang="es-ES" b="1"/>
          </a:p>
          <a:p>
            <a:pPr marL="990600" lvl="1" indent="-285750" algn="just">
              <a:buFont typeface="Arial" panose="020B0604020202020204" pitchFamily="34" charset="0"/>
              <a:buChar char="•"/>
            </a:pPr>
            <a:r>
              <a:rPr lang="es-ES"/>
              <a:t>No se pidió al empleado que trabaje desde su domicilio.</a:t>
            </a:r>
          </a:p>
          <a:p>
            <a:pPr marL="990600" lvl="1" indent="-285750" algn="just">
              <a:buFont typeface="Arial" panose="020B0604020202020204" pitchFamily="34" charset="0"/>
              <a:buChar char="•"/>
            </a:pPr>
            <a:r>
              <a:rPr lang="es-ES"/>
              <a:t>No le proveyó el domicilio.</a:t>
            </a:r>
          </a:p>
          <a:p>
            <a:pPr marL="990600" lvl="1" indent="-285750" algn="just">
              <a:buFont typeface="Arial" panose="020B0604020202020204" pitchFamily="34" charset="0"/>
              <a:buChar char="•"/>
            </a:pPr>
            <a:r>
              <a:rPr lang="es-ES"/>
              <a:t>No le reintegró costos o gastos.</a:t>
            </a:r>
          </a:p>
          <a:p>
            <a:pPr marL="704850" lvl="1" algn="just"/>
            <a:endParaRPr lang="es-ES"/>
          </a:p>
          <a:p>
            <a:pPr marL="704850" lvl="1" algn="just"/>
            <a:r>
              <a:rPr lang="es-ES" b="1"/>
              <a:t>Noruega: </a:t>
            </a:r>
          </a:p>
          <a:p>
            <a:pPr marL="990600" lvl="1" indent="-285750" algn="just">
              <a:buFont typeface="Arial" panose="020B0604020202020204" pitchFamily="34" charset="0"/>
              <a:buChar char="•"/>
            </a:pPr>
            <a:r>
              <a:rPr lang="es-ES"/>
              <a:t>Empleado de empresa sueca recibía en su domicilio en noruega potenciales clientes.</a:t>
            </a:r>
          </a:p>
          <a:p>
            <a:pPr marL="990600" lvl="1" indent="-285750" algn="just">
              <a:buFont typeface="Arial" panose="020B0604020202020204" pitchFamily="34" charset="0"/>
              <a:buChar char="•"/>
            </a:pPr>
            <a:r>
              <a:rPr lang="es-ES"/>
              <a:t>El contrato de trabajo le imponía trabajar desde su hogar.</a:t>
            </a:r>
          </a:p>
          <a:p>
            <a:pPr marL="990600" lvl="1" indent="-285750" algn="just">
              <a:buFont typeface="Arial" panose="020B0604020202020204" pitchFamily="34" charset="0"/>
              <a:buChar char="•"/>
            </a:pPr>
            <a:r>
              <a:rPr lang="es-ES"/>
              <a:t>Se le hacían reintegros.</a:t>
            </a:r>
          </a:p>
          <a:p>
            <a:pPr marL="990600" lvl="1" indent="-285750" algn="just">
              <a:buFont typeface="Arial" panose="020B0604020202020204" pitchFamily="34" charset="0"/>
              <a:buChar char="•"/>
            </a:pPr>
            <a:r>
              <a:rPr lang="es-ES"/>
              <a:t>Se modificó luego el contrato pero la Justicia se basó en la realidad económica.</a:t>
            </a:r>
          </a:p>
          <a:p>
            <a:pPr marL="704850" lvl="1" algn="just"/>
            <a:endParaRPr lang="es-ES" b="1"/>
          </a:p>
          <a:p>
            <a:pPr marL="990600" lvl="1" indent="-285750" algn="just">
              <a:buFont typeface="Arial" panose="020B0604020202020204" pitchFamily="34" charset="0"/>
              <a:buChar char="•"/>
            </a:pPr>
            <a:endParaRPr lang="es-ES"/>
          </a:p>
          <a:p>
            <a:pPr marL="704850" lvl="1" algn="just"/>
            <a:endParaRPr lang="es-ES"/>
          </a:p>
        </p:txBody>
      </p:sp>
    </p:spTree>
    <p:extLst>
      <p:ext uri="{BB962C8B-B14F-4D97-AF65-F5344CB8AC3E}">
        <p14:creationId xmlns:p14="http://schemas.microsoft.com/office/powerpoint/2010/main" val="28700023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9E5EEE-A605-EDD2-EFFC-9A66A922962D}"/>
            </a:ext>
          </a:extLst>
        </p:cNvPr>
        <p:cNvGrpSpPr/>
        <p:nvPr/>
      </p:nvGrpSpPr>
      <p:grpSpPr>
        <a:xfrm>
          <a:off x="0" y="0"/>
          <a:ext cx="0" cy="0"/>
          <a:chOff x="0" y="0"/>
          <a:chExt cx="0" cy="0"/>
        </a:xfrm>
      </p:grpSpPr>
      <p:sp>
        <p:nvSpPr>
          <p:cNvPr id="2" name="1 Título">
            <a:extLst>
              <a:ext uri="{FF2B5EF4-FFF2-40B4-BE49-F238E27FC236}">
                <a16:creationId xmlns:a16="http://schemas.microsoft.com/office/drawing/2014/main" id="{D44075A0-9FD7-8255-D3C1-6723AD39DBD8}"/>
              </a:ext>
            </a:extLst>
          </p:cNvPr>
          <p:cNvSpPr>
            <a:spLocks noGrp="1"/>
          </p:cNvSpPr>
          <p:nvPr>
            <p:ph type="title"/>
          </p:nvPr>
        </p:nvSpPr>
        <p:spPr/>
        <p:txBody>
          <a:bodyPr>
            <a:noAutofit/>
          </a:bodyPr>
          <a:lstStyle/>
          <a:p>
            <a:pPr algn="ctr"/>
            <a:r>
              <a:rPr lang="es-ES" sz="1351"/>
              <a:t>Jurisprudencia Extranjera</a:t>
            </a:r>
            <a:endParaRPr lang="es-AR" sz="1351" dirty="0"/>
          </a:p>
        </p:txBody>
      </p:sp>
      <p:sp>
        <p:nvSpPr>
          <p:cNvPr id="4" name="CuadroTexto 3">
            <a:extLst>
              <a:ext uri="{FF2B5EF4-FFF2-40B4-BE49-F238E27FC236}">
                <a16:creationId xmlns:a16="http://schemas.microsoft.com/office/drawing/2014/main" id="{86443256-FB60-55B8-5FF2-326DBA29B0A9}"/>
              </a:ext>
            </a:extLst>
          </p:cNvPr>
          <p:cNvSpPr txBox="1"/>
          <p:nvPr/>
        </p:nvSpPr>
        <p:spPr>
          <a:xfrm>
            <a:off x="937366" y="1727692"/>
            <a:ext cx="10520413" cy="6309420"/>
          </a:xfrm>
          <a:prstGeom prst="rect">
            <a:avLst/>
          </a:prstGeom>
          <a:noFill/>
        </p:spPr>
        <p:txBody>
          <a:bodyPr wrap="square">
            <a:spAutoFit/>
          </a:bodyPr>
          <a:lstStyle/>
          <a:p>
            <a:pPr marL="704850" lvl="1" algn="just"/>
            <a:r>
              <a:rPr lang="es-ES" sz="1600" b="1"/>
              <a:t>Dinamarca:</a:t>
            </a:r>
          </a:p>
          <a:p>
            <a:pPr marL="704850" lvl="1" algn="just"/>
            <a:endParaRPr lang="es-ES" sz="1600" b="1"/>
          </a:p>
          <a:p>
            <a:pPr marL="704850" lvl="1" algn="just"/>
            <a:r>
              <a:rPr lang="es-ES" sz="1600" b="1"/>
              <a:t>Caso 1 (26/04/2022): </a:t>
            </a:r>
          </a:p>
          <a:p>
            <a:pPr marL="990600" lvl="1" indent="-285750" algn="just">
              <a:buFont typeface="Arial" panose="020B0604020202020204" pitchFamily="34" charset="0"/>
              <a:buChar char="•"/>
            </a:pPr>
            <a:r>
              <a:rPr lang="es-ES" sz="1600"/>
              <a:t>Empresa Alemana con empleado de ventas en Dinamarca.</a:t>
            </a:r>
          </a:p>
          <a:p>
            <a:pPr marL="990600" lvl="1" indent="-285750" algn="just">
              <a:buFont typeface="Arial" panose="020B0604020202020204" pitchFamily="34" charset="0"/>
              <a:buChar char="•"/>
            </a:pPr>
            <a:r>
              <a:rPr lang="es-ES" sz="1600"/>
              <a:t>El empleado obtuvo conformidad del empleador.</a:t>
            </a:r>
          </a:p>
          <a:p>
            <a:pPr marL="990600" lvl="1" indent="-285750" algn="just">
              <a:buFont typeface="Arial" panose="020B0604020202020204" pitchFamily="34" charset="0"/>
              <a:buChar char="•"/>
            </a:pPr>
            <a:r>
              <a:rPr lang="es-ES" sz="1600"/>
              <a:t>50/60% del tiempo laboral fuera de Dinamarca, 5% de su tiempo lo dedicaba al mercado danés.</a:t>
            </a:r>
          </a:p>
          <a:p>
            <a:pPr marL="990600" lvl="1" indent="-285750" algn="just">
              <a:buFont typeface="Arial" panose="020B0604020202020204" pitchFamily="34" charset="0"/>
              <a:buChar char="•"/>
            </a:pPr>
            <a:r>
              <a:rPr lang="es-ES" sz="1600"/>
              <a:t>La autoridad danesa concluye que </a:t>
            </a:r>
            <a:r>
              <a:rPr lang="es-ES" sz="1600" b="1"/>
              <a:t>existe EP </a:t>
            </a:r>
            <a:r>
              <a:rPr lang="es-ES" sz="1600"/>
              <a:t>porque hay un interés comercial de tener una persona en dinamarca, cerca del domicilio de clientes y, además, se le requirió desarrollar el mercado danés.</a:t>
            </a:r>
          </a:p>
          <a:p>
            <a:pPr marL="704850" lvl="1" algn="just"/>
            <a:endParaRPr lang="es-ES" sz="1600"/>
          </a:p>
          <a:p>
            <a:pPr marL="704850" lvl="1" algn="just"/>
            <a:r>
              <a:rPr lang="es-ES" sz="1600" b="1"/>
              <a:t>Caso 2 (22/03/2022).</a:t>
            </a:r>
          </a:p>
          <a:p>
            <a:pPr marL="704850" lvl="1" algn="just"/>
            <a:r>
              <a:rPr lang="es-ES" sz="1600" b="1"/>
              <a:t> </a:t>
            </a:r>
          </a:p>
          <a:p>
            <a:pPr marL="990600" lvl="1" indent="-285750" algn="just">
              <a:buFont typeface="Arial" panose="020B0604020202020204" pitchFamily="34" charset="0"/>
              <a:buChar char="•"/>
            </a:pPr>
            <a:r>
              <a:rPr lang="es-ES" sz="1600" b="1"/>
              <a:t> </a:t>
            </a:r>
            <a:r>
              <a:rPr lang="es-ES" sz="1600"/>
              <a:t>Empelado danés de compañía suiza que por razones personales decidió trabajar desde Dinamarca.</a:t>
            </a:r>
          </a:p>
          <a:p>
            <a:pPr marL="990600" lvl="1" indent="-285750" algn="just">
              <a:buFont typeface="Arial" panose="020B0604020202020204" pitchFamily="34" charset="0"/>
              <a:buChar char="•"/>
            </a:pPr>
            <a:r>
              <a:rPr lang="es-ES" sz="1600"/>
              <a:t>Su cargo era de CFO y era miembro del directorio.</a:t>
            </a:r>
          </a:p>
          <a:p>
            <a:pPr marL="990600" lvl="1" indent="-285750" algn="just">
              <a:buFont typeface="Arial" panose="020B0604020202020204" pitchFamily="34" charset="0"/>
              <a:buChar char="•"/>
            </a:pPr>
            <a:r>
              <a:rPr lang="es-ES" sz="1600"/>
              <a:t>Generaba información para la toma de decisiones.</a:t>
            </a:r>
          </a:p>
          <a:p>
            <a:pPr marL="990600" lvl="1" indent="-285750" algn="just">
              <a:buFont typeface="Arial" panose="020B0604020202020204" pitchFamily="34" charset="0"/>
              <a:buChar char="•"/>
            </a:pPr>
            <a:r>
              <a:rPr lang="es-ES" sz="1600"/>
              <a:t>Trabajaba 3 días en Suiza y 2 en Dinamarca en idénticas tareas, aunque las decisiones del </a:t>
            </a:r>
          </a:p>
          <a:p>
            <a:pPr marL="704850" lvl="1" algn="just"/>
            <a:r>
              <a:rPr lang="es-ES" sz="1600"/>
              <a:t>Directorio eran en Suiza.</a:t>
            </a:r>
          </a:p>
          <a:p>
            <a:pPr marL="990600" lvl="1" indent="-285750" algn="just">
              <a:buFont typeface="Arial" panose="020B0604020202020204" pitchFamily="34" charset="0"/>
              <a:buChar char="•"/>
            </a:pPr>
            <a:r>
              <a:rPr lang="es-ES" sz="1600" b="1"/>
              <a:t>No hay EP </a:t>
            </a:r>
            <a:r>
              <a:rPr lang="es-ES" sz="1600"/>
              <a:t>porque no realizaba tareas de ventas y las decisiones estratégicas eran en Suiza.</a:t>
            </a:r>
          </a:p>
          <a:p>
            <a:pPr marL="990600" lvl="1" indent="-285750" algn="just">
              <a:buFont typeface="Arial" panose="020B0604020202020204" pitchFamily="34" charset="0"/>
              <a:buChar char="•"/>
            </a:pPr>
            <a:endParaRPr lang="es-ES" sz="1600"/>
          </a:p>
          <a:p>
            <a:pPr marL="704850" lvl="1" algn="just"/>
            <a:r>
              <a:rPr lang="es-ES" sz="1600" b="1"/>
              <a:t>Caso 3 (22/03/2022). </a:t>
            </a:r>
            <a:r>
              <a:rPr lang="es-ES" sz="1600"/>
              <a:t>No hay EP de empresa noruega, por cuanto los dos empleados decidieron por razones </a:t>
            </a:r>
          </a:p>
          <a:p>
            <a:pPr marL="704850" lvl="1" algn="just"/>
            <a:r>
              <a:rPr lang="es-ES" sz="1600"/>
              <a:t>personales radicarse en Dinamarca, realizan trabajos internos y no hay ventas.</a:t>
            </a:r>
          </a:p>
          <a:p>
            <a:pPr marL="990600" lvl="1" indent="-285750" algn="just">
              <a:buFont typeface="Arial" panose="020B0604020202020204" pitchFamily="34" charset="0"/>
              <a:buChar char="•"/>
            </a:pPr>
            <a:endParaRPr lang="es-ES" sz="1600"/>
          </a:p>
          <a:p>
            <a:pPr marL="990600" lvl="1" indent="-285750" algn="just">
              <a:buFont typeface="Arial" panose="020B0604020202020204" pitchFamily="34" charset="0"/>
              <a:buChar char="•"/>
            </a:pPr>
            <a:endParaRPr lang="es-ES" sz="1600"/>
          </a:p>
          <a:p>
            <a:pPr marL="990600" lvl="1" indent="-285750" algn="just">
              <a:buFont typeface="Arial" panose="020B0604020202020204" pitchFamily="34" charset="0"/>
              <a:buChar char="•"/>
            </a:pPr>
            <a:endParaRPr lang="es-ES" sz="1600"/>
          </a:p>
          <a:p>
            <a:pPr marL="704850" lvl="1" algn="just"/>
            <a:endParaRPr lang="es-ES" b="1"/>
          </a:p>
          <a:p>
            <a:pPr marL="704850" lvl="1" algn="just"/>
            <a:endParaRPr lang="es-ES"/>
          </a:p>
        </p:txBody>
      </p:sp>
    </p:spTree>
    <p:extLst>
      <p:ext uri="{BB962C8B-B14F-4D97-AF65-F5344CB8AC3E}">
        <p14:creationId xmlns:p14="http://schemas.microsoft.com/office/powerpoint/2010/main" val="16401167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3629C-6577-B299-7BFD-7564E171A058}"/>
            </a:ext>
          </a:extLst>
        </p:cNvPr>
        <p:cNvGrpSpPr/>
        <p:nvPr/>
      </p:nvGrpSpPr>
      <p:grpSpPr>
        <a:xfrm>
          <a:off x="0" y="0"/>
          <a:ext cx="0" cy="0"/>
          <a:chOff x="0" y="0"/>
          <a:chExt cx="0" cy="0"/>
        </a:xfrm>
      </p:grpSpPr>
      <p:sp>
        <p:nvSpPr>
          <p:cNvPr id="2" name="1 Título">
            <a:extLst>
              <a:ext uri="{FF2B5EF4-FFF2-40B4-BE49-F238E27FC236}">
                <a16:creationId xmlns:a16="http://schemas.microsoft.com/office/drawing/2014/main" id="{754CBE90-EA64-563D-CEFC-54655D5C4C04}"/>
              </a:ext>
            </a:extLst>
          </p:cNvPr>
          <p:cNvSpPr>
            <a:spLocks noGrp="1"/>
          </p:cNvSpPr>
          <p:nvPr>
            <p:ph type="title"/>
          </p:nvPr>
        </p:nvSpPr>
        <p:spPr/>
        <p:txBody>
          <a:bodyPr>
            <a:noAutofit/>
          </a:bodyPr>
          <a:lstStyle/>
          <a:p>
            <a:pPr algn="ctr"/>
            <a:r>
              <a:rPr lang="es-ES" sz="1351"/>
              <a:t>Conclusiones</a:t>
            </a:r>
            <a:endParaRPr lang="es-AR" sz="1351" dirty="0"/>
          </a:p>
        </p:txBody>
      </p:sp>
      <p:sp>
        <p:nvSpPr>
          <p:cNvPr id="3" name="CuadroTexto 2">
            <a:extLst>
              <a:ext uri="{FF2B5EF4-FFF2-40B4-BE49-F238E27FC236}">
                <a16:creationId xmlns:a16="http://schemas.microsoft.com/office/drawing/2014/main" id="{2AE1474B-C5DE-FD4B-3844-0CEB17B53647}"/>
              </a:ext>
            </a:extLst>
          </p:cNvPr>
          <p:cNvSpPr txBox="1"/>
          <p:nvPr/>
        </p:nvSpPr>
        <p:spPr>
          <a:xfrm>
            <a:off x="1270947" y="1690041"/>
            <a:ext cx="10410065" cy="5447645"/>
          </a:xfrm>
          <a:prstGeom prst="rect">
            <a:avLst/>
          </a:prstGeom>
          <a:noFill/>
        </p:spPr>
        <p:txBody>
          <a:bodyPr wrap="square">
            <a:spAutoFit/>
          </a:bodyPr>
          <a:lstStyle/>
          <a:p>
            <a:pPr marL="1162050" lvl="1" indent="-457200" algn="just">
              <a:buFont typeface="Wingdings" panose="05000000000000000000" pitchFamily="2" charset="2"/>
              <a:buChar char="q"/>
            </a:pPr>
            <a:r>
              <a:rPr lang="es-ES" sz="2800"/>
              <a:t>Se valora: </a:t>
            </a:r>
          </a:p>
          <a:p>
            <a:pPr marL="1162050" lvl="1" indent="-457200" algn="just">
              <a:buFont typeface="Wingdings" panose="05000000000000000000" pitchFamily="2" charset="2"/>
              <a:buChar char="q"/>
            </a:pPr>
            <a:endParaRPr lang="es-ES" sz="2800"/>
          </a:p>
          <a:p>
            <a:pPr marL="1162050" lvl="1" indent="-457200" algn="just">
              <a:buFont typeface="Wingdings" panose="05000000000000000000" pitchFamily="2" charset="2"/>
              <a:buChar char="§"/>
            </a:pPr>
            <a:r>
              <a:rPr lang="es-ES" sz="2400"/>
              <a:t>Imposición de la obligación de trabajar desde el domicilio.</a:t>
            </a:r>
          </a:p>
          <a:p>
            <a:pPr marL="1162050" lvl="1" indent="-457200" algn="just">
              <a:buFont typeface="Wingdings" panose="05000000000000000000" pitchFamily="2" charset="2"/>
              <a:buChar char="§"/>
            </a:pPr>
            <a:r>
              <a:rPr lang="es-ES" sz="2400"/>
              <a:t>Reintegro de gastos.</a:t>
            </a:r>
          </a:p>
          <a:p>
            <a:pPr marL="1162050" lvl="1" indent="-457200" algn="just">
              <a:buFont typeface="Wingdings" panose="05000000000000000000" pitchFamily="2" charset="2"/>
              <a:buChar char="§"/>
            </a:pPr>
            <a:r>
              <a:rPr lang="es-ES" sz="2400"/>
              <a:t>Rol de ventas/trabajos internos.</a:t>
            </a:r>
          </a:p>
          <a:p>
            <a:pPr marL="1162050" lvl="1" indent="-457200" algn="just">
              <a:buFont typeface="Wingdings" panose="05000000000000000000" pitchFamily="2" charset="2"/>
              <a:buChar char="§"/>
            </a:pPr>
            <a:r>
              <a:rPr lang="es-ES" sz="2400"/>
              <a:t>Cantidad de tiempo en la oficina.</a:t>
            </a:r>
          </a:p>
          <a:p>
            <a:pPr marL="1162050" lvl="1" indent="-457200" algn="just">
              <a:buFont typeface="Wingdings" panose="05000000000000000000" pitchFamily="2" charset="2"/>
              <a:buChar char="§"/>
            </a:pPr>
            <a:r>
              <a:rPr lang="es-ES" sz="2400"/>
              <a:t>Decisión personal</a:t>
            </a:r>
          </a:p>
          <a:p>
            <a:pPr marL="990600" lvl="1" indent="-285750" algn="just">
              <a:buFont typeface="Arial" panose="020B0604020202020204" pitchFamily="34" charset="0"/>
              <a:buChar char="•"/>
            </a:pPr>
            <a:endParaRPr lang="es-ES" sz="2400"/>
          </a:p>
          <a:p>
            <a:pPr marL="1162050" lvl="1" indent="-457200" algn="just">
              <a:buFont typeface="Wingdings" panose="05000000000000000000" pitchFamily="2" charset="2"/>
              <a:buChar char="q"/>
            </a:pPr>
            <a:r>
              <a:rPr lang="es-ES" sz="2800"/>
              <a:t>Atención con el caso del EP Servicios </a:t>
            </a:r>
          </a:p>
          <a:p>
            <a:pPr marL="704850" lvl="1" algn="just"/>
            <a:endParaRPr lang="es-ES" sz="2800"/>
          </a:p>
          <a:p>
            <a:pPr marL="1162050" lvl="1" indent="-457200" algn="just">
              <a:buFont typeface="Wingdings" panose="05000000000000000000" pitchFamily="2" charset="2"/>
              <a:buChar char="q"/>
            </a:pPr>
            <a:r>
              <a:rPr lang="es-ES" sz="2800"/>
              <a:t>Clave: ¿Tareas preparatorias o auxiliares? ¿Atribución de </a:t>
            </a:r>
          </a:p>
          <a:p>
            <a:pPr marL="704850" lvl="1" algn="just"/>
            <a:r>
              <a:rPr lang="es-ES" sz="2800"/>
              <a:t>beneficios?</a:t>
            </a:r>
          </a:p>
          <a:p>
            <a:pPr marL="704850" lvl="1" algn="just"/>
            <a:endParaRPr lang="es-ES" b="1"/>
          </a:p>
          <a:p>
            <a:pPr marL="704850" lvl="1" algn="just"/>
            <a:endParaRPr lang="es-ES"/>
          </a:p>
        </p:txBody>
      </p:sp>
    </p:spTree>
    <p:extLst>
      <p:ext uri="{BB962C8B-B14F-4D97-AF65-F5344CB8AC3E}">
        <p14:creationId xmlns:p14="http://schemas.microsoft.com/office/powerpoint/2010/main" val="5635076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C83A94-3C34-EC6A-8303-9788A6C79348}"/>
            </a:ext>
          </a:extLst>
        </p:cNvPr>
        <p:cNvGrpSpPr/>
        <p:nvPr/>
      </p:nvGrpSpPr>
      <p:grpSpPr>
        <a:xfrm>
          <a:off x="0" y="0"/>
          <a:ext cx="0" cy="0"/>
          <a:chOff x="0" y="0"/>
          <a:chExt cx="0" cy="0"/>
        </a:xfrm>
      </p:grpSpPr>
      <p:sp>
        <p:nvSpPr>
          <p:cNvPr id="2" name="1 Título">
            <a:extLst>
              <a:ext uri="{FF2B5EF4-FFF2-40B4-BE49-F238E27FC236}">
                <a16:creationId xmlns:a16="http://schemas.microsoft.com/office/drawing/2014/main" id="{21FF19B7-67B5-C987-673C-B165450A9E6C}"/>
              </a:ext>
            </a:extLst>
          </p:cNvPr>
          <p:cNvSpPr>
            <a:spLocks noGrp="1"/>
          </p:cNvSpPr>
          <p:nvPr>
            <p:ph type="title"/>
          </p:nvPr>
        </p:nvSpPr>
        <p:spPr/>
        <p:txBody>
          <a:bodyPr>
            <a:noAutofit/>
          </a:bodyPr>
          <a:lstStyle/>
          <a:p>
            <a:pPr algn="ctr"/>
            <a:r>
              <a:rPr lang="es-ES" sz="1351"/>
              <a:t>Preguntas</a:t>
            </a:r>
            <a:endParaRPr lang="es-AR" sz="1351" dirty="0"/>
          </a:p>
        </p:txBody>
      </p:sp>
    </p:spTree>
    <p:extLst>
      <p:ext uri="{BB962C8B-B14F-4D97-AF65-F5344CB8AC3E}">
        <p14:creationId xmlns:p14="http://schemas.microsoft.com/office/powerpoint/2010/main" val="447861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6</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2. Breve repaso de la regulación en Argentina</a:t>
            </a:r>
            <a:endParaRPr lang="es-AR" dirty="0"/>
          </a:p>
        </p:txBody>
      </p:sp>
      <p:sp>
        <p:nvSpPr>
          <p:cNvPr id="6" name="Content Placeholder 8">
            <a:extLst>
              <a:ext uri="{FF2B5EF4-FFF2-40B4-BE49-F238E27FC236}">
                <a16:creationId xmlns:a16="http://schemas.microsoft.com/office/drawing/2014/main" id="{56859ACF-3371-4C09-9A24-057870B4C921}"/>
              </a:ext>
            </a:extLst>
          </p:cNvPr>
          <p:cNvSpPr txBox="1">
            <a:spLocks/>
          </p:cNvSpPr>
          <p:nvPr/>
        </p:nvSpPr>
        <p:spPr bwMode="gray">
          <a:xfrm>
            <a:off x="762000" y="1189699"/>
            <a:ext cx="10515600" cy="4976084"/>
          </a:xfrm>
          <a:prstGeom prst="rect">
            <a:avLst/>
          </a:prstGeom>
        </p:spPr>
        <p:txBody>
          <a:bodyPr vert="horz" lIns="0" tIns="0" rIns="0" bIns="0" rtlCol="0" anchor="t" anchorCtr="0">
            <a:noAutofit/>
          </a:bodyPr>
          <a:lstStyle>
            <a:lvl1pPr marL="0" indent="0" algn="l" defTabSz="1043056" rtl="0" eaLnBrk="1" latinLnBrk="0" hangingPunct="1">
              <a:spcBef>
                <a:spcPts val="0"/>
              </a:spcBef>
              <a:spcAft>
                <a:spcPts val="500"/>
              </a:spcAft>
              <a:buFont typeface="Arial" pitchFamily="34" charset="0"/>
              <a:buNone/>
              <a:defRPr sz="1000" kern="1200">
                <a:solidFill>
                  <a:schemeClr val="tx1"/>
                </a:solidFill>
                <a:latin typeface="EYInterstate Light" pitchFamily="2" charset="0"/>
                <a:ea typeface="+mn-ea"/>
                <a:cs typeface="+mn-cs"/>
              </a:defRPr>
            </a:lvl1pPr>
            <a:lvl2pPr marL="0" indent="0" algn="l" defTabSz="1043056" rtl="0" eaLnBrk="1" latinLnBrk="0" hangingPunct="1">
              <a:spcBef>
                <a:spcPts val="200"/>
              </a:spcBef>
              <a:spcAft>
                <a:spcPts val="500"/>
              </a:spcAft>
              <a:buFontTx/>
              <a:buNone/>
              <a:defRPr sz="1400" b="1" kern="1200">
                <a:solidFill>
                  <a:schemeClr val="tx1"/>
                </a:solidFill>
                <a:latin typeface="EYInterstate" pitchFamily="2" charset="0"/>
                <a:ea typeface="+mn-ea"/>
                <a:cs typeface="+mn-cs"/>
              </a:defRPr>
            </a:lvl2pPr>
            <a:lvl3pPr marL="0" indent="0" algn="l" defTabSz="1043056" rtl="0" eaLnBrk="1" latinLnBrk="0" hangingPunct="1">
              <a:spcBef>
                <a:spcPts val="200"/>
              </a:spcBef>
              <a:spcAft>
                <a:spcPts val="500"/>
              </a:spcAft>
              <a:buFontTx/>
              <a:buNone/>
              <a:defRPr sz="1200" b="1" kern="1200">
                <a:solidFill>
                  <a:schemeClr val="accent1"/>
                </a:solidFill>
                <a:latin typeface="EYInterstate" pitchFamily="2" charset="0"/>
                <a:ea typeface="+mn-ea"/>
                <a:cs typeface="+mn-cs"/>
              </a:defRPr>
            </a:lvl3pPr>
            <a:lvl4pPr marL="177800" indent="-1778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4pPr>
            <a:lvl5pPr marL="342900" indent="-165100" algn="l" defTabSz="1043056" rtl="0" eaLnBrk="1" latinLnBrk="0" hangingPunct="1">
              <a:spcBef>
                <a:spcPts val="0"/>
              </a:spcBef>
              <a:spcAft>
                <a:spcPts val="500"/>
              </a:spcAft>
              <a:buSzPct val="75000"/>
              <a:buFont typeface="Arial" pitchFamily="34" charset="0"/>
              <a:buChar char="►"/>
              <a:defRPr sz="1000" kern="1200">
                <a:solidFill>
                  <a:schemeClr val="tx1"/>
                </a:solidFill>
                <a:latin typeface="EYInterstate Light" pitchFamily="2" charset="0"/>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3175" lvl="1">
              <a:lnSpc>
                <a:spcPct val="85000"/>
              </a:lnSpc>
              <a:spcBef>
                <a:spcPts val="0"/>
              </a:spcBef>
              <a:buClr>
                <a:srgbClr val="FFEB2C"/>
              </a:buClr>
              <a:buSzPct val="70000"/>
              <a:tabLst>
                <a:tab pos="719138" algn="l"/>
              </a:tabLst>
              <a:defRPr/>
            </a:pPr>
            <a:endParaRPr lang="es-AR" sz="1600" b="0" dirty="0">
              <a:solidFill>
                <a:schemeClr val="bg1"/>
              </a:solidFill>
              <a:latin typeface="EYInterstate Light" pitchFamily="2" charset="0"/>
            </a:endParaRPr>
          </a:p>
          <a:p>
            <a:pPr marL="358775" lvl="1" indent="-355600" algn="just">
              <a:lnSpc>
                <a:spcPct val="85000"/>
              </a:lnSpc>
              <a:spcBef>
                <a:spcPts val="0"/>
              </a:spcBef>
              <a:buClr>
                <a:srgbClr val="FFEB2C"/>
              </a:buClr>
              <a:buSzPct val="70000"/>
              <a:buFont typeface="Arial" pitchFamily="34" charset="0"/>
              <a:buChar char="►"/>
              <a:tabLst>
                <a:tab pos="719138" algn="l"/>
              </a:tabLst>
              <a:defRPr/>
            </a:pPr>
            <a:r>
              <a:rPr lang="es-ES" sz="1500" b="0" dirty="0">
                <a:solidFill>
                  <a:schemeClr val="bg1"/>
                </a:solidFill>
                <a:latin typeface="EYInterstate Light" pitchFamily="2" charset="0"/>
              </a:rPr>
              <a:t>Decreto reglamentario: sujeto del exterior puede tener uno o más establecimientos permanentes en el país, y a la vez actuar en carácter de beneficiario del exterior. </a:t>
            </a:r>
          </a:p>
          <a:p>
            <a:pPr marL="358775" lvl="1" indent="-355600" algn="just">
              <a:lnSpc>
                <a:spcPct val="85000"/>
              </a:lnSpc>
              <a:spcBef>
                <a:spcPts val="0"/>
              </a:spcBef>
              <a:buClr>
                <a:srgbClr val="FFEB2C"/>
              </a:buClr>
              <a:buSzPct val="70000"/>
              <a:buFont typeface="Arial" pitchFamily="34" charset="0"/>
              <a:buChar char="►"/>
              <a:tabLst>
                <a:tab pos="719138" algn="l"/>
              </a:tabLst>
              <a:defRPr/>
            </a:pPr>
            <a:endParaRPr lang="es-ES" sz="1500" b="0" dirty="0">
              <a:solidFill>
                <a:schemeClr val="bg1"/>
              </a:solidFill>
              <a:latin typeface="EYInterstate Light" pitchFamily="2" charset="0"/>
            </a:endParaRPr>
          </a:p>
          <a:p>
            <a:pPr marL="358775" lvl="1" indent="-355600" algn="just">
              <a:lnSpc>
                <a:spcPct val="85000"/>
              </a:lnSpc>
              <a:spcBef>
                <a:spcPts val="0"/>
              </a:spcBef>
              <a:buClr>
                <a:srgbClr val="FFEB2C"/>
              </a:buClr>
              <a:buSzPct val="70000"/>
              <a:buFont typeface="Arial" pitchFamily="34" charset="0"/>
              <a:buChar char="►"/>
              <a:tabLst>
                <a:tab pos="719138" algn="l"/>
              </a:tabLst>
              <a:defRPr/>
            </a:pPr>
            <a:r>
              <a:rPr lang="es-AR" sz="1500" b="0" dirty="0">
                <a:solidFill>
                  <a:schemeClr val="bg1"/>
                </a:solidFill>
                <a:latin typeface="EYInterstate Light" pitchFamily="2" charset="0"/>
              </a:rPr>
              <a:t>La definición se basa en la noción prevista en el art. 5 del modelo de convenio para evitar la doble imposición sobre la renta y el patrimonio de la Organización para el Desarrollo y la Cooperación Económicos (Modelo OCDE), pero con matices propios de la convención modelo de las Naciones Unidas sobre la doble tributación entre países desarrollados y países en desarrollo (Modelo ONU) y contemplando las recomendaciones de informe final de la acción 7 del plan de acción contra la erosión de la base imponible y el traslado de beneficios (BEPS).</a:t>
            </a:r>
          </a:p>
          <a:p>
            <a:pPr marL="358775" lvl="1" indent="-355600" algn="just">
              <a:lnSpc>
                <a:spcPct val="85000"/>
              </a:lnSpc>
              <a:spcBef>
                <a:spcPts val="0"/>
              </a:spcBef>
              <a:buClr>
                <a:srgbClr val="FFEB2C"/>
              </a:buClr>
              <a:buSzPct val="70000"/>
              <a:buFont typeface="Arial" pitchFamily="34" charset="0"/>
              <a:buChar char="►"/>
              <a:tabLst>
                <a:tab pos="719138" algn="l"/>
              </a:tabLst>
              <a:defRPr/>
            </a:pPr>
            <a:endParaRPr lang="es-AR" sz="1500" b="0" dirty="0">
              <a:solidFill>
                <a:schemeClr val="bg1"/>
              </a:solidFill>
              <a:latin typeface="EYInterstate Light" pitchFamily="2" charset="0"/>
            </a:endParaRPr>
          </a:p>
          <a:p>
            <a:pPr marL="358775" lvl="1" indent="-355600" algn="just">
              <a:lnSpc>
                <a:spcPct val="85000"/>
              </a:lnSpc>
              <a:spcBef>
                <a:spcPts val="0"/>
              </a:spcBef>
              <a:buClr>
                <a:srgbClr val="FFEB2C"/>
              </a:buClr>
              <a:buSzPct val="70000"/>
              <a:buFont typeface="Arial" pitchFamily="34" charset="0"/>
              <a:buChar char="►"/>
              <a:tabLst>
                <a:tab pos="719138" algn="l"/>
              </a:tabLst>
              <a:defRPr/>
            </a:pPr>
            <a:r>
              <a:rPr lang="es-AR" sz="1500" b="0" dirty="0">
                <a:solidFill>
                  <a:schemeClr val="bg1"/>
                </a:solidFill>
                <a:latin typeface="EYInterstate Light" pitchFamily="2" charset="0"/>
              </a:rPr>
              <a:t>La comunidad internacional no ha culminado con la discusión relativa a la aplicación del concepto de establecimiento permanente a la economía digital. </a:t>
            </a:r>
          </a:p>
          <a:p>
            <a:pPr marL="358775" lvl="1" indent="-355600">
              <a:lnSpc>
                <a:spcPct val="85000"/>
              </a:lnSpc>
              <a:spcBef>
                <a:spcPts val="0"/>
              </a:spcBef>
              <a:buClr>
                <a:srgbClr val="FFEB2C"/>
              </a:buClr>
              <a:buSzPct val="70000"/>
              <a:buFont typeface="Arial" pitchFamily="34" charset="0"/>
              <a:buChar char="►"/>
              <a:tabLst>
                <a:tab pos="719138" algn="l"/>
              </a:tabLst>
              <a:defRPr/>
            </a:pPr>
            <a:endParaRPr lang="es-AR" sz="1500" b="0" dirty="0">
              <a:solidFill>
                <a:schemeClr val="bg1"/>
              </a:solidFill>
              <a:latin typeface="EYInterstate Light" pitchFamily="2" charset="0"/>
            </a:endParaRPr>
          </a:p>
        </p:txBody>
      </p:sp>
    </p:spTree>
    <p:extLst>
      <p:ext uri="{BB962C8B-B14F-4D97-AF65-F5344CB8AC3E}">
        <p14:creationId xmlns:p14="http://schemas.microsoft.com/office/powerpoint/2010/main" val="20988289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7</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3. Explicación de las diferencias entre la LIG, modelo OCDE y Convenios suscriptos por Argentina</a:t>
            </a:r>
            <a:endParaRPr lang="es-AR" dirty="0"/>
          </a:p>
        </p:txBody>
      </p:sp>
      <p:sp>
        <p:nvSpPr>
          <p:cNvPr id="8" name="Rectangle 7">
            <a:extLst>
              <a:ext uri="{FF2B5EF4-FFF2-40B4-BE49-F238E27FC236}">
                <a16:creationId xmlns:a16="http://schemas.microsoft.com/office/drawing/2014/main" id="{15894B35-19F7-46B0-B51C-5070A276F683}"/>
              </a:ext>
            </a:extLst>
          </p:cNvPr>
          <p:cNvSpPr/>
          <p:nvPr/>
        </p:nvSpPr>
        <p:spPr>
          <a:xfrm>
            <a:off x="617222" y="1415111"/>
            <a:ext cx="10971527" cy="4286815"/>
          </a:xfrm>
          <a:prstGeom prst="rect">
            <a:avLst/>
          </a:prstGeom>
        </p:spPr>
        <p:txBody>
          <a:bodyPr wrap="square">
            <a:spAutoFit/>
          </a:bodyPr>
          <a:lstStyle/>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r>
              <a:rPr lang="es-AR" sz="1600" dirty="0">
                <a:solidFill>
                  <a:schemeClr val="bg1"/>
                </a:solidFill>
                <a:latin typeface="EYInterstate Light" pitchFamily="2" charset="0"/>
              </a:rPr>
              <a:t>En el art. 22 de la LIG se establece: </a:t>
            </a:r>
            <a:r>
              <a:rPr lang="es-AR" sz="1600" i="1" dirty="0">
                <a:solidFill>
                  <a:schemeClr val="bg1"/>
                </a:solidFill>
                <a:latin typeface="EYInterstate Light" pitchFamily="2" charset="0"/>
              </a:rPr>
              <a:t>"A los efectos de esta ley, el término establecimiento permanente significa un lugar fijo de negocios mediante el cual un sujeto del exterior realiza toda o parte de su actividad"</a:t>
            </a:r>
            <a:r>
              <a:rPr lang="es-AR" sz="1600" dirty="0">
                <a:solidFill>
                  <a:schemeClr val="bg1"/>
                </a:solidFill>
                <a:latin typeface="EYInterstate Light" pitchFamily="2" charset="0"/>
              </a:rPr>
              <a:t>.</a:t>
            </a:r>
          </a:p>
          <a:p>
            <a:pPr marL="3175" lvl="1" algn="just" defTabSz="1043056">
              <a:lnSpc>
                <a:spcPct val="85000"/>
              </a:lnSpc>
              <a:spcAft>
                <a:spcPts val="500"/>
              </a:spcAft>
              <a:buClr>
                <a:srgbClr val="FFEB2C"/>
              </a:buClr>
              <a:buSzPct val="70000"/>
              <a:tabLst>
                <a:tab pos="719138" algn="l"/>
              </a:tabLst>
              <a:defRPr/>
            </a:pPr>
            <a:endParaRPr lang="es-AR" sz="1500" dirty="0">
              <a:solidFill>
                <a:schemeClr val="bg1"/>
              </a:solidFill>
              <a:latin typeface="EYInterstate Light" pitchFamily="2" charset="0"/>
            </a:endParaRPr>
          </a:p>
          <a:p>
            <a:pPr marL="3175" lvl="1" algn="just" defTabSz="1043056">
              <a:lnSpc>
                <a:spcPct val="85000"/>
              </a:lnSpc>
              <a:spcAft>
                <a:spcPts val="500"/>
              </a:spcAft>
              <a:buClr>
                <a:srgbClr val="FFEB2C"/>
              </a:buClr>
              <a:buSzPct val="70000"/>
              <a:tabLst>
                <a:tab pos="719138" algn="l"/>
              </a:tabLst>
              <a:defRPr/>
            </a:pPr>
            <a:endParaRPr lang="es-AR" sz="1500" dirty="0">
              <a:solidFill>
                <a:schemeClr val="bg1"/>
              </a:solidFill>
              <a:latin typeface="EYInterstate Light" pitchFamily="2" charset="0"/>
            </a:endParaRPr>
          </a:p>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r>
              <a:rPr lang="es-AR" sz="1600" dirty="0">
                <a:solidFill>
                  <a:schemeClr val="bg1"/>
                </a:solidFill>
                <a:latin typeface="EYInterstate Light" pitchFamily="2" charset="0"/>
              </a:rPr>
              <a:t>Si bien la definición es similar a la del art. 5 del Modelo OCDE, este último se refiere a la existencia de un lugar fijo de negocios mediante el cual una empresa realiza toda o parte de su actividad. Es decir que el alcance en la legislación doméstica es más amplio, ya que refiere a un sujeto del exterior. </a:t>
            </a:r>
          </a:p>
          <a:p>
            <a:pPr marL="3175" lvl="1" algn="just" defTabSz="1043056">
              <a:lnSpc>
                <a:spcPct val="85000"/>
              </a:lnSpc>
              <a:spcAft>
                <a:spcPts val="500"/>
              </a:spcAft>
              <a:buClr>
                <a:srgbClr val="FFEB2C"/>
              </a:buClr>
              <a:buSzPct val="70000"/>
              <a:tabLst>
                <a:tab pos="719138" algn="l"/>
              </a:tabLst>
              <a:defRPr/>
            </a:pPr>
            <a:endParaRPr lang="es-AR" sz="1600" dirty="0">
              <a:solidFill>
                <a:schemeClr val="bg1"/>
              </a:solidFill>
              <a:latin typeface="EYInterstate Light" pitchFamily="2" charset="0"/>
            </a:endParaRPr>
          </a:p>
          <a:p>
            <a:pPr marL="3175" lvl="1" algn="just" defTabSz="1043056">
              <a:lnSpc>
                <a:spcPct val="85000"/>
              </a:lnSpc>
              <a:spcAft>
                <a:spcPts val="500"/>
              </a:spcAft>
              <a:buClr>
                <a:srgbClr val="FFEB2C"/>
              </a:buClr>
              <a:buSzPct val="70000"/>
              <a:tabLst>
                <a:tab pos="719138" algn="l"/>
              </a:tabLst>
              <a:defRPr/>
            </a:pPr>
            <a:endParaRPr lang="es-AR" sz="1600" dirty="0">
              <a:solidFill>
                <a:schemeClr val="bg1"/>
              </a:solidFill>
              <a:latin typeface="EYInterstate Light" pitchFamily="2" charset="0"/>
            </a:endParaRPr>
          </a:p>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r>
              <a:rPr lang="es-AR" sz="1600" dirty="0">
                <a:solidFill>
                  <a:schemeClr val="bg1"/>
                </a:solidFill>
                <a:latin typeface="EYInterstate Light" pitchFamily="2" charset="0"/>
              </a:rPr>
              <a:t>Si bien no hay una definición clara acerca de lo que se entiende por “lugar fijo de negocios”, la doctrina y el análisis de los comentarios al Modelo OCDE, receptados en su mayoría por el Modelo ONU, nos ayudan a lograr un mejor entendimiento del tema. </a:t>
            </a:r>
          </a:p>
          <a:p>
            <a:pPr marL="3175" lvl="1" algn="just" defTabSz="1043056">
              <a:lnSpc>
                <a:spcPct val="85000"/>
              </a:lnSpc>
              <a:spcAft>
                <a:spcPts val="500"/>
              </a:spcAft>
              <a:buClr>
                <a:srgbClr val="FFEB2C"/>
              </a:buClr>
              <a:buSzPct val="70000"/>
              <a:tabLst>
                <a:tab pos="719138" algn="l"/>
              </a:tabLst>
              <a:defRPr/>
            </a:pPr>
            <a:endParaRPr lang="es-AR" sz="1600" dirty="0">
              <a:solidFill>
                <a:schemeClr val="bg1"/>
              </a:solidFill>
              <a:latin typeface="EYInterstate Light" pitchFamily="2" charset="0"/>
            </a:endParaRPr>
          </a:p>
          <a:p>
            <a:pPr marL="3175" lvl="1" algn="just" defTabSz="1043056">
              <a:lnSpc>
                <a:spcPct val="85000"/>
              </a:lnSpc>
              <a:spcAft>
                <a:spcPts val="500"/>
              </a:spcAft>
              <a:buClr>
                <a:srgbClr val="FFEB2C"/>
              </a:buClr>
              <a:buSzPct val="70000"/>
              <a:tabLst>
                <a:tab pos="719138" algn="l"/>
              </a:tabLst>
              <a:defRPr/>
            </a:pPr>
            <a:endParaRPr lang="es-AR" sz="1600" dirty="0">
              <a:solidFill>
                <a:schemeClr val="bg1"/>
              </a:solidFill>
              <a:latin typeface="EYInterstate Light" pitchFamily="2" charset="0"/>
            </a:endParaRPr>
          </a:p>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r>
              <a:rPr lang="es-AR" sz="1600" dirty="0">
                <a:solidFill>
                  <a:schemeClr val="bg1"/>
                </a:solidFill>
                <a:latin typeface="EYInterstate Light" pitchFamily="2" charset="0"/>
              </a:rPr>
              <a:t>Se han previsto como condiciones para la existencia de un lugar fijo de negocios, la presencia de instalaciones, o en algunos casos, maquinaria o equipo, en un lugar determinado y con cierto grado de permanencia. </a:t>
            </a:r>
          </a:p>
          <a:p>
            <a:endParaRPr lang="es-AR" sz="1500" dirty="0">
              <a:solidFill>
                <a:schemeClr val="bg1"/>
              </a:solidFill>
              <a:latin typeface="EYInterstate Light" pitchFamily="2" charset="0"/>
            </a:endParaRPr>
          </a:p>
        </p:txBody>
      </p:sp>
    </p:spTree>
    <p:extLst>
      <p:ext uri="{BB962C8B-B14F-4D97-AF65-F5344CB8AC3E}">
        <p14:creationId xmlns:p14="http://schemas.microsoft.com/office/powerpoint/2010/main" val="5794053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8</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3. Explicación de las diferencias entre la LIG, modelo OCDE y Convenios suscriptos por Argentina</a:t>
            </a:r>
            <a:endParaRPr lang="es-AR" dirty="0"/>
          </a:p>
        </p:txBody>
      </p:sp>
      <p:sp>
        <p:nvSpPr>
          <p:cNvPr id="6" name="Rectangle 5">
            <a:extLst>
              <a:ext uri="{FF2B5EF4-FFF2-40B4-BE49-F238E27FC236}">
                <a16:creationId xmlns:a16="http://schemas.microsoft.com/office/drawing/2014/main" id="{3056A8B8-80C2-4A7C-AB24-53E1D361C6F0}"/>
              </a:ext>
            </a:extLst>
          </p:cNvPr>
          <p:cNvSpPr/>
          <p:nvPr/>
        </p:nvSpPr>
        <p:spPr>
          <a:xfrm>
            <a:off x="609600" y="1322737"/>
            <a:ext cx="10979150" cy="4291431"/>
          </a:xfrm>
          <a:prstGeom prst="rect">
            <a:avLst/>
          </a:prstGeom>
        </p:spPr>
        <p:txBody>
          <a:bodyPr wrap="square">
            <a:spAutoFit/>
          </a:bodyPr>
          <a:lstStyle/>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r>
              <a:rPr lang="es-AR" sz="1600" dirty="0">
                <a:solidFill>
                  <a:schemeClr val="bg1"/>
                </a:solidFill>
                <a:latin typeface="EYInterstate Light" pitchFamily="2" charset="0"/>
              </a:rPr>
              <a:t>Para que se configure un establecimiento permanente el sujeto del exterior debe ejercer sus actividades comerciales total o parcialmente a través de él y se deben llevar a cabo con regularidad. </a:t>
            </a:r>
          </a:p>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endParaRPr lang="es-AR" sz="1600" dirty="0">
              <a:solidFill>
                <a:schemeClr val="bg1"/>
              </a:solidFill>
              <a:latin typeface="EYInterstate Light" pitchFamily="2" charset="0"/>
            </a:endParaRPr>
          </a:p>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endParaRPr lang="es-AR" sz="1600" dirty="0">
              <a:solidFill>
                <a:schemeClr val="bg1"/>
              </a:solidFill>
              <a:latin typeface="EYInterstate Light" pitchFamily="2" charset="0"/>
            </a:endParaRPr>
          </a:p>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r>
              <a:rPr lang="es-AR" sz="1600" dirty="0">
                <a:solidFill>
                  <a:schemeClr val="bg1"/>
                </a:solidFill>
                <a:latin typeface="EYInterstate Light" pitchFamily="2" charset="0"/>
              </a:rPr>
              <a:t>Se considera que un establecimiento permanente comienza a existir desde el momento en el que el sujeto del exterior inicia sus actividades en un lugar fijo de negocios y deja de existir cuando cesa la actividad realizada a través de él.</a:t>
            </a:r>
          </a:p>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endParaRPr lang="es-AR" sz="1600" dirty="0">
              <a:solidFill>
                <a:schemeClr val="bg1"/>
              </a:solidFill>
              <a:latin typeface="EYInterstate Light" pitchFamily="2" charset="0"/>
            </a:endParaRPr>
          </a:p>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endParaRPr lang="es-AR" sz="1600" dirty="0">
              <a:solidFill>
                <a:schemeClr val="bg1"/>
              </a:solidFill>
              <a:latin typeface="EYInterstate Light" pitchFamily="2" charset="0"/>
            </a:endParaRPr>
          </a:p>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r>
              <a:rPr lang="es-AR" sz="1600" dirty="0">
                <a:solidFill>
                  <a:schemeClr val="bg1"/>
                </a:solidFill>
                <a:latin typeface="EYInterstate Light" pitchFamily="2" charset="0"/>
              </a:rPr>
              <a:t>La configuración de un establecimiento permanente en la Argentina implica que se tributará de la forma en que lo realiza aquel sujeto que es considerado residente en el país (renta mundial). </a:t>
            </a:r>
          </a:p>
          <a:p>
            <a:pPr marL="3175" lvl="1" algn="just" defTabSz="1043056">
              <a:lnSpc>
                <a:spcPct val="85000"/>
              </a:lnSpc>
              <a:spcAft>
                <a:spcPts val="500"/>
              </a:spcAft>
              <a:buClr>
                <a:srgbClr val="FFEB2C"/>
              </a:buClr>
              <a:buSzPct val="70000"/>
              <a:tabLst>
                <a:tab pos="719138" algn="l"/>
              </a:tabLst>
              <a:defRPr/>
            </a:pPr>
            <a:endParaRPr lang="es-AR" sz="1600" dirty="0">
              <a:solidFill>
                <a:schemeClr val="bg1"/>
              </a:solidFill>
              <a:latin typeface="EYInterstate Light" pitchFamily="2" charset="0"/>
            </a:endParaRPr>
          </a:p>
          <a:p>
            <a:pPr marL="3175" lvl="1" algn="just" defTabSz="1043056">
              <a:lnSpc>
                <a:spcPct val="85000"/>
              </a:lnSpc>
              <a:spcAft>
                <a:spcPts val="500"/>
              </a:spcAft>
              <a:buClr>
                <a:srgbClr val="FFEB2C"/>
              </a:buClr>
              <a:buSzPct val="70000"/>
              <a:tabLst>
                <a:tab pos="719138" algn="l"/>
              </a:tabLst>
              <a:defRPr/>
            </a:pPr>
            <a:endParaRPr lang="es-AR" sz="1600" dirty="0">
              <a:solidFill>
                <a:schemeClr val="bg1"/>
              </a:solidFill>
              <a:latin typeface="EYInterstate Light" pitchFamily="2" charset="0"/>
            </a:endParaRPr>
          </a:p>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r>
              <a:rPr lang="es-AR" sz="1600" dirty="0">
                <a:solidFill>
                  <a:schemeClr val="bg1"/>
                </a:solidFill>
                <a:latin typeface="EYInterstate Light" pitchFamily="2" charset="0"/>
              </a:rPr>
              <a:t>En los convenios para evitar la doble imposición el objeto es asignar al Estado fuente la jurisdicción tributaria para gravar de forma ilimitada la renta obtenida por una empresa residente del otro Estado contratante a través del establecimiento permanente. </a:t>
            </a:r>
          </a:p>
          <a:p>
            <a:pPr marL="3175" lvl="1" algn="just" defTabSz="1043056">
              <a:lnSpc>
                <a:spcPct val="85000"/>
              </a:lnSpc>
              <a:spcAft>
                <a:spcPts val="500"/>
              </a:spcAft>
              <a:buClr>
                <a:srgbClr val="FFEB2C"/>
              </a:buClr>
              <a:buSzPct val="70000"/>
              <a:tabLst>
                <a:tab pos="719138" algn="l"/>
              </a:tabLst>
              <a:defRPr/>
            </a:pPr>
            <a:endParaRPr lang="es-AR" sz="1600" dirty="0">
              <a:solidFill>
                <a:schemeClr val="bg1"/>
              </a:solidFill>
              <a:latin typeface="EYInterstate Light" pitchFamily="2" charset="0"/>
            </a:endParaRPr>
          </a:p>
        </p:txBody>
      </p:sp>
    </p:spTree>
    <p:extLst>
      <p:ext uri="{BB962C8B-B14F-4D97-AF65-F5344CB8AC3E}">
        <p14:creationId xmlns:p14="http://schemas.microsoft.com/office/powerpoint/2010/main" val="1855045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D008B38-6B97-41DC-B2A1-47D0B00B18F5}"/>
              </a:ext>
            </a:extLst>
          </p:cNvPr>
          <p:cNvSpPr>
            <a:spLocks noGrp="1"/>
          </p:cNvSpPr>
          <p:nvPr>
            <p:ph type="sldNum" sz="quarter" idx="12"/>
          </p:nvPr>
        </p:nvSpPr>
        <p:spPr/>
        <p:txBody>
          <a:bodyPr/>
          <a:lstStyle/>
          <a:p>
            <a:r>
              <a:rPr lang="en-GB"/>
              <a:t>Page </a:t>
            </a:r>
            <a:fld id="{F1BC30E3-FFE5-4B91-AA19-87A149EBB9EE}" type="slidenum">
              <a:rPr smtClean="0"/>
              <a:pPr/>
              <a:t>9</a:t>
            </a:fld>
            <a:endParaRPr dirty="0"/>
          </a:p>
        </p:txBody>
      </p:sp>
      <p:sp>
        <p:nvSpPr>
          <p:cNvPr id="7" name="Title 1">
            <a:extLst>
              <a:ext uri="{FF2B5EF4-FFF2-40B4-BE49-F238E27FC236}">
                <a16:creationId xmlns:a16="http://schemas.microsoft.com/office/drawing/2014/main" id="{55AF229E-AD0A-44F9-BD70-7E8FE41CAB8C}"/>
              </a:ext>
            </a:extLst>
          </p:cNvPr>
          <p:cNvSpPr>
            <a:spLocks noGrp="1"/>
          </p:cNvSpPr>
          <p:nvPr>
            <p:ph type="title"/>
          </p:nvPr>
        </p:nvSpPr>
        <p:spPr>
          <a:xfrm>
            <a:off x="609600" y="293688"/>
            <a:ext cx="10979150" cy="590550"/>
          </a:xfrm>
        </p:spPr>
        <p:txBody>
          <a:bodyPr/>
          <a:lstStyle/>
          <a:p>
            <a:r>
              <a:rPr lang="es-AR" sz="2400" b="1" kern="0" dirty="0">
                <a:latin typeface="EYInterstate Light" pitchFamily="2" charset="0"/>
              </a:rPr>
              <a:t>3. Explicación de las diferencias entre la LIG, modelo OCDE y Convenios suscriptos por Argentina</a:t>
            </a:r>
            <a:endParaRPr lang="es-AR" dirty="0"/>
          </a:p>
        </p:txBody>
      </p:sp>
      <p:sp>
        <p:nvSpPr>
          <p:cNvPr id="8" name="Rectangle 7">
            <a:extLst>
              <a:ext uri="{FF2B5EF4-FFF2-40B4-BE49-F238E27FC236}">
                <a16:creationId xmlns:a16="http://schemas.microsoft.com/office/drawing/2014/main" id="{19CF0BC1-7A4D-42B2-91F2-349DF23D29D9}"/>
              </a:ext>
            </a:extLst>
          </p:cNvPr>
          <p:cNvSpPr/>
          <p:nvPr/>
        </p:nvSpPr>
        <p:spPr>
          <a:xfrm>
            <a:off x="617222" y="1456333"/>
            <a:ext cx="10963905" cy="4239109"/>
          </a:xfrm>
          <a:prstGeom prst="rect">
            <a:avLst/>
          </a:prstGeom>
        </p:spPr>
        <p:txBody>
          <a:bodyPr wrap="square">
            <a:spAutoFit/>
          </a:bodyPr>
          <a:lstStyle/>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r>
              <a:rPr lang="es-AR" sz="1600" dirty="0">
                <a:solidFill>
                  <a:schemeClr val="bg1"/>
                </a:solidFill>
                <a:latin typeface="EYInterstate Light" pitchFamily="2" charset="0"/>
              </a:rPr>
              <a:t>Los CDI fueron mayormente negociados en base al MOCDE con la inclusión de cláusulas del Modelo ONU. Esto se evidencia, entre otros, por lo siguiente: </a:t>
            </a:r>
          </a:p>
          <a:p>
            <a:pPr marL="3175" lvl="1" algn="just" defTabSz="1043056">
              <a:lnSpc>
                <a:spcPct val="85000"/>
              </a:lnSpc>
              <a:spcAft>
                <a:spcPts val="500"/>
              </a:spcAft>
              <a:buClr>
                <a:srgbClr val="FFEB2C"/>
              </a:buClr>
              <a:buSzPct val="70000"/>
              <a:tabLst>
                <a:tab pos="719138" algn="l"/>
              </a:tabLst>
              <a:defRPr/>
            </a:pPr>
            <a:endParaRPr lang="es-AR" sz="1600" dirty="0">
              <a:solidFill>
                <a:schemeClr val="bg1"/>
              </a:solidFill>
              <a:latin typeface="EYInterstate Light" pitchFamily="2" charset="0"/>
            </a:endParaRPr>
          </a:p>
          <a:p>
            <a:pPr marL="746125" lvl="2" indent="-285750" algn="just" defTabSz="1043056">
              <a:lnSpc>
                <a:spcPct val="85000"/>
              </a:lnSpc>
              <a:spcAft>
                <a:spcPts val="500"/>
              </a:spcAft>
              <a:buClr>
                <a:srgbClr val="FFEB2C"/>
              </a:buClr>
              <a:buSzPct val="70000"/>
              <a:buFont typeface="Wingdings" panose="05000000000000000000" pitchFamily="2" charset="2"/>
              <a:buChar char="ü"/>
              <a:tabLst>
                <a:tab pos="719138" algn="l"/>
              </a:tabLst>
              <a:defRPr/>
            </a:pPr>
            <a:r>
              <a:rPr lang="es-AR" sz="1600" dirty="0">
                <a:solidFill>
                  <a:schemeClr val="bg1"/>
                </a:solidFill>
                <a:latin typeface="EYInterstate Light" pitchFamily="2" charset="0"/>
              </a:rPr>
              <a:t>Inclusión del umbral de 6 meses en lugar de los 12 meses previstos por el MOCDE;</a:t>
            </a:r>
          </a:p>
          <a:p>
            <a:pPr marL="746125" lvl="2" indent="-285750" algn="just" defTabSz="1043056">
              <a:lnSpc>
                <a:spcPct val="85000"/>
              </a:lnSpc>
              <a:spcAft>
                <a:spcPts val="500"/>
              </a:spcAft>
              <a:buClr>
                <a:srgbClr val="FFEB2C"/>
              </a:buClr>
              <a:buSzPct val="70000"/>
              <a:buFont typeface="Wingdings" panose="05000000000000000000" pitchFamily="2" charset="2"/>
              <a:buChar char="ü"/>
              <a:tabLst>
                <a:tab pos="719138" algn="l"/>
              </a:tabLst>
              <a:defRPr/>
            </a:pPr>
            <a:r>
              <a:rPr lang="es-AR" sz="1600" dirty="0">
                <a:solidFill>
                  <a:schemeClr val="bg1"/>
                </a:solidFill>
                <a:latin typeface="EYInterstate Light" pitchFamily="2" charset="0"/>
              </a:rPr>
              <a:t>Configuración de EP por servicios prestados por intermedio de empleados, siempre que los mismos se presten por más de 183 días dentro del período de 12 meses, supuesto no previsto por el MOCDE; </a:t>
            </a:r>
          </a:p>
          <a:p>
            <a:pPr marL="746125" lvl="2" indent="-285750" algn="just" defTabSz="1043056">
              <a:lnSpc>
                <a:spcPct val="85000"/>
              </a:lnSpc>
              <a:spcAft>
                <a:spcPts val="500"/>
              </a:spcAft>
              <a:buClr>
                <a:srgbClr val="FFEB2C"/>
              </a:buClr>
              <a:buSzPct val="70000"/>
              <a:buFont typeface="Wingdings" panose="05000000000000000000" pitchFamily="2" charset="2"/>
              <a:buChar char="ü"/>
              <a:tabLst>
                <a:tab pos="719138" algn="l"/>
              </a:tabLst>
              <a:defRPr/>
            </a:pPr>
            <a:r>
              <a:rPr lang="es-AR" sz="1600" dirty="0">
                <a:solidFill>
                  <a:schemeClr val="bg1"/>
                </a:solidFill>
                <a:latin typeface="EYInterstate Light" pitchFamily="2" charset="0"/>
              </a:rPr>
              <a:t>Posibilidad de que los agentes dependientes puedan configurar EP aún sin celebrar contratos en nombre de la empresa;</a:t>
            </a:r>
          </a:p>
          <a:p>
            <a:pPr marL="746125" lvl="2" indent="-285750" algn="just" defTabSz="1043056">
              <a:lnSpc>
                <a:spcPct val="85000"/>
              </a:lnSpc>
              <a:spcAft>
                <a:spcPts val="500"/>
              </a:spcAft>
              <a:buClr>
                <a:srgbClr val="FFEB2C"/>
              </a:buClr>
              <a:buSzPct val="70000"/>
              <a:buFont typeface="Wingdings" panose="05000000000000000000" pitchFamily="2" charset="2"/>
              <a:buChar char="ü"/>
              <a:tabLst>
                <a:tab pos="719138" algn="l"/>
              </a:tabLst>
              <a:defRPr/>
            </a:pPr>
            <a:r>
              <a:rPr lang="es-AR" sz="1600" dirty="0">
                <a:solidFill>
                  <a:schemeClr val="bg1"/>
                </a:solidFill>
                <a:latin typeface="EYInterstate Light" pitchFamily="2" charset="0"/>
              </a:rPr>
              <a:t>Otros.</a:t>
            </a:r>
          </a:p>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endParaRPr lang="es-AR" sz="1500" dirty="0">
              <a:solidFill>
                <a:schemeClr val="bg1"/>
              </a:solidFill>
              <a:latin typeface="EYInterstate Light" pitchFamily="2" charset="0"/>
            </a:endParaRPr>
          </a:p>
          <a:p>
            <a:pPr marL="3175" lvl="1" algn="just" defTabSz="1043056">
              <a:lnSpc>
                <a:spcPct val="85000"/>
              </a:lnSpc>
              <a:spcAft>
                <a:spcPts val="500"/>
              </a:spcAft>
              <a:buClr>
                <a:srgbClr val="FFEB2C"/>
              </a:buClr>
              <a:buSzPct val="70000"/>
              <a:tabLst>
                <a:tab pos="719138" algn="l"/>
              </a:tabLst>
              <a:defRPr/>
            </a:pPr>
            <a:endParaRPr lang="es-AR" sz="1500" dirty="0">
              <a:solidFill>
                <a:schemeClr val="bg1"/>
              </a:solidFill>
              <a:latin typeface="EYInterstate Light" pitchFamily="2" charset="0"/>
            </a:endParaRPr>
          </a:p>
          <a:p>
            <a:pPr marL="358775" lvl="1" indent="-355600" algn="just" defTabSz="1043056">
              <a:lnSpc>
                <a:spcPct val="85000"/>
              </a:lnSpc>
              <a:spcAft>
                <a:spcPts val="500"/>
              </a:spcAft>
              <a:buClr>
                <a:srgbClr val="FFEB2C"/>
              </a:buClr>
              <a:buSzPct val="70000"/>
              <a:buFont typeface="Arial" pitchFamily="34" charset="0"/>
              <a:buChar char="►"/>
              <a:tabLst>
                <a:tab pos="719138" algn="l"/>
              </a:tabLst>
              <a:defRPr/>
            </a:pPr>
            <a:r>
              <a:rPr lang="es-AR" sz="1600" dirty="0">
                <a:solidFill>
                  <a:schemeClr val="bg1"/>
                </a:solidFill>
                <a:latin typeface="EYInterstate Light" pitchFamily="2" charset="0"/>
              </a:rPr>
              <a:t>En materia de Convenios, será necesario analizar las particularidades de cada uno de ellos (por ejemplo: en el CDI firmado con Canadá no se establece límite temporal para las actividades de exploración; muchos de los Convenios no contienen la exigencia del carácter preparatorio o auxiliar para las actividades incluidas en la lista negra; el CDI firmado con Bolivia se basó en el Modelo del Pacto Andino; </a:t>
            </a:r>
            <a:r>
              <a:rPr lang="es-AR" sz="1600" dirty="0" err="1">
                <a:solidFill>
                  <a:schemeClr val="bg1"/>
                </a:solidFill>
                <a:latin typeface="EYInterstate Light" pitchFamily="2" charset="0"/>
              </a:rPr>
              <a:t>etc</a:t>
            </a:r>
            <a:r>
              <a:rPr lang="es-AR" sz="1600" dirty="0">
                <a:solidFill>
                  <a:schemeClr val="bg1"/>
                </a:solidFill>
                <a:latin typeface="EYInterstate Light" pitchFamily="2" charset="0"/>
              </a:rPr>
              <a:t>).</a:t>
            </a:r>
          </a:p>
          <a:p>
            <a:pPr marL="3175" lvl="1" algn="just" defTabSz="1043056">
              <a:lnSpc>
                <a:spcPct val="85000"/>
              </a:lnSpc>
              <a:spcAft>
                <a:spcPts val="500"/>
              </a:spcAft>
              <a:buClr>
                <a:srgbClr val="FFEB2C"/>
              </a:buClr>
              <a:buSzPct val="70000"/>
              <a:tabLst>
                <a:tab pos="719138" algn="l"/>
              </a:tabLst>
              <a:defRPr/>
            </a:pPr>
            <a:endParaRPr lang="es-AR" sz="1500" dirty="0">
              <a:solidFill>
                <a:schemeClr val="bg1"/>
              </a:solidFill>
              <a:latin typeface="EYInterstate Light" pitchFamily="2" charset="0"/>
            </a:endParaRPr>
          </a:p>
          <a:p>
            <a:pPr marL="3175" lvl="1" algn="just" defTabSz="1043056">
              <a:lnSpc>
                <a:spcPct val="85000"/>
              </a:lnSpc>
              <a:spcAft>
                <a:spcPts val="500"/>
              </a:spcAft>
              <a:buClr>
                <a:srgbClr val="FFEB2C"/>
              </a:buClr>
              <a:buSzPct val="70000"/>
              <a:tabLst>
                <a:tab pos="719138" algn="l"/>
              </a:tabLst>
              <a:defRPr/>
            </a:pPr>
            <a:endParaRPr lang="es-AR" sz="1500" dirty="0">
              <a:solidFill>
                <a:schemeClr val="bg1"/>
              </a:solidFill>
              <a:latin typeface="EYInterstate Light" pitchFamily="2" charset="0"/>
            </a:endParaRPr>
          </a:p>
        </p:txBody>
      </p:sp>
    </p:spTree>
    <p:extLst>
      <p:ext uri="{BB962C8B-B14F-4D97-AF65-F5344CB8AC3E}">
        <p14:creationId xmlns:p14="http://schemas.microsoft.com/office/powerpoint/2010/main" val="35363624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d8BnBznA4JqLapcRO7alxg"/>
</p:tagLst>
</file>

<file path=ppt/theme/theme1.xml><?xml version="1.0" encoding="utf-8"?>
<a:theme xmlns:a="http://schemas.openxmlformats.org/drawingml/2006/main" name="EY dark background">
  <a:themeElements>
    <a:clrScheme name="EY Color">
      <a:dk1>
        <a:srgbClr val="2E2E38"/>
      </a:dk1>
      <a:lt1>
        <a:sysClr val="window" lastClr="FFFFFF"/>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theme>
</file>

<file path=ppt/theme/theme2.xml><?xml version="1.0" encoding="utf-8"?>
<a:theme xmlns:a="http://schemas.openxmlformats.org/drawingml/2006/main" name="EY light background">
  <a:themeElements>
    <a:clrScheme name="Custom 8">
      <a:dk1>
        <a:srgbClr val="FFFFFF"/>
      </a:dk1>
      <a:lt1>
        <a:srgbClr val="2E2E38"/>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theme>
</file>

<file path=ppt/theme/theme3.xml><?xml version="1.0" encoding="utf-8"?>
<a:theme xmlns:a="http://schemas.openxmlformats.org/drawingml/2006/main" name="1_EY light background">
  <a:themeElements>
    <a:clrScheme name="Custom 8">
      <a:dk1>
        <a:srgbClr val="FFFFFF"/>
      </a:dk1>
      <a:lt1>
        <a:srgbClr val="2E2E38"/>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extLst>
    <a:ext uri="{05A4C25C-085E-4340-85A3-A5531E510DB2}">
      <thm15:themeFamily xmlns:thm15="http://schemas.microsoft.com/office/thememl/2012/main" name="Global_EY_widescreen_presentation_2019_v1.4.pptx" id="{669A4694-7F8C-40EA-92E1-8E6D75010CAB}" vid="{C1504121-3530-4207-81A7-E4CD6CD6B810}"/>
    </a:ext>
  </a:extLst>
</a:theme>
</file>

<file path=ppt/theme/theme4.xml><?xml version="1.0" encoding="utf-8"?>
<a:theme xmlns:a="http://schemas.openxmlformats.org/drawingml/2006/main" name="1_EY dark background">
  <a:themeElements>
    <a:clrScheme name="EY Color">
      <a:dk1>
        <a:srgbClr val="2E2E38"/>
      </a:dk1>
      <a:lt1>
        <a:sysClr val="window" lastClr="FFFFFF"/>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316C2C2CA90E34CAF57D306D3E07ABA" ma:contentTypeVersion="2" ma:contentTypeDescription="Create a new document." ma:contentTypeScope="" ma:versionID="ec302d2601d270d21832fd468eaf9c2c">
  <xsd:schema xmlns:xsd="http://www.w3.org/2001/XMLSchema" xmlns:xs="http://www.w3.org/2001/XMLSchema" xmlns:p="http://schemas.microsoft.com/office/2006/metadata/properties" xmlns:ns2="75fdde4b-5790-495a-9d4d-e4985ccd611a" targetNamespace="http://schemas.microsoft.com/office/2006/metadata/properties" ma:root="true" ma:fieldsID="b0cc921e7ebdf122f6fe0f55a060e6bc" ns2:_="">
    <xsd:import namespace="75fdde4b-5790-495a-9d4d-e4985ccd611a"/>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5fdde4b-5790-495a-9d4d-e4985ccd611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607C937-9E1D-437A-8841-D9E1669146C9}">
  <ds:schemaRefs>
    <ds:schemaRef ds:uri="http://schemas.microsoft.com/office/2006/metadata/contentType"/>
    <ds:schemaRef ds:uri="http://schemas.microsoft.com/office/2006/metadata/properties/metaAttributes"/>
    <ds:schemaRef ds:uri="http://www.w3.org/2000/xmlns/"/>
    <ds:schemaRef ds:uri="http://www.w3.org/2001/XMLSchema"/>
    <ds:schemaRef ds:uri="75fdde4b-5790-495a-9d4d-e4985ccd611a"/>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7DF6741-C24C-42A1-A4CE-20BCA9F15CB2}">
  <ds:schemaRefs>
    <ds:schemaRef ds:uri="http://schemas.microsoft.com/sharepoint/v3/contenttype/forms"/>
  </ds:schemaRefs>
</ds:datastoreItem>
</file>

<file path=customXml/itemProps3.xml><?xml version="1.0" encoding="utf-8"?>
<ds:datastoreItem xmlns:ds="http://schemas.openxmlformats.org/officeDocument/2006/customXml" ds:itemID="{BB851845-7BF2-4453-BFD4-BCF2343268B7}">
  <ds:schemaRefs>
    <ds:schemaRef ds:uri="http://schemas.microsoft.com/office/2006/metadata/properties"/>
    <ds:schemaRef ds:uri="http://www.w3.org/2000/xmln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49</TotalTime>
  <Words>6171</Words>
  <Application>Microsoft Office PowerPoint</Application>
  <PresentationFormat>Personalizado</PresentationFormat>
  <Paragraphs>606</Paragraphs>
  <Slides>55</Slides>
  <Notes>55</Notes>
  <HiddenSlides>0</HiddenSlides>
  <MMClips>0</MMClips>
  <ScaleCrop>false</ScaleCrop>
  <HeadingPairs>
    <vt:vector size="8" baseType="variant">
      <vt:variant>
        <vt:lpstr>Fuentes usadas</vt:lpstr>
      </vt:variant>
      <vt:variant>
        <vt:i4>9</vt:i4>
      </vt:variant>
      <vt:variant>
        <vt:lpstr>Tema</vt:lpstr>
      </vt:variant>
      <vt:variant>
        <vt:i4>5</vt:i4>
      </vt:variant>
      <vt:variant>
        <vt:lpstr>Servidores OLE incrustados</vt:lpstr>
      </vt:variant>
      <vt:variant>
        <vt:i4>1</vt:i4>
      </vt:variant>
      <vt:variant>
        <vt:lpstr>Títulos de diapositiva</vt:lpstr>
      </vt:variant>
      <vt:variant>
        <vt:i4>55</vt:i4>
      </vt:variant>
    </vt:vector>
  </HeadingPairs>
  <TitlesOfParts>
    <vt:vector size="70" baseType="lpstr">
      <vt:lpstr>Arial</vt:lpstr>
      <vt:lpstr>Calibri</vt:lpstr>
      <vt:lpstr>EYInterstate</vt:lpstr>
      <vt:lpstr>EYInterstate Light</vt:lpstr>
      <vt:lpstr>Georgia</vt:lpstr>
      <vt:lpstr>Rubik</vt:lpstr>
      <vt:lpstr>Rubik Medium</vt:lpstr>
      <vt:lpstr>Times New Roman</vt:lpstr>
      <vt:lpstr>Wingdings</vt:lpstr>
      <vt:lpstr>EY dark background</vt:lpstr>
      <vt:lpstr>EY light background</vt:lpstr>
      <vt:lpstr>1_EY light background</vt:lpstr>
      <vt:lpstr>1_EY dark background</vt:lpstr>
      <vt:lpstr>Office Theme</vt:lpstr>
      <vt:lpstr>think-cell Slide</vt:lpstr>
      <vt:lpstr>AAEF Curso Introductorio a la Tributación Internacional</vt:lpstr>
      <vt:lpstr>Índice de temas</vt:lpstr>
      <vt:lpstr>1. Concepto general, relevancia y aplicación práctica </vt:lpstr>
      <vt:lpstr>2. Breve repaso de la regulación en Argentina</vt:lpstr>
      <vt:lpstr>2. Breve repaso de la regulación en Argentina</vt:lpstr>
      <vt:lpstr>2. Breve repaso de la regulación en Argentina</vt:lpstr>
      <vt:lpstr>3. Explicación de las diferencias entre la LIG, modelo OCDE y Convenios suscriptos por Argentina</vt:lpstr>
      <vt:lpstr>3. Explicación de las diferencias entre la LIG, modelo OCDE y Convenios suscriptos por Argentina</vt:lpstr>
      <vt:lpstr>3. Explicación de las diferencias entre la LIG, modelo OCDE y Convenios suscriptos por Argentina</vt:lpstr>
      <vt:lpstr>3. MLI - Modificación del concepto de EP en los Convenios</vt:lpstr>
      <vt:lpstr>4. Supuestos de EP. Lugar fijo de negocios, lista positiva, lista negativa.</vt:lpstr>
      <vt:lpstr>4. Supuestos de EP. Lugar fijo de negocios, lista positiva, lista negativa.</vt:lpstr>
      <vt:lpstr>4. Supuestos de EP. Lugar fijo de negocios, lista positiva, lista negativa.</vt:lpstr>
      <vt:lpstr>4. Supuestos de EP. Lugar fijo de negocios, lista positiva, lista negativa.</vt:lpstr>
      <vt:lpstr>Experiencia en Argentina </vt:lpstr>
      <vt:lpstr>Experiencia en Argentina </vt:lpstr>
      <vt:lpstr>¿Por qué es importante el análisis? </vt:lpstr>
      <vt:lpstr>Establecimiento permanente. Supuestos especiales </vt:lpstr>
      <vt:lpstr>EP de Construcción (art. 22, tercer párrafo, inciso a)</vt:lpstr>
      <vt:lpstr>EP de Construcción. Comentarios generales</vt:lpstr>
      <vt:lpstr>EP de Construcción. Condiciones</vt:lpstr>
      <vt:lpstr>EP de Construcción. Condiciones</vt:lpstr>
      <vt:lpstr>EP de Construcción. Medidas antielusivas</vt:lpstr>
      <vt:lpstr>EP de Construcción. Medidas antielusivas</vt:lpstr>
      <vt:lpstr>EP de Construcción Comentarios finales</vt:lpstr>
      <vt:lpstr>EP de Servicios (art. 22, tercer párrafo, inciso b)</vt:lpstr>
      <vt:lpstr>EP de Servicios. Comentarios generales</vt:lpstr>
      <vt:lpstr>EP de Servicios. Condiciones</vt:lpstr>
      <vt:lpstr>EP de Servicios. Condiciones</vt:lpstr>
      <vt:lpstr>EP de Servicios. Medidas antielusivas</vt:lpstr>
      <vt:lpstr>EP de Servicios Comentarios finales</vt:lpstr>
      <vt:lpstr>EP Agente (art. 22, sexto y séptimo párrafos)</vt:lpstr>
      <vt:lpstr>EP Agente (art. 22, sexto y séptimo párrafos)</vt:lpstr>
      <vt:lpstr>EP de Agente. Comentarios finales</vt:lpstr>
      <vt:lpstr>8. Atribución de ganancias al EP</vt:lpstr>
      <vt:lpstr>9. Desafíos de la digitalización de la economía</vt:lpstr>
      <vt:lpstr>9. Desafíos de la digitalización de la economía</vt:lpstr>
      <vt:lpstr>10. Proyecto BEPS 2.0</vt:lpstr>
      <vt:lpstr>10. Proyecto BEPS 2.0 – Pilar 1</vt:lpstr>
      <vt:lpstr>10. Proyecto BEPS 2.0 – Pilar 2</vt:lpstr>
      <vt:lpstr>Caso “Solvay Indupa S.A.C.I” – TFN Sala B - 20/05/2022</vt:lpstr>
      <vt:lpstr>Caso “Solvay Indupa S.A.C.I” – TFN Sala B - 20/05/2022</vt:lpstr>
      <vt:lpstr>Caso “Solvay Indupa S.A.C.I” – TFN Sala B - 20/05/2022</vt:lpstr>
      <vt:lpstr>Aclaraciones</vt:lpstr>
      <vt:lpstr>EP de Servicio: Caso plataformas que unen puntas</vt:lpstr>
      <vt:lpstr>Home Office y Trabajo Remoto</vt:lpstr>
      <vt:lpstr>Home Office y Trabajo Remoto</vt:lpstr>
      <vt:lpstr>Modelos de trabajo transfronterizo</vt:lpstr>
      <vt:lpstr>Propuestas en el marco de la ONU</vt:lpstr>
      <vt:lpstr>Características del home office desde la óptica del EP</vt:lpstr>
      <vt:lpstr>Jurisprudencia Extranjera</vt:lpstr>
      <vt:lpstr>Jurisprudencia Extranjera</vt:lpstr>
      <vt:lpstr>Jurisprudencia Extranjera</vt:lpstr>
      <vt:lpstr>Conclusiones</vt:lpstr>
      <vt:lpstr>Preguntas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POL-KA PRODUCCIONES S.A.   Territorialidad de la fuente</dc:title>
  <dc:creator/>
  <cp:keywords/>
  <cp:lastModifiedBy>Tax</cp:lastModifiedBy>
  <cp:revision>14</cp:revision>
  <dcterms:created xsi:type="dcterms:W3CDTF">2016-03-16T05:57:48Z</dcterms:created>
  <dcterms:modified xsi:type="dcterms:W3CDTF">2025-10-23T20:02:31Z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WppReportDate">
    <vt:lpwstr/>
  </property>
  <property fmtid="{D5CDD505-2E9C-101B-9397-08002B2CF9AE}" pid="3" name="WppReportVersion">
    <vt:lpwstr>Version 1.0</vt:lpwstr>
  </property>
  <property fmtid="{D5CDD505-2E9C-101B-9397-08002B2CF9AE}" pid="4" name="WppReportDraft">
    <vt:lpwstr>(Draft)</vt:lpwstr>
  </property>
  <property fmtid="{D5CDD505-2E9C-101B-9397-08002B2CF9AE}" pid="5" name="WppReportCurrencySymbol">
    <vt:lpwstr>$</vt:lpwstr>
  </property>
  <property fmtid="{D5CDD505-2E9C-101B-9397-08002B2CF9AE}" pid="6" name="WppReportDashboardTitleText">
    <vt:lpwstr>Dashboard</vt:lpwstr>
  </property>
  <property fmtid="{D5CDD505-2E9C-101B-9397-08002B2CF9AE}" pid="7" name="WppReportShortPageNumberFormat">
    <vt:lpwstr>Page &lt;#&gt;</vt:lpwstr>
  </property>
  <property fmtid="{D5CDD505-2E9C-101B-9397-08002B2CF9AE}" pid="8" name="WppReportLongPageNumberFormat">
    <vt:lpwstr>Page &lt;#&gt; of &lt;PageCount&gt;</vt:lpwstr>
  </property>
  <property fmtid="{D5CDD505-2E9C-101B-9397-08002B2CF9AE}" pid="9" name="WppReportTocTitleText">
    <vt:lpwstr>Table of contents</vt:lpwstr>
  </property>
  <property fmtid="{D5CDD505-2E9C-101B-9397-08002B2CF9AE}" pid="10" name="WppReportIsTocUpdateRecommended">
    <vt:bool>true</vt:bool>
  </property>
  <property fmtid="{D5CDD505-2E9C-101B-9397-08002B2CF9AE}" pid="11" name="WppReportPropertiesLastWrittenToDocument">
    <vt:filetime>2023-04-03T01:20:12Z</vt:filetime>
  </property>
  <property fmtid="{D5CDD505-2E9C-101B-9397-08002B2CF9AE}" pid="12" name="ContentTypeId">
    <vt:lpwstr>0x010100C316C2C2CA90E34CAF57D306D3E07ABA</vt:lpwstr>
  </property>
</Properties>
</file>