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theme/themeOverride1.xml" ContentType="application/vnd.openxmlformats-officedocument.themeOverr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theme/themeOverride2.xml" ContentType="application/vnd.openxmlformats-officedocument.themeOverride+xml"/>
  <Override PartName="/ppt/notesSlides/notesSlide11.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2.xml" ContentType="application/vnd.openxmlformats-officedocument.presentationml.notesSlide+xml"/>
  <Override PartName="/ppt/theme/themeOverride3.xml" ContentType="application/vnd.openxmlformats-officedocument.themeOverride+xml"/>
  <Override PartName="/ppt/notesSlides/notesSlide13.xml" ContentType="application/vnd.openxmlformats-officedocument.presentationml.notesSlide+xml"/>
  <Override PartName="/ppt/theme/themeOverride4.xml" ContentType="application/vnd.openxmlformats-officedocument.themeOverr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theme/themeOverride5.xml" ContentType="application/vnd.openxmlformats-officedocument.themeOverr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theme/themeOverride6.xml" ContentType="application/vnd.openxmlformats-officedocument.themeOverride+xml"/>
  <Override PartName="/ppt/notesSlides/notesSlide18.xml" ContentType="application/vnd.openxmlformats-officedocument.presentationml.notesSlide+xml"/>
  <Override PartName="/ppt/theme/themeOverride7.xml" ContentType="application/vnd.openxmlformats-officedocument.themeOverr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theme/themeOverride8.xml" ContentType="application/vnd.openxmlformats-officedocument.themeOverride+xml"/>
  <Override PartName="/ppt/notesSlides/notesSlide31.xml" ContentType="application/vnd.openxmlformats-officedocument.presentationml.notesSlide+xml"/>
  <Override PartName="/ppt/theme/themeOverride9.xml" ContentType="application/vnd.openxmlformats-officedocument.themeOverr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theme/themeOverride10.xml" ContentType="application/vnd.openxmlformats-officedocument.themeOverr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174" r:id="rId1"/>
    <p:sldMasterId id="2147484193" r:id="rId2"/>
  </p:sldMasterIdLst>
  <p:notesMasterIdLst>
    <p:notesMasterId r:id="rId63"/>
  </p:notesMasterIdLst>
  <p:handoutMasterIdLst>
    <p:handoutMasterId r:id="rId64"/>
  </p:handoutMasterIdLst>
  <p:sldIdLst>
    <p:sldId id="256" r:id="rId3"/>
    <p:sldId id="2682" r:id="rId4"/>
    <p:sldId id="583" r:id="rId5"/>
    <p:sldId id="584" r:id="rId6"/>
    <p:sldId id="585" r:id="rId7"/>
    <p:sldId id="603" r:id="rId8"/>
    <p:sldId id="586" r:id="rId9"/>
    <p:sldId id="2711" r:id="rId10"/>
    <p:sldId id="271" r:id="rId11"/>
    <p:sldId id="312" r:id="rId12"/>
    <p:sldId id="313" r:id="rId13"/>
    <p:sldId id="350" r:id="rId14"/>
    <p:sldId id="2670" r:id="rId15"/>
    <p:sldId id="352" r:id="rId16"/>
    <p:sldId id="353" r:id="rId17"/>
    <p:sldId id="354" r:id="rId18"/>
    <p:sldId id="391" r:id="rId19"/>
    <p:sldId id="258" r:id="rId20"/>
    <p:sldId id="261" r:id="rId21"/>
    <p:sldId id="318" r:id="rId22"/>
    <p:sldId id="284" r:id="rId23"/>
    <p:sldId id="331" r:id="rId24"/>
    <p:sldId id="277" r:id="rId25"/>
    <p:sldId id="278" r:id="rId26"/>
    <p:sldId id="437" r:id="rId27"/>
    <p:sldId id="347" r:id="rId28"/>
    <p:sldId id="384" r:id="rId29"/>
    <p:sldId id="374" r:id="rId30"/>
    <p:sldId id="387" r:id="rId31"/>
    <p:sldId id="388" r:id="rId32"/>
    <p:sldId id="376" r:id="rId33"/>
    <p:sldId id="375" r:id="rId34"/>
    <p:sldId id="377" r:id="rId35"/>
    <p:sldId id="418" r:id="rId36"/>
    <p:sldId id="2675" r:id="rId37"/>
    <p:sldId id="379" r:id="rId38"/>
    <p:sldId id="2676" r:id="rId39"/>
    <p:sldId id="422" r:id="rId40"/>
    <p:sldId id="424" r:id="rId41"/>
    <p:sldId id="425" r:id="rId42"/>
    <p:sldId id="426" r:id="rId43"/>
    <p:sldId id="399" r:id="rId44"/>
    <p:sldId id="321" r:id="rId45"/>
    <p:sldId id="400" r:id="rId46"/>
    <p:sldId id="2677" r:id="rId47"/>
    <p:sldId id="322" r:id="rId48"/>
    <p:sldId id="317" r:id="rId49"/>
    <p:sldId id="403" r:id="rId50"/>
    <p:sldId id="401" r:id="rId51"/>
    <p:sldId id="2678" r:id="rId52"/>
    <p:sldId id="2680" r:id="rId53"/>
    <p:sldId id="2681" r:id="rId54"/>
    <p:sldId id="323" r:id="rId55"/>
    <p:sldId id="332" r:id="rId56"/>
    <p:sldId id="334" r:id="rId57"/>
    <p:sldId id="319" r:id="rId58"/>
    <p:sldId id="342" r:id="rId59"/>
    <p:sldId id="344" r:id="rId60"/>
    <p:sldId id="351" r:id="rId61"/>
    <p:sldId id="392" r:id="rId62"/>
  </p:sldIdLst>
  <p:sldSz cx="12192000" cy="6858000"/>
  <p:notesSz cx="6888163" cy="100203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RICARDO" initials="R" lastIdx="2" clrIdx="0">
    <p:extLst>
      <p:ext uri="{19B8F6BF-5375-455C-9EA6-DF929625EA0E}">
        <p15:presenceInfo xmlns:p15="http://schemas.microsoft.com/office/powerpoint/2012/main" userId="2b2141eaef3a47c4"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2" d="100"/>
          <a:sy n="102" d="100"/>
        </p:scale>
        <p:origin x="780" y="114"/>
      </p:cViewPr>
      <p:guideLst/>
    </p:cSldViewPr>
  </p:slideViewPr>
  <p:notesTextViewPr>
    <p:cViewPr>
      <p:scale>
        <a:sx n="1" d="1"/>
        <a:sy n="1" d="1"/>
      </p:scale>
      <p:origin x="0" y="0"/>
    </p:cViewPr>
  </p:notesTextViewPr>
  <p:sorterViewPr>
    <p:cViewPr>
      <p:scale>
        <a:sx n="100" d="100"/>
        <a:sy n="100" d="100"/>
      </p:scale>
      <p:origin x="0" y="-5154"/>
    </p:cViewPr>
  </p:sorter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notesMaster" Target="notesMasters/notesMaster1.xml"/><Relationship Id="rId68" Type="http://schemas.openxmlformats.org/officeDocument/2006/relationships/theme" Target="theme/theme1.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presProps" Target="presProps.xml"/><Relationship Id="rId5" Type="http://schemas.openxmlformats.org/officeDocument/2006/relationships/slide" Target="slides/slide3.xml"/><Relationship Id="rId61" Type="http://schemas.openxmlformats.org/officeDocument/2006/relationships/slide" Target="slides/slide59.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handoutMaster" Target="handoutMasters/handoutMaster1.xml"/><Relationship Id="rId69" Type="http://schemas.openxmlformats.org/officeDocument/2006/relationships/tableStyles" Target="tableStyles.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viewProps" Target="viewProps.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commentAuthors" Target="commentAuthors.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ICARDO RIVEIRO" userId="2b2141eaef3a47c4" providerId="LiveId" clId="{487FBA58-C2EE-4CAB-96E2-80191F7D48B0}"/>
    <pc:docChg chg="modSld sldOrd">
      <pc:chgData name="RICARDO RIVEIRO" userId="2b2141eaef3a47c4" providerId="LiveId" clId="{487FBA58-C2EE-4CAB-96E2-80191F7D48B0}" dt="2025-10-20T13:43:07.948" v="1"/>
      <pc:docMkLst>
        <pc:docMk/>
      </pc:docMkLst>
      <pc:sldChg chg="ord">
        <pc:chgData name="RICARDO RIVEIRO" userId="2b2141eaef3a47c4" providerId="LiveId" clId="{487FBA58-C2EE-4CAB-96E2-80191F7D48B0}" dt="2025-10-20T13:43:07.948" v="1"/>
        <pc:sldMkLst>
          <pc:docMk/>
          <pc:sldMk cId="44584718" sldId="400"/>
        </pc:sldMkLst>
      </pc:sldChg>
    </pc:docChg>
  </pc:docChgLst>
</pc:chgInfo>
</file>

<file path=ppt/diagrams/colors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45410B2-7F41-4656-B54F-32EB5F5E4B68}" type="doc">
      <dgm:prSet loTypeId="urn:microsoft.com/office/officeart/2005/8/layout/vList2" loCatId="list" qsTypeId="urn:microsoft.com/office/officeart/2005/8/quickstyle/simple1" qsCatId="simple" csTypeId="urn:microsoft.com/office/officeart/2005/8/colors/colorful2" csCatId="colorful" phldr="1"/>
      <dgm:spPr/>
      <dgm:t>
        <a:bodyPr/>
        <a:lstStyle/>
        <a:p>
          <a:endParaRPr lang="en-US"/>
        </a:p>
      </dgm:t>
    </dgm:pt>
    <dgm:pt modelId="{50B9AE94-987E-402B-B2A8-E37889F653E0}">
      <dgm:prSet/>
      <dgm:spPr/>
      <dgm:t>
        <a:bodyPr/>
        <a:lstStyle/>
        <a:p>
          <a:r>
            <a:rPr lang="es-AR"/>
            <a:t>Residentes en países sin CDI (aplicación de normas domésticas)</a:t>
          </a:r>
          <a:endParaRPr lang="en-US"/>
        </a:p>
      </dgm:t>
    </dgm:pt>
    <dgm:pt modelId="{49F4081D-52AC-4452-ACD4-101CDB179D2A}" type="parTrans" cxnId="{6A9A3C3D-5029-4156-9157-9D2270562089}">
      <dgm:prSet/>
      <dgm:spPr/>
      <dgm:t>
        <a:bodyPr/>
        <a:lstStyle/>
        <a:p>
          <a:endParaRPr lang="en-US"/>
        </a:p>
      </dgm:t>
    </dgm:pt>
    <dgm:pt modelId="{0F9BE572-D55F-4754-94B1-80CC9369DEB4}" type="sibTrans" cxnId="{6A9A3C3D-5029-4156-9157-9D2270562089}">
      <dgm:prSet/>
      <dgm:spPr/>
      <dgm:t>
        <a:bodyPr/>
        <a:lstStyle/>
        <a:p>
          <a:endParaRPr lang="en-US"/>
        </a:p>
      </dgm:t>
    </dgm:pt>
    <dgm:pt modelId="{A655D172-5A2C-4D10-B92C-B730885D6FD0}">
      <dgm:prSet/>
      <dgm:spPr/>
      <dgm:t>
        <a:bodyPr/>
        <a:lstStyle/>
        <a:p>
          <a:endParaRPr lang="en-US"/>
        </a:p>
      </dgm:t>
    </dgm:pt>
    <dgm:pt modelId="{DB096B22-8C02-4514-9FE7-B8B584BB9A88}" type="parTrans" cxnId="{622FCC8C-CA90-41C7-B752-136DAD62502D}">
      <dgm:prSet/>
      <dgm:spPr/>
      <dgm:t>
        <a:bodyPr/>
        <a:lstStyle/>
        <a:p>
          <a:endParaRPr lang="en-US"/>
        </a:p>
      </dgm:t>
    </dgm:pt>
    <dgm:pt modelId="{E49D564B-7D41-43E6-8FF7-AD82243E46FD}" type="sibTrans" cxnId="{622FCC8C-CA90-41C7-B752-136DAD62502D}">
      <dgm:prSet/>
      <dgm:spPr/>
      <dgm:t>
        <a:bodyPr/>
        <a:lstStyle/>
        <a:p>
          <a:endParaRPr lang="en-US"/>
        </a:p>
      </dgm:t>
    </dgm:pt>
    <dgm:pt modelId="{E94B98B8-AE29-4A13-97EB-E33A26640C99}">
      <dgm:prSet/>
      <dgm:spPr/>
      <dgm:t>
        <a:bodyPr/>
        <a:lstStyle/>
        <a:p>
          <a:pPr algn="ctr"/>
          <a:r>
            <a:rPr lang="es-AR"/>
            <a:t>Residentes en países con CDI (aplicación del CDI)</a:t>
          </a:r>
          <a:endParaRPr lang="en-US"/>
        </a:p>
      </dgm:t>
    </dgm:pt>
    <dgm:pt modelId="{5E70CEF6-C856-4AF7-A112-7FAFA8D2BA35}" type="parTrans" cxnId="{CE97F0E7-BCA0-4520-B311-E5DAE7A2E3DC}">
      <dgm:prSet/>
      <dgm:spPr/>
      <dgm:t>
        <a:bodyPr/>
        <a:lstStyle/>
        <a:p>
          <a:endParaRPr lang="en-US"/>
        </a:p>
      </dgm:t>
    </dgm:pt>
    <dgm:pt modelId="{745D9A38-E266-4DEC-ACA0-0575D5150F90}" type="sibTrans" cxnId="{CE97F0E7-BCA0-4520-B311-E5DAE7A2E3DC}">
      <dgm:prSet/>
      <dgm:spPr/>
      <dgm:t>
        <a:bodyPr/>
        <a:lstStyle/>
        <a:p>
          <a:endParaRPr lang="en-US"/>
        </a:p>
      </dgm:t>
    </dgm:pt>
    <dgm:pt modelId="{BE5F8069-A366-4049-B4E4-A3D905DC9EFC}" type="pres">
      <dgm:prSet presAssocID="{D45410B2-7F41-4656-B54F-32EB5F5E4B68}" presName="linear" presStyleCnt="0">
        <dgm:presLayoutVars>
          <dgm:animLvl val="lvl"/>
          <dgm:resizeHandles val="exact"/>
        </dgm:presLayoutVars>
      </dgm:prSet>
      <dgm:spPr/>
    </dgm:pt>
    <dgm:pt modelId="{EAAFB455-48FB-4F7C-BFB4-0ADC92507945}" type="pres">
      <dgm:prSet presAssocID="{50B9AE94-987E-402B-B2A8-E37889F653E0}" presName="parentText" presStyleLbl="node1" presStyleIdx="0" presStyleCnt="2">
        <dgm:presLayoutVars>
          <dgm:chMax val="0"/>
          <dgm:bulletEnabled val="1"/>
        </dgm:presLayoutVars>
      </dgm:prSet>
      <dgm:spPr/>
    </dgm:pt>
    <dgm:pt modelId="{D8625EEE-DB57-4E5A-9052-14C9DBF97DB6}" type="pres">
      <dgm:prSet presAssocID="{50B9AE94-987E-402B-B2A8-E37889F653E0}" presName="childText" presStyleLbl="revTx" presStyleIdx="0" presStyleCnt="1">
        <dgm:presLayoutVars>
          <dgm:bulletEnabled val="1"/>
        </dgm:presLayoutVars>
      </dgm:prSet>
      <dgm:spPr/>
    </dgm:pt>
    <dgm:pt modelId="{8FEC9832-738F-4243-8D0D-D1A86190739A}" type="pres">
      <dgm:prSet presAssocID="{E94B98B8-AE29-4A13-97EB-E33A26640C99}" presName="parentText" presStyleLbl="node1" presStyleIdx="1" presStyleCnt="2">
        <dgm:presLayoutVars>
          <dgm:chMax val="0"/>
          <dgm:bulletEnabled val="1"/>
        </dgm:presLayoutVars>
      </dgm:prSet>
      <dgm:spPr/>
    </dgm:pt>
  </dgm:ptLst>
  <dgm:cxnLst>
    <dgm:cxn modelId="{6A9A3C3D-5029-4156-9157-9D2270562089}" srcId="{D45410B2-7F41-4656-B54F-32EB5F5E4B68}" destId="{50B9AE94-987E-402B-B2A8-E37889F653E0}" srcOrd="0" destOrd="0" parTransId="{49F4081D-52AC-4452-ACD4-101CDB179D2A}" sibTransId="{0F9BE572-D55F-4754-94B1-80CC9369DEB4}"/>
    <dgm:cxn modelId="{7559A558-B8AA-467B-B2E3-841F07B463E6}" type="presOf" srcId="{A655D172-5A2C-4D10-B92C-B730885D6FD0}" destId="{D8625EEE-DB57-4E5A-9052-14C9DBF97DB6}" srcOrd="0" destOrd="0" presId="urn:microsoft.com/office/officeart/2005/8/layout/vList2"/>
    <dgm:cxn modelId="{622FCC8C-CA90-41C7-B752-136DAD62502D}" srcId="{50B9AE94-987E-402B-B2A8-E37889F653E0}" destId="{A655D172-5A2C-4D10-B92C-B730885D6FD0}" srcOrd="0" destOrd="0" parTransId="{DB096B22-8C02-4514-9FE7-B8B584BB9A88}" sibTransId="{E49D564B-7D41-43E6-8FF7-AD82243E46FD}"/>
    <dgm:cxn modelId="{787903CA-5982-4016-BC64-BF4EE74BF086}" type="presOf" srcId="{50B9AE94-987E-402B-B2A8-E37889F653E0}" destId="{EAAFB455-48FB-4F7C-BFB4-0ADC92507945}" srcOrd="0" destOrd="0" presId="urn:microsoft.com/office/officeart/2005/8/layout/vList2"/>
    <dgm:cxn modelId="{F42F13E2-2088-4B92-9A51-2029212606C0}" type="presOf" srcId="{E94B98B8-AE29-4A13-97EB-E33A26640C99}" destId="{8FEC9832-738F-4243-8D0D-D1A86190739A}" srcOrd="0" destOrd="0" presId="urn:microsoft.com/office/officeart/2005/8/layout/vList2"/>
    <dgm:cxn modelId="{CE97F0E7-BCA0-4520-B311-E5DAE7A2E3DC}" srcId="{D45410B2-7F41-4656-B54F-32EB5F5E4B68}" destId="{E94B98B8-AE29-4A13-97EB-E33A26640C99}" srcOrd="1" destOrd="0" parTransId="{5E70CEF6-C856-4AF7-A112-7FAFA8D2BA35}" sibTransId="{745D9A38-E266-4DEC-ACA0-0575D5150F90}"/>
    <dgm:cxn modelId="{7B8866F1-326B-4619-9916-5AF367DDDB19}" type="presOf" srcId="{D45410B2-7F41-4656-B54F-32EB5F5E4B68}" destId="{BE5F8069-A366-4049-B4E4-A3D905DC9EFC}" srcOrd="0" destOrd="0" presId="urn:microsoft.com/office/officeart/2005/8/layout/vList2"/>
    <dgm:cxn modelId="{8F818F17-FBC8-46D4-8653-9C657F1B2865}" type="presParOf" srcId="{BE5F8069-A366-4049-B4E4-A3D905DC9EFC}" destId="{EAAFB455-48FB-4F7C-BFB4-0ADC92507945}" srcOrd="0" destOrd="0" presId="urn:microsoft.com/office/officeart/2005/8/layout/vList2"/>
    <dgm:cxn modelId="{544987A2-7C5C-4457-A1F8-C2F426462AE9}" type="presParOf" srcId="{BE5F8069-A366-4049-B4E4-A3D905DC9EFC}" destId="{D8625EEE-DB57-4E5A-9052-14C9DBF97DB6}" srcOrd="1" destOrd="0" presId="urn:microsoft.com/office/officeart/2005/8/layout/vList2"/>
    <dgm:cxn modelId="{92BEF5E4-B167-4244-8A2D-15535F0C67C4}" type="presParOf" srcId="{BE5F8069-A366-4049-B4E4-A3D905DC9EFC}" destId="{8FEC9832-738F-4243-8D0D-D1A86190739A}" srcOrd="2"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168AA38-B3E1-4FC1-AB0E-7D542206B134}" type="doc">
      <dgm:prSet loTypeId="urn:microsoft.com/office/officeart/2005/8/layout/radial2" loCatId="relationship" qsTypeId="urn:microsoft.com/office/officeart/2005/8/quickstyle/simple1" qsCatId="simple" csTypeId="urn:microsoft.com/office/officeart/2005/8/colors/colorful2" csCatId="colorful" phldr="1"/>
      <dgm:spPr/>
      <dgm:t>
        <a:bodyPr/>
        <a:lstStyle/>
        <a:p>
          <a:endParaRPr lang="es-AR"/>
        </a:p>
      </dgm:t>
    </dgm:pt>
    <dgm:pt modelId="{0C020E26-FD33-4B3F-A171-79B83225C423}">
      <dgm:prSet phldrT="[Text]" custT="1"/>
      <dgm:spPr/>
      <dgm:t>
        <a:bodyPr/>
        <a:lstStyle/>
        <a:p>
          <a:r>
            <a:rPr lang="es-AR" sz="1800">
              <a:solidFill>
                <a:srgbClr val="FFFF00"/>
              </a:solidFill>
              <a:latin typeface="Arial Narrow" panose="020B0606020202030204" pitchFamily="34" charset="0"/>
            </a:rPr>
            <a:t>Filial en país X1</a:t>
          </a:r>
        </a:p>
      </dgm:t>
    </dgm:pt>
    <dgm:pt modelId="{F8F790FD-A86B-4934-9872-D8D16EADF941}" type="parTrans" cxnId="{A325B544-39D8-4FB8-B8FB-A728EC3186E7}">
      <dgm:prSet/>
      <dgm:spPr/>
      <dgm:t>
        <a:bodyPr/>
        <a:lstStyle/>
        <a:p>
          <a:endParaRPr lang="es-AR"/>
        </a:p>
      </dgm:t>
    </dgm:pt>
    <dgm:pt modelId="{0AD9019D-8179-4500-BA02-FC7AEBCAD1C2}" type="sibTrans" cxnId="{A325B544-39D8-4FB8-B8FB-A728EC3186E7}">
      <dgm:prSet/>
      <dgm:spPr/>
      <dgm:t>
        <a:bodyPr/>
        <a:lstStyle/>
        <a:p>
          <a:endParaRPr lang="es-AR"/>
        </a:p>
      </dgm:t>
    </dgm:pt>
    <dgm:pt modelId="{5FB556DD-EFEB-4AAF-ABB7-7BB5708E6636}">
      <dgm:prSet phldrT="[Text]"/>
      <dgm:spPr/>
      <dgm:t>
        <a:bodyPr/>
        <a:lstStyle/>
        <a:p>
          <a:pPr algn="l"/>
          <a:endParaRPr lang="es-AR" dirty="0"/>
        </a:p>
      </dgm:t>
    </dgm:pt>
    <dgm:pt modelId="{C0579806-6195-4974-AA75-85C5DEAB210B}" type="parTrans" cxnId="{F5A468EB-CF16-42CC-A479-604A377BB2F5}">
      <dgm:prSet/>
      <dgm:spPr/>
      <dgm:t>
        <a:bodyPr/>
        <a:lstStyle/>
        <a:p>
          <a:endParaRPr lang="es-AR"/>
        </a:p>
      </dgm:t>
    </dgm:pt>
    <dgm:pt modelId="{6CC3414E-A5F4-40E1-847E-9A51112C1DAE}" type="sibTrans" cxnId="{F5A468EB-CF16-42CC-A479-604A377BB2F5}">
      <dgm:prSet/>
      <dgm:spPr/>
      <dgm:t>
        <a:bodyPr/>
        <a:lstStyle/>
        <a:p>
          <a:endParaRPr lang="es-AR"/>
        </a:p>
      </dgm:t>
    </dgm:pt>
    <dgm:pt modelId="{E13246EB-E0D2-43A0-AD39-7D367B2A55BD}">
      <dgm:prSet phldrT="[Text]" custT="1"/>
      <dgm:spPr/>
      <dgm:t>
        <a:bodyPr/>
        <a:lstStyle/>
        <a:p>
          <a:r>
            <a:rPr lang="es-AR" sz="1800">
              <a:solidFill>
                <a:srgbClr val="FFFF00"/>
              </a:solidFill>
              <a:latin typeface="Arial Narrow" panose="020B0606020202030204" pitchFamily="34" charset="0"/>
            </a:rPr>
            <a:t>Filial en país X2</a:t>
          </a:r>
        </a:p>
      </dgm:t>
    </dgm:pt>
    <dgm:pt modelId="{2BF59E1D-A6A1-44DB-A5FE-189412A83569}" type="parTrans" cxnId="{5CF59A30-7858-4E7D-A6FD-3563B157D603}">
      <dgm:prSet/>
      <dgm:spPr/>
      <dgm:t>
        <a:bodyPr/>
        <a:lstStyle/>
        <a:p>
          <a:endParaRPr lang="es-AR"/>
        </a:p>
      </dgm:t>
    </dgm:pt>
    <dgm:pt modelId="{145ED06E-513D-4656-B0BF-475ACB60EA44}" type="sibTrans" cxnId="{5CF59A30-7858-4E7D-A6FD-3563B157D603}">
      <dgm:prSet/>
      <dgm:spPr/>
      <dgm:t>
        <a:bodyPr/>
        <a:lstStyle/>
        <a:p>
          <a:endParaRPr lang="es-AR"/>
        </a:p>
      </dgm:t>
    </dgm:pt>
    <dgm:pt modelId="{7BBCAE53-B9A9-49CC-9A3D-7096C3D19ADE}">
      <dgm:prSet phldrT="[Text]"/>
      <dgm:spPr/>
      <dgm:t>
        <a:bodyPr/>
        <a:lstStyle/>
        <a:p>
          <a:endParaRPr lang="es-AR"/>
        </a:p>
      </dgm:t>
    </dgm:pt>
    <dgm:pt modelId="{8CB112F8-3C9F-403A-8AA7-3694376F698E}" type="parTrans" cxnId="{CD963EA4-BA72-4B29-A86B-3B91ED62B720}">
      <dgm:prSet/>
      <dgm:spPr/>
      <dgm:t>
        <a:bodyPr/>
        <a:lstStyle/>
        <a:p>
          <a:endParaRPr lang="es-AR"/>
        </a:p>
      </dgm:t>
    </dgm:pt>
    <dgm:pt modelId="{BBB18A4B-DE15-4C40-ADBA-E296D6EE4E9B}" type="sibTrans" cxnId="{CD963EA4-BA72-4B29-A86B-3B91ED62B720}">
      <dgm:prSet/>
      <dgm:spPr/>
      <dgm:t>
        <a:bodyPr/>
        <a:lstStyle/>
        <a:p>
          <a:endParaRPr lang="es-AR"/>
        </a:p>
      </dgm:t>
    </dgm:pt>
    <dgm:pt modelId="{FF9B48B1-A6C1-454F-92D9-7E481D0602C6}">
      <dgm:prSet phldrT="[Text]" custT="1"/>
      <dgm:spPr/>
      <dgm:t>
        <a:bodyPr/>
        <a:lstStyle/>
        <a:p>
          <a:r>
            <a:rPr lang="es-AR" sz="1800">
              <a:solidFill>
                <a:srgbClr val="FFFF00"/>
              </a:solidFill>
              <a:latin typeface="Arial Narrow" panose="020B0606020202030204" pitchFamily="34" charset="0"/>
            </a:rPr>
            <a:t>Filial en país X3</a:t>
          </a:r>
        </a:p>
      </dgm:t>
    </dgm:pt>
    <dgm:pt modelId="{BE6DEF7F-CF85-4179-A06F-142B48063E7C}" type="parTrans" cxnId="{EB58AFC0-CE79-4C97-9B23-063F9345D18D}">
      <dgm:prSet/>
      <dgm:spPr/>
      <dgm:t>
        <a:bodyPr/>
        <a:lstStyle/>
        <a:p>
          <a:endParaRPr lang="es-AR"/>
        </a:p>
      </dgm:t>
    </dgm:pt>
    <dgm:pt modelId="{C307E76F-3381-49B6-9D9E-D3E3B32BAE0F}" type="sibTrans" cxnId="{EB58AFC0-CE79-4C97-9B23-063F9345D18D}">
      <dgm:prSet/>
      <dgm:spPr/>
      <dgm:t>
        <a:bodyPr/>
        <a:lstStyle/>
        <a:p>
          <a:endParaRPr lang="es-AR"/>
        </a:p>
      </dgm:t>
    </dgm:pt>
    <dgm:pt modelId="{50B12146-3099-41AC-9C68-10F2B58B1E5B}">
      <dgm:prSet custT="1"/>
      <dgm:spPr/>
      <dgm:t>
        <a:bodyPr/>
        <a:lstStyle/>
        <a:p>
          <a:r>
            <a:rPr lang="es-AR" sz="2400" b="1">
              <a:solidFill>
                <a:srgbClr val="FFFF00"/>
              </a:solidFill>
              <a:latin typeface="Arial Narrow" panose="020B0606020202030204" pitchFamily="34" charset="0"/>
            </a:rPr>
            <a:t>Sociedad de plataforma chilena</a:t>
          </a:r>
        </a:p>
      </dgm:t>
    </dgm:pt>
    <dgm:pt modelId="{89ABA2A8-61DB-4645-B156-98CE404B0959}" type="parTrans" cxnId="{21627D63-80E3-4B8A-B974-CB6E81C729D3}">
      <dgm:prSet/>
      <dgm:spPr/>
      <dgm:t>
        <a:bodyPr/>
        <a:lstStyle/>
        <a:p>
          <a:endParaRPr lang="es-AR"/>
        </a:p>
      </dgm:t>
    </dgm:pt>
    <dgm:pt modelId="{82E999C3-9A97-4B73-AFA5-AAE89A188EEC}" type="sibTrans" cxnId="{21627D63-80E3-4B8A-B974-CB6E81C729D3}">
      <dgm:prSet/>
      <dgm:spPr/>
      <dgm:t>
        <a:bodyPr/>
        <a:lstStyle/>
        <a:p>
          <a:endParaRPr lang="es-AR"/>
        </a:p>
      </dgm:t>
    </dgm:pt>
    <dgm:pt modelId="{B2453FC2-ADD6-47F0-949F-1EEB156705F6}" type="pres">
      <dgm:prSet presAssocID="{B168AA38-B3E1-4FC1-AB0E-7D542206B134}" presName="composite" presStyleCnt="0">
        <dgm:presLayoutVars>
          <dgm:chMax val="5"/>
          <dgm:dir/>
          <dgm:animLvl val="ctr"/>
          <dgm:resizeHandles val="exact"/>
        </dgm:presLayoutVars>
      </dgm:prSet>
      <dgm:spPr/>
    </dgm:pt>
    <dgm:pt modelId="{A2F23A15-201E-4BBE-9A27-41D99C9B7476}" type="pres">
      <dgm:prSet presAssocID="{B168AA38-B3E1-4FC1-AB0E-7D542206B134}" presName="cycle" presStyleCnt="0"/>
      <dgm:spPr/>
    </dgm:pt>
    <dgm:pt modelId="{6340727D-F8CD-48D0-A1E3-0905A6D9B5F7}" type="pres">
      <dgm:prSet presAssocID="{B168AA38-B3E1-4FC1-AB0E-7D542206B134}" presName="centerShape" presStyleCnt="0"/>
      <dgm:spPr/>
    </dgm:pt>
    <dgm:pt modelId="{80262E1A-981C-4869-90AD-E968B591BBFD}" type="pres">
      <dgm:prSet presAssocID="{B168AA38-B3E1-4FC1-AB0E-7D542206B134}" presName="connSite" presStyleLbl="node1" presStyleIdx="0" presStyleCnt="5"/>
      <dgm:spPr/>
    </dgm:pt>
    <dgm:pt modelId="{034601A9-CD57-4411-8C2F-C5A1DED40D37}" type="pres">
      <dgm:prSet presAssocID="{B168AA38-B3E1-4FC1-AB0E-7D542206B134}" presName="visible" presStyleLbl="node1" presStyleIdx="0" presStyleCnt="5" custLinFactNeighborX="42709" custLinFactNeighborY="-1531"/>
      <dgm:spPr/>
    </dgm:pt>
    <dgm:pt modelId="{4CEF740C-6447-4D48-B308-644C7F73AC64}" type="pres">
      <dgm:prSet presAssocID="{F8F790FD-A86B-4934-9872-D8D16EADF941}" presName="Name25" presStyleLbl="parChTrans1D1" presStyleIdx="0" presStyleCnt="4"/>
      <dgm:spPr/>
    </dgm:pt>
    <dgm:pt modelId="{BF7C3349-D508-4801-BA63-361DA48BF699}" type="pres">
      <dgm:prSet presAssocID="{0C020E26-FD33-4B3F-A171-79B83225C423}" presName="node" presStyleCnt="0"/>
      <dgm:spPr/>
    </dgm:pt>
    <dgm:pt modelId="{CDCA4679-3C1A-4AB7-BE5D-EF10E215718C}" type="pres">
      <dgm:prSet presAssocID="{0C020E26-FD33-4B3F-A171-79B83225C423}" presName="parentNode" presStyleLbl="node1" presStyleIdx="1" presStyleCnt="5" custLinFactX="100000" custLinFactNeighborX="176198" custLinFactNeighborY="6978">
        <dgm:presLayoutVars>
          <dgm:chMax val="1"/>
          <dgm:bulletEnabled val="1"/>
        </dgm:presLayoutVars>
      </dgm:prSet>
      <dgm:spPr/>
    </dgm:pt>
    <dgm:pt modelId="{D94F53D1-DCD5-49B1-86AF-329B0B1F1785}" type="pres">
      <dgm:prSet presAssocID="{0C020E26-FD33-4B3F-A171-79B83225C423}" presName="childNode" presStyleLbl="revTx" presStyleIdx="0" presStyleCnt="2">
        <dgm:presLayoutVars>
          <dgm:bulletEnabled val="1"/>
        </dgm:presLayoutVars>
      </dgm:prSet>
      <dgm:spPr/>
    </dgm:pt>
    <dgm:pt modelId="{19D34F8F-43EB-4826-A129-F09DA83F4A0C}" type="pres">
      <dgm:prSet presAssocID="{2BF59E1D-A6A1-44DB-A5FE-189412A83569}" presName="Name25" presStyleLbl="parChTrans1D1" presStyleIdx="1" presStyleCnt="4"/>
      <dgm:spPr/>
    </dgm:pt>
    <dgm:pt modelId="{5ECA678C-B88D-4A80-8197-5A0238B0974F}" type="pres">
      <dgm:prSet presAssocID="{E13246EB-E0D2-43A0-AD39-7D367B2A55BD}" presName="node" presStyleCnt="0"/>
      <dgm:spPr/>
    </dgm:pt>
    <dgm:pt modelId="{9D60C425-7245-46B4-850B-9AFD5342DCBE}" type="pres">
      <dgm:prSet presAssocID="{E13246EB-E0D2-43A0-AD39-7D367B2A55BD}" presName="parentNode" presStyleLbl="node1" presStyleIdx="2" presStyleCnt="5" custLinFactX="100000" custLinFactNeighborX="165605" custLinFactNeighborY="18490">
        <dgm:presLayoutVars>
          <dgm:chMax val="1"/>
          <dgm:bulletEnabled val="1"/>
        </dgm:presLayoutVars>
      </dgm:prSet>
      <dgm:spPr/>
    </dgm:pt>
    <dgm:pt modelId="{13D40667-A90A-4AAC-9F2A-18A27C767BCF}" type="pres">
      <dgm:prSet presAssocID="{E13246EB-E0D2-43A0-AD39-7D367B2A55BD}" presName="childNode" presStyleLbl="revTx" presStyleIdx="1" presStyleCnt="2">
        <dgm:presLayoutVars>
          <dgm:bulletEnabled val="1"/>
        </dgm:presLayoutVars>
      </dgm:prSet>
      <dgm:spPr/>
    </dgm:pt>
    <dgm:pt modelId="{E3720320-5CF1-4955-982B-3D32AF886A17}" type="pres">
      <dgm:prSet presAssocID="{BE6DEF7F-CF85-4179-A06F-142B48063E7C}" presName="Name25" presStyleLbl="parChTrans1D1" presStyleIdx="2" presStyleCnt="4"/>
      <dgm:spPr/>
    </dgm:pt>
    <dgm:pt modelId="{E0AA88CA-F325-4856-9F87-6BA9802ACDD4}" type="pres">
      <dgm:prSet presAssocID="{FF9B48B1-A6C1-454F-92D9-7E481D0602C6}" presName="node" presStyleCnt="0"/>
      <dgm:spPr/>
    </dgm:pt>
    <dgm:pt modelId="{852D9279-1B7D-4996-A2D5-B0C76748137E}" type="pres">
      <dgm:prSet presAssocID="{FF9B48B1-A6C1-454F-92D9-7E481D0602C6}" presName="parentNode" presStyleLbl="node1" presStyleIdx="3" presStyleCnt="5" custLinFactX="100000" custLinFactNeighborX="116297" custLinFactNeighborY="66645">
        <dgm:presLayoutVars>
          <dgm:chMax val="1"/>
          <dgm:bulletEnabled val="1"/>
        </dgm:presLayoutVars>
      </dgm:prSet>
      <dgm:spPr/>
    </dgm:pt>
    <dgm:pt modelId="{F6715C9E-97C3-4D5C-93D0-3ECD97E1CC31}" type="pres">
      <dgm:prSet presAssocID="{FF9B48B1-A6C1-454F-92D9-7E481D0602C6}" presName="childNode" presStyleLbl="revTx" presStyleIdx="1" presStyleCnt="2">
        <dgm:presLayoutVars>
          <dgm:bulletEnabled val="1"/>
        </dgm:presLayoutVars>
      </dgm:prSet>
      <dgm:spPr/>
    </dgm:pt>
    <dgm:pt modelId="{DA1CC27D-B194-45A0-8436-B7118E02B813}" type="pres">
      <dgm:prSet presAssocID="{89ABA2A8-61DB-4645-B156-98CE404B0959}" presName="Name25" presStyleLbl="parChTrans1D1" presStyleIdx="3" presStyleCnt="4"/>
      <dgm:spPr/>
    </dgm:pt>
    <dgm:pt modelId="{95690956-64C5-4207-8F81-F4D32A1528B5}" type="pres">
      <dgm:prSet presAssocID="{50B12146-3099-41AC-9C68-10F2B58B1E5B}" presName="node" presStyleCnt="0"/>
      <dgm:spPr/>
    </dgm:pt>
    <dgm:pt modelId="{8B56E53F-E2B3-4045-B486-383EE25ACB9C}" type="pres">
      <dgm:prSet presAssocID="{50B12146-3099-41AC-9C68-10F2B58B1E5B}" presName="parentNode" presStyleLbl="node1" presStyleIdx="4" presStyleCnt="5" custScaleX="222490" custScaleY="316225" custLinFactY="-71534" custLinFactNeighborX="5420" custLinFactNeighborY="-100000">
        <dgm:presLayoutVars>
          <dgm:chMax val="1"/>
          <dgm:bulletEnabled val="1"/>
        </dgm:presLayoutVars>
      </dgm:prSet>
      <dgm:spPr/>
    </dgm:pt>
    <dgm:pt modelId="{DDA358A8-8E09-4615-B845-7F45B50E0F7A}" type="pres">
      <dgm:prSet presAssocID="{50B12146-3099-41AC-9C68-10F2B58B1E5B}" presName="childNode" presStyleLbl="revTx" presStyleIdx="1" presStyleCnt="2">
        <dgm:presLayoutVars>
          <dgm:bulletEnabled val="1"/>
        </dgm:presLayoutVars>
      </dgm:prSet>
      <dgm:spPr/>
    </dgm:pt>
  </dgm:ptLst>
  <dgm:cxnLst>
    <dgm:cxn modelId="{BA98C91F-A91B-48B0-9041-A06015D56061}" type="presOf" srcId="{BE6DEF7F-CF85-4179-A06F-142B48063E7C}" destId="{E3720320-5CF1-4955-982B-3D32AF886A17}" srcOrd="0" destOrd="0" presId="urn:microsoft.com/office/officeart/2005/8/layout/radial2"/>
    <dgm:cxn modelId="{5CF59A30-7858-4E7D-A6FD-3563B157D603}" srcId="{B168AA38-B3E1-4FC1-AB0E-7D542206B134}" destId="{E13246EB-E0D2-43A0-AD39-7D367B2A55BD}" srcOrd="1" destOrd="0" parTransId="{2BF59E1D-A6A1-44DB-A5FE-189412A83569}" sibTransId="{145ED06E-513D-4656-B0BF-475ACB60EA44}"/>
    <dgm:cxn modelId="{1AB4AB30-BE6D-4A71-8DB7-D2ED746C81D4}" type="presOf" srcId="{89ABA2A8-61DB-4645-B156-98CE404B0959}" destId="{DA1CC27D-B194-45A0-8436-B7118E02B813}" srcOrd="0" destOrd="0" presId="urn:microsoft.com/office/officeart/2005/8/layout/radial2"/>
    <dgm:cxn modelId="{ED360938-81FB-4CB2-BA6D-42C2CFEA31BD}" type="presOf" srcId="{7BBCAE53-B9A9-49CC-9A3D-7096C3D19ADE}" destId="{13D40667-A90A-4AAC-9F2A-18A27C767BCF}" srcOrd="0" destOrd="0" presId="urn:microsoft.com/office/officeart/2005/8/layout/radial2"/>
    <dgm:cxn modelId="{818D1242-FF3A-489B-B26C-7585C0395D89}" type="presOf" srcId="{E13246EB-E0D2-43A0-AD39-7D367B2A55BD}" destId="{9D60C425-7245-46B4-850B-9AFD5342DCBE}" srcOrd="0" destOrd="0" presId="urn:microsoft.com/office/officeart/2005/8/layout/radial2"/>
    <dgm:cxn modelId="{21627D63-80E3-4B8A-B974-CB6E81C729D3}" srcId="{B168AA38-B3E1-4FC1-AB0E-7D542206B134}" destId="{50B12146-3099-41AC-9C68-10F2B58B1E5B}" srcOrd="3" destOrd="0" parTransId="{89ABA2A8-61DB-4645-B156-98CE404B0959}" sibTransId="{82E999C3-9A97-4B73-AFA5-AAE89A188EEC}"/>
    <dgm:cxn modelId="{A325B544-39D8-4FB8-B8FB-A728EC3186E7}" srcId="{B168AA38-B3E1-4FC1-AB0E-7D542206B134}" destId="{0C020E26-FD33-4B3F-A171-79B83225C423}" srcOrd="0" destOrd="0" parTransId="{F8F790FD-A86B-4934-9872-D8D16EADF941}" sibTransId="{0AD9019D-8179-4500-BA02-FC7AEBCAD1C2}"/>
    <dgm:cxn modelId="{4C132E4E-2441-4DFC-8574-140D2B5EC1B9}" type="presOf" srcId="{2BF59E1D-A6A1-44DB-A5FE-189412A83569}" destId="{19D34F8F-43EB-4826-A129-F09DA83F4A0C}" srcOrd="0" destOrd="0" presId="urn:microsoft.com/office/officeart/2005/8/layout/radial2"/>
    <dgm:cxn modelId="{57AF3691-4D9B-4CE0-A7B0-3394EDC3AFB4}" type="presOf" srcId="{5FB556DD-EFEB-4AAF-ABB7-7BB5708E6636}" destId="{D94F53D1-DCD5-49B1-86AF-329B0B1F1785}" srcOrd="0" destOrd="0" presId="urn:microsoft.com/office/officeart/2005/8/layout/radial2"/>
    <dgm:cxn modelId="{7DFA129E-9DE5-44E2-BABC-166ADD12C809}" type="presOf" srcId="{B168AA38-B3E1-4FC1-AB0E-7D542206B134}" destId="{B2453FC2-ADD6-47F0-949F-1EEB156705F6}" srcOrd="0" destOrd="0" presId="urn:microsoft.com/office/officeart/2005/8/layout/radial2"/>
    <dgm:cxn modelId="{0AE202A3-AFE6-4C3D-ABC6-1A699C0B122C}" type="presOf" srcId="{50B12146-3099-41AC-9C68-10F2B58B1E5B}" destId="{8B56E53F-E2B3-4045-B486-383EE25ACB9C}" srcOrd="0" destOrd="0" presId="urn:microsoft.com/office/officeart/2005/8/layout/radial2"/>
    <dgm:cxn modelId="{CD963EA4-BA72-4B29-A86B-3B91ED62B720}" srcId="{E13246EB-E0D2-43A0-AD39-7D367B2A55BD}" destId="{7BBCAE53-B9A9-49CC-9A3D-7096C3D19ADE}" srcOrd="0" destOrd="0" parTransId="{8CB112F8-3C9F-403A-8AA7-3694376F698E}" sibTransId="{BBB18A4B-DE15-4C40-ADBA-E296D6EE4E9B}"/>
    <dgm:cxn modelId="{7BC63FB9-1E99-4225-9306-C8A6B800D9DA}" type="presOf" srcId="{0C020E26-FD33-4B3F-A171-79B83225C423}" destId="{CDCA4679-3C1A-4AB7-BE5D-EF10E215718C}" srcOrd="0" destOrd="0" presId="urn:microsoft.com/office/officeart/2005/8/layout/radial2"/>
    <dgm:cxn modelId="{EB58AFC0-CE79-4C97-9B23-063F9345D18D}" srcId="{B168AA38-B3E1-4FC1-AB0E-7D542206B134}" destId="{FF9B48B1-A6C1-454F-92D9-7E481D0602C6}" srcOrd="2" destOrd="0" parTransId="{BE6DEF7F-CF85-4179-A06F-142B48063E7C}" sibTransId="{C307E76F-3381-49B6-9D9E-D3E3B32BAE0F}"/>
    <dgm:cxn modelId="{34D1FFD2-0AC0-4329-B127-5A5B26A23C67}" type="presOf" srcId="{FF9B48B1-A6C1-454F-92D9-7E481D0602C6}" destId="{852D9279-1B7D-4996-A2D5-B0C76748137E}" srcOrd="0" destOrd="0" presId="urn:microsoft.com/office/officeart/2005/8/layout/radial2"/>
    <dgm:cxn modelId="{712BEBE8-12E2-4117-BDD9-3E2F4B9D31A9}" type="presOf" srcId="{F8F790FD-A86B-4934-9872-D8D16EADF941}" destId="{4CEF740C-6447-4D48-B308-644C7F73AC64}" srcOrd="0" destOrd="0" presId="urn:microsoft.com/office/officeart/2005/8/layout/radial2"/>
    <dgm:cxn modelId="{F5A468EB-CF16-42CC-A479-604A377BB2F5}" srcId="{0C020E26-FD33-4B3F-A171-79B83225C423}" destId="{5FB556DD-EFEB-4AAF-ABB7-7BB5708E6636}" srcOrd="0" destOrd="0" parTransId="{C0579806-6195-4974-AA75-85C5DEAB210B}" sibTransId="{6CC3414E-A5F4-40E1-847E-9A51112C1DAE}"/>
    <dgm:cxn modelId="{EF9532AF-507F-4FA1-B59A-39BAB9D608F4}" type="presParOf" srcId="{B2453FC2-ADD6-47F0-949F-1EEB156705F6}" destId="{A2F23A15-201E-4BBE-9A27-41D99C9B7476}" srcOrd="0" destOrd="0" presId="urn:microsoft.com/office/officeart/2005/8/layout/radial2"/>
    <dgm:cxn modelId="{9C9836CE-CEB8-4072-8EBA-6CC75F7EA90F}" type="presParOf" srcId="{A2F23A15-201E-4BBE-9A27-41D99C9B7476}" destId="{6340727D-F8CD-48D0-A1E3-0905A6D9B5F7}" srcOrd="0" destOrd="0" presId="urn:microsoft.com/office/officeart/2005/8/layout/radial2"/>
    <dgm:cxn modelId="{A7B3B3DB-09E6-4FF5-A5C3-DF689EF75EE6}" type="presParOf" srcId="{6340727D-F8CD-48D0-A1E3-0905A6D9B5F7}" destId="{80262E1A-981C-4869-90AD-E968B591BBFD}" srcOrd="0" destOrd="0" presId="urn:microsoft.com/office/officeart/2005/8/layout/radial2"/>
    <dgm:cxn modelId="{67E823C7-05AC-48D3-BF12-A68D886EAD97}" type="presParOf" srcId="{6340727D-F8CD-48D0-A1E3-0905A6D9B5F7}" destId="{034601A9-CD57-4411-8C2F-C5A1DED40D37}" srcOrd="1" destOrd="0" presId="urn:microsoft.com/office/officeart/2005/8/layout/radial2"/>
    <dgm:cxn modelId="{DC7646E1-D3DB-49F0-8873-661DCEFEB698}" type="presParOf" srcId="{A2F23A15-201E-4BBE-9A27-41D99C9B7476}" destId="{4CEF740C-6447-4D48-B308-644C7F73AC64}" srcOrd="1" destOrd="0" presId="urn:microsoft.com/office/officeart/2005/8/layout/radial2"/>
    <dgm:cxn modelId="{574F4F35-DEEC-47A4-ADDD-557769476946}" type="presParOf" srcId="{A2F23A15-201E-4BBE-9A27-41D99C9B7476}" destId="{BF7C3349-D508-4801-BA63-361DA48BF699}" srcOrd="2" destOrd="0" presId="urn:microsoft.com/office/officeart/2005/8/layout/radial2"/>
    <dgm:cxn modelId="{5B16B573-58E9-44A1-A793-849DA2AF0700}" type="presParOf" srcId="{BF7C3349-D508-4801-BA63-361DA48BF699}" destId="{CDCA4679-3C1A-4AB7-BE5D-EF10E215718C}" srcOrd="0" destOrd="0" presId="urn:microsoft.com/office/officeart/2005/8/layout/radial2"/>
    <dgm:cxn modelId="{0475C4CF-2D2F-4C2A-A2AD-6BCE2FF34E38}" type="presParOf" srcId="{BF7C3349-D508-4801-BA63-361DA48BF699}" destId="{D94F53D1-DCD5-49B1-86AF-329B0B1F1785}" srcOrd="1" destOrd="0" presId="urn:microsoft.com/office/officeart/2005/8/layout/radial2"/>
    <dgm:cxn modelId="{909ED7D5-9669-4CEC-A6B4-4E24BBCCC8D2}" type="presParOf" srcId="{A2F23A15-201E-4BBE-9A27-41D99C9B7476}" destId="{19D34F8F-43EB-4826-A129-F09DA83F4A0C}" srcOrd="3" destOrd="0" presId="urn:microsoft.com/office/officeart/2005/8/layout/radial2"/>
    <dgm:cxn modelId="{1BF13BE9-F94E-4DD2-928D-4392E21F3C94}" type="presParOf" srcId="{A2F23A15-201E-4BBE-9A27-41D99C9B7476}" destId="{5ECA678C-B88D-4A80-8197-5A0238B0974F}" srcOrd="4" destOrd="0" presId="urn:microsoft.com/office/officeart/2005/8/layout/radial2"/>
    <dgm:cxn modelId="{24DD1DA2-5AB1-4438-BFB5-4AC1EE2868F8}" type="presParOf" srcId="{5ECA678C-B88D-4A80-8197-5A0238B0974F}" destId="{9D60C425-7245-46B4-850B-9AFD5342DCBE}" srcOrd="0" destOrd="0" presId="urn:microsoft.com/office/officeart/2005/8/layout/radial2"/>
    <dgm:cxn modelId="{21B38CC2-502E-4845-82AB-58205FA6202D}" type="presParOf" srcId="{5ECA678C-B88D-4A80-8197-5A0238B0974F}" destId="{13D40667-A90A-4AAC-9F2A-18A27C767BCF}" srcOrd="1" destOrd="0" presId="urn:microsoft.com/office/officeart/2005/8/layout/radial2"/>
    <dgm:cxn modelId="{4C81D682-1DDC-4A1B-8567-3E2A3ECA1D16}" type="presParOf" srcId="{A2F23A15-201E-4BBE-9A27-41D99C9B7476}" destId="{E3720320-5CF1-4955-982B-3D32AF886A17}" srcOrd="5" destOrd="0" presId="urn:microsoft.com/office/officeart/2005/8/layout/radial2"/>
    <dgm:cxn modelId="{E36BC941-B322-4132-93F4-0B3E8C72486D}" type="presParOf" srcId="{A2F23A15-201E-4BBE-9A27-41D99C9B7476}" destId="{E0AA88CA-F325-4856-9F87-6BA9802ACDD4}" srcOrd="6" destOrd="0" presId="urn:microsoft.com/office/officeart/2005/8/layout/radial2"/>
    <dgm:cxn modelId="{57792DBC-FEDF-4634-9324-0741CEDC1C30}" type="presParOf" srcId="{E0AA88CA-F325-4856-9F87-6BA9802ACDD4}" destId="{852D9279-1B7D-4996-A2D5-B0C76748137E}" srcOrd="0" destOrd="0" presId="urn:microsoft.com/office/officeart/2005/8/layout/radial2"/>
    <dgm:cxn modelId="{91A9DC2B-CD36-450B-A3C5-16CBC357C514}" type="presParOf" srcId="{E0AA88CA-F325-4856-9F87-6BA9802ACDD4}" destId="{F6715C9E-97C3-4D5C-93D0-3ECD97E1CC31}" srcOrd="1" destOrd="0" presId="urn:microsoft.com/office/officeart/2005/8/layout/radial2"/>
    <dgm:cxn modelId="{5BE8CD30-6475-4A0F-BB84-75FA1AE5941D}" type="presParOf" srcId="{A2F23A15-201E-4BBE-9A27-41D99C9B7476}" destId="{DA1CC27D-B194-45A0-8436-B7118E02B813}" srcOrd="7" destOrd="0" presId="urn:microsoft.com/office/officeart/2005/8/layout/radial2"/>
    <dgm:cxn modelId="{231540A8-4C40-4492-9FDE-7A8BA412A236}" type="presParOf" srcId="{A2F23A15-201E-4BBE-9A27-41D99C9B7476}" destId="{95690956-64C5-4207-8F81-F4D32A1528B5}" srcOrd="8" destOrd="0" presId="urn:microsoft.com/office/officeart/2005/8/layout/radial2"/>
    <dgm:cxn modelId="{5302F4B0-1A23-43FB-AA49-CD1425E3C67B}" type="presParOf" srcId="{95690956-64C5-4207-8F81-F4D32A1528B5}" destId="{8B56E53F-E2B3-4045-B486-383EE25ACB9C}" srcOrd="0" destOrd="0" presId="urn:microsoft.com/office/officeart/2005/8/layout/radial2"/>
    <dgm:cxn modelId="{03FFE6F3-4700-44C5-A63D-F924320908CC}" type="presParOf" srcId="{95690956-64C5-4207-8F81-F4D32A1528B5}" destId="{DDA358A8-8E09-4615-B845-7F45B50E0F7A}" srcOrd="1" destOrd="0" presId="urn:microsoft.com/office/officeart/2005/8/layout/radial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A7EEA6B7-FC7F-4D93-905E-ECCAE53F2E1F}" type="doc">
      <dgm:prSet loTypeId="urn:microsoft.com/office/officeart/2005/8/layout/hProcess9" loCatId="process" qsTypeId="urn:microsoft.com/office/officeart/2005/8/quickstyle/simple1" qsCatId="simple" csTypeId="urn:microsoft.com/office/officeart/2005/8/colors/accent1_2" csCatId="accent1" phldr="1"/>
      <dgm:spPr/>
    </dgm:pt>
    <dgm:pt modelId="{93419B66-872F-4BC0-8B4D-BAF009447600}">
      <dgm:prSet phldrT="[Text]"/>
      <dgm:spPr>
        <a:solidFill>
          <a:srgbClr val="B22A4E"/>
        </a:solidFill>
      </dgm:spPr>
      <dgm:t>
        <a:bodyPr/>
        <a:lstStyle/>
        <a:p>
          <a:r>
            <a:rPr lang="es-AR" b="1" u="sng" dirty="0">
              <a:latin typeface="Baskerville"/>
            </a:rPr>
            <a:t>TFN</a:t>
          </a:r>
          <a:r>
            <a:rPr lang="es-AR" dirty="0">
              <a:latin typeface="Baskerville"/>
            </a:rPr>
            <a:t> </a:t>
          </a:r>
          <a:br>
            <a:rPr lang="es-AR" dirty="0">
              <a:latin typeface="Baskerville"/>
            </a:rPr>
          </a:br>
          <a:r>
            <a:rPr lang="es-AR" dirty="0">
              <a:latin typeface="Baskerville"/>
            </a:rPr>
            <a:t>AFIP</a:t>
          </a:r>
        </a:p>
      </dgm:t>
    </dgm:pt>
    <dgm:pt modelId="{7DE4ACA1-3739-4529-86AB-03ACD2978B48}" type="parTrans" cxnId="{4290B448-CEAA-4EEE-8D91-01AD1798CF39}">
      <dgm:prSet/>
      <dgm:spPr/>
      <dgm:t>
        <a:bodyPr/>
        <a:lstStyle/>
        <a:p>
          <a:endParaRPr lang="es-AR">
            <a:latin typeface="Baskerville"/>
          </a:endParaRPr>
        </a:p>
      </dgm:t>
    </dgm:pt>
    <dgm:pt modelId="{E3F03C9E-083E-41FA-97A6-D4F7A3A0205D}" type="sibTrans" cxnId="{4290B448-CEAA-4EEE-8D91-01AD1798CF39}">
      <dgm:prSet/>
      <dgm:spPr/>
      <dgm:t>
        <a:bodyPr/>
        <a:lstStyle/>
        <a:p>
          <a:endParaRPr lang="es-AR">
            <a:latin typeface="Baskerville"/>
          </a:endParaRPr>
        </a:p>
      </dgm:t>
    </dgm:pt>
    <dgm:pt modelId="{64DCE1BA-9BB6-444F-8192-67D7C716BB16}">
      <dgm:prSet phldrT="[Text]"/>
      <dgm:spPr>
        <a:solidFill>
          <a:srgbClr val="B22A4E"/>
        </a:solidFill>
      </dgm:spPr>
      <dgm:t>
        <a:bodyPr/>
        <a:lstStyle/>
        <a:p>
          <a:r>
            <a:rPr lang="es-AR" b="1" u="sng" dirty="0">
              <a:latin typeface="Baskerville"/>
            </a:rPr>
            <a:t>CAMARA</a:t>
          </a:r>
          <a:r>
            <a:rPr lang="es-AR" dirty="0">
              <a:latin typeface="Baskerville"/>
            </a:rPr>
            <a:t> </a:t>
          </a:r>
          <a:br>
            <a:rPr lang="es-AR" dirty="0">
              <a:latin typeface="Baskerville"/>
            </a:rPr>
          </a:br>
          <a:r>
            <a:rPr lang="es-AR" dirty="0">
              <a:latin typeface="Baskerville"/>
            </a:rPr>
            <a:t>AFIP</a:t>
          </a:r>
        </a:p>
      </dgm:t>
    </dgm:pt>
    <dgm:pt modelId="{7B1601FD-298D-49D4-80CB-50DCBAAB9BFD}" type="parTrans" cxnId="{49FBBA61-0242-47CF-9730-3C7B05568936}">
      <dgm:prSet/>
      <dgm:spPr/>
      <dgm:t>
        <a:bodyPr/>
        <a:lstStyle/>
        <a:p>
          <a:endParaRPr lang="es-AR">
            <a:latin typeface="Baskerville"/>
          </a:endParaRPr>
        </a:p>
      </dgm:t>
    </dgm:pt>
    <dgm:pt modelId="{8292A4AC-9C9A-4A22-8159-490C2694B351}" type="sibTrans" cxnId="{49FBBA61-0242-47CF-9730-3C7B05568936}">
      <dgm:prSet/>
      <dgm:spPr/>
      <dgm:t>
        <a:bodyPr/>
        <a:lstStyle/>
        <a:p>
          <a:endParaRPr lang="es-AR">
            <a:latin typeface="Baskerville"/>
          </a:endParaRPr>
        </a:p>
      </dgm:t>
    </dgm:pt>
    <dgm:pt modelId="{22F04976-5D66-4739-AADB-20954DD37C42}">
      <dgm:prSet phldrT="[Text]"/>
      <dgm:spPr>
        <a:solidFill>
          <a:srgbClr val="B22A4E"/>
        </a:solidFill>
      </dgm:spPr>
      <dgm:t>
        <a:bodyPr/>
        <a:lstStyle/>
        <a:p>
          <a:r>
            <a:rPr lang="es-AR" b="1" u="sng" dirty="0">
              <a:latin typeface="Baskerville"/>
            </a:rPr>
            <a:t>CORTE</a:t>
          </a:r>
          <a:br>
            <a:rPr lang="es-AR" dirty="0">
              <a:latin typeface="Baskerville"/>
            </a:rPr>
          </a:br>
          <a:r>
            <a:rPr lang="es-AR" dirty="0">
              <a:latin typeface="Baskerville"/>
            </a:rPr>
            <a:t>AFIP</a:t>
          </a:r>
        </a:p>
      </dgm:t>
    </dgm:pt>
    <dgm:pt modelId="{8B5CDD55-DCB7-405D-B450-656CC7C25AF8}" type="parTrans" cxnId="{ED50A9CE-2194-485E-AE0D-F3188FA48116}">
      <dgm:prSet/>
      <dgm:spPr/>
      <dgm:t>
        <a:bodyPr/>
        <a:lstStyle/>
        <a:p>
          <a:endParaRPr lang="es-AR">
            <a:latin typeface="Baskerville"/>
          </a:endParaRPr>
        </a:p>
      </dgm:t>
    </dgm:pt>
    <dgm:pt modelId="{7B526743-1BC1-4DC5-A018-3E1A991533B0}" type="sibTrans" cxnId="{ED50A9CE-2194-485E-AE0D-F3188FA48116}">
      <dgm:prSet/>
      <dgm:spPr/>
      <dgm:t>
        <a:bodyPr/>
        <a:lstStyle/>
        <a:p>
          <a:endParaRPr lang="es-AR">
            <a:latin typeface="Baskerville"/>
          </a:endParaRPr>
        </a:p>
      </dgm:t>
    </dgm:pt>
    <dgm:pt modelId="{364C9720-EC75-498F-A944-A847FD719C28}">
      <dgm:prSet phldrT="[Text]"/>
      <dgm:spPr>
        <a:solidFill>
          <a:srgbClr val="B22A4E"/>
        </a:solidFill>
      </dgm:spPr>
      <dgm:t>
        <a:bodyPr/>
        <a:lstStyle/>
        <a:p>
          <a:r>
            <a:rPr lang="es-AR" b="1" u="sng" dirty="0">
              <a:latin typeface="Baskerville"/>
            </a:rPr>
            <a:t>DICTAMEN PROCURACION</a:t>
          </a:r>
          <a:br>
            <a:rPr lang="es-AR" b="1" u="sng" dirty="0">
              <a:latin typeface="Baskerville"/>
            </a:rPr>
          </a:br>
          <a:r>
            <a:rPr lang="es-AR" dirty="0">
              <a:latin typeface="Baskerville"/>
            </a:rPr>
            <a:t>Favorable a Molinos</a:t>
          </a:r>
        </a:p>
      </dgm:t>
    </dgm:pt>
    <dgm:pt modelId="{9ACA4832-D666-4ACA-9B68-BBE868321C51}" type="parTrans" cxnId="{FB9320F4-E791-4985-9CD1-0D47311E9130}">
      <dgm:prSet/>
      <dgm:spPr/>
      <dgm:t>
        <a:bodyPr/>
        <a:lstStyle/>
        <a:p>
          <a:endParaRPr lang="es-AR">
            <a:latin typeface="Baskerville"/>
          </a:endParaRPr>
        </a:p>
      </dgm:t>
    </dgm:pt>
    <dgm:pt modelId="{3812C6B0-A9E6-4AD2-AE13-C6763DAD736D}" type="sibTrans" cxnId="{FB9320F4-E791-4985-9CD1-0D47311E9130}">
      <dgm:prSet/>
      <dgm:spPr/>
      <dgm:t>
        <a:bodyPr/>
        <a:lstStyle/>
        <a:p>
          <a:endParaRPr lang="es-AR">
            <a:latin typeface="Baskerville"/>
          </a:endParaRPr>
        </a:p>
      </dgm:t>
    </dgm:pt>
    <dgm:pt modelId="{9019811D-4D70-4B32-BD30-3BCEF43D2E2B}" type="pres">
      <dgm:prSet presAssocID="{A7EEA6B7-FC7F-4D93-905E-ECCAE53F2E1F}" presName="CompostProcess" presStyleCnt="0">
        <dgm:presLayoutVars>
          <dgm:dir/>
          <dgm:resizeHandles val="exact"/>
        </dgm:presLayoutVars>
      </dgm:prSet>
      <dgm:spPr/>
    </dgm:pt>
    <dgm:pt modelId="{890A8E33-1025-4CBE-ABD6-DF533CFFFE4D}" type="pres">
      <dgm:prSet presAssocID="{A7EEA6B7-FC7F-4D93-905E-ECCAE53F2E1F}" presName="arrow" presStyleLbl="bgShp" presStyleIdx="0" presStyleCnt="1" custLinFactNeighborX="2103"/>
      <dgm:spPr/>
    </dgm:pt>
    <dgm:pt modelId="{66FE0663-A4C8-406B-95D8-EC7C6BC55A22}" type="pres">
      <dgm:prSet presAssocID="{A7EEA6B7-FC7F-4D93-905E-ECCAE53F2E1F}" presName="linearProcess" presStyleCnt="0"/>
      <dgm:spPr/>
    </dgm:pt>
    <dgm:pt modelId="{DD7095C2-F6A2-4DB8-AE47-3CF048A7F3C5}" type="pres">
      <dgm:prSet presAssocID="{93419B66-872F-4BC0-8B4D-BAF009447600}" presName="textNode" presStyleLbl="node1" presStyleIdx="0" presStyleCnt="4">
        <dgm:presLayoutVars>
          <dgm:bulletEnabled val="1"/>
        </dgm:presLayoutVars>
      </dgm:prSet>
      <dgm:spPr/>
    </dgm:pt>
    <dgm:pt modelId="{892BB8D0-3418-48F1-9E94-14B3C717FAF1}" type="pres">
      <dgm:prSet presAssocID="{E3F03C9E-083E-41FA-97A6-D4F7A3A0205D}" presName="sibTrans" presStyleCnt="0"/>
      <dgm:spPr/>
    </dgm:pt>
    <dgm:pt modelId="{BA9D2322-B7CD-4E34-981C-1DA393717B55}" type="pres">
      <dgm:prSet presAssocID="{64DCE1BA-9BB6-444F-8192-67D7C716BB16}" presName="textNode" presStyleLbl="node1" presStyleIdx="1" presStyleCnt="4">
        <dgm:presLayoutVars>
          <dgm:bulletEnabled val="1"/>
        </dgm:presLayoutVars>
      </dgm:prSet>
      <dgm:spPr/>
    </dgm:pt>
    <dgm:pt modelId="{056E19C7-7FF9-4AC5-9244-3B192E0251A5}" type="pres">
      <dgm:prSet presAssocID="{8292A4AC-9C9A-4A22-8159-490C2694B351}" presName="sibTrans" presStyleCnt="0"/>
      <dgm:spPr/>
    </dgm:pt>
    <dgm:pt modelId="{630A766C-C080-4061-8177-B7F463A30A9C}" type="pres">
      <dgm:prSet presAssocID="{364C9720-EC75-498F-A944-A847FD719C28}" presName="textNode" presStyleLbl="node1" presStyleIdx="2" presStyleCnt="4">
        <dgm:presLayoutVars>
          <dgm:bulletEnabled val="1"/>
        </dgm:presLayoutVars>
      </dgm:prSet>
      <dgm:spPr/>
    </dgm:pt>
    <dgm:pt modelId="{195EAD80-5689-462E-8D51-D30E354A6F6B}" type="pres">
      <dgm:prSet presAssocID="{3812C6B0-A9E6-4AD2-AE13-C6763DAD736D}" presName="sibTrans" presStyleCnt="0"/>
      <dgm:spPr/>
    </dgm:pt>
    <dgm:pt modelId="{2843E2EB-BB9F-4FF6-839C-C57EFFED4490}" type="pres">
      <dgm:prSet presAssocID="{22F04976-5D66-4739-AADB-20954DD37C42}" presName="textNode" presStyleLbl="node1" presStyleIdx="3" presStyleCnt="4">
        <dgm:presLayoutVars>
          <dgm:bulletEnabled val="1"/>
        </dgm:presLayoutVars>
      </dgm:prSet>
      <dgm:spPr/>
    </dgm:pt>
  </dgm:ptLst>
  <dgm:cxnLst>
    <dgm:cxn modelId="{49FBBA61-0242-47CF-9730-3C7B05568936}" srcId="{A7EEA6B7-FC7F-4D93-905E-ECCAE53F2E1F}" destId="{64DCE1BA-9BB6-444F-8192-67D7C716BB16}" srcOrd="1" destOrd="0" parTransId="{7B1601FD-298D-49D4-80CB-50DCBAAB9BFD}" sibTransId="{8292A4AC-9C9A-4A22-8159-490C2694B351}"/>
    <dgm:cxn modelId="{4290B448-CEAA-4EEE-8D91-01AD1798CF39}" srcId="{A7EEA6B7-FC7F-4D93-905E-ECCAE53F2E1F}" destId="{93419B66-872F-4BC0-8B4D-BAF009447600}" srcOrd="0" destOrd="0" parTransId="{7DE4ACA1-3739-4529-86AB-03ACD2978B48}" sibTransId="{E3F03C9E-083E-41FA-97A6-D4F7A3A0205D}"/>
    <dgm:cxn modelId="{53D8F371-92B4-4525-B86B-776D802D931F}" type="presOf" srcId="{364C9720-EC75-498F-A944-A847FD719C28}" destId="{630A766C-C080-4061-8177-B7F463A30A9C}" srcOrd="0" destOrd="0" presId="urn:microsoft.com/office/officeart/2005/8/layout/hProcess9"/>
    <dgm:cxn modelId="{5E43167E-4EC6-43C5-B7E0-1CDC1550B41B}" type="presOf" srcId="{64DCE1BA-9BB6-444F-8192-67D7C716BB16}" destId="{BA9D2322-B7CD-4E34-981C-1DA393717B55}" srcOrd="0" destOrd="0" presId="urn:microsoft.com/office/officeart/2005/8/layout/hProcess9"/>
    <dgm:cxn modelId="{6F0B39AC-216C-4798-8084-BEEC0081B781}" type="presOf" srcId="{A7EEA6B7-FC7F-4D93-905E-ECCAE53F2E1F}" destId="{9019811D-4D70-4B32-BD30-3BCEF43D2E2B}" srcOrd="0" destOrd="0" presId="urn:microsoft.com/office/officeart/2005/8/layout/hProcess9"/>
    <dgm:cxn modelId="{ED50A9CE-2194-485E-AE0D-F3188FA48116}" srcId="{A7EEA6B7-FC7F-4D93-905E-ECCAE53F2E1F}" destId="{22F04976-5D66-4739-AADB-20954DD37C42}" srcOrd="3" destOrd="0" parTransId="{8B5CDD55-DCB7-405D-B450-656CC7C25AF8}" sibTransId="{7B526743-1BC1-4DC5-A018-3E1A991533B0}"/>
    <dgm:cxn modelId="{81FCECE7-5B04-4847-B872-8FC8959D722A}" type="presOf" srcId="{93419B66-872F-4BC0-8B4D-BAF009447600}" destId="{DD7095C2-F6A2-4DB8-AE47-3CF048A7F3C5}" srcOrd="0" destOrd="0" presId="urn:microsoft.com/office/officeart/2005/8/layout/hProcess9"/>
    <dgm:cxn modelId="{9352C0F1-9573-4D64-9097-CDE1EFDA0BFA}" type="presOf" srcId="{22F04976-5D66-4739-AADB-20954DD37C42}" destId="{2843E2EB-BB9F-4FF6-839C-C57EFFED4490}" srcOrd="0" destOrd="0" presId="urn:microsoft.com/office/officeart/2005/8/layout/hProcess9"/>
    <dgm:cxn modelId="{FB9320F4-E791-4985-9CD1-0D47311E9130}" srcId="{A7EEA6B7-FC7F-4D93-905E-ECCAE53F2E1F}" destId="{364C9720-EC75-498F-A944-A847FD719C28}" srcOrd="2" destOrd="0" parTransId="{9ACA4832-D666-4ACA-9B68-BBE868321C51}" sibTransId="{3812C6B0-A9E6-4AD2-AE13-C6763DAD736D}"/>
    <dgm:cxn modelId="{648F7DE5-B846-451B-8BAF-40DFAD19E12F}" type="presParOf" srcId="{9019811D-4D70-4B32-BD30-3BCEF43D2E2B}" destId="{890A8E33-1025-4CBE-ABD6-DF533CFFFE4D}" srcOrd="0" destOrd="0" presId="urn:microsoft.com/office/officeart/2005/8/layout/hProcess9"/>
    <dgm:cxn modelId="{50A71F9C-22CD-411F-9129-97670A776C86}" type="presParOf" srcId="{9019811D-4D70-4B32-BD30-3BCEF43D2E2B}" destId="{66FE0663-A4C8-406B-95D8-EC7C6BC55A22}" srcOrd="1" destOrd="0" presId="urn:microsoft.com/office/officeart/2005/8/layout/hProcess9"/>
    <dgm:cxn modelId="{347D1FFB-2352-4F00-A74A-4681923812F7}" type="presParOf" srcId="{66FE0663-A4C8-406B-95D8-EC7C6BC55A22}" destId="{DD7095C2-F6A2-4DB8-AE47-3CF048A7F3C5}" srcOrd="0" destOrd="0" presId="urn:microsoft.com/office/officeart/2005/8/layout/hProcess9"/>
    <dgm:cxn modelId="{4ECD5965-B41A-461E-8C3F-3BFC3835C509}" type="presParOf" srcId="{66FE0663-A4C8-406B-95D8-EC7C6BC55A22}" destId="{892BB8D0-3418-48F1-9E94-14B3C717FAF1}" srcOrd="1" destOrd="0" presId="urn:microsoft.com/office/officeart/2005/8/layout/hProcess9"/>
    <dgm:cxn modelId="{042EBC3F-C3FE-495B-AAD8-8DED0F849C86}" type="presParOf" srcId="{66FE0663-A4C8-406B-95D8-EC7C6BC55A22}" destId="{BA9D2322-B7CD-4E34-981C-1DA393717B55}" srcOrd="2" destOrd="0" presId="urn:microsoft.com/office/officeart/2005/8/layout/hProcess9"/>
    <dgm:cxn modelId="{89C43611-6823-43B0-8B6D-DAD1C90AAE51}" type="presParOf" srcId="{66FE0663-A4C8-406B-95D8-EC7C6BC55A22}" destId="{056E19C7-7FF9-4AC5-9244-3B192E0251A5}" srcOrd="3" destOrd="0" presId="urn:microsoft.com/office/officeart/2005/8/layout/hProcess9"/>
    <dgm:cxn modelId="{DAD0C33F-D271-4907-B620-FF7DFC34FEEE}" type="presParOf" srcId="{66FE0663-A4C8-406B-95D8-EC7C6BC55A22}" destId="{630A766C-C080-4061-8177-B7F463A30A9C}" srcOrd="4" destOrd="0" presId="urn:microsoft.com/office/officeart/2005/8/layout/hProcess9"/>
    <dgm:cxn modelId="{6FE36022-013C-47EA-9E7F-99A861AD3880}" type="presParOf" srcId="{66FE0663-A4C8-406B-95D8-EC7C6BC55A22}" destId="{195EAD80-5689-462E-8D51-D30E354A6F6B}" srcOrd="5" destOrd="0" presId="urn:microsoft.com/office/officeart/2005/8/layout/hProcess9"/>
    <dgm:cxn modelId="{980B9A61-80DD-498A-88F1-20388142671C}" type="presParOf" srcId="{66FE0663-A4C8-406B-95D8-EC7C6BC55A22}" destId="{2843E2EB-BB9F-4FF6-839C-C57EFFED4490}" srcOrd="6" destOrd="0" presId="urn:microsoft.com/office/officeart/2005/8/layout/hProcess9"/>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379A86A8-4D41-4244-9113-EA301FDF524E}" type="doc">
      <dgm:prSet loTypeId="urn:microsoft.com/office/officeart/2008/layout/VerticalCurvedList" loCatId="list" qsTypeId="urn:microsoft.com/office/officeart/2005/8/quickstyle/simple1" qsCatId="simple" csTypeId="urn:microsoft.com/office/officeart/2005/8/colors/accent1_2" csCatId="accent1" phldr="1"/>
      <dgm:spPr/>
      <dgm:t>
        <a:bodyPr/>
        <a:lstStyle/>
        <a:p>
          <a:endParaRPr lang="es-AR"/>
        </a:p>
      </dgm:t>
    </dgm:pt>
    <dgm:pt modelId="{608C258B-7D92-4211-B529-C91FEA6575EF}">
      <dgm:prSet phldrT="[Text]" custT="1"/>
      <dgm:spPr>
        <a:solidFill>
          <a:srgbClr val="8F173C"/>
        </a:solidFill>
        <a:ln>
          <a:solidFill>
            <a:schemeClr val="bg1"/>
          </a:solidFill>
        </a:ln>
      </dgm:spPr>
      <dgm:t>
        <a:bodyPr/>
        <a:lstStyle/>
        <a:p>
          <a:r>
            <a:rPr lang="es-AR" sz="1800" dirty="0">
              <a:latin typeface="Baskerville"/>
            </a:rPr>
            <a:t>No hay violación de CDI en cuanto a la constitución de una sociedad “conducto” por parte de Molinos Chile</a:t>
          </a:r>
        </a:p>
      </dgm:t>
    </dgm:pt>
    <dgm:pt modelId="{A28CCBB2-205D-4AB4-B77E-59A82A645A44}" type="parTrans" cxnId="{7E4951B0-8076-403B-8F1D-FA39532EDE41}">
      <dgm:prSet/>
      <dgm:spPr/>
      <dgm:t>
        <a:bodyPr/>
        <a:lstStyle/>
        <a:p>
          <a:endParaRPr lang="es-AR">
            <a:latin typeface="Baskerville"/>
          </a:endParaRPr>
        </a:p>
      </dgm:t>
    </dgm:pt>
    <dgm:pt modelId="{AB98505F-C128-45C8-9451-D0538CF77809}" type="sibTrans" cxnId="{7E4951B0-8076-403B-8F1D-FA39532EDE41}">
      <dgm:prSet/>
      <dgm:spPr>
        <a:ln>
          <a:solidFill>
            <a:srgbClr val="8F173C"/>
          </a:solidFill>
        </a:ln>
      </dgm:spPr>
      <dgm:t>
        <a:bodyPr/>
        <a:lstStyle/>
        <a:p>
          <a:endParaRPr lang="es-AR">
            <a:latin typeface="Baskerville"/>
          </a:endParaRPr>
        </a:p>
      </dgm:t>
    </dgm:pt>
    <dgm:pt modelId="{30580A00-C3CE-4AE2-BE0E-C1AAA5C34550}">
      <dgm:prSet custT="1"/>
      <dgm:spPr>
        <a:solidFill>
          <a:srgbClr val="8F173C"/>
        </a:solidFill>
        <a:ln>
          <a:solidFill>
            <a:schemeClr val="bg1"/>
          </a:solidFill>
        </a:ln>
      </dgm:spPr>
      <dgm:t>
        <a:bodyPr/>
        <a:lstStyle/>
        <a:p>
          <a:r>
            <a:rPr lang="es-AR" sz="1800" dirty="0">
              <a:latin typeface="Baskerville"/>
            </a:rPr>
            <a:t>Aun en </a:t>
          </a:r>
          <a:r>
            <a:rPr lang="es-AR" sz="1800" dirty="0" err="1">
              <a:latin typeface="Baskerville"/>
            </a:rPr>
            <a:t>pos</a:t>
          </a:r>
          <a:r>
            <a:rPr lang="es-AR" sz="1800" dirty="0">
              <a:latin typeface="Baskerville"/>
            </a:rPr>
            <a:t> de evitar una doble no imposición, no se puede valer del principio de realidad económica </a:t>
          </a:r>
        </a:p>
      </dgm:t>
    </dgm:pt>
    <dgm:pt modelId="{5F1944AF-B9D1-478A-AF83-C6619304433D}" type="parTrans" cxnId="{434ADB05-14CF-406C-AB18-FFD058BA2E25}">
      <dgm:prSet/>
      <dgm:spPr/>
      <dgm:t>
        <a:bodyPr/>
        <a:lstStyle/>
        <a:p>
          <a:endParaRPr lang="es-AR">
            <a:latin typeface="Baskerville"/>
          </a:endParaRPr>
        </a:p>
      </dgm:t>
    </dgm:pt>
    <dgm:pt modelId="{3AFC4971-3921-4B0F-BAD7-8C0EA30C72FB}" type="sibTrans" cxnId="{434ADB05-14CF-406C-AB18-FFD058BA2E25}">
      <dgm:prSet/>
      <dgm:spPr/>
      <dgm:t>
        <a:bodyPr/>
        <a:lstStyle/>
        <a:p>
          <a:endParaRPr lang="es-AR">
            <a:latin typeface="Baskerville"/>
          </a:endParaRPr>
        </a:p>
      </dgm:t>
    </dgm:pt>
    <dgm:pt modelId="{1904D541-D7F9-453B-8A10-61A25A05B007}">
      <dgm:prSet custT="1"/>
      <dgm:spPr>
        <a:solidFill>
          <a:srgbClr val="8F173C"/>
        </a:solidFill>
        <a:ln>
          <a:solidFill>
            <a:schemeClr val="bg1"/>
          </a:solidFill>
        </a:ln>
      </dgm:spPr>
      <dgm:t>
        <a:bodyPr/>
        <a:lstStyle/>
        <a:p>
          <a:r>
            <a:rPr lang="es-AR" sz="1800" dirty="0">
              <a:latin typeface="Baskerville"/>
            </a:rPr>
            <a:t>Por el principio de reserva de la ley tributaria y seguridad jurídica, los dividendos de los periodos 2006 a 2009 no pueden regirse por el nuevo CDI firmado en 2015</a:t>
          </a:r>
        </a:p>
      </dgm:t>
    </dgm:pt>
    <dgm:pt modelId="{341A625A-4D53-48D1-A122-4F774F35D0CE}" type="parTrans" cxnId="{BC7983B0-61E2-448F-9C33-292399DD8F94}">
      <dgm:prSet/>
      <dgm:spPr/>
      <dgm:t>
        <a:bodyPr/>
        <a:lstStyle/>
        <a:p>
          <a:endParaRPr lang="es-AR">
            <a:latin typeface="Baskerville"/>
          </a:endParaRPr>
        </a:p>
      </dgm:t>
    </dgm:pt>
    <dgm:pt modelId="{66118838-47A4-4F95-A4BF-4C99AA78A7FF}" type="sibTrans" cxnId="{BC7983B0-61E2-448F-9C33-292399DD8F94}">
      <dgm:prSet/>
      <dgm:spPr/>
      <dgm:t>
        <a:bodyPr/>
        <a:lstStyle/>
        <a:p>
          <a:endParaRPr lang="es-AR">
            <a:latin typeface="Baskerville"/>
          </a:endParaRPr>
        </a:p>
      </dgm:t>
    </dgm:pt>
    <dgm:pt modelId="{1AC5B60D-CC9C-447C-9669-9F1E4817023B}" type="pres">
      <dgm:prSet presAssocID="{379A86A8-4D41-4244-9113-EA301FDF524E}" presName="Name0" presStyleCnt="0">
        <dgm:presLayoutVars>
          <dgm:chMax val="7"/>
          <dgm:chPref val="7"/>
          <dgm:dir/>
        </dgm:presLayoutVars>
      </dgm:prSet>
      <dgm:spPr/>
    </dgm:pt>
    <dgm:pt modelId="{50447498-B18F-4090-AD7E-9E9EB695B83C}" type="pres">
      <dgm:prSet presAssocID="{379A86A8-4D41-4244-9113-EA301FDF524E}" presName="Name1" presStyleCnt="0"/>
      <dgm:spPr/>
    </dgm:pt>
    <dgm:pt modelId="{3BCF40EF-7142-45D7-ACBE-31E53044F8E3}" type="pres">
      <dgm:prSet presAssocID="{379A86A8-4D41-4244-9113-EA301FDF524E}" presName="cycle" presStyleCnt="0"/>
      <dgm:spPr/>
    </dgm:pt>
    <dgm:pt modelId="{C62F4C8D-81ED-4F1B-9D5F-E12DA9113A13}" type="pres">
      <dgm:prSet presAssocID="{379A86A8-4D41-4244-9113-EA301FDF524E}" presName="srcNode" presStyleLbl="node1" presStyleIdx="0" presStyleCnt="3"/>
      <dgm:spPr/>
    </dgm:pt>
    <dgm:pt modelId="{438DE686-D9EA-4A76-8927-E6C70667535A}" type="pres">
      <dgm:prSet presAssocID="{379A86A8-4D41-4244-9113-EA301FDF524E}" presName="conn" presStyleLbl="parChTrans1D2" presStyleIdx="0" presStyleCnt="1"/>
      <dgm:spPr/>
    </dgm:pt>
    <dgm:pt modelId="{8E720564-6C26-4A6E-99C7-A5C26E07BBFF}" type="pres">
      <dgm:prSet presAssocID="{379A86A8-4D41-4244-9113-EA301FDF524E}" presName="extraNode" presStyleLbl="node1" presStyleIdx="0" presStyleCnt="3"/>
      <dgm:spPr/>
    </dgm:pt>
    <dgm:pt modelId="{F47D47D1-9604-4F64-A706-8685837B7DB2}" type="pres">
      <dgm:prSet presAssocID="{379A86A8-4D41-4244-9113-EA301FDF524E}" presName="dstNode" presStyleLbl="node1" presStyleIdx="0" presStyleCnt="3"/>
      <dgm:spPr/>
    </dgm:pt>
    <dgm:pt modelId="{6109C627-9D35-4A0B-82C7-12E2F16B2983}" type="pres">
      <dgm:prSet presAssocID="{608C258B-7D92-4211-B529-C91FEA6575EF}" presName="text_1" presStyleLbl="node1" presStyleIdx="0" presStyleCnt="3">
        <dgm:presLayoutVars>
          <dgm:bulletEnabled val="1"/>
        </dgm:presLayoutVars>
      </dgm:prSet>
      <dgm:spPr/>
    </dgm:pt>
    <dgm:pt modelId="{0B967633-B0C8-4CE7-ACC1-275CA8C72164}" type="pres">
      <dgm:prSet presAssocID="{608C258B-7D92-4211-B529-C91FEA6575EF}" presName="accent_1" presStyleCnt="0"/>
      <dgm:spPr/>
    </dgm:pt>
    <dgm:pt modelId="{985C2C62-4B80-44C5-BA75-806DBDA19EF5}" type="pres">
      <dgm:prSet presAssocID="{608C258B-7D92-4211-B529-C91FEA6575EF}" presName="accentRepeatNode" presStyleLbl="solidFgAcc1" presStyleIdx="0" presStyleCnt="3"/>
      <dgm:spPr>
        <a:ln>
          <a:solidFill>
            <a:srgbClr val="8F173C"/>
          </a:solidFill>
        </a:ln>
      </dgm:spPr>
    </dgm:pt>
    <dgm:pt modelId="{371E6458-5F08-428B-A183-0A1FE00325E2}" type="pres">
      <dgm:prSet presAssocID="{30580A00-C3CE-4AE2-BE0E-C1AAA5C34550}" presName="text_2" presStyleLbl="node1" presStyleIdx="1" presStyleCnt="3">
        <dgm:presLayoutVars>
          <dgm:bulletEnabled val="1"/>
        </dgm:presLayoutVars>
      </dgm:prSet>
      <dgm:spPr/>
    </dgm:pt>
    <dgm:pt modelId="{C9935A29-3835-40C6-9E24-CA94B076F329}" type="pres">
      <dgm:prSet presAssocID="{30580A00-C3CE-4AE2-BE0E-C1AAA5C34550}" presName="accent_2" presStyleCnt="0"/>
      <dgm:spPr/>
    </dgm:pt>
    <dgm:pt modelId="{F79D5C1B-7645-4197-8F2E-A78DE02A1358}" type="pres">
      <dgm:prSet presAssocID="{30580A00-C3CE-4AE2-BE0E-C1AAA5C34550}" presName="accentRepeatNode" presStyleLbl="solidFgAcc1" presStyleIdx="1" presStyleCnt="3"/>
      <dgm:spPr>
        <a:ln>
          <a:solidFill>
            <a:srgbClr val="8F173C"/>
          </a:solidFill>
        </a:ln>
      </dgm:spPr>
    </dgm:pt>
    <dgm:pt modelId="{8694DB84-9820-43C1-AEC9-41A99F998F45}" type="pres">
      <dgm:prSet presAssocID="{1904D541-D7F9-453B-8A10-61A25A05B007}" presName="text_3" presStyleLbl="node1" presStyleIdx="2" presStyleCnt="3">
        <dgm:presLayoutVars>
          <dgm:bulletEnabled val="1"/>
        </dgm:presLayoutVars>
      </dgm:prSet>
      <dgm:spPr/>
    </dgm:pt>
    <dgm:pt modelId="{F02315C1-A0FF-4477-873A-8CEFD23A734D}" type="pres">
      <dgm:prSet presAssocID="{1904D541-D7F9-453B-8A10-61A25A05B007}" presName="accent_3" presStyleCnt="0"/>
      <dgm:spPr/>
    </dgm:pt>
    <dgm:pt modelId="{9FF51341-0F31-4885-8D19-80A6F106316E}" type="pres">
      <dgm:prSet presAssocID="{1904D541-D7F9-453B-8A10-61A25A05B007}" presName="accentRepeatNode" presStyleLbl="solidFgAcc1" presStyleIdx="2" presStyleCnt="3"/>
      <dgm:spPr>
        <a:ln>
          <a:solidFill>
            <a:srgbClr val="8F173C"/>
          </a:solidFill>
        </a:ln>
      </dgm:spPr>
    </dgm:pt>
  </dgm:ptLst>
  <dgm:cxnLst>
    <dgm:cxn modelId="{AFCCC401-C2F7-4FEE-9094-6AC7C68F77B6}" type="presOf" srcId="{379A86A8-4D41-4244-9113-EA301FDF524E}" destId="{1AC5B60D-CC9C-447C-9669-9F1E4817023B}" srcOrd="0" destOrd="0" presId="urn:microsoft.com/office/officeart/2008/layout/VerticalCurvedList"/>
    <dgm:cxn modelId="{434ADB05-14CF-406C-AB18-FFD058BA2E25}" srcId="{379A86A8-4D41-4244-9113-EA301FDF524E}" destId="{30580A00-C3CE-4AE2-BE0E-C1AAA5C34550}" srcOrd="1" destOrd="0" parTransId="{5F1944AF-B9D1-478A-AF83-C6619304433D}" sibTransId="{3AFC4971-3921-4B0F-BAD7-8C0EA30C72FB}"/>
    <dgm:cxn modelId="{B1E7EE1A-721A-4F3B-A044-4BF658DA1C9E}" type="presOf" srcId="{AB98505F-C128-45C8-9451-D0538CF77809}" destId="{438DE686-D9EA-4A76-8927-E6C70667535A}" srcOrd="0" destOrd="0" presId="urn:microsoft.com/office/officeart/2008/layout/VerticalCurvedList"/>
    <dgm:cxn modelId="{64C70F25-8F08-4842-A202-72FC7CA44A0D}" type="presOf" srcId="{608C258B-7D92-4211-B529-C91FEA6575EF}" destId="{6109C627-9D35-4A0B-82C7-12E2F16B2983}" srcOrd="0" destOrd="0" presId="urn:microsoft.com/office/officeart/2008/layout/VerticalCurvedList"/>
    <dgm:cxn modelId="{BC49C18D-E4E9-41D0-998C-075D0B9FBBAC}" type="presOf" srcId="{1904D541-D7F9-453B-8A10-61A25A05B007}" destId="{8694DB84-9820-43C1-AEC9-41A99F998F45}" srcOrd="0" destOrd="0" presId="urn:microsoft.com/office/officeart/2008/layout/VerticalCurvedList"/>
    <dgm:cxn modelId="{7E4951B0-8076-403B-8F1D-FA39532EDE41}" srcId="{379A86A8-4D41-4244-9113-EA301FDF524E}" destId="{608C258B-7D92-4211-B529-C91FEA6575EF}" srcOrd="0" destOrd="0" parTransId="{A28CCBB2-205D-4AB4-B77E-59A82A645A44}" sibTransId="{AB98505F-C128-45C8-9451-D0538CF77809}"/>
    <dgm:cxn modelId="{BC7983B0-61E2-448F-9C33-292399DD8F94}" srcId="{379A86A8-4D41-4244-9113-EA301FDF524E}" destId="{1904D541-D7F9-453B-8A10-61A25A05B007}" srcOrd="2" destOrd="0" parTransId="{341A625A-4D53-48D1-A122-4F774F35D0CE}" sibTransId="{66118838-47A4-4F95-A4BF-4C99AA78A7FF}"/>
    <dgm:cxn modelId="{99067AD3-A592-417E-9A13-F2C440250AB1}" type="presOf" srcId="{30580A00-C3CE-4AE2-BE0E-C1AAA5C34550}" destId="{371E6458-5F08-428B-A183-0A1FE00325E2}" srcOrd="0" destOrd="0" presId="urn:microsoft.com/office/officeart/2008/layout/VerticalCurvedList"/>
    <dgm:cxn modelId="{501BC94E-3141-4E9C-8129-881B8BF93636}" type="presParOf" srcId="{1AC5B60D-CC9C-447C-9669-9F1E4817023B}" destId="{50447498-B18F-4090-AD7E-9E9EB695B83C}" srcOrd="0" destOrd="0" presId="urn:microsoft.com/office/officeart/2008/layout/VerticalCurvedList"/>
    <dgm:cxn modelId="{002A2260-2B04-4856-A3AA-F39937BCB4C3}" type="presParOf" srcId="{50447498-B18F-4090-AD7E-9E9EB695B83C}" destId="{3BCF40EF-7142-45D7-ACBE-31E53044F8E3}" srcOrd="0" destOrd="0" presId="urn:microsoft.com/office/officeart/2008/layout/VerticalCurvedList"/>
    <dgm:cxn modelId="{293630F0-3B37-417D-9F33-66CDDE346B78}" type="presParOf" srcId="{3BCF40EF-7142-45D7-ACBE-31E53044F8E3}" destId="{C62F4C8D-81ED-4F1B-9D5F-E12DA9113A13}" srcOrd="0" destOrd="0" presId="urn:microsoft.com/office/officeart/2008/layout/VerticalCurvedList"/>
    <dgm:cxn modelId="{1A62FB5F-90FD-4537-9F30-59EF1AB4D4D4}" type="presParOf" srcId="{3BCF40EF-7142-45D7-ACBE-31E53044F8E3}" destId="{438DE686-D9EA-4A76-8927-E6C70667535A}" srcOrd="1" destOrd="0" presId="urn:microsoft.com/office/officeart/2008/layout/VerticalCurvedList"/>
    <dgm:cxn modelId="{EB0DF69F-120E-4AEC-AF1A-CE87A5D97F00}" type="presParOf" srcId="{3BCF40EF-7142-45D7-ACBE-31E53044F8E3}" destId="{8E720564-6C26-4A6E-99C7-A5C26E07BBFF}" srcOrd="2" destOrd="0" presId="urn:microsoft.com/office/officeart/2008/layout/VerticalCurvedList"/>
    <dgm:cxn modelId="{11FDC468-93D5-4A30-ADBF-B245B88562CA}" type="presParOf" srcId="{3BCF40EF-7142-45D7-ACBE-31E53044F8E3}" destId="{F47D47D1-9604-4F64-A706-8685837B7DB2}" srcOrd="3" destOrd="0" presId="urn:microsoft.com/office/officeart/2008/layout/VerticalCurvedList"/>
    <dgm:cxn modelId="{9E04B387-4F0E-48DD-9C19-4671E06E006A}" type="presParOf" srcId="{50447498-B18F-4090-AD7E-9E9EB695B83C}" destId="{6109C627-9D35-4A0B-82C7-12E2F16B2983}" srcOrd="1" destOrd="0" presId="urn:microsoft.com/office/officeart/2008/layout/VerticalCurvedList"/>
    <dgm:cxn modelId="{9D872736-1A81-458B-BA27-70C083027B5C}" type="presParOf" srcId="{50447498-B18F-4090-AD7E-9E9EB695B83C}" destId="{0B967633-B0C8-4CE7-ACC1-275CA8C72164}" srcOrd="2" destOrd="0" presId="urn:microsoft.com/office/officeart/2008/layout/VerticalCurvedList"/>
    <dgm:cxn modelId="{55CBCC4D-0ADD-4025-9100-FED7FB8CB513}" type="presParOf" srcId="{0B967633-B0C8-4CE7-ACC1-275CA8C72164}" destId="{985C2C62-4B80-44C5-BA75-806DBDA19EF5}" srcOrd="0" destOrd="0" presId="urn:microsoft.com/office/officeart/2008/layout/VerticalCurvedList"/>
    <dgm:cxn modelId="{404FD042-7892-4AE9-961C-DBB258DD875C}" type="presParOf" srcId="{50447498-B18F-4090-AD7E-9E9EB695B83C}" destId="{371E6458-5F08-428B-A183-0A1FE00325E2}" srcOrd="3" destOrd="0" presId="urn:microsoft.com/office/officeart/2008/layout/VerticalCurvedList"/>
    <dgm:cxn modelId="{FA45AB48-D38B-4C51-ACCD-BF09FCB740FB}" type="presParOf" srcId="{50447498-B18F-4090-AD7E-9E9EB695B83C}" destId="{C9935A29-3835-40C6-9E24-CA94B076F329}" srcOrd="4" destOrd="0" presId="urn:microsoft.com/office/officeart/2008/layout/VerticalCurvedList"/>
    <dgm:cxn modelId="{6A3D9D77-B65D-47C5-9E9A-0750EF59C30B}" type="presParOf" srcId="{C9935A29-3835-40C6-9E24-CA94B076F329}" destId="{F79D5C1B-7645-4197-8F2E-A78DE02A1358}" srcOrd="0" destOrd="0" presId="urn:microsoft.com/office/officeart/2008/layout/VerticalCurvedList"/>
    <dgm:cxn modelId="{B0A64B06-BEA0-4474-8141-7D05E043F4B1}" type="presParOf" srcId="{50447498-B18F-4090-AD7E-9E9EB695B83C}" destId="{8694DB84-9820-43C1-AEC9-41A99F998F45}" srcOrd="5" destOrd="0" presId="urn:microsoft.com/office/officeart/2008/layout/VerticalCurvedList"/>
    <dgm:cxn modelId="{94912DA9-9B7D-4BBF-8A3F-8785539AE7FC}" type="presParOf" srcId="{50447498-B18F-4090-AD7E-9E9EB695B83C}" destId="{F02315C1-A0FF-4477-873A-8CEFD23A734D}" srcOrd="6" destOrd="0" presId="urn:microsoft.com/office/officeart/2008/layout/VerticalCurvedList"/>
    <dgm:cxn modelId="{8ACE6A6C-068A-40C8-AEEB-2518D7FE4E30}" type="presParOf" srcId="{F02315C1-A0FF-4477-873A-8CEFD23A734D}" destId="{9FF51341-0F31-4885-8D19-80A6F106316E}" srcOrd="0" destOrd="0" presId="urn:microsoft.com/office/officeart/2008/layout/VerticalCurved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379A86A8-4D41-4244-9113-EA301FDF524E}" type="doc">
      <dgm:prSet loTypeId="urn:microsoft.com/office/officeart/2008/layout/VerticalCurvedList" loCatId="list" qsTypeId="urn:microsoft.com/office/officeart/2005/8/quickstyle/simple1" qsCatId="simple" csTypeId="urn:microsoft.com/office/officeart/2005/8/colors/accent1_2" csCatId="accent1" phldr="1"/>
      <dgm:spPr/>
      <dgm:t>
        <a:bodyPr/>
        <a:lstStyle/>
        <a:p>
          <a:endParaRPr lang="es-AR"/>
        </a:p>
      </dgm:t>
    </dgm:pt>
    <dgm:pt modelId="{608C258B-7D92-4211-B529-C91FEA6575EF}">
      <dgm:prSet phldrT="[Text]" custT="1"/>
      <dgm:spPr>
        <a:solidFill>
          <a:srgbClr val="8F173C"/>
        </a:solidFill>
        <a:ln>
          <a:solidFill>
            <a:schemeClr val="bg1"/>
          </a:solidFill>
        </a:ln>
      </dgm:spPr>
      <dgm:t>
        <a:bodyPr/>
        <a:lstStyle/>
        <a:p>
          <a:r>
            <a:rPr lang="es-AR" sz="1800" dirty="0">
              <a:latin typeface="Baskerville"/>
            </a:rPr>
            <a:t>Ningún tratado internacional puede ser invocado de forma abusiva, independientemente de la consagración expresa de una cláusula anti abusiva de ese mismo tratado.</a:t>
          </a:r>
        </a:p>
      </dgm:t>
    </dgm:pt>
    <dgm:pt modelId="{A28CCBB2-205D-4AB4-B77E-59A82A645A44}" type="parTrans" cxnId="{7E4951B0-8076-403B-8F1D-FA39532EDE41}">
      <dgm:prSet/>
      <dgm:spPr/>
      <dgm:t>
        <a:bodyPr/>
        <a:lstStyle/>
        <a:p>
          <a:endParaRPr lang="es-AR">
            <a:latin typeface="Baskerville"/>
          </a:endParaRPr>
        </a:p>
      </dgm:t>
    </dgm:pt>
    <dgm:pt modelId="{AB98505F-C128-45C8-9451-D0538CF77809}" type="sibTrans" cxnId="{7E4951B0-8076-403B-8F1D-FA39532EDE41}">
      <dgm:prSet/>
      <dgm:spPr>
        <a:ln>
          <a:solidFill>
            <a:srgbClr val="8F173C"/>
          </a:solidFill>
        </a:ln>
      </dgm:spPr>
      <dgm:t>
        <a:bodyPr/>
        <a:lstStyle/>
        <a:p>
          <a:endParaRPr lang="es-AR">
            <a:latin typeface="Baskerville"/>
          </a:endParaRPr>
        </a:p>
      </dgm:t>
    </dgm:pt>
    <dgm:pt modelId="{30580A00-C3CE-4AE2-BE0E-C1AAA5C34550}">
      <dgm:prSet custT="1"/>
      <dgm:spPr>
        <a:solidFill>
          <a:srgbClr val="8F173C"/>
        </a:solidFill>
        <a:ln>
          <a:solidFill>
            <a:schemeClr val="bg1"/>
          </a:solidFill>
        </a:ln>
      </dgm:spPr>
      <dgm:t>
        <a:bodyPr/>
        <a:lstStyle/>
        <a:p>
          <a:r>
            <a:rPr lang="es-AR" sz="1800" dirty="0">
              <a:latin typeface="Baskerville"/>
            </a:rPr>
            <a:t>La “doble no imposición” no es válida bajo una interpretación de “buena fe” del artículo 11 del CDI</a:t>
          </a:r>
        </a:p>
      </dgm:t>
    </dgm:pt>
    <dgm:pt modelId="{5F1944AF-B9D1-478A-AF83-C6619304433D}" type="parTrans" cxnId="{434ADB05-14CF-406C-AB18-FFD058BA2E25}">
      <dgm:prSet/>
      <dgm:spPr/>
      <dgm:t>
        <a:bodyPr/>
        <a:lstStyle/>
        <a:p>
          <a:endParaRPr lang="es-AR">
            <a:latin typeface="Baskerville"/>
          </a:endParaRPr>
        </a:p>
      </dgm:t>
    </dgm:pt>
    <dgm:pt modelId="{3AFC4971-3921-4B0F-BAD7-8C0EA30C72FB}" type="sibTrans" cxnId="{434ADB05-14CF-406C-AB18-FFD058BA2E25}">
      <dgm:prSet/>
      <dgm:spPr/>
      <dgm:t>
        <a:bodyPr/>
        <a:lstStyle/>
        <a:p>
          <a:endParaRPr lang="es-AR">
            <a:latin typeface="Baskerville"/>
          </a:endParaRPr>
        </a:p>
      </dgm:t>
    </dgm:pt>
    <dgm:pt modelId="{1904D541-D7F9-453B-8A10-61A25A05B007}">
      <dgm:prSet custT="1"/>
      <dgm:spPr>
        <a:solidFill>
          <a:srgbClr val="8F173C"/>
        </a:solidFill>
        <a:ln>
          <a:solidFill>
            <a:schemeClr val="bg1"/>
          </a:solidFill>
        </a:ln>
      </dgm:spPr>
      <dgm:t>
        <a:bodyPr/>
        <a:lstStyle/>
        <a:p>
          <a:r>
            <a:rPr lang="es-AR" sz="1800" dirty="0">
              <a:latin typeface="Baskerville"/>
            </a:rPr>
            <a:t>Principio de pacta sunt </a:t>
          </a:r>
          <a:r>
            <a:rPr lang="es-AR" sz="1800" dirty="0" err="1">
              <a:latin typeface="Baskerville"/>
            </a:rPr>
            <a:t>servanda</a:t>
          </a:r>
          <a:endParaRPr lang="es-AR" sz="1800" dirty="0">
            <a:latin typeface="Baskerville"/>
          </a:endParaRPr>
        </a:p>
      </dgm:t>
    </dgm:pt>
    <dgm:pt modelId="{341A625A-4D53-48D1-A122-4F774F35D0CE}" type="parTrans" cxnId="{BC7983B0-61E2-448F-9C33-292399DD8F94}">
      <dgm:prSet/>
      <dgm:spPr/>
      <dgm:t>
        <a:bodyPr/>
        <a:lstStyle/>
        <a:p>
          <a:endParaRPr lang="es-AR">
            <a:latin typeface="Baskerville"/>
          </a:endParaRPr>
        </a:p>
      </dgm:t>
    </dgm:pt>
    <dgm:pt modelId="{66118838-47A4-4F95-A4BF-4C99AA78A7FF}" type="sibTrans" cxnId="{BC7983B0-61E2-448F-9C33-292399DD8F94}">
      <dgm:prSet/>
      <dgm:spPr/>
      <dgm:t>
        <a:bodyPr/>
        <a:lstStyle/>
        <a:p>
          <a:endParaRPr lang="es-AR">
            <a:latin typeface="Baskerville"/>
          </a:endParaRPr>
        </a:p>
      </dgm:t>
    </dgm:pt>
    <dgm:pt modelId="{E99012DE-BC64-4BC9-94AC-4C000975C620}">
      <dgm:prSet custT="1"/>
      <dgm:spPr>
        <a:solidFill>
          <a:srgbClr val="8F173C"/>
        </a:solidFill>
        <a:ln>
          <a:solidFill>
            <a:schemeClr val="bg1"/>
          </a:solidFill>
        </a:ln>
      </dgm:spPr>
      <dgm:t>
        <a:bodyPr/>
        <a:lstStyle/>
        <a:p>
          <a:r>
            <a:rPr lang="es-AR" sz="1800" dirty="0">
              <a:latin typeface="Baskerville"/>
            </a:rPr>
            <a:t>Validez del uso de la norma antiabuso local “principio de realidad económica”</a:t>
          </a:r>
        </a:p>
      </dgm:t>
    </dgm:pt>
    <dgm:pt modelId="{658851F0-8B9D-4DFF-988A-5C83732A156F}" type="parTrans" cxnId="{B03639D3-E614-4E51-8CA8-E3A0F3E0C10D}">
      <dgm:prSet/>
      <dgm:spPr/>
      <dgm:t>
        <a:bodyPr/>
        <a:lstStyle/>
        <a:p>
          <a:endParaRPr lang="es-AR">
            <a:latin typeface="Baskerville"/>
          </a:endParaRPr>
        </a:p>
      </dgm:t>
    </dgm:pt>
    <dgm:pt modelId="{F87C0C4A-12CD-414C-A8C1-92C017E62252}" type="sibTrans" cxnId="{B03639D3-E614-4E51-8CA8-E3A0F3E0C10D}">
      <dgm:prSet/>
      <dgm:spPr/>
      <dgm:t>
        <a:bodyPr/>
        <a:lstStyle/>
        <a:p>
          <a:endParaRPr lang="es-AR">
            <a:latin typeface="Baskerville"/>
          </a:endParaRPr>
        </a:p>
      </dgm:t>
    </dgm:pt>
    <dgm:pt modelId="{1AC5B60D-CC9C-447C-9669-9F1E4817023B}" type="pres">
      <dgm:prSet presAssocID="{379A86A8-4D41-4244-9113-EA301FDF524E}" presName="Name0" presStyleCnt="0">
        <dgm:presLayoutVars>
          <dgm:chMax val="7"/>
          <dgm:chPref val="7"/>
          <dgm:dir/>
        </dgm:presLayoutVars>
      </dgm:prSet>
      <dgm:spPr/>
    </dgm:pt>
    <dgm:pt modelId="{50447498-B18F-4090-AD7E-9E9EB695B83C}" type="pres">
      <dgm:prSet presAssocID="{379A86A8-4D41-4244-9113-EA301FDF524E}" presName="Name1" presStyleCnt="0"/>
      <dgm:spPr/>
    </dgm:pt>
    <dgm:pt modelId="{3BCF40EF-7142-45D7-ACBE-31E53044F8E3}" type="pres">
      <dgm:prSet presAssocID="{379A86A8-4D41-4244-9113-EA301FDF524E}" presName="cycle" presStyleCnt="0"/>
      <dgm:spPr/>
    </dgm:pt>
    <dgm:pt modelId="{C62F4C8D-81ED-4F1B-9D5F-E12DA9113A13}" type="pres">
      <dgm:prSet presAssocID="{379A86A8-4D41-4244-9113-EA301FDF524E}" presName="srcNode" presStyleLbl="node1" presStyleIdx="0" presStyleCnt="4"/>
      <dgm:spPr/>
    </dgm:pt>
    <dgm:pt modelId="{438DE686-D9EA-4A76-8927-E6C70667535A}" type="pres">
      <dgm:prSet presAssocID="{379A86A8-4D41-4244-9113-EA301FDF524E}" presName="conn" presStyleLbl="parChTrans1D2" presStyleIdx="0" presStyleCnt="1"/>
      <dgm:spPr/>
    </dgm:pt>
    <dgm:pt modelId="{8E720564-6C26-4A6E-99C7-A5C26E07BBFF}" type="pres">
      <dgm:prSet presAssocID="{379A86A8-4D41-4244-9113-EA301FDF524E}" presName="extraNode" presStyleLbl="node1" presStyleIdx="0" presStyleCnt="4"/>
      <dgm:spPr/>
    </dgm:pt>
    <dgm:pt modelId="{F47D47D1-9604-4F64-A706-8685837B7DB2}" type="pres">
      <dgm:prSet presAssocID="{379A86A8-4D41-4244-9113-EA301FDF524E}" presName="dstNode" presStyleLbl="node1" presStyleIdx="0" presStyleCnt="4"/>
      <dgm:spPr/>
    </dgm:pt>
    <dgm:pt modelId="{6109C627-9D35-4A0B-82C7-12E2F16B2983}" type="pres">
      <dgm:prSet presAssocID="{608C258B-7D92-4211-B529-C91FEA6575EF}" presName="text_1" presStyleLbl="node1" presStyleIdx="0" presStyleCnt="4">
        <dgm:presLayoutVars>
          <dgm:bulletEnabled val="1"/>
        </dgm:presLayoutVars>
      </dgm:prSet>
      <dgm:spPr/>
    </dgm:pt>
    <dgm:pt modelId="{0B967633-B0C8-4CE7-ACC1-275CA8C72164}" type="pres">
      <dgm:prSet presAssocID="{608C258B-7D92-4211-B529-C91FEA6575EF}" presName="accent_1" presStyleCnt="0"/>
      <dgm:spPr/>
    </dgm:pt>
    <dgm:pt modelId="{985C2C62-4B80-44C5-BA75-806DBDA19EF5}" type="pres">
      <dgm:prSet presAssocID="{608C258B-7D92-4211-B529-C91FEA6575EF}" presName="accentRepeatNode" presStyleLbl="solidFgAcc1" presStyleIdx="0" presStyleCnt="4"/>
      <dgm:spPr>
        <a:ln>
          <a:solidFill>
            <a:srgbClr val="8F173C"/>
          </a:solidFill>
        </a:ln>
      </dgm:spPr>
    </dgm:pt>
    <dgm:pt modelId="{371E6458-5F08-428B-A183-0A1FE00325E2}" type="pres">
      <dgm:prSet presAssocID="{30580A00-C3CE-4AE2-BE0E-C1AAA5C34550}" presName="text_2" presStyleLbl="node1" presStyleIdx="1" presStyleCnt="4">
        <dgm:presLayoutVars>
          <dgm:bulletEnabled val="1"/>
        </dgm:presLayoutVars>
      </dgm:prSet>
      <dgm:spPr/>
    </dgm:pt>
    <dgm:pt modelId="{C9935A29-3835-40C6-9E24-CA94B076F329}" type="pres">
      <dgm:prSet presAssocID="{30580A00-C3CE-4AE2-BE0E-C1AAA5C34550}" presName="accent_2" presStyleCnt="0"/>
      <dgm:spPr/>
    </dgm:pt>
    <dgm:pt modelId="{F79D5C1B-7645-4197-8F2E-A78DE02A1358}" type="pres">
      <dgm:prSet presAssocID="{30580A00-C3CE-4AE2-BE0E-C1AAA5C34550}" presName="accentRepeatNode" presStyleLbl="solidFgAcc1" presStyleIdx="1" presStyleCnt="4"/>
      <dgm:spPr>
        <a:ln>
          <a:solidFill>
            <a:srgbClr val="8F173C"/>
          </a:solidFill>
        </a:ln>
      </dgm:spPr>
    </dgm:pt>
    <dgm:pt modelId="{8694DB84-9820-43C1-AEC9-41A99F998F45}" type="pres">
      <dgm:prSet presAssocID="{1904D541-D7F9-453B-8A10-61A25A05B007}" presName="text_3" presStyleLbl="node1" presStyleIdx="2" presStyleCnt="4">
        <dgm:presLayoutVars>
          <dgm:bulletEnabled val="1"/>
        </dgm:presLayoutVars>
      </dgm:prSet>
      <dgm:spPr/>
    </dgm:pt>
    <dgm:pt modelId="{F02315C1-A0FF-4477-873A-8CEFD23A734D}" type="pres">
      <dgm:prSet presAssocID="{1904D541-D7F9-453B-8A10-61A25A05B007}" presName="accent_3" presStyleCnt="0"/>
      <dgm:spPr/>
    </dgm:pt>
    <dgm:pt modelId="{9FF51341-0F31-4885-8D19-80A6F106316E}" type="pres">
      <dgm:prSet presAssocID="{1904D541-D7F9-453B-8A10-61A25A05B007}" presName="accentRepeatNode" presStyleLbl="solidFgAcc1" presStyleIdx="2" presStyleCnt="4"/>
      <dgm:spPr>
        <a:ln>
          <a:solidFill>
            <a:srgbClr val="8F173C"/>
          </a:solidFill>
        </a:ln>
      </dgm:spPr>
    </dgm:pt>
    <dgm:pt modelId="{8BB232E9-D780-4E84-9D61-1AF7872789B6}" type="pres">
      <dgm:prSet presAssocID="{E99012DE-BC64-4BC9-94AC-4C000975C620}" presName="text_4" presStyleLbl="node1" presStyleIdx="3" presStyleCnt="4">
        <dgm:presLayoutVars>
          <dgm:bulletEnabled val="1"/>
        </dgm:presLayoutVars>
      </dgm:prSet>
      <dgm:spPr/>
    </dgm:pt>
    <dgm:pt modelId="{687688B3-83CA-40D0-A9FB-65E59C9EF4A4}" type="pres">
      <dgm:prSet presAssocID="{E99012DE-BC64-4BC9-94AC-4C000975C620}" presName="accent_4" presStyleCnt="0"/>
      <dgm:spPr/>
    </dgm:pt>
    <dgm:pt modelId="{5EF2E342-6EE3-4B24-9B82-37042E7A2163}" type="pres">
      <dgm:prSet presAssocID="{E99012DE-BC64-4BC9-94AC-4C000975C620}" presName="accentRepeatNode" presStyleLbl="solidFgAcc1" presStyleIdx="3" presStyleCnt="4"/>
      <dgm:spPr>
        <a:ln>
          <a:solidFill>
            <a:srgbClr val="8F173C"/>
          </a:solidFill>
        </a:ln>
      </dgm:spPr>
    </dgm:pt>
  </dgm:ptLst>
  <dgm:cxnLst>
    <dgm:cxn modelId="{AFCCC401-C2F7-4FEE-9094-6AC7C68F77B6}" type="presOf" srcId="{379A86A8-4D41-4244-9113-EA301FDF524E}" destId="{1AC5B60D-CC9C-447C-9669-9F1E4817023B}" srcOrd="0" destOrd="0" presId="urn:microsoft.com/office/officeart/2008/layout/VerticalCurvedList"/>
    <dgm:cxn modelId="{434ADB05-14CF-406C-AB18-FFD058BA2E25}" srcId="{379A86A8-4D41-4244-9113-EA301FDF524E}" destId="{30580A00-C3CE-4AE2-BE0E-C1AAA5C34550}" srcOrd="1" destOrd="0" parTransId="{5F1944AF-B9D1-478A-AF83-C6619304433D}" sibTransId="{3AFC4971-3921-4B0F-BAD7-8C0EA30C72FB}"/>
    <dgm:cxn modelId="{B1E7EE1A-721A-4F3B-A044-4BF658DA1C9E}" type="presOf" srcId="{AB98505F-C128-45C8-9451-D0538CF77809}" destId="{438DE686-D9EA-4A76-8927-E6C70667535A}" srcOrd="0" destOrd="0" presId="urn:microsoft.com/office/officeart/2008/layout/VerticalCurvedList"/>
    <dgm:cxn modelId="{64C70F25-8F08-4842-A202-72FC7CA44A0D}" type="presOf" srcId="{608C258B-7D92-4211-B529-C91FEA6575EF}" destId="{6109C627-9D35-4A0B-82C7-12E2F16B2983}" srcOrd="0" destOrd="0" presId="urn:microsoft.com/office/officeart/2008/layout/VerticalCurvedList"/>
    <dgm:cxn modelId="{BC49C18D-E4E9-41D0-998C-075D0B9FBBAC}" type="presOf" srcId="{1904D541-D7F9-453B-8A10-61A25A05B007}" destId="{8694DB84-9820-43C1-AEC9-41A99F998F45}" srcOrd="0" destOrd="0" presId="urn:microsoft.com/office/officeart/2008/layout/VerticalCurvedList"/>
    <dgm:cxn modelId="{7E4951B0-8076-403B-8F1D-FA39532EDE41}" srcId="{379A86A8-4D41-4244-9113-EA301FDF524E}" destId="{608C258B-7D92-4211-B529-C91FEA6575EF}" srcOrd="0" destOrd="0" parTransId="{A28CCBB2-205D-4AB4-B77E-59A82A645A44}" sibTransId="{AB98505F-C128-45C8-9451-D0538CF77809}"/>
    <dgm:cxn modelId="{BC7983B0-61E2-448F-9C33-292399DD8F94}" srcId="{379A86A8-4D41-4244-9113-EA301FDF524E}" destId="{1904D541-D7F9-453B-8A10-61A25A05B007}" srcOrd="2" destOrd="0" parTransId="{341A625A-4D53-48D1-A122-4F774F35D0CE}" sibTransId="{66118838-47A4-4F95-A4BF-4C99AA78A7FF}"/>
    <dgm:cxn modelId="{B9577CC0-D8DA-4F94-9CDF-AABF87EAF69C}" type="presOf" srcId="{E99012DE-BC64-4BC9-94AC-4C000975C620}" destId="{8BB232E9-D780-4E84-9D61-1AF7872789B6}" srcOrd="0" destOrd="0" presId="urn:microsoft.com/office/officeart/2008/layout/VerticalCurvedList"/>
    <dgm:cxn modelId="{B03639D3-E614-4E51-8CA8-E3A0F3E0C10D}" srcId="{379A86A8-4D41-4244-9113-EA301FDF524E}" destId="{E99012DE-BC64-4BC9-94AC-4C000975C620}" srcOrd="3" destOrd="0" parTransId="{658851F0-8B9D-4DFF-988A-5C83732A156F}" sibTransId="{F87C0C4A-12CD-414C-A8C1-92C017E62252}"/>
    <dgm:cxn modelId="{99067AD3-A592-417E-9A13-F2C440250AB1}" type="presOf" srcId="{30580A00-C3CE-4AE2-BE0E-C1AAA5C34550}" destId="{371E6458-5F08-428B-A183-0A1FE00325E2}" srcOrd="0" destOrd="0" presId="urn:microsoft.com/office/officeart/2008/layout/VerticalCurvedList"/>
    <dgm:cxn modelId="{501BC94E-3141-4E9C-8129-881B8BF93636}" type="presParOf" srcId="{1AC5B60D-CC9C-447C-9669-9F1E4817023B}" destId="{50447498-B18F-4090-AD7E-9E9EB695B83C}" srcOrd="0" destOrd="0" presId="urn:microsoft.com/office/officeart/2008/layout/VerticalCurvedList"/>
    <dgm:cxn modelId="{002A2260-2B04-4856-A3AA-F39937BCB4C3}" type="presParOf" srcId="{50447498-B18F-4090-AD7E-9E9EB695B83C}" destId="{3BCF40EF-7142-45D7-ACBE-31E53044F8E3}" srcOrd="0" destOrd="0" presId="urn:microsoft.com/office/officeart/2008/layout/VerticalCurvedList"/>
    <dgm:cxn modelId="{293630F0-3B37-417D-9F33-66CDDE346B78}" type="presParOf" srcId="{3BCF40EF-7142-45D7-ACBE-31E53044F8E3}" destId="{C62F4C8D-81ED-4F1B-9D5F-E12DA9113A13}" srcOrd="0" destOrd="0" presId="urn:microsoft.com/office/officeart/2008/layout/VerticalCurvedList"/>
    <dgm:cxn modelId="{1A62FB5F-90FD-4537-9F30-59EF1AB4D4D4}" type="presParOf" srcId="{3BCF40EF-7142-45D7-ACBE-31E53044F8E3}" destId="{438DE686-D9EA-4A76-8927-E6C70667535A}" srcOrd="1" destOrd="0" presId="urn:microsoft.com/office/officeart/2008/layout/VerticalCurvedList"/>
    <dgm:cxn modelId="{EB0DF69F-120E-4AEC-AF1A-CE87A5D97F00}" type="presParOf" srcId="{3BCF40EF-7142-45D7-ACBE-31E53044F8E3}" destId="{8E720564-6C26-4A6E-99C7-A5C26E07BBFF}" srcOrd="2" destOrd="0" presId="urn:microsoft.com/office/officeart/2008/layout/VerticalCurvedList"/>
    <dgm:cxn modelId="{11FDC468-93D5-4A30-ADBF-B245B88562CA}" type="presParOf" srcId="{3BCF40EF-7142-45D7-ACBE-31E53044F8E3}" destId="{F47D47D1-9604-4F64-A706-8685837B7DB2}" srcOrd="3" destOrd="0" presId="urn:microsoft.com/office/officeart/2008/layout/VerticalCurvedList"/>
    <dgm:cxn modelId="{9E04B387-4F0E-48DD-9C19-4671E06E006A}" type="presParOf" srcId="{50447498-B18F-4090-AD7E-9E9EB695B83C}" destId="{6109C627-9D35-4A0B-82C7-12E2F16B2983}" srcOrd="1" destOrd="0" presId="urn:microsoft.com/office/officeart/2008/layout/VerticalCurvedList"/>
    <dgm:cxn modelId="{9D872736-1A81-458B-BA27-70C083027B5C}" type="presParOf" srcId="{50447498-B18F-4090-AD7E-9E9EB695B83C}" destId="{0B967633-B0C8-4CE7-ACC1-275CA8C72164}" srcOrd="2" destOrd="0" presId="urn:microsoft.com/office/officeart/2008/layout/VerticalCurvedList"/>
    <dgm:cxn modelId="{55CBCC4D-0ADD-4025-9100-FED7FB8CB513}" type="presParOf" srcId="{0B967633-B0C8-4CE7-ACC1-275CA8C72164}" destId="{985C2C62-4B80-44C5-BA75-806DBDA19EF5}" srcOrd="0" destOrd="0" presId="urn:microsoft.com/office/officeart/2008/layout/VerticalCurvedList"/>
    <dgm:cxn modelId="{404FD042-7892-4AE9-961C-DBB258DD875C}" type="presParOf" srcId="{50447498-B18F-4090-AD7E-9E9EB695B83C}" destId="{371E6458-5F08-428B-A183-0A1FE00325E2}" srcOrd="3" destOrd="0" presId="urn:microsoft.com/office/officeart/2008/layout/VerticalCurvedList"/>
    <dgm:cxn modelId="{FA45AB48-D38B-4C51-ACCD-BF09FCB740FB}" type="presParOf" srcId="{50447498-B18F-4090-AD7E-9E9EB695B83C}" destId="{C9935A29-3835-40C6-9E24-CA94B076F329}" srcOrd="4" destOrd="0" presId="urn:microsoft.com/office/officeart/2008/layout/VerticalCurvedList"/>
    <dgm:cxn modelId="{6A3D9D77-B65D-47C5-9E9A-0750EF59C30B}" type="presParOf" srcId="{C9935A29-3835-40C6-9E24-CA94B076F329}" destId="{F79D5C1B-7645-4197-8F2E-A78DE02A1358}" srcOrd="0" destOrd="0" presId="urn:microsoft.com/office/officeart/2008/layout/VerticalCurvedList"/>
    <dgm:cxn modelId="{B0A64B06-BEA0-4474-8141-7D05E043F4B1}" type="presParOf" srcId="{50447498-B18F-4090-AD7E-9E9EB695B83C}" destId="{8694DB84-9820-43C1-AEC9-41A99F998F45}" srcOrd="5" destOrd="0" presId="urn:microsoft.com/office/officeart/2008/layout/VerticalCurvedList"/>
    <dgm:cxn modelId="{94912DA9-9B7D-4BBF-8A3F-8785539AE7FC}" type="presParOf" srcId="{50447498-B18F-4090-AD7E-9E9EB695B83C}" destId="{F02315C1-A0FF-4477-873A-8CEFD23A734D}" srcOrd="6" destOrd="0" presId="urn:microsoft.com/office/officeart/2008/layout/VerticalCurvedList"/>
    <dgm:cxn modelId="{8ACE6A6C-068A-40C8-AEEB-2518D7FE4E30}" type="presParOf" srcId="{F02315C1-A0FF-4477-873A-8CEFD23A734D}" destId="{9FF51341-0F31-4885-8D19-80A6F106316E}" srcOrd="0" destOrd="0" presId="urn:microsoft.com/office/officeart/2008/layout/VerticalCurvedList"/>
    <dgm:cxn modelId="{3F5F463F-F2B2-44C5-9179-A78D5F225482}" type="presParOf" srcId="{50447498-B18F-4090-AD7E-9E9EB695B83C}" destId="{8BB232E9-D780-4E84-9D61-1AF7872789B6}" srcOrd="7" destOrd="0" presId="urn:microsoft.com/office/officeart/2008/layout/VerticalCurvedList"/>
    <dgm:cxn modelId="{D14ECD2C-BE1F-4303-BFA5-066D295FCF93}" type="presParOf" srcId="{50447498-B18F-4090-AD7E-9E9EB695B83C}" destId="{687688B3-83CA-40D0-A9FB-65E59C9EF4A4}" srcOrd="8" destOrd="0" presId="urn:microsoft.com/office/officeart/2008/layout/VerticalCurvedList"/>
    <dgm:cxn modelId="{65B89EF2-BA66-4E1A-B5F5-2D38404E15BC}" type="presParOf" srcId="{687688B3-83CA-40D0-A9FB-65E59C9EF4A4}" destId="{5EF2E342-6EE3-4B24-9B82-37042E7A2163}" srcOrd="0" destOrd="0" presId="urn:microsoft.com/office/officeart/2008/layout/VerticalCurved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379A86A8-4D41-4244-9113-EA301FDF524E}" type="doc">
      <dgm:prSet loTypeId="urn:microsoft.com/office/officeart/2008/layout/VerticalCurvedList" loCatId="list" qsTypeId="urn:microsoft.com/office/officeart/2005/8/quickstyle/simple1" qsCatId="simple" csTypeId="urn:microsoft.com/office/officeart/2005/8/colors/accent1_2" csCatId="accent1" phldr="1"/>
      <dgm:spPr/>
      <dgm:t>
        <a:bodyPr/>
        <a:lstStyle/>
        <a:p>
          <a:endParaRPr lang="es-AR"/>
        </a:p>
      </dgm:t>
    </dgm:pt>
    <dgm:pt modelId="{608C258B-7D92-4211-B529-C91FEA6575EF}">
      <dgm:prSet phldrT="[Text]" custT="1"/>
      <dgm:spPr>
        <a:solidFill>
          <a:srgbClr val="8F173C"/>
        </a:solidFill>
        <a:ln>
          <a:solidFill>
            <a:schemeClr val="bg1"/>
          </a:solidFill>
        </a:ln>
      </dgm:spPr>
      <dgm:t>
        <a:bodyPr/>
        <a:lstStyle/>
        <a:p>
          <a:r>
            <a:rPr lang="es-AR" sz="1800" dirty="0">
              <a:latin typeface="Baskerville"/>
            </a:rPr>
            <a:t>Interpretación literal y buena fe en la interpretación del art 11 CDI </a:t>
          </a:r>
        </a:p>
      </dgm:t>
    </dgm:pt>
    <dgm:pt modelId="{A28CCBB2-205D-4AB4-B77E-59A82A645A44}" type="parTrans" cxnId="{7E4951B0-8076-403B-8F1D-FA39532EDE41}">
      <dgm:prSet/>
      <dgm:spPr/>
      <dgm:t>
        <a:bodyPr/>
        <a:lstStyle/>
        <a:p>
          <a:endParaRPr lang="es-AR">
            <a:latin typeface="Baskerville"/>
          </a:endParaRPr>
        </a:p>
      </dgm:t>
    </dgm:pt>
    <dgm:pt modelId="{AB98505F-C128-45C8-9451-D0538CF77809}" type="sibTrans" cxnId="{7E4951B0-8076-403B-8F1D-FA39532EDE41}">
      <dgm:prSet/>
      <dgm:spPr>
        <a:ln>
          <a:solidFill>
            <a:srgbClr val="8F173C"/>
          </a:solidFill>
        </a:ln>
      </dgm:spPr>
      <dgm:t>
        <a:bodyPr/>
        <a:lstStyle/>
        <a:p>
          <a:endParaRPr lang="es-AR">
            <a:latin typeface="Baskerville"/>
          </a:endParaRPr>
        </a:p>
      </dgm:t>
    </dgm:pt>
    <dgm:pt modelId="{30580A00-C3CE-4AE2-BE0E-C1AAA5C34550}">
      <dgm:prSet custT="1"/>
      <dgm:spPr>
        <a:solidFill>
          <a:srgbClr val="8F173C"/>
        </a:solidFill>
        <a:ln>
          <a:solidFill>
            <a:schemeClr val="bg1"/>
          </a:solidFill>
        </a:ln>
      </dgm:spPr>
      <dgm:t>
        <a:bodyPr/>
        <a:lstStyle/>
        <a:p>
          <a:r>
            <a:rPr lang="es-AR" sz="1800" dirty="0">
              <a:latin typeface="Baskerville"/>
            </a:rPr>
            <a:t>Aplicación del principio de fuente en el CDI</a:t>
          </a:r>
        </a:p>
      </dgm:t>
    </dgm:pt>
    <dgm:pt modelId="{5F1944AF-B9D1-478A-AF83-C6619304433D}" type="parTrans" cxnId="{434ADB05-14CF-406C-AB18-FFD058BA2E25}">
      <dgm:prSet/>
      <dgm:spPr/>
      <dgm:t>
        <a:bodyPr/>
        <a:lstStyle/>
        <a:p>
          <a:endParaRPr lang="es-AR">
            <a:latin typeface="Baskerville"/>
          </a:endParaRPr>
        </a:p>
      </dgm:t>
    </dgm:pt>
    <dgm:pt modelId="{3AFC4971-3921-4B0F-BAD7-8C0EA30C72FB}" type="sibTrans" cxnId="{434ADB05-14CF-406C-AB18-FFD058BA2E25}">
      <dgm:prSet/>
      <dgm:spPr/>
      <dgm:t>
        <a:bodyPr/>
        <a:lstStyle/>
        <a:p>
          <a:endParaRPr lang="es-AR">
            <a:latin typeface="Baskerville"/>
          </a:endParaRPr>
        </a:p>
      </dgm:t>
    </dgm:pt>
    <dgm:pt modelId="{1904D541-D7F9-453B-8A10-61A25A05B007}">
      <dgm:prSet custT="1"/>
      <dgm:spPr>
        <a:solidFill>
          <a:srgbClr val="8F173C"/>
        </a:solidFill>
        <a:ln>
          <a:solidFill>
            <a:schemeClr val="bg1"/>
          </a:solidFill>
        </a:ln>
      </dgm:spPr>
      <dgm:t>
        <a:bodyPr/>
        <a:lstStyle/>
        <a:p>
          <a:r>
            <a:rPr lang="es-AR" sz="1800" dirty="0">
              <a:latin typeface="Baskerville"/>
            </a:rPr>
            <a:t>Inadmisibilidad de la aplicación del principio de realidad económica </a:t>
          </a:r>
        </a:p>
      </dgm:t>
    </dgm:pt>
    <dgm:pt modelId="{341A625A-4D53-48D1-A122-4F774F35D0CE}" type="parTrans" cxnId="{BC7983B0-61E2-448F-9C33-292399DD8F94}">
      <dgm:prSet/>
      <dgm:spPr/>
      <dgm:t>
        <a:bodyPr/>
        <a:lstStyle/>
        <a:p>
          <a:endParaRPr lang="es-AR">
            <a:latin typeface="Baskerville"/>
          </a:endParaRPr>
        </a:p>
      </dgm:t>
    </dgm:pt>
    <dgm:pt modelId="{66118838-47A4-4F95-A4BF-4C99AA78A7FF}" type="sibTrans" cxnId="{BC7983B0-61E2-448F-9C33-292399DD8F94}">
      <dgm:prSet/>
      <dgm:spPr/>
      <dgm:t>
        <a:bodyPr/>
        <a:lstStyle/>
        <a:p>
          <a:endParaRPr lang="es-AR">
            <a:latin typeface="Baskerville"/>
          </a:endParaRPr>
        </a:p>
      </dgm:t>
    </dgm:pt>
    <dgm:pt modelId="{1AC5B60D-CC9C-447C-9669-9F1E4817023B}" type="pres">
      <dgm:prSet presAssocID="{379A86A8-4D41-4244-9113-EA301FDF524E}" presName="Name0" presStyleCnt="0">
        <dgm:presLayoutVars>
          <dgm:chMax val="7"/>
          <dgm:chPref val="7"/>
          <dgm:dir/>
        </dgm:presLayoutVars>
      </dgm:prSet>
      <dgm:spPr/>
    </dgm:pt>
    <dgm:pt modelId="{50447498-B18F-4090-AD7E-9E9EB695B83C}" type="pres">
      <dgm:prSet presAssocID="{379A86A8-4D41-4244-9113-EA301FDF524E}" presName="Name1" presStyleCnt="0"/>
      <dgm:spPr/>
    </dgm:pt>
    <dgm:pt modelId="{3BCF40EF-7142-45D7-ACBE-31E53044F8E3}" type="pres">
      <dgm:prSet presAssocID="{379A86A8-4D41-4244-9113-EA301FDF524E}" presName="cycle" presStyleCnt="0"/>
      <dgm:spPr/>
    </dgm:pt>
    <dgm:pt modelId="{C62F4C8D-81ED-4F1B-9D5F-E12DA9113A13}" type="pres">
      <dgm:prSet presAssocID="{379A86A8-4D41-4244-9113-EA301FDF524E}" presName="srcNode" presStyleLbl="node1" presStyleIdx="0" presStyleCnt="3"/>
      <dgm:spPr/>
    </dgm:pt>
    <dgm:pt modelId="{438DE686-D9EA-4A76-8927-E6C70667535A}" type="pres">
      <dgm:prSet presAssocID="{379A86A8-4D41-4244-9113-EA301FDF524E}" presName="conn" presStyleLbl="parChTrans1D2" presStyleIdx="0" presStyleCnt="1"/>
      <dgm:spPr/>
    </dgm:pt>
    <dgm:pt modelId="{8E720564-6C26-4A6E-99C7-A5C26E07BBFF}" type="pres">
      <dgm:prSet presAssocID="{379A86A8-4D41-4244-9113-EA301FDF524E}" presName="extraNode" presStyleLbl="node1" presStyleIdx="0" presStyleCnt="3"/>
      <dgm:spPr/>
    </dgm:pt>
    <dgm:pt modelId="{F47D47D1-9604-4F64-A706-8685837B7DB2}" type="pres">
      <dgm:prSet presAssocID="{379A86A8-4D41-4244-9113-EA301FDF524E}" presName="dstNode" presStyleLbl="node1" presStyleIdx="0" presStyleCnt="3"/>
      <dgm:spPr/>
    </dgm:pt>
    <dgm:pt modelId="{6109C627-9D35-4A0B-82C7-12E2F16B2983}" type="pres">
      <dgm:prSet presAssocID="{608C258B-7D92-4211-B529-C91FEA6575EF}" presName="text_1" presStyleLbl="node1" presStyleIdx="0" presStyleCnt="3">
        <dgm:presLayoutVars>
          <dgm:bulletEnabled val="1"/>
        </dgm:presLayoutVars>
      </dgm:prSet>
      <dgm:spPr/>
    </dgm:pt>
    <dgm:pt modelId="{0B967633-B0C8-4CE7-ACC1-275CA8C72164}" type="pres">
      <dgm:prSet presAssocID="{608C258B-7D92-4211-B529-C91FEA6575EF}" presName="accent_1" presStyleCnt="0"/>
      <dgm:spPr/>
    </dgm:pt>
    <dgm:pt modelId="{985C2C62-4B80-44C5-BA75-806DBDA19EF5}" type="pres">
      <dgm:prSet presAssocID="{608C258B-7D92-4211-B529-C91FEA6575EF}" presName="accentRepeatNode" presStyleLbl="solidFgAcc1" presStyleIdx="0" presStyleCnt="3"/>
      <dgm:spPr>
        <a:ln>
          <a:solidFill>
            <a:srgbClr val="8F173C"/>
          </a:solidFill>
        </a:ln>
      </dgm:spPr>
    </dgm:pt>
    <dgm:pt modelId="{371E6458-5F08-428B-A183-0A1FE00325E2}" type="pres">
      <dgm:prSet presAssocID="{30580A00-C3CE-4AE2-BE0E-C1AAA5C34550}" presName="text_2" presStyleLbl="node1" presStyleIdx="1" presStyleCnt="3">
        <dgm:presLayoutVars>
          <dgm:bulletEnabled val="1"/>
        </dgm:presLayoutVars>
      </dgm:prSet>
      <dgm:spPr/>
    </dgm:pt>
    <dgm:pt modelId="{C9935A29-3835-40C6-9E24-CA94B076F329}" type="pres">
      <dgm:prSet presAssocID="{30580A00-C3CE-4AE2-BE0E-C1AAA5C34550}" presName="accent_2" presStyleCnt="0"/>
      <dgm:spPr/>
    </dgm:pt>
    <dgm:pt modelId="{F79D5C1B-7645-4197-8F2E-A78DE02A1358}" type="pres">
      <dgm:prSet presAssocID="{30580A00-C3CE-4AE2-BE0E-C1AAA5C34550}" presName="accentRepeatNode" presStyleLbl="solidFgAcc1" presStyleIdx="1" presStyleCnt="3"/>
      <dgm:spPr>
        <a:ln>
          <a:solidFill>
            <a:srgbClr val="8F173C"/>
          </a:solidFill>
        </a:ln>
      </dgm:spPr>
    </dgm:pt>
    <dgm:pt modelId="{8694DB84-9820-43C1-AEC9-41A99F998F45}" type="pres">
      <dgm:prSet presAssocID="{1904D541-D7F9-453B-8A10-61A25A05B007}" presName="text_3" presStyleLbl="node1" presStyleIdx="2" presStyleCnt="3">
        <dgm:presLayoutVars>
          <dgm:bulletEnabled val="1"/>
        </dgm:presLayoutVars>
      </dgm:prSet>
      <dgm:spPr/>
    </dgm:pt>
    <dgm:pt modelId="{F02315C1-A0FF-4477-873A-8CEFD23A734D}" type="pres">
      <dgm:prSet presAssocID="{1904D541-D7F9-453B-8A10-61A25A05B007}" presName="accent_3" presStyleCnt="0"/>
      <dgm:spPr/>
    </dgm:pt>
    <dgm:pt modelId="{9FF51341-0F31-4885-8D19-80A6F106316E}" type="pres">
      <dgm:prSet presAssocID="{1904D541-D7F9-453B-8A10-61A25A05B007}" presName="accentRepeatNode" presStyleLbl="solidFgAcc1" presStyleIdx="2" presStyleCnt="3"/>
      <dgm:spPr>
        <a:ln>
          <a:solidFill>
            <a:srgbClr val="8F173C"/>
          </a:solidFill>
        </a:ln>
      </dgm:spPr>
    </dgm:pt>
  </dgm:ptLst>
  <dgm:cxnLst>
    <dgm:cxn modelId="{AFCCC401-C2F7-4FEE-9094-6AC7C68F77B6}" type="presOf" srcId="{379A86A8-4D41-4244-9113-EA301FDF524E}" destId="{1AC5B60D-CC9C-447C-9669-9F1E4817023B}" srcOrd="0" destOrd="0" presId="urn:microsoft.com/office/officeart/2008/layout/VerticalCurvedList"/>
    <dgm:cxn modelId="{434ADB05-14CF-406C-AB18-FFD058BA2E25}" srcId="{379A86A8-4D41-4244-9113-EA301FDF524E}" destId="{30580A00-C3CE-4AE2-BE0E-C1AAA5C34550}" srcOrd="1" destOrd="0" parTransId="{5F1944AF-B9D1-478A-AF83-C6619304433D}" sibTransId="{3AFC4971-3921-4B0F-BAD7-8C0EA30C72FB}"/>
    <dgm:cxn modelId="{B1E7EE1A-721A-4F3B-A044-4BF658DA1C9E}" type="presOf" srcId="{AB98505F-C128-45C8-9451-D0538CF77809}" destId="{438DE686-D9EA-4A76-8927-E6C70667535A}" srcOrd="0" destOrd="0" presId="urn:microsoft.com/office/officeart/2008/layout/VerticalCurvedList"/>
    <dgm:cxn modelId="{64C70F25-8F08-4842-A202-72FC7CA44A0D}" type="presOf" srcId="{608C258B-7D92-4211-B529-C91FEA6575EF}" destId="{6109C627-9D35-4A0B-82C7-12E2F16B2983}" srcOrd="0" destOrd="0" presId="urn:microsoft.com/office/officeart/2008/layout/VerticalCurvedList"/>
    <dgm:cxn modelId="{BC49C18D-E4E9-41D0-998C-075D0B9FBBAC}" type="presOf" srcId="{1904D541-D7F9-453B-8A10-61A25A05B007}" destId="{8694DB84-9820-43C1-AEC9-41A99F998F45}" srcOrd="0" destOrd="0" presId="urn:microsoft.com/office/officeart/2008/layout/VerticalCurvedList"/>
    <dgm:cxn modelId="{7E4951B0-8076-403B-8F1D-FA39532EDE41}" srcId="{379A86A8-4D41-4244-9113-EA301FDF524E}" destId="{608C258B-7D92-4211-B529-C91FEA6575EF}" srcOrd="0" destOrd="0" parTransId="{A28CCBB2-205D-4AB4-B77E-59A82A645A44}" sibTransId="{AB98505F-C128-45C8-9451-D0538CF77809}"/>
    <dgm:cxn modelId="{BC7983B0-61E2-448F-9C33-292399DD8F94}" srcId="{379A86A8-4D41-4244-9113-EA301FDF524E}" destId="{1904D541-D7F9-453B-8A10-61A25A05B007}" srcOrd="2" destOrd="0" parTransId="{341A625A-4D53-48D1-A122-4F774F35D0CE}" sibTransId="{66118838-47A4-4F95-A4BF-4C99AA78A7FF}"/>
    <dgm:cxn modelId="{99067AD3-A592-417E-9A13-F2C440250AB1}" type="presOf" srcId="{30580A00-C3CE-4AE2-BE0E-C1AAA5C34550}" destId="{371E6458-5F08-428B-A183-0A1FE00325E2}" srcOrd="0" destOrd="0" presId="urn:microsoft.com/office/officeart/2008/layout/VerticalCurvedList"/>
    <dgm:cxn modelId="{501BC94E-3141-4E9C-8129-881B8BF93636}" type="presParOf" srcId="{1AC5B60D-CC9C-447C-9669-9F1E4817023B}" destId="{50447498-B18F-4090-AD7E-9E9EB695B83C}" srcOrd="0" destOrd="0" presId="urn:microsoft.com/office/officeart/2008/layout/VerticalCurvedList"/>
    <dgm:cxn modelId="{002A2260-2B04-4856-A3AA-F39937BCB4C3}" type="presParOf" srcId="{50447498-B18F-4090-AD7E-9E9EB695B83C}" destId="{3BCF40EF-7142-45D7-ACBE-31E53044F8E3}" srcOrd="0" destOrd="0" presId="urn:microsoft.com/office/officeart/2008/layout/VerticalCurvedList"/>
    <dgm:cxn modelId="{293630F0-3B37-417D-9F33-66CDDE346B78}" type="presParOf" srcId="{3BCF40EF-7142-45D7-ACBE-31E53044F8E3}" destId="{C62F4C8D-81ED-4F1B-9D5F-E12DA9113A13}" srcOrd="0" destOrd="0" presId="urn:microsoft.com/office/officeart/2008/layout/VerticalCurvedList"/>
    <dgm:cxn modelId="{1A62FB5F-90FD-4537-9F30-59EF1AB4D4D4}" type="presParOf" srcId="{3BCF40EF-7142-45D7-ACBE-31E53044F8E3}" destId="{438DE686-D9EA-4A76-8927-E6C70667535A}" srcOrd="1" destOrd="0" presId="urn:microsoft.com/office/officeart/2008/layout/VerticalCurvedList"/>
    <dgm:cxn modelId="{EB0DF69F-120E-4AEC-AF1A-CE87A5D97F00}" type="presParOf" srcId="{3BCF40EF-7142-45D7-ACBE-31E53044F8E3}" destId="{8E720564-6C26-4A6E-99C7-A5C26E07BBFF}" srcOrd="2" destOrd="0" presId="urn:microsoft.com/office/officeart/2008/layout/VerticalCurvedList"/>
    <dgm:cxn modelId="{11FDC468-93D5-4A30-ADBF-B245B88562CA}" type="presParOf" srcId="{3BCF40EF-7142-45D7-ACBE-31E53044F8E3}" destId="{F47D47D1-9604-4F64-A706-8685837B7DB2}" srcOrd="3" destOrd="0" presId="urn:microsoft.com/office/officeart/2008/layout/VerticalCurvedList"/>
    <dgm:cxn modelId="{9E04B387-4F0E-48DD-9C19-4671E06E006A}" type="presParOf" srcId="{50447498-B18F-4090-AD7E-9E9EB695B83C}" destId="{6109C627-9D35-4A0B-82C7-12E2F16B2983}" srcOrd="1" destOrd="0" presId="urn:microsoft.com/office/officeart/2008/layout/VerticalCurvedList"/>
    <dgm:cxn modelId="{9D872736-1A81-458B-BA27-70C083027B5C}" type="presParOf" srcId="{50447498-B18F-4090-AD7E-9E9EB695B83C}" destId="{0B967633-B0C8-4CE7-ACC1-275CA8C72164}" srcOrd="2" destOrd="0" presId="urn:microsoft.com/office/officeart/2008/layout/VerticalCurvedList"/>
    <dgm:cxn modelId="{55CBCC4D-0ADD-4025-9100-FED7FB8CB513}" type="presParOf" srcId="{0B967633-B0C8-4CE7-ACC1-275CA8C72164}" destId="{985C2C62-4B80-44C5-BA75-806DBDA19EF5}" srcOrd="0" destOrd="0" presId="urn:microsoft.com/office/officeart/2008/layout/VerticalCurvedList"/>
    <dgm:cxn modelId="{404FD042-7892-4AE9-961C-DBB258DD875C}" type="presParOf" srcId="{50447498-B18F-4090-AD7E-9E9EB695B83C}" destId="{371E6458-5F08-428B-A183-0A1FE00325E2}" srcOrd="3" destOrd="0" presId="urn:microsoft.com/office/officeart/2008/layout/VerticalCurvedList"/>
    <dgm:cxn modelId="{FA45AB48-D38B-4C51-ACCD-BF09FCB740FB}" type="presParOf" srcId="{50447498-B18F-4090-AD7E-9E9EB695B83C}" destId="{C9935A29-3835-40C6-9E24-CA94B076F329}" srcOrd="4" destOrd="0" presId="urn:microsoft.com/office/officeart/2008/layout/VerticalCurvedList"/>
    <dgm:cxn modelId="{6A3D9D77-B65D-47C5-9E9A-0750EF59C30B}" type="presParOf" srcId="{C9935A29-3835-40C6-9E24-CA94B076F329}" destId="{F79D5C1B-7645-4197-8F2E-A78DE02A1358}" srcOrd="0" destOrd="0" presId="urn:microsoft.com/office/officeart/2008/layout/VerticalCurvedList"/>
    <dgm:cxn modelId="{B0A64B06-BEA0-4474-8141-7D05E043F4B1}" type="presParOf" srcId="{50447498-B18F-4090-AD7E-9E9EB695B83C}" destId="{8694DB84-9820-43C1-AEC9-41A99F998F45}" srcOrd="5" destOrd="0" presId="urn:microsoft.com/office/officeart/2008/layout/VerticalCurvedList"/>
    <dgm:cxn modelId="{94912DA9-9B7D-4BBF-8A3F-8785539AE7FC}" type="presParOf" srcId="{50447498-B18F-4090-AD7E-9E9EB695B83C}" destId="{F02315C1-A0FF-4477-873A-8CEFD23A734D}" srcOrd="6" destOrd="0" presId="urn:microsoft.com/office/officeart/2008/layout/VerticalCurvedList"/>
    <dgm:cxn modelId="{8ACE6A6C-068A-40C8-AEEB-2518D7FE4E30}" type="presParOf" srcId="{F02315C1-A0FF-4477-873A-8CEFD23A734D}" destId="{9FF51341-0F31-4885-8D19-80A6F106316E}" srcOrd="0" destOrd="0" presId="urn:microsoft.com/office/officeart/2008/layout/VerticalCurved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AAFB455-48FB-4F7C-BFB4-0ADC92507945}">
      <dsp:nvSpPr>
        <dsp:cNvPr id="0" name=""/>
        <dsp:cNvSpPr/>
      </dsp:nvSpPr>
      <dsp:spPr>
        <a:xfrm>
          <a:off x="0" y="132918"/>
          <a:ext cx="5029199" cy="2034630"/>
        </a:xfrm>
        <a:prstGeom prst="roundRect">
          <a:avLst/>
        </a:prstGeom>
        <a:solidFill>
          <a:schemeClr val="accent2">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0970" tIns="140970" rIns="140970" bIns="140970" numCol="1" spcCol="1270" anchor="ctr" anchorCtr="0">
          <a:noAutofit/>
        </a:bodyPr>
        <a:lstStyle/>
        <a:p>
          <a:pPr marL="0" lvl="0" indent="0" algn="l" defTabSz="1644650">
            <a:lnSpc>
              <a:spcPct val="90000"/>
            </a:lnSpc>
            <a:spcBef>
              <a:spcPct val="0"/>
            </a:spcBef>
            <a:spcAft>
              <a:spcPct val="35000"/>
            </a:spcAft>
            <a:buNone/>
          </a:pPr>
          <a:r>
            <a:rPr lang="es-AR" sz="3700" kern="1200"/>
            <a:t>Residentes en países sin CDI (aplicación de normas domésticas)</a:t>
          </a:r>
          <a:endParaRPr lang="en-US" sz="3700" kern="1200"/>
        </a:p>
      </dsp:txBody>
      <dsp:txXfrm>
        <a:off x="99322" y="232240"/>
        <a:ext cx="4830555" cy="1835986"/>
      </dsp:txXfrm>
    </dsp:sp>
    <dsp:sp modelId="{D8625EEE-DB57-4E5A-9052-14C9DBF97DB6}">
      <dsp:nvSpPr>
        <dsp:cNvPr id="0" name=""/>
        <dsp:cNvSpPr/>
      </dsp:nvSpPr>
      <dsp:spPr>
        <a:xfrm>
          <a:off x="0" y="2167549"/>
          <a:ext cx="5029199" cy="61272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59677" tIns="46990" rIns="263144" bIns="46990" numCol="1" spcCol="1270" anchor="t" anchorCtr="0">
          <a:noAutofit/>
        </a:bodyPr>
        <a:lstStyle/>
        <a:p>
          <a:pPr marL="285750" lvl="1" indent="-285750" algn="l" defTabSz="1289050">
            <a:lnSpc>
              <a:spcPct val="90000"/>
            </a:lnSpc>
            <a:spcBef>
              <a:spcPct val="0"/>
            </a:spcBef>
            <a:spcAft>
              <a:spcPct val="20000"/>
            </a:spcAft>
            <a:buChar char="•"/>
          </a:pPr>
          <a:endParaRPr lang="en-US" sz="2900" kern="1200"/>
        </a:p>
      </dsp:txBody>
      <dsp:txXfrm>
        <a:off x="0" y="2167549"/>
        <a:ext cx="5029199" cy="612720"/>
      </dsp:txXfrm>
    </dsp:sp>
    <dsp:sp modelId="{8FEC9832-738F-4243-8D0D-D1A86190739A}">
      <dsp:nvSpPr>
        <dsp:cNvPr id="0" name=""/>
        <dsp:cNvSpPr/>
      </dsp:nvSpPr>
      <dsp:spPr>
        <a:xfrm>
          <a:off x="0" y="2780269"/>
          <a:ext cx="5029199" cy="2034630"/>
        </a:xfrm>
        <a:prstGeom prst="roundRect">
          <a:avLst/>
        </a:prstGeom>
        <a:solidFill>
          <a:schemeClr val="accent2">
            <a:hueOff val="-1455363"/>
            <a:satOff val="-83928"/>
            <a:lumOff val="8628"/>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0970" tIns="140970" rIns="140970" bIns="140970" numCol="1" spcCol="1270" anchor="ctr" anchorCtr="0">
          <a:noAutofit/>
        </a:bodyPr>
        <a:lstStyle/>
        <a:p>
          <a:pPr marL="0" lvl="0" indent="0" algn="ctr" defTabSz="1644650">
            <a:lnSpc>
              <a:spcPct val="90000"/>
            </a:lnSpc>
            <a:spcBef>
              <a:spcPct val="0"/>
            </a:spcBef>
            <a:spcAft>
              <a:spcPct val="35000"/>
            </a:spcAft>
            <a:buNone/>
          </a:pPr>
          <a:r>
            <a:rPr lang="es-AR" sz="3700" kern="1200"/>
            <a:t>Residentes en países con CDI (aplicación del CDI)</a:t>
          </a:r>
          <a:endParaRPr lang="en-US" sz="3700" kern="1200"/>
        </a:p>
      </dsp:txBody>
      <dsp:txXfrm>
        <a:off x="99322" y="2879591"/>
        <a:ext cx="4830555" cy="1835986"/>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A1CC27D-B194-45A0-8436-B7118E02B813}">
      <dsp:nvSpPr>
        <dsp:cNvPr id="0" name=""/>
        <dsp:cNvSpPr/>
      </dsp:nvSpPr>
      <dsp:spPr>
        <a:xfrm rot="10988680">
          <a:off x="2438821" y="1588859"/>
          <a:ext cx="771757" cy="34277"/>
        </a:xfrm>
        <a:custGeom>
          <a:avLst/>
          <a:gdLst/>
          <a:ahLst/>
          <a:cxnLst/>
          <a:rect l="0" t="0" r="0" b="0"/>
          <a:pathLst>
            <a:path>
              <a:moveTo>
                <a:pt x="0" y="17138"/>
              </a:moveTo>
              <a:lnTo>
                <a:pt x="771757" y="17138"/>
              </a:lnTo>
            </a:path>
          </a:pathLst>
        </a:custGeom>
        <a:noFill/>
        <a:ln w="19050" cap="rnd" cmpd="sng" algn="ctr">
          <a:solidFill>
            <a:schemeClr val="accent2">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E3720320-5CF1-4955-982B-3D32AF886A17}">
      <dsp:nvSpPr>
        <dsp:cNvPr id="0" name=""/>
        <dsp:cNvSpPr/>
      </dsp:nvSpPr>
      <dsp:spPr>
        <a:xfrm rot="1150763">
          <a:off x="3136014" y="2206345"/>
          <a:ext cx="2665813" cy="34277"/>
        </a:xfrm>
        <a:custGeom>
          <a:avLst/>
          <a:gdLst/>
          <a:ahLst/>
          <a:cxnLst/>
          <a:rect l="0" t="0" r="0" b="0"/>
          <a:pathLst>
            <a:path>
              <a:moveTo>
                <a:pt x="0" y="17138"/>
              </a:moveTo>
              <a:lnTo>
                <a:pt x="2665813" y="17138"/>
              </a:lnTo>
            </a:path>
          </a:pathLst>
        </a:custGeom>
        <a:noFill/>
        <a:ln w="19050" cap="rnd" cmpd="sng" algn="ctr">
          <a:solidFill>
            <a:schemeClr val="accent2">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9D34F8F-43EB-4826-A129-F09DA83F4A0C}">
      <dsp:nvSpPr>
        <dsp:cNvPr id="0" name=""/>
        <dsp:cNvSpPr/>
      </dsp:nvSpPr>
      <dsp:spPr>
        <a:xfrm rot="21230309">
          <a:off x="3201422" y="1362577"/>
          <a:ext cx="2969146" cy="34277"/>
        </a:xfrm>
        <a:custGeom>
          <a:avLst/>
          <a:gdLst/>
          <a:ahLst/>
          <a:cxnLst/>
          <a:rect l="0" t="0" r="0" b="0"/>
          <a:pathLst>
            <a:path>
              <a:moveTo>
                <a:pt x="0" y="17138"/>
              </a:moveTo>
              <a:lnTo>
                <a:pt x="2969146" y="17138"/>
              </a:lnTo>
            </a:path>
          </a:pathLst>
        </a:custGeom>
        <a:noFill/>
        <a:ln w="19050" cap="rnd" cmpd="sng" algn="ctr">
          <a:solidFill>
            <a:schemeClr val="accent2">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4CEF740C-6447-4D48-B308-644C7F73AC64}">
      <dsp:nvSpPr>
        <dsp:cNvPr id="0" name=""/>
        <dsp:cNvSpPr/>
      </dsp:nvSpPr>
      <dsp:spPr>
        <a:xfrm rot="20133409">
          <a:off x="3087385" y="768387"/>
          <a:ext cx="2736034" cy="34277"/>
        </a:xfrm>
        <a:custGeom>
          <a:avLst/>
          <a:gdLst/>
          <a:ahLst/>
          <a:cxnLst/>
          <a:rect l="0" t="0" r="0" b="0"/>
          <a:pathLst>
            <a:path>
              <a:moveTo>
                <a:pt x="0" y="17138"/>
              </a:moveTo>
              <a:lnTo>
                <a:pt x="2736034" y="17138"/>
              </a:lnTo>
            </a:path>
          </a:pathLst>
        </a:custGeom>
        <a:noFill/>
        <a:ln w="19050" cap="rnd" cmpd="sng" algn="ctr">
          <a:solidFill>
            <a:schemeClr val="accent2">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034601A9-CD57-4411-8C2F-C5A1DED40D37}">
      <dsp:nvSpPr>
        <dsp:cNvPr id="0" name=""/>
        <dsp:cNvSpPr/>
      </dsp:nvSpPr>
      <dsp:spPr>
        <a:xfrm>
          <a:off x="2556433" y="801089"/>
          <a:ext cx="1545399" cy="1545399"/>
        </a:xfrm>
        <a:prstGeom prst="ellipse">
          <a:avLst/>
        </a:prstGeom>
        <a:solidFill>
          <a:schemeClr val="accent2">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DCA4679-3C1A-4AB7-BE5D-EF10E215718C}">
      <dsp:nvSpPr>
        <dsp:cNvPr id="0" name=""/>
        <dsp:cNvSpPr/>
      </dsp:nvSpPr>
      <dsp:spPr>
        <a:xfrm>
          <a:off x="5659253" y="-436007"/>
          <a:ext cx="927239" cy="927239"/>
        </a:xfrm>
        <a:prstGeom prst="ellipse">
          <a:avLst/>
        </a:prstGeom>
        <a:solidFill>
          <a:schemeClr val="accent2">
            <a:hueOff val="338703"/>
            <a:satOff val="-1658"/>
            <a:lumOff val="931"/>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es-AR" sz="1800" kern="1200">
              <a:solidFill>
                <a:srgbClr val="FFFF00"/>
              </a:solidFill>
              <a:latin typeface="Arial Narrow" panose="020B0606020202030204" pitchFamily="34" charset="0"/>
            </a:rPr>
            <a:t>Filial en país X1</a:t>
          </a:r>
        </a:p>
      </dsp:txBody>
      <dsp:txXfrm>
        <a:off x="5795044" y="-300216"/>
        <a:ext cx="655657" cy="655657"/>
      </dsp:txXfrm>
    </dsp:sp>
    <dsp:sp modelId="{D94F53D1-DCD5-49B1-86AF-329B0B1F1785}">
      <dsp:nvSpPr>
        <dsp:cNvPr id="0" name=""/>
        <dsp:cNvSpPr/>
      </dsp:nvSpPr>
      <dsp:spPr>
        <a:xfrm>
          <a:off x="6679217" y="-436007"/>
          <a:ext cx="1390859" cy="92723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285750" lvl="1" indent="-285750" algn="l" defTabSz="2889250">
            <a:lnSpc>
              <a:spcPct val="90000"/>
            </a:lnSpc>
            <a:spcBef>
              <a:spcPct val="0"/>
            </a:spcBef>
            <a:spcAft>
              <a:spcPct val="15000"/>
            </a:spcAft>
            <a:buChar char="•"/>
          </a:pPr>
          <a:endParaRPr lang="es-AR" sz="6500" kern="1200" dirty="0"/>
        </a:p>
      </dsp:txBody>
      <dsp:txXfrm>
        <a:off x="6679217" y="-436007"/>
        <a:ext cx="1390859" cy="927239"/>
      </dsp:txXfrm>
    </dsp:sp>
    <dsp:sp modelId="{9D60C425-7245-46B4-850B-9AFD5342DCBE}">
      <dsp:nvSpPr>
        <dsp:cNvPr id="0" name=""/>
        <dsp:cNvSpPr/>
      </dsp:nvSpPr>
      <dsp:spPr>
        <a:xfrm>
          <a:off x="6159314" y="706993"/>
          <a:ext cx="927239" cy="927239"/>
        </a:xfrm>
        <a:prstGeom prst="ellipse">
          <a:avLst/>
        </a:prstGeom>
        <a:solidFill>
          <a:schemeClr val="accent2">
            <a:hueOff val="677407"/>
            <a:satOff val="-3316"/>
            <a:lumOff val="1862"/>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es-AR" sz="1800" kern="1200">
              <a:solidFill>
                <a:srgbClr val="FFFF00"/>
              </a:solidFill>
              <a:latin typeface="Arial Narrow" panose="020B0606020202030204" pitchFamily="34" charset="0"/>
            </a:rPr>
            <a:t>Filial en país X2</a:t>
          </a:r>
        </a:p>
      </dsp:txBody>
      <dsp:txXfrm>
        <a:off x="6295105" y="842784"/>
        <a:ext cx="655657" cy="655657"/>
      </dsp:txXfrm>
    </dsp:sp>
    <dsp:sp modelId="{13D40667-A90A-4AAC-9F2A-18A27C767BCF}">
      <dsp:nvSpPr>
        <dsp:cNvPr id="0" name=""/>
        <dsp:cNvSpPr/>
      </dsp:nvSpPr>
      <dsp:spPr>
        <a:xfrm>
          <a:off x="7179278" y="706993"/>
          <a:ext cx="1390859" cy="92723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285750" lvl="1" indent="-285750" algn="l" defTabSz="2889250">
            <a:lnSpc>
              <a:spcPct val="90000"/>
            </a:lnSpc>
            <a:spcBef>
              <a:spcPct val="0"/>
            </a:spcBef>
            <a:spcAft>
              <a:spcPct val="15000"/>
            </a:spcAft>
            <a:buChar char="•"/>
          </a:pPr>
          <a:endParaRPr lang="es-AR" sz="6500" kern="1200"/>
        </a:p>
      </dsp:txBody>
      <dsp:txXfrm>
        <a:off x="7179278" y="706993"/>
        <a:ext cx="1390859" cy="927239"/>
      </dsp:txXfrm>
    </dsp:sp>
    <dsp:sp modelId="{852D9279-1B7D-4996-A2D5-B0C76748137E}">
      <dsp:nvSpPr>
        <dsp:cNvPr id="0" name=""/>
        <dsp:cNvSpPr/>
      </dsp:nvSpPr>
      <dsp:spPr>
        <a:xfrm>
          <a:off x="5702111" y="2350071"/>
          <a:ext cx="927239" cy="927239"/>
        </a:xfrm>
        <a:prstGeom prst="ellipse">
          <a:avLst/>
        </a:prstGeom>
        <a:solidFill>
          <a:schemeClr val="accent2">
            <a:hueOff val="1016110"/>
            <a:satOff val="-4974"/>
            <a:lumOff val="2794"/>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es-AR" sz="1800" kern="1200">
              <a:solidFill>
                <a:srgbClr val="FFFF00"/>
              </a:solidFill>
              <a:latin typeface="Arial Narrow" panose="020B0606020202030204" pitchFamily="34" charset="0"/>
            </a:rPr>
            <a:t>Filial en país X3</a:t>
          </a:r>
        </a:p>
      </dsp:txBody>
      <dsp:txXfrm>
        <a:off x="5837902" y="2485862"/>
        <a:ext cx="655657" cy="655657"/>
      </dsp:txXfrm>
    </dsp:sp>
    <dsp:sp modelId="{8B56E53F-E2B3-4045-B486-383EE25ACB9C}">
      <dsp:nvSpPr>
        <dsp:cNvPr id="0" name=""/>
        <dsp:cNvSpPr/>
      </dsp:nvSpPr>
      <dsp:spPr>
        <a:xfrm>
          <a:off x="2438633" y="175376"/>
          <a:ext cx="2063015" cy="2932163"/>
        </a:xfrm>
        <a:prstGeom prst="ellipse">
          <a:avLst/>
        </a:prstGeom>
        <a:solidFill>
          <a:schemeClr val="accent2">
            <a:hueOff val="1354814"/>
            <a:satOff val="-6632"/>
            <a:lumOff val="3725"/>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1066800">
            <a:lnSpc>
              <a:spcPct val="90000"/>
            </a:lnSpc>
            <a:spcBef>
              <a:spcPct val="0"/>
            </a:spcBef>
            <a:spcAft>
              <a:spcPct val="35000"/>
            </a:spcAft>
            <a:buNone/>
          </a:pPr>
          <a:r>
            <a:rPr lang="es-AR" sz="2400" b="1" kern="1200">
              <a:solidFill>
                <a:srgbClr val="FFFF00"/>
              </a:solidFill>
              <a:latin typeface="Arial Narrow" panose="020B0606020202030204" pitchFamily="34" charset="0"/>
            </a:rPr>
            <a:t>Sociedad de plataforma chilena</a:t>
          </a:r>
        </a:p>
      </dsp:txBody>
      <dsp:txXfrm>
        <a:off x="2740755" y="604781"/>
        <a:ext cx="1458771" cy="2073353"/>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90A8E33-1025-4CBE-ABD6-DF533CFFFE4D}">
      <dsp:nvSpPr>
        <dsp:cNvPr id="0" name=""/>
        <dsp:cNvSpPr/>
      </dsp:nvSpPr>
      <dsp:spPr>
        <a:xfrm>
          <a:off x="650461" y="0"/>
          <a:ext cx="5953047" cy="5389706"/>
        </a:xfrm>
        <a:prstGeom prst="rightArrow">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DD7095C2-F6A2-4DB8-AE47-3CF048A7F3C5}">
      <dsp:nvSpPr>
        <dsp:cNvPr id="0" name=""/>
        <dsp:cNvSpPr/>
      </dsp:nvSpPr>
      <dsp:spPr>
        <a:xfrm>
          <a:off x="3505" y="1616911"/>
          <a:ext cx="1685921" cy="2155882"/>
        </a:xfrm>
        <a:prstGeom prst="roundRect">
          <a:avLst/>
        </a:prstGeom>
        <a:solidFill>
          <a:srgbClr val="B22A4E"/>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s-AR" sz="1400" b="1" u="sng" kern="1200" dirty="0">
              <a:latin typeface="Baskerville"/>
            </a:rPr>
            <a:t>TFN</a:t>
          </a:r>
          <a:r>
            <a:rPr lang="es-AR" sz="1400" kern="1200" dirty="0">
              <a:latin typeface="Baskerville"/>
            </a:rPr>
            <a:t> </a:t>
          </a:r>
          <a:br>
            <a:rPr lang="es-AR" sz="1400" kern="1200" dirty="0">
              <a:latin typeface="Baskerville"/>
            </a:rPr>
          </a:br>
          <a:r>
            <a:rPr lang="es-AR" sz="1400" kern="1200" dirty="0">
              <a:latin typeface="Baskerville"/>
            </a:rPr>
            <a:t>AFIP</a:t>
          </a:r>
        </a:p>
      </dsp:txBody>
      <dsp:txXfrm>
        <a:off x="85805" y="1699211"/>
        <a:ext cx="1521321" cy="1991282"/>
      </dsp:txXfrm>
    </dsp:sp>
    <dsp:sp modelId="{BA9D2322-B7CD-4E34-981C-1DA393717B55}">
      <dsp:nvSpPr>
        <dsp:cNvPr id="0" name=""/>
        <dsp:cNvSpPr/>
      </dsp:nvSpPr>
      <dsp:spPr>
        <a:xfrm>
          <a:off x="1773722" y="1616911"/>
          <a:ext cx="1685921" cy="2155882"/>
        </a:xfrm>
        <a:prstGeom prst="roundRect">
          <a:avLst/>
        </a:prstGeom>
        <a:solidFill>
          <a:srgbClr val="B22A4E"/>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s-AR" sz="1400" b="1" u="sng" kern="1200" dirty="0">
              <a:latin typeface="Baskerville"/>
            </a:rPr>
            <a:t>CAMARA</a:t>
          </a:r>
          <a:r>
            <a:rPr lang="es-AR" sz="1400" kern="1200" dirty="0">
              <a:latin typeface="Baskerville"/>
            </a:rPr>
            <a:t> </a:t>
          </a:r>
          <a:br>
            <a:rPr lang="es-AR" sz="1400" kern="1200" dirty="0">
              <a:latin typeface="Baskerville"/>
            </a:rPr>
          </a:br>
          <a:r>
            <a:rPr lang="es-AR" sz="1400" kern="1200" dirty="0">
              <a:latin typeface="Baskerville"/>
            </a:rPr>
            <a:t>AFIP</a:t>
          </a:r>
        </a:p>
      </dsp:txBody>
      <dsp:txXfrm>
        <a:off x="1856022" y="1699211"/>
        <a:ext cx="1521321" cy="1991282"/>
      </dsp:txXfrm>
    </dsp:sp>
    <dsp:sp modelId="{630A766C-C080-4061-8177-B7F463A30A9C}">
      <dsp:nvSpPr>
        <dsp:cNvPr id="0" name=""/>
        <dsp:cNvSpPr/>
      </dsp:nvSpPr>
      <dsp:spPr>
        <a:xfrm>
          <a:off x="3543940" y="1616911"/>
          <a:ext cx="1685921" cy="2155882"/>
        </a:xfrm>
        <a:prstGeom prst="roundRect">
          <a:avLst/>
        </a:prstGeom>
        <a:solidFill>
          <a:srgbClr val="B22A4E"/>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s-AR" sz="1400" b="1" u="sng" kern="1200" dirty="0">
              <a:latin typeface="Baskerville"/>
            </a:rPr>
            <a:t>DICTAMEN PROCURACION</a:t>
          </a:r>
          <a:br>
            <a:rPr lang="es-AR" sz="1400" b="1" u="sng" kern="1200" dirty="0">
              <a:latin typeface="Baskerville"/>
            </a:rPr>
          </a:br>
          <a:r>
            <a:rPr lang="es-AR" sz="1400" kern="1200" dirty="0">
              <a:latin typeface="Baskerville"/>
            </a:rPr>
            <a:t>Favorable a Molinos</a:t>
          </a:r>
        </a:p>
      </dsp:txBody>
      <dsp:txXfrm>
        <a:off x="3626240" y="1699211"/>
        <a:ext cx="1521321" cy="1991282"/>
      </dsp:txXfrm>
    </dsp:sp>
    <dsp:sp modelId="{2843E2EB-BB9F-4FF6-839C-C57EFFED4490}">
      <dsp:nvSpPr>
        <dsp:cNvPr id="0" name=""/>
        <dsp:cNvSpPr/>
      </dsp:nvSpPr>
      <dsp:spPr>
        <a:xfrm>
          <a:off x="5314158" y="1616911"/>
          <a:ext cx="1685921" cy="2155882"/>
        </a:xfrm>
        <a:prstGeom prst="roundRect">
          <a:avLst/>
        </a:prstGeom>
        <a:solidFill>
          <a:srgbClr val="B22A4E"/>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s-AR" sz="1400" b="1" u="sng" kern="1200" dirty="0">
              <a:latin typeface="Baskerville"/>
            </a:rPr>
            <a:t>CORTE</a:t>
          </a:r>
          <a:br>
            <a:rPr lang="es-AR" sz="1400" kern="1200" dirty="0">
              <a:latin typeface="Baskerville"/>
            </a:rPr>
          </a:br>
          <a:r>
            <a:rPr lang="es-AR" sz="1400" kern="1200" dirty="0">
              <a:latin typeface="Baskerville"/>
            </a:rPr>
            <a:t>AFIP</a:t>
          </a:r>
        </a:p>
      </dsp:txBody>
      <dsp:txXfrm>
        <a:off x="5396458" y="1699211"/>
        <a:ext cx="1521321" cy="1991282"/>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38DE686-D9EA-4A76-8927-E6C70667535A}">
      <dsp:nvSpPr>
        <dsp:cNvPr id="0" name=""/>
        <dsp:cNvSpPr/>
      </dsp:nvSpPr>
      <dsp:spPr>
        <a:xfrm>
          <a:off x="-4311201" y="-661364"/>
          <a:ext cx="5136473" cy="5136473"/>
        </a:xfrm>
        <a:prstGeom prst="blockArc">
          <a:avLst>
            <a:gd name="adj1" fmla="val 18900000"/>
            <a:gd name="adj2" fmla="val 2700000"/>
            <a:gd name="adj3" fmla="val 421"/>
          </a:avLst>
        </a:prstGeom>
        <a:noFill/>
        <a:ln w="19050" cap="flat" cmpd="sng" algn="ctr">
          <a:solidFill>
            <a:srgbClr val="8F173C"/>
          </a:solidFill>
          <a:prstDash val="solid"/>
          <a:miter lim="800000"/>
        </a:ln>
        <a:effectLst/>
      </dsp:spPr>
      <dsp:style>
        <a:lnRef idx="2">
          <a:scrgbClr r="0" g="0" b="0"/>
        </a:lnRef>
        <a:fillRef idx="0">
          <a:scrgbClr r="0" g="0" b="0"/>
        </a:fillRef>
        <a:effectRef idx="0">
          <a:scrgbClr r="0" g="0" b="0"/>
        </a:effectRef>
        <a:fontRef idx="minor"/>
      </dsp:style>
    </dsp:sp>
    <dsp:sp modelId="{6109C627-9D35-4A0B-82C7-12E2F16B2983}">
      <dsp:nvSpPr>
        <dsp:cNvPr id="0" name=""/>
        <dsp:cNvSpPr/>
      </dsp:nvSpPr>
      <dsp:spPr>
        <a:xfrm>
          <a:off x="530743" y="381374"/>
          <a:ext cx="10669178" cy="762749"/>
        </a:xfrm>
        <a:prstGeom prst="rect">
          <a:avLst/>
        </a:prstGeom>
        <a:solidFill>
          <a:srgbClr val="8F173C"/>
        </a:solidFill>
        <a:ln w="19050" cap="flat" cmpd="sng" algn="ctr">
          <a:solidFill>
            <a:schemeClr val="bg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5432" tIns="45720" rIns="45720" bIns="45720" numCol="1" spcCol="1270" anchor="ctr" anchorCtr="0">
          <a:noAutofit/>
        </a:bodyPr>
        <a:lstStyle/>
        <a:p>
          <a:pPr marL="0" lvl="0" indent="0" algn="l" defTabSz="800100">
            <a:lnSpc>
              <a:spcPct val="90000"/>
            </a:lnSpc>
            <a:spcBef>
              <a:spcPct val="0"/>
            </a:spcBef>
            <a:spcAft>
              <a:spcPct val="35000"/>
            </a:spcAft>
            <a:buNone/>
          </a:pPr>
          <a:r>
            <a:rPr lang="es-AR" sz="1800" kern="1200" dirty="0">
              <a:latin typeface="Baskerville"/>
            </a:rPr>
            <a:t>No hay violación de CDI en cuanto a la constitución de una sociedad “conducto” por parte de Molinos Chile</a:t>
          </a:r>
        </a:p>
      </dsp:txBody>
      <dsp:txXfrm>
        <a:off x="530743" y="381374"/>
        <a:ext cx="10669178" cy="762749"/>
      </dsp:txXfrm>
    </dsp:sp>
    <dsp:sp modelId="{985C2C62-4B80-44C5-BA75-806DBDA19EF5}">
      <dsp:nvSpPr>
        <dsp:cNvPr id="0" name=""/>
        <dsp:cNvSpPr/>
      </dsp:nvSpPr>
      <dsp:spPr>
        <a:xfrm>
          <a:off x="54025" y="286030"/>
          <a:ext cx="953436" cy="953436"/>
        </a:xfrm>
        <a:prstGeom prst="ellipse">
          <a:avLst/>
        </a:prstGeom>
        <a:solidFill>
          <a:schemeClr val="lt1">
            <a:hueOff val="0"/>
            <a:satOff val="0"/>
            <a:lumOff val="0"/>
            <a:alphaOff val="0"/>
          </a:schemeClr>
        </a:solidFill>
        <a:ln w="19050" cap="flat" cmpd="sng" algn="ctr">
          <a:solidFill>
            <a:srgbClr val="8F173C"/>
          </a:solidFill>
          <a:prstDash val="solid"/>
          <a:miter lim="800000"/>
        </a:ln>
        <a:effectLst/>
      </dsp:spPr>
      <dsp:style>
        <a:lnRef idx="2">
          <a:scrgbClr r="0" g="0" b="0"/>
        </a:lnRef>
        <a:fillRef idx="1">
          <a:scrgbClr r="0" g="0" b="0"/>
        </a:fillRef>
        <a:effectRef idx="0">
          <a:scrgbClr r="0" g="0" b="0"/>
        </a:effectRef>
        <a:fontRef idx="minor"/>
      </dsp:style>
    </dsp:sp>
    <dsp:sp modelId="{371E6458-5F08-428B-A183-0A1FE00325E2}">
      <dsp:nvSpPr>
        <dsp:cNvPr id="0" name=""/>
        <dsp:cNvSpPr/>
      </dsp:nvSpPr>
      <dsp:spPr>
        <a:xfrm>
          <a:off x="808002" y="1525498"/>
          <a:ext cx="10391919" cy="762749"/>
        </a:xfrm>
        <a:prstGeom prst="rect">
          <a:avLst/>
        </a:prstGeom>
        <a:solidFill>
          <a:srgbClr val="8F173C"/>
        </a:solidFill>
        <a:ln w="19050" cap="flat" cmpd="sng" algn="ctr">
          <a:solidFill>
            <a:schemeClr val="bg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5432" tIns="45720" rIns="45720" bIns="45720" numCol="1" spcCol="1270" anchor="ctr" anchorCtr="0">
          <a:noAutofit/>
        </a:bodyPr>
        <a:lstStyle/>
        <a:p>
          <a:pPr marL="0" lvl="0" indent="0" algn="l" defTabSz="800100">
            <a:lnSpc>
              <a:spcPct val="90000"/>
            </a:lnSpc>
            <a:spcBef>
              <a:spcPct val="0"/>
            </a:spcBef>
            <a:spcAft>
              <a:spcPct val="35000"/>
            </a:spcAft>
            <a:buNone/>
          </a:pPr>
          <a:r>
            <a:rPr lang="es-AR" sz="1800" kern="1200" dirty="0">
              <a:latin typeface="Baskerville"/>
            </a:rPr>
            <a:t>Aun en </a:t>
          </a:r>
          <a:r>
            <a:rPr lang="es-AR" sz="1800" kern="1200" dirty="0" err="1">
              <a:latin typeface="Baskerville"/>
            </a:rPr>
            <a:t>pos</a:t>
          </a:r>
          <a:r>
            <a:rPr lang="es-AR" sz="1800" kern="1200" dirty="0">
              <a:latin typeface="Baskerville"/>
            </a:rPr>
            <a:t> de evitar una doble no imposición, no se puede valer del principio de realidad económica </a:t>
          </a:r>
        </a:p>
      </dsp:txBody>
      <dsp:txXfrm>
        <a:off x="808002" y="1525498"/>
        <a:ext cx="10391919" cy="762749"/>
      </dsp:txXfrm>
    </dsp:sp>
    <dsp:sp modelId="{F79D5C1B-7645-4197-8F2E-A78DE02A1358}">
      <dsp:nvSpPr>
        <dsp:cNvPr id="0" name=""/>
        <dsp:cNvSpPr/>
      </dsp:nvSpPr>
      <dsp:spPr>
        <a:xfrm>
          <a:off x="331284" y="1430154"/>
          <a:ext cx="953436" cy="953436"/>
        </a:xfrm>
        <a:prstGeom prst="ellipse">
          <a:avLst/>
        </a:prstGeom>
        <a:solidFill>
          <a:schemeClr val="lt1">
            <a:hueOff val="0"/>
            <a:satOff val="0"/>
            <a:lumOff val="0"/>
            <a:alphaOff val="0"/>
          </a:schemeClr>
        </a:solidFill>
        <a:ln w="19050" cap="flat" cmpd="sng" algn="ctr">
          <a:solidFill>
            <a:srgbClr val="8F173C"/>
          </a:solidFill>
          <a:prstDash val="solid"/>
          <a:miter lim="800000"/>
        </a:ln>
        <a:effectLst/>
      </dsp:spPr>
      <dsp:style>
        <a:lnRef idx="2">
          <a:scrgbClr r="0" g="0" b="0"/>
        </a:lnRef>
        <a:fillRef idx="1">
          <a:scrgbClr r="0" g="0" b="0"/>
        </a:fillRef>
        <a:effectRef idx="0">
          <a:scrgbClr r="0" g="0" b="0"/>
        </a:effectRef>
        <a:fontRef idx="minor"/>
      </dsp:style>
    </dsp:sp>
    <dsp:sp modelId="{8694DB84-9820-43C1-AEC9-41A99F998F45}">
      <dsp:nvSpPr>
        <dsp:cNvPr id="0" name=""/>
        <dsp:cNvSpPr/>
      </dsp:nvSpPr>
      <dsp:spPr>
        <a:xfrm>
          <a:off x="530743" y="2669621"/>
          <a:ext cx="10669178" cy="762749"/>
        </a:xfrm>
        <a:prstGeom prst="rect">
          <a:avLst/>
        </a:prstGeom>
        <a:solidFill>
          <a:srgbClr val="8F173C"/>
        </a:solidFill>
        <a:ln w="19050" cap="flat" cmpd="sng" algn="ctr">
          <a:solidFill>
            <a:schemeClr val="bg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5432" tIns="45720" rIns="45720" bIns="45720" numCol="1" spcCol="1270" anchor="ctr" anchorCtr="0">
          <a:noAutofit/>
        </a:bodyPr>
        <a:lstStyle/>
        <a:p>
          <a:pPr marL="0" lvl="0" indent="0" algn="l" defTabSz="800100">
            <a:lnSpc>
              <a:spcPct val="90000"/>
            </a:lnSpc>
            <a:spcBef>
              <a:spcPct val="0"/>
            </a:spcBef>
            <a:spcAft>
              <a:spcPct val="35000"/>
            </a:spcAft>
            <a:buNone/>
          </a:pPr>
          <a:r>
            <a:rPr lang="es-AR" sz="1800" kern="1200" dirty="0">
              <a:latin typeface="Baskerville"/>
            </a:rPr>
            <a:t>Por el principio de reserva de la ley tributaria y seguridad jurídica, los dividendos de los periodos 2006 a 2009 no pueden regirse por el nuevo CDI firmado en 2015</a:t>
          </a:r>
        </a:p>
      </dsp:txBody>
      <dsp:txXfrm>
        <a:off x="530743" y="2669621"/>
        <a:ext cx="10669178" cy="762749"/>
      </dsp:txXfrm>
    </dsp:sp>
    <dsp:sp modelId="{9FF51341-0F31-4885-8D19-80A6F106316E}">
      <dsp:nvSpPr>
        <dsp:cNvPr id="0" name=""/>
        <dsp:cNvSpPr/>
      </dsp:nvSpPr>
      <dsp:spPr>
        <a:xfrm>
          <a:off x="54025" y="2574277"/>
          <a:ext cx="953436" cy="953436"/>
        </a:xfrm>
        <a:prstGeom prst="ellipse">
          <a:avLst/>
        </a:prstGeom>
        <a:solidFill>
          <a:schemeClr val="lt1">
            <a:hueOff val="0"/>
            <a:satOff val="0"/>
            <a:lumOff val="0"/>
            <a:alphaOff val="0"/>
          </a:schemeClr>
        </a:solidFill>
        <a:ln w="19050" cap="flat" cmpd="sng" algn="ctr">
          <a:solidFill>
            <a:srgbClr val="8F173C"/>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38DE686-D9EA-4A76-8927-E6C70667535A}">
      <dsp:nvSpPr>
        <dsp:cNvPr id="0" name=""/>
        <dsp:cNvSpPr/>
      </dsp:nvSpPr>
      <dsp:spPr>
        <a:xfrm>
          <a:off x="-5689832" y="-870952"/>
          <a:ext cx="6774187" cy="6774187"/>
        </a:xfrm>
        <a:prstGeom prst="blockArc">
          <a:avLst>
            <a:gd name="adj1" fmla="val 18900000"/>
            <a:gd name="adj2" fmla="val 2700000"/>
            <a:gd name="adj3" fmla="val 319"/>
          </a:avLst>
        </a:prstGeom>
        <a:noFill/>
        <a:ln w="19050" cap="flat" cmpd="sng" algn="ctr">
          <a:solidFill>
            <a:srgbClr val="8F173C"/>
          </a:solidFill>
          <a:prstDash val="solid"/>
          <a:miter lim="800000"/>
        </a:ln>
        <a:effectLst/>
      </dsp:spPr>
      <dsp:style>
        <a:lnRef idx="2">
          <a:scrgbClr r="0" g="0" b="0"/>
        </a:lnRef>
        <a:fillRef idx="0">
          <a:scrgbClr r="0" g="0" b="0"/>
        </a:fillRef>
        <a:effectRef idx="0">
          <a:scrgbClr r="0" g="0" b="0"/>
        </a:effectRef>
        <a:fontRef idx="minor"/>
      </dsp:style>
    </dsp:sp>
    <dsp:sp modelId="{6109C627-9D35-4A0B-82C7-12E2F16B2983}">
      <dsp:nvSpPr>
        <dsp:cNvPr id="0" name=""/>
        <dsp:cNvSpPr/>
      </dsp:nvSpPr>
      <dsp:spPr>
        <a:xfrm>
          <a:off x="567613" y="386881"/>
          <a:ext cx="10323821" cy="774166"/>
        </a:xfrm>
        <a:prstGeom prst="rect">
          <a:avLst/>
        </a:prstGeom>
        <a:solidFill>
          <a:srgbClr val="8F173C"/>
        </a:solidFill>
        <a:ln w="19050" cap="flat" cmpd="sng" algn="ctr">
          <a:solidFill>
            <a:schemeClr val="bg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14494" tIns="45720" rIns="45720" bIns="45720" numCol="1" spcCol="1270" anchor="ctr" anchorCtr="0">
          <a:noAutofit/>
        </a:bodyPr>
        <a:lstStyle/>
        <a:p>
          <a:pPr marL="0" lvl="0" indent="0" algn="l" defTabSz="800100">
            <a:lnSpc>
              <a:spcPct val="90000"/>
            </a:lnSpc>
            <a:spcBef>
              <a:spcPct val="0"/>
            </a:spcBef>
            <a:spcAft>
              <a:spcPct val="35000"/>
            </a:spcAft>
            <a:buNone/>
          </a:pPr>
          <a:r>
            <a:rPr lang="es-AR" sz="1800" kern="1200" dirty="0">
              <a:latin typeface="Baskerville"/>
            </a:rPr>
            <a:t>Ningún tratado internacional puede ser invocado de forma abusiva, independientemente de la consagración expresa de una cláusula anti abusiva de ese mismo tratado.</a:t>
          </a:r>
        </a:p>
      </dsp:txBody>
      <dsp:txXfrm>
        <a:off x="567613" y="386881"/>
        <a:ext cx="10323821" cy="774166"/>
      </dsp:txXfrm>
    </dsp:sp>
    <dsp:sp modelId="{985C2C62-4B80-44C5-BA75-806DBDA19EF5}">
      <dsp:nvSpPr>
        <dsp:cNvPr id="0" name=""/>
        <dsp:cNvSpPr/>
      </dsp:nvSpPr>
      <dsp:spPr>
        <a:xfrm>
          <a:off x="83759" y="290111"/>
          <a:ext cx="967707" cy="967707"/>
        </a:xfrm>
        <a:prstGeom prst="ellipse">
          <a:avLst/>
        </a:prstGeom>
        <a:solidFill>
          <a:schemeClr val="lt1">
            <a:hueOff val="0"/>
            <a:satOff val="0"/>
            <a:lumOff val="0"/>
            <a:alphaOff val="0"/>
          </a:schemeClr>
        </a:solidFill>
        <a:ln w="19050" cap="flat" cmpd="sng" algn="ctr">
          <a:solidFill>
            <a:srgbClr val="8F173C"/>
          </a:solidFill>
          <a:prstDash val="solid"/>
          <a:miter lim="800000"/>
        </a:ln>
        <a:effectLst/>
      </dsp:spPr>
      <dsp:style>
        <a:lnRef idx="2">
          <a:scrgbClr r="0" g="0" b="0"/>
        </a:lnRef>
        <a:fillRef idx="1">
          <a:scrgbClr r="0" g="0" b="0"/>
        </a:fillRef>
        <a:effectRef idx="0">
          <a:scrgbClr r="0" g="0" b="0"/>
        </a:effectRef>
        <a:fontRef idx="minor"/>
      </dsp:style>
    </dsp:sp>
    <dsp:sp modelId="{371E6458-5F08-428B-A183-0A1FE00325E2}">
      <dsp:nvSpPr>
        <dsp:cNvPr id="0" name=""/>
        <dsp:cNvSpPr/>
      </dsp:nvSpPr>
      <dsp:spPr>
        <a:xfrm>
          <a:off x="1011461" y="1548332"/>
          <a:ext cx="9879974" cy="774166"/>
        </a:xfrm>
        <a:prstGeom prst="rect">
          <a:avLst/>
        </a:prstGeom>
        <a:solidFill>
          <a:srgbClr val="8F173C"/>
        </a:solidFill>
        <a:ln w="19050" cap="flat" cmpd="sng" algn="ctr">
          <a:solidFill>
            <a:schemeClr val="bg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14494" tIns="45720" rIns="45720" bIns="45720" numCol="1" spcCol="1270" anchor="ctr" anchorCtr="0">
          <a:noAutofit/>
        </a:bodyPr>
        <a:lstStyle/>
        <a:p>
          <a:pPr marL="0" lvl="0" indent="0" algn="l" defTabSz="800100">
            <a:lnSpc>
              <a:spcPct val="90000"/>
            </a:lnSpc>
            <a:spcBef>
              <a:spcPct val="0"/>
            </a:spcBef>
            <a:spcAft>
              <a:spcPct val="35000"/>
            </a:spcAft>
            <a:buNone/>
          </a:pPr>
          <a:r>
            <a:rPr lang="es-AR" sz="1800" kern="1200" dirty="0">
              <a:latin typeface="Baskerville"/>
            </a:rPr>
            <a:t>La “doble no imposición” no es válida bajo una interpretación de “buena fe” del artículo 11 del CDI</a:t>
          </a:r>
        </a:p>
      </dsp:txBody>
      <dsp:txXfrm>
        <a:off x="1011461" y="1548332"/>
        <a:ext cx="9879974" cy="774166"/>
      </dsp:txXfrm>
    </dsp:sp>
    <dsp:sp modelId="{F79D5C1B-7645-4197-8F2E-A78DE02A1358}">
      <dsp:nvSpPr>
        <dsp:cNvPr id="0" name=""/>
        <dsp:cNvSpPr/>
      </dsp:nvSpPr>
      <dsp:spPr>
        <a:xfrm>
          <a:off x="527607" y="1451561"/>
          <a:ext cx="967707" cy="967707"/>
        </a:xfrm>
        <a:prstGeom prst="ellipse">
          <a:avLst/>
        </a:prstGeom>
        <a:solidFill>
          <a:schemeClr val="lt1">
            <a:hueOff val="0"/>
            <a:satOff val="0"/>
            <a:lumOff val="0"/>
            <a:alphaOff val="0"/>
          </a:schemeClr>
        </a:solidFill>
        <a:ln w="19050" cap="flat" cmpd="sng" algn="ctr">
          <a:solidFill>
            <a:srgbClr val="8F173C"/>
          </a:solidFill>
          <a:prstDash val="solid"/>
          <a:miter lim="800000"/>
        </a:ln>
        <a:effectLst/>
      </dsp:spPr>
      <dsp:style>
        <a:lnRef idx="2">
          <a:scrgbClr r="0" g="0" b="0"/>
        </a:lnRef>
        <a:fillRef idx="1">
          <a:scrgbClr r="0" g="0" b="0"/>
        </a:fillRef>
        <a:effectRef idx="0">
          <a:scrgbClr r="0" g="0" b="0"/>
        </a:effectRef>
        <a:fontRef idx="minor"/>
      </dsp:style>
    </dsp:sp>
    <dsp:sp modelId="{8694DB84-9820-43C1-AEC9-41A99F998F45}">
      <dsp:nvSpPr>
        <dsp:cNvPr id="0" name=""/>
        <dsp:cNvSpPr/>
      </dsp:nvSpPr>
      <dsp:spPr>
        <a:xfrm>
          <a:off x="1011461" y="2709783"/>
          <a:ext cx="9879974" cy="774166"/>
        </a:xfrm>
        <a:prstGeom prst="rect">
          <a:avLst/>
        </a:prstGeom>
        <a:solidFill>
          <a:srgbClr val="8F173C"/>
        </a:solidFill>
        <a:ln w="19050" cap="flat" cmpd="sng" algn="ctr">
          <a:solidFill>
            <a:schemeClr val="bg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14494" tIns="45720" rIns="45720" bIns="45720" numCol="1" spcCol="1270" anchor="ctr" anchorCtr="0">
          <a:noAutofit/>
        </a:bodyPr>
        <a:lstStyle/>
        <a:p>
          <a:pPr marL="0" lvl="0" indent="0" algn="l" defTabSz="800100">
            <a:lnSpc>
              <a:spcPct val="90000"/>
            </a:lnSpc>
            <a:spcBef>
              <a:spcPct val="0"/>
            </a:spcBef>
            <a:spcAft>
              <a:spcPct val="35000"/>
            </a:spcAft>
            <a:buNone/>
          </a:pPr>
          <a:r>
            <a:rPr lang="es-AR" sz="1800" kern="1200" dirty="0">
              <a:latin typeface="Baskerville"/>
            </a:rPr>
            <a:t>Principio de pacta sunt </a:t>
          </a:r>
          <a:r>
            <a:rPr lang="es-AR" sz="1800" kern="1200" dirty="0" err="1">
              <a:latin typeface="Baskerville"/>
            </a:rPr>
            <a:t>servanda</a:t>
          </a:r>
          <a:endParaRPr lang="es-AR" sz="1800" kern="1200" dirty="0">
            <a:latin typeface="Baskerville"/>
          </a:endParaRPr>
        </a:p>
      </dsp:txBody>
      <dsp:txXfrm>
        <a:off x="1011461" y="2709783"/>
        <a:ext cx="9879974" cy="774166"/>
      </dsp:txXfrm>
    </dsp:sp>
    <dsp:sp modelId="{9FF51341-0F31-4885-8D19-80A6F106316E}">
      <dsp:nvSpPr>
        <dsp:cNvPr id="0" name=""/>
        <dsp:cNvSpPr/>
      </dsp:nvSpPr>
      <dsp:spPr>
        <a:xfrm>
          <a:off x="527607" y="2613012"/>
          <a:ext cx="967707" cy="967707"/>
        </a:xfrm>
        <a:prstGeom prst="ellipse">
          <a:avLst/>
        </a:prstGeom>
        <a:solidFill>
          <a:schemeClr val="lt1">
            <a:hueOff val="0"/>
            <a:satOff val="0"/>
            <a:lumOff val="0"/>
            <a:alphaOff val="0"/>
          </a:schemeClr>
        </a:solidFill>
        <a:ln w="19050" cap="flat" cmpd="sng" algn="ctr">
          <a:solidFill>
            <a:srgbClr val="8F173C"/>
          </a:solidFill>
          <a:prstDash val="solid"/>
          <a:miter lim="800000"/>
        </a:ln>
        <a:effectLst/>
      </dsp:spPr>
      <dsp:style>
        <a:lnRef idx="2">
          <a:scrgbClr r="0" g="0" b="0"/>
        </a:lnRef>
        <a:fillRef idx="1">
          <a:scrgbClr r="0" g="0" b="0"/>
        </a:fillRef>
        <a:effectRef idx="0">
          <a:scrgbClr r="0" g="0" b="0"/>
        </a:effectRef>
        <a:fontRef idx="minor"/>
      </dsp:style>
    </dsp:sp>
    <dsp:sp modelId="{8BB232E9-D780-4E84-9D61-1AF7872789B6}">
      <dsp:nvSpPr>
        <dsp:cNvPr id="0" name=""/>
        <dsp:cNvSpPr/>
      </dsp:nvSpPr>
      <dsp:spPr>
        <a:xfrm>
          <a:off x="567613" y="3871233"/>
          <a:ext cx="10323821" cy="774166"/>
        </a:xfrm>
        <a:prstGeom prst="rect">
          <a:avLst/>
        </a:prstGeom>
        <a:solidFill>
          <a:srgbClr val="8F173C"/>
        </a:solidFill>
        <a:ln w="19050" cap="flat" cmpd="sng" algn="ctr">
          <a:solidFill>
            <a:schemeClr val="bg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14494" tIns="45720" rIns="45720" bIns="45720" numCol="1" spcCol="1270" anchor="ctr" anchorCtr="0">
          <a:noAutofit/>
        </a:bodyPr>
        <a:lstStyle/>
        <a:p>
          <a:pPr marL="0" lvl="0" indent="0" algn="l" defTabSz="800100">
            <a:lnSpc>
              <a:spcPct val="90000"/>
            </a:lnSpc>
            <a:spcBef>
              <a:spcPct val="0"/>
            </a:spcBef>
            <a:spcAft>
              <a:spcPct val="35000"/>
            </a:spcAft>
            <a:buNone/>
          </a:pPr>
          <a:r>
            <a:rPr lang="es-AR" sz="1800" kern="1200" dirty="0">
              <a:latin typeface="Baskerville"/>
            </a:rPr>
            <a:t>Validez del uso de la norma antiabuso local “principio de realidad económica”</a:t>
          </a:r>
        </a:p>
      </dsp:txBody>
      <dsp:txXfrm>
        <a:off x="567613" y="3871233"/>
        <a:ext cx="10323821" cy="774166"/>
      </dsp:txXfrm>
    </dsp:sp>
    <dsp:sp modelId="{5EF2E342-6EE3-4B24-9B82-37042E7A2163}">
      <dsp:nvSpPr>
        <dsp:cNvPr id="0" name=""/>
        <dsp:cNvSpPr/>
      </dsp:nvSpPr>
      <dsp:spPr>
        <a:xfrm>
          <a:off x="83759" y="3774463"/>
          <a:ext cx="967707" cy="967707"/>
        </a:xfrm>
        <a:prstGeom prst="ellipse">
          <a:avLst/>
        </a:prstGeom>
        <a:solidFill>
          <a:schemeClr val="lt1">
            <a:hueOff val="0"/>
            <a:satOff val="0"/>
            <a:lumOff val="0"/>
            <a:alphaOff val="0"/>
          </a:schemeClr>
        </a:solidFill>
        <a:ln w="19050" cap="flat" cmpd="sng" algn="ctr">
          <a:solidFill>
            <a:srgbClr val="8F173C"/>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38DE686-D9EA-4A76-8927-E6C70667535A}">
      <dsp:nvSpPr>
        <dsp:cNvPr id="0" name=""/>
        <dsp:cNvSpPr/>
      </dsp:nvSpPr>
      <dsp:spPr>
        <a:xfrm>
          <a:off x="-5688798" y="-870952"/>
          <a:ext cx="6774187" cy="6774187"/>
        </a:xfrm>
        <a:prstGeom prst="blockArc">
          <a:avLst>
            <a:gd name="adj1" fmla="val 18900000"/>
            <a:gd name="adj2" fmla="val 2700000"/>
            <a:gd name="adj3" fmla="val 319"/>
          </a:avLst>
        </a:prstGeom>
        <a:noFill/>
        <a:ln w="19050" cap="flat" cmpd="sng" algn="ctr">
          <a:solidFill>
            <a:srgbClr val="8F173C"/>
          </a:solidFill>
          <a:prstDash val="solid"/>
          <a:miter lim="800000"/>
        </a:ln>
        <a:effectLst/>
      </dsp:spPr>
      <dsp:style>
        <a:lnRef idx="2">
          <a:scrgbClr r="0" g="0" b="0"/>
        </a:lnRef>
        <a:fillRef idx="0">
          <a:scrgbClr r="0" g="0" b="0"/>
        </a:fillRef>
        <a:effectRef idx="0">
          <a:scrgbClr r="0" g="0" b="0"/>
        </a:effectRef>
        <a:fontRef idx="minor"/>
      </dsp:style>
    </dsp:sp>
    <dsp:sp modelId="{6109C627-9D35-4A0B-82C7-12E2F16B2983}">
      <dsp:nvSpPr>
        <dsp:cNvPr id="0" name=""/>
        <dsp:cNvSpPr/>
      </dsp:nvSpPr>
      <dsp:spPr>
        <a:xfrm>
          <a:off x="698480" y="503228"/>
          <a:ext cx="10193988" cy="1006456"/>
        </a:xfrm>
        <a:prstGeom prst="rect">
          <a:avLst/>
        </a:prstGeom>
        <a:solidFill>
          <a:srgbClr val="8F173C"/>
        </a:solidFill>
        <a:ln w="19050" cap="flat" cmpd="sng" algn="ctr">
          <a:solidFill>
            <a:schemeClr val="bg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98875" tIns="45720" rIns="45720" bIns="45720" numCol="1" spcCol="1270" anchor="ctr" anchorCtr="0">
          <a:noAutofit/>
        </a:bodyPr>
        <a:lstStyle/>
        <a:p>
          <a:pPr marL="0" lvl="0" indent="0" algn="l" defTabSz="800100">
            <a:lnSpc>
              <a:spcPct val="90000"/>
            </a:lnSpc>
            <a:spcBef>
              <a:spcPct val="0"/>
            </a:spcBef>
            <a:spcAft>
              <a:spcPct val="35000"/>
            </a:spcAft>
            <a:buNone/>
          </a:pPr>
          <a:r>
            <a:rPr lang="es-AR" sz="1800" kern="1200" dirty="0">
              <a:latin typeface="Baskerville"/>
            </a:rPr>
            <a:t>Interpretación literal y buena fe en la interpretación del art 11 CDI </a:t>
          </a:r>
        </a:p>
      </dsp:txBody>
      <dsp:txXfrm>
        <a:off x="698480" y="503228"/>
        <a:ext cx="10193988" cy="1006456"/>
      </dsp:txXfrm>
    </dsp:sp>
    <dsp:sp modelId="{985C2C62-4B80-44C5-BA75-806DBDA19EF5}">
      <dsp:nvSpPr>
        <dsp:cNvPr id="0" name=""/>
        <dsp:cNvSpPr/>
      </dsp:nvSpPr>
      <dsp:spPr>
        <a:xfrm>
          <a:off x="69445" y="377421"/>
          <a:ext cx="1258070" cy="1258070"/>
        </a:xfrm>
        <a:prstGeom prst="ellipse">
          <a:avLst/>
        </a:prstGeom>
        <a:solidFill>
          <a:schemeClr val="lt1">
            <a:hueOff val="0"/>
            <a:satOff val="0"/>
            <a:lumOff val="0"/>
            <a:alphaOff val="0"/>
          </a:schemeClr>
        </a:solidFill>
        <a:ln w="19050" cap="flat" cmpd="sng" algn="ctr">
          <a:solidFill>
            <a:srgbClr val="8F173C"/>
          </a:solidFill>
          <a:prstDash val="solid"/>
          <a:miter lim="800000"/>
        </a:ln>
        <a:effectLst/>
      </dsp:spPr>
      <dsp:style>
        <a:lnRef idx="2">
          <a:scrgbClr r="0" g="0" b="0"/>
        </a:lnRef>
        <a:fillRef idx="1">
          <a:scrgbClr r="0" g="0" b="0"/>
        </a:fillRef>
        <a:effectRef idx="0">
          <a:scrgbClr r="0" g="0" b="0"/>
        </a:effectRef>
        <a:fontRef idx="minor"/>
      </dsp:style>
    </dsp:sp>
    <dsp:sp modelId="{371E6458-5F08-428B-A183-0A1FE00325E2}">
      <dsp:nvSpPr>
        <dsp:cNvPr id="0" name=""/>
        <dsp:cNvSpPr/>
      </dsp:nvSpPr>
      <dsp:spPr>
        <a:xfrm>
          <a:off x="1064327" y="2012912"/>
          <a:ext cx="9828141" cy="1006456"/>
        </a:xfrm>
        <a:prstGeom prst="rect">
          <a:avLst/>
        </a:prstGeom>
        <a:solidFill>
          <a:srgbClr val="8F173C"/>
        </a:solidFill>
        <a:ln w="19050" cap="flat" cmpd="sng" algn="ctr">
          <a:solidFill>
            <a:schemeClr val="bg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98875" tIns="45720" rIns="45720" bIns="45720" numCol="1" spcCol="1270" anchor="ctr" anchorCtr="0">
          <a:noAutofit/>
        </a:bodyPr>
        <a:lstStyle/>
        <a:p>
          <a:pPr marL="0" lvl="0" indent="0" algn="l" defTabSz="800100">
            <a:lnSpc>
              <a:spcPct val="90000"/>
            </a:lnSpc>
            <a:spcBef>
              <a:spcPct val="0"/>
            </a:spcBef>
            <a:spcAft>
              <a:spcPct val="35000"/>
            </a:spcAft>
            <a:buNone/>
          </a:pPr>
          <a:r>
            <a:rPr lang="es-AR" sz="1800" kern="1200" dirty="0">
              <a:latin typeface="Baskerville"/>
            </a:rPr>
            <a:t>Aplicación del principio de fuente en el CDI</a:t>
          </a:r>
        </a:p>
      </dsp:txBody>
      <dsp:txXfrm>
        <a:off x="1064327" y="2012912"/>
        <a:ext cx="9828141" cy="1006456"/>
      </dsp:txXfrm>
    </dsp:sp>
    <dsp:sp modelId="{F79D5C1B-7645-4197-8F2E-A78DE02A1358}">
      <dsp:nvSpPr>
        <dsp:cNvPr id="0" name=""/>
        <dsp:cNvSpPr/>
      </dsp:nvSpPr>
      <dsp:spPr>
        <a:xfrm>
          <a:off x="435292" y="1887105"/>
          <a:ext cx="1258070" cy="1258070"/>
        </a:xfrm>
        <a:prstGeom prst="ellipse">
          <a:avLst/>
        </a:prstGeom>
        <a:solidFill>
          <a:schemeClr val="lt1">
            <a:hueOff val="0"/>
            <a:satOff val="0"/>
            <a:lumOff val="0"/>
            <a:alphaOff val="0"/>
          </a:schemeClr>
        </a:solidFill>
        <a:ln w="19050" cap="flat" cmpd="sng" algn="ctr">
          <a:solidFill>
            <a:srgbClr val="8F173C"/>
          </a:solidFill>
          <a:prstDash val="solid"/>
          <a:miter lim="800000"/>
        </a:ln>
        <a:effectLst/>
      </dsp:spPr>
      <dsp:style>
        <a:lnRef idx="2">
          <a:scrgbClr r="0" g="0" b="0"/>
        </a:lnRef>
        <a:fillRef idx="1">
          <a:scrgbClr r="0" g="0" b="0"/>
        </a:fillRef>
        <a:effectRef idx="0">
          <a:scrgbClr r="0" g="0" b="0"/>
        </a:effectRef>
        <a:fontRef idx="minor"/>
      </dsp:style>
    </dsp:sp>
    <dsp:sp modelId="{8694DB84-9820-43C1-AEC9-41A99F998F45}">
      <dsp:nvSpPr>
        <dsp:cNvPr id="0" name=""/>
        <dsp:cNvSpPr/>
      </dsp:nvSpPr>
      <dsp:spPr>
        <a:xfrm>
          <a:off x="698480" y="3522597"/>
          <a:ext cx="10193988" cy="1006456"/>
        </a:xfrm>
        <a:prstGeom prst="rect">
          <a:avLst/>
        </a:prstGeom>
        <a:solidFill>
          <a:srgbClr val="8F173C"/>
        </a:solidFill>
        <a:ln w="19050" cap="flat" cmpd="sng" algn="ctr">
          <a:solidFill>
            <a:schemeClr val="bg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98875" tIns="45720" rIns="45720" bIns="45720" numCol="1" spcCol="1270" anchor="ctr" anchorCtr="0">
          <a:noAutofit/>
        </a:bodyPr>
        <a:lstStyle/>
        <a:p>
          <a:pPr marL="0" lvl="0" indent="0" algn="l" defTabSz="800100">
            <a:lnSpc>
              <a:spcPct val="90000"/>
            </a:lnSpc>
            <a:spcBef>
              <a:spcPct val="0"/>
            </a:spcBef>
            <a:spcAft>
              <a:spcPct val="35000"/>
            </a:spcAft>
            <a:buNone/>
          </a:pPr>
          <a:r>
            <a:rPr lang="es-AR" sz="1800" kern="1200" dirty="0">
              <a:latin typeface="Baskerville"/>
            </a:rPr>
            <a:t>Inadmisibilidad de la aplicación del principio de realidad económica </a:t>
          </a:r>
        </a:p>
      </dsp:txBody>
      <dsp:txXfrm>
        <a:off x="698480" y="3522597"/>
        <a:ext cx="10193988" cy="1006456"/>
      </dsp:txXfrm>
    </dsp:sp>
    <dsp:sp modelId="{9FF51341-0F31-4885-8D19-80A6F106316E}">
      <dsp:nvSpPr>
        <dsp:cNvPr id="0" name=""/>
        <dsp:cNvSpPr/>
      </dsp:nvSpPr>
      <dsp:spPr>
        <a:xfrm>
          <a:off x="69445" y="3396790"/>
          <a:ext cx="1258070" cy="1258070"/>
        </a:xfrm>
        <a:prstGeom prst="ellipse">
          <a:avLst/>
        </a:prstGeom>
        <a:solidFill>
          <a:schemeClr val="lt1">
            <a:hueOff val="0"/>
            <a:satOff val="0"/>
            <a:lumOff val="0"/>
            <a:alphaOff val="0"/>
          </a:schemeClr>
        </a:solidFill>
        <a:ln w="19050" cap="flat" cmpd="sng" algn="ctr">
          <a:solidFill>
            <a:srgbClr val="8F173C"/>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radial2">
  <dgm:title val=""/>
  <dgm:desc val=""/>
  <dgm:catLst>
    <dgm:cat type="relationship" pri="20000"/>
    <dgm:cat type="convert" pri="9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ite">
    <dgm:varLst>
      <dgm:chMax val="5"/>
      <dgm:dir/>
      <dgm:animLvl val="ctr"/>
      <dgm:resizeHandles val="exact"/>
    </dgm:varLst>
    <dgm:alg type="composite"/>
    <dgm:shape xmlns:r="http://schemas.openxmlformats.org/officeDocument/2006/relationships" r:blip="">
      <dgm:adjLst/>
    </dgm:shape>
    <dgm:presOf/>
    <dgm:constrLst>
      <dgm:constr type="w" for="ch" forName="cycle" refType="w"/>
      <dgm:constr type="h" for="ch" forName="cycle" refType="h"/>
    </dgm:constrLst>
    <dgm:ruleLst/>
    <dgm:layoutNode name="cycle">
      <dgm:choose name="Name0">
        <dgm:if name="Name1" func="var" arg="dir" op="equ" val="norm">
          <dgm:choose name="Name2">
            <dgm:if name="Name3" axis="ch" ptType="node" func="cnt" op="lte" val="1">
              <dgm:alg type="cycle">
                <dgm:param type="stAng" val="90"/>
                <dgm:param type="spanAng" val="360"/>
                <dgm:param type="ctrShpMap" val="fNode"/>
              </dgm:alg>
            </dgm:if>
            <dgm:if name="Name4" axis="ch" ptType="node" func="cnt" op="equ" val="2">
              <dgm:alg type="cycle">
                <dgm:param type="stAng" val="70"/>
                <dgm:param type="spanAng" val="40"/>
                <dgm:param type="ctrShpMap" val="fNode"/>
              </dgm:alg>
            </dgm:if>
            <dgm:if name="Name5" axis="ch" ptType="node" func="cnt" op="equ" val="3">
              <dgm:alg type="cycle">
                <dgm:param type="stAng" val="60"/>
                <dgm:param type="spanAng" val="60"/>
                <dgm:param type="ctrShpMap" val="fNode"/>
              </dgm:alg>
            </dgm:if>
            <dgm:else name="Name6">
              <dgm:alg type="cycle">
                <dgm:param type="stAng" val="45"/>
                <dgm:param type="spanAng" val="90"/>
                <dgm:param type="ctrShpMap" val="fNode"/>
              </dgm:alg>
            </dgm:else>
          </dgm:choose>
        </dgm:if>
        <dgm:else name="Name7">
          <dgm:choose name="Name8">
            <dgm:if name="Name9" axis="ch" ptType="node" func="cnt" op="lte" val="1">
              <dgm:alg type="cycle">
                <dgm:param type="stAng" val="-90"/>
                <dgm:param type="spanAng" val="-360"/>
                <dgm:param type="ctrShpMap" val="fNode"/>
              </dgm:alg>
            </dgm:if>
            <dgm:if name="Name10" axis="ch" ptType="node" func="cnt" op="equ" val="2">
              <dgm:alg type="cycle">
                <dgm:param type="stAng" val="-70"/>
                <dgm:param type="spanAng" val="-40"/>
                <dgm:param type="ctrShpMap" val="fNode"/>
              </dgm:alg>
            </dgm:if>
            <dgm:if name="Name11" axis="ch" ptType="node" func="cnt" op="equ" val="3">
              <dgm:alg type="cycle">
                <dgm:param type="stAng" val="-60"/>
                <dgm:param type="spanAng" val="-60"/>
                <dgm:param type="ctrShpMap" val="fNode"/>
              </dgm:alg>
            </dgm:if>
            <dgm:else name="Name12">
              <dgm:alg type="cycle">
                <dgm:param type="stAng" val="-45"/>
                <dgm:param type="spanAng" val="-90"/>
                <dgm:param type="ctrShpMap" val="fNode"/>
              </dgm:alg>
            </dgm:else>
          </dgm:choose>
        </dgm:else>
      </dgm:choose>
      <dgm:shape xmlns:r="http://schemas.openxmlformats.org/officeDocument/2006/relationships" r:blip="">
        <dgm:adjLst/>
      </dgm:shape>
      <dgm:presOf/>
      <dgm:constrLst>
        <dgm:constr type="sp" val="20"/>
        <dgm:constr type="w" for="ch" forName="centerShape" refType="w"/>
        <dgm:constr type="w" for="ch" forName="node" refType="w" refFor="ch" refForName="centerShape" fact="1.5"/>
        <dgm:constr type="sibSp" refType="w" refFor="ch" refForName="centerShape" op="equ" fact="0.08"/>
        <dgm:constr type="primFontSz" for="des" forName="parentNode" op="equ" val="65"/>
        <dgm:constr type="secFontSz" for="des" forName="childNode" op="equ" val="65"/>
      </dgm:constrLst>
      <dgm:ruleLst/>
      <dgm:choose name="Name13">
        <dgm:if name="Name14" axis="ch" ptType="node" hideLastTrans="0" func="cnt" op="gte" val="1">
          <dgm:layoutNode name="centerShape" styleLbl="node0">
            <dgm:alg type="composite"/>
            <dgm:shape xmlns:r="http://schemas.openxmlformats.org/officeDocument/2006/relationships" r:blip="">
              <dgm:adjLst/>
            </dgm:shape>
            <dgm:presOf axis="ch" ptType="node" cnt="1"/>
            <dgm:constrLst>
              <dgm:constr type="w" for="ch" forName="connSite" refType="w" fact="0.7"/>
              <dgm:constr type="h" for="ch" forName="connSite" refType="w" fact="0.7"/>
              <dgm:constr type="ctrX" for="ch" forName="connSite" refType="w" fact="0.5"/>
              <dgm:constr type="ctrY" for="ch" forName="connSite" refType="h" fact="0.5"/>
              <dgm:constr type="w" for="ch" forName="visible" refType="w"/>
              <dgm:constr type="h" for="ch" forName="visible" refType="w"/>
              <dgm:constr type="ctrX" for="ch" forName="visible" refType="w" fact="0.5"/>
              <dgm:constr type="ctrY" for="ch" forName="visible" refType="h" fact="0.5"/>
            </dgm:constrLst>
            <dgm:ruleLst/>
            <dgm:layoutNode name="connSite">
              <dgm:alg type="sp"/>
              <dgm:shape xmlns:r="http://schemas.openxmlformats.org/officeDocument/2006/relationships" type="ellipse" r:blip="" hideGeom="1">
                <dgm:adjLst/>
              </dgm:shape>
              <dgm:presOf/>
              <dgm:constrLst/>
              <dgm:ruleLst/>
            </dgm:layoutNode>
            <dgm:layoutNode name="visible">
              <dgm:alg type="sp"/>
              <dgm:shape xmlns:r="http://schemas.openxmlformats.org/officeDocument/2006/relationships" type="ellipse" r:blip="" blipPhldr="1">
                <dgm:adjLst/>
              </dgm:shape>
              <dgm:presOf/>
              <dgm:constrLst/>
              <dgm:ruleLst/>
            </dgm:layoutNode>
          </dgm:layoutNode>
        </dgm:if>
        <dgm:else name="Name15"/>
      </dgm:choose>
      <dgm:forEach name="Name16" axis="ch">
        <dgm:forEach name="Name17" axis="self" ptType="node">
          <dgm:layoutNode name="node">
            <dgm:alg type="composite"/>
            <dgm:shape xmlns:r="http://schemas.openxmlformats.org/officeDocument/2006/relationships" r:blip="">
              <dgm:adjLst/>
            </dgm:shape>
            <dgm:presOf/>
            <dgm:choose name="Name18">
              <dgm:if name="Name19" func="var" arg="dir" op="equ" val="norm">
                <dgm:constrLst>
                  <dgm:constr type="t" for="ch" forName="parentNode"/>
                  <dgm:constr type="l" for="ch" forName="parentNode"/>
                  <dgm:constr type="w" for="ch" forName="parentNode" refType="w" fact="0.4"/>
                  <dgm:constr type="h" for="ch" forName="parentNode" refType="w" refFor="ch" refForName="parentNode" op="equ"/>
                  <dgm:constr type="ctrY" for="ch" forName="childNode" refType="h" refFor="ch" refForName="parentNode" fact="0.5"/>
                  <dgm:constr type="l" for="ch" forName="childNode" refType="w" refFor="ch" refForName="parentNode" op="equ" fact="1.1"/>
                  <dgm:constr type="w" for="ch" forName="childNode" refType="w" fact="0.6"/>
                  <dgm:constr type="h" for="ch" forName="childNode" refType="h" refFor="ch" refForName="parentNode"/>
                </dgm:constrLst>
              </dgm:if>
              <dgm:else name="Name20">
                <dgm:constrLst>
                  <dgm:constr type="t" for="ch" forName="parentNode"/>
                  <dgm:constr type="r" for="ch" forName="parentNode" refType="w"/>
                  <dgm:constr type="w" for="ch" forName="parentNode" refType="w" fact="0.4"/>
                  <dgm:constr type="h" for="ch" forName="parentNode" refType="w" refFor="ch" refForName="parentNode" op="equ"/>
                  <dgm:constr type="ctrY" for="ch" forName="childNode" refType="h" refFor="ch" refForName="parentNode" fact="0.5"/>
                  <dgm:constr type="l" for="ch" forName="childNode"/>
                  <dgm:constr type="w" for="ch" forName="childNode" refType="w" fact="0.6"/>
                  <dgm:constr type="h" for="ch" forName="childNode" refType="h" refFor="ch" refForName="parentNode"/>
                </dgm:constrLst>
              </dgm:else>
            </dgm:choose>
            <dgm:ruleLst/>
            <dgm:layoutNode name="parentNode" styleLbl="node1">
              <dgm:varLst>
                <dgm:chMax val="1"/>
                <dgm:bulletEnabled val="1"/>
              </dgm:varLst>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childNode" styleLbl="revTx" moveWith="parentNode">
              <dgm:varLst>
                <dgm:bulletEnabled val="1"/>
              </dgm:varLst>
              <dgm:alg type="tx">
                <dgm:param type="txAnchorVertCh" val="mid"/>
                <dgm:param type="stBulletLvl" val="1"/>
              </dgm:alg>
              <dgm:choose name="Name21">
                <dgm:if name="Name22" axis="ch" ptType="node" func="cnt" op="gte" val="1">
                  <dgm:shape xmlns:r="http://schemas.openxmlformats.org/officeDocument/2006/relationships" type="rect" r:blip="">
                    <dgm:adjLst/>
                  </dgm:shape>
                </dgm:if>
                <dgm:else name="Name23">
                  <dgm:shape xmlns:r="http://schemas.openxmlformats.org/officeDocument/2006/relationships" type="rect" r:blip="" hideGeom="1">
                    <dgm:adjLst/>
                  </dgm:shape>
                </dgm:else>
              </dgm:choose>
              <dgm:presOf axis="des" ptType="node"/>
              <dgm:constrLst>
                <dgm:constr type="tMarg"/>
                <dgm:constr type="bMarg"/>
                <dgm:constr type="lMarg"/>
                <dgm:constr type="rMarg"/>
              </dgm:constrLst>
              <dgm:ruleLst>
                <dgm:rule type="secFontSz" val="5" fact="NaN" max="NaN"/>
              </dgm:ruleLst>
            </dgm:layoutNode>
          </dgm:layoutNode>
        </dgm:forEach>
        <dgm:forEach name="Name24" axis="self" ptType="parTrans" cnt="1">
          <dgm:layoutNode name="Name25">
            <dgm:alg type="conn">
              <dgm:param type="dim" val="1D"/>
              <dgm:param type="endSty" val="noArr"/>
              <dgm:param type="begPts" val="auto"/>
              <dgm:param type="endPts" val="auto"/>
              <dgm:param type="srcNode" val="connSite"/>
              <dgm:param type="dstNode" val="parentNode"/>
            </dgm:alg>
            <dgm:shape xmlns:r="http://schemas.openxmlformats.org/officeDocument/2006/relationships" type="conn" r:blip="" zOrderOff="-99">
              <dgm:adjLst/>
            </dgm:shape>
            <dgm:presOf axis="self"/>
            <dgm:constrLst>
              <dgm:constr type="connDist"/>
              <dgm:constr type="w" val="1"/>
              <dgm:constr type="h" val="5"/>
              <dgm:constr type="begPad"/>
              <dgm:constr type="endPad"/>
            </dgm:constrLst>
            <dgm:ruleLst/>
          </dgm:layoutNode>
        </dgm:forEach>
      </dgm:forEach>
    </dgm:layoutNode>
  </dgm:layoutNode>
</dgm:layoutDef>
</file>

<file path=ppt/diagrams/layout3.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4.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5.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6.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a:extLst>
              <a:ext uri="{FF2B5EF4-FFF2-40B4-BE49-F238E27FC236}">
                <a16:creationId xmlns:a16="http://schemas.microsoft.com/office/drawing/2014/main" id="{A4A4EAF2-F9AF-4C4C-A991-6AFB7E436792}"/>
              </a:ext>
            </a:extLst>
          </p:cNvPr>
          <p:cNvSpPr>
            <a:spLocks noGrp="1"/>
          </p:cNvSpPr>
          <p:nvPr>
            <p:ph type="hdr" sz="quarter"/>
          </p:nvPr>
        </p:nvSpPr>
        <p:spPr>
          <a:xfrm>
            <a:off x="0" y="1"/>
            <a:ext cx="2985495" cy="503068"/>
          </a:xfrm>
          <a:prstGeom prst="rect">
            <a:avLst/>
          </a:prstGeom>
        </p:spPr>
        <p:txBody>
          <a:bodyPr vert="horz" lIns="91440" tIns="45720" rIns="91440" bIns="45720" rtlCol="0"/>
          <a:lstStyle>
            <a:lvl1pPr algn="l">
              <a:defRPr sz="1200"/>
            </a:lvl1pPr>
          </a:lstStyle>
          <a:p>
            <a:endParaRPr lang="en-US"/>
          </a:p>
        </p:txBody>
      </p:sp>
      <p:sp>
        <p:nvSpPr>
          <p:cNvPr id="3" name="Marcador de fecha 2">
            <a:extLst>
              <a:ext uri="{FF2B5EF4-FFF2-40B4-BE49-F238E27FC236}">
                <a16:creationId xmlns:a16="http://schemas.microsoft.com/office/drawing/2014/main" id="{84F682D7-775D-473A-9543-5346E3E372AB}"/>
              </a:ext>
            </a:extLst>
          </p:cNvPr>
          <p:cNvSpPr>
            <a:spLocks noGrp="1"/>
          </p:cNvSpPr>
          <p:nvPr>
            <p:ph type="dt" sz="quarter" idx="1"/>
          </p:nvPr>
        </p:nvSpPr>
        <p:spPr>
          <a:xfrm>
            <a:off x="3901109" y="1"/>
            <a:ext cx="2985495" cy="503068"/>
          </a:xfrm>
          <a:prstGeom prst="rect">
            <a:avLst/>
          </a:prstGeom>
        </p:spPr>
        <p:txBody>
          <a:bodyPr vert="horz" lIns="91440" tIns="45720" rIns="91440" bIns="45720" rtlCol="0"/>
          <a:lstStyle>
            <a:lvl1pPr algn="r">
              <a:defRPr sz="1200"/>
            </a:lvl1pPr>
          </a:lstStyle>
          <a:p>
            <a:fld id="{0364701E-7089-47B0-96C9-14D3623946F6}" type="datetime1">
              <a:rPr lang="es-AR" smtClean="0"/>
              <a:t>20/10/2025</a:t>
            </a:fld>
            <a:endParaRPr lang="en-US"/>
          </a:p>
        </p:txBody>
      </p:sp>
      <p:sp>
        <p:nvSpPr>
          <p:cNvPr id="4" name="Marcador de pie de página 3">
            <a:extLst>
              <a:ext uri="{FF2B5EF4-FFF2-40B4-BE49-F238E27FC236}">
                <a16:creationId xmlns:a16="http://schemas.microsoft.com/office/drawing/2014/main" id="{165D3716-E92D-43F1-A0CD-C6740DA93A37}"/>
              </a:ext>
            </a:extLst>
          </p:cNvPr>
          <p:cNvSpPr>
            <a:spLocks noGrp="1"/>
          </p:cNvSpPr>
          <p:nvPr>
            <p:ph type="ftr" sz="quarter" idx="2"/>
          </p:nvPr>
        </p:nvSpPr>
        <p:spPr>
          <a:xfrm>
            <a:off x="0" y="9517232"/>
            <a:ext cx="2985495" cy="503068"/>
          </a:xfrm>
          <a:prstGeom prst="rect">
            <a:avLst/>
          </a:prstGeom>
        </p:spPr>
        <p:txBody>
          <a:bodyPr vert="horz" lIns="91440" tIns="45720" rIns="91440" bIns="45720" rtlCol="0" anchor="b"/>
          <a:lstStyle>
            <a:lvl1pPr algn="l">
              <a:defRPr sz="1200"/>
            </a:lvl1pPr>
          </a:lstStyle>
          <a:p>
            <a:endParaRPr lang="en-US"/>
          </a:p>
        </p:txBody>
      </p:sp>
      <p:sp>
        <p:nvSpPr>
          <p:cNvPr id="5" name="Marcador de número de diapositiva 4">
            <a:extLst>
              <a:ext uri="{FF2B5EF4-FFF2-40B4-BE49-F238E27FC236}">
                <a16:creationId xmlns:a16="http://schemas.microsoft.com/office/drawing/2014/main" id="{CEBAC294-7EB2-4F15-91ED-94ECCCF7BED1}"/>
              </a:ext>
            </a:extLst>
          </p:cNvPr>
          <p:cNvSpPr>
            <a:spLocks noGrp="1"/>
          </p:cNvSpPr>
          <p:nvPr>
            <p:ph type="sldNum" sz="quarter" idx="3"/>
          </p:nvPr>
        </p:nvSpPr>
        <p:spPr>
          <a:xfrm>
            <a:off x="3901109" y="9517232"/>
            <a:ext cx="2985495" cy="503068"/>
          </a:xfrm>
          <a:prstGeom prst="rect">
            <a:avLst/>
          </a:prstGeom>
        </p:spPr>
        <p:txBody>
          <a:bodyPr vert="horz" lIns="91440" tIns="45720" rIns="91440" bIns="45720" rtlCol="0" anchor="b"/>
          <a:lstStyle>
            <a:lvl1pPr algn="r">
              <a:defRPr sz="1200"/>
            </a:lvl1pPr>
          </a:lstStyle>
          <a:p>
            <a:fld id="{9EE34853-76EF-4BC3-96C1-16FF45D6A01C}" type="slidenum">
              <a:rPr lang="en-US" smtClean="0"/>
              <a:t>‹Nº›</a:t>
            </a:fld>
            <a:endParaRPr lang="en-US"/>
          </a:p>
        </p:txBody>
      </p:sp>
    </p:spTree>
    <p:extLst>
      <p:ext uri="{BB962C8B-B14F-4D97-AF65-F5344CB8AC3E}">
        <p14:creationId xmlns:p14="http://schemas.microsoft.com/office/powerpoint/2010/main" val="858455199"/>
      </p:ext>
    </p:extLst>
  </p:cSld>
  <p:clrMap bg1="lt1" tx1="dk1" bg2="lt2" tx2="dk2" accent1="accent1" accent2="accent2" accent3="accent3" accent4="accent4" accent5="accent5" accent6="accent6" hlink="hlink" folHlink="folHlink"/>
  <p:hf hdr="0" ft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84871" cy="502755"/>
          </a:xfrm>
          <a:prstGeom prst="rect">
            <a:avLst/>
          </a:prstGeom>
        </p:spPr>
        <p:txBody>
          <a:bodyPr vert="horz" lIns="93177" tIns="46589" rIns="93177" bIns="46589" rtlCol="0"/>
          <a:lstStyle>
            <a:lvl1pPr algn="l">
              <a:defRPr sz="1200"/>
            </a:lvl1pPr>
          </a:lstStyle>
          <a:p>
            <a:endParaRPr lang="en-US"/>
          </a:p>
        </p:txBody>
      </p:sp>
      <p:sp>
        <p:nvSpPr>
          <p:cNvPr id="3" name="Marcador de fecha 2"/>
          <p:cNvSpPr>
            <a:spLocks noGrp="1"/>
          </p:cNvSpPr>
          <p:nvPr>
            <p:ph type="dt" idx="1"/>
          </p:nvPr>
        </p:nvSpPr>
        <p:spPr>
          <a:xfrm>
            <a:off x="3901698" y="0"/>
            <a:ext cx="2984871" cy="502755"/>
          </a:xfrm>
          <a:prstGeom prst="rect">
            <a:avLst/>
          </a:prstGeom>
        </p:spPr>
        <p:txBody>
          <a:bodyPr vert="horz" lIns="93177" tIns="46589" rIns="93177" bIns="46589" rtlCol="0"/>
          <a:lstStyle>
            <a:lvl1pPr algn="r">
              <a:defRPr sz="1200"/>
            </a:lvl1pPr>
          </a:lstStyle>
          <a:p>
            <a:fld id="{18B4F73F-BE62-4AB4-BE5B-097D4F67D508}" type="datetime1">
              <a:rPr lang="es-AR" smtClean="0"/>
              <a:t>20/10/2025</a:t>
            </a:fld>
            <a:endParaRPr lang="en-US"/>
          </a:p>
        </p:txBody>
      </p:sp>
      <p:sp>
        <p:nvSpPr>
          <p:cNvPr id="4" name="Marcador de imagen de diapositiva 3"/>
          <p:cNvSpPr>
            <a:spLocks noGrp="1" noRot="1" noChangeAspect="1"/>
          </p:cNvSpPr>
          <p:nvPr>
            <p:ph type="sldImg" idx="2"/>
          </p:nvPr>
        </p:nvSpPr>
        <p:spPr>
          <a:xfrm>
            <a:off x="439738" y="1252538"/>
            <a:ext cx="6008687" cy="3381375"/>
          </a:xfrm>
          <a:prstGeom prst="rect">
            <a:avLst/>
          </a:prstGeom>
          <a:noFill/>
          <a:ln w="12700">
            <a:solidFill>
              <a:prstClr val="black"/>
            </a:solidFill>
          </a:ln>
        </p:spPr>
        <p:txBody>
          <a:bodyPr vert="horz" lIns="93177" tIns="46589" rIns="93177" bIns="46589" rtlCol="0" anchor="ctr"/>
          <a:lstStyle/>
          <a:p>
            <a:endParaRPr lang="en-US"/>
          </a:p>
        </p:txBody>
      </p:sp>
      <p:sp>
        <p:nvSpPr>
          <p:cNvPr id="5" name="Marcador de notas 4"/>
          <p:cNvSpPr>
            <a:spLocks noGrp="1"/>
          </p:cNvSpPr>
          <p:nvPr>
            <p:ph type="body" sz="quarter" idx="3"/>
          </p:nvPr>
        </p:nvSpPr>
        <p:spPr>
          <a:xfrm>
            <a:off x="688817" y="4822269"/>
            <a:ext cx="5510530" cy="3945494"/>
          </a:xfrm>
          <a:prstGeom prst="rect">
            <a:avLst/>
          </a:prstGeom>
        </p:spPr>
        <p:txBody>
          <a:bodyPr vert="horz" lIns="93177" tIns="46589" rIns="93177" bIns="46589" rtlCol="0"/>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6" name="Marcador de pie de página 5"/>
          <p:cNvSpPr>
            <a:spLocks noGrp="1"/>
          </p:cNvSpPr>
          <p:nvPr>
            <p:ph type="ftr" sz="quarter" idx="4"/>
          </p:nvPr>
        </p:nvSpPr>
        <p:spPr>
          <a:xfrm>
            <a:off x="0" y="9517547"/>
            <a:ext cx="2984871" cy="502754"/>
          </a:xfrm>
          <a:prstGeom prst="rect">
            <a:avLst/>
          </a:prstGeom>
        </p:spPr>
        <p:txBody>
          <a:bodyPr vert="horz" lIns="93177" tIns="46589" rIns="93177" bIns="46589" rtlCol="0" anchor="b"/>
          <a:lstStyle>
            <a:lvl1pPr algn="l">
              <a:defRPr sz="1200"/>
            </a:lvl1pPr>
          </a:lstStyle>
          <a:p>
            <a:endParaRPr lang="en-US"/>
          </a:p>
        </p:txBody>
      </p:sp>
      <p:sp>
        <p:nvSpPr>
          <p:cNvPr id="7" name="Marcador de número de diapositiva 6"/>
          <p:cNvSpPr>
            <a:spLocks noGrp="1"/>
          </p:cNvSpPr>
          <p:nvPr>
            <p:ph type="sldNum" sz="quarter" idx="5"/>
          </p:nvPr>
        </p:nvSpPr>
        <p:spPr>
          <a:xfrm>
            <a:off x="3901698" y="9517547"/>
            <a:ext cx="2984871" cy="502754"/>
          </a:xfrm>
          <a:prstGeom prst="rect">
            <a:avLst/>
          </a:prstGeom>
        </p:spPr>
        <p:txBody>
          <a:bodyPr vert="horz" lIns="93177" tIns="46589" rIns="93177" bIns="46589" rtlCol="0" anchor="b"/>
          <a:lstStyle>
            <a:lvl1pPr algn="r">
              <a:defRPr sz="1200"/>
            </a:lvl1pPr>
          </a:lstStyle>
          <a:p>
            <a:fld id="{4EB4F6F4-D1E1-47F6-B303-C8EF6D765504}" type="slidenum">
              <a:rPr lang="en-US" smtClean="0"/>
              <a:t>‹Nº›</a:t>
            </a:fld>
            <a:endParaRPr lang="en-US"/>
          </a:p>
        </p:txBody>
      </p:sp>
    </p:spTree>
    <p:extLst>
      <p:ext uri="{BB962C8B-B14F-4D97-AF65-F5344CB8AC3E}">
        <p14:creationId xmlns:p14="http://schemas.microsoft.com/office/powerpoint/2010/main" val="1187106927"/>
      </p:ext>
    </p:extLst>
  </p:cSld>
  <p:clrMap bg1="lt1" tx1="dk1" bg2="lt2" tx2="dk2" accent1="accent1" accent2="accent2" accent3="accent3" accent4="accent4" accent5="accent5" accent6="accent6" hlink="hlink" folHlink="folHlink"/>
  <p:hf hdr="0" ftr="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7">
            <a:extLst>
              <a:ext uri="{FF2B5EF4-FFF2-40B4-BE49-F238E27FC236}">
                <a16:creationId xmlns:a16="http://schemas.microsoft.com/office/drawing/2014/main" id="{A89C89B6-A96B-23CD-1FCE-08A5C97FA76C}"/>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30000"/>
              </a:spcBef>
              <a:defRPr sz="1200">
                <a:solidFill>
                  <a:schemeClr val="tx1"/>
                </a:solidFill>
                <a:latin typeface="Times New Roman" panose="02020603050405020304" pitchFamily="18" charset="0"/>
              </a:defRPr>
            </a:lvl1pPr>
            <a:lvl2pPr marL="742950" indent="-285750" algn="l" eaLnBrk="0" hangingPunct="0">
              <a:spcBef>
                <a:spcPct val="30000"/>
              </a:spcBef>
              <a:defRPr sz="1200">
                <a:solidFill>
                  <a:schemeClr val="tx1"/>
                </a:solidFill>
                <a:latin typeface="Times New Roman" panose="02020603050405020304" pitchFamily="18" charset="0"/>
              </a:defRPr>
            </a:lvl2pPr>
            <a:lvl3pPr marL="1143000" indent="-228600" algn="l" eaLnBrk="0" hangingPunct="0">
              <a:spcBef>
                <a:spcPct val="30000"/>
              </a:spcBef>
              <a:defRPr sz="1200">
                <a:solidFill>
                  <a:schemeClr val="tx1"/>
                </a:solidFill>
                <a:latin typeface="Times New Roman" panose="02020603050405020304" pitchFamily="18" charset="0"/>
              </a:defRPr>
            </a:lvl3pPr>
            <a:lvl4pPr marL="1600200" indent="-228600" algn="l" eaLnBrk="0" hangingPunct="0">
              <a:spcBef>
                <a:spcPct val="30000"/>
              </a:spcBef>
              <a:defRPr sz="1200">
                <a:solidFill>
                  <a:schemeClr val="tx1"/>
                </a:solidFill>
                <a:latin typeface="Times New Roman" panose="02020603050405020304" pitchFamily="18" charset="0"/>
              </a:defRPr>
            </a:lvl4pPr>
            <a:lvl5pPr marL="2057400" indent="-228600" algn="l" eaLnBrk="0" hangingPunct="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5C86C918-BC15-4B7C-840E-B9206581AF3D}" type="slidenum">
              <a:rPr kumimoji="0" lang="es-ES" altLang="es-AR" sz="1200" b="0" i="0" u="none" strike="noStrike" kern="1200" cap="none" spc="0" normalizeH="0" baseline="0" noProof="0" smtClean="0">
                <a:ln>
                  <a:noFill/>
                </a:ln>
                <a:solidFill>
                  <a:srgbClr val="000000"/>
                </a:solidFill>
                <a:effectLst/>
                <a:uLnTx/>
                <a:uFillTx/>
                <a:latin typeface="Times New Roman" panose="02020603050405020304" pitchFamily="18"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3</a:t>
            </a:fld>
            <a:endParaRPr kumimoji="0" lang="es-ES" altLang="es-AR" sz="12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endParaRPr>
          </a:p>
        </p:txBody>
      </p:sp>
      <p:sp>
        <p:nvSpPr>
          <p:cNvPr id="103427" name="Rectangle 2">
            <a:extLst>
              <a:ext uri="{FF2B5EF4-FFF2-40B4-BE49-F238E27FC236}">
                <a16:creationId xmlns:a16="http://schemas.microsoft.com/office/drawing/2014/main" id="{F9D07F86-FA71-F7CC-DE7D-8BE07302D311}"/>
              </a:ext>
            </a:extLst>
          </p:cNvPr>
          <p:cNvSpPr>
            <a:spLocks noGrp="1" noRot="1" noChangeAspect="1" noChangeArrowheads="1" noTextEdit="1"/>
          </p:cNvSpPr>
          <p:nvPr>
            <p:ph type="sldImg"/>
          </p:nvPr>
        </p:nvSpPr>
        <p:spPr>
          <a:solidFill>
            <a:srgbClr val="FFFFFF"/>
          </a:solidFill>
          <a:ln/>
        </p:spPr>
      </p:sp>
      <p:sp>
        <p:nvSpPr>
          <p:cNvPr id="103428" name="Rectangle 3">
            <a:extLst>
              <a:ext uri="{FF2B5EF4-FFF2-40B4-BE49-F238E27FC236}">
                <a16:creationId xmlns:a16="http://schemas.microsoft.com/office/drawing/2014/main" id="{9575D7CB-4E0E-BBF2-9516-4D32C256280B}"/>
              </a:ext>
            </a:extLst>
          </p:cNvPr>
          <p:cNvSpPr>
            <a:spLocks noGrp="1" noChangeArrowheads="1"/>
          </p:cNvSpPr>
          <p:nvPr>
            <p:ph type="body" idx="1"/>
          </p:nvPr>
        </p:nvSpPr>
        <p:spPr>
          <a:solidFill>
            <a:srgbClr val="FFFFFF"/>
          </a:solidFill>
          <a:ln>
            <a:solidFill>
              <a:srgbClr val="000000"/>
            </a:solidFill>
          </a:ln>
        </p:spPr>
        <p:txBody>
          <a:bodyPr/>
          <a:lstStyle/>
          <a:p>
            <a:pPr eaLnBrk="1" hangingPunct="1"/>
            <a:endParaRPr lang="es-AR" altLang="es-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2103264-7A87-4363-AFA4-CCAB038A6429}" type="slidenum">
              <a:rPr kumimoji="0" lang="zh-CN" altLang="en-US" sz="1200" b="0" i="0" u="none" strike="noStrike" kern="1200" cap="none" spc="0" normalizeH="0" baseline="0" noProof="0" smtClean="0">
                <a:ln>
                  <a:noFill/>
                </a:ln>
                <a:solidFill>
                  <a:prstClr val="black"/>
                </a:solidFill>
                <a:effectLst/>
                <a:uLnTx/>
                <a:uFillTx/>
                <a:latin typeface="Aptos" panose="0211000402020202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zh-CN" altLang="en-US" sz="1200" b="0" i="0" u="none" strike="noStrike" kern="1200" cap="none" spc="0" normalizeH="0" baseline="0" noProof="0">
              <a:ln>
                <a:noFill/>
              </a:ln>
              <a:solidFill>
                <a:prstClr val="black"/>
              </a:solidFill>
              <a:effectLst/>
              <a:uLnTx/>
              <a:uFillTx/>
              <a:latin typeface="Aptos" panose="02110004020202020204"/>
              <a:ea typeface="等线" panose="02010600030101010101" pitchFamily="2" charset="-122"/>
              <a:cs typeface="+mn-cs"/>
            </a:endParaRPr>
          </a:p>
        </p:txBody>
      </p:sp>
    </p:spTree>
    <p:extLst>
      <p:ext uri="{BB962C8B-B14F-4D97-AF65-F5344CB8AC3E}">
        <p14:creationId xmlns:p14="http://schemas.microsoft.com/office/powerpoint/2010/main" val="323760885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a:extLst>
              <a:ext uri="{FF2B5EF4-FFF2-40B4-BE49-F238E27FC236}">
                <a16:creationId xmlns:a16="http://schemas.microsoft.com/office/drawing/2014/main" id="{38F766C4-C828-44B2-9A5F-EC14658DF13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9939" name="Notes Placeholder 2">
            <a:extLst>
              <a:ext uri="{FF2B5EF4-FFF2-40B4-BE49-F238E27FC236}">
                <a16:creationId xmlns:a16="http://schemas.microsoft.com/office/drawing/2014/main" id="{D14A63DA-D1E8-421F-938C-0CFA87FB89C7}"/>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
        <p:nvSpPr>
          <p:cNvPr id="4" name="Slide Number Placeholder 3">
            <a:extLst>
              <a:ext uri="{FF2B5EF4-FFF2-40B4-BE49-F238E27FC236}">
                <a16:creationId xmlns:a16="http://schemas.microsoft.com/office/drawing/2014/main" id="{C3B39C4C-4BA2-485E-88A8-00DC915C9D4B}"/>
              </a:ext>
            </a:extLst>
          </p:cNvPr>
          <p:cNvSpPr>
            <a:spLocks noGrp="1"/>
          </p:cNvSpPr>
          <p:nvPr>
            <p:ph type="sldNum" sz="quarter" idx="5"/>
          </p:nvPr>
        </p:nvSpPr>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57066" indent="-291179" eaLnBrk="0" hangingPunct="0">
              <a:defRPr>
                <a:solidFill>
                  <a:schemeClr val="tx1"/>
                </a:solidFill>
                <a:latin typeface="Arial" panose="020B0604020202020204" pitchFamily="34" charset="0"/>
                <a:cs typeface="Arial" panose="020B0604020202020204" pitchFamily="34" charset="0"/>
              </a:defRPr>
            </a:lvl2pPr>
            <a:lvl3pPr marL="1164717" indent="-232943" eaLnBrk="0" hangingPunct="0">
              <a:defRPr>
                <a:solidFill>
                  <a:schemeClr val="tx1"/>
                </a:solidFill>
                <a:latin typeface="Arial" panose="020B0604020202020204" pitchFamily="34" charset="0"/>
                <a:cs typeface="Arial" panose="020B0604020202020204" pitchFamily="34" charset="0"/>
              </a:defRPr>
            </a:lvl3pPr>
            <a:lvl4pPr marL="1630604" indent="-232943" eaLnBrk="0" hangingPunct="0">
              <a:defRPr>
                <a:solidFill>
                  <a:schemeClr val="tx1"/>
                </a:solidFill>
                <a:latin typeface="Arial" panose="020B0604020202020204" pitchFamily="34" charset="0"/>
                <a:cs typeface="Arial" panose="020B0604020202020204" pitchFamily="34" charset="0"/>
              </a:defRPr>
            </a:lvl4pPr>
            <a:lvl5pPr marL="2096491" indent="-232943" eaLnBrk="0" hangingPunct="0">
              <a:defRPr>
                <a:solidFill>
                  <a:schemeClr val="tx1"/>
                </a:solidFill>
                <a:latin typeface="Arial" panose="020B0604020202020204" pitchFamily="34" charset="0"/>
                <a:cs typeface="Arial" panose="020B0604020202020204" pitchFamily="34" charset="0"/>
              </a:defRPr>
            </a:lvl5pPr>
            <a:lvl6pPr marL="2562377" indent="-23294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3028264" indent="-23294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94151" indent="-23294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960038" indent="-23294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2EA1EFF8-AE87-424D-9E16-905E67F9F57E}" type="slidenum">
              <a:rPr lang="es-AR" altLang="en-US">
                <a:latin typeface="Calibri" panose="020F0502020204030204" pitchFamily="34" charset="0"/>
              </a:rPr>
              <a:pPr eaLnBrk="1" hangingPunct="1"/>
              <a:t>21</a:t>
            </a:fld>
            <a:endParaRPr lang="es-AR" altLang="en-US">
              <a:latin typeface="Calibri" panose="020F0502020204030204" pitchFamily="34" charset="0"/>
            </a:endParaRPr>
          </a:p>
        </p:txBody>
      </p:sp>
      <p:sp>
        <p:nvSpPr>
          <p:cNvPr id="2" name="Marcador de fecha 1">
            <a:extLst>
              <a:ext uri="{FF2B5EF4-FFF2-40B4-BE49-F238E27FC236}">
                <a16:creationId xmlns:a16="http://schemas.microsoft.com/office/drawing/2014/main" id="{0C263B87-E865-84F6-BEA2-F27C66DCEBA1}"/>
              </a:ext>
            </a:extLst>
          </p:cNvPr>
          <p:cNvSpPr>
            <a:spLocks noGrp="1"/>
          </p:cNvSpPr>
          <p:nvPr>
            <p:ph type="dt" idx="1"/>
          </p:nvPr>
        </p:nvSpPr>
        <p:spPr/>
        <p:txBody>
          <a:bodyPr/>
          <a:lstStyle/>
          <a:p>
            <a:fld id="{7B8720BD-3C34-433D-AEBB-E1BA4D5C089F}" type="datetime1">
              <a:rPr lang="es-AR" smtClean="0"/>
              <a:t>20/10/2025</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AR"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6D8490C-01C6-47FF-8B99-345FD1210B18}" type="slidenum">
              <a:rPr kumimoji="0" lang="es-AR"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s-AR"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01207195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a:extLst>
              <a:ext uri="{FF2B5EF4-FFF2-40B4-BE49-F238E27FC236}">
                <a16:creationId xmlns:a16="http://schemas.microsoft.com/office/drawing/2014/main" id="{D417216A-00D6-4897-8119-C2DDE141779E}"/>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Notes Placeholder 2">
            <a:extLst>
              <a:ext uri="{FF2B5EF4-FFF2-40B4-BE49-F238E27FC236}">
                <a16:creationId xmlns:a16="http://schemas.microsoft.com/office/drawing/2014/main" id="{FDBEAC97-2A42-4942-BB49-DCA5A0535435}"/>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
        <p:nvSpPr>
          <p:cNvPr id="4" name="Slide Number Placeholder 3">
            <a:extLst>
              <a:ext uri="{FF2B5EF4-FFF2-40B4-BE49-F238E27FC236}">
                <a16:creationId xmlns:a16="http://schemas.microsoft.com/office/drawing/2014/main" id="{D73CE74F-CD9A-4918-9360-C1AD00351735}"/>
              </a:ext>
            </a:extLst>
          </p:cNvPr>
          <p:cNvSpPr>
            <a:spLocks noGrp="1"/>
          </p:cNvSpPr>
          <p:nvPr>
            <p:ph type="sldNum" sz="quarter" idx="5"/>
          </p:nvPr>
        </p:nvSpPr>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57066" indent="-291179" eaLnBrk="0" hangingPunct="0">
              <a:defRPr>
                <a:solidFill>
                  <a:schemeClr val="tx1"/>
                </a:solidFill>
                <a:latin typeface="Arial" panose="020B0604020202020204" pitchFamily="34" charset="0"/>
                <a:cs typeface="Arial" panose="020B0604020202020204" pitchFamily="34" charset="0"/>
              </a:defRPr>
            </a:lvl2pPr>
            <a:lvl3pPr marL="1164717" indent="-232943" eaLnBrk="0" hangingPunct="0">
              <a:defRPr>
                <a:solidFill>
                  <a:schemeClr val="tx1"/>
                </a:solidFill>
                <a:latin typeface="Arial" panose="020B0604020202020204" pitchFamily="34" charset="0"/>
                <a:cs typeface="Arial" panose="020B0604020202020204" pitchFamily="34" charset="0"/>
              </a:defRPr>
            </a:lvl3pPr>
            <a:lvl4pPr marL="1630604" indent="-232943" eaLnBrk="0" hangingPunct="0">
              <a:defRPr>
                <a:solidFill>
                  <a:schemeClr val="tx1"/>
                </a:solidFill>
                <a:latin typeface="Arial" panose="020B0604020202020204" pitchFamily="34" charset="0"/>
                <a:cs typeface="Arial" panose="020B0604020202020204" pitchFamily="34" charset="0"/>
              </a:defRPr>
            </a:lvl4pPr>
            <a:lvl5pPr marL="2096491" indent="-232943" eaLnBrk="0" hangingPunct="0">
              <a:defRPr>
                <a:solidFill>
                  <a:schemeClr val="tx1"/>
                </a:solidFill>
                <a:latin typeface="Arial" panose="020B0604020202020204" pitchFamily="34" charset="0"/>
                <a:cs typeface="Arial" panose="020B0604020202020204" pitchFamily="34" charset="0"/>
              </a:defRPr>
            </a:lvl5pPr>
            <a:lvl6pPr marL="2562377" indent="-23294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3028264" indent="-23294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94151" indent="-23294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960038" indent="-23294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8A3A4A90-C15F-48C5-B8C3-50ADA273E2F8}" type="slidenum">
              <a:rPr lang="es-AR" altLang="en-US">
                <a:latin typeface="Calibri" panose="020F0502020204030204" pitchFamily="34" charset="0"/>
              </a:rPr>
              <a:pPr eaLnBrk="1" hangingPunct="1"/>
              <a:t>23</a:t>
            </a:fld>
            <a:endParaRPr lang="es-AR" altLang="en-US">
              <a:latin typeface="Calibri" panose="020F0502020204030204" pitchFamily="34" charset="0"/>
            </a:endParaRPr>
          </a:p>
        </p:txBody>
      </p:sp>
      <p:sp>
        <p:nvSpPr>
          <p:cNvPr id="2" name="Marcador de fecha 1">
            <a:extLst>
              <a:ext uri="{FF2B5EF4-FFF2-40B4-BE49-F238E27FC236}">
                <a16:creationId xmlns:a16="http://schemas.microsoft.com/office/drawing/2014/main" id="{51E2A6AA-AF8B-182F-8ED2-E1972E2C56BD}"/>
              </a:ext>
            </a:extLst>
          </p:cNvPr>
          <p:cNvSpPr>
            <a:spLocks noGrp="1"/>
          </p:cNvSpPr>
          <p:nvPr>
            <p:ph type="dt" idx="1"/>
          </p:nvPr>
        </p:nvSpPr>
        <p:spPr/>
        <p:txBody>
          <a:bodyPr/>
          <a:lstStyle/>
          <a:p>
            <a:fld id="{F0004029-B57D-409A-B054-E5C2E4CF833A}" type="datetime1">
              <a:rPr lang="es-AR" smtClean="0"/>
              <a:t>20/10/2025</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Image Placeholder 1">
            <a:extLst>
              <a:ext uri="{FF2B5EF4-FFF2-40B4-BE49-F238E27FC236}">
                <a16:creationId xmlns:a16="http://schemas.microsoft.com/office/drawing/2014/main" id="{BD56AEBD-B286-4931-9BBC-30AAC6BA4C82}"/>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8915" name="Notes Placeholder 2">
            <a:extLst>
              <a:ext uri="{FF2B5EF4-FFF2-40B4-BE49-F238E27FC236}">
                <a16:creationId xmlns:a16="http://schemas.microsoft.com/office/drawing/2014/main" id="{560C3362-A068-4765-89FD-5B7E79F1B123}"/>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
        <p:nvSpPr>
          <p:cNvPr id="4" name="Slide Number Placeholder 3">
            <a:extLst>
              <a:ext uri="{FF2B5EF4-FFF2-40B4-BE49-F238E27FC236}">
                <a16:creationId xmlns:a16="http://schemas.microsoft.com/office/drawing/2014/main" id="{5A12DFD2-1EC8-4BE9-A6AE-BD1190C02FE0}"/>
              </a:ext>
            </a:extLst>
          </p:cNvPr>
          <p:cNvSpPr>
            <a:spLocks noGrp="1"/>
          </p:cNvSpPr>
          <p:nvPr>
            <p:ph type="sldNum" sz="quarter" idx="5"/>
          </p:nvPr>
        </p:nvSpPr>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57066" indent="-291179" eaLnBrk="0" hangingPunct="0">
              <a:defRPr>
                <a:solidFill>
                  <a:schemeClr val="tx1"/>
                </a:solidFill>
                <a:latin typeface="Arial" panose="020B0604020202020204" pitchFamily="34" charset="0"/>
                <a:cs typeface="Arial" panose="020B0604020202020204" pitchFamily="34" charset="0"/>
              </a:defRPr>
            </a:lvl2pPr>
            <a:lvl3pPr marL="1164717" indent="-232943" eaLnBrk="0" hangingPunct="0">
              <a:defRPr>
                <a:solidFill>
                  <a:schemeClr val="tx1"/>
                </a:solidFill>
                <a:latin typeface="Arial" panose="020B0604020202020204" pitchFamily="34" charset="0"/>
                <a:cs typeface="Arial" panose="020B0604020202020204" pitchFamily="34" charset="0"/>
              </a:defRPr>
            </a:lvl3pPr>
            <a:lvl4pPr marL="1630604" indent="-232943" eaLnBrk="0" hangingPunct="0">
              <a:defRPr>
                <a:solidFill>
                  <a:schemeClr val="tx1"/>
                </a:solidFill>
                <a:latin typeface="Arial" panose="020B0604020202020204" pitchFamily="34" charset="0"/>
                <a:cs typeface="Arial" panose="020B0604020202020204" pitchFamily="34" charset="0"/>
              </a:defRPr>
            </a:lvl4pPr>
            <a:lvl5pPr marL="2096491" indent="-232943" eaLnBrk="0" hangingPunct="0">
              <a:defRPr>
                <a:solidFill>
                  <a:schemeClr val="tx1"/>
                </a:solidFill>
                <a:latin typeface="Arial" panose="020B0604020202020204" pitchFamily="34" charset="0"/>
                <a:cs typeface="Arial" panose="020B0604020202020204" pitchFamily="34" charset="0"/>
              </a:defRPr>
            </a:lvl5pPr>
            <a:lvl6pPr marL="2562377" indent="-23294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3028264" indent="-23294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94151" indent="-23294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960038" indent="-23294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13F3002F-DDF2-4801-9455-5645057E07D2}" type="slidenum">
              <a:rPr lang="es-AR" altLang="en-US">
                <a:latin typeface="Calibri" panose="020F0502020204030204" pitchFamily="34" charset="0"/>
              </a:rPr>
              <a:pPr eaLnBrk="1" hangingPunct="1"/>
              <a:t>24</a:t>
            </a:fld>
            <a:endParaRPr lang="es-AR" altLang="en-US">
              <a:latin typeface="Calibri" panose="020F0502020204030204" pitchFamily="34" charset="0"/>
            </a:endParaRPr>
          </a:p>
        </p:txBody>
      </p:sp>
      <p:sp>
        <p:nvSpPr>
          <p:cNvPr id="2" name="Marcador de fecha 1">
            <a:extLst>
              <a:ext uri="{FF2B5EF4-FFF2-40B4-BE49-F238E27FC236}">
                <a16:creationId xmlns:a16="http://schemas.microsoft.com/office/drawing/2014/main" id="{C33BC351-BFFF-3FF4-8C71-24C62DB7F7CC}"/>
              </a:ext>
            </a:extLst>
          </p:cNvPr>
          <p:cNvSpPr>
            <a:spLocks noGrp="1"/>
          </p:cNvSpPr>
          <p:nvPr>
            <p:ph type="dt" idx="1"/>
          </p:nvPr>
        </p:nvSpPr>
        <p:spPr/>
        <p:txBody>
          <a:bodyPr/>
          <a:lstStyle/>
          <a:p>
            <a:fld id="{85985D7C-4EAF-4441-984C-1FD4D61A8F5C}" type="datetime1">
              <a:rPr lang="es-AR" smtClean="0"/>
              <a:t>20/10/2025</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AR"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6D8490C-01C6-47FF-8B99-345FD1210B18}" type="slidenum">
              <a:rPr kumimoji="0" lang="es-AR"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es-AR"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16675306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Slide Image Placeholder 1">
            <a:extLst>
              <a:ext uri="{FF2B5EF4-FFF2-40B4-BE49-F238E27FC236}">
                <a16:creationId xmlns:a16="http://schemas.microsoft.com/office/drawing/2014/main" id="{433D831B-EA64-408C-92C1-C6D357225714}"/>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4035" name="Notes Placeholder 2">
            <a:extLst>
              <a:ext uri="{FF2B5EF4-FFF2-40B4-BE49-F238E27FC236}">
                <a16:creationId xmlns:a16="http://schemas.microsoft.com/office/drawing/2014/main" id="{B3D5620B-41D6-4EF5-9719-280A3A65AF9A}"/>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465887" indent="-465887"/>
            <a:endParaRPr lang="en-US" altLang="en-US"/>
          </a:p>
        </p:txBody>
      </p:sp>
      <p:sp>
        <p:nvSpPr>
          <p:cNvPr id="4" name="Slide Number Placeholder 3">
            <a:extLst>
              <a:ext uri="{FF2B5EF4-FFF2-40B4-BE49-F238E27FC236}">
                <a16:creationId xmlns:a16="http://schemas.microsoft.com/office/drawing/2014/main" id="{BDF5392F-D333-4DEB-8461-0B12BBF7A2B3}"/>
              </a:ext>
            </a:extLst>
          </p:cNvPr>
          <p:cNvSpPr>
            <a:spLocks noGrp="1"/>
          </p:cNvSpPr>
          <p:nvPr>
            <p:ph type="sldNum" sz="quarter" idx="5"/>
          </p:nvPr>
        </p:nvSpPr>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57066" indent="-291179" eaLnBrk="0" hangingPunct="0">
              <a:defRPr>
                <a:solidFill>
                  <a:schemeClr val="tx1"/>
                </a:solidFill>
                <a:latin typeface="Arial" panose="020B0604020202020204" pitchFamily="34" charset="0"/>
                <a:cs typeface="Arial" panose="020B0604020202020204" pitchFamily="34" charset="0"/>
              </a:defRPr>
            </a:lvl2pPr>
            <a:lvl3pPr marL="1164717" indent="-232943" eaLnBrk="0" hangingPunct="0">
              <a:defRPr>
                <a:solidFill>
                  <a:schemeClr val="tx1"/>
                </a:solidFill>
                <a:latin typeface="Arial" panose="020B0604020202020204" pitchFamily="34" charset="0"/>
                <a:cs typeface="Arial" panose="020B0604020202020204" pitchFamily="34" charset="0"/>
              </a:defRPr>
            </a:lvl3pPr>
            <a:lvl4pPr marL="1630604" indent="-232943" eaLnBrk="0" hangingPunct="0">
              <a:defRPr>
                <a:solidFill>
                  <a:schemeClr val="tx1"/>
                </a:solidFill>
                <a:latin typeface="Arial" panose="020B0604020202020204" pitchFamily="34" charset="0"/>
                <a:cs typeface="Arial" panose="020B0604020202020204" pitchFamily="34" charset="0"/>
              </a:defRPr>
            </a:lvl4pPr>
            <a:lvl5pPr marL="2096491" indent="-232943" eaLnBrk="0" hangingPunct="0">
              <a:defRPr>
                <a:solidFill>
                  <a:schemeClr val="tx1"/>
                </a:solidFill>
                <a:latin typeface="Arial" panose="020B0604020202020204" pitchFamily="34" charset="0"/>
                <a:cs typeface="Arial" panose="020B0604020202020204" pitchFamily="34" charset="0"/>
              </a:defRPr>
            </a:lvl5pPr>
            <a:lvl6pPr marL="2562377" indent="-23294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3028264" indent="-23294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94151" indent="-23294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960038" indent="-23294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185E8FAA-4F6C-442C-B643-FAED44592E44}" type="slidenum">
              <a:rPr lang="es-AR" altLang="en-US">
                <a:latin typeface="Calibri" panose="020F0502020204030204" pitchFamily="34" charset="0"/>
              </a:rPr>
              <a:pPr eaLnBrk="1" hangingPunct="1"/>
              <a:t>27</a:t>
            </a:fld>
            <a:endParaRPr lang="es-AR" altLang="en-US">
              <a:latin typeface="Calibri" panose="020F0502020204030204" pitchFamily="34" charset="0"/>
            </a:endParaRPr>
          </a:p>
        </p:txBody>
      </p:sp>
      <p:sp>
        <p:nvSpPr>
          <p:cNvPr id="2" name="Marcador de fecha 1">
            <a:extLst>
              <a:ext uri="{FF2B5EF4-FFF2-40B4-BE49-F238E27FC236}">
                <a16:creationId xmlns:a16="http://schemas.microsoft.com/office/drawing/2014/main" id="{6CFFF603-4913-4071-D7F3-9D994488412D}"/>
              </a:ext>
            </a:extLst>
          </p:cNvPr>
          <p:cNvSpPr>
            <a:spLocks noGrp="1"/>
          </p:cNvSpPr>
          <p:nvPr>
            <p:ph type="dt" idx="1"/>
          </p:nvPr>
        </p:nvSpPr>
        <p:spPr/>
        <p:txBody>
          <a:bodyPr/>
          <a:lstStyle/>
          <a:p>
            <a:fld id="{9385A9F5-08EE-4626-BE4F-7729C61CF843}" type="datetime1">
              <a:rPr lang="es-AR" smtClean="0"/>
              <a:t>20/10/2025</a:t>
            </a:fld>
            <a:endParaRPr lang="en-US"/>
          </a:p>
        </p:txBody>
      </p:sp>
    </p:spTree>
    <p:extLst>
      <p:ext uri="{BB962C8B-B14F-4D97-AF65-F5344CB8AC3E}">
        <p14:creationId xmlns:p14="http://schemas.microsoft.com/office/powerpoint/2010/main" val="199375028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AR"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6D8490C-01C6-47FF-8B99-345FD1210B18}" type="slidenum">
              <a:rPr kumimoji="0" lang="es-AR"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es-AR"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411132362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Slide Image Placeholder 1">
            <a:extLst>
              <a:ext uri="{FF2B5EF4-FFF2-40B4-BE49-F238E27FC236}">
                <a16:creationId xmlns:a16="http://schemas.microsoft.com/office/drawing/2014/main" id="{433D831B-EA64-408C-92C1-C6D357225714}"/>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4035" name="Notes Placeholder 2">
            <a:extLst>
              <a:ext uri="{FF2B5EF4-FFF2-40B4-BE49-F238E27FC236}">
                <a16:creationId xmlns:a16="http://schemas.microsoft.com/office/drawing/2014/main" id="{B3D5620B-41D6-4EF5-9719-280A3A65AF9A}"/>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465887" indent="-465887"/>
            <a:endParaRPr lang="en-US" altLang="en-US"/>
          </a:p>
        </p:txBody>
      </p:sp>
      <p:sp>
        <p:nvSpPr>
          <p:cNvPr id="4" name="Slide Number Placeholder 3">
            <a:extLst>
              <a:ext uri="{FF2B5EF4-FFF2-40B4-BE49-F238E27FC236}">
                <a16:creationId xmlns:a16="http://schemas.microsoft.com/office/drawing/2014/main" id="{BDF5392F-D333-4DEB-8461-0B12BBF7A2B3}"/>
              </a:ext>
            </a:extLst>
          </p:cNvPr>
          <p:cNvSpPr>
            <a:spLocks noGrp="1"/>
          </p:cNvSpPr>
          <p:nvPr>
            <p:ph type="sldNum" sz="quarter" idx="5"/>
          </p:nvPr>
        </p:nvSpPr>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57066" indent="-291179" eaLnBrk="0" hangingPunct="0">
              <a:defRPr>
                <a:solidFill>
                  <a:schemeClr val="tx1"/>
                </a:solidFill>
                <a:latin typeface="Arial" panose="020B0604020202020204" pitchFamily="34" charset="0"/>
                <a:cs typeface="Arial" panose="020B0604020202020204" pitchFamily="34" charset="0"/>
              </a:defRPr>
            </a:lvl2pPr>
            <a:lvl3pPr marL="1164717" indent="-232943" eaLnBrk="0" hangingPunct="0">
              <a:defRPr>
                <a:solidFill>
                  <a:schemeClr val="tx1"/>
                </a:solidFill>
                <a:latin typeface="Arial" panose="020B0604020202020204" pitchFamily="34" charset="0"/>
                <a:cs typeface="Arial" panose="020B0604020202020204" pitchFamily="34" charset="0"/>
              </a:defRPr>
            </a:lvl3pPr>
            <a:lvl4pPr marL="1630604" indent="-232943" eaLnBrk="0" hangingPunct="0">
              <a:defRPr>
                <a:solidFill>
                  <a:schemeClr val="tx1"/>
                </a:solidFill>
                <a:latin typeface="Arial" panose="020B0604020202020204" pitchFamily="34" charset="0"/>
                <a:cs typeface="Arial" panose="020B0604020202020204" pitchFamily="34" charset="0"/>
              </a:defRPr>
            </a:lvl4pPr>
            <a:lvl5pPr marL="2096491" indent="-232943" eaLnBrk="0" hangingPunct="0">
              <a:defRPr>
                <a:solidFill>
                  <a:schemeClr val="tx1"/>
                </a:solidFill>
                <a:latin typeface="Arial" panose="020B0604020202020204" pitchFamily="34" charset="0"/>
                <a:cs typeface="Arial" panose="020B0604020202020204" pitchFamily="34" charset="0"/>
              </a:defRPr>
            </a:lvl5pPr>
            <a:lvl6pPr marL="2562377" indent="-23294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3028264" indent="-23294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94151" indent="-23294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960038" indent="-23294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185E8FAA-4F6C-442C-B643-FAED44592E44}" type="slidenum">
              <a:rPr lang="es-AR" altLang="en-US">
                <a:latin typeface="Calibri" panose="020F0502020204030204" pitchFamily="34" charset="0"/>
              </a:rPr>
              <a:pPr eaLnBrk="1" hangingPunct="1"/>
              <a:t>29</a:t>
            </a:fld>
            <a:endParaRPr lang="es-AR" altLang="en-US">
              <a:latin typeface="Calibri" panose="020F0502020204030204" pitchFamily="34" charset="0"/>
            </a:endParaRPr>
          </a:p>
        </p:txBody>
      </p:sp>
      <p:sp>
        <p:nvSpPr>
          <p:cNvPr id="2" name="Marcador de fecha 1">
            <a:extLst>
              <a:ext uri="{FF2B5EF4-FFF2-40B4-BE49-F238E27FC236}">
                <a16:creationId xmlns:a16="http://schemas.microsoft.com/office/drawing/2014/main" id="{E7B25439-CE21-9A7C-7616-1B74256F879E}"/>
              </a:ext>
            </a:extLst>
          </p:cNvPr>
          <p:cNvSpPr>
            <a:spLocks noGrp="1"/>
          </p:cNvSpPr>
          <p:nvPr>
            <p:ph type="dt" idx="1"/>
          </p:nvPr>
        </p:nvSpPr>
        <p:spPr/>
        <p:txBody>
          <a:bodyPr/>
          <a:lstStyle/>
          <a:p>
            <a:fld id="{B0A751B0-7B7B-44BA-A9D5-F761AFD56F54}" type="datetime1">
              <a:rPr lang="es-AR" smtClean="0"/>
              <a:t>20/10/2025</a:t>
            </a:fld>
            <a:endParaRPr lang="en-US"/>
          </a:p>
        </p:txBody>
      </p:sp>
    </p:spTree>
    <p:extLst>
      <p:ext uri="{BB962C8B-B14F-4D97-AF65-F5344CB8AC3E}">
        <p14:creationId xmlns:p14="http://schemas.microsoft.com/office/powerpoint/2010/main" val="196117113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Slide Image Placeholder 1">
            <a:extLst>
              <a:ext uri="{FF2B5EF4-FFF2-40B4-BE49-F238E27FC236}">
                <a16:creationId xmlns:a16="http://schemas.microsoft.com/office/drawing/2014/main" id="{433D831B-EA64-408C-92C1-C6D357225714}"/>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4035" name="Notes Placeholder 2">
            <a:extLst>
              <a:ext uri="{FF2B5EF4-FFF2-40B4-BE49-F238E27FC236}">
                <a16:creationId xmlns:a16="http://schemas.microsoft.com/office/drawing/2014/main" id="{B3D5620B-41D6-4EF5-9719-280A3A65AF9A}"/>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465887" indent="-465887"/>
            <a:endParaRPr lang="en-US" altLang="en-US"/>
          </a:p>
        </p:txBody>
      </p:sp>
      <p:sp>
        <p:nvSpPr>
          <p:cNvPr id="4" name="Slide Number Placeholder 3">
            <a:extLst>
              <a:ext uri="{FF2B5EF4-FFF2-40B4-BE49-F238E27FC236}">
                <a16:creationId xmlns:a16="http://schemas.microsoft.com/office/drawing/2014/main" id="{BDF5392F-D333-4DEB-8461-0B12BBF7A2B3}"/>
              </a:ext>
            </a:extLst>
          </p:cNvPr>
          <p:cNvSpPr>
            <a:spLocks noGrp="1"/>
          </p:cNvSpPr>
          <p:nvPr>
            <p:ph type="sldNum" sz="quarter" idx="5"/>
          </p:nvPr>
        </p:nvSpPr>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57066" indent="-291179" eaLnBrk="0" hangingPunct="0">
              <a:defRPr>
                <a:solidFill>
                  <a:schemeClr val="tx1"/>
                </a:solidFill>
                <a:latin typeface="Arial" panose="020B0604020202020204" pitchFamily="34" charset="0"/>
                <a:cs typeface="Arial" panose="020B0604020202020204" pitchFamily="34" charset="0"/>
              </a:defRPr>
            </a:lvl2pPr>
            <a:lvl3pPr marL="1164717" indent="-232943" eaLnBrk="0" hangingPunct="0">
              <a:defRPr>
                <a:solidFill>
                  <a:schemeClr val="tx1"/>
                </a:solidFill>
                <a:latin typeface="Arial" panose="020B0604020202020204" pitchFamily="34" charset="0"/>
                <a:cs typeface="Arial" panose="020B0604020202020204" pitchFamily="34" charset="0"/>
              </a:defRPr>
            </a:lvl3pPr>
            <a:lvl4pPr marL="1630604" indent="-232943" eaLnBrk="0" hangingPunct="0">
              <a:defRPr>
                <a:solidFill>
                  <a:schemeClr val="tx1"/>
                </a:solidFill>
                <a:latin typeface="Arial" panose="020B0604020202020204" pitchFamily="34" charset="0"/>
                <a:cs typeface="Arial" panose="020B0604020202020204" pitchFamily="34" charset="0"/>
              </a:defRPr>
            </a:lvl4pPr>
            <a:lvl5pPr marL="2096491" indent="-232943" eaLnBrk="0" hangingPunct="0">
              <a:defRPr>
                <a:solidFill>
                  <a:schemeClr val="tx1"/>
                </a:solidFill>
                <a:latin typeface="Arial" panose="020B0604020202020204" pitchFamily="34" charset="0"/>
                <a:cs typeface="Arial" panose="020B0604020202020204" pitchFamily="34" charset="0"/>
              </a:defRPr>
            </a:lvl5pPr>
            <a:lvl6pPr marL="2562377" indent="-23294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3028264" indent="-23294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94151" indent="-23294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960038" indent="-23294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185E8FAA-4F6C-442C-B643-FAED44592E44}" type="slidenum">
              <a:rPr lang="es-AR" altLang="en-US">
                <a:latin typeface="Calibri" panose="020F0502020204030204" pitchFamily="34" charset="0"/>
              </a:rPr>
              <a:pPr eaLnBrk="1" hangingPunct="1"/>
              <a:t>30</a:t>
            </a:fld>
            <a:endParaRPr lang="es-AR" altLang="en-US">
              <a:latin typeface="Calibri" panose="020F0502020204030204" pitchFamily="34" charset="0"/>
            </a:endParaRPr>
          </a:p>
        </p:txBody>
      </p:sp>
      <p:sp>
        <p:nvSpPr>
          <p:cNvPr id="2" name="Marcador de fecha 1">
            <a:extLst>
              <a:ext uri="{FF2B5EF4-FFF2-40B4-BE49-F238E27FC236}">
                <a16:creationId xmlns:a16="http://schemas.microsoft.com/office/drawing/2014/main" id="{20ADFE03-669C-6E0F-6B39-32BC64135E35}"/>
              </a:ext>
            </a:extLst>
          </p:cNvPr>
          <p:cNvSpPr>
            <a:spLocks noGrp="1"/>
          </p:cNvSpPr>
          <p:nvPr>
            <p:ph type="dt" idx="1"/>
          </p:nvPr>
        </p:nvSpPr>
        <p:spPr/>
        <p:txBody>
          <a:bodyPr/>
          <a:lstStyle/>
          <a:p>
            <a:fld id="{E1543F7C-A1F4-4044-B3D7-1ECC8173BD51}" type="datetime1">
              <a:rPr lang="es-AR" smtClean="0"/>
              <a:t>20/10/2025</a:t>
            </a:fld>
            <a:endParaRPr lang="en-US"/>
          </a:p>
        </p:txBody>
      </p:sp>
    </p:spTree>
    <p:extLst>
      <p:ext uri="{BB962C8B-B14F-4D97-AF65-F5344CB8AC3E}">
        <p14:creationId xmlns:p14="http://schemas.microsoft.com/office/powerpoint/2010/main" val="414283200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AR" dirty="0"/>
          </a:p>
        </p:txBody>
      </p:sp>
      <p:sp>
        <p:nvSpPr>
          <p:cNvPr id="4" name="Marcador de número de diapositiva 3"/>
          <p:cNvSpPr>
            <a:spLocks noGrp="1"/>
          </p:cNvSpPr>
          <p:nvPr>
            <p:ph type="sldNum" sz="quarter" idx="5"/>
          </p:nvPr>
        </p:nvSpPr>
        <p:spPr/>
        <p:txBody>
          <a:bodyPr/>
          <a:lstStyle/>
          <a:p>
            <a:fld id="{4EB4F6F4-D1E1-47F6-B303-C8EF6D765504}" type="slidenum">
              <a:rPr lang="en-US" smtClean="0"/>
              <a:t>6</a:t>
            </a:fld>
            <a:endParaRPr lang="en-US"/>
          </a:p>
        </p:txBody>
      </p:sp>
    </p:spTree>
    <p:extLst>
      <p:ext uri="{BB962C8B-B14F-4D97-AF65-F5344CB8AC3E}">
        <p14:creationId xmlns:p14="http://schemas.microsoft.com/office/powerpoint/2010/main" val="317594162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AR"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6D8490C-01C6-47FF-8B99-345FD1210B18}" type="slidenum">
              <a:rPr kumimoji="0" lang="es-AR"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31</a:t>
            </a:fld>
            <a:endParaRPr kumimoji="0" lang="es-AR"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83239261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AR"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6D8490C-01C6-47FF-8B99-345FD1210B18}" type="slidenum">
              <a:rPr kumimoji="0" lang="es-AR"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0" lang="es-AR"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299021789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AR"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6D8490C-01C6-47FF-8B99-345FD1210B18}" type="slidenum">
              <a:rPr kumimoji="0" lang="es-AR"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33</a:t>
            </a:fld>
            <a:endParaRPr kumimoji="0" lang="es-AR"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7435534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AR"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6D8490C-01C6-47FF-8B99-345FD1210B18}" type="slidenum">
              <a:rPr kumimoji="0" lang="es-AR"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34</a:t>
            </a:fld>
            <a:endParaRPr kumimoji="0" lang="es-AR"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232456397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AR"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6D8490C-01C6-47FF-8B99-345FD1210B18}" type="slidenum">
              <a:rPr kumimoji="0" lang="es-AR"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35</a:t>
            </a:fld>
            <a:endParaRPr kumimoji="0" lang="es-AR"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27634696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AR"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6D8490C-01C6-47FF-8B99-345FD1210B18}" type="slidenum">
              <a:rPr kumimoji="0" lang="es-AR"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36</a:t>
            </a:fld>
            <a:endParaRPr kumimoji="0" lang="es-AR"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19570025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DB6BA4-A0F8-7CE7-A6B8-0EB79E2C582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725B738-2497-CEAB-B4DE-AE0EC3AE64A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2AE2051-F003-4071-086C-18AD65D178D8}"/>
              </a:ext>
            </a:extLst>
          </p:cNvPr>
          <p:cNvSpPr>
            <a:spLocks noGrp="1"/>
          </p:cNvSpPr>
          <p:nvPr>
            <p:ph type="body" idx="1"/>
          </p:nvPr>
        </p:nvSpPr>
        <p:spPr/>
        <p:txBody>
          <a:bodyPr/>
          <a:lstStyle/>
          <a:p>
            <a:endParaRPr lang="es-AR" dirty="0"/>
          </a:p>
        </p:txBody>
      </p:sp>
      <p:sp>
        <p:nvSpPr>
          <p:cNvPr id="4" name="Slide Number Placeholder 3">
            <a:extLst>
              <a:ext uri="{FF2B5EF4-FFF2-40B4-BE49-F238E27FC236}">
                <a16:creationId xmlns:a16="http://schemas.microsoft.com/office/drawing/2014/main" id="{6344D792-7FDE-E642-CA2F-8F02651CC2F6}"/>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6D8490C-01C6-47FF-8B99-345FD1210B18}" type="slidenum">
              <a:rPr kumimoji="0" lang="es-AR"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37</a:t>
            </a:fld>
            <a:endParaRPr kumimoji="0" lang="es-AR"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61279860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AR"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6D8490C-01C6-47FF-8B99-345FD1210B18}" type="slidenum">
              <a:rPr kumimoji="0" lang="es-AR"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38</a:t>
            </a:fld>
            <a:endParaRPr kumimoji="0" lang="es-AR"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75162117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AR"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6D8490C-01C6-47FF-8B99-345FD1210B18}" type="slidenum">
              <a:rPr kumimoji="0" lang="es-AR"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39</a:t>
            </a:fld>
            <a:endParaRPr kumimoji="0" lang="es-AR"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69509468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AR"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6D8490C-01C6-47FF-8B99-345FD1210B18}" type="slidenum">
              <a:rPr kumimoji="0" lang="es-AR"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40</a:t>
            </a:fld>
            <a:endParaRPr kumimoji="0" lang="es-AR"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92902870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3">
            <a:extLst>
              <a:ext uri="{FF2B5EF4-FFF2-40B4-BE49-F238E27FC236}">
                <a16:creationId xmlns:a16="http://schemas.microsoft.com/office/drawing/2014/main" id="{70DA9593-7DE3-4737-8261-6141F71F0055}"/>
              </a:ext>
            </a:extLst>
          </p:cNvPr>
          <p:cNvSpPr>
            <a:spLocks noGrp="1" noChangeArrowheads="1"/>
          </p:cNvSpPr>
          <p:nvPr>
            <p:ph type="sldNum" sz="quarter" idx="5"/>
          </p:nvPr>
        </p:nvSpPr>
        <p:spPr>
          <a:ln/>
        </p:spPr>
        <p:txBody>
          <a:bodyPr/>
          <a:lstStyle/>
          <a:p>
            <a:fld id="{1D389803-5027-40D9-AB2E-B93428AF588F}" type="slidenum">
              <a:rPr lang="en-US" altLang="en-US"/>
              <a:pPr/>
              <a:t>10</a:t>
            </a:fld>
            <a:endParaRPr lang="en-US" altLang="en-US"/>
          </a:p>
        </p:txBody>
      </p:sp>
      <p:sp>
        <p:nvSpPr>
          <p:cNvPr id="68610" name="Rectangle 2">
            <a:extLst>
              <a:ext uri="{FF2B5EF4-FFF2-40B4-BE49-F238E27FC236}">
                <a16:creationId xmlns:a16="http://schemas.microsoft.com/office/drawing/2014/main" id="{92AD2A59-04BC-4671-9026-78E8A11128B7}"/>
              </a:ext>
            </a:extLst>
          </p:cNvPr>
          <p:cNvSpPr>
            <a:spLocks noGrp="1" noRot="1" noChangeAspect="1" noChangeArrowheads="1" noTextEdit="1"/>
          </p:cNvSpPr>
          <p:nvPr>
            <p:ph type="sldImg"/>
          </p:nvPr>
        </p:nvSpPr>
        <p:spPr>
          <a:xfrm>
            <a:off x="49213" y="762000"/>
            <a:ext cx="6794500" cy="3822700"/>
          </a:xfrm>
          <a:ln/>
        </p:spPr>
      </p:sp>
      <p:sp>
        <p:nvSpPr>
          <p:cNvPr id="68611" name="Rectangle 3">
            <a:extLst>
              <a:ext uri="{FF2B5EF4-FFF2-40B4-BE49-F238E27FC236}">
                <a16:creationId xmlns:a16="http://schemas.microsoft.com/office/drawing/2014/main" id="{028F50BC-CD29-454A-8847-D099CB20265A}"/>
              </a:ext>
            </a:extLst>
          </p:cNvPr>
          <p:cNvSpPr>
            <a:spLocks noGrp="1" noChangeArrowheads="1"/>
          </p:cNvSpPr>
          <p:nvPr>
            <p:ph type="body" idx="1"/>
          </p:nvPr>
        </p:nvSpPr>
        <p:spPr>
          <a:xfrm>
            <a:off x="918422" y="4839666"/>
            <a:ext cx="5051320" cy="4585679"/>
          </a:xfrm>
        </p:spPr>
        <p:txBody>
          <a:bodyPr/>
          <a:lstStyle/>
          <a:p>
            <a:endParaRPr lang="es-ES" altLang="en-US"/>
          </a:p>
        </p:txBody>
      </p:sp>
      <p:sp>
        <p:nvSpPr>
          <p:cNvPr id="2" name="Marcador de fecha 1">
            <a:extLst>
              <a:ext uri="{FF2B5EF4-FFF2-40B4-BE49-F238E27FC236}">
                <a16:creationId xmlns:a16="http://schemas.microsoft.com/office/drawing/2014/main" id="{A29419D2-41FA-69D4-DE64-CFD5CD0583DD}"/>
              </a:ext>
            </a:extLst>
          </p:cNvPr>
          <p:cNvSpPr>
            <a:spLocks noGrp="1"/>
          </p:cNvSpPr>
          <p:nvPr>
            <p:ph type="dt" idx="1"/>
          </p:nvPr>
        </p:nvSpPr>
        <p:spPr/>
        <p:txBody>
          <a:bodyPr/>
          <a:lstStyle/>
          <a:p>
            <a:fld id="{1F9E1926-D2A5-4888-BC04-1BD90E58BF91}" type="datetime1">
              <a:rPr lang="es-AR" smtClean="0"/>
              <a:t>20/10/2025</a:t>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AR"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6D8490C-01C6-47FF-8B99-345FD1210B18}" type="slidenum">
              <a:rPr kumimoji="0" lang="es-AR"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41</a:t>
            </a:fld>
            <a:endParaRPr kumimoji="0" lang="es-AR"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96504948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2103264-7A87-4363-AFA4-CCAB038A6429}" type="slidenum">
              <a:rPr kumimoji="0" lang="zh-CN" altLang="en-US" sz="1200" b="0" i="0" u="none" strike="noStrike" kern="1200" cap="none" spc="0" normalizeH="0" baseline="0" noProof="0" smtClean="0">
                <a:ln>
                  <a:noFill/>
                </a:ln>
                <a:solidFill>
                  <a:prstClr val="black"/>
                </a:solidFill>
                <a:effectLst/>
                <a:uLnTx/>
                <a:uFillTx/>
                <a:latin typeface="Aptos" panose="0211000402020202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43</a:t>
            </a:fld>
            <a:endParaRPr kumimoji="0" lang="zh-CN" altLang="en-US" sz="1200" b="0" i="0" u="none" strike="noStrike" kern="1200" cap="none" spc="0" normalizeH="0" baseline="0" noProof="0">
              <a:ln>
                <a:noFill/>
              </a:ln>
              <a:solidFill>
                <a:prstClr val="black"/>
              </a:solidFill>
              <a:effectLst/>
              <a:uLnTx/>
              <a:uFillTx/>
              <a:latin typeface="Aptos" panose="02110004020202020204"/>
              <a:ea typeface="等线" panose="02010600030101010101" pitchFamily="2" charset="-122"/>
              <a:cs typeface="+mn-cs"/>
            </a:endParaRPr>
          </a:p>
        </p:txBody>
      </p:sp>
    </p:spTree>
    <p:extLst>
      <p:ext uri="{BB962C8B-B14F-4D97-AF65-F5344CB8AC3E}">
        <p14:creationId xmlns:p14="http://schemas.microsoft.com/office/powerpoint/2010/main" val="121763995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81B5A49-2640-B0EB-4839-0FAEFD21AFD9}"/>
            </a:ext>
          </a:extLst>
        </p:cNvPr>
        <p:cNvGrpSpPr/>
        <p:nvPr/>
      </p:nvGrpSpPr>
      <p:grpSpPr>
        <a:xfrm>
          <a:off x="0" y="0"/>
          <a:ext cx="0" cy="0"/>
          <a:chOff x="0" y="0"/>
          <a:chExt cx="0" cy="0"/>
        </a:xfrm>
      </p:grpSpPr>
      <p:sp>
        <p:nvSpPr>
          <p:cNvPr id="44034" name="Slide Image Placeholder 1">
            <a:extLst>
              <a:ext uri="{FF2B5EF4-FFF2-40B4-BE49-F238E27FC236}">
                <a16:creationId xmlns:a16="http://schemas.microsoft.com/office/drawing/2014/main" id="{DF300B09-1669-ECB0-A5AE-F741D2A55440}"/>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4035" name="Notes Placeholder 2">
            <a:extLst>
              <a:ext uri="{FF2B5EF4-FFF2-40B4-BE49-F238E27FC236}">
                <a16:creationId xmlns:a16="http://schemas.microsoft.com/office/drawing/2014/main" id="{4C046726-C8A5-E62B-50CD-855BFC983254}"/>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465887" indent="-465887"/>
            <a:endParaRPr lang="en-US" altLang="en-US"/>
          </a:p>
        </p:txBody>
      </p:sp>
      <p:sp>
        <p:nvSpPr>
          <p:cNvPr id="4" name="Slide Number Placeholder 3">
            <a:extLst>
              <a:ext uri="{FF2B5EF4-FFF2-40B4-BE49-F238E27FC236}">
                <a16:creationId xmlns:a16="http://schemas.microsoft.com/office/drawing/2014/main" id="{6F3A998B-132F-107A-05C2-D28CBAFEC69A}"/>
              </a:ext>
            </a:extLst>
          </p:cNvPr>
          <p:cNvSpPr>
            <a:spLocks noGrp="1"/>
          </p:cNvSpPr>
          <p:nvPr>
            <p:ph type="sldNum" sz="quarter" idx="5"/>
          </p:nvPr>
        </p:nvSpPr>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57066" indent="-291179" eaLnBrk="0" hangingPunct="0">
              <a:defRPr>
                <a:solidFill>
                  <a:schemeClr val="tx1"/>
                </a:solidFill>
                <a:latin typeface="Arial" panose="020B0604020202020204" pitchFamily="34" charset="0"/>
                <a:cs typeface="Arial" panose="020B0604020202020204" pitchFamily="34" charset="0"/>
              </a:defRPr>
            </a:lvl2pPr>
            <a:lvl3pPr marL="1164717" indent="-232943" eaLnBrk="0" hangingPunct="0">
              <a:defRPr>
                <a:solidFill>
                  <a:schemeClr val="tx1"/>
                </a:solidFill>
                <a:latin typeface="Arial" panose="020B0604020202020204" pitchFamily="34" charset="0"/>
                <a:cs typeface="Arial" panose="020B0604020202020204" pitchFamily="34" charset="0"/>
              </a:defRPr>
            </a:lvl3pPr>
            <a:lvl4pPr marL="1630604" indent="-232943" eaLnBrk="0" hangingPunct="0">
              <a:defRPr>
                <a:solidFill>
                  <a:schemeClr val="tx1"/>
                </a:solidFill>
                <a:latin typeface="Arial" panose="020B0604020202020204" pitchFamily="34" charset="0"/>
                <a:cs typeface="Arial" panose="020B0604020202020204" pitchFamily="34" charset="0"/>
              </a:defRPr>
            </a:lvl4pPr>
            <a:lvl5pPr marL="2096491" indent="-232943" eaLnBrk="0" hangingPunct="0">
              <a:defRPr>
                <a:solidFill>
                  <a:schemeClr val="tx1"/>
                </a:solidFill>
                <a:latin typeface="Arial" panose="020B0604020202020204" pitchFamily="34" charset="0"/>
                <a:cs typeface="Arial" panose="020B0604020202020204" pitchFamily="34" charset="0"/>
              </a:defRPr>
            </a:lvl5pPr>
            <a:lvl6pPr marL="2562377" indent="-23294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3028264" indent="-23294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94151" indent="-23294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960038" indent="-23294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185E8FAA-4F6C-442C-B643-FAED44592E44}" type="slidenum">
              <a:rPr lang="es-AR" altLang="en-US">
                <a:latin typeface="Calibri" panose="020F0502020204030204" pitchFamily="34" charset="0"/>
              </a:rPr>
              <a:pPr eaLnBrk="1" hangingPunct="1"/>
              <a:t>44</a:t>
            </a:fld>
            <a:endParaRPr lang="es-AR" altLang="en-US">
              <a:latin typeface="Calibri" panose="020F0502020204030204" pitchFamily="34" charset="0"/>
            </a:endParaRPr>
          </a:p>
        </p:txBody>
      </p:sp>
      <p:sp>
        <p:nvSpPr>
          <p:cNvPr id="2" name="Marcador de fecha 1">
            <a:extLst>
              <a:ext uri="{FF2B5EF4-FFF2-40B4-BE49-F238E27FC236}">
                <a16:creationId xmlns:a16="http://schemas.microsoft.com/office/drawing/2014/main" id="{44B4B44B-07DD-FE10-E430-F2D080EAFB97}"/>
              </a:ext>
            </a:extLst>
          </p:cNvPr>
          <p:cNvSpPr>
            <a:spLocks noGrp="1"/>
          </p:cNvSpPr>
          <p:nvPr>
            <p:ph type="dt" idx="1"/>
          </p:nvPr>
        </p:nvSpPr>
        <p:spPr/>
        <p:txBody>
          <a:bodyPr/>
          <a:lstStyle/>
          <a:p>
            <a:fld id="{388E0FE0-62C4-44A9-B2C0-1890CE6CCFE5}" type="datetime1">
              <a:rPr lang="es-AR" smtClean="0"/>
              <a:t>20/10/2025</a:t>
            </a:fld>
            <a:endParaRPr lang="en-US"/>
          </a:p>
        </p:txBody>
      </p:sp>
    </p:spTree>
    <p:extLst>
      <p:ext uri="{BB962C8B-B14F-4D97-AF65-F5344CB8AC3E}">
        <p14:creationId xmlns:p14="http://schemas.microsoft.com/office/powerpoint/2010/main" val="38396752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FBDF327-462A-4624-54FA-A740A21BB469}"/>
            </a:ext>
          </a:extLst>
        </p:cNvPr>
        <p:cNvGrpSpPr/>
        <p:nvPr/>
      </p:nvGrpSpPr>
      <p:grpSpPr>
        <a:xfrm>
          <a:off x="0" y="0"/>
          <a:ext cx="0" cy="0"/>
          <a:chOff x="0" y="0"/>
          <a:chExt cx="0" cy="0"/>
        </a:xfrm>
      </p:grpSpPr>
      <p:sp>
        <p:nvSpPr>
          <p:cNvPr id="44034" name="Slide Image Placeholder 1">
            <a:extLst>
              <a:ext uri="{FF2B5EF4-FFF2-40B4-BE49-F238E27FC236}">
                <a16:creationId xmlns:a16="http://schemas.microsoft.com/office/drawing/2014/main" id="{8DF7B099-5EBF-B62F-8335-84966E4BF2E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4035" name="Notes Placeholder 2">
            <a:extLst>
              <a:ext uri="{FF2B5EF4-FFF2-40B4-BE49-F238E27FC236}">
                <a16:creationId xmlns:a16="http://schemas.microsoft.com/office/drawing/2014/main" id="{29F4DDE4-049A-9E2C-DF7A-7A74023BC3DD}"/>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465887" indent="-465887"/>
            <a:endParaRPr lang="en-US" altLang="en-US"/>
          </a:p>
        </p:txBody>
      </p:sp>
      <p:sp>
        <p:nvSpPr>
          <p:cNvPr id="4" name="Slide Number Placeholder 3">
            <a:extLst>
              <a:ext uri="{FF2B5EF4-FFF2-40B4-BE49-F238E27FC236}">
                <a16:creationId xmlns:a16="http://schemas.microsoft.com/office/drawing/2014/main" id="{3426DFCF-1D25-5A99-1B8E-A3C617CAD144}"/>
              </a:ext>
            </a:extLst>
          </p:cNvPr>
          <p:cNvSpPr>
            <a:spLocks noGrp="1"/>
          </p:cNvSpPr>
          <p:nvPr>
            <p:ph type="sldNum" sz="quarter" idx="5"/>
          </p:nvPr>
        </p:nvSpPr>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57066" indent="-291179" eaLnBrk="0" hangingPunct="0">
              <a:defRPr>
                <a:solidFill>
                  <a:schemeClr val="tx1"/>
                </a:solidFill>
                <a:latin typeface="Arial" panose="020B0604020202020204" pitchFamily="34" charset="0"/>
                <a:cs typeface="Arial" panose="020B0604020202020204" pitchFamily="34" charset="0"/>
              </a:defRPr>
            </a:lvl2pPr>
            <a:lvl3pPr marL="1164717" indent="-232943" eaLnBrk="0" hangingPunct="0">
              <a:defRPr>
                <a:solidFill>
                  <a:schemeClr val="tx1"/>
                </a:solidFill>
                <a:latin typeface="Arial" panose="020B0604020202020204" pitchFamily="34" charset="0"/>
                <a:cs typeface="Arial" panose="020B0604020202020204" pitchFamily="34" charset="0"/>
              </a:defRPr>
            </a:lvl3pPr>
            <a:lvl4pPr marL="1630604" indent="-232943" eaLnBrk="0" hangingPunct="0">
              <a:defRPr>
                <a:solidFill>
                  <a:schemeClr val="tx1"/>
                </a:solidFill>
                <a:latin typeface="Arial" panose="020B0604020202020204" pitchFamily="34" charset="0"/>
                <a:cs typeface="Arial" panose="020B0604020202020204" pitchFamily="34" charset="0"/>
              </a:defRPr>
            </a:lvl4pPr>
            <a:lvl5pPr marL="2096491" indent="-232943" eaLnBrk="0" hangingPunct="0">
              <a:defRPr>
                <a:solidFill>
                  <a:schemeClr val="tx1"/>
                </a:solidFill>
                <a:latin typeface="Arial" panose="020B0604020202020204" pitchFamily="34" charset="0"/>
                <a:cs typeface="Arial" panose="020B0604020202020204" pitchFamily="34" charset="0"/>
              </a:defRPr>
            </a:lvl5pPr>
            <a:lvl6pPr marL="2562377" indent="-23294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3028264" indent="-23294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94151" indent="-23294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960038" indent="-23294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185E8FAA-4F6C-442C-B643-FAED44592E44}" type="slidenum">
              <a:rPr lang="es-AR" altLang="en-US">
                <a:latin typeface="Calibri" panose="020F0502020204030204" pitchFamily="34" charset="0"/>
              </a:rPr>
              <a:pPr eaLnBrk="1" hangingPunct="1"/>
              <a:t>48</a:t>
            </a:fld>
            <a:endParaRPr lang="es-AR" altLang="en-US">
              <a:latin typeface="Calibri" panose="020F0502020204030204" pitchFamily="34" charset="0"/>
            </a:endParaRPr>
          </a:p>
        </p:txBody>
      </p:sp>
      <p:sp>
        <p:nvSpPr>
          <p:cNvPr id="2" name="Marcador de fecha 1">
            <a:extLst>
              <a:ext uri="{FF2B5EF4-FFF2-40B4-BE49-F238E27FC236}">
                <a16:creationId xmlns:a16="http://schemas.microsoft.com/office/drawing/2014/main" id="{FD61B4AC-D489-470C-138C-BA7D2B6838A3}"/>
              </a:ext>
            </a:extLst>
          </p:cNvPr>
          <p:cNvSpPr>
            <a:spLocks noGrp="1"/>
          </p:cNvSpPr>
          <p:nvPr>
            <p:ph type="dt" idx="1"/>
          </p:nvPr>
        </p:nvSpPr>
        <p:spPr/>
        <p:txBody>
          <a:bodyPr/>
          <a:lstStyle/>
          <a:p>
            <a:fld id="{2629C694-2D6A-4C84-9D7A-841ACF89793D}" type="datetime1">
              <a:rPr lang="es-AR" smtClean="0"/>
              <a:t>20/10/2025</a:t>
            </a:fld>
            <a:endParaRPr lang="en-US"/>
          </a:p>
        </p:txBody>
      </p:sp>
    </p:spTree>
    <p:extLst>
      <p:ext uri="{BB962C8B-B14F-4D97-AF65-F5344CB8AC3E}">
        <p14:creationId xmlns:p14="http://schemas.microsoft.com/office/powerpoint/2010/main" val="215536248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ED079EB-78B9-3902-6A9A-4E52488AF333}"/>
            </a:ext>
          </a:extLst>
        </p:cNvPr>
        <p:cNvGrpSpPr/>
        <p:nvPr/>
      </p:nvGrpSpPr>
      <p:grpSpPr>
        <a:xfrm>
          <a:off x="0" y="0"/>
          <a:ext cx="0" cy="0"/>
          <a:chOff x="0" y="0"/>
          <a:chExt cx="0" cy="0"/>
        </a:xfrm>
      </p:grpSpPr>
      <p:sp>
        <p:nvSpPr>
          <p:cNvPr id="44034" name="Slide Image Placeholder 1">
            <a:extLst>
              <a:ext uri="{FF2B5EF4-FFF2-40B4-BE49-F238E27FC236}">
                <a16:creationId xmlns:a16="http://schemas.microsoft.com/office/drawing/2014/main" id="{451D1658-C710-A672-C01F-90D8622022C0}"/>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4035" name="Notes Placeholder 2">
            <a:extLst>
              <a:ext uri="{FF2B5EF4-FFF2-40B4-BE49-F238E27FC236}">
                <a16:creationId xmlns:a16="http://schemas.microsoft.com/office/drawing/2014/main" id="{9EE2C6E9-BF62-69E2-969E-FDD143B6AF51}"/>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465887" indent="-465887"/>
            <a:endParaRPr lang="en-US" altLang="en-US"/>
          </a:p>
        </p:txBody>
      </p:sp>
      <p:sp>
        <p:nvSpPr>
          <p:cNvPr id="4" name="Slide Number Placeholder 3">
            <a:extLst>
              <a:ext uri="{FF2B5EF4-FFF2-40B4-BE49-F238E27FC236}">
                <a16:creationId xmlns:a16="http://schemas.microsoft.com/office/drawing/2014/main" id="{BADDDB33-1B42-4974-C66F-CBD4EFAE4391}"/>
              </a:ext>
            </a:extLst>
          </p:cNvPr>
          <p:cNvSpPr>
            <a:spLocks noGrp="1"/>
          </p:cNvSpPr>
          <p:nvPr>
            <p:ph type="sldNum" sz="quarter" idx="5"/>
          </p:nvPr>
        </p:nvSpPr>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57066" indent="-291179" eaLnBrk="0" hangingPunct="0">
              <a:defRPr>
                <a:solidFill>
                  <a:schemeClr val="tx1"/>
                </a:solidFill>
                <a:latin typeface="Arial" panose="020B0604020202020204" pitchFamily="34" charset="0"/>
                <a:cs typeface="Arial" panose="020B0604020202020204" pitchFamily="34" charset="0"/>
              </a:defRPr>
            </a:lvl2pPr>
            <a:lvl3pPr marL="1164717" indent="-232943" eaLnBrk="0" hangingPunct="0">
              <a:defRPr>
                <a:solidFill>
                  <a:schemeClr val="tx1"/>
                </a:solidFill>
                <a:latin typeface="Arial" panose="020B0604020202020204" pitchFamily="34" charset="0"/>
                <a:cs typeface="Arial" panose="020B0604020202020204" pitchFamily="34" charset="0"/>
              </a:defRPr>
            </a:lvl3pPr>
            <a:lvl4pPr marL="1630604" indent="-232943" eaLnBrk="0" hangingPunct="0">
              <a:defRPr>
                <a:solidFill>
                  <a:schemeClr val="tx1"/>
                </a:solidFill>
                <a:latin typeface="Arial" panose="020B0604020202020204" pitchFamily="34" charset="0"/>
                <a:cs typeface="Arial" panose="020B0604020202020204" pitchFamily="34" charset="0"/>
              </a:defRPr>
            </a:lvl4pPr>
            <a:lvl5pPr marL="2096491" indent="-232943" eaLnBrk="0" hangingPunct="0">
              <a:defRPr>
                <a:solidFill>
                  <a:schemeClr val="tx1"/>
                </a:solidFill>
                <a:latin typeface="Arial" panose="020B0604020202020204" pitchFamily="34" charset="0"/>
                <a:cs typeface="Arial" panose="020B0604020202020204" pitchFamily="34" charset="0"/>
              </a:defRPr>
            </a:lvl5pPr>
            <a:lvl6pPr marL="2562377" indent="-23294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3028264" indent="-23294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94151" indent="-23294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960038" indent="-23294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185E8FAA-4F6C-442C-B643-FAED44592E44}" type="slidenum">
              <a:rPr lang="es-AR" altLang="en-US">
                <a:latin typeface="Calibri" panose="020F0502020204030204" pitchFamily="34" charset="0"/>
              </a:rPr>
              <a:pPr eaLnBrk="1" hangingPunct="1"/>
              <a:t>49</a:t>
            </a:fld>
            <a:endParaRPr lang="es-AR" altLang="en-US">
              <a:latin typeface="Calibri" panose="020F0502020204030204" pitchFamily="34" charset="0"/>
            </a:endParaRPr>
          </a:p>
        </p:txBody>
      </p:sp>
      <p:sp>
        <p:nvSpPr>
          <p:cNvPr id="2" name="Marcador de fecha 1">
            <a:extLst>
              <a:ext uri="{FF2B5EF4-FFF2-40B4-BE49-F238E27FC236}">
                <a16:creationId xmlns:a16="http://schemas.microsoft.com/office/drawing/2014/main" id="{B7CABA16-FCC5-297C-42A4-180779DCD7B3}"/>
              </a:ext>
            </a:extLst>
          </p:cNvPr>
          <p:cNvSpPr>
            <a:spLocks noGrp="1"/>
          </p:cNvSpPr>
          <p:nvPr>
            <p:ph type="dt" idx="1"/>
          </p:nvPr>
        </p:nvSpPr>
        <p:spPr/>
        <p:txBody>
          <a:bodyPr/>
          <a:lstStyle/>
          <a:p>
            <a:fld id="{43639091-9E36-4DCA-BAFA-9415A710E55E}" type="datetime1">
              <a:rPr lang="es-AR" smtClean="0"/>
              <a:t>20/10/2025</a:t>
            </a:fld>
            <a:endParaRPr lang="en-US"/>
          </a:p>
        </p:txBody>
      </p:sp>
    </p:spTree>
    <p:extLst>
      <p:ext uri="{BB962C8B-B14F-4D97-AF65-F5344CB8AC3E}">
        <p14:creationId xmlns:p14="http://schemas.microsoft.com/office/powerpoint/2010/main" val="137136292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17A69E-48F9-EC8E-2A31-255C66163FF0}"/>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6A211403-2673-C9E0-E83B-16C5DE6F7DAC}"/>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E91A2CB9-B600-AFDF-78DA-71FB8463373B}"/>
              </a:ext>
            </a:extLst>
          </p:cNvPr>
          <p:cNvSpPr>
            <a:spLocks noGrp="1"/>
          </p:cNvSpPr>
          <p:nvPr>
            <p:ph type="body" idx="1"/>
          </p:nvPr>
        </p:nvSpPr>
        <p:spPr/>
        <p:txBody>
          <a:bodyPr/>
          <a:lstStyle/>
          <a:p>
            <a:endParaRPr lang="zh-CN" altLang="en-US"/>
          </a:p>
        </p:txBody>
      </p:sp>
      <p:sp>
        <p:nvSpPr>
          <p:cNvPr id="4" name="灯片编号占位符 3">
            <a:extLst>
              <a:ext uri="{FF2B5EF4-FFF2-40B4-BE49-F238E27FC236}">
                <a16:creationId xmlns:a16="http://schemas.microsoft.com/office/drawing/2014/main" id="{A933CA63-C206-7D01-68EA-B00303F89915}"/>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2103264-7A87-4363-AFA4-CCAB038A6429}" type="slidenum">
              <a:rPr kumimoji="0" lang="zh-CN" altLang="en-US" sz="1200" b="0" i="0" u="none" strike="noStrike" kern="1200" cap="none" spc="0" normalizeH="0" baseline="0" noProof="0" smtClean="0">
                <a:ln>
                  <a:noFill/>
                </a:ln>
                <a:solidFill>
                  <a:prstClr val="black"/>
                </a:solidFill>
                <a:effectLst/>
                <a:uLnTx/>
                <a:uFillTx/>
                <a:latin typeface="Aptos" panose="0211000402020202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50</a:t>
            </a:fld>
            <a:endParaRPr kumimoji="0" lang="zh-CN" altLang="en-US" sz="1200" b="0" i="0" u="none" strike="noStrike" kern="1200" cap="none" spc="0" normalizeH="0" baseline="0" noProof="0">
              <a:ln>
                <a:noFill/>
              </a:ln>
              <a:solidFill>
                <a:prstClr val="black"/>
              </a:solidFill>
              <a:effectLst/>
              <a:uLnTx/>
              <a:uFillTx/>
              <a:latin typeface="Aptos" panose="02110004020202020204"/>
              <a:ea typeface="等线" panose="02010600030101010101" pitchFamily="2" charset="-122"/>
              <a:cs typeface="+mn-cs"/>
            </a:endParaRPr>
          </a:p>
        </p:txBody>
      </p:sp>
    </p:spTree>
    <p:extLst>
      <p:ext uri="{BB962C8B-B14F-4D97-AF65-F5344CB8AC3E}">
        <p14:creationId xmlns:p14="http://schemas.microsoft.com/office/powerpoint/2010/main" val="383422734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C2B9F96-79EE-0BFE-73DD-70BE303742A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C18A644-61E2-04D5-41BA-359A8A24309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47D478B-8217-F9D4-8F2E-E8C6D6841079}"/>
              </a:ext>
            </a:extLst>
          </p:cNvPr>
          <p:cNvSpPr>
            <a:spLocks noGrp="1"/>
          </p:cNvSpPr>
          <p:nvPr>
            <p:ph type="body" idx="1"/>
          </p:nvPr>
        </p:nvSpPr>
        <p:spPr/>
        <p:txBody>
          <a:bodyPr/>
          <a:lstStyle/>
          <a:p>
            <a:endParaRPr lang="es-AR" dirty="0"/>
          </a:p>
        </p:txBody>
      </p:sp>
      <p:sp>
        <p:nvSpPr>
          <p:cNvPr id="4" name="Slide Number Placeholder 3">
            <a:extLst>
              <a:ext uri="{FF2B5EF4-FFF2-40B4-BE49-F238E27FC236}">
                <a16:creationId xmlns:a16="http://schemas.microsoft.com/office/drawing/2014/main" id="{2D308C32-BE6F-0707-66DA-C270B99FC1DB}"/>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6D8490C-01C6-47FF-8B99-345FD1210B18}" type="slidenum">
              <a:rPr kumimoji="0" lang="es-AR"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51</a:t>
            </a:fld>
            <a:endParaRPr kumimoji="0" lang="es-AR"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280460458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33416D8-A991-5D04-5C39-1D625EBF5D0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EB10E94-496B-16FF-DA01-04BAF7DE298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0728F59-37A4-A595-FC9A-4E65AF0A4A69}"/>
              </a:ext>
            </a:extLst>
          </p:cNvPr>
          <p:cNvSpPr>
            <a:spLocks noGrp="1"/>
          </p:cNvSpPr>
          <p:nvPr>
            <p:ph type="body" idx="1"/>
          </p:nvPr>
        </p:nvSpPr>
        <p:spPr/>
        <p:txBody>
          <a:bodyPr/>
          <a:lstStyle/>
          <a:p>
            <a:endParaRPr lang="es-AR" dirty="0"/>
          </a:p>
        </p:txBody>
      </p:sp>
      <p:sp>
        <p:nvSpPr>
          <p:cNvPr id="4" name="Slide Number Placeholder 3">
            <a:extLst>
              <a:ext uri="{FF2B5EF4-FFF2-40B4-BE49-F238E27FC236}">
                <a16:creationId xmlns:a16="http://schemas.microsoft.com/office/drawing/2014/main" id="{97A72A28-8CE3-EA88-4415-72DDBBEDD850}"/>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6D8490C-01C6-47FF-8B99-345FD1210B18}" type="slidenum">
              <a:rPr kumimoji="0" lang="es-AR"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52</a:t>
            </a:fld>
            <a:endParaRPr kumimoji="0" lang="es-AR"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4349677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2103264-7A87-4363-AFA4-CCAB038A6429}" type="slidenum">
              <a:rPr kumimoji="0" lang="zh-CN" altLang="en-US" sz="1200" b="0" i="0" u="none" strike="noStrike" kern="1200" cap="none" spc="0" normalizeH="0" baseline="0" noProof="0" smtClean="0">
                <a:ln>
                  <a:noFill/>
                </a:ln>
                <a:solidFill>
                  <a:prstClr val="black"/>
                </a:solidFill>
                <a:effectLst/>
                <a:uLnTx/>
                <a:uFillTx/>
                <a:latin typeface="Aptos" panose="0211000402020202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53</a:t>
            </a:fld>
            <a:endParaRPr kumimoji="0" lang="zh-CN" altLang="en-US" sz="1200" b="0" i="0" u="none" strike="noStrike" kern="1200" cap="none" spc="0" normalizeH="0" baseline="0" noProof="0">
              <a:ln>
                <a:noFill/>
              </a:ln>
              <a:solidFill>
                <a:prstClr val="black"/>
              </a:solidFill>
              <a:effectLst/>
              <a:uLnTx/>
              <a:uFillTx/>
              <a:latin typeface="Aptos" panose="02110004020202020204"/>
              <a:ea typeface="等线" panose="02010600030101010101" pitchFamily="2" charset="-122"/>
              <a:cs typeface="+mn-cs"/>
            </a:endParaRPr>
          </a:p>
        </p:txBody>
      </p:sp>
    </p:spTree>
    <p:extLst>
      <p:ext uri="{BB962C8B-B14F-4D97-AF65-F5344CB8AC3E}">
        <p14:creationId xmlns:p14="http://schemas.microsoft.com/office/powerpoint/2010/main" val="350556591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AR"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6D8490C-01C6-47FF-8B99-345FD1210B18}" type="slidenum">
              <a:rPr kumimoji="0" lang="es-AR"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54</a:t>
            </a:fld>
            <a:endParaRPr kumimoji="0" lang="es-AR"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256062980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3">
            <a:extLst>
              <a:ext uri="{FF2B5EF4-FFF2-40B4-BE49-F238E27FC236}">
                <a16:creationId xmlns:a16="http://schemas.microsoft.com/office/drawing/2014/main" id="{13E1CE7F-896F-45CA-9D39-C4DA5DA92367}"/>
              </a:ext>
            </a:extLst>
          </p:cNvPr>
          <p:cNvSpPr>
            <a:spLocks noGrp="1" noChangeArrowheads="1"/>
          </p:cNvSpPr>
          <p:nvPr>
            <p:ph type="sldNum" sz="quarter" idx="5"/>
          </p:nvPr>
        </p:nvSpPr>
        <p:spPr>
          <a:ln/>
        </p:spPr>
        <p:txBody>
          <a:bodyPr/>
          <a:lstStyle/>
          <a:p>
            <a:fld id="{3FA858CA-2653-4DCF-8842-79CB564526AE}" type="slidenum">
              <a:rPr lang="en-US" altLang="en-US"/>
              <a:pPr/>
              <a:t>11</a:t>
            </a:fld>
            <a:endParaRPr lang="en-US" altLang="en-US"/>
          </a:p>
        </p:txBody>
      </p:sp>
      <p:sp>
        <p:nvSpPr>
          <p:cNvPr id="70658" name="Rectangle 2">
            <a:extLst>
              <a:ext uri="{FF2B5EF4-FFF2-40B4-BE49-F238E27FC236}">
                <a16:creationId xmlns:a16="http://schemas.microsoft.com/office/drawing/2014/main" id="{3373C3F7-B700-4F1C-97F0-0F269E16D0D7}"/>
              </a:ext>
            </a:extLst>
          </p:cNvPr>
          <p:cNvSpPr>
            <a:spLocks noGrp="1" noRot="1" noChangeAspect="1" noChangeArrowheads="1" noTextEdit="1"/>
          </p:cNvSpPr>
          <p:nvPr>
            <p:ph type="sldImg"/>
          </p:nvPr>
        </p:nvSpPr>
        <p:spPr>
          <a:xfrm>
            <a:off x="49213" y="762000"/>
            <a:ext cx="6794500" cy="3822700"/>
          </a:xfrm>
          <a:ln/>
        </p:spPr>
      </p:sp>
      <p:sp>
        <p:nvSpPr>
          <p:cNvPr id="70659" name="Rectangle 3">
            <a:extLst>
              <a:ext uri="{FF2B5EF4-FFF2-40B4-BE49-F238E27FC236}">
                <a16:creationId xmlns:a16="http://schemas.microsoft.com/office/drawing/2014/main" id="{EBFBB1CE-6545-4F9A-A745-79D9EB1782AC}"/>
              </a:ext>
            </a:extLst>
          </p:cNvPr>
          <p:cNvSpPr>
            <a:spLocks noGrp="1" noChangeArrowheads="1"/>
          </p:cNvSpPr>
          <p:nvPr>
            <p:ph type="body" idx="1"/>
          </p:nvPr>
        </p:nvSpPr>
        <p:spPr>
          <a:xfrm>
            <a:off x="918422" y="4839666"/>
            <a:ext cx="5051320" cy="4585679"/>
          </a:xfrm>
        </p:spPr>
        <p:txBody>
          <a:bodyPr/>
          <a:lstStyle/>
          <a:p>
            <a:endParaRPr lang="es-ES" altLang="en-US"/>
          </a:p>
        </p:txBody>
      </p:sp>
      <p:sp>
        <p:nvSpPr>
          <p:cNvPr id="2" name="Marcador de fecha 1">
            <a:extLst>
              <a:ext uri="{FF2B5EF4-FFF2-40B4-BE49-F238E27FC236}">
                <a16:creationId xmlns:a16="http://schemas.microsoft.com/office/drawing/2014/main" id="{0FCEA5B1-B01B-396D-3041-82FA6E6BADD4}"/>
              </a:ext>
            </a:extLst>
          </p:cNvPr>
          <p:cNvSpPr>
            <a:spLocks noGrp="1"/>
          </p:cNvSpPr>
          <p:nvPr>
            <p:ph type="dt" idx="1"/>
          </p:nvPr>
        </p:nvSpPr>
        <p:spPr/>
        <p:txBody>
          <a:bodyPr/>
          <a:lstStyle/>
          <a:p>
            <a:fld id="{165C5DBB-4DEE-418D-8E4E-D8429042C440}" type="datetime1">
              <a:rPr lang="es-AR" smtClean="0"/>
              <a:t>20/10/2025</a:t>
            </a:fld>
            <a:endParaRPr 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AR"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6D8490C-01C6-47FF-8B99-345FD1210B18}" type="slidenum">
              <a:rPr kumimoji="0" lang="es-AR"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55</a:t>
            </a:fld>
            <a:endParaRPr kumimoji="0" lang="es-AR"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39898345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2103264-7A87-4363-AFA4-CCAB038A6429}" type="slidenum">
              <a:rPr kumimoji="0" lang="zh-CN" altLang="en-US" sz="1200" b="0" i="0" u="none" strike="noStrike" kern="1200" cap="none" spc="0" normalizeH="0" baseline="0" noProof="0" smtClean="0">
                <a:ln>
                  <a:noFill/>
                </a:ln>
                <a:solidFill>
                  <a:prstClr val="black"/>
                </a:solidFill>
                <a:effectLst/>
                <a:uLnTx/>
                <a:uFillTx/>
                <a:latin typeface="Aptos" panose="0211000402020202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56</a:t>
            </a:fld>
            <a:endParaRPr kumimoji="0" lang="zh-CN" altLang="en-US" sz="1200" b="0" i="0" u="none" strike="noStrike" kern="1200" cap="none" spc="0" normalizeH="0" baseline="0" noProof="0">
              <a:ln>
                <a:noFill/>
              </a:ln>
              <a:solidFill>
                <a:prstClr val="black"/>
              </a:solidFill>
              <a:effectLst/>
              <a:uLnTx/>
              <a:uFillTx/>
              <a:latin typeface="Aptos" panose="02110004020202020204"/>
              <a:ea typeface="等线" panose="02010600030101010101" pitchFamily="2" charset="-122"/>
              <a:cs typeface="+mn-cs"/>
            </a:endParaRPr>
          </a:p>
        </p:txBody>
      </p:sp>
    </p:spTree>
    <p:extLst>
      <p:ext uri="{BB962C8B-B14F-4D97-AF65-F5344CB8AC3E}">
        <p14:creationId xmlns:p14="http://schemas.microsoft.com/office/powerpoint/2010/main" val="350155024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AR"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6D8490C-01C6-47FF-8B99-345FD1210B18}" type="slidenum">
              <a:rPr kumimoji="0" lang="es-AR"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57</a:t>
            </a:fld>
            <a:endParaRPr kumimoji="0" lang="es-AR"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228920757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AR"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6D8490C-01C6-47FF-8B99-345FD1210B18}" type="slidenum">
              <a:rPr kumimoji="0" lang="es-AR"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58</a:t>
            </a:fld>
            <a:endParaRPr kumimoji="0" lang="es-AR"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326553965"/>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AR"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6D8490C-01C6-47FF-8B99-345FD1210B18}" type="slidenum">
              <a:rPr kumimoji="0" lang="es-AR"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59</a:t>
            </a:fld>
            <a:endParaRPr kumimoji="0" lang="es-AR"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85253965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a:extLst>
              <a:ext uri="{FF2B5EF4-FFF2-40B4-BE49-F238E27FC236}">
                <a16:creationId xmlns:a16="http://schemas.microsoft.com/office/drawing/2014/main" id="{2353EA3D-30A7-4595-AFF6-DE7C6D52FAA6}"/>
              </a:ext>
            </a:extLst>
          </p:cNvPr>
          <p:cNvSpPr>
            <a:spLocks noGrp="1" noChangeArrowheads="1"/>
          </p:cNvSpPr>
          <p:nvPr>
            <p:ph type="sldNum" sz="quarter" idx="5"/>
          </p:nvPr>
        </p:nvSpPr>
        <p:spPr>
          <a:ln/>
        </p:spPr>
        <p:txBody>
          <a:bodyPr/>
          <a:lstStyle/>
          <a:p>
            <a:fld id="{5BBD7432-2392-4FC6-AFF1-3ACC3826A9BE}" type="slidenum">
              <a:rPr lang="es-ES" altLang="en-US"/>
              <a:pPr/>
              <a:t>12</a:t>
            </a:fld>
            <a:endParaRPr lang="es-ES" altLang="en-US"/>
          </a:p>
        </p:txBody>
      </p:sp>
      <p:sp>
        <p:nvSpPr>
          <p:cNvPr id="192514" name="Rectangle 2">
            <a:extLst>
              <a:ext uri="{FF2B5EF4-FFF2-40B4-BE49-F238E27FC236}">
                <a16:creationId xmlns:a16="http://schemas.microsoft.com/office/drawing/2014/main" id="{539FAEEA-1FB0-4272-A057-9FEA8CC13E74}"/>
              </a:ext>
            </a:extLst>
          </p:cNvPr>
          <p:cNvSpPr>
            <a:spLocks noGrp="1" noRot="1" noChangeAspect="1" noChangeArrowheads="1" noTextEdit="1"/>
          </p:cNvSpPr>
          <p:nvPr>
            <p:ph type="sldImg"/>
          </p:nvPr>
        </p:nvSpPr>
        <p:spPr>
          <a:xfrm>
            <a:off x="47625" y="762000"/>
            <a:ext cx="6794500" cy="3822700"/>
          </a:xfrm>
          <a:ln/>
        </p:spPr>
      </p:sp>
      <p:sp>
        <p:nvSpPr>
          <p:cNvPr id="192515" name="Rectangle 3">
            <a:extLst>
              <a:ext uri="{FF2B5EF4-FFF2-40B4-BE49-F238E27FC236}">
                <a16:creationId xmlns:a16="http://schemas.microsoft.com/office/drawing/2014/main" id="{714B2359-39A1-4719-849E-8C1EF3B38550}"/>
              </a:ext>
            </a:extLst>
          </p:cNvPr>
          <p:cNvSpPr>
            <a:spLocks noGrp="1" noChangeArrowheads="1"/>
          </p:cNvSpPr>
          <p:nvPr>
            <p:ph type="body" idx="1"/>
          </p:nvPr>
        </p:nvSpPr>
        <p:spPr>
          <a:xfrm>
            <a:off x="918422" y="4837927"/>
            <a:ext cx="5051320" cy="4587418"/>
          </a:xfrm>
        </p:spPr>
        <p:txBody>
          <a:bodyPr/>
          <a:lstStyle/>
          <a:p>
            <a:endParaRPr lang="es-ES" altLang="en-US"/>
          </a:p>
        </p:txBody>
      </p:sp>
      <p:sp>
        <p:nvSpPr>
          <p:cNvPr id="2" name="Marcador de fecha 1">
            <a:extLst>
              <a:ext uri="{FF2B5EF4-FFF2-40B4-BE49-F238E27FC236}">
                <a16:creationId xmlns:a16="http://schemas.microsoft.com/office/drawing/2014/main" id="{D3C6A2C0-F16B-18AB-35B4-AEF2AA8A725C}"/>
              </a:ext>
            </a:extLst>
          </p:cNvPr>
          <p:cNvSpPr>
            <a:spLocks noGrp="1"/>
          </p:cNvSpPr>
          <p:nvPr>
            <p:ph type="dt" idx="1"/>
          </p:nvPr>
        </p:nvSpPr>
        <p:spPr/>
        <p:txBody>
          <a:bodyPr/>
          <a:lstStyle/>
          <a:p>
            <a:fld id="{5FF2356A-89F2-4F23-9584-80E83C084E89}" type="datetime1">
              <a:rPr lang="es-AR" smtClean="0"/>
              <a:t>20/10/2025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a:extLst>
              <a:ext uri="{FF2B5EF4-FFF2-40B4-BE49-F238E27FC236}">
                <a16:creationId xmlns:a16="http://schemas.microsoft.com/office/drawing/2014/main" id="{CFA59E3C-C0BF-429D-9B3F-4051C2678F1D}"/>
              </a:ext>
            </a:extLst>
          </p:cNvPr>
          <p:cNvSpPr>
            <a:spLocks noGrp="1" noChangeArrowheads="1"/>
          </p:cNvSpPr>
          <p:nvPr>
            <p:ph type="sldNum" sz="quarter" idx="5"/>
          </p:nvPr>
        </p:nvSpPr>
        <p:spPr>
          <a:ln/>
        </p:spPr>
        <p:txBody>
          <a:bodyPr/>
          <a:lstStyle/>
          <a:p>
            <a:fld id="{3A0F46E6-2C8D-49DD-80CC-88EB5F085D22}" type="slidenum">
              <a:rPr lang="es-ES" altLang="en-US"/>
              <a:pPr/>
              <a:t>14</a:t>
            </a:fld>
            <a:endParaRPr lang="es-ES" altLang="en-US"/>
          </a:p>
        </p:txBody>
      </p:sp>
      <p:sp>
        <p:nvSpPr>
          <p:cNvPr id="196610" name="Rectangle 2">
            <a:extLst>
              <a:ext uri="{FF2B5EF4-FFF2-40B4-BE49-F238E27FC236}">
                <a16:creationId xmlns:a16="http://schemas.microsoft.com/office/drawing/2014/main" id="{BDA4075A-0FD5-4DD6-AFF0-3110C14F14BF}"/>
              </a:ext>
            </a:extLst>
          </p:cNvPr>
          <p:cNvSpPr>
            <a:spLocks noGrp="1" noRot="1" noChangeAspect="1" noChangeArrowheads="1" noTextEdit="1"/>
          </p:cNvSpPr>
          <p:nvPr>
            <p:ph type="sldImg"/>
          </p:nvPr>
        </p:nvSpPr>
        <p:spPr>
          <a:xfrm>
            <a:off x="47625" y="762000"/>
            <a:ext cx="6794500" cy="3822700"/>
          </a:xfrm>
          <a:ln/>
        </p:spPr>
      </p:sp>
      <p:sp>
        <p:nvSpPr>
          <p:cNvPr id="196611" name="Rectangle 3">
            <a:extLst>
              <a:ext uri="{FF2B5EF4-FFF2-40B4-BE49-F238E27FC236}">
                <a16:creationId xmlns:a16="http://schemas.microsoft.com/office/drawing/2014/main" id="{EA0216C3-D0AE-4808-95E1-594E3913150E}"/>
              </a:ext>
            </a:extLst>
          </p:cNvPr>
          <p:cNvSpPr>
            <a:spLocks noGrp="1" noChangeArrowheads="1"/>
          </p:cNvSpPr>
          <p:nvPr>
            <p:ph type="body" idx="1"/>
          </p:nvPr>
        </p:nvSpPr>
        <p:spPr>
          <a:xfrm>
            <a:off x="918422" y="4837927"/>
            <a:ext cx="5051320" cy="4587418"/>
          </a:xfrm>
        </p:spPr>
        <p:txBody>
          <a:bodyPr/>
          <a:lstStyle/>
          <a:p>
            <a:endParaRPr lang="es-ES" altLang="en-US"/>
          </a:p>
        </p:txBody>
      </p:sp>
      <p:sp>
        <p:nvSpPr>
          <p:cNvPr id="2" name="Marcador de fecha 1">
            <a:extLst>
              <a:ext uri="{FF2B5EF4-FFF2-40B4-BE49-F238E27FC236}">
                <a16:creationId xmlns:a16="http://schemas.microsoft.com/office/drawing/2014/main" id="{0E475FA9-2C08-3DBA-BC03-C067446DF314}"/>
              </a:ext>
            </a:extLst>
          </p:cNvPr>
          <p:cNvSpPr>
            <a:spLocks noGrp="1"/>
          </p:cNvSpPr>
          <p:nvPr>
            <p:ph type="dt" idx="1"/>
          </p:nvPr>
        </p:nvSpPr>
        <p:spPr/>
        <p:txBody>
          <a:bodyPr/>
          <a:lstStyle/>
          <a:p>
            <a:fld id="{CC44A925-81A8-41EE-810B-6FC44DDC8ECC}" type="datetime1">
              <a:rPr lang="es-AR" smtClean="0"/>
              <a:t>20/10/2025</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a:extLst>
              <a:ext uri="{FF2B5EF4-FFF2-40B4-BE49-F238E27FC236}">
                <a16:creationId xmlns:a16="http://schemas.microsoft.com/office/drawing/2014/main" id="{F90F5449-2B55-4BB8-80C8-33480C2585E5}"/>
              </a:ext>
            </a:extLst>
          </p:cNvPr>
          <p:cNvSpPr>
            <a:spLocks noGrp="1" noChangeArrowheads="1"/>
          </p:cNvSpPr>
          <p:nvPr>
            <p:ph type="sldNum" sz="quarter" idx="5"/>
          </p:nvPr>
        </p:nvSpPr>
        <p:spPr>
          <a:ln/>
        </p:spPr>
        <p:txBody>
          <a:bodyPr/>
          <a:lstStyle/>
          <a:p>
            <a:fld id="{28EB5569-16BB-4022-91F9-FAEFDBB43257}" type="slidenum">
              <a:rPr lang="es-ES" altLang="en-US"/>
              <a:pPr/>
              <a:t>15</a:t>
            </a:fld>
            <a:endParaRPr lang="es-ES" altLang="en-US"/>
          </a:p>
        </p:txBody>
      </p:sp>
      <p:sp>
        <p:nvSpPr>
          <p:cNvPr id="198658" name="Rectangle 2">
            <a:extLst>
              <a:ext uri="{FF2B5EF4-FFF2-40B4-BE49-F238E27FC236}">
                <a16:creationId xmlns:a16="http://schemas.microsoft.com/office/drawing/2014/main" id="{4A3A69DF-E284-4BA9-87C6-CF4C9F1F7708}"/>
              </a:ext>
            </a:extLst>
          </p:cNvPr>
          <p:cNvSpPr>
            <a:spLocks noGrp="1" noRot="1" noChangeAspect="1" noChangeArrowheads="1" noTextEdit="1"/>
          </p:cNvSpPr>
          <p:nvPr>
            <p:ph type="sldImg"/>
          </p:nvPr>
        </p:nvSpPr>
        <p:spPr>
          <a:xfrm>
            <a:off x="47625" y="762000"/>
            <a:ext cx="6794500" cy="3822700"/>
          </a:xfrm>
          <a:ln/>
        </p:spPr>
      </p:sp>
      <p:sp>
        <p:nvSpPr>
          <p:cNvPr id="198659" name="Rectangle 3">
            <a:extLst>
              <a:ext uri="{FF2B5EF4-FFF2-40B4-BE49-F238E27FC236}">
                <a16:creationId xmlns:a16="http://schemas.microsoft.com/office/drawing/2014/main" id="{2DD9F410-8170-4919-A353-CA2A590EC0E2}"/>
              </a:ext>
            </a:extLst>
          </p:cNvPr>
          <p:cNvSpPr>
            <a:spLocks noGrp="1" noChangeArrowheads="1"/>
          </p:cNvSpPr>
          <p:nvPr>
            <p:ph type="body" idx="1"/>
          </p:nvPr>
        </p:nvSpPr>
        <p:spPr>
          <a:xfrm>
            <a:off x="918422" y="4837927"/>
            <a:ext cx="5051320" cy="4587418"/>
          </a:xfrm>
        </p:spPr>
        <p:txBody>
          <a:bodyPr/>
          <a:lstStyle/>
          <a:p>
            <a:endParaRPr lang="es-ES" altLang="en-US"/>
          </a:p>
        </p:txBody>
      </p:sp>
      <p:sp>
        <p:nvSpPr>
          <p:cNvPr id="2" name="Marcador de fecha 1">
            <a:extLst>
              <a:ext uri="{FF2B5EF4-FFF2-40B4-BE49-F238E27FC236}">
                <a16:creationId xmlns:a16="http://schemas.microsoft.com/office/drawing/2014/main" id="{DED40630-D49C-E68D-528E-20EF2CFFD7AE}"/>
              </a:ext>
            </a:extLst>
          </p:cNvPr>
          <p:cNvSpPr>
            <a:spLocks noGrp="1"/>
          </p:cNvSpPr>
          <p:nvPr>
            <p:ph type="dt" idx="1"/>
          </p:nvPr>
        </p:nvSpPr>
        <p:spPr/>
        <p:txBody>
          <a:bodyPr/>
          <a:lstStyle/>
          <a:p>
            <a:fld id="{31EC9102-3F3E-4D9A-A2BB-A3C7C75B254C}" type="datetime1">
              <a:rPr lang="es-AR" smtClean="0"/>
              <a:t>20/10/2025</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a:extLst>
              <a:ext uri="{FF2B5EF4-FFF2-40B4-BE49-F238E27FC236}">
                <a16:creationId xmlns:a16="http://schemas.microsoft.com/office/drawing/2014/main" id="{1736D772-131A-4B7D-8CE2-36BE81D64E18}"/>
              </a:ext>
            </a:extLst>
          </p:cNvPr>
          <p:cNvSpPr>
            <a:spLocks noGrp="1" noChangeArrowheads="1"/>
          </p:cNvSpPr>
          <p:nvPr>
            <p:ph type="sldNum" sz="quarter" idx="5"/>
          </p:nvPr>
        </p:nvSpPr>
        <p:spPr>
          <a:ln/>
        </p:spPr>
        <p:txBody>
          <a:bodyPr/>
          <a:lstStyle/>
          <a:p>
            <a:fld id="{20A6F2B0-2129-4900-A5EB-CB220010D333}" type="slidenum">
              <a:rPr lang="es-ES" altLang="en-US"/>
              <a:pPr/>
              <a:t>16</a:t>
            </a:fld>
            <a:endParaRPr lang="es-ES" altLang="en-US"/>
          </a:p>
        </p:txBody>
      </p:sp>
      <p:sp>
        <p:nvSpPr>
          <p:cNvPr id="200706" name="Rectangle 2">
            <a:extLst>
              <a:ext uri="{FF2B5EF4-FFF2-40B4-BE49-F238E27FC236}">
                <a16:creationId xmlns:a16="http://schemas.microsoft.com/office/drawing/2014/main" id="{E0F74EDC-8B64-41EC-BCBC-3A8631D32FB0}"/>
              </a:ext>
            </a:extLst>
          </p:cNvPr>
          <p:cNvSpPr>
            <a:spLocks noGrp="1" noRot="1" noChangeAspect="1" noChangeArrowheads="1" noTextEdit="1"/>
          </p:cNvSpPr>
          <p:nvPr>
            <p:ph type="sldImg"/>
          </p:nvPr>
        </p:nvSpPr>
        <p:spPr>
          <a:xfrm>
            <a:off x="47625" y="762000"/>
            <a:ext cx="6794500" cy="3822700"/>
          </a:xfrm>
          <a:ln/>
        </p:spPr>
      </p:sp>
      <p:sp>
        <p:nvSpPr>
          <p:cNvPr id="200707" name="Rectangle 3">
            <a:extLst>
              <a:ext uri="{FF2B5EF4-FFF2-40B4-BE49-F238E27FC236}">
                <a16:creationId xmlns:a16="http://schemas.microsoft.com/office/drawing/2014/main" id="{54E88D3C-3BAF-4E68-81D3-BA5BFC6901EB}"/>
              </a:ext>
            </a:extLst>
          </p:cNvPr>
          <p:cNvSpPr>
            <a:spLocks noGrp="1" noChangeArrowheads="1"/>
          </p:cNvSpPr>
          <p:nvPr>
            <p:ph type="body" idx="1"/>
          </p:nvPr>
        </p:nvSpPr>
        <p:spPr>
          <a:xfrm>
            <a:off x="918422" y="4837927"/>
            <a:ext cx="5051320" cy="4587418"/>
          </a:xfrm>
        </p:spPr>
        <p:txBody>
          <a:bodyPr/>
          <a:lstStyle/>
          <a:p>
            <a:endParaRPr lang="es-ES" altLang="en-US"/>
          </a:p>
        </p:txBody>
      </p:sp>
      <p:sp>
        <p:nvSpPr>
          <p:cNvPr id="2" name="Marcador de fecha 1">
            <a:extLst>
              <a:ext uri="{FF2B5EF4-FFF2-40B4-BE49-F238E27FC236}">
                <a16:creationId xmlns:a16="http://schemas.microsoft.com/office/drawing/2014/main" id="{2CCF97F0-6D28-BC6F-BE19-526DD2906F36}"/>
              </a:ext>
            </a:extLst>
          </p:cNvPr>
          <p:cNvSpPr>
            <a:spLocks noGrp="1"/>
          </p:cNvSpPr>
          <p:nvPr>
            <p:ph type="dt" idx="1"/>
          </p:nvPr>
        </p:nvSpPr>
        <p:spPr/>
        <p:txBody>
          <a:bodyPr/>
          <a:lstStyle/>
          <a:p>
            <a:fld id="{DC813783-E048-4559-A0A7-F4A051C725D7}" type="datetime1">
              <a:rPr lang="es-AR" smtClean="0"/>
              <a:t>20/10/2025</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Image Placeholder 1">
            <a:extLst>
              <a:ext uri="{FF2B5EF4-FFF2-40B4-BE49-F238E27FC236}">
                <a16:creationId xmlns:a16="http://schemas.microsoft.com/office/drawing/2014/main" id="{61B92504-DAAC-414C-B8CE-39FF7422FA6A}"/>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5843" name="Notes Placeholder 2">
            <a:extLst>
              <a:ext uri="{FF2B5EF4-FFF2-40B4-BE49-F238E27FC236}">
                <a16:creationId xmlns:a16="http://schemas.microsoft.com/office/drawing/2014/main" id="{9E611B4E-A169-40C4-8894-B7AA3AD85A55}"/>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
        <p:nvSpPr>
          <p:cNvPr id="4" name="Slide Number Placeholder 3">
            <a:extLst>
              <a:ext uri="{FF2B5EF4-FFF2-40B4-BE49-F238E27FC236}">
                <a16:creationId xmlns:a16="http://schemas.microsoft.com/office/drawing/2014/main" id="{4099BCB9-E1B2-4DC7-9C49-10355523FFC5}"/>
              </a:ext>
            </a:extLst>
          </p:cNvPr>
          <p:cNvSpPr>
            <a:spLocks noGrp="1"/>
          </p:cNvSpPr>
          <p:nvPr>
            <p:ph type="sldNum" sz="quarter" idx="5"/>
          </p:nvPr>
        </p:nvSpPr>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57066" indent="-291179" eaLnBrk="0" hangingPunct="0">
              <a:defRPr>
                <a:solidFill>
                  <a:schemeClr val="tx1"/>
                </a:solidFill>
                <a:latin typeface="Arial" panose="020B0604020202020204" pitchFamily="34" charset="0"/>
                <a:cs typeface="Arial" panose="020B0604020202020204" pitchFamily="34" charset="0"/>
              </a:defRPr>
            </a:lvl2pPr>
            <a:lvl3pPr marL="1164717" indent="-232943" eaLnBrk="0" hangingPunct="0">
              <a:defRPr>
                <a:solidFill>
                  <a:schemeClr val="tx1"/>
                </a:solidFill>
                <a:latin typeface="Arial" panose="020B0604020202020204" pitchFamily="34" charset="0"/>
                <a:cs typeface="Arial" panose="020B0604020202020204" pitchFamily="34" charset="0"/>
              </a:defRPr>
            </a:lvl3pPr>
            <a:lvl4pPr marL="1630604" indent="-232943" eaLnBrk="0" hangingPunct="0">
              <a:defRPr>
                <a:solidFill>
                  <a:schemeClr val="tx1"/>
                </a:solidFill>
                <a:latin typeface="Arial" panose="020B0604020202020204" pitchFamily="34" charset="0"/>
                <a:cs typeface="Arial" panose="020B0604020202020204" pitchFamily="34" charset="0"/>
              </a:defRPr>
            </a:lvl4pPr>
            <a:lvl5pPr marL="2096491" indent="-232943" eaLnBrk="0" hangingPunct="0">
              <a:defRPr>
                <a:solidFill>
                  <a:schemeClr val="tx1"/>
                </a:solidFill>
                <a:latin typeface="Arial" panose="020B0604020202020204" pitchFamily="34" charset="0"/>
                <a:cs typeface="Arial" panose="020B0604020202020204" pitchFamily="34" charset="0"/>
              </a:defRPr>
            </a:lvl5pPr>
            <a:lvl6pPr marL="2562377" indent="-23294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3028264" indent="-23294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94151" indent="-23294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960038" indent="-23294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405D449D-52E4-43E4-B980-F49928248802}" type="slidenum">
              <a:rPr lang="es-AR" altLang="en-US">
                <a:latin typeface="Calibri" panose="020F0502020204030204" pitchFamily="34" charset="0"/>
              </a:rPr>
              <a:pPr eaLnBrk="1" hangingPunct="1"/>
              <a:t>19</a:t>
            </a:fld>
            <a:endParaRPr lang="es-AR" altLang="en-US">
              <a:latin typeface="Calibri" panose="020F0502020204030204" pitchFamily="34" charset="0"/>
            </a:endParaRPr>
          </a:p>
        </p:txBody>
      </p:sp>
      <p:sp>
        <p:nvSpPr>
          <p:cNvPr id="2" name="Marcador de fecha 1">
            <a:extLst>
              <a:ext uri="{FF2B5EF4-FFF2-40B4-BE49-F238E27FC236}">
                <a16:creationId xmlns:a16="http://schemas.microsoft.com/office/drawing/2014/main" id="{8A67E52E-3431-8CE7-736C-018625E153AA}"/>
              </a:ext>
            </a:extLst>
          </p:cNvPr>
          <p:cNvSpPr>
            <a:spLocks noGrp="1"/>
          </p:cNvSpPr>
          <p:nvPr>
            <p:ph type="dt" idx="1"/>
          </p:nvPr>
        </p:nvSpPr>
        <p:spPr/>
        <p:txBody>
          <a:bodyPr/>
          <a:lstStyle/>
          <a:p>
            <a:fld id="{293B3945-3F4D-4B4F-96B3-0B36B7BEF650}" type="datetime1">
              <a:rPr lang="es-AR" smtClean="0"/>
              <a:t>20/10/2025</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itle 1"/>
          <p:cNvSpPr>
            <a:spLocks noGrp="1"/>
          </p:cNvSpPr>
          <p:nvPr>
            <p:ph type="ctrTitle"/>
          </p:nvPr>
        </p:nvSpPr>
        <p:spPr>
          <a:xfrm>
            <a:off x="1154955" y="1447800"/>
            <a:ext cx="8825658" cy="3329581"/>
          </a:xfrm>
        </p:spPr>
        <p:txBody>
          <a:bodyPr anchor="b"/>
          <a:lstStyle>
            <a:lvl1pPr>
              <a:defRPr sz="7200"/>
            </a:lvl1pPr>
          </a:lstStyle>
          <a:p>
            <a:r>
              <a:rPr lang="es-ES"/>
              <a:t>Haga clic para modificar el estilo de título del patrón</a:t>
            </a:r>
            <a:endParaRPr lang="en-US" dirty="0"/>
          </a:p>
        </p:txBody>
      </p:sp>
      <p:sp>
        <p:nvSpPr>
          <p:cNvPr id="3" name="Subtitle 2"/>
          <p:cNvSpPr>
            <a:spLocks noGrp="1"/>
          </p:cNvSpPr>
          <p:nvPr>
            <p:ph type="subTitle" idx="1"/>
          </p:nvPr>
        </p:nvSpPr>
        <p:spPr>
          <a:xfrm>
            <a:off x="1154955" y="4777380"/>
            <a:ext cx="8825658" cy="861420"/>
          </a:xfrm>
        </p:spPr>
        <p:txBody>
          <a:bodyPr anchor="t"/>
          <a:lstStyle>
            <a:lvl1pPr marL="0" indent="0" algn="l">
              <a:buNone/>
              <a:defRPr cap="all">
                <a:solidFill>
                  <a:schemeClr val="bg2">
                    <a:lumMod val="40000"/>
                    <a:lumOff val="6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a:t>Haga clic para modificar el estilo de subtítulo del patrón</a:t>
            </a:r>
            <a:endParaRPr lang="en-US" dirty="0"/>
          </a:p>
        </p:txBody>
      </p:sp>
      <p:sp>
        <p:nvSpPr>
          <p:cNvPr id="4" name="Date Placeholder 3"/>
          <p:cNvSpPr>
            <a:spLocks noGrp="1"/>
          </p:cNvSpPr>
          <p:nvPr>
            <p:ph type="dt" sz="half" idx="10"/>
          </p:nvPr>
        </p:nvSpPr>
        <p:spPr/>
        <p:txBody>
          <a:bodyPr/>
          <a:lstStyle/>
          <a:p>
            <a:fld id="{C068A9C6-4508-4B19-9662-C8471520A17A}" type="datetime1">
              <a:rPr lang="es-AR" altLang="en-US" smtClean="0"/>
              <a:t>20/10/2025</a:t>
            </a:fld>
            <a:endParaRPr lang="en-US" altLang="en-US"/>
          </a:p>
        </p:txBody>
      </p:sp>
      <p:sp>
        <p:nvSpPr>
          <p:cNvPr id="5" name="Footer Placeholder 4"/>
          <p:cNvSpPr>
            <a:spLocks noGrp="1"/>
          </p:cNvSpPr>
          <p:nvPr>
            <p:ph type="ftr" sz="quarter" idx="11"/>
          </p:nvPr>
        </p:nvSpPr>
        <p:spPr/>
        <p:txBody>
          <a:bodyPr/>
          <a:lstStyle/>
          <a:p>
            <a:endParaRPr lang="en-US" altLang="en-US"/>
          </a:p>
        </p:txBody>
      </p:sp>
      <p:sp>
        <p:nvSpPr>
          <p:cNvPr id="6" name="Slide Number Placeholder 5"/>
          <p:cNvSpPr>
            <a:spLocks noGrp="1"/>
          </p:cNvSpPr>
          <p:nvPr>
            <p:ph type="sldNum" sz="quarter" idx="12"/>
          </p:nvPr>
        </p:nvSpPr>
        <p:spPr/>
        <p:txBody>
          <a:bodyPr/>
          <a:lstStyle/>
          <a:p>
            <a:fld id="{83F890DD-3F3B-46EA-A444-38609ADFEA87}" type="slidenum">
              <a:rPr lang="en-US" altLang="en-US" smtClean="0"/>
              <a:pPr/>
              <a:t>‹Nº›</a:t>
            </a:fld>
            <a:endParaRPr lang="en-US" altLang="en-US"/>
          </a:p>
        </p:txBody>
      </p:sp>
    </p:spTree>
    <p:extLst>
      <p:ext uri="{BB962C8B-B14F-4D97-AF65-F5344CB8AC3E}">
        <p14:creationId xmlns:p14="http://schemas.microsoft.com/office/powerpoint/2010/main" val="3798645999"/>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Imagen panorámica con descripción">
    <p:spTree>
      <p:nvGrpSpPr>
        <p:cNvPr id="1" name=""/>
        <p:cNvGrpSpPr/>
        <p:nvPr/>
      </p:nvGrpSpPr>
      <p:grpSpPr>
        <a:xfrm>
          <a:off x="0" y="0"/>
          <a:ext cx="0" cy="0"/>
          <a:chOff x="0" y="0"/>
          <a:chExt cx="0" cy="0"/>
        </a:xfrm>
      </p:grpSpPr>
      <p:sp>
        <p:nvSpPr>
          <p:cNvPr id="2" name="Title 1"/>
          <p:cNvSpPr>
            <a:spLocks noGrp="1"/>
          </p:cNvSpPr>
          <p:nvPr>
            <p:ph type="title"/>
          </p:nvPr>
        </p:nvSpPr>
        <p:spPr>
          <a:xfrm>
            <a:off x="1154956" y="4800587"/>
            <a:ext cx="8825657" cy="566738"/>
          </a:xfrm>
        </p:spPr>
        <p:txBody>
          <a:bodyPr anchor="b">
            <a:normAutofit/>
          </a:bodyPr>
          <a:lstStyle>
            <a:lvl1pPr algn="l">
              <a:defRPr sz="2400" b="0"/>
            </a:lvl1pPr>
          </a:lstStyle>
          <a:p>
            <a:r>
              <a:rPr lang="es-ES"/>
              <a:t>Haga clic para modificar el estilo de título del patrón</a:t>
            </a:r>
            <a:endParaRPr lang="en-US" dirty="0"/>
          </a:p>
        </p:txBody>
      </p:sp>
      <p:sp>
        <p:nvSpPr>
          <p:cNvPr id="3" name="Picture Placeholder 2"/>
          <p:cNvSpPr>
            <a:spLocks noGrp="1" noChangeAspect="1"/>
          </p:cNvSpPr>
          <p:nvPr>
            <p:ph type="pic" idx="1"/>
          </p:nvPr>
        </p:nvSpPr>
        <p:spPr>
          <a:xfrm>
            <a:off x="1154955" y="685800"/>
            <a:ext cx="8825658" cy="3640666"/>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s-ES"/>
              <a:t>Haga clic en el icono para agregar una imagen</a:t>
            </a:r>
            <a:endParaRPr lang="en-US" dirty="0"/>
          </a:p>
        </p:txBody>
      </p:sp>
      <p:sp>
        <p:nvSpPr>
          <p:cNvPr id="4" name="Text Placeholder 3"/>
          <p:cNvSpPr>
            <a:spLocks noGrp="1"/>
          </p:cNvSpPr>
          <p:nvPr>
            <p:ph type="body" sz="half" idx="2"/>
          </p:nvPr>
        </p:nvSpPr>
        <p:spPr>
          <a:xfrm>
            <a:off x="1154956" y="5367325"/>
            <a:ext cx="8825656"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los estilos de texto del patrón</a:t>
            </a:r>
          </a:p>
        </p:txBody>
      </p:sp>
      <p:sp>
        <p:nvSpPr>
          <p:cNvPr id="5" name="Date Placeholder 4"/>
          <p:cNvSpPr>
            <a:spLocks noGrp="1"/>
          </p:cNvSpPr>
          <p:nvPr>
            <p:ph type="dt" sz="half" idx="10"/>
          </p:nvPr>
        </p:nvSpPr>
        <p:spPr/>
        <p:txBody>
          <a:bodyPr/>
          <a:lstStyle/>
          <a:p>
            <a:fld id="{104E3E87-CCE2-47C1-A2DF-D15C3640195B}" type="datetime1">
              <a:rPr lang="es-AR" altLang="en-US" smtClean="0"/>
              <a:t>20/10/2025</a:t>
            </a:fld>
            <a:endParaRPr lang="en-US" altLang="en-US"/>
          </a:p>
        </p:txBody>
      </p:sp>
      <p:sp>
        <p:nvSpPr>
          <p:cNvPr id="6" name="Footer Placeholder 5"/>
          <p:cNvSpPr>
            <a:spLocks noGrp="1"/>
          </p:cNvSpPr>
          <p:nvPr>
            <p:ph type="ftr" sz="quarter" idx="11"/>
          </p:nvPr>
        </p:nvSpPr>
        <p:spPr/>
        <p:txBody>
          <a:bodyPr/>
          <a:lstStyle/>
          <a:p>
            <a:endParaRPr lang="en-US" altLang="en-US"/>
          </a:p>
        </p:txBody>
      </p:sp>
      <p:sp>
        <p:nvSpPr>
          <p:cNvPr id="7" name="Slide Number Placeholder 6"/>
          <p:cNvSpPr>
            <a:spLocks noGrp="1"/>
          </p:cNvSpPr>
          <p:nvPr>
            <p:ph type="sldNum" sz="quarter" idx="12"/>
          </p:nvPr>
        </p:nvSpPr>
        <p:spPr/>
        <p:txBody>
          <a:bodyPr/>
          <a:lstStyle/>
          <a:p>
            <a:fld id="{838EA95E-E744-4AF5-A448-4246FBF88E97}" type="slidenum">
              <a:rPr lang="en-US" altLang="en-US" smtClean="0"/>
              <a:pPr/>
              <a:t>‹Nº›</a:t>
            </a:fld>
            <a:endParaRPr lang="en-US" altLang="en-US"/>
          </a:p>
        </p:txBody>
      </p:sp>
    </p:spTree>
    <p:extLst>
      <p:ext uri="{BB962C8B-B14F-4D97-AF65-F5344CB8AC3E}">
        <p14:creationId xmlns:p14="http://schemas.microsoft.com/office/powerpoint/2010/main" val="58442174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ítulo y descripción">
    <p:spTree>
      <p:nvGrpSpPr>
        <p:cNvPr id="1" name=""/>
        <p:cNvGrpSpPr/>
        <p:nvPr/>
      </p:nvGrpSpPr>
      <p:grpSpPr>
        <a:xfrm>
          <a:off x="0" y="0"/>
          <a:ext cx="0" cy="0"/>
          <a:chOff x="0" y="0"/>
          <a:chExt cx="0" cy="0"/>
        </a:xfrm>
      </p:grpSpPr>
      <p:sp>
        <p:nvSpPr>
          <p:cNvPr id="2" name="Title 1"/>
          <p:cNvSpPr>
            <a:spLocks noGrp="1"/>
          </p:cNvSpPr>
          <p:nvPr>
            <p:ph type="title"/>
          </p:nvPr>
        </p:nvSpPr>
        <p:spPr>
          <a:xfrm>
            <a:off x="1154954" y="1447800"/>
            <a:ext cx="8825659" cy="1981200"/>
          </a:xfrm>
        </p:spPr>
        <p:txBody>
          <a:bodyPr/>
          <a:lstStyle>
            <a:lvl1pPr>
              <a:defRPr sz="4800"/>
            </a:lvl1pPr>
          </a:lstStyle>
          <a:p>
            <a:r>
              <a:rPr lang="es-ES"/>
              <a:t>Haga clic para modificar el estilo de título del patrón</a:t>
            </a:r>
            <a:endParaRPr lang="en-US" dirty="0"/>
          </a:p>
        </p:txBody>
      </p:sp>
      <p:sp>
        <p:nvSpPr>
          <p:cNvPr id="8" name="Text Placeholder 3"/>
          <p:cNvSpPr>
            <a:spLocks noGrp="1"/>
          </p:cNvSpPr>
          <p:nvPr>
            <p:ph type="body" sz="half" idx="2"/>
          </p:nvPr>
        </p:nvSpPr>
        <p:spPr>
          <a:xfrm>
            <a:off x="1154954" y="3657600"/>
            <a:ext cx="8825659" cy="23622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los estilos de texto del patrón</a:t>
            </a:r>
          </a:p>
        </p:txBody>
      </p:sp>
      <p:sp>
        <p:nvSpPr>
          <p:cNvPr id="4" name="Date Placeholder 3"/>
          <p:cNvSpPr>
            <a:spLocks noGrp="1"/>
          </p:cNvSpPr>
          <p:nvPr>
            <p:ph type="dt" sz="half" idx="10"/>
          </p:nvPr>
        </p:nvSpPr>
        <p:spPr/>
        <p:txBody>
          <a:bodyPr/>
          <a:lstStyle/>
          <a:p>
            <a:fld id="{3C0F9B23-9F10-4706-9405-34730055B78A}" type="datetime1">
              <a:rPr lang="es-AR" altLang="en-US" smtClean="0"/>
              <a:t>20/10/2025</a:t>
            </a:fld>
            <a:endParaRPr lang="en-US" altLang="en-US"/>
          </a:p>
        </p:txBody>
      </p:sp>
      <p:sp>
        <p:nvSpPr>
          <p:cNvPr id="5" name="Footer Placeholder 4"/>
          <p:cNvSpPr>
            <a:spLocks noGrp="1"/>
          </p:cNvSpPr>
          <p:nvPr>
            <p:ph type="ftr" sz="quarter" idx="11"/>
          </p:nvPr>
        </p:nvSpPr>
        <p:spPr/>
        <p:txBody>
          <a:bodyPr/>
          <a:lstStyle/>
          <a:p>
            <a:endParaRPr lang="en-US" altLang="en-US"/>
          </a:p>
        </p:txBody>
      </p:sp>
      <p:sp>
        <p:nvSpPr>
          <p:cNvPr id="6" name="Slide Number Placeholder 5"/>
          <p:cNvSpPr>
            <a:spLocks noGrp="1"/>
          </p:cNvSpPr>
          <p:nvPr>
            <p:ph type="sldNum" sz="quarter" idx="12"/>
          </p:nvPr>
        </p:nvSpPr>
        <p:spPr/>
        <p:txBody>
          <a:bodyPr/>
          <a:lstStyle/>
          <a:p>
            <a:fld id="{838EA95E-E744-4AF5-A448-4246FBF88E97}" type="slidenum">
              <a:rPr lang="en-US" altLang="en-US" smtClean="0"/>
              <a:pPr/>
              <a:t>‹Nº›</a:t>
            </a:fld>
            <a:endParaRPr lang="en-US" altLang="en-US"/>
          </a:p>
        </p:txBody>
      </p:sp>
    </p:spTree>
    <p:extLst>
      <p:ext uri="{BB962C8B-B14F-4D97-AF65-F5344CB8AC3E}">
        <p14:creationId xmlns:p14="http://schemas.microsoft.com/office/powerpoint/2010/main" val="413930899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Cita con descripción">
    <p:spTree>
      <p:nvGrpSpPr>
        <p:cNvPr id="1" name=""/>
        <p:cNvGrpSpPr/>
        <p:nvPr/>
      </p:nvGrpSpPr>
      <p:grpSpPr>
        <a:xfrm>
          <a:off x="0" y="0"/>
          <a:ext cx="0" cy="0"/>
          <a:chOff x="0" y="0"/>
          <a:chExt cx="0" cy="0"/>
        </a:xfrm>
      </p:grpSpPr>
      <p:sp>
        <p:nvSpPr>
          <p:cNvPr id="2" name="Title 1"/>
          <p:cNvSpPr>
            <a:spLocks noGrp="1"/>
          </p:cNvSpPr>
          <p:nvPr>
            <p:ph type="title"/>
          </p:nvPr>
        </p:nvSpPr>
        <p:spPr>
          <a:xfrm>
            <a:off x="1574801" y="1447800"/>
            <a:ext cx="7999315" cy="2323374"/>
          </a:xfrm>
        </p:spPr>
        <p:txBody>
          <a:bodyPr/>
          <a:lstStyle>
            <a:lvl1pPr>
              <a:defRPr sz="4800"/>
            </a:lvl1pPr>
          </a:lstStyle>
          <a:p>
            <a:r>
              <a:rPr lang="es-ES"/>
              <a:t>Haga clic para modificar el estilo de título del patrón</a:t>
            </a:r>
            <a:endParaRPr lang="en-US" dirty="0"/>
          </a:p>
        </p:txBody>
      </p:sp>
      <p:sp>
        <p:nvSpPr>
          <p:cNvPr id="11" name="Text Placeholder 3"/>
          <p:cNvSpPr>
            <a:spLocks noGrp="1"/>
          </p:cNvSpPr>
          <p:nvPr>
            <p:ph type="body" sz="half" idx="14"/>
          </p:nvPr>
        </p:nvSpPr>
        <p:spPr>
          <a:xfrm>
            <a:off x="1930400" y="3771174"/>
            <a:ext cx="7279649" cy="342174"/>
          </a:xfrm>
        </p:spPr>
        <p:txBody>
          <a:bodyPr vert="horz" lIns="91440" tIns="45720" rIns="91440" bIns="45720" rtlCol="0" anchor="t">
            <a:normAutofit/>
          </a:bodyPr>
          <a:lstStyle>
            <a:lvl1pPr marL="0" indent="0">
              <a:buNone/>
              <a:defRPr lang="en-US" sz="1400" b="0" i="0" kern="1200" cap="small" dirty="0">
                <a:solidFill>
                  <a:schemeClr val="bg2">
                    <a:lumMod val="40000"/>
                    <a:lumOff val="60000"/>
                  </a:schemeClr>
                </a:solidFill>
                <a:latin typeface="+mj-lt"/>
                <a:ea typeface="+mj-ea"/>
                <a:cs typeface="+mj-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buNone/>
            </a:pPr>
            <a:r>
              <a:rPr lang="es-ES"/>
              <a:t>Haga clic para modificar los estilos de texto del patrón</a:t>
            </a:r>
          </a:p>
        </p:txBody>
      </p:sp>
      <p:sp>
        <p:nvSpPr>
          <p:cNvPr id="10" name="Text Placeholder 3"/>
          <p:cNvSpPr>
            <a:spLocks noGrp="1"/>
          </p:cNvSpPr>
          <p:nvPr>
            <p:ph type="body" sz="half" idx="2"/>
          </p:nvPr>
        </p:nvSpPr>
        <p:spPr>
          <a:xfrm>
            <a:off x="1154954" y="4350657"/>
            <a:ext cx="8825659" cy="16764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los estilos de texto del patrón</a:t>
            </a:r>
          </a:p>
        </p:txBody>
      </p:sp>
      <p:sp>
        <p:nvSpPr>
          <p:cNvPr id="4" name="Date Placeholder 3"/>
          <p:cNvSpPr>
            <a:spLocks noGrp="1"/>
          </p:cNvSpPr>
          <p:nvPr>
            <p:ph type="dt" sz="half" idx="10"/>
          </p:nvPr>
        </p:nvSpPr>
        <p:spPr/>
        <p:txBody>
          <a:bodyPr/>
          <a:lstStyle/>
          <a:p>
            <a:fld id="{36109A32-274C-4AD2-B3FA-3BED620D136F}" type="datetime1">
              <a:rPr lang="es-AR" altLang="en-US" smtClean="0"/>
              <a:t>20/10/2025</a:t>
            </a:fld>
            <a:endParaRPr lang="en-US" altLang="en-US"/>
          </a:p>
        </p:txBody>
      </p:sp>
      <p:sp>
        <p:nvSpPr>
          <p:cNvPr id="5" name="Footer Placeholder 4"/>
          <p:cNvSpPr>
            <a:spLocks noGrp="1"/>
          </p:cNvSpPr>
          <p:nvPr>
            <p:ph type="ftr" sz="quarter" idx="11"/>
          </p:nvPr>
        </p:nvSpPr>
        <p:spPr/>
        <p:txBody>
          <a:bodyPr/>
          <a:lstStyle/>
          <a:p>
            <a:endParaRPr lang="en-US" altLang="en-US"/>
          </a:p>
        </p:txBody>
      </p:sp>
      <p:sp>
        <p:nvSpPr>
          <p:cNvPr id="6" name="Slide Number Placeholder 5"/>
          <p:cNvSpPr>
            <a:spLocks noGrp="1"/>
          </p:cNvSpPr>
          <p:nvPr>
            <p:ph type="sldNum" sz="quarter" idx="12"/>
          </p:nvPr>
        </p:nvSpPr>
        <p:spPr/>
        <p:txBody>
          <a:bodyPr/>
          <a:lstStyle/>
          <a:p>
            <a:fld id="{838EA95E-E744-4AF5-A448-4246FBF88E97}" type="slidenum">
              <a:rPr lang="en-US" altLang="en-US" smtClean="0"/>
              <a:pPr/>
              <a:t>‹Nº›</a:t>
            </a:fld>
            <a:endParaRPr lang="en-US" altLang="en-US"/>
          </a:p>
        </p:txBody>
      </p:sp>
      <p:sp>
        <p:nvSpPr>
          <p:cNvPr id="12" name="TextBox 11"/>
          <p:cNvSpPr txBox="1"/>
          <p:nvPr/>
        </p:nvSpPr>
        <p:spPr>
          <a:xfrm>
            <a:off x="898295" y="971253"/>
            <a:ext cx="801912"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dirty="0"/>
              <a:t>“</a:t>
            </a:r>
          </a:p>
        </p:txBody>
      </p:sp>
      <p:sp>
        <p:nvSpPr>
          <p:cNvPr id="15" name="TextBox 14"/>
          <p:cNvSpPr txBox="1"/>
          <p:nvPr/>
        </p:nvSpPr>
        <p:spPr>
          <a:xfrm>
            <a:off x="9330490" y="2613787"/>
            <a:ext cx="801912"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dirty="0"/>
              <a:t>”</a:t>
            </a:r>
          </a:p>
        </p:txBody>
      </p:sp>
    </p:spTree>
    <p:extLst>
      <p:ext uri="{BB962C8B-B14F-4D97-AF65-F5344CB8AC3E}">
        <p14:creationId xmlns:p14="http://schemas.microsoft.com/office/powerpoint/2010/main" val="290689473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Tarjeta de nombre">
    <p:spTree>
      <p:nvGrpSpPr>
        <p:cNvPr id="1" name=""/>
        <p:cNvGrpSpPr/>
        <p:nvPr/>
      </p:nvGrpSpPr>
      <p:grpSpPr>
        <a:xfrm>
          <a:off x="0" y="0"/>
          <a:ext cx="0" cy="0"/>
          <a:chOff x="0" y="0"/>
          <a:chExt cx="0" cy="0"/>
        </a:xfrm>
      </p:grpSpPr>
      <p:sp>
        <p:nvSpPr>
          <p:cNvPr id="2" name="Title 1"/>
          <p:cNvSpPr>
            <a:spLocks noGrp="1"/>
          </p:cNvSpPr>
          <p:nvPr>
            <p:ph type="title"/>
          </p:nvPr>
        </p:nvSpPr>
        <p:spPr>
          <a:xfrm>
            <a:off x="1154954" y="3124201"/>
            <a:ext cx="8825660" cy="1653180"/>
          </a:xfrm>
        </p:spPr>
        <p:txBody>
          <a:bodyPr anchor="b"/>
          <a:lstStyle>
            <a:lvl1pPr algn="l">
              <a:defRPr sz="4000" b="0" cap="none"/>
            </a:lvl1pPr>
          </a:lstStyle>
          <a:p>
            <a:r>
              <a:rPr lang="es-ES"/>
              <a:t>Haga clic para modificar el estilo de título del patrón</a:t>
            </a:r>
            <a:endParaRPr lang="en-US" dirty="0"/>
          </a:p>
        </p:txBody>
      </p:sp>
      <p:sp>
        <p:nvSpPr>
          <p:cNvPr id="3" name="Text Placeholder 2"/>
          <p:cNvSpPr>
            <a:spLocks noGrp="1"/>
          </p:cNvSpPr>
          <p:nvPr>
            <p:ph type="body" idx="1"/>
          </p:nvPr>
        </p:nvSpPr>
        <p:spPr>
          <a:xfrm>
            <a:off x="1154954" y="4777381"/>
            <a:ext cx="8825659" cy="860400"/>
          </a:xfrm>
        </p:spPr>
        <p:txBody>
          <a:bodyPr anchor="t"/>
          <a:lstStyle>
            <a:lvl1pPr marL="0" indent="0" algn="l">
              <a:buNone/>
              <a:defRPr sz="2000" cap="none">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a:t>Haga clic para modificar los estilos de texto del patrón</a:t>
            </a:r>
          </a:p>
        </p:txBody>
      </p:sp>
      <p:sp>
        <p:nvSpPr>
          <p:cNvPr id="4" name="Date Placeholder 3"/>
          <p:cNvSpPr>
            <a:spLocks noGrp="1"/>
          </p:cNvSpPr>
          <p:nvPr>
            <p:ph type="dt" sz="half" idx="10"/>
          </p:nvPr>
        </p:nvSpPr>
        <p:spPr/>
        <p:txBody>
          <a:bodyPr/>
          <a:lstStyle/>
          <a:p>
            <a:fld id="{D3223836-524E-4820-99EC-863C38D5AAEE}" type="datetime1">
              <a:rPr lang="es-AR" altLang="en-US" smtClean="0"/>
              <a:t>20/10/2025</a:t>
            </a:fld>
            <a:endParaRPr lang="en-US" altLang="en-US"/>
          </a:p>
        </p:txBody>
      </p:sp>
      <p:sp>
        <p:nvSpPr>
          <p:cNvPr id="5" name="Footer Placeholder 4"/>
          <p:cNvSpPr>
            <a:spLocks noGrp="1"/>
          </p:cNvSpPr>
          <p:nvPr>
            <p:ph type="ftr" sz="quarter" idx="11"/>
          </p:nvPr>
        </p:nvSpPr>
        <p:spPr/>
        <p:txBody>
          <a:bodyPr/>
          <a:lstStyle/>
          <a:p>
            <a:endParaRPr lang="en-US" altLang="en-US"/>
          </a:p>
        </p:txBody>
      </p:sp>
      <p:sp>
        <p:nvSpPr>
          <p:cNvPr id="6" name="Slide Number Placeholder 5"/>
          <p:cNvSpPr>
            <a:spLocks noGrp="1"/>
          </p:cNvSpPr>
          <p:nvPr>
            <p:ph type="sldNum" sz="quarter" idx="12"/>
          </p:nvPr>
        </p:nvSpPr>
        <p:spPr/>
        <p:txBody>
          <a:bodyPr/>
          <a:lstStyle/>
          <a:p>
            <a:fld id="{838EA95E-E744-4AF5-A448-4246FBF88E97}" type="slidenum">
              <a:rPr lang="en-US" altLang="en-US" smtClean="0"/>
              <a:pPr/>
              <a:t>‹Nº›</a:t>
            </a:fld>
            <a:endParaRPr lang="en-US" altLang="en-US"/>
          </a:p>
        </p:txBody>
      </p:sp>
    </p:spTree>
    <p:extLst>
      <p:ext uri="{BB962C8B-B14F-4D97-AF65-F5344CB8AC3E}">
        <p14:creationId xmlns:p14="http://schemas.microsoft.com/office/powerpoint/2010/main" val="64583696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Columna 3">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s-ES"/>
              <a:t>Haga clic para modificar el estilo de título del patrón</a:t>
            </a:r>
            <a:endParaRPr lang="en-US" dirty="0"/>
          </a:p>
        </p:txBody>
      </p:sp>
      <p:sp>
        <p:nvSpPr>
          <p:cNvPr id="3" name="Text Placeholder 2"/>
          <p:cNvSpPr>
            <a:spLocks noGrp="1"/>
          </p:cNvSpPr>
          <p:nvPr>
            <p:ph type="body" idx="1"/>
          </p:nvPr>
        </p:nvSpPr>
        <p:spPr>
          <a:xfrm>
            <a:off x="632947" y="1981200"/>
            <a:ext cx="2946866"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16" name="Text Placeholder 3"/>
          <p:cNvSpPr>
            <a:spLocks noGrp="1"/>
          </p:cNvSpPr>
          <p:nvPr>
            <p:ph type="body" sz="half" idx="15"/>
          </p:nvPr>
        </p:nvSpPr>
        <p:spPr>
          <a:xfrm>
            <a:off x="652463" y="2667000"/>
            <a:ext cx="2927350"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los estilos de texto del patrón</a:t>
            </a:r>
          </a:p>
        </p:txBody>
      </p:sp>
      <p:sp>
        <p:nvSpPr>
          <p:cNvPr id="5" name="Text Placeholder 4"/>
          <p:cNvSpPr>
            <a:spLocks noGrp="1"/>
          </p:cNvSpPr>
          <p:nvPr>
            <p:ph type="body" sz="quarter" idx="3"/>
          </p:nvPr>
        </p:nvSpPr>
        <p:spPr>
          <a:xfrm>
            <a:off x="3883659" y="1981200"/>
            <a:ext cx="2936241"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19" name="Text Placeholder 3"/>
          <p:cNvSpPr>
            <a:spLocks noGrp="1"/>
          </p:cNvSpPr>
          <p:nvPr>
            <p:ph type="body" sz="half" idx="16"/>
          </p:nvPr>
        </p:nvSpPr>
        <p:spPr>
          <a:xfrm>
            <a:off x="3873106" y="2667000"/>
            <a:ext cx="2946794"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los estilos de texto del patrón</a:t>
            </a:r>
          </a:p>
        </p:txBody>
      </p:sp>
      <p:sp>
        <p:nvSpPr>
          <p:cNvPr id="14" name="Text Placeholder 4"/>
          <p:cNvSpPr>
            <a:spLocks noGrp="1"/>
          </p:cNvSpPr>
          <p:nvPr>
            <p:ph type="body" sz="quarter" idx="13"/>
          </p:nvPr>
        </p:nvSpPr>
        <p:spPr>
          <a:xfrm>
            <a:off x="7124700" y="1981200"/>
            <a:ext cx="2932113"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20" name="Text Placeholder 3"/>
          <p:cNvSpPr>
            <a:spLocks noGrp="1"/>
          </p:cNvSpPr>
          <p:nvPr>
            <p:ph type="body" sz="half" idx="17"/>
          </p:nvPr>
        </p:nvSpPr>
        <p:spPr>
          <a:xfrm>
            <a:off x="7124700" y="2667000"/>
            <a:ext cx="2932113"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los estilos de texto del patrón</a:t>
            </a:r>
          </a:p>
        </p:txBody>
      </p:sp>
      <p:cxnSp>
        <p:nvCxnSpPr>
          <p:cNvPr id="17" name="Straight Connector 16"/>
          <p:cNvCxnSpPr/>
          <p:nvPr/>
        </p:nvCxnSpPr>
        <p:spPr>
          <a:xfrm>
            <a:off x="3726142"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6962227"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46E4A257-3E4E-44AC-9505-005EADD7DEED}" type="datetime1">
              <a:rPr lang="es-AR" altLang="en-US" smtClean="0"/>
              <a:t>20/10/2025</a:t>
            </a:fld>
            <a:endParaRPr lang="en-US" altLang="en-US"/>
          </a:p>
        </p:txBody>
      </p:sp>
      <p:sp>
        <p:nvSpPr>
          <p:cNvPr id="4" name="Footer Placeholder 4"/>
          <p:cNvSpPr>
            <a:spLocks noGrp="1"/>
          </p:cNvSpPr>
          <p:nvPr>
            <p:ph type="ftr" sz="quarter" idx="11"/>
          </p:nvPr>
        </p:nvSpPr>
        <p:spPr/>
        <p:txBody>
          <a:bodyPr/>
          <a:lstStyle/>
          <a:p>
            <a:endParaRPr lang="en-US" altLang="en-US"/>
          </a:p>
        </p:txBody>
      </p:sp>
      <p:sp>
        <p:nvSpPr>
          <p:cNvPr id="6" name="Slide Number Placeholder 5"/>
          <p:cNvSpPr>
            <a:spLocks noGrp="1"/>
          </p:cNvSpPr>
          <p:nvPr>
            <p:ph type="sldNum" sz="quarter" idx="12"/>
          </p:nvPr>
        </p:nvSpPr>
        <p:spPr/>
        <p:txBody>
          <a:bodyPr/>
          <a:lstStyle/>
          <a:p>
            <a:fld id="{838EA95E-E744-4AF5-A448-4246FBF88E97}" type="slidenum">
              <a:rPr lang="en-US" altLang="en-US" smtClean="0"/>
              <a:pPr/>
              <a:t>‹Nº›</a:t>
            </a:fld>
            <a:endParaRPr lang="en-US" altLang="en-US"/>
          </a:p>
        </p:txBody>
      </p:sp>
    </p:spTree>
    <p:extLst>
      <p:ext uri="{BB962C8B-B14F-4D97-AF65-F5344CB8AC3E}">
        <p14:creationId xmlns:p14="http://schemas.microsoft.com/office/powerpoint/2010/main" val="73590069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Columna de imagen 3">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s-ES"/>
              <a:t>Haga clic para modificar el estilo de título del patrón</a:t>
            </a:r>
            <a:endParaRPr lang="en-US" dirty="0"/>
          </a:p>
        </p:txBody>
      </p:sp>
      <p:sp>
        <p:nvSpPr>
          <p:cNvPr id="3" name="Text Placeholder 2"/>
          <p:cNvSpPr>
            <a:spLocks noGrp="1"/>
          </p:cNvSpPr>
          <p:nvPr>
            <p:ph type="body" idx="1"/>
          </p:nvPr>
        </p:nvSpPr>
        <p:spPr>
          <a:xfrm>
            <a:off x="652463" y="4250949"/>
            <a:ext cx="2940050"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29" name="Picture Placeholder 2"/>
          <p:cNvSpPr>
            <a:spLocks noGrp="1" noChangeAspect="1"/>
          </p:cNvSpPr>
          <p:nvPr>
            <p:ph type="pic" idx="15"/>
          </p:nvPr>
        </p:nvSpPr>
        <p:spPr>
          <a:xfrm>
            <a:off x="652463" y="2209800"/>
            <a:ext cx="2940050"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s-ES"/>
              <a:t>Haga clic en el icono para agregar una imagen</a:t>
            </a:r>
            <a:endParaRPr lang="en-US" dirty="0"/>
          </a:p>
        </p:txBody>
      </p:sp>
      <p:sp>
        <p:nvSpPr>
          <p:cNvPr id="22" name="Text Placeholder 3"/>
          <p:cNvSpPr>
            <a:spLocks noGrp="1"/>
          </p:cNvSpPr>
          <p:nvPr>
            <p:ph type="body" sz="half" idx="18"/>
          </p:nvPr>
        </p:nvSpPr>
        <p:spPr>
          <a:xfrm>
            <a:off x="652463" y="4827211"/>
            <a:ext cx="2940050"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los estilos de texto del patrón</a:t>
            </a:r>
          </a:p>
        </p:txBody>
      </p:sp>
      <p:sp>
        <p:nvSpPr>
          <p:cNvPr id="5" name="Text Placeholder 4"/>
          <p:cNvSpPr>
            <a:spLocks noGrp="1"/>
          </p:cNvSpPr>
          <p:nvPr>
            <p:ph type="body" sz="quarter" idx="3"/>
          </p:nvPr>
        </p:nvSpPr>
        <p:spPr>
          <a:xfrm>
            <a:off x="3889375" y="4250949"/>
            <a:ext cx="2930525"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30" name="Picture Placeholder 2"/>
          <p:cNvSpPr>
            <a:spLocks noGrp="1" noChangeAspect="1"/>
          </p:cNvSpPr>
          <p:nvPr>
            <p:ph type="pic" idx="21"/>
          </p:nvPr>
        </p:nvSpPr>
        <p:spPr>
          <a:xfrm>
            <a:off x="3889374" y="2209800"/>
            <a:ext cx="2930525"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s-ES"/>
              <a:t>Haga clic en el icono para agregar una imagen</a:t>
            </a:r>
            <a:endParaRPr lang="en-US" dirty="0"/>
          </a:p>
        </p:txBody>
      </p:sp>
      <p:sp>
        <p:nvSpPr>
          <p:cNvPr id="23" name="Text Placeholder 3"/>
          <p:cNvSpPr>
            <a:spLocks noGrp="1"/>
          </p:cNvSpPr>
          <p:nvPr>
            <p:ph type="body" sz="half" idx="19"/>
          </p:nvPr>
        </p:nvSpPr>
        <p:spPr>
          <a:xfrm>
            <a:off x="3888022" y="4827210"/>
            <a:ext cx="2934406"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los estilos de texto del patrón</a:t>
            </a:r>
          </a:p>
        </p:txBody>
      </p:sp>
      <p:sp>
        <p:nvSpPr>
          <p:cNvPr id="14" name="Text Placeholder 4"/>
          <p:cNvSpPr>
            <a:spLocks noGrp="1"/>
          </p:cNvSpPr>
          <p:nvPr>
            <p:ph type="body" sz="quarter" idx="13"/>
          </p:nvPr>
        </p:nvSpPr>
        <p:spPr>
          <a:xfrm>
            <a:off x="7124700" y="4250949"/>
            <a:ext cx="2932113"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31" name="Picture Placeholder 2"/>
          <p:cNvSpPr>
            <a:spLocks noGrp="1" noChangeAspect="1"/>
          </p:cNvSpPr>
          <p:nvPr>
            <p:ph type="pic" idx="22"/>
          </p:nvPr>
        </p:nvSpPr>
        <p:spPr>
          <a:xfrm>
            <a:off x="7124699" y="2209800"/>
            <a:ext cx="2932113"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s-ES"/>
              <a:t>Haga clic en el icono para agregar una imagen</a:t>
            </a:r>
            <a:endParaRPr lang="en-US" dirty="0"/>
          </a:p>
        </p:txBody>
      </p:sp>
      <p:sp>
        <p:nvSpPr>
          <p:cNvPr id="24" name="Text Placeholder 3"/>
          <p:cNvSpPr>
            <a:spLocks noGrp="1"/>
          </p:cNvSpPr>
          <p:nvPr>
            <p:ph type="body" sz="half" idx="20"/>
          </p:nvPr>
        </p:nvSpPr>
        <p:spPr>
          <a:xfrm>
            <a:off x="7124575" y="4827208"/>
            <a:ext cx="2935997"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los estilos de texto del patrón</a:t>
            </a:r>
          </a:p>
        </p:txBody>
      </p:sp>
      <p:cxnSp>
        <p:nvCxnSpPr>
          <p:cNvPr id="19" name="Straight Connector 18"/>
          <p:cNvCxnSpPr/>
          <p:nvPr/>
        </p:nvCxnSpPr>
        <p:spPr>
          <a:xfrm>
            <a:off x="3726142"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a:off x="6962227"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3AF29500-69E8-48B4-AC90-62A922FFC44D}" type="datetime1">
              <a:rPr lang="es-AR" altLang="en-US" smtClean="0"/>
              <a:t>20/10/2025</a:t>
            </a:fld>
            <a:endParaRPr lang="en-US" altLang="en-US"/>
          </a:p>
        </p:txBody>
      </p:sp>
      <p:sp>
        <p:nvSpPr>
          <p:cNvPr id="4" name="Footer Placeholder 4"/>
          <p:cNvSpPr>
            <a:spLocks noGrp="1"/>
          </p:cNvSpPr>
          <p:nvPr>
            <p:ph type="ftr" sz="quarter" idx="11"/>
          </p:nvPr>
        </p:nvSpPr>
        <p:spPr/>
        <p:txBody>
          <a:bodyPr/>
          <a:lstStyle/>
          <a:p>
            <a:endParaRPr lang="en-US" altLang="en-US"/>
          </a:p>
        </p:txBody>
      </p:sp>
      <p:sp>
        <p:nvSpPr>
          <p:cNvPr id="6" name="Slide Number Placeholder 5"/>
          <p:cNvSpPr>
            <a:spLocks noGrp="1"/>
          </p:cNvSpPr>
          <p:nvPr>
            <p:ph type="sldNum" sz="quarter" idx="12"/>
          </p:nvPr>
        </p:nvSpPr>
        <p:spPr/>
        <p:txBody>
          <a:bodyPr/>
          <a:lstStyle/>
          <a:p>
            <a:fld id="{838EA95E-E744-4AF5-A448-4246FBF88E97}" type="slidenum">
              <a:rPr lang="en-US" altLang="en-US" smtClean="0"/>
              <a:pPr/>
              <a:t>‹Nº›</a:t>
            </a:fld>
            <a:endParaRPr lang="en-US" altLang="en-US"/>
          </a:p>
        </p:txBody>
      </p:sp>
    </p:spTree>
    <p:extLst>
      <p:ext uri="{BB962C8B-B14F-4D97-AF65-F5344CB8AC3E}">
        <p14:creationId xmlns:p14="http://schemas.microsoft.com/office/powerpoint/2010/main" val="321300294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Vertical Text Placeholder 2"/>
          <p:cNvSpPr>
            <a:spLocks noGrp="1"/>
          </p:cNvSpPr>
          <p:nvPr>
            <p:ph type="body" orient="vert" idx="1"/>
          </p:nvPr>
        </p:nvSpPr>
        <p:spPr/>
        <p:txBody>
          <a:bodyPr vert="eaVert" anchor="t" anchorCtr="0"/>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p>
            <a:fld id="{86A7F254-F5A7-4ADD-81B7-CE1EF28FF270}" type="datetime1">
              <a:rPr lang="es-AR" altLang="en-US" smtClean="0"/>
              <a:t>20/10/2025</a:t>
            </a:fld>
            <a:endParaRPr lang="en-US" altLang="en-US"/>
          </a:p>
        </p:txBody>
      </p:sp>
      <p:sp>
        <p:nvSpPr>
          <p:cNvPr id="5" name="Footer Placeholder 4"/>
          <p:cNvSpPr>
            <a:spLocks noGrp="1"/>
          </p:cNvSpPr>
          <p:nvPr>
            <p:ph type="ftr" sz="quarter" idx="11"/>
          </p:nvPr>
        </p:nvSpPr>
        <p:spPr/>
        <p:txBody>
          <a:bodyPr/>
          <a:lstStyle/>
          <a:p>
            <a:endParaRPr lang="en-US" altLang="en-US"/>
          </a:p>
        </p:txBody>
      </p:sp>
      <p:sp>
        <p:nvSpPr>
          <p:cNvPr id="6" name="Slide Number Placeholder 5"/>
          <p:cNvSpPr>
            <a:spLocks noGrp="1"/>
          </p:cNvSpPr>
          <p:nvPr>
            <p:ph type="sldNum" sz="quarter" idx="12"/>
          </p:nvPr>
        </p:nvSpPr>
        <p:spPr/>
        <p:txBody>
          <a:bodyPr/>
          <a:lstStyle/>
          <a:p>
            <a:fld id="{1396E446-6655-4FB0-9799-8677A254F217}" type="slidenum">
              <a:rPr lang="en-US" altLang="en-US" smtClean="0"/>
              <a:pPr/>
              <a:t>‹Nº›</a:t>
            </a:fld>
            <a:endParaRPr lang="en-US" altLang="en-US"/>
          </a:p>
        </p:txBody>
      </p:sp>
    </p:spTree>
    <p:extLst>
      <p:ext uri="{BB962C8B-B14F-4D97-AF65-F5344CB8AC3E}">
        <p14:creationId xmlns:p14="http://schemas.microsoft.com/office/powerpoint/2010/main" val="590414751"/>
      </p:ext>
    </p:extLst>
  </p:cSld>
  <p:clrMapOvr>
    <a:masterClrMapping/>
  </p:clrMapOvr>
  <p:transition spd="med"/>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304212" y="430213"/>
            <a:ext cx="1752601" cy="5826125"/>
          </a:xfrm>
        </p:spPr>
        <p:txBody>
          <a:bodyPr vert="eaVert" anchor="b" anchorCtr="0"/>
          <a:lstStyle/>
          <a:p>
            <a:r>
              <a:rPr lang="es-ES"/>
              <a:t>Haga clic para modificar el estilo de título del patrón</a:t>
            </a:r>
            <a:endParaRPr lang="en-US" dirty="0"/>
          </a:p>
        </p:txBody>
      </p:sp>
      <p:sp>
        <p:nvSpPr>
          <p:cNvPr id="3" name="Vertical Text Placeholder 2"/>
          <p:cNvSpPr>
            <a:spLocks noGrp="1"/>
          </p:cNvSpPr>
          <p:nvPr>
            <p:ph type="body" orient="vert" idx="1"/>
          </p:nvPr>
        </p:nvSpPr>
        <p:spPr>
          <a:xfrm>
            <a:off x="652463" y="887414"/>
            <a:ext cx="7423149" cy="5368924"/>
          </a:xfrm>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p>
            <a:fld id="{99D8BC21-CE3C-45AB-980C-B3697FDD6AF1}" type="datetime1">
              <a:rPr lang="es-AR" altLang="en-US" smtClean="0"/>
              <a:t>20/10/2025</a:t>
            </a:fld>
            <a:endParaRPr lang="en-US" altLang="en-US"/>
          </a:p>
        </p:txBody>
      </p:sp>
      <p:sp>
        <p:nvSpPr>
          <p:cNvPr id="5" name="Footer Placeholder 4"/>
          <p:cNvSpPr>
            <a:spLocks noGrp="1"/>
          </p:cNvSpPr>
          <p:nvPr>
            <p:ph type="ftr" sz="quarter" idx="11"/>
          </p:nvPr>
        </p:nvSpPr>
        <p:spPr/>
        <p:txBody>
          <a:bodyPr/>
          <a:lstStyle/>
          <a:p>
            <a:endParaRPr lang="en-US" altLang="en-US"/>
          </a:p>
        </p:txBody>
      </p:sp>
      <p:sp>
        <p:nvSpPr>
          <p:cNvPr id="6" name="Slide Number Placeholder 5"/>
          <p:cNvSpPr>
            <a:spLocks noGrp="1"/>
          </p:cNvSpPr>
          <p:nvPr>
            <p:ph type="sldNum" sz="quarter" idx="12"/>
          </p:nvPr>
        </p:nvSpPr>
        <p:spPr/>
        <p:txBody>
          <a:bodyPr/>
          <a:lstStyle/>
          <a:p>
            <a:fld id="{CA5CB6BB-4607-40FE-BCCC-E0E5502C43F5}" type="slidenum">
              <a:rPr lang="en-US" altLang="en-US" smtClean="0"/>
              <a:pPr/>
              <a:t>‹Nº›</a:t>
            </a:fld>
            <a:endParaRPr lang="en-US" altLang="en-US"/>
          </a:p>
        </p:txBody>
      </p:sp>
    </p:spTree>
    <p:extLst>
      <p:ext uri="{BB962C8B-B14F-4D97-AF65-F5344CB8AC3E}">
        <p14:creationId xmlns:p14="http://schemas.microsoft.com/office/powerpoint/2010/main" val="3574687068"/>
      </p:ext>
    </p:extLst>
  </p:cSld>
  <p:clrMapOvr>
    <a:masterClrMapping/>
  </p:clrMapOvr>
  <p:transition spd="med"/>
</p:sldLayout>
</file>

<file path=ppt/slideLayouts/slideLayout18.xml><?xml version="1.0" encoding="utf-8"?>
<p:sldLayout xmlns:a="http://schemas.openxmlformats.org/drawingml/2006/main" xmlns:r="http://schemas.openxmlformats.org/officeDocument/2006/relationships" xmlns:p="http://schemas.openxmlformats.org/presentationml/2006/main" type="tbl">
  <p:cSld name="Título y tabla">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24D7A26-4CD3-49C3-B5F3-FC3CA3481128}"/>
              </a:ext>
            </a:extLst>
          </p:cNvPr>
          <p:cNvSpPr>
            <a:spLocks noGrp="1"/>
          </p:cNvSpPr>
          <p:nvPr>
            <p:ph type="title"/>
          </p:nvPr>
        </p:nvSpPr>
        <p:spPr>
          <a:xfrm>
            <a:off x="609600" y="274638"/>
            <a:ext cx="10972800" cy="1143000"/>
          </a:xfrm>
        </p:spPr>
        <p:txBody>
          <a:bodyPr/>
          <a:lstStyle/>
          <a:p>
            <a:r>
              <a:rPr lang="es-ES"/>
              <a:t>Haga clic para modificar el estilo de título del patrón</a:t>
            </a:r>
            <a:endParaRPr lang="en-US"/>
          </a:p>
        </p:txBody>
      </p:sp>
      <p:sp>
        <p:nvSpPr>
          <p:cNvPr id="3" name="Marcador de tabla 2">
            <a:extLst>
              <a:ext uri="{FF2B5EF4-FFF2-40B4-BE49-F238E27FC236}">
                <a16:creationId xmlns:a16="http://schemas.microsoft.com/office/drawing/2014/main" id="{84212313-7753-4778-8CA5-70CE0DF45D9A}"/>
              </a:ext>
            </a:extLst>
          </p:cNvPr>
          <p:cNvSpPr>
            <a:spLocks noGrp="1"/>
          </p:cNvSpPr>
          <p:nvPr>
            <p:ph type="tbl" idx="1"/>
          </p:nvPr>
        </p:nvSpPr>
        <p:spPr>
          <a:xfrm>
            <a:off x="609600" y="1600200"/>
            <a:ext cx="10972800" cy="4495800"/>
          </a:xfrm>
        </p:spPr>
        <p:txBody>
          <a:bodyPr/>
          <a:lstStyle/>
          <a:p>
            <a:endParaRPr lang="en-US"/>
          </a:p>
        </p:txBody>
      </p:sp>
      <p:sp>
        <p:nvSpPr>
          <p:cNvPr id="4" name="Marcador de fecha 3">
            <a:extLst>
              <a:ext uri="{FF2B5EF4-FFF2-40B4-BE49-F238E27FC236}">
                <a16:creationId xmlns:a16="http://schemas.microsoft.com/office/drawing/2014/main" id="{E13A77E4-97B9-4E10-BFC7-44012B7CDC8C}"/>
              </a:ext>
            </a:extLst>
          </p:cNvPr>
          <p:cNvSpPr>
            <a:spLocks noGrp="1"/>
          </p:cNvSpPr>
          <p:nvPr>
            <p:ph type="dt" sz="half" idx="10"/>
          </p:nvPr>
        </p:nvSpPr>
        <p:spPr>
          <a:xfrm>
            <a:off x="609600" y="6248400"/>
            <a:ext cx="2844800" cy="457200"/>
          </a:xfrm>
        </p:spPr>
        <p:txBody>
          <a:bodyPr/>
          <a:lstStyle>
            <a:lvl1pPr>
              <a:defRPr/>
            </a:lvl1pPr>
          </a:lstStyle>
          <a:p>
            <a:fld id="{C0FA3C67-B0E8-4096-AD15-068165E34944}" type="datetime1">
              <a:rPr lang="es-AR" altLang="en-US" smtClean="0"/>
              <a:t>20/10/2025</a:t>
            </a:fld>
            <a:endParaRPr lang="en-US" altLang="en-US"/>
          </a:p>
        </p:txBody>
      </p:sp>
      <p:sp>
        <p:nvSpPr>
          <p:cNvPr id="5" name="Marcador de pie de página 4">
            <a:extLst>
              <a:ext uri="{FF2B5EF4-FFF2-40B4-BE49-F238E27FC236}">
                <a16:creationId xmlns:a16="http://schemas.microsoft.com/office/drawing/2014/main" id="{678124BE-2B8D-4FA3-9B87-A968853C8D56}"/>
              </a:ext>
            </a:extLst>
          </p:cNvPr>
          <p:cNvSpPr>
            <a:spLocks noGrp="1"/>
          </p:cNvSpPr>
          <p:nvPr>
            <p:ph type="ftr" sz="quarter" idx="11"/>
          </p:nvPr>
        </p:nvSpPr>
        <p:spPr>
          <a:xfrm>
            <a:off x="4165600" y="6248400"/>
            <a:ext cx="3860800" cy="457200"/>
          </a:xfrm>
        </p:spPr>
        <p:txBody>
          <a:bodyPr/>
          <a:lstStyle>
            <a:lvl1pPr>
              <a:defRPr/>
            </a:lvl1pPr>
          </a:lstStyle>
          <a:p>
            <a:endParaRPr lang="en-US" altLang="en-US"/>
          </a:p>
        </p:txBody>
      </p:sp>
      <p:sp>
        <p:nvSpPr>
          <p:cNvPr id="6" name="Marcador de número de diapositiva 5">
            <a:extLst>
              <a:ext uri="{FF2B5EF4-FFF2-40B4-BE49-F238E27FC236}">
                <a16:creationId xmlns:a16="http://schemas.microsoft.com/office/drawing/2014/main" id="{CF5BFCF4-3CCA-4824-951D-93B09FCC1E97}"/>
              </a:ext>
            </a:extLst>
          </p:cNvPr>
          <p:cNvSpPr>
            <a:spLocks noGrp="1"/>
          </p:cNvSpPr>
          <p:nvPr>
            <p:ph type="sldNum" sz="quarter" idx="12"/>
          </p:nvPr>
        </p:nvSpPr>
        <p:spPr>
          <a:xfrm>
            <a:off x="8737600" y="6248400"/>
            <a:ext cx="2844800" cy="457200"/>
          </a:xfrm>
        </p:spPr>
        <p:txBody>
          <a:bodyPr/>
          <a:lstStyle>
            <a:lvl1pPr>
              <a:defRPr/>
            </a:lvl1pPr>
          </a:lstStyle>
          <a:p>
            <a:fld id="{240F6A36-2530-478C-BA66-68C9FED1656A}" type="slidenum">
              <a:rPr lang="en-US" altLang="en-US"/>
              <a:pPr/>
              <a:t>‹Nº›</a:t>
            </a:fld>
            <a:endParaRPr lang="en-US" altLang="en-US"/>
          </a:p>
        </p:txBody>
      </p:sp>
    </p:spTree>
    <p:extLst>
      <p:ext uri="{BB962C8B-B14F-4D97-AF65-F5344CB8AC3E}">
        <p14:creationId xmlns:p14="http://schemas.microsoft.com/office/powerpoint/2010/main" val="1863060204"/>
      </p:ext>
    </p:extLst>
  </p:cSld>
  <p:clrMapOvr>
    <a:masterClrMapping/>
  </p:clrMapOvr>
  <p:transition spd="med"/>
</p:sldLayout>
</file>

<file path=ppt/slideLayouts/slideLayout1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A6E3DE-2298-BEB1-95A8-10D49EC3F609}"/>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s-AR"/>
          </a:p>
        </p:txBody>
      </p:sp>
      <p:sp>
        <p:nvSpPr>
          <p:cNvPr id="3" name="Subtitle 2">
            <a:extLst>
              <a:ext uri="{FF2B5EF4-FFF2-40B4-BE49-F238E27FC236}">
                <a16:creationId xmlns:a16="http://schemas.microsoft.com/office/drawing/2014/main" id="{2292AA69-9665-2BC3-95D9-D6874BBF289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s-AR"/>
          </a:p>
        </p:txBody>
      </p:sp>
      <p:sp>
        <p:nvSpPr>
          <p:cNvPr id="4" name="Date Placeholder 3">
            <a:extLst>
              <a:ext uri="{FF2B5EF4-FFF2-40B4-BE49-F238E27FC236}">
                <a16:creationId xmlns:a16="http://schemas.microsoft.com/office/drawing/2014/main" id="{74CA43CC-CD33-9EE5-5E81-C95165ED53D5}"/>
              </a:ext>
            </a:extLst>
          </p:cNvPr>
          <p:cNvSpPr>
            <a:spLocks noGrp="1"/>
          </p:cNvSpPr>
          <p:nvPr>
            <p:ph type="dt" sz="half" idx="10"/>
          </p:nvPr>
        </p:nvSpPr>
        <p:spPr/>
        <p:txBody>
          <a:bodyPr/>
          <a:lstStyle/>
          <a:p>
            <a:fld id="{1191C6B5-C5E9-4DFA-B178-60DB6336C7EA}" type="datetime1">
              <a:rPr lang="es-AR" smtClean="0"/>
              <a:t>20/10/2025</a:t>
            </a:fld>
            <a:endParaRPr lang="es-AR"/>
          </a:p>
        </p:txBody>
      </p:sp>
      <p:sp>
        <p:nvSpPr>
          <p:cNvPr id="5" name="Footer Placeholder 4">
            <a:extLst>
              <a:ext uri="{FF2B5EF4-FFF2-40B4-BE49-F238E27FC236}">
                <a16:creationId xmlns:a16="http://schemas.microsoft.com/office/drawing/2014/main" id="{46F5B9AC-FA99-7D05-DC81-3DF2221BB48C}"/>
              </a:ext>
            </a:extLst>
          </p:cNvPr>
          <p:cNvSpPr>
            <a:spLocks noGrp="1"/>
          </p:cNvSpPr>
          <p:nvPr>
            <p:ph type="ftr" sz="quarter" idx="11"/>
          </p:nvPr>
        </p:nvSpPr>
        <p:spPr/>
        <p:txBody>
          <a:bodyPr/>
          <a:lstStyle/>
          <a:p>
            <a:endParaRPr lang="es-AR"/>
          </a:p>
        </p:txBody>
      </p:sp>
      <p:sp>
        <p:nvSpPr>
          <p:cNvPr id="6" name="Slide Number Placeholder 5">
            <a:extLst>
              <a:ext uri="{FF2B5EF4-FFF2-40B4-BE49-F238E27FC236}">
                <a16:creationId xmlns:a16="http://schemas.microsoft.com/office/drawing/2014/main" id="{F37EA249-B6D2-B9D4-DD41-5ADB7836693E}"/>
              </a:ext>
            </a:extLst>
          </p:cNvPr>
          <p:cNvSpPr>
            <a:spLocks noGrp="1"/>
          </p:cNvSpPr>
          <p:nvPr>
            <p:ph type="sldNum" sz="quarter" idx="12"/>
          </p:nvPr>
        </p:nvSpPr>
        <p:spPr/>
        <p:txBody>
          <a:bodyPr/>
          <a:lstStyle/>
          <a:p>
            <a:fld id="{5243EC6A-75E7-4DF3-BF9E-7051EF406B26}" type="slidenum">
              <a:rPr lang="es-AR" smtClean="0"/>
              <a:t>‹Nº›</a:t>
            </a:fld>
            <a:endParaRPr lang="es-AR"/>
          </a:p>
        </p:txBody>
      </p:sp>
    </p:spTree>
    <p:extLst>
      <p:ext uri="{BB962C8B-B14F-4D97-AF65-F5344CB8AC3E}">
        <p14:creationId xmlns:p14="http://schemas.microsoft.com/office/powerpoint/2010/main" val="129087197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Content Placeholder 2"/>
          <p:cNvSpPr>
            <a:spLocks noGrp="1"/>
          </p:cNvSpPr>
          <p:nvPr>
            <p:ph idx="1"/>
          </p:nvPr>
        </p:nvSpPr>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7" name="Date Placeholder 3"/>
          <p:cNvSpPr>
            <a:spLocks noGrp="1"/>
          </p:cNvSpPr>
          <p:nvPr>
            <p:ph type="dt" sz="half" idx="10"/>
          </p:nvPr>
        </p:nvSpPr>
        <p:spPr/>
        <p:txBody>
          <a:bodyPr/>
          <a:lstStyle/>
          <a:p>
            <a:fld id="{D8792399-5C05-49C8-AE98-FF708591CEE6}" type="datetime1">
              <a:rPr lang="es-AR" altLang="en-US" smtClean="0"/>
              <a:t>20/10/2025</a:t>
            </a:fld>
            <a:endParaRPr lang="en-US" altLang="en-US"/>
          </a:p>
        </p:txBody>
      </p:sp>
      <p:sp>
        <p:nvSpPr>
          <p:cNvPr id="5" name="Footer Placeholder 4"/>
          <p:cNvSpPr>
            <a:spLocks noGrp="1"/>
          </p:cNvSpPr>
          <p:nvPr>
            <p:ph type="ftr" sz="quarter" idx="11"/>
          </p:nvPr>
        </p:nvSpPr>
        <p:spPr/>
        <p:txBody>
          <a:bodyPr/>
          <a:lstStyle/>
          <a:p>
            <a:endParaRPr lang="en-US" altLang="en-US"/>
          </a:p>
        </p:txBody>
      </p:sp>
      <p:sp>
        <p:nvSpPr>
          <p:cNvPr id="6" name="Slide Number Placeholder 5"/>
          <p:cNvSpPr>
            <a:spLocks noGrp="1"/>
          </p:cNvSpPr>
          <p:nvPr>
            <p:ph type="sldNum" sz="quarter" idx="12"/>
          </p:nvPr>
        </p:nvSpPr>
        <p:spPr/>
        <p:txBody>
          <a:bodyPr/>
          <a:lstStyle/>
          <a:p>
            <a:fld id="{ECFEF7C9-08BC-4A4A-A41B-4F69AE05E3DF}" type="slidenum">
              <a:rPr lang="en-US" altLang="en-US" smtClean="0"/>
              <a:pPr/>
              <a:t>‹Nº›</a:t>
            </a:fld>
            <a:endParaRPr lang="en-US" altLang="en-US"/>
          </a:p>
        </p:txBody>
      </p:sp>
    </p:spTree>
    <p:extLst>
      <p:ext uri="{BB962C8B-B14F-4D97-AF65-F5344CB8AC3E}">
        <p14:creationId xmlns:p14="http://schemas.microsoft.com/office/powerpoint/2010/main" val="1750481097"/>
      </p:ext>
    </p:extLst>
  </p:cSld>
  <p:clrMapOvr>
    <a:masterClrMapping/>
  </p:clrMapOvr>
  <p:transition spd="med"/>
</p:sldLayout>
</file>

<file path=ppt/slideLayouts/slideLayout2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106146-8C56-C392-64D2-A3CFA55D4C3E}"/>
              </a:ext>
            </a:extLst>
          </p:cNvPr>
          <p:cNvSpPr>
            <a:spLocks noGrp="1"/>
          </p:cNvSpPr>
          <p:nvPr>
            <p:ph type="title"/>
          </p:nvPr>
        </p:nvSpPr>
        <p:spPr/>
        <p:txBody>
          <a:bodyPr/>
          <a:lstStyle/>
          <a:p>
            <a:r>
              <a:rPr lang="en-US"/>
              <a:t>Click to edit Master title style</a:t>
            </a:r>
            <a:endParaRPr lang="es-AR"/>
          </a:p>
        </p:txBody>
      </p:sp>
      <p:sp>
        <p:nvSpPr>
          <p:cNvPr id="3" name="Content Placeholder 2">
            <a:extLst>
              <a:ext uri="{FF2B5EF4-FFF2-40B4-BE49-F238E27FC236}">
                <a16:creationId xmlns:a16="http://schemas.microsoft.com/office/drawing/2014/main" id="{46FF051E-9B89-329D-62D5-4B0862508F1E}"/>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s-AR"/>
          </a:p>
        </p:txBody>
      </p:sp>
      <p:sp>
        <p:nvSpPr>
          <p:cNvPr id="4" name="Date Placeholder 3">
            <a:extLst>
              <a:ext uri="{FF2B5EF4-FFF2-40B4-BE49-F238E27FC236}">
                <a16:creationId xmlns:a16="http://schemas.microsoft.com/office/drawing/2014/main" id="{0D994F37-16D1-54F3-306D-F5FDFFEB9104}"/>
              </a:ext>
            </a:extLst>
          </p:cNvPr>
          <p:cNvSpPr>
            <a:spLocks noGrp="1"/>
          </p:cNvSpPr>
          <p:nvPr>
            <p:ph type="dt" sz="half" idx="10"/>
          </p:nvPr>
        </p:nvSpPr>
        <p:spPr/>
        <p:txBody>
          <a:bodyPr/>
          <a:lstStyle/>
          <a:p>
            <a:fld id="{02FB0776-0936-4B6F-8335-18933BD6F563}" type="datetime1">
              <a:rPr lang="es-AR" smtClean="0"/>
              <a:t>20/10/2025</a:t>
            </a:fld>
            <a:endParaRPr lang="es-AR"/>
          </a:p>
        </p:txBody>
      </p:sp>
      <p:sp>
        <p:nvSpPr>
          <p:cNvPr id="5" name="Footer Placeholder 4">
            <a:extLst>
              <a:ext uri="{FF2B5EF4-FFF2-40B4-BE49-F238E27FC236}">
                <a16:creationId xmlns:a16="http://schemas.microsoft.com/office/drawing/2014/main" id="{856231B1-17FA-24A7-3E93-02EF266AD126}"/>
              </a:ext>
            </a:extLst>
          </p:cNvPr>
          <p:cNvSpPr>
            <a:spLocks noGrp="1"/>
          </p:cNvSpPr>
          <p:nvPr>
            <p:ph type="ftr" sz="quarter" idx="11"/>
          </p:nvPr>
        </p:nvSpPr>
        <p:spPr/>
        <p:txBody>
          <a:bodyPr/>
          <a:lstStyle/>
          <a:p>
            <a:endParaRPr lang="es-AR"/>
          </a:p>
        </p:txBody>
      </p:sp>
      <p:sp>
        <p:nvSpPr>
          <p:cNvPr id="6" name="Slide Number Placeholder 5">
            <a:extLst>
              <a:ext uri="{FF2B5EF4-FFF2-40B4-BE49-F238E27FC236}">
                <a16:creationId xmlns:a16="http://schemas.microsoft.com/office/drawing/2014/main" id="{3AC563D2-2613-59E6-EFF4-688A2502837F}"/>
              </a:ext>
            </a:extLst>
          </p:cNvPr>
          <p:cNvSpPr>
            <a:spLocks noGrp="1"/>
          </p:cNvSpPr>
          <p:nvPr>
            <p:ph type="sldNum" sz="quarter" idx="12"/>
          </p:nvPr>
        </p:nvSpPr>
        <p:spPr/>
        <p:txBody>
          <a:bodyPr/>
          <a:lstStyle/>
          <a:p>
            <a:fld id="{5243EC6A-75E7-4DF3-BF9E-7051EF406B26}" type="slidenum">
              <a:rPr lang="es-AR" smtClean="0"/>
              <a:t>‹Nº›</a:t>
            </a:fld>
            <a:endParaRPr lang="es-AR"/>
          </a:p>
        </p:txBody>
      </p:sp>
    </p:spTree>
    <p:extLst>
      <p:ext uri="{BB962C8B-B14F-4D97-AF65-F5344CB8AC3E}">
        <p14:creationId xmlns:p14="http://schemas.microsoft.com/office/powerpoint/2010/main" val="178291627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A24453-2A29-B5E7-B3C2-87397356A824}"/>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s-AR"/>
          </a:p>
        </p:txBody>
      </p:sp>
      <p:sp>
        <p:nvSpPr>
          <p:cNvPr id="3" name="Text Placeholder 2">
            <a:extLst>
              <a:ext uri="{FF2B5EF4-FFF2-40B4-BE49-F238E27FC236}">
                <a16:creationId xmlns:a16="http://schemas.microsoft.com/office/drawing/2014/main" id="{1D9498DA-341D-2EFF-72DD-462C1B220D98}"/>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B885907-D437-2632-392A-CDC1234605ED}"/>
              </a:ext>
            </a:extLst>
          </p:cNvPr>
          <p:cNvSpPr>
            <a:spLocks noGrp="1"/>
          </p:cNvSpPr>
          <p:nvPr>
            <p:ph type="dt" sz="half" idx="10"/>
          </p:nvPr>
        </p:nvSpPr>
        <p:spPr/>
        <p:txBody>
          <a:bodyPr/>
          <a:lstStyle/>
          <a:p>
            <a:fld id="{459DFBDB-98AD-440B-8002-B7C8911D7C67}" type="datetime1">
              <a:rPr lang="es-AR" smtClean="0"/>
              <a:t>20/10/2025</a:t>
            </a:fld>
            <a:endParaRPr lang="es-AR"/>
          </a:p>
        </p:txBody>
      </p:sp>
      <p:sp>
        <p:nvSpPr>
          <p:cNvPr id="5" name="Footer Placeholder 4">
            <a:extLst>
              <a:ext uri="{FF2B5EF4-FFF2-40B4-BE49-F238E27FC236}">
                <a16:creationId xmlns:a16="http://schemas.microsoft.com/office/drawing/2014/main" id="{7F9EDD5B-2DCC-8135-2C0D-68EB93D2967E}"/>
              </a:ext>
            </a:extLst>
          </p:cNvPr>
          <p:cNvSpPr>
            <a:spLocks noGrp="1"/>
          </p:cNvSpPr>
          <p:nvPr>
            <p:ph type="ftr" sz="quarter" idx="11"/>
          </p:nvPr>
        </p:nvSpPr>
        <p:spPr/>
        <p:txBody>
          <a:bodyPr/>
          <a:lstStyle/>
          <a:p>
            <a:endParaRPr lang="es-AR"/>
          </a:p>
        </p:txBody>
      </p:sp>
      <p:sp>
        <p:nvSpPr>
          <p:cNvPr id="6" name="Slide Number Placeholder 5">
            <a:extLst>
              <a:ext uri="{FF2B5EF4-FFF2-40B4-BE49-F238E27FC236}">
                <a16:creationId xmlns:a16="http://schemas.microsoft.com/office/drawing/2014/main" id="{716D9A7A-B8B6-7889-D258-70D66435F879}"/>
              </a:ext>
            </a:extLst>
          </p:cNvPr>
          <p:cNvSpPr>
            <a:spLocks noGrp="1"/>
          </p:cNvSpPr>
          <p:nvPr>
            <p:ph type="sldNum" sz="quarter" idx="12"/>
          </p:nvPr>
        </p:nvSpPr>
        <p:spPr/>
        <p:txBody>
          <a:bodyPr/>
          <a:lstStyle/>
          <a:p>
            <a:fld id="{5243EC6A-75E7-4DF3-BF9E-7051EF406B26}" type="slidenum">
              <a:rPr lang="es-AR" smtClean="0"/>
              <a:t>‹Nº›</a:t>
            </a:fld>
            <a:endParaRPr lang="es-AR"/>
          </a:p>
        </p:txBody>
      </p:sp>
    </p:spTree>
    <p:extLst>
      <p:ext uri="{BB962C8B-B14F-4D97-AF65-F5344CB8AC3E}">
        <p14:creationId xmlns:p14="http://schemas.microsoft.com/office/powerpoint/2010/main" val="30321717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7DC58E-C826-BC4A-61CF-08C8F4167939}"/>
              </a:ext>
            </a:extLst>
          </p:cNvPr>
          <p:cNvSpPr>
            <a:spLocks noGrp="1"/>
          </p:cNvSpPr>
          <p:nvPr>
            <p:ph type="title"/>
          </p:nvPr>
        </p:nvSpPr>
        <p:spPr/>
        <p:txBody>
          <a:bodyPr/>
          <a:lstStyle/>
          <a:p>
            <a:r>
              <a:rPr lang="en-US"/>
              <a:t>Click to edit Master title style</a:t>
            </a:r>
            <a:endParaRPr lang="es-AR"/>
          </a:p>
        </p:txBody>
      </p:sp>
      <p:sp>
        <p:nvSpPr>
          <p:cNvPr id="3" name="Content Placeholder 2">
            <a:extLst>
              <a:ext uri="{FF2B5EF4-FFF2-40B4-BE49-F238E27FC236}">
                <a16:creationId xmlns:a16="http://schemas.microsoft.com/office/drawing/2014/main" id="{CADC5CE5-7B56-80EE-DDD7-C9EB2DC29CAC}"/>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s-AR"/>
          </a:p>
        </p:txBody>
      </p:sp>
      <p:sp>
        <p:nvSpPr>
          <p:cNvPr id="4" name="Content Placeholder 3">
            <a:extLst>
              <a:ext uri="{FF2B5EF4-FFF2-40B4-BE49-F238E27FC236}">
                <a16:creationId xmlns:a16="http://schemas.microsoft.com/office/drawing/2014/main" id="{66E517B4-9666-B72E-9A14-8D8F4163A445}"/>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s-AR"/>
          </a:p>
        </p:txBody>
      </p:sp>
      <p:sp>
        <p:nvSpPr>
          <p:cNvPr id="5" name="Date Placeholder 4">
            <a:extLst>
              <a:ext uri="{FF2B5EF4-FFF2-40B4-BE49-F238E27FC236}">
                <a16:creationId xmlns:a16="http://schemas.microsoft.com/office/drawing/2014/main" id="{354DFC4E-8DED-A3B6-AECE-9BDA2613DFFB}"/>
              </a:ext>
            </a:extLst>
          </p:cNvPr>
          <p:cNvSpPr>
            <a:spLocks noGrp="1"/>
          </p:cNvSpPr>
          <p:nvPr>
            <p:ph type="dt" sz="half" idx="10"/>
          </p:nvPr>
        </p:nvSpPr>
        <p:spPr/>
        <p:txBody>
          <a:bodyPr/>
          <a:lstStyle/>
          <a:p>
            <a:fld id="{F46701C0-6B83-4FD3-A9FC-36681169FECA}" type="datetime1">
              <a:rPr lang="es-AR" smtClean="0"/>
              <a:t>20/10/2025</a:t>
            </a:fld>
            <a:endParaRPr lang="es-AR"/>
          </a:p>
        </p:txBody>
      </p:sp>
      <p:sp>
        <p:nvSpPr>
          <p:cNvPr id="6" name="Footer Placeholder 5">
            <a:extLst>
              <a:ext uri="{FF2B5EF4-FFF2-40B4-BE49-F238E27FC236}">
                <a16:creationId xmlns:a16="http://schemas.microsoft.com/office/drawing/2014/main" id="{C24C3EA2-2494-D57F-074C-BCC793972D46}"/>
              </a:ext>
            </a:extLst>
          </p:cNvPr>
          <p:cNvSpPr>
            <a:spLocks noGrp="1"/>
          </p:cNvSpPr>
          <p:nvPr>
            <p:ph type="ftr" sz="quarter" idx="11"/>
          </p:nvPr>
        </p:nvSpPr>
        <p:spPr/>
        <p:txBody>
          <a:bodyPr/>
          <a:lstStyle/>
          <a:p>
            <a:endParaRPr lang="es-AR"/>
          </a:p>
        </p:txBody>
      </p:sp>
      <p:sp>
        <p:nvSpPr>
          <p:cNvPr id="7" name="Slide Number Placeholder 6">
            <a:extLst>
              <a:ext uri="{FF2B5EF4-FFF2-40B4-BE49-F238E27FC236}">
                <a16:creationId xmlns:a16="http://schemas.microsoft.com/office/drawing/2014/main" id="{A511A1F1-D84A-81C2-64A9-C6320AF513BD}"/>
              </a:ext>
            </a:extLst>
          </p:cNvPr>
          <p:cNvSpPr>
            <a:spLocks noGrp="1"/>
          </p:cNvSpPr>
          <p:nvPr>
            <p:ph type="sldNum" sz="quarter" idx="12"/>
          </p:nvPr>
        </p:nvSpPr>
        <p:spPr/>
        <p:txBody>
          <a:bodyPr/>
          <a:lstStyle/>
          <a:p>
            <a:fld id="{5243EC6A-75E7-4DF3-BF9E-7051EF406B26}" type="slidenum">
              <a:rPr lang="es-AR" smtClean="0"/>
              <a:t>‹Nº›</a:t>
            </a:fld>
            <a:endParaRPr lang="es-AR"/>
          </a:p>
        </p:txBody>
      </p:sp>
    </p:spTree>
    <p:extLst>
      <p:ext uri="{BB962C8B-B14F-4D97-AF65-F5344CB8AC3E}">
        <p14:creationId xmlns:p14="http://schemas.microsoft.com/office/powerpoint/2010/main" val="327679713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068160-066B-1480-85EC-9CA7CDB6EDF5}"/>
              </a:ext>
            </a:extLst>
          </p:cNvPr>
          <p:cNvSpPr>
            <a:spLocks noGrp="1"/>
          </p:cNvSpPr>
          <p:nvPr>
            <p:ph type="title"/>
          </p:nvPr>
        </p:nvSpPr>
        <p:spPr>
          <a:xfrm>
            <a:off x="839788" y="365125"/>
            <a:ext cx="10515600" cy="1325563"/>
          </a:xfrm>
        </p:spPr>
        <p:txBody>
          <a:bodyPr/>
          <a:lstStyle/>
          <a:p>
            <a:r>
              <a:rPr lang="en-US"/>
              <a:t>Click to edit Master title style</a:t>
            </a:r>
            <a:endParaRPr lang="es-AR"/>
          </a:p>
        </p:txBody>
      </p:sp>
      <p:sp>
        <p:nvSpPr>
          <p:cNvPr id="3" name="Text Placeholder 2">
            <a:extLst>
              <a:ext uri="{FF2B5EF4-FFF2-40B4-BE49-F238E27FC236}">
                <a16:creationId xmlns:a16="http://schemas.microsoft.com/office/drawing/2014/main" id="{3C725C1F-E90A-100B-C04F-9B6FA69EBF3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0D3FD56F-D386-95E8-94E4-9D76279A8D65}"/>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s-AR"/>
          </a:p>
        </p:txBody>
      </p:sp>
      <p:sp>
        <p:nvSpPr>
          <p:cNvPr id="5" name="Text Placeholder 4">
            <a:extLst>
              <a:ext uri="{FF2B5EF4-FFF2-40B4-BE49-F238E27FC236}">
                <a16:creationId xmlns:a16="http://schemas.microsoft.com/office/drawing/2014/main" id="{FE1B9962-DC26-04BC-06DE-21C80883940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D0D20D3A-C19D-1509-64E0-02ADCC69641B}"/>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s-AR"/>
          </a:p>
        </p:txBody>
      </p:sp>
      <p:sp>
        <p:nvSpPr>
          <p:cNvPr id="7" name="Date Placeholder 6">
            <a:extLst>
              <a:ext uri="{FF2B5EF4-FFF2-40B4-BE49-F238E27FC236}">
                <a16:creationId xmlns:a16="http://schemas.microsoft.com/office/drawing/2014/main" id="{7B252F0B-6FF2-2D96-2BB9-CF91FAFD3A04}"/>
              </a:ext>
            </a:extLst>
          </p:cNvPr>
          <p:cNvSpPr>
            <a:spLocks noGrp="1"/>
          </p:cNvSpPr>
          <p:nvPr>
            <p:ph type="dt" sz="half" idx="10"/>
          </p:nvPr>
        </p:nvSpPr>
        <p:spPr/>
        <p:txBody>
          <a:bodyPr/>
          <a:lstStyle/>
          <a:p>
            <a:fld id="{3EC31201-AF24-4ADA-B3F2-B61D4D8C1EBC}" type="datetime1">
              <a:rPr lang="es-AR" smtClean="0"/>
              <a:t>20/10/2025</a:t>
            </a:fld>
            <a:endParaRPr lang="es-AR"/>
          </a:p>
        </p:txBody>
      </p:sp>
      <p:sp>
        <p:nvSpPr>
          <p:cNvPr id="8" name="Footer Placeholder 7">
            <a:extLst>
              <a:ext uri="{FF2B5EF4-FFF2-40B4-BE49-F238E27FC236}">
                <a16:creationId xmlns:a16="http://schemas.microsoft.com/office/drawing/2014/main" id="{928996D7-2EBF-7786-0F24-D4FFE7C1439E}"/>
              </a:ext>
            </a:extLst>
          </p:cNvPr>
          <p:cNvSpPr>
            <a:spLocks noGrp="1"/>
          </p:cNvSpPr>
          <p:nvPr>
            <p:ph type="ftr" sz="quarter" idx="11"/>
          </p:nvPr>
        </p:nvSpPr>
        <p:spPr/>
        <p:txBody>
          <a:bodyPr/>
          <a:lstStyle/>
          <a:p>
            <a:endParaRPr lang="es-AR"/>
          </a:p>
        </p:txBody>
      </p:sp>
      <p:sp>
        <p:nvSpPr>
          <p:cNvPr id="9" name="Slide Number Placeholder 8">
            <a:extLst>
              <a:ext uri="{FF2B5EF4-FFF2-40B4-BE49-F238E27FC236}">
                <a16:creationId xmlns:a16="http://schemas.microsoft.com/office/drawing/2014/main" id="{7E5EAD00-B76B-8CE1-78BE-7266677EBFD8}"/>
              </a:ext>
            </a:extLst>
          </p:cNvPr>
          <p:cNvSpPr>
            <a:spLocks noGrp="1"/>
          </p:cNvSpPr>
          <p:nvPr>
            <p:ph type="sldNum" sz="quarter" idx="12"/>
          </p:nvPr>
        </p:nvSpPr>
        <p:spPr/>
        <p:txBody>
          <a:bodyPr/>
          <a:lstStyle/>
          <a:p>
            <a:fld id="{5243EC6A-75E7-4DF3-BF9E-7051EF406B26}" type="slidenum">
              <a:rPr lang="es-AR" smtClean="0"/>
              <a:t>‹Nº›</a:t>
            </a:fld>
            <a:endParaRPr lang="es-AR"/>
          </a:p>
        </p:txBody>
      </p:sp>
    </p:spTree>
    <p:extLst>
      <p:ext uri="{BB962C8B-B14F-4D97-AF65-F5344CB8AC3E}">
        <p14:creationId xmlns:p14="http://schemas.microsoft.com/office/powerpoint/2010/main" val="69951723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1AB83B-C906-D265-E07E-84292F14CC0F}"/>
              </a:ext>
            </a:extLst>
          </p:cNvPr>
          <p:cNvSpPr>
            <a:spLocks noGrp="1"/>
          </p:cNvSpPr>
          <p:nvPr>
            <p:ph type="title"/>
          </p:nvPr>
        </p:nvSpPr>
        <p:spPr/>
        <p:txBody>
          <a:bodyPr/>
          <a:lstStyle/>
          <a:p>
            <a:r>
              <a:rPr lang="en-US"/>
              <a:t>Click to edit Master title style</a:t>
            </a:r>
            <a:endParaRPr lang="es-AR"/>
          </a:p>
        </p:txBody>
      </p:sp>
      <p:sp>
        <p:nvSpPr>
          <p:cNvPr id="3" name="Date Placeholder 2">
            <a:extLst>
              <a:ext uri="{FF2B5EF4-FFF2-40B4-BE49-F238E27FC236}">
                <a16:creationId xmlns:a16="http://schemas.microsoft.com/office/drawing/2014/main" id="{F0C08AE7-CC8C-86A8-0D3A-DAA532C68DFD}"/>
              </a:ext>
            </a:extLst>
          </p:cNvPr>
          <p:cNvSpPr>
            <a:spLocks noGrp="1"/>
          </p:cNvSpPr>
          <p:nvPr>
            <p:ph type="dt" sz="half" idx="10"/>
          </p:nvPr>
        </p:nvSpPr>
        <p:spPr/>
        <p:txBody>
          <a:bodyPr/>
          <a:lstStyle/>
          <a:p>
            <a:fld id="{31DC48C4-4712-4EB6-A192-C0704B413E7C}" type="datetime1">
              <a:rPr lang="es-AR" smtClean="0"/>
              <a:t>20/10/2025</a:t>
            </a:fld>
            <a:endParaRPr lang="es-AR"/>
          </a:p>
        </p:txBody>
      </p:sp>
      <p:sp>
        <p:nvSpPr>
          <p:cNvPr id="4" name="Footer Placeholder 3">
            <a:extLst>
              <a:ext uri="{FF2B5EF4-FFF2-40B4-BE49-F238E27FC236}">
                <a16:creationId xmlns:a16="http://schemas.microsoft.com/office/drawing/2014/main" id="{40ACF559-4E03-984B-2CB1-09FFFC98199D}"/>
              </a:ext>
            </a:extLst>
          </p:cNvPr>
          <p:cNvSpPr>
            <a:spLocks noGrp="1"/>
          </p:cNvSpPr>
          <p:nvPr>
            <p:ph type="ftr" sz="quarter" idx="11"/>
          </p:nvPr>
        </p:nvSpPr>
        <p:spPr/>
        <p:txBody>
          <a:bodyPr/>
          <a:lstStyle/>
          <a:p>
            <a:endParaRPr lang="es-AR"/>
          </a:p>
        </p:txBody>
      </p:sp>
      <p:sp>
        <p:nvSpPr>
          <p:cNvPr id="5" name="Slide Number Placeholder 4">
            <a:extLst>
              <a:ext uri="{FF2B5EF4-FFF2-40B4-BE49-F238E27FC236}">
                <a16:creationId xmlns:a16="http://schemas.microsoft.com/office/drawing/2014/main" id="{5A3E8CC2-EEFC-DAAA-F8CC-7FC8AAA0C561}"/>
              </a:ext>
            </a:extLst>
          </p:cNvPr>
          <p:cNvSpPr>
            <a:spLocks noGrp="1"/>
          </p:cNvSpPr>
          <p:nvPr>
            <p:ph type="sldNum" sz="quarter" idx="12"/>
          </p:nvPr>
        </p:nvSpPr>
        <p:spPr/>
        <p:txBody>
          <a:bodyPr/>
          <a:lstStyle/>
          <a:p>
            <a:fld id="{5243EC6A-75E7-4DF3-BF9E-7051EF406B26}" type="slidenum">
              <a:rPr lang="es-AR" smtClean="0"/>
              <a:t>‹Nº›</a:t>
            </a:fld>
            <a:endParaRPr lang="es-AR"/>
          </a:p>
        </p:txBody>
      </p:sp>
    </p:spTree>
    <p:extLst>
      <p:ext uri="{BB962C8B-B14F-4D97-AF65-F5344CB8AC3E}">
        <p14:creationId xmlns:p14="http://schemas.microsoft.com/office/powerpoint/2010/main" val="413388675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36AB083-F85F-3D73-834D-7C4E7DA2B318}"/>
              </a:ext>
            </a:extLst>
          </p:cNvPr>
          <p:cNvSpPr>
            <a:spLocks noGrp="1"/>
          </p:cNvSpPr>
          <p:nvPr>
            <p:ph type="dt" sz="half" idx="10"/>
          </p:nvPr>
        </p:nvSpPr>
        <p:spPr/>
        <p:txBody>
          <a:bodyPr/>
          <a:lstStyle/>
          <a:p>
            <a:fld id="{AF7B33C2-F762-48DA-B062-F509A72A879D}" type="datetime1">
              <a:rPr lang="es-AR" smtClean="0"/>
              <a:t>20/10/2025</a:t>
            </a:fld>
            <a:endParaRPr lang="es-AR"/>
          </a:p>
        </p:txBody>
      </p:sp>
      <p:sp>
        <p:nvSpPr>
          <p:cNvPr id="3" name="Footer Placeholder 2">
            <a:extLst>
              <a:ext uri="{FF2B5EF4-FFF2-40B4-BE49-F238E27FC236}">
                <a16:creationId xmlns:a16="http://schemas.microsoft.com/office/drawing/2014/main" id="{2F697596-2B4B-B936-6B10-55822D3436AE}"/>
              </a:ext>
            </a:extLst>
          </p:cNvPr>
          <p:cNvSpPr>
            <a:spLocks noGrp="1"/>
          </p:cNvSpPr>
          <p:nvPr>
            <p:ph type="ftr" sz="quarter" idx="11"/>
          </p:nvPr>
        </p:nvSpPr>
        <p:spPr/>
        <p:txBody>
          <a:bodyPr/>
          <a:lstStyle/>
          <a:p>
            <a:endParaRPr lang="es-AR"/>
          </a:p>
        </p:txBody>
      </p:sp>
      <p:sp>
        <p:nvSpPr>
          <p:cNvPr id="4" name="Slide Number Placeholder 3">
            <a:extLst>
              <a:ext uri="{FF2B5EF4-FFF2-40B4-BE49-F238E27FC236}">
                <a16:creationId xmlns:a16="http://schemas.microsoft.com/office/drawing/2014/main" id="{477CE2CC-37A2-65B5-8A3B-67718284F479}"/>
              </a:ext>
            </a:extLst>
          </p:cNvPr>
          <p:cNvSpPr>
            <a:spLocks noGrp="1"/>
          </p:cNvSpPr>
          <p:nvPr>
            <p:ph type="sldNum" sz="quarter" idx="12"/>
          </p:nvPr>
        </p:nvSpPr>
        <p:spPr/>
        <p:txBody>
          <a:bodyPr/>
          <a:lstStyle/>
          <a:p>
            <a:fld id="{5243EC6A-75E7-4DF3-BF9E-7051EF406B26}" type="slidenum">
              <a:rPr lang="es-AR" smtClean="0"/>
              <a:t>‹Nº›</a:t>
            </a:fld>
            <a:endParaRPr lang="es-AR"/>
          </a:p>
        </p:txBody>
      </p:sp>
    </p:spTree>
    <p:extLst>
      <p:ext uri="{BB962C8B-B14F-4D97-AF65-F5344CB8AC3E}">
        <p14:creationId xmlns:p14="http://schemas.microsoft.com/office/powerpoint/2010/main" val="279453648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82D5FC-D6D5-683C-C00C-0CD4D9B4D42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s-AR"/>
          </a:p>
        </p:txBody>
      </p:sp>
      <p:sp>
        <p:nvSpPr>
          <p:cNvPr id="3" name="Content Placeholder 2">
            <a:extLst>
              <a:ext uri="{FF2B5EF4-FFF2-40B4-BE49-F238E27FC236}">
                <a16:creationId xmlns:a16="http://schemas.microsoft.com/office/drawing/2014/main" id="{733062F6-3D49-6C1D-EAEA-BE0AA369B72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s-AR"/>
          </a:p>
        </p:txBody>
      </p:sp>
      <p:sp>
        <p:nvSpPr>
          <p:cNvPr id="4" name="Text Placeholder 3">
            <a:extLst>
              <a:ext uri="{FF2B5EF4-FFF2-40B4-BE49-F238E27FC236}">
                <a16:creationId xmlns:a16="http://schemas.microsoft.com/office/drawing/2014/main" id="{5AE8ACB9-1586-1302-C466-FB87E4DA92F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7F08967-7343-ACA4-1AF8-65EAD14C7684}"/>
              </a:ext>
            </a:extLst>
          </p:cNvPr>
          <p:cNvSpPr>
            <a:spLocks noGrp="1"/>
          </p:cNvSpPr>
          <p:nvPr>
            <p:ph type="dt" sz="half" idx="10"/>
          </p:nvPr>
        </p:nvSpPr>
        <p:spPr/>
        <p:txBody>
          <a:bodyPr/>
          <a:lstStyle/>
          <a:p>
            <a:fld id="{17757724-B6B4-4789-BBB6-969F28FF63AF}" type="datetime1">
              <a:rPr lang="es-AR" smtClean="0"/>
              <a:t>20/10/2025</a:t>
            </a:fld>
            <a:endParaRPr lang="es-AR"/>
          </a:p>
        </p:txBody>
      </p:sp>
      <p:sp>
        <p:nvSpPr>
          <p:cNvPr id="6" name="Footer Placeholder 5">
            <a:extLst>
              <a:ext uri="{FF2B5EF4-FFF2-40B4-BE49-F238E27FC236}">
                <a16:creationId xmlns:a16="http://schemas.microsoft.com/office/drawing/2014/main" id="{20198F76-6336-F2C8-2B2B-F8ADB6F9A48D}"/>
              </a:ext>
            </a:extLst>
          </p:cNvPr>
          <p:cNvSpPr>
            <a:spLocks noGrp="1"/>
          </p:cNvSpPr>
          <p:nvPr>
            <p:ph type="ftr" sz="quarter" idx="11"/>
          </p:nvPr>
        </p:nvSpPr>
        <p:spPr/>
        <p:txBody>
          <a:bodyPr/>
          <a:lstStyle/>
          <a:p>
            <a:endParaRPr lang="es-AR"/>
          </a:p>
        </p:txBody>
      </p:sp>
      <p:sp>
        <p:nvSpPr>
          <p:cNvPr id="7" name="Slide Number Placeholder 6">
            <a:extLst>
              <a:ext uri="{FF2B5EF4-FFF2-40B4-BE49-F238E27FC236}">
                <a16:creationId xmlns:a16="http://schemas.microsoft.com/office/drawing/2014/main" id="{79EE9086-111F-34E1-5665-B15F56194C5D}"/>
              </a:ext>
            </a:extLst>
          </p:cNvPr>
          <p:cNvSpPr>
            <a:spLocks noGrp="1"/>
          </p:cNvSpPr>
          <p:nvPr>
            <p:ph type="sldNum" sz="quarter" idx="12"/>
          </p:nvPr>
        </p:nvSpPr>
        <p:spPr/>
        <p:txBody>
          <a:bodyPr/>
          <a:lstStyle/>
          <a:p>
            <a:fld id="{5243EC6A-75E7-4DF3-BF9E-7051EF406B26}" type="slidenum">
              <a:rPr lang="es-AR" smtClean="0"/>
              <a:t>‹Nº›</a:t>
            </a:fld>
            <a:endParaRPr lang="es-AR"/>
          </a:p>
        </p:txBody>
      </p:sp>
    </p:spTree>
    <p:extLst>
      <p:ext uri="{BB962C8B-B14F-4D97-AF65-F5344CB8AC3E}">
        <p14:creationId xmlns:p14="http://schemas.microsoft.com/office/powerpoint/2010/main" val="297650189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EBA07F-8E11-8403-C41E-1E894EA7956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s-AR"/>
          </a:p>
        </p:txBody>
      </p:sp>
      <p:sp>
        <p:nvSpPr>
          <p:cNvPr id="3" name="Picture Placeholder 2">
            <a:extLst>
              <a:ext uri="{FF2B5EF4-FFF2-40B4-BE49-F238E27FC236}">
                <a16:creationId xmlns:a16="http://schemas.microsoft.com/office/drawing/2014/main" id="{6F507034-2E14-D412-EC44-E466D959049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AR"/>
          </a:p>
        </p:txBody>
      </p:sp>
      <p:sp>
        <p:nvSpPr>
          <p:cNvPr id="4" name="Text Placeholder 3">
            <a:extLst>
              <a:ext uri="{FF2B5EF4-FFF2-40B4-BE49-F238E27FC236}">
                <a16:creationId xmlns:a16="http://schemas.microsoft.com/office/drawing/2014/main" id="{E3D7410F-42A2-EB70-5D1A-E36183568FA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285C67B-129E-695D-BEB0-05EC96017188}"/>
              </a:ext>
            </a:extLst>
          </p:cNvPr>
          <p:cNvSpPr>
            <a:spLocks noGrp="1"/>
          </p:cNvSpPr>
          <p:nvPr>
            <p:ph type="dt" sz="half" idx="10"/>
          </p:nvPr>
        </p:nvSpPr>
        <p:spPr/>
        <p:txBody>
          <a:bodyPr/>
          <a:lstStyle/>
          <a:p>
            <a:fld id="{379FE545-6B1D-4E26-B83F-CD6914746BDB}" type="datetime1">
              <a:rPr lang="es-AR" smtClean="0"/>
              <a:t>20/10/2025</a:t>
            </a:fld>
            <a:endParaRPr lang="es-AR"/>
          </a:p>
        </p:txBody>
      </p:sp>
      <p:sp>
        <p:nvSpPr>
          <p:cNvPr id="6" name="Footer Placeholder 5">
            <a:extLst>
              <a:ext uri="{FF2B5EF4-FFF2-40B4-BE49-F238E27FC236}">
                <a16:creationId xmlns:a16="http://schemas.microsoft.com/office/drawing/2014/main" id="{2C1F0B5A-C0E7-F14E-46AC-24B2C0AD0D81}"/>
              </a:ext>
            </a:extLst>
          </p:cNvPr>
          <p:cNvSpPr>
            <a:spLocks noGrp="1"/>
          </p:cNvSpPr>
          <p:nvPr>
            <p:ph type="ftr" sz="quarter" idx="11"/>
          </p:nvPr>
        </p:nvSpPr>
        <p:spPr/>
        <p:txBody>
          <a:bodyPr/>
          <a:lstStyle/>
          <a:p>
            <a:endParaRPr lang="es-AR"/>
          </a:p>
        </p:txBody>
      </p:sp>
      <p:sp>
        <p:nvSpPr>
          <p:cNvPr id="7" name="Slide Number Placeholder 6">
            <a:extLst>
              <a:ext uri="{FF2B5EF4-FFF2-40B4-BE49-F238E27FC236}">
                <a16:creationId xmlns:a16="http://schemas.microsoft.com/office/drawing/2014/main" id="{B66B6136-1B6F-006E-A95C-DEE202E36FE5}"/>
              </a:ext>
            </a:extLst>
          </p:cNvPr>
          <p:cNvSpPr>
            <a:spLocks noGrp="1"/>
          </p:cNvSpPr>
          <p:nvPr>
            <p:ph type="sldNum" sz="quarter" idx="12"/>
          </p:nvPr>
        </p:nvSpPr>
        <p:spPr/>
        <p:txBody>
          <a:bodyPr/>
          <a:lstStyle/>
          <a:p>
            <a:fld id="{5243EC6A-75E7-4DF3-BF9E-7051EF406B26}" type="slidenum">
              <a:rPr lang="es-AR" smtClean="0"/>
              <a:t>‹Nº›</a:t>
            </a:fld>
            <a:endParaRPr lang="es-AR"/>
          </a:p>
        </p:txBody>
      </p:sp>
    </p:spTree>
    <p:extLst>
      <p:ext uri="{BB962C8B-B14F-4D97-AF65-F5344CB8AC3E}">
        <p14:creationId xmlns:p14="http://schemas.microsoft.com/office/powerpoint/2010/main" val="175628721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768AD8-E2D7-2221-BFFC-6AA439E54F0C}"/>
              </a:ext>
            </a:extLst>
          </p:cNvPr>
          <p:cNvSpPr>
            <a:spLocks noGrp="1"/>
          </p:cNvSpPr>
          <p:nvPr>
            <p:ph type="title"/>
          </p:nvPr>
        </p:nvSpPr>
        <p:spPr/>
        <p:txBody>
          <a:bodyPr/>
          <a:lstStyle/>
          <a:p>
            <a:r>
              <a:rPr lang="en-US"/>
              <a:t>Click to edit Master title style</a:t>
            </a:r>
            <a:endParaRPr lang="es-AR"/>
          </a:p>
        </p:txBody>
      </p:sp>
      <p:sp>
        <p:nvSpPr>
          <p:cNvPr id="3" name="Vertical Text Placeholder 2">
            <a:extLst>
              <a:ext uri="{FF2B5EF4-FFF2-40B4-BE49-F238E27FC236}">
                <a16:creationId xmlns:a16="http://schemas.microsoft.com/office/drawing/2014/main" id="{CDD0FFBE-6B38-6B51-D85F-0818E6995F41}"/>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s-AR"/>
          </a:p>
        </p:txBody>
      </p:sp>
      <p:sp>
        <p:nvSpPr>
          <p:cNvPr id="4" name="Date Placeholder 3">
            <a:extLst>
              <a:ext uri="{FF2B5EF4-FFF2-40B4-BE49-F238E27FC236}">
                <a16:creationId xmlns:a16="http://schemas.microsoft.com/office/drawing/2014/main" id="{14944067-4837-8E01-A2EF-85C0BE95C89A}"/>
              </a:ext>
            </a:extLst>
          </p:cNvPr>
          <p:cNvSpPr>
            <a:spLocks noGrp="1"/>
          </p:cNvSpPr>
          <p:nvPr>
            <p:ph type="dt" sz="half" idx="10"/>
          </p:nvPr>
        </p:nvSpPr>
        <p:spPr/>
        <p:txBody>
          <a:bodyPr/>
          <a:lstStyle/>
          <a:p>
            <a:fld id="{7BD29A17-D5B0-49FF-B16E-6B74909C9EFB}" type="datetime1">
              <a:rPr lang="es-AR" smtClean="0"/>
              <a:t>20/10/2025</a:t>
            </a:fld>
            <a:endParaRPr lang="es-AR"/>
          </a:p>
        </p:txBody>
      </p:sp>
      <p:sp>
        <p:nvSpPr>
          <p:cNvPr id="5" name="Footer Placeholder 4">
            <a:extLst>
              <a:ext uri="{FF2B5EF4-FFF2-40B4-BE49-F238E27FC236}">
                <a16:creationId xmlns:a16="http://schemas.microsoft.com/office/drawing/2014/main" id="{C2E698FB-92CE-A3F1-4865-15986229B1FC}"/>
              </a:ext>
            </a:extLst>
          </p:cNvPr>
          <p:cNvSpPr>
            <a:spLocks noGrp="1"/>
          </p:cNvSpPr>
          <p:nvPr>
            <p:ph type="ftr" sz="quarter" idx="11"/>
          </p:nvPr>
        </p:nvSpPr>
        <p:spPr/>
        <p:txBody>
          <a:bodyPr/>
          <a:lstStyle/>
          <a:p>
            <a:endParaRPr lang="es-AR"/>
          </a:p>
        </p:txBody>
      </p:sp>
      <p:sp>
        <p:nvSpPr>
          <p:cNvPr id="6" name="Slide Number Placeholder 5">
            <a:extLst>
              <a:ext uri="{FF2B5EF4-FFF2-40B4-BE49-F238E27FC236}">
                <a16:creationId xmlns:a16="http://schemas.microsoft.com/office/drawing/2014/main" id="{78CBD8CC-FE4D-4AE5-D7D7-0267D249C977}"/>
              </a:ext>
            </a:extLst>
          </p:cNvPr>
          <p:cNvSpPr>
            <a:spLocks noGrp="1"/>
          </p:cNvSpPr>
          <p:nvPr>
            <p:ph type="sldNum" sz="quarter" idx="12"/>
          </p:nvPr>
        </p:nvSpPr>
        <p:spPr/>
        <p:txBody>
          <a:bodyPr/>
          <a:lstStyle/>
          <a:p>
            <a:fld id="{5243EC6A-75E7-4DF3-BF9E-7051EF406B26}" type="slidenum">
              <a:rPr lang="es-AR" smtClean="0"/>
              <a:t>‹Nº›</a:t>
            </a:fld>
            <a:endParaRPr lang="es-AR"/>
          </a:p>
        </p:txBody>
      </p:sp>
    </p:spTree>
    <p:extLst>
      <p:ext uri="{BB962C8B-B14F-4D97-AF65-F5344CB8AC3E}">
        <p14:creationId xmlns:p14="http://schemas.microsoft.com/office/powerpoint/2010/main" val="140711817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961F5C59-A095-3609-BBC0-22C75A1CCE2E}"/>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s-AR"/>
          </a:p>
        </p:txBody>
      </p:sp>
      <p:sp>
        <p:nvSpPr>
          <p:cNvPr id="3" name="Vertical Text Placeholder 2">
            <a:extLst>
              <a:ext uri="{FF2B5EF4-FFF2-40B4-BE49-F238E27FC236}">
                <a16:creationId xmlns:a16="http://schemas.microsoft.com/office/drawing/2014/main" id="{244FD9BC-0BF7-A374-2080-33612F56E45B}"/>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s-AR"/>
          </a:p>
        </p:txBody>
      </p:sp>
      <p:sp>
        <p:nvSpPr>
          <p:cNvPr id="4" name="Date Placeholder 3">
            <a:extLst>
              <a:ext uri="{FF2B5EF4-FFF2-40B4-BE49-F238E27FC236}">
                <a16:creationId xmlns:a16="http://schemas.microsoft.com/office/drawing/2014/main" id="{284D610E-BD5E-3F91-8821-868F62E1A213}"/>
              </a:ext>
            </a:extLst>
          </p:cNvPr>
          <p:cNvSpPr>
            <a:spLocks noGrp="1"/>
          </p:cNvSpPr>
          <p:nvPr>
            <p:ph type="dt" sz="half" idx="10"/>
          </p:nvPr>
        </p:nvSpPr>
        <p:spPr/>
        <p:txBody>
          <a:bodyPr/>
          <a:lstStyle/>
          <a:p>
            <a:fld id="{8709E871-395E-4294-B384-061892C86255}" type="datetime1">
              <a:rPr lang="es-AR" smtClean="0"/>
              <a:t>20/10/2025</a:t>
            </a:fld>
            <a:endParaRPr lang="es-AR"/>
          </a:p>
        </p:txBody>
      </p:sp>
      <p:sp>
        <p:nvSpPr>
          <p:cNvPr id="5" name="Footer Placeholder 4">
            <a:extLst>
              <a:ext uri="{FF2B5EF4-FFF2-40B4-BE49-F238E27FC236}">
                <a16:creationId xmlns:a16="http://schemas.microsoft.com/office/drawing/2014/main" id="{4F9B4EA6-3249-06CF-0AEC-EB0683270BE9}"/>
              </a:ext>
            </a:extLst>
          </p:cNvPr>
          <p:cNvSpPr>
            <a:spLocks noGrp="1"/>
          </p:cNvSpPr>
          <p:nvPr>
            <p:ph type="ftr" sz="quarter" idx="11"/>
          </p:nvPr>
        </p:nvSpPr>
        <p:spPr/>
        <p:txBody>
          <a:bodyPr/>
          <a:lstStyle/>
          <a:p>
            <a:endParaRPr lang="es-AR"/>
          </a:p>
        </p:txBody>
      </p:sp>
      <p:sp>
        <p:nvSpPr>
          <p:cNvPr id="6" name="Slide Number Placeholder 5">
            <a:extLst>
              <a:ext uri="{FF2B5EF4-FFF2-40B4-BE49-F238E27FC236}">
                <a16:creationId xmlns:a16="http://schemas.microsoft.com/office/drawing/2014/main" id="{8DE995BF-6346-817D-0E2E-582E03E43F5A}"/>
              </a:ext>
            </a:extLst>
          </p:cNvPr>
          <p:cNvSpPr>
            <a:spLocks noGrp="1"/>
          </p:cNvSpPr>
          <p:nvPr>
            <p:ph type="sldNum" sz="quarter" idx="12"/>
          </p:nvPr>
        </p:nvSpPr>
        <p:spPr/>
        <p:txBody>
          <a:bodyPr/>
          <a:lstStyle/>
          <a:p>
            <a:fld id="{5243EC6A-75E7-4DF3-BF9E-7051EF406B26}" type="slidenum">
              <a:rPr lang="es-AR" smtClean="0"/>
              <a:t>‹Nº›</a:t>
            </a:fld>
            <a:endParaRPr lang="es-AR"/>
          </a:p>
        </p:txBody>
      </p:sp>
    </p:spTree>
    <p:extLst>
      <p:ext uri="{BB962C8B-B14F-4D97-AF65-F5344CB8AC3E}">
        <p14:creationId xmlns:p14="http://schemas.microsoft.com/office/powerpoint/2010/main" val="407231686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itle 1"/>
          <p:cNvSpPr>
            <a:spLocks noGrp="1"/>
          </p:cNvSpPr>
          <p:nvPr>
            <p:ph type="title"/>
          </p:nvPr>
        </p:nvSpPr>
        <p:spPr>
          <a:xfrm>
            <a:off x="1154956" y="2861733"/>
            <a:ext cx="8825657" cy="1915647"/>
          </a:xfrm>
        </p:spPr>
        <p:txBody>
          <a:bodyPr anchor="b"/>
          <a:lstStyle>
            <a:lvl1pPr algn="l">
              <a:defRPr sz="4000" b="0" cap="none"/>
            </a:lvl1pPr>
          </a:lstStyle>
          <a:p>
            <a:r>
              <a:rPr lang="es-ES"/>
              <a:t>Haga clic para modificar el estilo de título del patrón</a:t>
            </a:r>
            <a:endParaRPr lang="en-US" dirty="0"/>
          </a:p>
        </p:txBody>
      </p:sp>
      <p:sp>
        <p:nvSpPr>
          <p:cNvPr id="3" name="Text Placeholder 2"/>
          <p:cNvSpPr>
            <a:spLocks noGrp="1"/>
          </p:cNvSpPr>
          <p:nvPr>
            <p:ph type="body" idx="1"/>
          </p:nvPr>
        </p:nvSpPr>
        <p:spPr>
          <a:xfrm>
            <a:off x="1154955" y="4777381"/>
            <a:ext cx="8825658" cy="860400"/>
          </a:xfrm>
        </p:spPr>
        <p:txBody>
          <a:bodyPr anchor="t"/>
          <a:lstStyle>
            <a:lvl1pPr marL="0" indent="0" algn="l">
              <a:buNone/>
              <a:defRPr sz="2000" cap="all">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a:t>Haga clic para modificar los estilos de texto del patrón</a:t>
            </a:r>
          </a:p>
        </p:txBody>
      </p:sp>
      <p:sp>
        <p:nvSpPr>
          <p:cNvPr id="4" name="Date Placeholder 3"/>
          <p:cNvSpPr>
            <a:spLocks noGrp="1"/>
          </p:cNvSpPr>
          <p:nvPr>
            <p:ph type="dt" sz="half" idx="10"/>
          </p:nvPr>
        </p:nvSpPr>
        <p:spPr/>
        <p:txBody>
          <a:bodyPr/>
          <a:lstStyle/>
          <a:p>
            <a:fld id="{DB3C69E3-D65C-4274-B4C4-2145804F3DCC}" type="datetime1">
              <a:rPr lang="es-AR" altLang="en-US" smtClean="0"/>
              <a:t>20/10/2025</a:t>
            </a:fld>
            <a:endParaRPr lang="en-US" altLang="en-US"/>
          </a:p>
        </p:txBody>
      </p:sp>
      <p:sp>
        <p:nvSpPr>
          <p:cNvPr id="5" name="Footer Placeholder 4"/>
          <p:cNvSpPr>
            <a:spLocks noGrp="1"/>
          </p:cNvSpPr>
          <p:nvPr>
            <p:ph type="ftr" sz="quarter" idx="11"/>
          </p:nvPr>
        </p:nvSpPr>
        <p:spPr/>
        <p:txBody>
          <a:bodyPr/>
          <a:lstStyle/>
          <a:p>
            <a:endParaRPr lang="en-US" altLang="en-US"/>
          </a:p>
        </p:txBody>
      </p:sp>
      <p:sp>
        <p:nvSpPr>
          <p:cNvPr id="6" name="Slide Number Placeholder 5"/>
          <p:cNvSpPr>
            <a:spLocks noGrp="1"/>
          </p:cNvSpPr>
          <p:nvPr>
            <p:ph type="sldNum" sz="quarter" idx="12"/>
          </p:nvPr>
        </p:nvSpPr>
        <p:spPr/>
        <p:txBody>
          <a:bodyPr/>
          <a:lstStyle/>
          <a:p>
            <a:fld id="{16CDF446-371D-4462-AB1B-7012A87033D6}" type="slidenum">
              <a:rPr lang="en-US" altLang="en-US" smtClean="0"/>
              <a:pPr/>
              <a:t>‹Nº›</a:t>
            </a:fld>
            <a:endParaRPr lang="en-US" altLang="en-US"/>
          </a:p>
        </p:txBody>
      </p:sp>
    </p:spTree>
    <p:extLst>
      <p:ext uri="{BB962C8B-B14F-4D97-AF65-F5344CB8AC3E}">
        <p14:creationId xmlns:p14="http://schemas.microsoft.com/office/powerpoint/2010/main" val="1283375455"/>
      </p:ext>
    </p:extLst>
  </p:cSld>
  <p:clrMapOvr>
    <a:masterClrMapping/>
  </p:clrMapOvr>
  <p:transition spd="med"/>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userDrawn="1">
  <p:cSld name="11_自定义版式">
    <p:spTree>
      <p:nvGrpSpPr>
        <p:cNvPr id="1" name=""/>
        <p:cNvGrpSpPr/>
        <p:nvPr/>
      </p:nvGrpSpPr>
      <p:grpSpPr>
        <a:xfrm>
          <a:off x="0" y="0"/>
          <a:ext cx="0" cy="0"/>
          <a:chOff x="0" y="0"/>
          <a:chExt cx="0" cy="0"/>
        </a:xfrm>
      </p:grpSpPr>
      <p:sp>
        <p:nvSpPr>
          <p:cNvPr id="6" name="图片占位符 5"/>
          <p:cNvSpPr>
            <a:spLocks noGrp="1"/>
          </p:cNvSpPr>
          <p:nvPr>
            <p:ph type="pic" sz="quarter" idx="10"/>
          </p:nvPr>
        </p:nvSpPr>
        <p:spPr>
          <a:xfrm>
            <a:off x="0" y="0"/>
            <a:ext cx="4564564" cy="6858000"/>
          </a:xfrm>
          <a:custGeom>
            <a:avLst/>
            <a:gdLst>
              <a:gd name="connsiteX0" fmla="*/ 0 w 4564564"/>
              <a:gd name="connsiteY0" fmla="*/ 0 h 6858000"/>
              <a:gd name="connsiteX1" fmla="*/ 2066831 w 4564564"/>
              <a:gd name="connsiteY1" fmla="*/ 0 h 6858000"/>
              <a:gd name="connsiteX2" fmla="*/ 4564564 w 4564564"/>
              <a:gd name="connsiteY2" fmla="*/ 3428999 h 6858000"/>
              <a:gd name="connsiteX3" fmla="*/ 4564563 w 4564564"/>
              <a:gd name="connsiteY3" fmla="*/ 3429000 h 6858000"/>
              <a:gd name="connsiteX4" fmla="*/ 4564564 w 4564564"/>
              <a:gd name="connsiteY4" fmla="*/ 3429001 h 6858000"/>
              <a:gd name="connsiteX5" fmla="*/ 2066831 w 4564564"/>
              <a:gd name="connsiteY5" fmla="*/ 6858000 h 6858000"/>
              <a:gd name="connsiteX6" fmla="*/ 0 w 4564564"/>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564564" h="6858000">
                <a:moveTo>
                  <a:pt x="0" y="0"/>
                </a:moveTo>
                <a:lnTo>
                  <a:pt x="2066831" y="0"/>
                </a:lnTo>
                <a:lnTo>
                  <a:pt x="4564564" y="3428999"/>
                </a:lnTo>
                <a:lnTo>
                  <a:pt x="4564563" y="3429000"/>
                </a:lnTo>
                <a:lnTo>
                  <a:pt x="4564564" y="3429001"/>
                </a:lnTo>
                <a:lnTo>
                  <a:pt x="2066831" y="6858000"/>
                </a:lnTo>
                <a:lnTo>
                  <a:pt x="0" y="6858000"/>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3687897194"/>
      </p:ext>
    </p:extLst>
  </p:cSld>
  <p:clrMapOvr>
    <a:masterClrMapping/>
  </p:clrMapOvr>
  <mc:AlternateContent xmlns:mc="http://schemas.openxmlformats.org/markup-compatibility/2006" xmlns:p14="http://schemas.microsoft.com/office/powerpoint/2010/main">
    <mc:Choice Requires="p14">
      <p:transition spd="slow" p14:dur="1500">
        <p14:ripple dir="rd"/>
      </p:transition>
    </mc:Choice>
    <mc:Fallback xmlns="">
      <p:transition spd="slow">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userDrawn="1">
  <p:cSld name="12_自定义版式">
    <p:spTree>
      <p:nvGrpSpPr>
        <p:cNvPr id="1" name=""/>
        <p:cNvGrpSpPr/>
        <p:nvPr/>
      </p:nvGrpSpPr>
      <p:grpSpPr>
        <a:xfrm>
          <a:off x="0" y="0"/>
          <a:ext cx="0" cy="0"/>
          <a:chOff x="0" y="0"/>
          <a:chExt cx="0" cy="0"/>
        </a:xfrm>
      </p:grpSpPr>
      <p:sp>
        <p:nvSpPr>
          <p:cNvPr id="7" name="图片占位符 6"/>
          <p:cNvSpPr>
            <a:spLocks noGrp="1"/>
          </p:cNvSpPr>
          <p:nvPr>
            <p:ph type="pic" sz="quarter" idx="10"/>
          </p:nvPr>
        </p:nvSpPr>
        <p:spPr>
          <a:xfrm>
            <a:off x="1520702" y="1378857"/>
            <a:ext cx="2561770" cy="2561770"/>
          </a:xfrm>
          <a:custGeom>
            <a:avLst/>
            <a:gdLst>
              <a:gd name="connsiteX0" fmla="*/ 1280885 w 2561770"/>
              <a:gd name="connsiteY0" fmla="*/ 0 h 2561770"/>
              <a:gd name="connsiteX1" fmla="*/ 2561770 w 2561770"/>
              <a:gd name="connsiteY1" fmla="*/ 1280885 h 2561770"/>
              <a:gd name="connsiteX2" fmla="*/ 1280885 w 2561770"/>
              <a:gd name="connsiteY2" fmla="*/ 2561770 h 2561770"/>
              <a:gd name="connsiteX3" fmla="*/ 0 w 2561770"/>
              <a:gd name="connsiteY3" fmla="*/ 1280885 h 2561770"/>
              <a:gd name="connsiteX4" fmla="*/ 1280885 w 2561770"/>
              <a:gd name="connsiteY4" fmla="*/ 0 h 25617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1770" h="2561770">
                <a:moveTo>
                  <a:pt x="1280885" y="0"/>
                </a:moveTo>
                <a:cubicBezTo>
                  <a:pt x="1988298" y="0"/>
                  <a:pt x="2561770" y="573472"/>
                  <a:pt x="2561770" y="1280885"/>
                </a:cubicBezTo>
                <a:cubicBezTo>
                  <a:pt x="2561770" y="1988298"/>
                  <a:pt x="1988298" y="2561770"/>
                  <a:pt x="1280885" y="2561770"/>
                </a:cubicBezTo>
                <a:cubicBezTo>
                  <a:pt x="573472" y="2561770"/>
                  <a:pt x="0" y="1988298"/>
                  <a:pt x="0" y="1280885"/>
                </a:cubicBezTo>
                <a:cubicBezTo>
                  <a:pt x="0" y="573472"/>
                  <a:pt x="573472" y="0"/>
                  <a:pt x="1280885" y="0"/>
                </a:cubicBezTo>
                <a:close/>
              </a:path>
            </a:pathLst>
          </a:custGeom>
          <a:solidFill>
            <a:schemeClr val="tx2"/>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a:defRPr lang="zh-CN" altLang="en-US" sz="1800">
                <a:solidFill>
                  <a:schemeClr val="lt1"/>
                </a:solidFill>
              </a:defRPr>
            </a:lvl1pPr>
          </a:lstStyle>
          <a:p>
            <a:pPr marL="0" lvl="0" algn="ctr"/>
            <a:endParaRPr lang="zh-CN" altLang="en-US"/>
          </a:p>
        </p:txBody>
      </p:sp>
    </p:spTree>
    <p:extLst>
      <p:ext uri="{BB962C8B-B14F-4D97-AF65-F5344CB8AC3E}">
        <p14:creationId xmlns:p14="http://schemas.microsoft.com/office/powerpoint/2010/main" val="3726380100"/>
      </p:ext>
    </p:extLst>
  </p:cSld>
  <p:clrMapOvr>
    <a:masterClrMapping/>
  </p:clrMapOvr>
  <mc:AlternateContent xmlns:mc="http://schemas.openxmlformats.org/markup-compatibility/2006" xmlns:p14="http://schemas.microsoft.com/office/powerpoint/2010/main">
    <mc:Choice Requires="p14">
      <p:transition spd="slow" p14:dur="1500">
        <p14:ripple dir="rd"/>
      </p:transition>
    </mc:Choice>
    <mc:Fallback xmlns="">
      <p:transition spd="slow">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type="tbl">
  <p:cSld name="Título y tabla">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24D7A26-4CD3-49C3-B5F3-FC3CA3481128}"/>
              </a:ext>
            </a:extLst>
          </p:cNvPr>
          <p:cNvSpPr>
            <a:spLocks noGrp="1"/>
          </p:cNvSpPr>
          <p:nvPr>
            <p:ph type="title"/>
          </p:nvPr>
        </p:nvSpPr>
        <p:spPr>
          <a:xfrm>
            <a:off x="609600" y="274638"/>
            <a:ext cx="10972800" cy="1143000"/>
          </a:xfrm>
        </p:spPr>
        <p:txBody>
          <a:bodyPr/>
          <a:lstStyle/>
          <a:p>
            <a:r>
              <a:rPr lang="es-ES"/>
              <a:t>Haga clic para modificar el estilo de título del patrón</a:t>
            </a:r>
            <a:endParaRPr lang="en-US"/>
          </a:p>
        </p:txBody>
      </p:sp>
      <p:sp>
        <p:nvSpPr>
          <p:cNvPr id="3" name="Marcador de tabla 2">
            <a:extLst>
              <a:ext uri="{FF2B5EF4-FFF2-40B4-BE49-F238E27FC236}">
                <a16:creationId xmlns:a16="http://schemas.microsoft.com/office/drawing/2014/main" id="{84212313-7753-4778-8CA5-70CE0DF45D9A}"/>
              </a:ext>
            </a:extLst>
          </p:cNvPr>
          <p:cNvSpPr>
            <a:spLocks noGrp="1"/>
          </p:cNvSpPr>
          <p:nvPr>
            <p:ph type="tbl" idx="1"/>
          </p:nvPr>
        </p:nvSpPr>
        <p:spPr>
          <a:xfrm>
            <a:off x="609600" y="1600200"/>
            <a:ext cx="10972800" cy="4495800"/>
          </a:xfrm>
        </p:spPr>
        <p:txBody>
          <a:bodyPr/>
          <a:lstStyle/>
          <a:p>
            <a:endParaRPr lang="en-US"/>
          </a:p>
        </p:txBody>
      </p:sp>
      <p:sp>
        <p:nvSpPr>
          <p:cNvPr id="4" name="Marcador de fecha 3">
            <a:extLst>
              <a:ext uri="{FF2B5EF4-FFF2-40B4-BE49-F238E27FC236}">
                <a16:creationId xmlns:a16="http://schemas.microsoft.com/office/drawing/2014/main" id="{E13A77E4-97B9-4E10-BFC7-44012B7CDC8C}"/>
              </a:ext>
            </a:extLst>
          </p:cNvPr>
          <p:cNvSpPr>
            <a:spLocks noGrp="1"/>
          </p:cNvSpPr>
          <p:nvPr>
            <p:ph type="dt" sz="half" idx="10"/>
          </p:nvPr>
        </p:nvSpPr>
        <p:spPr>
          <a:xfrm>
            <a:off x="609600" y="6248400"/>
            <a:ext cx="2844800" cy="457200"/>
          </a:xfrm>
        </p:spPr>
        <p:txBody>
          <a:bodyPr/>
          <a:lstStyle>
            <a:lvl1pPr>
              <a:defRPr/>
            </a:lvl1pPr>
          </a:lstStyle>
          <a:p>
            <a:fld id="{AC9FB6C2-B0AA-42D8-B889-16905F9E98B5}" type="datetime1">
              <a:rPr lang="es-AR" altLang="en-US" smtClean="0"/>
              <a:t>20/10/2025</a:t>
            </a:fld>
            <a:endParaRPr lang="en-US" altLang="en-US"/>
          </a:p>
        </p:txBody>
      </p:sp>
      <p:sp>
        <p:nvSpPr>
          <p:cNvPr id="5" name="Marcador de pie de página 4">
            <a:extLst>
              <a:ext uri="{FF2B5EF4-FFF2-40B4-BE49-F238E27FC236}">
                <a16:creationId xmlns:a16="http://schemas.microsoft.com/office/drawing/2014/main" id="{678124BE-2B8D-4FA3-9B87-A968853C8D56}"/>
              </a:ext>
            </a:extLst>
          </p:cNvPr>
          <p:cNvSpPr>
            <a:spLocks noGrp="1"/>
          </p:cNvSpPr>
          <p:nvPr>
            <p:ph type="ftr" sz="quarter" idx="11"/>
          </p:nvPr>
        </p:nvSpPr>
        <p:spPr>
          <a:xfrm>
            <a:off x="4165600" y="6248400"/>
            <a:ext cx="3860800" cy="457200"/>
          </a:xfrm>
        </p:spPr>
        <p:txBody>
          <a:bodyPr/>
          <a:lstStyle>
            <a:lvl1pPr>
              <a:defRPr/>
            </a:lvl1pPr>
          </a:lstStyle>
          <a:p>
            <a:endParaRPr lang="en-US" altLang="en-US"/>
          </a:p>
        </p:txBody>
      </p:sp>
      <p:sp>
        <p:nvSpPr>
          <p:cNvPr id="6" name="Marcador de número de diapositiva 5">
            <a:extLst>
              <a:ext uri="{FF2B5EF4-FFF2-40B4-BE49-F238E27FC236}">
                <a16:creationId xmlns:a16="http://schemas.microsoft.com/office/drawing/2014/main" id="{CF5BFCF4-3CCA-4824-951D-93B09FCC1E97}"/>
              </a:ext>
            </a:extLst>
          </p:cNvPr>
          <p:cNvSpPr>
            <a:spLocks noGrp="1"/>
          </p:cNvSpPr>
          <p:nvPr>
            <p:ph type="sldNum" sz="quarter" idx="12"/>
          </p:nvPr>
        </p:nvSpPr>
        <p:spPr>
          <a:xfrm>
            <a:off x="8737600" y="6248400"/>
            <a:ext cx="2844800" cy="457200"/>
          </a:xfrm>
        </p:spPr>
        <p:txBody>
          <a:bodyPr/>
          <a:lstStyle>
            <a:lvl1pPr>
              <a:defRPr/>
            </a:lvl1pPr>
          </a:lstStyle>
          <a:p>
            <a:fld id="{240F6A36-2530-478C-BA66-68C9FED1656A}" type="slidenum">
              <a:rPr lang="en-US" altLang="en-US"/>
              <a:pPr/>
              <a:t>‹Nº›</a:t>
            </a:fld>
            <a:endParaRPr lang="en-US" altLang="en-US"/>
          </a:p>
        </p:txBody>
      </p:sp>
    </p:spTree>
    <p:extLst>
      <p:ext uri="{BB962C8B-B14F-4D97-AF65-F5344CB8AC3E}">
        <p14:creationId xmlns:p14="http://schemas.microsoft.com/office/powerpoint/2010/main" val="808313272"/>
      </p:ext>
    </p:extLst>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Content Placeholder 2"/>
          <p:cNvSpPr>
            <a:spLocks noGrp="1"/>
          </p:cNvSpPr>
          <p:nvPr>
            <p:ph sz="half" idx="1"/>
          </p:nvPr>
        </p:nvSpPr>
        <p:spPr>
          <a:xfrm>
            <a:off x="1103312" y="2060575"/>
            <a:ext cx="4396339" cy="419576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Content Placeholder 3"/>
          <p:cNvSpPr>
            <a:spLocks noGrp="1"/>
          </p:cNvSpPr>
          <p:nvPr>
            <p:ph sz="half" idx="2"/>
          </p:nvPr>
        </p:nvSpPr>
        <p:spPr>
          <a:xfrm>
            <a:off x="5654493" y="2056092"/>
            <a:ext cx="4396341" cy="4200245"/>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5" name="Date Placeholder 4"/>
          <p:cNvSpPr>
            <a:spLocks noGrp="1"/>
          </p:cNvSpPr>
          <p:nvPr>
            <p:ph type="dt" sz="half" idx="10"/>
          </p:nvPr>
        </p:nvSpPr>
        <p:spPr/>
        <p:txBody>
          <a:bodyPr/>
          <a:lstStyle/>
          <a:p>
            <a:fld id="{E5B67FB6-54E9-4A61-AECE-BC05F19E0886}" type="datetime1">
              <a:rPr lang="es-AR" altLang="en-US" smtClean="0"/>
              <a:t>20/10/2025</a:t>
            </a:fld>
            <a:endParaRPr lang="en-US" altLang="en-US"/>
          </a:p>
        </p:txBody>
      </p:sp>
      <p:sp>
        <p:nvSpPr>
          <p:cNvPr id="6" name="Footer Placeholder 5"/>
          <p:cNvSpPr>
            <a:spLocks noGrp="1"/>
          </p:cNvSpPr>
          <p:nvPr>
            <p:ph type="ftr" sz="quarter" idx="11"/>
          </p:nvPr>
        </p:nvSpPr>
        <p:spPr/>
        <p:txBody>
          <a:bodyPr/>
          <a:lstStyle/>
          <a:p>
            <a:endParaRPr lang="en-US" altLang="en-US"/>
          </a:p>
        </p:txBody>
      </p:sp>
      <p:sp>
        <p:nvSpPr>
          <p:cNvPr id="7" name="Slide Number Placeholder 6"/>
          <p:cNvSpPr>
            <a:spLocks noGrp="1"/>
          </p:cNvSpPr>
          <p:nvPr>
            <p:ph type="sldNum" sz="quarter" idx="12"/>
          </p:nvPr>
        </p:nvSpPr>
        <p:spPr/>
        <p:txBody>
          <a:bodyPr/>
          <a:lstStyle/>
          <a:p>
            <a:fld id="{F339666E-FF85-44FF-A3D0-8C1E2888B47F}" type="slidenum">
              <a:rPr lang="en-US" altLang="en-US" smtClean="0"/>
              <a:pPr/>
              <a:t>‹Nº›</a:t>
            </a:fld>
            <a:endParaRPr lang="en-US" altLang="en-US"/>
          </a:p>
        </p:txBody>
      </p:sp>
    </p:spTree>
    <p:extLst>
      <p:ext uri="{BB962C8B-B14F-4D97-AF65-F5344CB8AC3E}">
        <p14:creationId xmlns:p14="http://schemas.microsoft.com/office/powerpoint/2010/main" val="2431852856"/>
      </p:ext>
    </p:extLst>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s-ES"/>
              <a:t>Haga clic para modificar el estilo de título del patrón</a:t>
            </a:r>
            <a:endParaRPr lang="en-US" dirty="0"/>
          </a:p>
        </p:txBody>
      </p:sp>
      <p:sp>
        <p:nvSpPr>
          <p:cNvPr id="3" name="Text Placeholder 2"/>
          <p:cNvSpPr>
            <a:spLocks noGrp="1"/>
          </p:cNvSpPr>
          <p:nvPr>
            <p:ph type="body" idx="1"/>
          </p:nvPr>
        </p:nvSpPr>
        <p:spPr>
          <a:xfrm>
            <a:off x="1103313" y="1905000"/>
            <a:ext cx="4396338"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Content Placeholder 3"/>
          <p:cNvSpPr>
            <a:spLocks noGrp="1"/>
          </p:cNvSpPr>
          <p:nvPr>
            <p:ph sz="half" idx="2"/>
          </p:nvPr>
        </p:nvSpPr>
        <p:spPr>
          <a:xfrm>
            <a:off x="1103312"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5" name="Text Placeholder 4"/>
          <p:cNvSpPr>
            <a:spLocks noGrp="1"/>
          </p:cNvSpPr>
          <p:nvPr>
            <p:ph type="body" sz="quarter" idx="3"/>
          </p:nvPr>
        </p:nvSpPr>
        <p:spPr>
          <a:xfrm>
            <a:off x="5654495" y="1905000"/>
            <a:ext cx="4396339"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Content Placeholder 5"/>
          <p:cNvSpPr>
            <a:spLocks noGrp="1"/>
          </p:cNvSpPr>
          <p:nvPr>
            <p:ph sz="quarter" idx="4"/>
          </p:nvPr>
        </p:nvSpPr>
        <p:spPr>
          <a:xfrm>
            <a:off x="5654495"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7" name="Date Placeholder 6"/>
          <p:cNvSpPr>
            <a:spLocks noGrp="1"/>
          </p:cNvSpPr>
          <p:nvPr>
            <p:ph type="dt" sz="half" idx="10"/>
          </p:nvPr>
        </p:nvSpPr>
        <p:spPr/>
        <p:txBody>
          <a:bodyPr/>
          <a:lstStyle/>
          <a:p>
            <a:fld id="{47EC1C58-697B-46E8-A562-D0127E271878}" type="datetime1">
              <a:rPr lang="es-AR" altLang="en-US" smtClean="0"/>
              <a:t>20/10/2025</a:t>
            </a:fld>
            <a:endParaRPr lang="en-US" altLang="en-US"/>
          </a:p>
        </p:txBody>
      </p:sp>
      <p:sp>
        <p:nvSpPr>
          <p:cNvPr id="8" name="Footer Placeholder 7"/>
          <p:cNvSpPr>
            <a:spLocks noGrp="1"/>
          </p:cNvSpPr>
          <p:nvPr>
            <p:ph type="ftr" sz="quarter" idx="11"/>
          </p:nvPr>
        </p:nvSpPr>
        <p:spPr/>
        <p:txBody>
          <a:bodyPr/>
          <a:lstStyle/>
          <a:p>
            <a:endParaRPr lang="en-US" altLang="en-US"/>
          </a:p>
        </p:txBody>
      </p:sp>
      <p:sp>
        <p:nvSpPr>
          <p:cNvPr id="9" name="Slide Number Placeholder 8"/>
          <p:cNvSpPr>
            <a:spLocks noGrp="1"/>
          </p:cNvSpPr>
          <p:nvPr>
            <p:ph type="sldNum" sz="quarter" idx="12"/>
          </p:nvPr>
        </p:nvSpPr>
        <p:spPr/>
        <p:txBody>
          <a:bodyPr/>
          <a:lstStyle/>
          <a:p>
            <a:fld id="{60E6EA38-318F-4009-8615-69316DB9CC90}" type="slidenum">
              <a:rPr lang="en-US" altLang="en-US" smtClean="0"/>
              <a:pPr/>
              <a:t>‹Nº›</a:t>
            </a:fld>
            <a:endParaRPr lang="en-US" altLang="en-US"/>
          </a:p>
        </p:txBody>
      </p:sp>
    </p:spTree>
    <p:extLst>
      <p:ext uri="{BB962C8B-B14F-4D97-AF65-F5344CB8AC3E}">
        <p14:creationId xmlns:p14="http://schemas.microsoft.com/office/powerpoint/2010/main" val="296478977"/>
      </p:ext>
    </p:extLst>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7" name="Date Placeholder 2"/>
          <p:cNvSpPr>
            <a:spLocks noGrp="1"/>
          </p:cNvSpPr>
          <p:nvPr>
            <p:ph type="dt" sz="half" idx="10"/>
          </p:nvPr>
        </p:nvSpPr>
        <p:spPr/>
        <p:txBody>
          <a:bodyPr/>
          <a:lstStyle/>
          <a:p>
            <a:fld id="{E8B44329-68FC-4047-8F1F-6BC474525CF5}" type="datetime1">
              <a:rPr lang="es-AR" altLang="en-US" smtClean="0"/>
              <a:t>20/10/2025</a:t>
            </a:fld>
            <a:endParaRPr lang="en-US" altLang="en-US"/>
          </a:p>
        </p:txBody>
      </p:sp>
      <p:sp>
        <p:nvSpPr>
          <p:cNvPr id="5" name="Footer Placeholder 3"/>
          <p:cNvSpPr>
            <a:spLocks noGrp="1"/>
          </p:cNvSpPr>
          <p:nvPr>
            <p:ph type="ftr" sz="quarter" idx="11"/>
          </p:nvPr>
        </p:nvSpPr>
        <p:spPr/>
        <p:txBody>
          <a:bodyPr/>
          <a:lstStyle/>
          <a:p>
            <a:endParaRPr lang="en-US" altLang="en-US"/>
          </a:p>
        </p:txBody>
      </p:sp>
      <p:sp>
        <p:nvSpPr>
          <p:cNvPr id="6" name="Slide Number Placeholder 4"/>
          <p:cNvSpPr>
            <a:spLocks noGrp="1"/>
          </p:cNvSpPr>
          <p:nvPr>
            <p:ph type="sldNum" sz="quarter" idx="12"/>
          </p:nvPr>
        </p:nvSpPr>
        <p:spPr/>
        <p:txBody>
          <a:bodyPr/>
          <a:lstStyle/>
          <a:p>
            <a:fld id="{44D0A666-0974-443A-9BC4-6EE025DC5388}" type="slidenum">
              <a:rPr lang="en-US" altLang="en-US" smtClean="0"/>
              <a:pPr/>
              <a:t>‹Nº›</a:t>
            </a:fld>
            <a:endParaRPr lang="en-US" altLang="en-US"/>
          </a:p>
        </p:txBody>
      </p:sp>
    </p:spTree>
    <p:extLst>
      <p:ext uri="{BB962C8B-B14F-4D97-AF65-F5344CB8AC3E}">
        <p14:creationId xmlns:p14="http://schemas.microsoft.com/office/powerpoint/2010/main" val="3363038322"/>
      </p:ext>
    </p:extLst>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7" name="Date Placeholder 1"/>
          <p:cNvSpPr>
            <a:spLocks noGrp="1"/>
          </p:cNvSpPr>
          <p:nvPr>
            <p:ph type="dt" sz="half" idx="10"/>
          </p:nvPr>
        </p:nvSpPr>
        <p:spPr/>
        <p:txBody>
          <a:bodyPr/>
          <a:lstStyle/>
          <a:p>
            <a:fld id="{404298C9-8EE5-4658-9C5A-4152BDD5990C}" type="datetime1">
              <a:rPr lang="es-AR" altLang="en-US" smtClean="0"/>
              <a:t>20/10/2025</a:t>
            </a:fld>
            <a:endParaRPr lang="en-US" altLang="en-US"/>
          </a:p>
        </p:txBody>
      </p:sp>
      <p:sp>
        <p:nvSpPr>
          <p:cNvPr id="5" name="Footer Placeholder 2"/>
          <p:cNvSpPr>
            <a:spLocks noGrp="1"/>
          </p:cNvSpPr>
          <p:nvPr>
            <p:ph type="ftr" sz="quarter" idx="11"/>
          </p:nvPr>
        </p:nvSpPr>
        <p:spPr/>
        <p:txBody>
          <a:bodyPr/>
          <a:lstStyle/>
          <a:p>
            <a:endParaRPr lang="en-US" altLang="en-US"/>
          </a:p>
        </p:txBody>
      </p:sp>
      <p:sp>
        <p:nvSpPr>
          <p:cNvPr id="6" name="Slide Number Placeholder 3"/>
          <p:cNvSpPr>
            <a:spLocks noGrp="1"/>
          </p:cNvSpPr>
          <p:nvPr>
            <p:ph type="sldNum" sz="quarter" idx="12"/>
          </p:nvPr>
        </p:nvSpPr>
        <p:spPr/>
        <p:txBody>
          <a:bodyPr/>
          <a:lstStyle/>
          <a:p>
            <a:fld id="{FBB20176-F5FF-4633-AD86-1195AE4BC8C0}" type="slidenum">
              <a:rPr lang="en-US" altLang="en-US" smtClean="0"/>
              <a:pPr/>
              <a:t>‹Nº›</a:t>
            </a:fld>
            <a:endParaRPr lang="en-US" altLang="en-US"/>
          </a:p>
        </p:txBody>
      </p:sp>
    </p:spTree>
    <p:extLst>
      <p:ext uri="{BB962C8B-B14F-4D97-AF65-F5344CB8AC3E}">
        <p14:creationId xmlns:p14="http://schemas.microsoft.com/office/powerpoint/2010/main" val="125619034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1154953" y="1447800"/>
            <a:ext cx="3401064" cy="1447800"/>
          </a:xfrm>
        </p:spPr>
        <p:txBody>
          <a:bodyPr anchor="b"/>
          <a:lstStyle>
            <a:lvl1pPr algn="l">
              <a:defRPr sz="2400" b="0"/>
            </a:lvl1pPr>
          </a:lstStyle>
          <a:p>
            <a:r>
              <a:rPr lang="es-ES"/>
              <a:t>Haga clic para modificar el estilo de título del patrón</a:t>
            </a:r>
            <a:endParaRPr lang="en-US" dirty="0"/>
          </a:p>
        </p:txBody>
      </p:sp>
      <p:sp>
        <p:nvSpPr>
          <p:cNvPr id="3" name="Content Placeholder 2"/>
          <p:cNvSpPr>
            <a:spLocks noGrp="1"/>
          </p:cNvSpPr>
          <p:nvPr>
            <p:ph idx="1"/>
          </p:nvPr>
        </p:nvSpPr>
        <p:spPr>
          <a:xfrm>
            <a:off x="4784616" y="1447800"/>
            <a:ext cx="5195997" cy="4572000"/>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Text Placeholder 3"/>
          <p:cNvSpPr>
            <a:spLocks noGrp="1"/>
          </p:cNvSpPr>
          <p:nvPr>
            <p:ph type="body" sz="half" idx="2"/>
          </p:nvPr>
        </p:nvSpPr>
        <p:spPr>
          <a:xfrm>
            <a:off x="1154953" y="3129280"/>
            <a:ext cx="3401063" cy="289559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los estilos de texto del patrón</a:t>
            </a:r>
          </a:p>
        </p:txBody>
      </p:sp>
      <p:sp>
        <p:nvSpPr>
          <p:cNvPr id="7" name="Date Placeholder 4"/>
          <p:cNvSpPr>
            <a:spLocks noGrp="1"/>
          </p:cNvSpPr>
          <p:nvPr>
            <p:ph type="dt" sz="half" idx="10"/>
          </p:nvPr>
        </p:nvSpPr>
        <p:spPr/>
        <p:txBody>
          <a:bodyPr/>
          <a:lstStyle/>
          <a:p>
            <a:fld id="{8D71A22B-BF11-4C6B-A945-D42B9F8ED678}" type="datetime1">
              <a:rPr lang="es-AR" altLang="en-US" smtClean="0"/>
              <a:t>20/10/2025</a:t>
            </a:fld>
            <a:endParaRPr lang="en-US" altLang="en-US"/>
          </a:p>
        </p:txBody>
      </p:sp>
      <p:sp>
        <p:nvSpPr>
          <p:cNvPr id="5" name="Footer Placeholder 5"/>
          <p:cNvSpPr>
            <a:spLocks noGrp="1"/>
          </p:cNvSpPr>
          <p:nvPr>
            <p:ph type="ftr" sz="quarter" idx="11"/>
          </p:nvPr>
        </p:nvSpPr>
        <p:spPr/>
        <p:txBody>
          <a:bodyPr/>
          <a:lstStyle/>
          <a:p>
            <a:endParaRPr lang="en-US" altLang="en-US"/>
          </a:p>
        </p:txBody>
      </p:sp>
      <p:sp>
        <p:nvSpPr>
          <p:cNvPr id="6" name="Slide Number Placeholder 6"/>
          <p:cNvSpPr>
            <a:spLocks noGrp="1"/>
          </p:cNvSpPr>
          <p:nvPr>
            <p:ph type="sldNum" sz="quarter" idx="12"/>
          </p:nvPr>
        </p:nvSpPr>
        <p:spPr/>
        <p:txBody>
          <a:bodyPr/>
          <a:lstStyle/>
          <a:p>
            <a:fld id="{A511F412-D0F8-4536-ABB0-38B4A0343B17}" type="slidenum">
              <a:rPr lang="en-US" altLang="en-US" smtClean="0"/>
              <a:pPr/>
              <a:t>‹Nº›</a:t>
            </a:fld>
            <a:endParaRPr lang="en-US" altLang="en-US"/>
          </a:p>
        </p:txBody>
      </p:sp>
    </p:spTree>
    <p:extLst>
      <p:ext uri="{BB962C8B-B14F-4D97-AF65-F5344CB8AC3E}">
        <p14:creationId xmlns:p14="http://schemas.microsoft.com/office/powerpoint/2010/main" val="3279152937"/>
      </p:ext>
    </p:extLst>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1153907" y="1854192"/>
            <a:ext cx="5092906" cy="1574808"/>
          </a:xfrm>
        </p:spPr>
        <p:txBody>
          <a:bodyPr anchor="b">
            <a:normAutofit/>
          </a:bodyPr>
          <a:lstStyle>
            <a:lvl1pPr algn="l">
              <a:defRPr sz="3600" b="0"/>
            </a:lvl1pPr>
          </a:lstStyle>
          <a:p>
            <a:r>
              <a:rPr lang="es-ES"/>
              <a:t>Haga clic para modificar el estilo de título del patrón</a:t>
            </a:r>
            <a:endParaRPr lang="en-US" dirty="0"/>
          </a:p>
        </p:txBody>
      </p:sp>
      <p:sp>
        <p:nvSpPr>
          <p:cNvPr id="3" name="Picture Placeholder 2"/>
          <p:cNvSpPr>
            <a:spLocks noGrp="1" noChangeAspect="1"/>
          </p:cNvSpPr>
          <p:nvPr>
            <p:ph type="pic" idx="1"/>
          </p:nvPr>
        </p:nvSpPr>
        <p:spPr>
          <a:xfrm>
            <a:off x="6949546" y="1143000"/>
            <a:ext cx="3200400"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s-ES"/>
              <a:t>Haga clic en el icono para agregar una imagen</a:t>
            </a:r>
            <a:endParaRPr lang="en-US" dirty="0"/>
          </a:p>
        </p:txBody>
      </p:sp>
      <p:sp>
        <p:nvSpPr>
          <p:cNvPr id="4" name="Text Placeholder 3"/>
          <p:cNvSpPr>
            <a:spLocks noGrp="1"/>
          </p:cNvSpPr>
          <p:nvPr>
            <p:ph type="body" sz="half" idx="2"/>
          </p:nvPr>
        </p:nvSpPr>
        <p:spPr>
          <a:xfrm>
            <a:off x="1154954" y="3657600"/>
            <a:ext cx="5084979" cy="1371600"/>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los estilos de texto del patrón</a:t>
            </a:r>
          </a:p>
        </p:txBody>
      </p:sp>
      <p:sp>
        <p:nvSpPr>
          <p:cNvPr id="5" name="Date Placeholder 4"/>
          <p:cNvSpPr>
            <a:spLocks noGrp="1"/>
          </p:cNvSpPr>
          <p:nvPr>
            <p:ph type="dt" sz="half" idx="10"/>
          </p:nvPr>
        </p:nvSpPr>
        <p:spPr/>
        <p:txBody>
          <a:bodyPr/>
          <a:lstStyle/>
          <a:p>
            <a:fld id="{1F3FC595-2491-436A-BF9D-B503A8C403A2}" type="datetime1">
              <a:rPr lang="es-AR" altLang="en-US" smtClean="0"/>
              <a:t>20/10/2025</a:t>
            </a:fld>
            <a:endParaRPr lang="en-US" altLang="en-US"/>
          </a:p>
        </p:txBody>
      </p:sp>
      <p:sp>
        <p:nvSpPr>
          <p:cNvPr id="6" name="Footer Placeholder 5"/>
          <p:cNvSpPr>
            <a:spLocks noGrp="1"/>
          </p:cNvSpPr>
          <p:nvPr>
            <p:ph type="ftr" sz="quarter" idx="11"/>
          </p:nvPr>
        </p:nvSpPr>
        <p:spPr/>
        <p:txBody>
          <a:bodyPr/>
          <a:lstStyle/>
          <a:p>
            <a:endParaRPr lang="en-US" altLang="en-US"/>
          </a:p>
        </p:txBody>
      </p:sp>
      <p:sp>
        <p:nvSpPr>
          <p:cNvPr id="7" name="Slide Number Placeholder 6"/>
          <p:cNvSpPr>
            <a:spLocks noGrp="1"/>
          </p:cNvSpPr>
          <p:nvPr>
            <p:ph type="sldNum" sz="quarter" idx="12"/>
          </p:nvPr>
        </p:nvSpPr>
        <p:spPr/>
        <p:txBody>
          <a:bodyPr/>
          <a:lstStyle/>
          <a:p>
            <a:fld id="{DD1A0970-4411-4C3E-9776-7A289DEEB13E}" type="slidenum">
              <a:rPr lang="en-US" altLang="en-US" smtClean="0"/>
              <a:pPr/>
              <a:t>‹Nº›</a:t>
            </a:fld>
            <a:endParaRPr lang="en-US" altLang="en-US"/>
          </a:p>
        </p:txBody>
      </p:sp>
    </p:spTree>
    <p:extLst>
      <p:ext uri="{BB962C8B-B14F-4D97-AF65-F5344CB8AC3E}">
        <p14:creationId xmlns:p14="http://schemas.microsoft.com/office/powerpoint/2010/main" val="2933632690"/>
      </p:ext>
    </p:extLst>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3.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image" Target="../media/image5.png"/><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4.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6.xml"/><Relationship Id="rId13" Type="http://schemas.openxmlformats.org/officeDocument/2006/relationships/slideLayout" Target="../slideLayouts/slideLayout31.xml"/><Relationship Id="rId3" Type="http://schemas.openxmlformats.org/officeDocument/2006/relationships/slideLayout" Target="../slideLayouts/slideLayout21.xml"/><Relationship Id="rId7" Type="http://schemas.openxmlformats.org/officeDocument/2006/relationships/slideLayout" Target="../slideLayouts/slideLayout25.xml"/><Relationship Id="rId12" Type="http://schemas.openxmlformats.org/officeDocument/2006/relationships/slideLayout" Target="../slideLayouts/slideLayout30.xml"/><Relationship Id="rId2" Type="http://schemas.openxmlformats.org/officeDocument/2006/relationships/slideLayout" Target="../slideLayouts/slideLayout20.xml"/><Relationship Id="rId1" Type="http://schemas.openxmlformats.org/officeDocument/2006/relationships/slideLayout" Target="../slideLayouts/slideLayout19.xml"/><Relationship Id="rId6" Type="http://schemas.openxmlformats.org/officeDocument/2006/relationships/slideLayout" Target="../slideLayouts/slideLayout24.xml"/><Relationship Id="rId11" Type="http://schemas.openxmlformats.org/officeDocument/2006/relationships/slideLayout" Target="../slideLayouts/slideLayout29.xml"/><Relationship Id="rId5" Type="http://schemas.openxmlformats.org/officeDocument/2006/relationships/slideLayout" Target="../slideLayouts/slideLayout23.xml"/><Relationship Id="rId15" Type="http://schemas.openxmlformats.org/officeDocument/2006/relationships/theme" Target="../theme/theme2.xml"/><Relationship Id="rId10" Type="http://schemas.openxmlformats.org/officeDocument/2006/relationships/slideLayout" Target="../slideLayouts/slideLayout28.xml"/><Relationship Id="rId4" Type="http://schemas.openxmlformats.org/officeDocument/2006/relationships/slideLayout" Target="../slideLayouts/slideLayout22.xml"/><Relationship Id="rId9" Type="http://schemas.openxmlformats.org/officeDocument/2006/relationships/slideLayout" Target="../slideLayouts/slideLayout27.xml"/><Relationship Id="rId14" Type="http://schemas.openxmlformats.org/officeDocument/2006/relationships/slideLayout" Target="../slideLayouts/slideLayout3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20">
            <a:extLst>
              <a:ext uri="{28A0092B-C50C-407E-A947-70E740481C1C}">
                <a14:useLocalDpi xmlns:a14="http://schemas.microsoft.com/office/drawing/2010/main" val="0"/>
              </a:ext>
            </a:extLst>
          </a:blip>
          <a:srcRect l="3613"/>
          <a:stretch/>
        </p:blipFill>
        <p:spPr>
          <a:xfrm>
            <a:off x="0" y="2669685"/>
            <a:ext cx="4037012" cy="4188315"/>
          </a:xfrm>
          <a:prstGeom prst="rect">
            <a:avLst/>
          </a:prstGeom>
        </p:spPr>
      </p:pic>
      <p:pic>
        <p:nvPicPr>
          <p:cNvPr id="7" name="Picture 6"/>
          <p:cNvPicPr>
            <a:picLocks noChangeAspect="1"/>
          </p:cNvPicPr>
          <p:nvPr/>
        </p:nvPicPr>
        <p:blipFill rotWithShape="1">
          <a:blip r:embed="rId21">
            <a:extLst>
              <a:ext uri="{28A0092B-C50C-407E-A947-70E740481C1C}">
                <a14:useLocalDpi xmlns:a14="http://schemas.microsoft.com/office/drawing/2010/main" val="0"/>
              </a:ext>
            </a:extLst>
          </a:blip>
          <a:srcRect l="35640"/>
          <a:stretch/>
        </p:blipFill>
        <p:spPr>
          <a:xfrm>
            <a:off x="0" y="2892347"/>
            <a:ext cx="1522412" cy="2365453"/>
          </a:xfrm>
          <a:prstGeom prst="rect">
            <a:avLst/>
          </a:prstGeom>
        </p:spPr>
      </p:pic>
      <p:sp>
        <p:nvSpPr>
          <p:cNvPr id="16" name="Oval 15"/>
          <p:cNvSpPr/>
          <p:nvPr/>
        </p:nvSpPr>
        <p:spPr>
          <a:xfrm>
            <a:off x="8609012" y="1676400"/>
            <a:ext cx="2819400" cy="2819400"/>
          </a:xfrm>
          <a:prstGeom prst="ellipse">
            <a:avLst/>
          </a:prstGeom>
          <a:gradFill flip="none" rotWithShape="1">
            <a:gsLst>
              <a:gs pos="0">
                <a:schemeClr val="bg2">
                  <a:lumMod val="60000"/>
                  <a:lumOff val="40000"/>
                  <a:alpha val="7000"/>
                </a:schemeClr>
              </a:gs>
              <a:gs pos="69000">
                <a:schemeClr val="bg2">
                  <a:lumMod val="60000"/>
                  <a:lumOff val="40000"/>
                  <a:alpha val="0"/>
                </a:schemeClr>
              </a:gs>
              <a:gs pos="36000">
                <a:schemeClr val="bg2">
                  <a:lumMod val="60000"/>
                  <a:lumOff val="4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a:lstStyle/>
          <a:p>
            <a:endParaRPr lang="es-AR"/>
          </a:p>
        </p:txBody>
      </p:sp>
      <p:pic>
        <p:nvPicPr>
          <p:cNvPr id="9" name="Picture 8"/>
          <p:cNvPicPr>
            <a:picLocks noChangeAspect="1"/>
          </p:cNvPicPr>
          <p:nvPr/>
        </p:nvPicPr>
        <p:blipFill rotWithShape="1">
          <a:blip r:embed="rId22">
            <a:extLst>
              <a:ext uri="{28A0092B-C50C-407E-A947-70E740481C1C}">
                <a14:useLocalDpi xmlns:a14="http://schemas.microsoft.com/office/drawing/2010/main" val="0"/>
              </a:ext>
            </a:extLst>
          </a:blip>
          <a:srcRect t="28813"/>
          <a:stretch/>
        </p:blipFill>
        <p:spPr>
          <a:xfrm>
            <a:off x="7999412" y="0"/>
            <a:ext cx="1603387" cy="1141407"/>
          </a:xfrm>
          <a:prstGeom prst="rect">
            <a:avLst/>
          </a:prstGeom>
        </p:spPr>
      </p:pic>
      <p:pic>
        <p:nvPicPr>
          <p:cNvPr id="10" name="Picture 9"/>
          <p:cNvPicPr>
            <a:picLocks noChangeAspect="1"/>
          </p:cNvPicPr>
          <p:nvPr/>
        </p:nvPicPr>
        <p:blipFill rotWithShape="1">
          <a:blip r:embed="rId23">
            <a:extLst>
              <a:ext uri="{28A0092B-C50C-407E-A947-70E740481C1C}">
                <a14:useLocalDpi xmlns:a14="http://schemas.microsoft.com/office/drawing/2010/main" val="0"/>
              </a:ext>
            </a:extLst>
          </a:blip>
          <a:srcRect b="23320"/>
          <a:stretch/>
        </p:blipFill>
        <p:spPr>
          <a:xfrm>
            <a:off x="8605878" y="6096000"/>
            <a:ext cx="993734" cy="762000"/>
          </a:xfrm>
          <a:prstGeom prst="rect">
            <a:avLst/>
          </a:prstGeom>
        </p:spPr>
      </p:pic>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a:lstStyle/>
          <a:p>
            <a:endParaRPr lang="es-AR"/>
          </a:p>
        </p:txBody>
      </p:sp>
      <p:sp>
        <p:nvSpPr>
          <p:cNvPr id="2" name="Title Placeholder 1"/>
          <p:cNvSpPr>
            <a:spLocks noGrp="1"/>
          </p:cNvSpPr>
          <p:nvPr>
            <p:ph type="title"/>
          </p:nvPr>
        </p:nvSpPr>
        <p:spPr>
          <a:xfrm>
            <a:off x="646111" y="452718"/>
            <a:ext cx="9404723" cy="1400530"/>
          </a:xfrm>
          <a:prstGeom prst="rect">
            <a:avLst/>
          </a:prstGeom>
        </p:spPr>
        <p:txBody>
          <a:bodyPr vert="horz" lIns="91440" tIns="45720" rIns="91440" bIns="45720" rtlCol="0" anchor="t">
            <a:noAutofit/>
          </a:bodyPr>
          <a:lstStyle/>
          <a:p>
            <a:r>
              <a:rPr lang="es-ES"/>
              <a:t>Haga clic para modificar el estilo de título del patrón</a:t>
            </a:r>
            <a:endParaRPr lang="en-US" dirty="0"/>
          </a:p>
        </p:txBody>
      </p:sp>
      <p:sp>
        <p:nvSpPr>
          <p:cNvPr id="3" name="Text Placeholder 2"/>
          <p:cNvSpPr>
            <a:spLocks noGrp="1"/>
          </p:cNvSpPr>
          <p:nvPr>
            <p:ph type="body" idx="1"/>
          </p:nvPr>
        </p:nvSpPr>
        <p:spPr>
          <a:xfrm>
            <a:off x="1103312" y="2052918"/>
            <a:ext cx="8946541" cy="4195481"/>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2"/>
          </p:nvPr>
        </p:nvSpPr>
        <p:spPr>
          <a:xfrm rot="5400000">
            <a:off x="10155639" y="1790701"/>
            <a:ext cx="990599" cy="304799"/>
          </a:xfrm>
          <a:prstGeom prst="rect">
            <a:avLst/>
          </a:prstGeom>
        </p:spPr>
        <p:txBody>
          <a:bodyPr vert="horz" lIns="91440" tIns="45720" rIns="91440" bIns="45720" rtlCol="0" anchor="t"/>
          <a:lstStyle>
            <a:lvl1pPr algn="l">
              <a:defRPr sz="1100" b="0" i="0">
                <a:solidFill>
                  <a:schemeClr val="tx1">
                    <a:tint val="75000"/>
                    <a:alpha val="60000"/>
                  </a:schemeClr>
                </a:solidFill>
              </a:defRPr>
            </a:lvl1pPr>
          </a:lstStyle>
          <a:p>
            <a:fld id="{637685C1-455B-4272-846B-EC9D5E095CF8}" type="datetime1">
              <a:rPr lang="es-AR" altLang="en-US" smtClean="0"/>
              <a:t>20/10/2025</a:t>
            </a:fld>
            <a:endParaRPr lang="en-US" altLang="en-US"/>
          </a:p>
        </p:txBody>
      </p:sp>
      <p:sp>
        <p:nvSpPr>
          <p:cNvPr id="5" name="Footer Placeholder 4"/>
          <p:cNvSpPr>
            <a:spLocks noGrp="1"/>
          </p:cNvSpPr>
          <p:nvPr>
            <p:ph type="ftr" sz="quarter" idx="3"/>
          </p:nvPr>
        </p:nvSpPr>
        <p:spPr>
          <a:xfrm rot="5400000">
            <a:off x="8951573" y="3225297"/>
            <a:ext cx="3859795" cy="304801"/>
          </a:xfrm>
          <a:prstGeom prst="rect">
            <a:avLst/>
          </a:prstGeom>
        </p:spPr>
        <p:txBody>
          <a:bodyPr vert="horz" lIns="91440" tIns="45720" rIns="91440" bIns="45720" rtlCol="0" anchor="b"/>
          <a:lstStyle>
            <a:lvl1pPr algn="l">
              <a:defRPr sz="1100" b="0" i="0">
                <a:solidFill>
                  <a:schemeClr val="tx1">
                    <a:tint val="75000"/>
                    <a:alpha val="60000"/>
                  </a:schemeClr>
                </a:solidFill>
              </a:defRPr>
            </a:lvl1pPr>
          </a:lstStyle>
          <a:p>
            <a:endParaRPr lang="en-US" altLang="en-US"/>
          </a:p>
        </p:txBody>
      </p:sp>
      <p:sp>
        <p:nvSpPr>
          <p:cNvPr id="6" name="Slide Number Placeholder 5"/>
          <p:cNvSpPr>
            <a:spLocks noGrp="1"/>
          </p:cNvSpPr>
          <p:nvPr>
            <p:ph type="sldNum" sz="quarter" idx="4"/>
          </p:nvPr>
        </p:nvSpPr>
        <p:spPr bwMode="gray">
          <a:xfrm>
            <a:off x="10352540" y="295729"/>
            <a:ext cx="838199" cy="767687"/>
          </a:xfrm>
          <a:prstGeom prst="rect">
            <a:avLst/>
          </a:prstGeom>
        </p:spPr>
        <p:txBody>
          <a:bodyPr vert="horz" lIns="91440" tIns="45720" rIns="91440" bIns="45720" rtlCol="0" anchor="b"/>
          <a:lstStyle>
            <a:lvl1pPr algn="ctr">
              <a:defRPr sz="2800" b="0" i="0">
                <a:solidFill>
                  <a:schemeClr val="tx1">
                    <a:tint val="75000"/>
                  </a:schemeClr>
                </a:solidFill>
              </a:defRPr>
            </a:lvl1pPr>
          </a:lstStyle>
          <a:p>
            <a:fld id="{838EA95E-E744-4AF5-A448-4246FBF88E97}" type="slidenum">
              <a:rPr lang="en-US" altLang="en-US" smtClean="0"/>
              <a:pPr/>
              <a:t>‹Nº›</a:t>
            </a:fld>
            <a:endParaRPr lang="en-US" altLang="en-US"/>
          </a:p>
        </p:txBody>
      </p:sp>
    </p:spTree>
    <p:extLst>
      <p:ext uri="{BB962C8B-B14F-4D97-AF65-F5344CB8AC3E}">
        <p14:creationId xmlns:p14="http://schemas.microsoft.com/office/powerpoint/2010/main" val="4135703215"/>
      </p:ext>
    </p:extLst>
  </p:cSld>
  <p:clrMap bg1="dk1" tx1="lt1" bg2="dk2" tx2="lt2" accent1="accent1" accent2="accent2" accent3="accent3" accent4="accent4" accent5="accent5" accent6="accent6" hlink="hlink" folHlink="folHlink"/>
  <p:sldLayoutIdLst>
    <p:sldLayoutId id="2147484175" r:id="rId1"/>
    <p:sldLayoutId id="2147484176" r:id="rId2"/>
    <p:sldLayoutId id="2147484177" r:id="rId3"/>
    <p:sldLayoutId id="2147484178" r:id="rId4"/>
    <p:sldLayoutId id="2147484179" r:id="rId5"/>
    <p:sldLayoutId id="2147484180" r:id="rId6"/>
    <p:sldLayoutId id="2147484181" r:id="rId7"/>
    <p:sldLayoutId id="2147484182" r:id="rId8"/>
    <p:sldLayoutId id="2147484183" r:id="rId9"/>
    <p:sldLayoutId id="2147484184" r:id="rId10"/>
    <p:sldLayoutId id="2147484185" r:id="rId11"/>
    <p:sldLayoutId id="2147484186" r:id="rId12"/>
    <p:sldLayoutId id="2147484187" r:id="rId13"/>
    <p:sldLayoutId id="2147484188" r:id="rId14"/>
    <p:sldLayoutId id="2147484189" r:id="rId15"/>
    <p:sldLayoutId id="2147484190" r:id="rId16"/>
    <p:sldLayoutId id="2147484191" r:id="rId17"/>
    <p:sldLayoutId id="2147484192" r:id="rId18"/>
  </p:sldLayoutIdLst>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hf sldNum="0" hdr="0" ftr="0" dt="0"/>
  <p:txStyles>
    <p:titleStyle>
      <a:lvl1pPr algn="l" defTabSz="457200" rtl="0" eaLnBrk="1" latinLnBrk="0" hangingPunct="1">
        <a:spcBef>
          <a:spcPct val="0"/>
        </a:spcBef>
        <a:buNone/>
        <a:defRPr sz="4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5pPr>
      <a:lvl6pPr marL="2506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DF34781-EC40-2CF2-E942-AA39F6D87F5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s-AR"/>
          </a:p>
        </p:txBody>
      </p:sp>
      <p:sp>
        <p:nvSpPr>
          <p:cNvPr id="3" name="Text Placeholder 2">
            <a:extLst>
              <a:ext uri="{FF2B5EF4-FFF2-40B4-BE49-F238E27FC236}">
                <a16:creationId xmlns:a16="http://schemas.microsoft.com/office/drawing/2014/main" id="{6E404CBD-FA14-3BAF-AEF2-73B4959B27B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s-AR"/>
          </a:p>
        </p:txBody>
      </p:sp>
      <p:sp>
        <p:nvSpPr>
          <p:cNvPr id="4" name="Date Placeholder 3">
            <a:extLst>
              <a:ext uri="{FF2B5EF4-FFF2-40B4-BE49-F238E27FC236}">
                <a16:creationId xmlns:a16="http://schemas.microsoft.com/office/drawing/2014/main" id="{7651632C-12F5-4027-BFF2-1C747DBA431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5ED38BC8-882F-4187-A01D-D6E36381CE97}" type="datetime1">
              <a:rPr lang="es-AR" smtClean="0"/>
              <a:t>20/10/2025</a:t>
            </a:fld>
            <a:endParaRPr lang="es-AR"/>
          </a:p>
        </p:txBody>
      </p:sp>
      <p:sp>
        <p:nvSpPr>
          <p:cNvPr id="5" name="Footer Placeholder 4">
            <a:extLst>
              <a:ext uri="{FF2B5EF4-FFF2-40B4-BE49-F238E27FC236}">
                <a16:creationId xmlns:a16="http://schemas.microsoft.com/office/drawing/2014/main" id="{13EDB52F-4529-200F-232B-4F6610AA1FE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s-AR"/>
          </a:p>
        </p:txBody>
      </p:sp>
      <p:sp>
        <p:nvSpPr>
          <p:cNvPr id="6" name="Slide Number Placeholder 5">
            <a:extLst>
              <a:ext uri="{FF2B5EF4-FFF2-40B4-BE49-F238E27FC236}">
                <a16:creationId xmlns:a16="http://schemas.microsoft.com/office/drawing/2014/main" id="{4CFC2F34-414D-154E-D19B-5E60E2BFF91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5243EC6A-75E7-4DF3-BF9E-7051EF406B26}" type="slidenum">
              <a:rPr lang="es-AR" smtClean="0"/>
              <a:t>‹Nº›</a:t>
            </a:fld>
            <a:endParaRPr lang="es-AR"/>
          </a:p>
        </p:txBody>
      </p:sp>
    </p:spTree>
    <p:extLst>
      <p:ext uri="{BB962C8B-B14F-4D97-AF65-F5344CB8AC3E}">
        <p14:creationId xmlns:p14="http://schemas.microsoft.com/office/powerpoint/2010/main" val="2297332344"/>
      </p:ext>
    </p:extLst>
  </p:cSld>
  <p:clrMap bg1="lt1" tx1="dk1" bg2="lt2" tx2="dk2" accent1="accent1" accent2="accent2" accent3="accent3" accent4="accent4" accent5="accent5" accent6="accent6" hlink="hlink" folHlink="folHlink"/>
  <p:sldLayoutIdLst>
    <p:sldLayoutId id="2147484194" r:id="rId1"/>
    <p:sldLayoutId id="2147484195" r:id="rId2"/>
    <p:sldLayoutId id="2147484196" r:id="rId3"/>
    <p:sldLayoutId id="2147484197" r:id="rId4"/>
    <p:sldLayoutId id="2147484198" r:id="rId5"/>
    <p:sldLayoutId id="2147484199" r:id="rId6"/>
    <p:sldLayoutId id="2147484200" r:id="rId7"/>
    <p:sldLayoutId id="2147484201" r:id="rId8"/>
    <p:sldLayoutId id="2147484202" r:id="rId9"/>
    <p:sldLayoutId id="2147484203" r:id="rId10"/>
    <p:sldLayoutId id="2147484204" r:id="rId11"/>
    <p:sldLayoutId id="2147484206" r:id="rId12"/>
    <p:sldLayoutId id="2147484207" r:id="rId13"/>
    <p:sldLayoutId id="2147484208" r:id="rId14"/>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A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0.xml"/></Relationships>
</file>

<file path=ppt/slides/_rels/slide13.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Layout" Target="../slideLayouts/slideLayout20.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0.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0.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0.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themeOverride" Target="../theme/themeOverride1.xml"/></Relationships>
</file>

<file path=ppt/slides/_rels/slide2.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0.xml"/></Relationships>
</file>

<file path=ppt/slides/_rels/slide20.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0.xml"/><Relationship Id="rId1" Type="http://schemas.openxmlformats.org/officeDocument/2006/relationships/slideLayout" Target="../slideLayouts/slideLayout31.xml"/></Relationships>
</file>

<file path=ppt/slides/_rels/slide21.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notesSlide" Target="../notesSlides/notesSlide11.xml"/><Relationship Id="rId7" Type="http://schemas.openxmlformats.org/officeDocument/2006/relationships/diagramColors" Target="../diagrams/colors2.xml"/><Relationship Id="rId2" Type="http://schemas.openxmlformats.org/officeDocument/2006/relationships/slideLayout" Target="../slideLayouts/slideLayout2.xml"/><Relationship Id="rId1" Type="http://schemas.openxmlformats.org/officeDocument/2006/relationships/themeOverride" Target="../theme/themeOverride2.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s>
</file>

<file path=ppt/slides/_rels/slide22.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10.png"/><Relationship Id="rId7" Type="http://schemas.openxmlformats.org/officeDocument/2006/relationships/image" Target="../media/image12.png"/><Relationship Id="rId2" Type="http://schemas.openxmlformats.org/officeDocument/2006/relationships/notesSlide" Target="../notesSlides/notesSlide12.xml"/><Relationship Id="rId1" Type="http://schemas.openxmlformats.org/officeDocument/2006/relationships/slideLayout" Target="../slideLayouts/slideLayout20.xml"/><Relationship Id="rId6" Type="http://schemas.microsoft.com/office/2007/relationships/hdphoto" Target="../media/hdphoto2.wdp"/><Relationship Id="rId5" Type="http://schemas.openxmlformats.org/officeDocument/2006/relationships/image" Target="../media/image11.png"/><Relationship Id="rId10" Type="http://schemas.microsoft.com/office/2007/relationships/hdphoto" Target="../media/hdphoto4.wdp"/><Relationship Id="rId4" Type="http://schemas.microsoft.com/office/2007/relationships/hdphoto" Target="../media/hdphoto1.wdp"/><Relationship Id="rId9" Type="http://schemas.openxmlformats.org/officeDocument/2006/relationships/image" Target="../media/image13.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themeOverride" Target="../theme/themeOverride3.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themeOverride" Target="../theme/themeOverride4.xml"/></Relationships>
</file>

<file path=ppt/slides/_rels/slide25.xml.rels><?xml version="1.0" encoding="UTF-8" standalone="yes"?>
<Relationships xmlns="http://schemas.openxmlformats.org/package/2006/relationships"><Relationship Id="rId8" Type="http://schemas.openxmlformats.org/officeDocument/2006/relationships/image" Target="../media/image11.png"/><Relationship Id="rId3" Type="http://schemas.microsoft.com/office/2007/relationships/hdphoto" Target="../media/hdphoto1.wdp"/><Relationship Id="rId7" Type="http://schemas.microsoft.com/office/2007/relationships/hdphoto" Target="../media/hdphoto4.wdp"/><Relationship Id="rId2" Type="http://schemas.openxmlformats.org/officeDocument/2006/relationships/image" Target="../media/image10.png"/><Relationship Id="rId1" Type="http://schemas.openxmlformats.org/officeDocument/2006/relationships/slideLayout" Target="../slideLayouts/slideLayout20.xml"/><Relationship Id="rId6" Type="http://schemas.openxmlformats.org/officeDocument/2006/relationships/image" Target="../media/image13.png"/><Relationship Id="rId11" Type="http://schemas.microsoft.com/office/2007/relationships/hdphoto" Target="../media/hdphoto5.wdp"/><Relationship Id="rId5" Type="http://schemas.microsoft.com/office/2007/relationships/hdphoto" Target="../media/hdphoto3.wdp"/><Relationship Id="rId10" Type="http://schemas.openxmlformats.org/officeDocument/2006/relationships/image" Target="../media/image14.png"/><Relationship Id="rId4" Type="http://schemas.openxmlformats.org/officeDocument/2006/relationships/image" Target="../media/image12.png"/><Relationship Id="rId9" Type="http://schemas.microsoft.com/office/2007/relationships/hdphoto" Target="../media/hdphoto2.wdp"/></Relationships>
</file>

<file path=ppt/slides/_rels/slide26.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15.xml"/><Relationship Id="rId1" Type="http://schemas.openxmlformats.org/officeDocument/2006/relationships/slideLayout" Target="../slideLayouts/slideLayout20.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themeOverride" Target="../theme/themeOverride5.xml"/></Relationships>
</file>

<file path=ppt/slides/_rels/slide28.xml.rels><?xml version="1.0" encoding="UTF-8" standalone="yes"?>
<Relationships xmlns="http://schemas.openxmlformats.org/package/2006/relationships"><Relationship Id="rId8" Type="http://schemas.microsoft.com/office/2007/relationships/diagramDrawing" Target="../diagrams/drawing4.xml"/><Relationship Id="rId3" Type="http://schemas.openxmlformats.org/officeDocument/2006/relationships/image" Target="../media/image6.jpg"/><Relationship Id="rId7" Type="http://schemas.openxmlformats.org/officeDocument/2006/relationships/diagramColors" Target="../diagrams/colors4.xml"/><Relationship Id="rId2" Type="http://schemas.openxmlformats.org/officeDocument/2006/relationships/notesSlide" Target="../notesSlides/notesSlide17.xml"/><Relationship Id="rId1" Type="http://schemas.openxmlformats.org/officeDocument/2006/relationships/slideLayout" Target="../slideLayouts/slideLayout20.xml"/><Relationship Id="rId6" Type="http://schemas.openxmlformats.org/officeDocument/2006/relationships/diagramQuickStyle" Target="../diagrams/quickStyle4.xml"/><Relationship Id="rId5" Type="http://schemas.openxmlformats.org/officeDocument/2006/relationships/diagramLayout" Target="../diagrams/layout4.xml"/><Relationship Id="rId4" Type="http://schemas.openxmlformats.org/officeDocument/2006/relationships/diagramData" Target="../diagrams/data4.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2.xml"/><Relationship Id="rId1" Type="http://schemas.openxmlformats.org/officeDocument/2006/relationships/themeOverride" Target="../theme/themeOverride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2.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xml"/><Relationship Id="rId1" Type="http://schemas.openxmlformats.org/officeDocument/2006/relationships/themeOverride" Target="../theme/themeOverride7.xml"/></Relationships>
</file>

<file path=ppt/slides/_rels/slide31.xml.rels><?xml version="1.0" encoding="UTF-8" standalone="yes"?>
<Relationships xmlns="http://schemas.openxmlformats.org/package/2006/relationships"><Relationship Id="rId8" Type="http://schemas.microsoft.com/office/2007/relationships/diagramDrawing" Target="../diagrams/drawing5.xml"/><Relationship Id="rId3" Type="http://schemas.openxmlformats.org/officeDocument/2006/relationships/image" Target="../media/image6.jpg"/><Relationship Id="rId7" Type="http://schemas.openxmlformats.org/officeDocument/2006/relationships/diagramColors" Target="../diagrams/colors5.xml"/><Relationship Id="rId2" Type="http://schemas.openxmlformats.org/officeDocument/2006/relationships/notesSlide" Target="../notesSlides/notesSlide20.xml"/><Relationship Id="rId1" Type="http://schemas.openxmlformats.org/officeDocument/2006/relationships/slideLayout" Target="../slideLayouts/slideLayout20.xml"/><Relationship Id="rId6" Type="http://schemas.openxmlformats.org/officeDocument/2006/relationships/diagramQuickStyle" Target="../diagrams/quickStyle5.xml"/><Relationship Id="rId5" Type="http://schemas.openxmlformats.org/officeDocument/2006/relationships/diagramLayout" Target="../diagrams/layout5.xml"/><Relationship Id="rId4" Type="http://schemas.openxmlformats.org/officeDocument/2006/relationships/diagramData" Target="../diagrams/data5.xml"/></Relationships>
</file>

<file path=ppt/slides/_rels/slide32.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21.xml"/><Relationship Id="rId1" Type="http://schemas.openxmlformats.org/officeDocument/2006/relationships/slideLayout" Target="../slideLayouts/slideLayout20.xml"/></Relationships>
</file>

<file path=ppt/slides/_rels/slide33.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22.xml"/><Relationship Id="rId1" Type="http://schemas.openxmlformats.org/officeDocument/2006/relationships/slideLayout" Target="../slideLayouts/slideLayout20.xml"/></Relationships>
</file>

<file path=ppt/slides/_rels/slide34.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23.xml"/><Relationship Id="rId1" Type="http://schemas.openxmlformats.org/officeDocument/2006/relationships/slideLayout" Target="../slideLayouts/slideLayout20.xml"/></Relationships>
</file>

<file path=ppt/slides/_rels/slide35.xml.rels><?xml version="1.0" encoding="UTF-8" standalone="yes"?>
<Relationships xmlns="http://schemas.openxmlformats.org/package/2006/relationships"><Relationship Id="rId8" Type="http://schemas.microsoft.com/office/2007/relationships/diagramDrawing" Target="../diagrams/drawing6.xml"/><Relationship Id="rId3" Type="http://schemas.openxmlformats.org/officeDocument/2006/relationships/image" Target="../media/image6.jpg"/><Relationship Id="rId7" Type="http://schemas.openxmlformats.org/officeDocument/2006/relationships/diagramColors" Target="../diagrams/colors6.xml"/><Relationship Id="rId2" Type="http://schemas.openxmlformats.org/officeDocument/2006/relationships/notesSlide" Target="../notesSlides/notesSlide24.xml"/><Relationship Id="rId1" Type="http://schemas.openxmlformats.org/officeDocument/2006/relationships/slideLayout" Target="../slideLayouts/slideLayout20.xml"/><Relationship Id="rId6" Type="http://schemas.openxmlformats.org/officeDocument/2006/relationships/diagramQuickStyle" Target="../diagrams/quickStyle6.xml"/><Relationship Id="rId5" Type="http://schemas.openxmlformats.org/officeDocument/2006/relationships/diagramLayout" Target="../diagrams/layout6.xml"/><Relationship Id="rId4" Type="http://schemas.openxmlformats.org/officeDocument/2006/relationships/diagramData" Target="../diagrams/data6.xml"/></Relationships>
</file>

<file path=ppt/slides/_rels/slide36.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25.xml"/><Relationship Id="rId1" Type="http://schemas.openxmlformats.org/officeDocument/2006/relationships/slideLayout" Target="../slideLayouts/slideLayout20.xml"/></Relationships>
</file>

<file path=ppt/slides/_rels/slide37.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26.xml"/><Relationship Id="rId1" Type="http://schemas.openxmlformats.org/officeDocument/2006/relationships/slideLayout" Target="../slideLayouts/slideLayout20.xml"/></Relationships>
</file>

<file path=ppt/slides/_rels/slide38.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27.xml"/><Relationship Id="rId1" Type="http://schemas.openxmlformats.org/officeDocument/2006/relationships/slideLayout" Target="../slideLayouts/slideLayout20.xml"/></Relationships>
</file>

<file path=ppt/slides/_rels/slide39.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28.xml"/><Relationship Id="rId1" Type="http://schemas.openxmlformats.org/officeDocument/2006/relationships/slideLayout" Target="../slideLayouts/slideLayout20.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40.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29.xml"/><Relationship Id="rId1" Type="http://schemas.openxmlformats.org/officeDocument/2006/relationships/slideLayout" Target="../slideLayouts/slideLayout20.xml"/></Relationships>
</file>

<file path=ppt/slides/_rels/slide41.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30.xml"/><Relationship Id="rId1" Type="http://schemas.openxmlformats.org/officeDocument/2006/relationships/slideLayout" Target="../slideLayouts/slideLayout20.xml"/></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8.xml"/></Relationships>
</file>

<file path=ppt/slides/_rels/slide43.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31.xml"/><Relationship Id="rId1" Type="http://schemas.openxmlformats.org/officeDocument/2006/relationships/slideLayout" Target="../slideLayouts/slideLayout31.xml"/></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2.xml"/><Relationship Id="rId1" Type="http://schemas.openxmlformats.org/officeDocument/2006/relationships/themeOverride" Target="../theme/themeOverride9.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46.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0.xml"/></Relationships>
</file>

<file path=ppt/slides/_rels/slide47.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0.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0.xml"/></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2.xml"/><Relationship Id="rId1" Type="http://schemas.openxmlformats.org/officeDocument/2006/relationships/themeOverride" Target="../theme/themeOverride10.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50.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35.xml"/><Relationship Id="rId1" Type="http://schemas.openxmlformats.org/officeDocument/2006/relationships/slideLayout" Target="../slideLayouts/slideLayout31.xml"/></Relationships>
</file>

<file path=ppt/slides/_rels/slide51.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36.xml"/><Relationship Id="rId1" Type="http://schemas.openxmlformats.org/officeDocument/2006/relationships/slideLayout" Target="../slideLayouts/slideLayout20.xml"/></Relationships>
</file>

<file path=ppt/slides/_rels/slide52.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37.xml"/><Relationship Id="rId1" Type="http://schemas.openxmlformats.org/officeDocument/2006/relationships/slideLayout" Target="../slideLayouts/slideLayout20.xml"/></Relationships>
</file>

<file path=ppt/slides/_rels/slide53.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38.xml"/><Relationship Id="rId1" Type="http://schemas.openxmlformats.org/officeDocument/2006/relationships/slideLayout" Target="../slideLayouts/slideLayout31.xml"/></Relationships>
</file>

<file path=ppt/slides/_rels/slide54.xml.rels><?xml version="1.0" encoding="UTF-8" standalone="yes"?>
<Relationships xmlns="http://schemas.openxmlformats.org/package/2006/relationships"><Relationship Id="rId8" Type="http://schemas.microsoft.com/office/2007/relationships/hdphoto" Target="../media/hdphoto1.wdp"/><Relationship Id="rId3" Type="http://schemas.openxmlformats.org/officeDocument/2006/relationships/image" Target="../media/image17.png"/><Relationship Id="rId7" Type="http://schemas.openxmlformats.org/officeDocument/2006/relationships/image" Target="../media/image10.png"/><Relationship Id="rId2" Type="http://schemas.openxmlformats.org/officeDocument/2006/relationships/notesSlide" Target="../notesSlides/notesSlide39.xml"/><Relationship Id="rId1" Type="http://schemas.openxmlformats.org/officeDocument/2006/relationships/slideLayout" Target="../slideLayouts/slideLayout20.xml"/><Relationship Id="rId6" Type="http://schemas.microsoft.com/office/2007/relationships/hdphoto" Target="../media/hdphoto7.wdp"/><Relationship Id="rId5" Type="http://schemas.openxmlformats.org/officeDocument/2006/relationships/image" Target="../media/image18.png"/><Relationship Id="rId4" Type="http://schemas.microsoft.com/office/2007/relationships/hdphoto" Target="../media/hdphoto6.wdp"/></Relationships>
</file>

<file path=ppt/slides/_rels/slide55.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40.xml"/><Relationship Id="rId1" Type="http://schemas.openxmlformats.org/officeDocument/2006/relationships/slideLayout" Target="../slideLayouts/slideLayout20.xml"/></Relationships>
</file>

<file path=ppt/slides/_rels/slide56.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41.xml"/><Relationship Id="rId1" Type="http://schemas.openxmlformats.org/officeDocument/2006/relationships/slideLayout" Target="../slideLayouts/slideLayout31.xml"/></Relationships>
</file>

<file path=ppt/slides/_rels/slide57.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10.png"/><Relationship Id="rId7" Type="http://schemas.openxmlformats.org/officeDocument/2006/relationships/image" Target="../media/image12.png"/><Relationship Id="rId2" Type="http://schemas.openxmlformats.org/officeDocument/2006/relationships/notesSlide" Target="../notesSlides/notesSlide42.xml"/><Relationship Id="rId1" Type="http://schemas.openxmlformats.org/officeDocument/2006/relationships/slideLayout" Target="../slideLayouts/slideLayout20.xml"/><Relationship Id="rId6" Type="http://schemas.microsoft.com/office/2007/relationships/hdphoto" Target="../media/hdphoto7.wdp"/><Relationship Id="rId5" Type="http://schemas.openxmlformats.org/officeDocument/2006/relationships/image" Target="../media/image18.png"/><Relationship Id="rId4" Type="http://schemas.microsoft.com/office/2007/relationships/hdphoto" Target="../media/hdphoto1.wdp"/></Relationships>
</file>

<file path=ppt/slides/_rels/slide58.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43.xml"/><Relationship Id="rId1" Type="http://schemas.openxmlformats.org/officeDocument/2006/relationships/slideLayout" Target="../slideLayouts/slideLayout20.xml"/></Relationships>
</file>

<file path=ppt/slides/_rels/slide59.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44.xml"/><Relationship Id="rId1" Type="http://schemas.openxmlformats.org/officeDocument/2006/relationships/slideLayout" Target="../slideLayouts/slideLayout20.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2.xml"/></Relationships>
</file>

<file path=ppt/slides/_rels/slide60.xml.rels><?xml version="1.0" encoding="UTF-8" standalone="yes"?>
<Relationships xmlns="http://schemas.openxmlformats.org/package/2006/relationships"><Relationship Id="rId3" Type="http://schemas.openxmlformats.org/officeDocument/2006/relationships/image" Target="../media/image21.svg"/><Relationship Id="rId2" Type="http://schemas.openxmlformats.org/officeDocument/2006/relationships/image" Target="../media/image20.png"/><Relationship Id="rId1" Type="http://schemas.openxmlformats.org/officeDocument/2006/relationships/slideLayout" Target="../slideLayouts/slideLayout20.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0.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slide1.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74541D4-1420-4D52-88F1-5ADC053373F2}"/>
              </a:ext>
            </a:extLst>
          </p:cNvPr>
          <p:cNvSpPr>
            <a:spLocks noGrp="1"/>
          </p:cNvSpPr>
          <p:nvPr>
            <p:ph type="ctrTitle"/>
          </p:nvPr>
        </p:nvSpPr>
        <p:spPr>
          <a:xfrm>
            <a:off x="285750" y="1128409"/>
            <a:ext cx="5810250" cy="4776280"/>
          </a:xfrm>
        </p:spPr>
        <p:txBody>
          <a:bodyPr vert="horz" lIns="91440" tIns="45720" rIns="91440" bIns="45720" rtlCol="0" anchor="ctr">
            <a:normAutofit fontScale="90000"/>
          </a:bodyPr>
          <a:lstStyle/>
          <a:p>
            <a:br>
              <a:rPr lang="en-US" kern="1200" dirty="0">
                <a:solidFill>
                  <a:srgbClr val="FFFFFF"/>
                </a:solidFill>
                <a:latin typeface="Arial Narrow" panose="020B0606020202030204" pitchFamily="34" charset="0"/>
              </a:rPr>
            </a:br>
            <a:br>
              <a:rPr lang="en-US" dirty="0">
                <a:latin typeface="Arial Narrow" panose="020B0606020202030204" pitchFamily="34" charset="0"/>
              </a:rPr>
            </a:br>
            <a:r>
              <a:rPr lang="en-US" sz="4400" b="0" kern="1200" dirty="0" err="1">
                <a:latin typeface="Baskerville" panose="02020502070401020303"/>
              </a:rPr>
              <a:t>Curso</a:t>
            </a:r>
            <a:r>
              <a:rPr lang="en-US" sz="4400" b="0" kern="1200" dirty="0">
                <a:latin typeface="Baskerville" panose="02020502070401020303"/>
              </a:rPr>
              <a:t> </a:t>
            </a:r>
            <a:r>
              <a:rPr lang="en-US" sz="4400" b="0" kern="1200" dirty="0" err="1">
                <a:latin typeface="Baskerville" panose="02020502070401020303"/>
              </a:rPr>
              <a:t>Introductorio</a:t>
            </a:r>
            <a:r>
              <a:rPr lang="en-US" sz="4400" b="0" kern="1200" dirty="0">
                <a:latin typeface="Baskerville" panose="02020502070401020303"/>
              </a:rPr>
              <a:t> </a:t>
            </a:r>
            <a:r>
              <a:rPr lang="en-US" sz="4400" b="0" kern="1200" dirty="0">
                <a:solidFill>
                  <a:srgbClr val="FFFFFF"/>
                </a:solidFill>
                <a:latin typeface="Baskerville" panose="02020502070401020303"/>
              </a:rPr>
              <a:t>a la </a:t>
            </a:r>
            <a:r>
              <a:rPr lang="en-US" sz="4400" b="0" kern="1200" dirty="0" err="1">
                <a:latin typeface="Baskerville" panose="02020502070401020303"/>
              </a:rPr>
              <a:t>Tributación</a:t>
            </a:r>
            <a:r>
              <a:rPr lang="en-US" sz="4400" b="0" kern="1200" dirty="0">
                <a:latin typeface="Baskerville" panose="02020502070401020303"/>
              </a:rPr>
              <a:t> </a:t>
            </a:r>
            <a:r>
              <a:rPr lang="es-AR" sz="4400" b="0" kern="1200" dirty="0">
                <a:latin typeface="Baskerville" panose="02020502070401020303"/>
              </a:rPr>
              <a:t>Internacional</a:t>
            </a:r>
            <a:br>
              <a:rPr lang="en-US" sz="4400" b="0" kern="1200" dirty="0">
                <a:latin typeface="Baskerville" panose="02020502070401020303"/>
              </a:rPr>
            </a:br>
            <a:br>
              <a:rPr lang="en-US" b="0" kern="1200" dirty="0">
                <a:latin typeface="Baskerville" panose="02020502070401020303"/>
              </a:rPr>
            </a:br>
            <a:r>
              <a:rPr lang="en-US" sz="3600" b="0" kern="1200" dirty="0">
                <a:latin typeface="Baskerville" panose="02020502070401020303"/>
              </a:rPr>
              <a:t>(</a:t>
            </a:r>
            <a:r>
              <a:rPr lang="es-AR" sz="3600" b="0" kern="1200" dirty="0">
                <a:latin typeface="Baskerville" panose="02020502070401020303"/>
              </a:rPr>
              <a:t>Convenios</a:t>
            </a:r>
            <a:r>
              <a:rPr lang="en-US" sz="3600" b="0" kern="1200" dirty="0">
                <a:latin typeface="Baskerville" panose="02020502070401020303"/>
              </a:rPr>
              <a:t> para </a:t>
            </a:r>
            <a:r>
              <a:rPr lang="en-US" sz="3600" b="0" kern="1200" dirty="0" err="1">
                <a:latin typeface="Baskerville" panose="02020502070401020303"/>
              </a:rPr>
              <a:t>evitar</a:t>
            </a:r>
            <a:r>
              <a:rPr lang="en-US" sz="3600" b="0" kern="1200" dirty="0">
                <a:latin typeface="Baskerville" panose="02020502070401020303"/>
              </a:rPr>
              <a:t> la doble </a:t>
            </a:r>
            <a:r>
              <a:rPr lang="en-US" sz="3600" b="0" kern="1200" dirty="0" err="1">
                <a:latin typeface="Baskerville" panose="02020502070401020303"/>
              </a:rPr>
              <a:t>imposición</a:t>
            </a:r>
            <a:r>
              <a:rPr lang="en-US" sz="3600" b="0" kern="1200" dirty="0">
                <a:latin typeface="Baskerville" panose="02020502070401020303"/>
              </a:rPr>
              <a:t>)</a:t>
            </a:r>
            <a:br>
              <a:rPr lang="en-US" sz="3600" b="0" kern="1200" dirty="0">
                <a:latin typeface="Baskerville" panose="02020502070401020303"/>
              </a:rPr>
            </a:br>
            <a:br>
              <a:rPr lang="en-US" sz="3200" b="0" dirty="0">
                <a:latin typeface="Baskerville" panose="02020502070401020303"/>
              </a:rPr>
            </a:br>
            <a:r>
              <a:rPr lang="en-US" sz="3200" b="0" dirty="0">
                <a:latin typeface="Baskerville" panose="02020502070401020303"/>
              </a:rPr>
              <a:t>20 de </a:t>
            </a:r>
            <a:r>
              <a:rPr lang="en-US" sz="3200" b="0" dirty="0" err="1">
                <a:latin typeface="Baskerville" panose="02020502070401020303"/>
              </a:rPr>
              <a:t>octubre</a:t>
            </a:r>
            <a:r>
              <a:rPr lang="en-US" sz="3200" b="0" dirty="0">
                <a:latin typeface="Baskerville" panose="02020502070401020303"/>
              </a:rPr>
              <a:t>  del 2025</a:t>
            </a:r>
            <a:br>
              <a:rPr lang="en-US" sz="3200" b="0" dirty="0">
                <a:latin typeface="Baskerville" panose="02020502070401020303"/>
              </a:rPr>
            </a:br>
            <a:br>
              <a:rPr lang="en-US" sz="3200" dirty="0">
                <a:solidFill>
                  <a:srgbClr val="FFFFFF"/>
                </a:solidFill>
                <a:latin typeface="Arial Narrow" panose="020B0606020202030204" pitchFamily="34" charset="0"/>
              </a:rPr>
            </a:br>
            <a:r>
              <a:rPr lang="en-US" sz="3200" kern="1200" dirty="0">
                <a:solidFill>
                  <a:srgbClr val="FFFFFF"/>
                </a:solidFill>
                <a:latin typeface="Arial Narrow" panose="020B0606020202030204" pitchFamily="34" charset="0"/>
              </a:rPr>
              <a:t> </a:t>
            </a:r>
            <a:endParaRPr lang="en-US" sz="4000" kern="1200" dirty="0">
              <a:solidFill>
                <a:srgbClr val="FFFFFF"/>
              </a:solidFill>
              <a:latin typeface="Arial Narrow" panose="020B0606020202030204" pitchFamily="34" charset="0"/>
            </a:endParaRPr>
          </a:p>
        </p:txBody>
      </p:sp>
      <p:sp>
        <p:nvSpPr>
          <p:cNvPr id="3" name="Subtítulo 2">
            <a:extLst>
              <a:ext uri="{FF2B5EF4-FFF2-40B4-BE49-F238E27FC236}">
                <a16:creationId xmlns:a16="http://schemas.microsoft.com/office/drawing/2014/main" id="{70262937-332F-407D-9CFC-E02990579B0A}"/>
              </a:ext>
            </a:extLst>
          </p:cNvPr>
          <p:cNvSpPr>
            <a:spLocks noGrp="1"/>
          </p:cNvSpPr>
          <p:nvPr>
            <p:ph type="subTitle" idx="1"/>
          </p:nvPr>
        </p:nvSpPr>
        <p:spPr>
          <a:xfrm>
            <a:off x="5742039" y="801866"/>
            <a:ext cx="6278512" cy="5230634"/>
          </a:xfrm>
        </p:spPr>
        <p:txBody>
          <a:bodyPr vert="horz" lIns="91440" tIns="45720" rIns="91440" bIns="45720" rtlCol="0" anchor="ctr">
            <a:normAutofit/>
          </a:bodyPr>
          <a:lstStyle/>
          <a:p>
            <a:r>
              <a:rPr lang="en-US" cap="small" dirty="0">
                <a:solidFill>
                  <a:srgbClr val="FFFF00"/>
                </a:solidFill>
                <a:latin typeface="Arial Narrow" panose="020B0606020202030204" pitchFamily="34" charset="0"/>
              </a:rPr>
              <a:t>           </a:t>
            </a:r>
            <a:r>
              <a:rPr lang="en-US" sz="4000" cap="small" dirty="0" err="1">
                <a:latin typeface="Baskerville" panose="02020502070401020303"/>
              </a:rPr>
              <a:t>Asociación</a:t>
            </a:r>
            <a:r>
              <a:rPr lang="en-US" sz="4000" cap="small" dirty="0">
                <a:latin typeface="Baskerville" panose="02020502070401020303"/>
              </a:rPr>
              <a:t> Argentina </a:t>
            </a:r>
          </a:p>
          <a:p>
            <a:r>
              <a:rPr lang="en-US" sz="4000" cap="small" dirty="0">
                <a:latin typeface="Baskerville" panose="02020502070401020303"/>
              </a:rPr>
              <a:t>         de </a:t>
            </a:r>
            <a:r>
              <a:rPr lang="en-US" sz="4000" cap="small" dirty="0" err="1">
                <a:latin typeface="Baskerville" panose="02020502070401020303"/>
              </a:rPr>
              <a:t>Estudios</a:t>
            </a:r>
            <a:r>
              <a:rPr lang="en-US" sz="4000" cap="small" dirty="0">
                <a:latin typeface="Baskerville" panose="02020502070401020303"/>
              </a:rPr>
              <a:t> </a:t>
            </a:r>
            <a:r>
              <a:rPr lang="en-US" sz="4000" cap="small" dirty="0" err="1">
                <a:latin typeface="Baskerville" panose="02020502070401020303"/>
              </a:rPr>
              <a:t>Fiscales</a:t>
            </a:r>
            <a:endParaRPr lang="en-US" sz="4000" cap="small" dirty="0">
              <a:latin typeface="Baskerville" panose="02020502070401020303"/>
            </a:endParaRPr>
          </a:p>
          <a:p>
            <a:pPr indent="-228600" algn="l">
              <a:buFont typeface="Arial" panose="020B0604020202020204" pitchFamily="34" charset="0"/>
              <a:buChar char="•"/>
            </a:pPr>
            <a:endParaRPr lang="en-US" dirty="0"/>
          </a:p>
          <a:p>
            <a:pPr indent="-228600" algn="l">
              <a:buFont typeface="Arial" panose="020B0604020202020204" pitchFamily="34" charset="0"/>
              <a:buChar char="•"/>
            </a:pPr>
            <a:endParaRPr lang="en-US" dirty="0"/>
          </a:p>
          <a:p>
            <a:pPr indent="-228600" algn="r">
              <a:buFont typeface="Arial" panose="020B0604020202020204" pitchFamily="34" charset="0"/>
              <a:buChar char="•"/>
            </a:pPr>
            <a:endParaRPr lang="en-US" sz="2400" dirty="0"/>
          </a:p>
          <a:p>
            <a:pPr indent="-228600" algn="r">
              <a:buFont typeface="Arial" panose="020B0604020202020204" pitchFamily="34" charset="0"/>
              <a:buChar char="•"/>
            </a:pPr>
            <a:endParaRPr lang="en-US" sz="2400" dirty="0"/>
          </a:p>
          <a:p>
            <a:pPr indent="-228600" algn="r">
              <a:buFont typeface="Arial" panose="020B0604020202020204" pitchFamily="34" charset="0"/>
              <a:buChar char="•"/>
            </a:pPr>
            <a:r>
              <a:rPr lang="en-US" sz="2400" cap="small" dirty="0">
                <a:latin typeface="Baskerville" panose="02020502070401020303"/>
              </a:rPr>
              <a:t>Dr. (CP) Ricardo E. Riveiro</a:t>
            </a:r>
          </a:p>
          <a:p>
            <a:pPr algn="r"/>
            <a:r>
              <a:rPr lang="en-US" sz="2800" cap="small" dirty="0">
                <a:latin typeface="Baskerville" panose="02020502070401020303"/>
              </a:rPr>
              <a:t>Riveiro y Asociados</a:t>
            </a:r>
          </a:p>
        </p:txBody>
      </p:sp>
    </p:spTree>
    <p:extLst>
      <p:ext uri="{BB962C8B-B14F-4D97-AF65-F5344CB8AC3E}">
        <p14:creationId xmlns:p14="http://schemas.microsoft.com/office/powerpoint/2010/main" val="301488226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7586" name="Rectangle 2">
            <a:extLst>
              <a:ext uri="{FF2B5EF4-FFF2-40B4-BE49-F238E27FC236}">
                <a16:creationId xmlns:a16="http://schemas.microsoft.com/office/drawing/2014/main" id="{1C0139EB-0779-47BA-8756-6F4D5EC10AE9}"/>
              </a:ext>
            </a:extLst>
          </p:cNvPr>
          <p:cNvSpPr>
            <a:spLocks noGrp="1" noChangeArrowheads="1"/>
          </p:cNvSpPr>
          <p:nvPr>
            <p:ph type="title"/>
          </p:nvPr>
        </p:nvSpPr>
        <p:spPr bwMode="auto">
          <a:xfrm>
            <a:off x="1752600" y="341314"/>
            <a:ext cx="8686800" cy="1677987"/>
          </a:xfrm>
          <a:solidFill>
            <a:srgbClr val="FFFFFF"/>
          </a:solidFill>
          <a:ln>
            <a:solidFill>
              <a:srgbClr val="000000"/>
            </a:solidFill>
            <a:miter lim="800000"/>
            <a:headEnd/>
            <a:tailEnd/>
          </a:ln>
        </p:spPr>
        <p:txBody>
          <a:bodyPr vert="horz" wrap="square" lIns="91440" tIns="45720" rIns="91440" bIns="45720" numCol="1" anchor="t" anchorCtr="0" compatLnSpc="1">
            <a:prstTxWarp prst="textNoShape">
              <a:avLst/>
            </a:prstTxWarp>
          </a:bodyPr>
          <a:lstStyle/>
          <a:p>
            <a:pPr algn="ctr"/>
            <a:br>
              <a:rPr lang="es-ES" altLang="en-US" sz="2800"/>
            </a:br>
            <a:r>
              <a:rPr lang="es-ES" altLang="en-US" sz="2800">
                <a:solidFill>
                  <a:schemeClr val="accent4">
                    <a:lumMod val="10000"/>
                  </a:schemeClr>
                </a:solidFill>
                <a:effectLst/>
                <a:latin typeface="+mn-lt"/>
              </a:rPr>
              <a:t>Convenios para Evitar la Doble Imposición</a:t>
            </a:r>
            <a:br>
              <a:rPr lang="es-ES" altLang="en-US" sz="2800">
                <a:solidFill>
                  <a:schemeClr val="accent4">
                    <a:lumMod val="10000"/>
                  </a:schemeClr>
                </a:solidFill>
                <a:effectLst/>
                <a:latin typeface="+mn-lt"/>
              </a:rPr>
            </a:br>
            <a:r>
              <a:rPr lang="es-ES" altLang="en-US" sz="2400">
                <a:solidFill>
                  <a:schemeClr val="accent4">
                    <a:lumMod val="10000"/>
                  </a:schemeClr>
                </a:solidFill>
                <a:effectLst/>
                <a:latin typeface="+mn-lt"/>
              </a:rPr>
              <a:t>Aplicación de las tasas máximas</a:t>
            </a:r>
            <a:r>
              <a:rPr lang="es-ES_tradnl" altLang="en-US" sz="2400">
                <a:solidFill>
                  <a:schemeClr val="accent4">
                    <a:lumMod val="10000"/>
                  </a:schemeClr>
                </a:solidFill>
                <a:effectLst/>
                <a:latin typeface="+mn-lt"/>
              </a:rPr>
              <a:t> (I)</a:t>
            </a:r>
            <a:br>
              <a:rPr lang="es-ES_tradnl" altLang="en-US" sz="2400">
                <a:solidFill>
                  <a:schemeClr val="accent4">
                    <a:lumMod val="10000"/>
                  </a:schemeClr>
                </a:solidFill>
                <a:effectLst/>
                <a:latin typeface="+mn-lt"/>
              </a:rPr>
            </a:br>
            <a:r>
              <a:rPr lang="es-ES_tradnl" altLang="en-US" sz="2400">
                <a:solidFill>
                  <a:schemeClr val="accent4">
                    <a:lumMod val="10000"/>
                  </a:schemeClr>
                </a:solidFill>
                <a:effectLst/>
                <a:latin typeface="+mn-lt"/>
              </a:rPr>
              <a:t>Ejemplo teórico</a:t>
            </a:r>
            <a:endParaRPr lang="es-ES" altLang="en-US" sz="2400">
              <a:solidFill>
                <a:schemeClr val="accent4">
                  <a:lumMod val="10000"/>
                </a:schemeClr>
              </a:solidFill>
              <a:effectLst/>
              <a:latin typeface="+mn-lt"/>
            </a:endParaRPr>
          </a:p>
        </p:txBody>
      </p:sp>
      <p:graphicFrame>
        <p:nvGraphicFramePr>
          <p:cNvPr id="67634" name="Group 50">
            <a:extLst>
              <a:ext uri="{FF2B5EF4-FFF2-40B4-BE49-F238E27FC236}">
                <a16:creationId xmlns:a16="http://schemas.microsoft.com/office/drawing/2014/main" id="{5597B9D7-BEA5-4F7A-8374-13A113DFD4F2}"/>
              </a:ext>
            </a:extLst>
          </p:cNvPr>
          <p:cNvGraphicFramePr>
            <a:graphicFrameLocks noGrp="1"/>
          </p:cNvGraphicFramePr>
          <p:nvPr>
            <p:ph type="tbl" idx="1"/>
            <p:extLst>
              <p:ext uri="{D42A27DB-BD31-4B8C-83A1-F6EECF244321}">
                <p14:modId xmlns:p14="http://schemas.microsoft.com/office/powerpoint/2010/main" val="1684457427"/>
              </p:ext>
            </p:extLst>
          </p:nvPr>
        </p:nvGraphicFramePr>
        <p:xfrm>
          <a:off x="1524000" y="2057400"/>
          <a:ext cx="9144000" cy="3949700"/>
        </p:xfrm>
        <a:graphic>
          <a:graphicData uri="http://schemas.openxmlformats.org/drawingml/2006/table">
            <a:tbl>
              <a:tblPr/>
              <a:tblGrid>
                <a:gridCol w="2219325">
                  <a:extLst>
                    <a:ext uri="{9D8B030D-6E8A-4147-A177-3AD203B41FA5}">
                      <a16:colId xmlns:a16="http://schemas.microsoft.com/office/drawing/2014/main" val="2166069326"/>
                    </a:ext>
                  </a:extLst>
                </a:gridCol>
                <a:gridCol w="981075">
                  <a:extLst>
                    <a:ext uri="{9D8B030D-6E8A-4147-A177-3AD203B41FA5}">
                      <a16:colId xmlns:a16="http://schemas.microsoft.com/office/drawing/2014/main" val="606906343"/>
                    </a:ext>
                  </a:extLst>
                </a:gridCol>
                <a:gridCol w="2011363">
                  <a:extLst>
                    <a:ext uri="{9D8B030D-6E8A-4147-A177-3AD203B41FA5}">
                      <a16:colId xmlns:a16="http://schemas.microsoft.com/office/drawing/2014/main" val="4044496119"/>
                    </a:ext>
                  </a:extLst>
                </a:gridCol>
                <a:gridCol w="2012950">
                  <a:extLst>
                    <a:ext uri="{9D8B030D-6E8A-4147-A177-3AD203B41FA5}">
                      <a16:colId xmlns:a16="http://schemas.microsoft.com/office/drawing/2014/main" val="857955410"/>
                    </a:ext>
                  </a:extLst>
                </a:gridCol>
                <a:gridCol w="1919287">
                  <a:extLst>
                    <a:ext uri="{9D8B030D-6E8A-4147-A177-3AD203B41FA5}">
                      <a16:colId xmlns:a16="http://schemas.microsoft.com/office/drawing/2014/main" val="2793135274"/>
                    </a:ext>
                  </a:extLst>
                </a:gridCol>
              </a:tblGrid>
              <a:tr h="1524000">
                <a:tc>
                  <a:txBody>
                    <a:bodyPr/>
                    <a:lstStyle>
                      <a:lvl1pPr>
                        <a:spcBef>
                          <a:spcPct val="20000"/>
                        </a:spcBef>
                        <a:buClr>
                          <a:srgbClr val="FFCC00"/>
                        </a:buClr>
                        <a:defRPr kumimoji="1" sz="3200" b="1" i="1">
                          <a:solidFill>
                            <a:srgbClr val="FFFF00"/>
                          </a:solidFill>
                          <a:effectLst>
                            <a:outerShdw blurRad="38100" dist="38100" dir="2700000" algn="tl">
                              <a:srgbClr val="000000"/>
                            </a:outerShdw>
                          </a:effectLst>
                          <a:latin typeface="Arial" panose="020B0604020202020204" pitchFamily="34" charset="0"/>
                        </a:defRPr>
                      </a:lvl1pPr>
                      <a:lvl2pPr algn="l">
                        <a:spcBef>
                          <a:spcPct val="20000"/>
                        </a:spcBef>
                        <a:buClr>
                          <a:srgbClr val="CCCC00"/>
                        </a:buClr>
                        <a:defRPr kumimoji="1" sz="2000">
                          <a:solidFill>
                            <a:schemeClr val="tx1"/>
                          </a:solidFill>
                          <a:latin typeface="Arial" panose="020B0604020202020204" pitchFamily="34" charset="0"/>
                        </a:defRPr>
                      </a:lvl2pPr>
                      <a:lvl3pPr algn="l">
                        <a:spcBef>
                          <a:spcPct val="20000"/>
                        </a:spcBef>
                        <a:buClr>
                          <a:srgbClr val="99FF33"/>
                        </a:buClr>
                        <a:defRPr kumimoji="1">
                          <a:solidFill>
                            <a:schemeClr val="tx1"/>
                          </a:solidFill>
                          <a:latin typeface="Arial" panose="020B0604020202020204" pitchFamily="34" charset="0"/>
                        </a:defRPr>
                      </a:lvl3pPr>
                      <a:lvl4pPr algn="l">
                        <a:spcBef>
                          <a:spcPct val="20000"/>
                        </a:spcBef>
                        <a:buClr>
                          <a:srgbClr val="CCCC00"/>
                        </a:buClr>
                        <a:defRPr kumimoji="1" sz="1200">
                          <a:solidFill>
                            <a:schemeClr val="tx1"/>
                          </a:solidFill>
                          <a:latin typeface="Arial" panose="020B0604020202020204" pitchFamily="34" charset="0"/>
                        </a:defRPr>
                      </a:lvl4pPr>
                      <a:lvl5pPr algn="l">
                        <a:spcBef>
                          <a:spcPct val="20000"/>
                        </a:spcBef>
                        <a:buClr>
                          <a:srgbClr val="FFFF66"/>
                        </a:buClr>
                        <a:defRPr kumimoji="1" sz="900">
                          <a:solidFill>
                            <a:schemeClr val="tx1"/>
                          </a:solidFill>
                          <a:latin typeface="Arial" panose="020B0604020202020204" pitchFamily="34" charset="0"/>
                        </a:defRPr>
                      </a:lvl5pPr>
                      <a:lvl6pPr eaLnBrk="0" fontAlgn="base" hangingPunct="0">
                        <a:spcBef>
                          <a:spcPct val="20000"/>
                        </a:spcBef>
                        <a:spcAft>
                          <a:spcPct val="0"/>
                        </a:spcAft>
                        <a:buClr>
                          <a:srgbClr val="FFFF66"/>
                        </a:buClr>
                        <a:defRPr kumimoji="1" sz="900">
                          <a:solidFill>
                            <a:schemeClr val="tx1"/>
                          </a:solidFill>
                          <a:latin typeface="Arial" panose="020B0604020202020204" pitchFamily="34" charset="0"/>
                        </a:defRPr>
                      </a:lvl6pPr>
                      <a:lvl7pPr eaLnBrk="0" fontAlgn="base" hangingPunct="0">
                        <a:spcBef>
                          <a:spcPct val="20000"/>
                        </a:spcBef>
                        <a:spcAft>
                          <a:spcPct val="0"/>
                        </a:spcAft>
                        <a:buClr>
                          <a:srgbClr val="FFFF66"/>
                        </a:buClr>
                        <a:defRPr kumimoji="1" sz="900">
                          <a:solidFill>
                            <a:schemeClr val="tx1"/>
                          </a:solidFill>
                          <a:latin typeface="Arial" panose="020B0604020202020204" pitchFamily="34" charset="0"/>
                        </a:defRPr>
                      </a:lvl7pPr>
                      <a:lvl8pPr eaLnBrk="0" fontAlgn="base" hangingPunct="0">
                        <a:spcBef>
                          <a:spcPct val="20000"/>
                        </a:spcBef>
                        <a:spcAft>
                          <a:spcPct val="0"/>
                        </a:spcAft>
                        <a:buClr>
                          <a:srgbClr val="FFFF66"/>
                        </a:buClr>
                        <a:defRPr kumimoji="1" sz="900">
                          <a:solidFill>
                            <a:schemeClr val="tx1"/>
                          </a:solidFill>
                          <a:latin typeface="Arial" panose="020B0604020202020204" pitchFamily="34" charset="0"/>
                        </a:defRPr>
                      </a:lvl8pPr>
                      <a:lvl9pPr eaLnBrk="0" fontAlgn="base" hangingPunct="0">
                        <a:spcBef>
                          <a:spcPct val="20000"/>
                        </a:spcBef>
                        <a:spcAft>
                          <a:spcPct val="0"/>
                        </a:spcAft>
                        <a:buClr>
                          <a:srgbClr val="FFFF66"/>
                        </a:buClr>
                        <a:defRPr kumimoji="1" sz="900">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20000"/>
                        </a:spcBef>
                        <a:spcAft>
                          <a:spcPct val="0"/>
                        </a:spcAft>
                        <a:buClr>
                          <a:srgbClr val="FFCC00"/>
                        </a:buClr>
                        <a:buSzTx/>
                        <a:buFontTx/>
                        <a:buNone/>
                        <a:tabLst/>
                      </a:pPr>
                      <a:r>
                        <a:rPr kumimoji="1" lang="es-ES" altLang="en-US" sz="2000" b="0" i="0" u="none" strike="noStrike" cap="none" normalizeH="0" baseline="0">
                          <a:ln>
                            <a:noFill/>
                          </a:ln>
                          <a:solidFill>
                            <a:schemeClr val="tx1"/>
                          </a:solidFill>
                          <a:effectLst/>
                          <a:latin typeface="Arial Narrow" panose="020B0606020202030204" pitchFamily="34" charset="0"/>
                        </a:rPr>
                        <a:t>Concepto </a:t>
                      </a:r>
                    </a:p>
                    <a:p>
                      <a:pPr marL="0" marR="0" lvl="0" indent="0" algn="ctr" defTabSz="914400" rtl="0" eaLnBrk="0" fontAlgn="base" latinLnBrk="0" hangingPunct="0">
                        <a:lnSpc>
                          <a:spcPct val="100000"/>
                        </a:lnSpc>
                        <a:spcBef>
                          <a:spcPct val="20000"/>
                        </a:spcBef>
                        <a:spcAft>
                          <a:spcPct val="0"/>
                        </a:spcAft>
                        <a:buClr>
                          <a:srgbClr val="FFCC00"/>
                        </a:buClr>
                        <a:buSzTx/>
                        <a:buFontTx/>
                        <a:buNone/>
                        <a:tabLst/>
                      </a:pPr>
                      <a:r>
                        <a:rPr kumimoji="1" lang="es-ES" altLang="en-US" sz="2000" b="0" i="0" u="none" strike="noStrike" cap="none" normalizeH="0" baseline="0">
                          <a:ln>
                            <a:noFill/>
                          </a:ln>
                          <a:solidFill>
                            <a:schemeClr val="tx1"/>
                          </a:solidFill>
                          <a:effectLst/>
                          <a:latin typeface="Arial Narrow" panose="020B0606020202030204" pitchFamily="34" charset="0"/>
                        </a:rPr>
                        <a:t>del pago </a:t>
                      </a:r>
                    </a:p>
                    <a:p>
                      <a:pPr marL="0" marR="0" lvl="0" indent="0" algn="ctr" defTabSz="914400" rtl="0" eaLnBrk="0" fontAlgn="base" latinLnBrk="0" hangingPunct="0">
                        <a:lnSpc>
                          <a:spcPct val="100000"/>
                        </a:lnSpc>
                        <a:spcBef>
                          <a:spcPct val="20000"/>
                        </a:spcBef>
                        <a:spcAft>
                          <a:spcPct val="0"/>
                        </a:spcAft>
                        <a:buClr>
                          <a:srgbClr val="FFCC00"/>
                        </a:buClr>
                        <a:buSzTx/>
                        <a:buFontTx/>
                        <a:buNone/>
                        <a:tabLst/>
                      </a:pPr>
                      <a:r>
                        <a:rPr kumimoji="1" lang="es-ES" altLang="en-US" sz="2000" b="0" i="0" u="none" strike="noStrike" cap="none" normalizeH="0" baseline="0">
                          <a:ln>
                            <a:noFill/>
                          </a:ln>
                          <a:solidFill>
                            <a:schemeClr val="tx1"/>
                          </a:solidFill>
                          <a:effectLst/>
                          <a:latin typeface="Arial Narrow" panose="020B0606020202030204" pitchFamily="34" charset="0"/>
                        </a:rPr>
                        <a:t>(Estado fuente)</a:t>
                      </a:r>
                    </a:p>
                  </a:txBody>
                  <a:tcPr anchor="ctr" horzOverflow="overflow">
                    <a:lnL cap="flat">
                      <a:noFill/>
                    </a:lnL>
                    <a:lnR w="12700" cap="flat" cmpd="sng" algn="ctr">
                      <a:solidFill>
                        <a:schemeClr val="tx1"/>
                      </a:solidFill>
                      <a:prstDash val="solid"/>
                      <a:miter lim="800000"/>
                      <a:headEnd type="none" w="sm" len="sm"/>
                      <a:tailEnd type="none" w="sm" len="sm"/>
                    </a:lnR>
                    <a:lnT cap="flat">
                      <a:noFill/>
                    </a:lnT>
                    <a:lnB w="12700" cap="flat" cmpd="sng" algn="ctr">
                      <a:solidFill>
                        <a:schemeClr val="tx1"/>
                      </a:solidFill>
                      <a:prstDash val="solid"/>
                      <a:miter lim="800000"/>
                      <a:headEnd type="none" w="sm" len="sm"/>
                      <a:tailEnd type="none" w="sm" len="sm"/>
                    </a:lnB>
                    <a:lnTlToBr>
                      <a:noFill/>
                    </a:lnTlToBr>
                    <a:lnBlToTr>
                      <a:noFill/>
                    </a:lnBlToTr>
                    <a:noFill/>
                  </a:tcPr>
                </a:tc>
                <a:tc>
                  <a:txBody>
                    <a:bodyPr/>
                    <a:lstStyle>
                      <a:lvl1pPr>
                        <a:spcBef>
                          <a:spcPct val="20000"/>
                        </a:spcBef>
                        <a:buClr>
                          <a:srgbClr val="FFCC00"/>
                        </a:buClr>
                        <a:defRPr kumimoji="1" sz="3200" b="1" i="1">
                          <a:solidFill>
                            <a:srgbClr val="FFFF00"/>
                          </a:solidFill>
                          <a:effectLst>
                            <a:outerShdw blurRad="38100" dist="38100" dir="2700000" algn="tl">
                              <a:srgbClr val="000000"/>
                            </a:outerShdw>
                          </a:effectLst>
                          <a:latin typeface="Arial" panose="020B0604020202020204" pitchFamily="34" charset="0"/>
                        </a:defRPr>
                      </a:lvl1pPr>
                      <a:lvl2pPr algn="l">
                        <a:spcBef>
                          <a:spcPct val="20000"/>
                        </a:spcBef>
                        <a:buClr>
                          <a:srgbClr val="CCCC00"/>
                        </a:buClr>
                        <a:defRPr kumimoji="1" sz="2000">
                          <a:solidFill>
                            <a:schemeClr val="tx1"/>
                          </a:solidFill>
                          <a:latin typeface="Arial" panose="020B0604020202020204" pitchFamily="34" charset="0"/>
                        </a:defRPr>
                      </a:lvl2pPr>
                      <a:lvl3pPr algn="l">
                        <a:spcBef>
                          <a:spcPct val="20000"/>
                        </a:spcBef>
                        <a:buClr>
                          <a:srgbClr val="99FF33"/>
                        </a:buClr>
                        <a:defRPr kumimoji="1">
                          <a:solidFill>
                            <a:schemeClr val="tx1"/>
                          </a:solidFill>
                          <a:latin typeface="Arial" panose="020B0604020202020204" pitchFamily="34" charset="0"/>
                        </a:defRPr>
                      </a:lvl3pPr>
                      <a:lvl4pPr algn="l">
                        <a:spcBef>
                          <a:spcPct val="20000"/>
                        </a:spcBef>
                        <a:buClr>
                          <a:srgbClr val="CCCC00"/>
                        </a:buClr>
                        <a:defRPr kumimoji="1" sz="1200">
                          <a:solidFill>
                            <a:schemeClr val="tx1"/>
                          </a:solidFill>
                          <a:latin typeface="Arial" panose="020B0604020202020204" pitchFamily="34" charset="0"/>
                        </a:defRPr>
                      </a:lvl4pPr>
                      <a:lvl5pPr algn="l">
                        <a:spcBef>
                          <a:spcPct val="20000"/>
                        </a:spcBef>
                        <a:buClr>
                          <a:srgbClr val="FFFF66"/>
                        </a:buClr>
                        <a:defRPr kumimoji="1" sz="900">
                          <a:solidFill>
                            <a:schemeClr val="tx1"/>
                          </a:solidFill>
                          <a:latin typeface="Arial" panose="020B0604020202020204" pitchFamily="34" charset="0"/>
                        </a:defRPr>
                      </a:lvl5pPr>
                      <a:lvl6pPr eaLnBrk="0" fontAlgn="base" hangingPunct="0">
                        <a:spcBef>
                          <a:spcPct val="20000"/>
                        </a:spcBef>
                        <a:spcAft>
                          <a:spcPct val="0"/>
                        </a:spcAft>
                        <a:buClr>
                          <a:srgbClr val="FFFF66"/>
                        </a:buClr>
                        <a:defRPr kumimoji="1" sz="900">
                          <a:solidFill>
                            <a:schemeClr val="tx1"/>
                          </a:solidFill>
                          <a:latin typeface="Arial" panose="020B0604020202020204" pitchFamily="34" charset="0"/>
                        </a:defRPr>
                      </a:lvl6pPr>
                      <a:lvl7pPr eaLnBrk="0" fontAlgn="base" hangingPunct="0">
                        <a:spcBef>
                          <a:spcPct val="20000"/>
                        </a:spcBef>
                        <a:spcAft>
                          <a:spcPct val="0"/>
                        </a:spcAft>
                        <a:buClr>
                          <a:srgbClr val="FFFF66"/>
                        </a:buClr>
                        <a:defRPr kumimoji="1" sz="900">
                          <a:solidFill>
                            <a:schemeClr val="tx1"/>
                          </a:solidFill>
                          <a:latin typeface="Arial" panose="020B0604020202020204" pitchFamily="34" charset="0"/>
                        </a:defRPr>
                      </a:lvl7pPr>
                      <a:lvl8pPr eaLnBrk="0" fontAlgn="base" hangingPunct="0">
                        <a:spcBef>
                          <a:spcPct val="20000"/>
                        </a:spcBef>
                        <a:spcAft>
                          <a:spcPct val="0"/>
                        </a:spcAft>
                        <a:buClr>
                          <a:srgbClr val="FFFF66"/>
                        </a:buClr>
                        <a:defRPr kumimoji="1" sz="900">
                          <a:solidFill>
                            <a:schemeClr val="tx1"/>
                          </a:solidFill>
                          <a:latin typeface="Arial" panose="020B0604020202020204" pitchFamily="34" charset="0"/>
                        </a:defRPr>
                      </a:lvl8pPr>
                      <a:lvl9pPr eaLnBrk="0" fontAlgn="base" hangingPunct="0">
                        <a:spcBef>
                          <a:spcPct val="20000"/>
                        </a:spcBef>
                        <a:spcAft>
                          <a:spcPct val="0"/>
                        </a:spcAft>
                        <a:buClr>
                          <a:srgbClr val="FFFF66"/>
                        </a:buClr>
                        <a:defRPr kumimoji="1" sz="900">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20000"/>
                        </a:spcBef>
                        <a:spcAft>
                          <a:spcPct val="0"/>
                        </a:spcAft>
                        <a:buClr>
                          <a:srgbClr val="FFCC00"/>
                        </a:buClr>
                        <a:buSzTx/>
                        <a:buFontTx/>
                        <a:buNone/>
                        <a:tabLst/>
                      </a:pPr>
                      <a:r>
                        <a:rPr kumimoji="1" lang="es-ES" altLang="en-US" sz="2000" b="0" i="0" u="none" strike="noStrike" cap="none" normalizeH="0" baseline="0">
                          <a:ln>
                            <a:noFill/>
                          </a:ln>
                          <a:solidFill>
                            <a:schemeClr val="tx1"/>
                          </a:solidFill>
                          <a:effectLst/>
                          <a:latin typeface="Arial Narrow" panose="020B0606020202030204" pitchFamily="34" charset="0"/>
                        </a:rPr>
                        <a:t>CDI</a:t>
                      </a:r>
                    </a:p>
                  </a:txBody>
                  <a:tcPr anchor="ctr" horzOverflow="overflow">
                    <a:lnL w="12700" cap="flat" cmpd="sng" algn="ctr">
                      <a:solidFill>
                        <a:schemeClr val="tx1"/>
                      </a:solidFill>
                      <a:prstDash val="solid"/>
                      <a:miter lim="800000"/>
                      <a:headEnd type="none" w="sm" len="sm"/>
                      <a:tailEnd type="none" w="sm" len="sm"/>
                    </a:lnL>
                    <a:lnR w="12700" cap="flat" cmpd="sng" algn="ctr">
                      <a:solidFill>
                        <a:schemeClr val="tx1"/>
                      </a:solidFill>
                      <a:prstDash val="solid"/>
                      <a:miter lim="800000"/>
                      <a:headEnd type="none" w="sm" len="sm"/>
                      <a:tailEnd type="none" w="sm" len="sm"/>
                    </a:lnR>
                    <a:lnT cap="flat">
                      <a:noFill/>
                    </a:lnT>
                    <a:lnB w="12700" cap="flat" cmpd="sng" algn="ctr">
                      <a:solidFill>
                        <a:schemeClr val="tx1"/>
                      </a:solidFill>
                      <a:prstDash val="solid"/>
                      <a:miter lim="800000"/>
                      <a:headEnd type="none" w="sm" len="sm"/>
                      <a:tailEnd type="none" w="sm" len="sm"/>
                    </a:lnB>
                    <a:lnTlToBr>
                      <a:noFill/>
                    </a:lnTlToBr>
                    <a:lnBlToTr>
                      <a:noFill/>
                    </a:lnBlToTr>
                    <a:noFill/>
                  </a:tcPr>
                </a:tc>
                <a:tc>
                  <a:txBody>
                    <a:bodyPr/>
                    <a:lstStyle>
                      <a:lvl1pPr>
                        <a:spcBef>
                          <a:spcPct val="20000"/>
                        </a:spcBef>
                        <a:buClr>
                          <a:srgbClr val="FFCC00"/>
                        </a:buClr>
                        <a:defRPr kumimoji="1" sz="3200" b="1" i="1">
                          <a:solidFill>
                            <a:srgbClr val="FFFF00"/>
                          </a:solidFill>
                          <a:effectLst>
                            <a:outerShdw blurRad="38100" dist="38100" dir="2700000" algn="tl">
                              <a:srgbClr val="000000"/>
                            </a:outerShdw>
                          </a:effectLst>
                          <a:latin typeface="Arial" panose="020B0604020202020204" pitchFamily="34" charset="0"/>
                        </a:defRPr>
                      </a:lvl1pPr>
                      <a:lvl2pPr algn="l">
                        <a:spcBef>
                          <a:spcPct val="20000"/>
                        </a:spcBef>
                        <a:buClr>
                          <a:srgbClr val="CCCC00"/>
                        </a:buClr>
                        <a:defRPr kumimoji="1" sz="2000">
                          <a:solidFill>
                            <a:schemeClr val="tx1"/>
                          </a:solidFill>
                          <a:latin typeface="Arial" panose="020B0604020202020204" pitchFamily="34" charset="0"/>
                        </a:defRPr>
                      </a:lvl2pPr>
                      <a:lvl3pPr algn="l">
                        <a:spcBef>
                          <a:spcPct val="20000"/>
                        </a:spcBef>
                        <a:buClr>
                          <a:srgbClr val="99FF33"/>
                        </a:buClr>
                        <a:defRPr kumimoji="1">
                          <a:solidFill>
                            <a:schemeClr val="tx1"/>
                          </a:solidFill>
                          <a:latin typeface="Arial" panose="020B0604020202020204" pitchFamily="34" charset="0"/>
                        </a:defRPr>
                      </a:lvl3pPr>
                      <a:lvl4pPr algn="l">
                        <a:spcBef>
                          <a:spcPct val="20000"/>
                        </a:spcBef>
                        <a:buClr>
                          <a:srgbClr val="CCCC00"/>
                        </a:buClr>
                        <a:defRPr kumimoji="1" sz="1200">
                          <a:solidFill>
                            <a:schemeClr val="tx1"/>
                          </a:solidFill>
                          <a:latin typeface="Arial" panose="020B0604020202020204" pitchFamily="34" charset="0"/>
                        </a:defRPr>
                      </a:lvl4pPr>
                      <a:lvl5pPr algn="l">
                        <a:spcBef>
                          <a:spcPct val="20000"/>
                        </a:spcBef>
                        <a:buClr>
                          <a:srgbClr val="FFFF66"/>
                        </a:buClr>
                        <a:defRPr kumimoji="1" sz="900">
                          <a:solidFill>
                            <a:schemeClr val="tx1"/>
                          </a:solidFill>
                          <a:latin typeface="Arial" panose="020B0604020202020204" pitchFamily="34" charset="0"/>
                        </a:defRPr>
                      </a:lvl5pPr>
                      <a:lvl6pPr eaLnBrk="0" fontAlgn="base" hangingPunct="0">
                        <a:spcBef>
                          <a:spcPct val="20000"/>
                        </a:spcBef>
                        <a:spcAft>
                          <a:spcPct val="0"/>
                        </a:spcAft>
                        <a:buClr>
                          <a:srgbClr val="FFFF66"/>
                        </a:buClr>
                        <a:defRPr kumimoji="1" sz="900">
                          <a:solidFill>
                            <a:schemeClr val="tx1"/>
                          </a:solidFill>
                          <a:latin typeface="Arial" panose="020B0604020202020204" pitchFamily="34" charset="0"/>
                        </a:defRPr>
                      </a:lvl6pPr>
                      <a:lvl7pPr eaLnBrk="0" fontAlgn="base" hangingPunct="0">
                        <a:spcBef>
                          <a:spcPct val="20000"/>
                        </a:spcBef>
                        <a:spcAft>
                          <a:spcPct val="0"/>
                        </a:spcAft>
                        <a:buClr>
                          <a:srgbClr val="FFFF66"/>
                        </a:buClr>
                        <a:defRPr kumimoji="1" sz="900">
                          <a:solidFill>
                            <a:schemeClr val="tx1"/>
                          </a:solidFill>
                          <a:latin typeface="Arial" panose="020B0604020202020204" pitchFamily="34" charset="0"/>
                        </a:defRPr>
                      </a:lvl7pPr>
                      <a:lvl8pPr eaLnBrk="0" fontAlgn="base" hangingPunct="0">
                        <a:spcBef>
                          <a:spcPct val="20000"/>
                        </a:spcBef>
                        <a:spcAft>
                          <a:spcPct val="0"/>
                        </a:spcAft>
                        <a:buClr>
                          <a:srgbClr val="FFFF66"/>
                        </a:buClr>
                        <a:defRPr kumimoji="1" sz="900">
                          <a:solidFill>
                            <a:schemeClr val="tx1"/>
                          </a:solidFill>
                          <a:latin typeface="Arial" panose="020B0604020202020204" pitchFamily="34" charset="0"/>
                        </a:defRPr>
                      </a:lvl8pPr>
                      <a:lvl9pPr eaLnBrk="0" fontAlgn="base" hangingPunct="0">
                        <a:spcBef>
                          <a:spcPct val="20000"/>
                        </a:spcBef>
                        <a:spcAft>
                          <a:spcPct val="0"/>
                        </a:spcAft>
                        <a:buClr>
                          <a:srgbClr val="FFFF66"/>
                        </a:buClr>
                        <a:defRPr kumimoji="1" sz="900">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20000"/>
                        </a:spcBef>
                        <a:spcAft>
                          <a:spcPct val="0"/>
                        </a:spcAft>
                        <a:buClr>
                          <a:srgbClr val="FFCC00"/>
                        </a:buClr>
                        <a:buSzTx/>
                        <a:buFontTx/>
                        <a:buNone/>
                        <a:tabLst/>
                      </a:pPr>
                      <a:r>
                        <a:rPr kumimoji="1" lang="es-ES" altLang="en-US" sz="2000" b="0" i="0" u="none" strike="noStrike" cap="none" normalizeH="0" baseline="0">
                          <a:ln>
                            <a:noFill/>
                          </a:ln>
                          <a:solidFill>
                            <a:schemeClr val="tx1"/>
                          </a:solidFill>
                          <a:effectLst/>
                          <a:latin typeface="Arial Narrow" panose="020B0606020202030204" pitchFamily="34" charset="0"/>
                        </a:rPr>
                        <a:t>Tratamiento (CDI)</a:t>
                      </a:r>
                    </a:p>
                    <a:p>
                      <a:pPr marL="0" marR="0" lvl="0" indent="0" algn="ctr" defTabSz="914400" rtl="0" eaLnBrk="0" fontAlgn="base" latinLnBrk="0" hangingPunct="0">
                        <a:lnSpc>
                          <a:spcPct val="100000"/>
                        </a:lnSpc>
                        <a:spcBef>
                          <a:spcPct val="20000"/>
                        </a:spcBef>
                        <a:spcAft>
                          <a:spcPct val="0"/>
                        </a:spcAft>
                        <a:buClr>
                          <a:srgbClr val="FFCC00"/>
                        </a:buClr>
                        <a:buSzTx/>
                        <a:buFontTx/>
                        <a:buNone/>
                        <a:tabLst/>
                      </a:pPr>
                      <a:r>
                        <a:rPr kumimoji="1" lang="es-ES" altLang="en-US" sz="2000" b="0" i="0" u="none" strike="noStrike" cap="none" normalizeH="0" baseline="0">
                          <a:ln>
                            <a:noFill/>
                          </a:ln>
                          <a:solidFill>
                            <a:schemeClr val="tx1"/>
                          </a:solidFill>
                          <a:effectLst/>
                          <a:latin typeface="Arial Narrow" panose="020B0606020202030204" pitchFamily="34" charset="0"/>
                        </a:rPr>
                        <a:t>Tasa máxima</a:t>
                      </a:r>
                    </a:p>
                  </a:txBody>
                  <a:tcPr anchor="ctr" horzOverflow="overflow">
                    <a:lnL w="12700" cap="flat" cmpd="sng" algn="ctr">
                      <a:solidFill>
                        <a:schemeClr val="tx1"/>
                      </a:solidFill>
                      <a:prstDash val="solid"/>
                      <a:miter lim="800000"/>
                      <a:headEnd type="none" w="sm" len="sm"/>
                      <a:tailEnd type="none" w="sm" len="sm"/>
                    </a:lnL>
                    <a:lnR w="12700" cap="flat" cmpd="sng" algn="ctr">
                      <a:solidFill>
                        <a:schemeClr val="tx1"/>
                      </a:solidFill>
                      <a:prstDash val="solid"/>
                      <a:miter lim="800000"/>
                      <a:headEnd type="none" w="sm" len="sm"/>
                      <a:tailEnd type="none" w="sm" len="sm"/>
                    </a:lnR>
                    <a:lnT cap="flat">
                      <a:noFill/>
                    </a:lnT>
                    <a:lnB w="12700" cap="flat" cmpd="sng" algn="ctr">
                      <a:solidFill>
                        <a:schemeClr val="tx1"/>
                      </a:solidFill>
                      <a:prstDash val="solid"/>
                      <a:miter lim="800000"/>
                      <a:headEnd type="none" w="sm" len="sm"/>
                      <a:tailEnd type="none" w="sm" len="sm"/>
                    </a:lnB>
                    <a:lnTlToBr>
                      <a:noFill/>
                    </a:lnTlToBr>
                    <a:lnBlToTr>
                      <a:noFill/>
                    </a:lnBlToTr>
                    <a:noFill/>
                  </a:tcPr>
                </a:tc>
                <a:tc>
                  <a:txBody>
                    <a:bodyPr/>
                    <a:lstStyle>
                      <a:lvl1pPr>
                        <a:spcBef>
                          <a:spcPct val="20000"/>
                        </a:spcBef>
                        <a:buClr>
                          <a:srgbClr val="FFCC00"/>
                        </a:buClr>
                        <a:defRPr kumimoji="1" sz="3200" b="1" i="1">
                          <a:solidFill>
                            <a:srgbClr val="FFFF00"/>
                          </a:solidFill>
                          <a:effectLst>
                            <a:outerShdw blurRad="38100" dist="38100" dir="2700000" algn="tl">
                              <a:srgbClr val="000000"/>
                            </a:outerShdw>
                          </a:effectLst>
                          <a:latin typeface="Arial" panose="020B0604020202020204" pitchFamily="34" charset="0"/>
                        </a:defRPr>
                      </a:lvl1pPr>
                      <a:lvl2pPr algn="l">
                        <a:spcBef>
                          <a:spcPct val="20000"/>
                        </a:spcBef>
                        <a:buClr>
                          <a:srgbClr val="CCCC00"/>
                        </a:buClr>
                        <a:defRPr kumimoji="1" sz="2000">
                          <a:solidFill>
                            <a:schemeClr val="tx1"/>
                          </a:solidFill>
                          <a:latin typeface="Arial" panose="020B0604020202020204" pitchFamily="34" charset="0"/>
                        </a:defRPr>
                      </a:lvl2pPr>
                      <a:lvl3pPr algn="l">
                        <a:spcBef>
                          <a:spcPct val="20000"/>
                        </a:spcBef>
                        <a:buClr>
                          <a:srgbClr val="99FF33"/>
                        </a:buClr>
                        <a:defRPr kumimoji="1">
                          <a:solidFill>
                            <a:schemeClr val="tx1"/>
                          </a:solidFill>
                          <a:latin typeface="Arial" panose="020B0604020202020204" pitchFamily="34" charset="0"/>
                        </a:defRPr>
                      </a:lvl3pPr>
                      <a:lvl4pPr algn="l">
                        <a:spcBef>
                          <a:spcPct val="20000"/>
                        </a:spcBef>
                        <a:buClr>
                          <a:srgbClr val="CCCC00"/>
                        </a:buClr>
                        <a:defRPr kumimoji="1" sz="1200">
                          <a:solidFill>
                            <a:schemeClr val="tx1"/>
                          </a:solidFill>
                          <a:latin typeface="Arial" panose="020B0604020202020204" pitchFamily="34" charset="0"/>
                        </a:defRPr>
                      </a:lvl4pPr>
                      <a:lvl5pPr algn="l">
                        <a:spcBef>
                          <a:spcPct val="20000"/>
                        </a:spcBef>
                        <a:buClr>
                          <a:srgbClr val="FFFF66"/>
                        </a:buClr>
                        <a:defRPr kumimoji="1" sz="900">
                          <a:solidFill>
                            <a:schemeClr val="tx1"/>
                          </a:solidFill>
                          <a:latin typeface="Arial" panose="020B0604020202020204" pitchFamily="34" charset="0"/>
                        </a:defRPr>
                      </a:lvl5pPr>
                      <a:lvl6pPr eaLnBrk="0" fontAlgn="base" hangingPunct="0">
                        <a:spcBef>
                          <a:spcPct val="20000"/>
                        </a:spcBef>
                        <a:spcAft>
                          <a:spcPct val="0"/>
                        </a:spcAft>
                        <a:buClr>
                          <a:srgbClr val="FFFF66"/>
                        </a:buClr>
                        <a:defRPr kumimoji="1" sz="900">
                          <a:solidFill>
                            <a:schemeClr val="tx1"/>
                          </a:solidFill>
                          <a:latin typeface="Arial" panose="020B0604020202020204" pitchFamily="34" charset="0"/>
                        </a:defRPr>
                      </a:lvl6pPr>
                      <a:lvl7pPr eaLnBrk="0" fontAlgn="base" hangingPunct="0">
                        <a:spcBef>
                          <a:spcPct val="20000"/>
                        </a:spcBef>
                        <a:spcAft>
                          <a:spcPct val="0"/>
                        </a:spcAft>
                        <a:buClr>
                          <a:srgbClr val="FFFF66"/>
                        </a:buClr>
                        <a:defRPr kumimoji="1" sz="900">
                          <a:solidFill>
                            <a:schemeClr val="tx1"/>
                          </a:solidFill>
                          <a:latin typeface="Arial" panose="020B0604020202020204" pitchFamily="34" charset="0"/>
                        </a:defRPr>
                      </a:lvl7pPr>
                      <a:lvl8pPr eaLnBrk="0" fontAlgn="base" hangingPunct="0">
                        <a:spcBef>
                          <a:spcPct val="20000"/>
                        </a:spcBef>
                        <a:spcAft>
                          <a:spcPct val="0"/>
                        </a:spcAft>
                        <a:buClr>
                          <a:srgbClr val="FFFF66"/>
                        </a:buClr>
                        <a:defRPr kumimoji="1" sz="900">
                          <a:solidFill>
                            <a:schemeClr val="tx1"/>
                          </a:solidFill>
                          <a:latin typeface="Arial" panose="020B0604020202020204" pitchFamily="34" charset="0"/>
                        </a:defRPr>
                      </a:lvl8pPr>
                      <a:lvl9pPr eaLnBrk="0" fontAlgn="base" hangingPunct="0">
                        <a:spcBef>
                          <a:spcPct val="20000"/>
                        </a:spcBef>
                        <a:spcAft>
                          <a:spcPct val="0"/>
                        </a:spcAft>
                        <a:buClr>
                          <a:srgbClr val="FFFF66"/>
                        </a:buClr>
                        <a:defRPr kumimoji="1" sz="900">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20000"/>
                        </a:spcBef>
                        <a:spcAft>
                          <a:spcPct val="0"/>
                        </a:spcAft>
                        <a:buClr>
                          <a:srgbClr val="FFCC00"/>
                        </a:buClr>
                        <a:buSzTx/>
                        <a:buFontTx/>
                        <a:buNone/>
                        <a:tabLst/>
                      </a:pPr>
                      <a:r>
                        <a:rPr kumimoji="1" lang="es-ES" altLang="en-US" sz="2000" b="0" i="0" u="none" strike="noStrike" cap="none" normalizeH="0" baseline="0">
                          <a:ln>
                            <a:noFill/>
                          </a:ln>
                          <a:solidFill>
                            <a:schemeClr val="tx1"/>
                          </a:solidFill>
                          <a:effectLst/>
                          <a:latin typeface="Arial Narrow" panose="020B0606020202030204" pitchFamily="34" charset="0"/>
                        </a:rPr>
                        <a:t>Tratamiento (régimen general)</a:t>
                      </a:r>
                    </a:p>
                    <a:p>
                      <a:pPr marL="0" marR="0" lvl="0" indent="0" algn="ctr" defTabSz="914400" rtl="0" eaLnBrk="0" fontAlgn="base" latinLnBrk="0" hangingPunct="0">
                        <a:lnSpc>
                          <a:spcPct val="100000"/>
                        </a:lnSpc>
                        <a:spcBef>
                          <a:spcPct val="20000"/>
                        </a:spcBef>
                        <a:spcAft>
                          <a:spcPct val="0"/>
                        </a:spcAft>
                        <a:buClr>
                          <a:srgbClr val="FFCC00"/>
                        </a:buClr>
                        <a:buSzTx/>
                        <a:buFontTx/>
                        <a:buNone/>
                        <a:tabLst/>
                      </a:pPr>
                      <a:endParaRPr kumimoji="1" lang="es-ES" altLang="en-US" sz="2000" b="0" i="0" u="none" strike="noStrike" cap="none" normalizeH="0" baseline="0">
                        <a:ln>
                          <a:noFill/>
                        </a:ln>
                        <a:solidFill>
                          <a:schemeClr val="tx1"/>
                        </a:solidFill>
                        <a:effectLst/>
                        <a:latin typeface="Arial Narrow" panose="020B0606020202030204" pitchFamily="34" charset="0"/>
                      </a:endParaRPr>
                    </a:p>
                  </a:txBody>
                  <a:tcPr anchor="ctr" horzOverflow="overflow">
                    <a:lnL w="12700" cap="flat" cmpd="sng" algn="ctr">
                      <a:solidFill>
                        <a:schemeClr val="tx1"/>
                      </a:solidFill>
                      <a:prstDash val="solid"/>
                      <a:miter lim="800000"/>
                      <a:headEnd type="none" w="sm" len="sm"/>
                      <a:tailEnd type="none" w="sm" len="sm"/>
                    </a:lnL>
                    <a:lnR w="12700" cap="flat" cmpd="sng" algn="ctr">
                      <a:solidFill>
                        <a:schemeClr val="tx1"/>
                      </a:solidFill>
                      <a:prstDash val="solid"/>
                      <a:miter lim="800000"/>
                      <a:headEnd type="none" w="sm" len="sm"/>
                      <a:tailEnd type="none" w="sm" len="sm"/>
                    </a:lnR>
                    <a:lnT cap="flat">
                      <a:noFill/>
                    </a:lnT>
                    <a:lnB w="12700" cap="flat" cmpd="sng" algn="ctr">
                      <a:solidFill>
                        <a:schemeClr val="tx1"/>
                      </a:solidFill>
                      <a:prstDash val="solid"/>
                      <a:miter lim="800000"/>
                      <a:headEnd type="none" w="sm" len="sm"/>
                      <a:tailEnd type="none" w="sm" len="sm"/>
                    </a:lnB>
                    <a:lnTlToBr>
                      <a:noFill/>
                    </a:lnTlToBr>
                    <a:lnBlToTr>
                      <a:noFill/>
                    </a:lnBlToTr>
                    <a:noFill/>
                  </a:tcPr>
                </a:tc>
                <a:tc>
                  <a:txBody>
                    <a:bodyPr/>
                    <a:lstStyle>
                      <a:lvl1pPr>
                        <a:spcBef>
                          <a:spcPct val="20000"/>
                        </a:spcBef>
                        <a:buClr>
                          <a:srgbClr val="FFCC00"/>
                        </a:buClr>
                        <a:defRPr kumimoji="1" sz="3200" b="1" i="1">
                          <a:solidFill>
                            <a:srgbClr val="FFFF00"/>
                          </a:solidFill>
                          <a:effectLst>
                            <a:outerShdw blurRad="38100" dist="38100" dir="2700000" algn="tl">
                              <a:srgbClr val="000000"/>
                            </a:outerShdw>
                          </a:effectLst>
                          <a:latin typeface="Arial" panose="020B0604020202020204" pitchFamily="34" charset="0"/>
                        </a:defRPr>
                      </a:lvl1pPr>
                      <a:lvl2pPr algn="l">
                        <a:spcBef>
                          <a:spcPct val="20000"/>
                        </a:spcBef>
                        <a:buClr>
                          <a:srgbClr val="CCCC00"/>
                        </a:buClr>
                        <a:defRPr kumimoji="1" sz="2000">
                          <a:solidFill>
                            <a:schemeClr val="tx1"/>
                          </a:solidFill>
                          <a:latin typeface="Arial" panose="020B0604020202020204" pitchFamily="34" charset="0"/>
                        </a:defRPr>
                      </a:lvl2pPr>
                      <a:lvl3pPr algn="l">
                        <a:spcBef>
                          <a:spcPct val="20000"/>
                        </a:spcBef>
                        <a:buClr>
                          <a:srgbClr val="99FF33"/>
                        </a:buClr>
                        <a:defRPr kumimoji="1">
                          <a:solidFill>
                            <a:schemeClr val="tx1"/>
                          </a:solidFill>
                          <a:latin typeface="Arial" panose="020B0604020202020204" pitchFamily="34" charset="0"/>
                        </a:defRPr>
                      </a:lvl3pPr>
                      <a:lvl4pPr algn="l">
                        <a:spcBef>
                          <a:spcPct val="20000"/>
                        </a:spcBef>
                        <a:buClr>
                          <a:srgbClr val="CCCC00"/>
                        </a:buClr>
                        <a:defRPr kumimoji="1" sz="1200">
                          <a:solidFill>
                            <a:schemeClr val="tx1"/>
                          </a:solidFill>
                          <a:latin typeface="Arial" panose="020B0604020202020204" pitchFamily="34" charset="0"/>
                        </a:defRPr>
                      </a:lvl4pPr>
                      <a:lvl5pPr algn="l">
                        <a:spcBef>
                          <a:spcPct val="20000"/>
                        </a:spcBef>
                        <a:buClr>
                          <a:srgbClr val="FFFF66"/>
                        </a:buClr>
                        <a:defRPr kumimoji="1" sz="900">
                          <a:solidFill>
                            <a:schemeClr val="tx1"/>
                          </a:solidFill>
                          <a:latin typeface="Arial" panose="020B0604020202020204" pitchFamily="34" charset="0"/>
                        </a:defRPr>
                      </a:lvl5pPr>
                      <a:lvl6pPr eaLnBrk="0" fontAlgn="base" hangingPunct="0">
                        <a:spcBef>
                          <a:spcPct val="20000"/>
                        </a:spcBef>
                        <a:spcAft>
                          <a:spcPct val="0"/>
                        </a:spcAft>
                        <a:buClr>
                          <a:srgbClr val="FFFF66"/>
                        </a:buClr>
                        <a:defRPr kumimoji="1" sz="900">
                          <a:solidFill>
                            <a:schemeClr val="tx1"/>
                          </a:solidFill>
                          <a:latin typeface="Arial" panose="020B0604020202020204" pitchFamily="34" charset="0"/>
                        </a:defRPr>
                      </a:lvl6pPr>
                      <a:lvl7pPr eaLnBrk="0" fontAlgn="base" hangingPunct="0">
                        <a:spcBef>
                          <a:spcPct val="20000"/>
                        </a:spcBef>
                        <a:spcAft>
                          <a:spcPct val="0"/>
                        </a:spcAft>
                        <a:buClr>
                          <a:srgbClr val="FFFF66"/>
                        </a:buClr>
                        <a:defRPr kumimoji="1" sz="900">
                          <a:solidFill>
                            <a:schemeClr val="tx1"/>
                          </a:solidFill>
                          <a:latin typeface="Arial" panose="020B0604020202020204" pitchFamily="34" charset="0"/>
                        </a:defRPr>
                      </a:lvl7pPr>
                      <a:lvl8pPr eaLnBrk="0" fontAlgn="base" hangingPunct="0">
                        <a:spcBef>
                          <a:spcPct val="20000"/>
                        </a:spcBef>
                        <a:spcAft>
                          <a:spcPct val="0"/>
                        </a:spcAft>
                        <a:buClr>
                          <a:srgbClr val="FFFF66"/>
                        </a:buClr>
                        <a:defRPr kumimoji="1" sz="900">
                          <a:solidFill>
                            <a:schemeClr val="tx1"/>
                          </a:solidFill>
                          <a:latin typeface="Arial" panose="020B0604020202020204" pitchFamily="34" charset="0"/>
                        </a:defRPr>
                      </a:lvl8pPr>
                      <a:lvl9pPr eaLnBrk="0" fontAlgn="base" hangingPunct="0">
                        <a:spcBef>
                          <a:spcPct val="20000"/>
                        </a:spcBef>
                        <a:spcAft>
                          <a:spcPct val="0"/>
                        </a:spcAft>
                        <a:buClr>
                          <a:srgbClr val="FFFF66"/>
                        </a:buClr>
                        <a:defRPr kumimoji="1" sz="900">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20000"/>
                        </a:spcBef>
                        <a:spcAft>
                          <a:spcPct val="0"/>
                        </a:spcAft>
                        <a:buClr>
                          <a:srgbClr val="FFCC00"/>
                        </a:buClr>
                        <a:buSzTx/>
                        <a:buFontTx/>
                        <a:buNone/>
                        <a:tabLst/>
                      </a:pPr>
                      <a:r>
                        <a:rPr kumimoji="1" lang="es-ES" altLang="en-US" sz="2000" b="0" i="0" u="none" strike="noStrike" cap="none" normalizeH="0" baseline="0">
                          <a:ln>
                            <a:noFill/>
                          </a:ln>
                          <a:solidFill>
                            <a:schemeClr val="tx1"/>
                          </a:solidFill>
                          <a:effectLst/>
                          <a:latin typeface="Arial Narrow" panose="020B0606020202030204" pitchFamily="34" charset="0"/>
                        </a:rPr>
                        <a:t>Tasa aplicable</a:t>
                      </a:r>
                    </a:p>
                  </a:txBody>
                  <a:tcPr anchor="ctr" horzOverflow="overflow">
                    <a:lnL w="12700" cap="flat" cmpd="sng" algn="ctr">
                      <a:solidFill>
                        <a:schemeClr val="tx1"/>
                      </a:solidFill>
                      <a:prstDash val="solid"/>
                      <a:miter lim="800000"/>
                      <a:headEnd type="none" w="sm" len="sm"/>
                      <a:tailEnd type="none" w="sm" len="sm"/>
                    </a:lnL>
                    <a:lnR cap="flat">
                      <a:noFill/>
                    </a:lnR>
                    <a:lnT cap="flat">
                      <a:noFill/>
                    </a:lnT>
                    <a:lnB w="12700" cap="flat" cmpd="sng" algn="ctr">
                      <a:solidFill>
                        <a:schemeClr val="tx1"/>
                      </a:solidFill>
                      <a:prstDash val="solid"/>
                      <a:miter lim="800000"/>
                      <a:headEnd type="none" w="sm" len="sm"/>
                      <a:tailEnd type="none" w="sm" len="sm"/>
                    </a:lnB>
                    <a:lnTlToBr>
                      <a:noFill/>
                    </a:lnTlToBr>
                    <a:lnBlToTr>
                      <a:noFill/>
                    </a:lnBlToTr>
                    <a:noFill/>
                  </a:tcPr>
                </a:tc>
                <a:extLst>
                  <a:ext uri="{0D108BD9-81ED-4DB2-BD59-A6C34878D82A}">
                    <a16:rowId xmlns:a16="http://schemas.microsoft.com/office/drawing/2014/main" val="1386459762"/>
                  </a:ext>
                </a:extLst>
              </a:tr>
              <a:tr h="574675">
                <a:tc>
                  <a:txBody>
                    <a:bodyPr/>
                    <a:lstStyle>
                      <a:lvl1pPr>
                        <a:spcBef>
                          <a:spcPct val="20000"/>
                        </a:spcBef>
                        <a:buClr>
                          <a:srgbClr val="FFCC00"/>
                        </a:buClr>
                        <a:defRPr kumimoji="1" sz="3200" b="1" i="1">
                          <a:solidFill>
                            <a:srgbClr val="FFFF00"/>
                          </a:solidFill>
                          <a:effectLst>
                            <a:outerShdw blurRad="38100" dist="38100" dir="2700000" algn="tl">
                              <a:srgbClr val="000000"/>
                            </a:outerShdw>
                          </a:effectLst>
                          <a:latin typeface="Arial" panose="020B0604020202020204" pitchFamily="34" charset="0"/>
                        </a:defRPr>
                      </a:lvl1pPr>
                      <a:lvl2pPr algn="l">
                        <a:spcBef>
                          <a:spcPct val="20000"/>
                        </a:spcBef>
                        <a:buClr>
                          <a:srgbClr val="CCCC00"/>
                        </a:buClr>
                        <a:defRPr kumimoji="1" sz="2000">
                          <a:solidFill>
                            <a:schemeClr val="tx1"/>
                          </a:solidFill>
                          <a:latin typeface="Arial" panose="020B0604020202020204" pitchFamily="34" charset="0"/>
                        </a:defRPr>
                      </a:lvl2pPr>
                      <a:lvl3pPr algn="l">
                        <a:spcBef>
                          <a:spcPct val="20000"/>
                        </a:spcBef>
                        <a:buClr>
                          <a:srgbClr val="99FF33"/>
                        </a:buClr>
                        <a:defRPr kumimoji="1">
                          <a:solidFill>
                            <a:schemeClr val="tx1"/>
                          </a:solidFill>
                          <a:latin typeface="Arial" panose="020B0604020202020204" pitchFamily="34" charset="0"/>
                        </a:defRPr>
                      </a:lvl3pPr>
                      <a:lvl4pPr algn="l">
                        <a:spcBef>
                          <a:spcPct val="20000"/>
                        </a:spcBef>
                        <a:buClr>
                          <a:srgbClr val="CCCC00"/>
                        </a:buClr>
                        <a:defRPr kumimoji="1" sz="1200">
                          <a:solidFill>
                            <a:schemeClr val="tx1"/>
                          </a:solidFill>
                          <a:latin typeface="Arial" panose="020B0604020202020204" pitchFamily="34" charset="0"/>
                        </a:defRPr>
                      </a:lvl4pPr>
                      <a:lvl5pPr algn="l">
                        <a:spcBef>
                          <a:spcPct val="20000"/>
                        </a:spcBef>
                        <a:buClr>
                          <a:srgbClr val="FFFF66"/>
                        </a:buClr>
                        <a:defRPr kumimoji="1" sz="900">
                          <a:solidFill>
                            <a:schemeClr val="tx1"/>
                          </a:solidFill>
                          <a:latin typeface="Arial" panose="020B0604020202020204" pitchFamily="34" charset="0"/>
                        </a:defRPr>
                      </a:lvl5pPr>
                      <a:lvl6pPr eaLnBrk="0" fontAlgn="base" hangingPunct="0">
                        <a:spcBef>
                          <a:spcPct val="20000"/>
                        </a:spcBef>
                        <a:spcAft>
                          <a:spcPct val="0"/>
                        </a:spcAft>
                        <a:buClr>
                          <a:srgbClr val="FFFF66"/>
                        </a:buClr>
                        <a:defRPr kumimoji="1" sz="900">
                          <a:solidFill>
                            <a:schemeClr val="tx1"/>
                          </a:solidFill>
                          <a:latin typeface="Arial" panose="020B0604020202020204" pitchFamily="34" charset="0"/>
                        </a:defRPr>
                      </a:lvl6pPr>
                      <a:lvl7pPr eaLnBrk="0" fontAlgn="base" hangingPunct="0">
                        <a:spcBef>
                          <a:spcPct val="20000"/>
                        </a:spcBef>
                        <a:spcAft>
                          <a:spcPct val="0"/>
                        </a:spcAft>
                        <a:buClr>
                          <a:srgbClr val="FFFF66"/>
                        </a:buClr>
                        <a:defRPr kumimoji="1" sz="900">
                          <a:solidFill>
                            <a:schemeClr val="tx1"/>
                          </a:solidFill>
                          <a:latin typeface="Arial" panose="020B0604020202020204" pitchFamily="34" charset="0"/>
                        </a:defRPr>
                      </a:lvl7pPr>
                      <a:lvl8pPr eaLnBrk="0" fontAlgn="base" hangingPunct="0">
                        <a:spcBef>
                          <a:spcPct val="20000"/>
                        </a:spcBef>
                        <a:spcAft>
                          <a:spcPct val="0"/>
                        </a:spcAft>
                        <a:buClr>
                          <a:srgbClr val="FFFF66"/>
                        </a:buClr>
                        <a:defRPr kumimoji="1" sz="900">
                          <a:solidFill>
                            <a:schemeClr val="tx1"/>
                          </a:solidFill>
                          <a:latin typeface="Arial" panose="020B0604020202020204" pitchFamily="34" charset="0"/>
                        </a:defRPr>
                      </a:lvl8pPr>
                      <a:lvl9pPr eaLnBrk="0" fontAlgn="base" hangingPunct="0">
                        <a:spcBef>
                          <a:spcPct val="20000"/>
                        </a:spcBef>
                        <a:spcAft>
                          <a:spcPct val="0"/>
                        </a:spcAft>
                        <a:buClr>
                          <a:srgbClr val="FFFF66"/>
                        </a:buClr>
                        <a:defRPr kumimoji="1" sz="900">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20000"/>
                        </a:spcBef>
                        <a:spcAft>
                          <a:spcPct val="0"/>
                        </a:spcAft>
                        <a:buClr>
                          <a:srgbClr val="FFCC00"/>
                        </a:buClr>
                        <a:buSzTx/>
                        <a:buFontTx/>
                        <a:buNone/>
                        <a:tabLst/>
                      </a:pPr>
                      <a:r>
                        <a:rPr kumimoji="1" lang="es-ES" altLang="en-US" sz="2400" b="0" i="0" u="none" strike="noStrike" cap="none" normalizeH="0" baseline="0">
                          <a:ln>
                            <a:noFill/>
                          </a:ln>
                          <a:solidFill>
                            <a:schemeClr val="tx1"/>
                          </a:solidFill>
                          <a:effectLst/>
                          <a:latin typeface="Arial Narrow" panose="020B0606020202030204" pitchFamily="34" charset="0"/>
                        </a:rPr>
                        <a:t>Intereses</a:t>
                      </a:r>
                    </a:p>
                  </a:txBody>
                  <a:tcPr anchor="ctr" horzOverflow="overflow">
                    <a:lnL cap="flat">
                      <a:noFill/>
                    </a:lnL>
                    <a:lnR w="12700" cap="flat" cmpd="sng" algn="ctr">
                      <a:solidFill>
                        <a:schemeClr val="tx1"/>
                      </a:solidFill>
                      <a:prstDash val="solid"/>
                      <a:miter lim="800000"/>
                      <a:headEnd type="none" w="sm" len="sm"/>
                      <a:tailEnd type="none" w="sm" len="sm"/>
                    </a:lnR>
                    <a:lnT w="12700" cap="flat" cmpd="sng" algn="ctr">
                      <a:solidFill>
                        <a:schemeClr val="tx1"/>
                      </a:solidFill>
                      <a:prstDash val="solid"/>
                      <a:miter lim="800000"/>
                      <a:headEnd type="none" w="sm" len="sm"/>
                      <a:tailEnd type="none" w="sm" len="sm"/>
                    </a:lnT>
                    <a:lnB w="12700" cap="flat" cmpd="sng" algn="ctr">
                      <a:solidFill>
                        <a:schemeClr val="tx1"/>
                      </a:solidFill>
                      <a:prstDash val="solid"/>
                      <a:miter lim="800000"/>
                      <a:headEnd type="none" w="sm" len="sm"/>
                      <a:tailEnd type="none" w="sm" len="sm"/>
                    </a:lnB>
                    <a:lnTlToBr>
                      <a:noFill/>
                    </a:lnTlToBr>
                    <a:lnBlToTr>
                      <a:noFill/>
                    </a:lnBlToTr>
                    <a:noFill/>
                  </a:tcPr>
                </a:tc>
                <a:tc>
                  <a:txBody>
                    <a:bodyPr/>
                    <a:lstStyle>
                      <a:lvl1pPr>
                        <a:spcBef>
                          <a:spcPct val="20000"/>
                        </a:spcBef>
                        <a:buClr>
                          <a:srgbClr val="FFCC00"/>
                        </a:buClr>
                        <a:defRPr kumimoji="1" sz="3200" b="1" i="1">
                          <a:solidFill>
                            <a:srgbClr val="FFFF00"/>
                          </a:solidFill>
                          <a:effectLst>
                            <a:outerShdw blurRad="38100" dist="38100" dir="2700000" algn="tl">
                              <a:srgbClr val="000000"/>
                            </a:outerShdw>
                          </a:effectLst>
                          <a:latin typeface="Arial" panose="020B0604020202020204" pitchFamily="34" charset="0"/>
                        </a:defRPr>
                      </a:lvl1pPr>
                      <a:lvl2pPr algn="l">
                        <a:spcBef>
                          <a:spcPct val="20000"/>
                        </a:spcBef>
                        <a:buClr>
                          <a:srgbClr val="CCCC00"/>
                        </a:buClr>
                        <a:defRPr kumimoji="1" sz="2000">
                          <a:solidFill>
                            <a:schemeClr val="tx1"/>
                          </a:solidFill>
                          <a:latin typeface="Arial" panose="020B0604020202020204" pitchFamily="34" charset="0"/>
                        </a:defRPr>
                      </a:lvl2pPr>
                      <a:lvl3pPr algn="l">
                        <a:spcBef>
                          <a:spcPct val="20000"/>
                        </a:spcBef>
                        <a:buClr>
                          <a:srgbClr val="99FF33"/>
                        </a:buClr>
                        <a:defRPr kumimoji="1">
                          <a:solidFill>
                            <a:schemeClr val="tx1"/>
                          </a:solidFill>
                          <a:latin typeface="Arial" panose="020B0604020202020204" pitchFamily="34" charset="0"/>
                        </a:defRPr>
                      </a:lvl3pPr>
                      <a:lvl4pPr algn="l">
                        <a:spcBef>
                          <a:spcPct val="20000"/>
                        </a:spcBef>
                        <a:buClr>
                          <a:srgbClr val="CCCC00"/>
                        </a:buClr>
                        <a:defRPr kumimoji="1" sz="1200">
                          <a:solidFill>
                            <a:schemeClr val="tx1"/>
                          </a:solidFill>
                          <a:latin typeface="Arial" panose="020B0604020202020204" pitchFamily="34" charset="0"/>
                        </a:defRPr>
                      </a:lvl4pPr>
                      <a:lvl5pPr algn="l">
                        <a:spcBef>
                          <a:spcPct val="20000"/>
                        </a:spcBef>
                        <a:buClr>
                          <a:srgbClr val="FFFF66"/>
                        </a:buClr>
                        <a:defRPr kumimoji="1" sz="900">
                          <a:solidFill>
                            <a:schemeClr val="tx1"/>
                          </a:solidFill>
                          <a:latin typeface="Arial" panose="020B0604020202020204" pitchFamily="34" charset="0"/>
                        </a:defRPr>
                      </a:lvl5pPr>
                      <a:lvl6pPr eaLnBrk="0" fontAlgn="base" hangingPunct="0">
                        <a:spcBef>
                          <a:spcPct val="20000"/>
                        </a:spcBef>
                        <a:spcAft>
                          <a:spcPct val="0"/>
                        </a:spcAft>
                        <a:buClr>
                          <a:srgbClr val="FFFF66"/>
                        </a:buClr>
                        <a:defRPr kumimoji="1" sz="900">
                          <a:solidFill>
                            <a:schemeClr val="tx1"/>
                          </a:solidFill>
                          <a:latin typeface="Arial" panose="020B0604020202020204" pitchFamily="34" charset="0"/>
                        </a:defRPr>
                      </a:lvl6pPr>
                      <a:lvl7pPr eaLnBrk="0" fontAlgn="base" hangingPunct="0">
                        <a:spcBef>
                          <a:spcPct val="20000"/>
                        </a:spcBef>
                        <a:spcAft>
                          <a:spcPct val="0"/>
                        </a:spcAft>
                        <a:buClr>
                          <a:srgbClr val="FFFF66"/>
                        </a:buClr>
                        <a:defRPr kumimoji="1" sz="900">
                          <a:solidFill>
                            <a:schemeClr val="tx1"/>
                          </a:solidFill>
                          <a:latin typeface="Arial" panose="020B0604020202020204" pitchFamily="34" charset="0"/>
                        </a:defRPr>
                      </a:lvl7pPr>
                      <a:lvl8pPr eaLnBrk="0" fontAlgn="base" hangingPunct="0">
                        <a:spcBef>
                          <a:spcPct val="20000"/>
                        </a:spcBef>
                        <a:spcAft>
                          <a:spcPct val="0"/>
                        </a:spcAft>
                        <a:buClr>
                          <a:srgbClr val="FFFF66"/>
                        </a:buClr>
                        <a:defRPr kumimoji="1" sz="900">
                          <a:solidFill>
                            <a:schemeClr val="tx1"/>
                          </a:solidFill>
                          <a:latin typeface="Arial" panose="020B0604020202020204" pitchFamily="34" charset="0"/>
                        </a:defRPr>
                      </a:lvl8pPr>
                      <a:lvl9pPr eaLnBrk="0" fontAlgn="base" hangingPunct="0">
                        <a:spcBef>
                          <a:spcPct val="20000"/>
                        </a:spcBef>
                        <a:spcAft>
                          <a:spcPct val="0"/>
                        </a:spcAft>
                        <a:buClr>
                          <a:srgbClr val="FFFF66"/>
                        </a:buClr>
                        <a:defRPr kumimoji="1" sz="900">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20000"/>
                        </a:spcBef>
                        <a:spcAft>
                          <a:spcPct val="0"/>
                        </a:spcAft>
                        <a:buClr>
                          <a:srgbClr val="FFCC00"/>
                        </a:buClr>
                        <a:buSzTx/>
                        <a:buFontTx/>
                        <a:buNone/>
                        <a:tabLst/>
                      </a:pPr>
                      <a:r>
                        <a:rPr kumimoji="1" lang="es-ES" altLang="en-US" sz="2400" b="0" i="0" u="none" strike="noStrike" cap="none" normalizeH="0" baseline="0">
                          <a:ln>
                            <a:noFill/>
                          </a:ln>
                          <a:solidFill>
                            <a:schemeClr val="tx1"/>
                          </a:solidFill>
                          <a:effectLst/>
                          <a:latin typeface="Arial Narrow" panose="020B0606020202030204" pitchFamily="34" charset="0"/>
                        </a:rPr>
                        <a:t>SI</a:t>
                      </a:r>
                    </a:p>
                  </a:txBody>
                  <a:tcPr anchor="ctr" horzOverflow="overflow">
                    <a:lnL w="12700" cap="flat" cmpd="sng" algn="ctr">
                      <a:solidFill>
                        <a:schemeClr val="tx1"/>
                      </a:solidFill>
                      <a:prstDash val="solid"/>
                      <a:miter lim="800000"/>
                      <a:headEnd type="none" w="sm" len="sm"/>
                      <a:tailEnd type="none" w="sm" len="sm"/>
                    </a:lnL>
                    <a:lnR w="12700" cap="flat" cmpd="sng" algn="ctr">
                      <a:solidFill>
                        <a:schemeClr val="tx1"/>
                      </a:solidFill>
                      <a:prstDash val="solid"/>
                      <a:miter lim="800000"/>
                      <a:headEnd type="none" w="sm" len="sm"/>
                      <a:tailEnd type="none" w="sm" len="sm"/>
                    </a:lnR>
                    <a:lnT w="12700" cap="flat" cmpd="sng" algn="ctr">
                      <a:solidFill>
                        <a:schemeClr val="tx1"/>
                      </a:solidFill>
                      <a:prstDash val="solid"/>
                      <a:miter lim="800000"/>
                      <a:headEnd type="none" w="sm" len="sm"/>
                      <a:tailEnd type="none" w="sm" len="sm"/>
                    </a:lnT>
                    <a:lnB w="12700" cap="flat" cmpd="sng" algn="ctr">
                      <a:solidFill>
                        <a:schemeClr val="tx1"/>
                      </a:solidFill>
                      <a:prstDash val="solid"/>
                      <a:miter lim="800000"/>
                      <a:headEnd type="none" w="sm" len="sm"/>
                      <a:tailEnd type="none" w="sm" len="sm"/>
                    </a:lnB>
                    <a:lnTlToBr>
                      <a:noFill/>
                    </a:lnTlToBr>
                    <a:lnBlToTr>
                      <a:noFill/>
                    </a:lnBlToTr>
                    <a:noFill/>
                  </a:tcPr>
                </a:tc>
                <a:tc>
                  <a:txBody>
                    <a:bodyPr/>
                    <a:lstStyle>
                      <a:lvl1pPr>
                        <a:spcBef>
                          <a:spcPct val="20000"/>
                        </a:spcBef>
                        <a:buClr>
                          <a:srgbClr val="FFCC00"/>
                        </a:buClr>
                        <a:defRPr kumimoji="1" sz="3200" b="1" i="1">
                          <a:solidFill>
                            <a:srgbClr val="FFFF00"/>
                          </a:solidFill>
                          <a:effectLst>
                            <a:outerShdw blurRad="38100" dist="38100" dir="2700000" algn="tl">
                              <a:srgbClr val="000000"/>
                            </a:outerShdw>
                          </a:effectLst>
                          <a:latin typeface="Arial" panose="020B0604020202020204" pitchFamily="34" charset="0"/>
                        </a:defRPr>
                      </a:lvl1pPr>
                      <a:lvl2pPr algn="l">
                        <a:spcBef>
                          <a:spcPct val="20000"/>
                        </a:spcBef>
                        <a:buClr>
                          <a:srgbClr val="CCCC00"/>
                        </a:buClr>
                        <a:defRPr kumimoji="1" sz="2000">
                          <a:solidFill>
                            <a:schemeClr val="tx1"/>
                          </a:solidFill>
                          <a:latin typeface="Arial" panose="020B0604020202020204" pitchFamily="34" charset="0"/>
                        </a:defRPr>
                      </a:lvl2pPr>
                      <a:lvl3pPr algn="l">
                        <a:spcBef>
                          <a:spcPct val="20000"/>
                        </a:spcBef>
                        <a:buClr>
                          <a:srgbClr val="99FF33"/>
                        </a:buClr>
                        <a:defRPr kumimoji="1">
                          <a:solidFill>
                            <a:schemeClr val="tx1"/>
                          </a:solidFill>
                          <a:latin typeface="Arial" panose="020B0604020202020204" pitchFamily="34" charset="0"/>
                        </a:defRPr>
                      </a:lvl3pPr>
                      <a:lvl4pPr algn="l">
                        <a:spcBef>
                          <a:spcPct val="20000"/>
                        </a:spcBef>
                        <a:buClr>
                          <a:srgbClr val="CCCC00"/>
                        </a:buClr>
                        <a:defRPr kumimoji="1" sz="1200">
                          <a:solidFill>
                            <a:schemeClr val="tx1"/>
                          </a:solidFill>
                          <a:latin typeface="Arial" panose="020B0604020202020204" pitchFamily="34" charset="0"/>
                        </a:defRPr>
                      </a:lvl4pPr>
                      <a:lvl5pPr algn="l">
                        <a:spcBef>
                          <a:spcPct val="20000"/>
                        </a:spcBef>
                        <a:buClr>
                          <a:srgbClr val="FFFF66"/>
                        </a:buClr>
                        <a:defRPr kumimoji="1" sz="900">
                          <a:solidFill>
                            <a:schemeClr val="tx1"/>
                          </a:solidFill>
                          <a:latin typeface="Arial" panose="020B0604020202020204" pitchFamily="34" charset="0"/>
                        </a:defRPr>
                      </a:lvl5pPr>
                      <a:lvl6pPr eaLnBrk="0" fontAlgn="base" hangingPunct="0">
                        <a:spcBef>
                          <a:spcPct val="20000"/>
                        </a:spcBef>
                        <a:spcAft>
                          <a:spcPct val="0"/>
                        </a:spcAft>
                        <a:buClr>
                          <a:srgbClr val="FFFF66"/>
                        </a:buClr>
                        <a:defRPr kumimoji="1" sz="900">
                          <a:solidFill>
                            <a:schemeClr val="tx1"/>
                          </a:solidFill>
                          <a:latin typeface="Arial" panose="020B0604020202020204" pitchFamily="34" charset="0"/>
                        </a:defRPr>
                      </a:lvl6pPr>
                      <a:lvl7pPr eaLnBrk="0" fontAlgn="base" hangingPunct="0">
                        <a:spcBef>
                          <a:spcPct val="20000"/>
                        </a:spcBef>
                        <a:spcAft>
                          <a:spcPct val="0"/>
                        </a:spcAft>
                        <a:buClr>
                          <a:srgbClr val="FFFF66"/>
                        </a:buClr>
                        <a:defRPr kumimoji="1" sz="900">
                          <a:solidFill>
                            <a:schemeClr val="tx1"/>
                          </a:solidFill>
                          <a:latin typeface="Arial" panose="020B0604020202020204" pitchFamily="34" charset="0"/>
                        </a:defRPr>
                      </a:lvl7pPr>
                      <a:lvl8pPr eaLnBrk="0" fontAlgn="base" hangingPunct="0">
                        <a:spcBef>
                          <a:spcPct val="20000"/>
                        </a:spcBef>
                        <a:spcAft>
                          <a:spcPct val="0"/>
                        </a:spcAft>
                        <a:buClr>
                          <a:srgbClr val="FFFF66"/>
                        </a:buClr>
                        <a:defRPr kumimoji="1" sz="900">
                          <a:solidFill>
                            <a:schemeClr val="tx1"/>
                          </a:solidFill>
                          <a:latin typeface="Arial" panose="020B0604020202020204" pitchFamily="34" charset="0"/>
                        </a:defRPr>
                      </a:lvl8pPr>
                      <a:lvl9pPr eaLnBrk="0" fontAlgn="base" hangingPunct="0">
                        <a:spcBef>
                          <a:spcPct val="20000"/>
                        </a:spcBef>
                        <a:spcAft>
                          <a:spcPct val="0"/>
                        </a:spcAft>
                        <a:buClr>
                          <a:srgbClr val="FFFF66"/>
                        </a:buClr>
                        <a:defRPr kumimoji="1" sz="900">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20000"/>
                        </a:spcBef>
                        <a:spcAft>
                          <a:spcPct val="0"/>
                        </a:spcAft>
                        <a:buClr>
                          <a:srgbClr val="FFCC00"/>
                        </a:buClr>
                        <a:buSzTx/>
                        <a:buFontTx/>
                        <a:buNone/>
                        <a:tabLst/>
                      </a:pPr>
                      <a:r>
                        <a:rPr kumimoji="1" lang="es-ES" altLang="en-US" sz="2400" b="0" i="0" u="none" strike="noStrike" cap="none" normalizeH="0" baseline="0">
                          <a:ln>
                            <a:noFill/>
                          </a:ln>
                          <a:solidFill>
                            <a:schemeClr val="tx1"/>
                          </a:solidFill>
                          <a:effectLst/>
                          <a:latin typeface="Arial Narrow" panose="020B0606020202030204" pitchFamily="34" charset="0"/>
                        </a:rPr>
                        <a:t>12 %</a:t>
                      </a:r>
                    </a:p>
                  </a:txBody>
                  <a:tcPr anchor="ctr" horzOverflow="overflow">
                    <a:lnL w="12700" cap="flat" cmpd="sng" algn="ctr">
                      <a:solidFill>
                        <a:schemeClr val="tx1"/>
                      </a:solidFill>
                      <a:prstDash val="solid"/>
                      <a:miter lim="800000"/>
                      <a:headEnd type="none" w="sm" len="sm"/>
                      <a:tailEnd type="none" w="sm" len="sm"/>
                    </a:lnL>
                    <a:lnR w="12700" cap="flat" cmpd="sng" algn="ctr">
                      <a:solidFill>
                        <a:schemeClr val="tx1"/>
                      </a:solidFill>
                      <a:prstDash val="solid"/>
                      <a:miter lim="800000"/>
                      <a:headEnd type="none" w="sm" len="sm"/>
                      <a:tailEnd type="none" w="sm" len="sm"/>
                    </a:lnR>
                    <a:lnT w="12700" cap="flat" cmpd="sng" algn="ctr">
                      <a:solidFill>
                        <a:schemeClr val="tx1"/>
                      </a:solidFill>
                      <a:prstDash val="solid"/>
                      <a:miter lim="800000"/>
                      <a:headEnd type="none" w="sm" len="sm"/>
                      <a:tailEnd type="none" w="sm" len="sm"/>
                    </a:lnT>
                    <a:lnB w="12700" cap="flat" cmpd="sng" algn="ctr">
                      <a:solidFill>
                        <a:schemeClr val="tx1"/>
                      </a:solidFill>
                      <a:prstDash val="solid"/>
                      <a:miter lim="800000"/>
                      <a:headEnd type="none" w="sm" len="sm"/>
                      <a:tailEnd type="none" w="sm" len="sm"/>
                    </a:lnB>
                    <a:lnTlToBr>
                      <a:noFill/>
                    </a:lnTlToBr>
                    <a:lnBlToTr>
                      <a:noFill/>
                    </a:lnBlToTr>
                    <a:noFill/>
                  </a:tcPr>
                </a:tc>
                <a:tc>
                  <a:txBody>
                    <a:bodyPr/>
                    <a:lstStyle>
                      <a:lvl1pPr>
                        <a:spcBef>
                          <a:spcPct val="20000"/>
                        </a:spcBef>
                        <a:buClr>
                          <a:srgbClr val="FFCC00"/>
                        </a:buClr>
                        <a:defRPr kumimoji="1" sz="3200" b="1" i="1">
                          <a:solidFill>
                            <a:srgbClr val="FFFF00"/>
                          </a:solidFill>
                          <a:effectLst>
                            <a:outerShdw blurRad="38100" dist="38100" dir="2700000" algn="tl">
                              <a:srgbClr val="000000"/>
                            </a:outerShdw>
                          </a:effectLst>
                          <a:latin typeface="Arial" panose="020B0604020202020204" pitchFamily="34" charset="0"/>
                        </a:defRPr>
                      </a:lvl1pPr>
                      <a:lvl2pPr algn="l">
                        <a:spcBef>
                          <a:spcPct val="20000"/>
                        </a:spcBef>
                        <a:buClr>
                          <a:srgbClr val="CCCC00"/>
                        </a:buClr>
                        <a:defRPr kumimoji="1" sz="2000">
                          <a:solidFill>
                            <a:schemeClr val="tx1"/>
                          </a:solidFill>
                          <a:latin typeface="Arial" panose="020B0604020202020204" pitchFamily="34" charset="0"/>
                        </a:defRPr>
                      </a:lvl2pPr>
                      <a:lvl3pPr algn="l">
                        <a:spcBef>
                          <a:spcPct val="20000"/>
                        </a:spcBef>
                        <a:buClr>
                          <a:srgbClr val="99FF33"/>
                        </a:buClr>
                        <a:defRPr kumimoji="1">
                          <a:solidFill>
                            <a:schemeClr val="tx1"/>
                          </a:solidFill>
                          <a:latin typeface="Arial" panose="020B0604020202020204" pitchFamily="34" charset="0"/>
                        </a:defRPr>
                      </a:lvl3pPr>
                      <a:lvl4pPr algn="l">
                        <a:spcBef>
                          <a:spcPct val="20000"/>
                        </a:spcBef>
                        <a:buClr>
                          <a:srgbClr val="CCCC00"/>
                        </a:buClr>
                        <a:defRPr kumimoji="1" sz="1200">
                          <a:solidFill>
                            <a:schemeClr val="tx1"/>
                          </a:solidFill>
                          <a:latin typeface="Arial" panose="020B0604020202020204" pitchFamily="34" charset="0"/>
                        </a:defRPr>
                      </a:lvl4pPr>
                      <a:lvl5pPr algn="l">
                        <a:spcBef>
                          <a:spcPct val="20000"/>
                        </a:spcBef>
                        <a:buClr>
                          <a:srgbClr val="FFFF66"/>
                        </a:buClr>
                        <a:defRPr kumimoji="1" sz="900">
                          <a:solidFill>
                            <a:schemeClr val="tx1"/>
                          </a:solidFill>
                          <a:latin typeface="Arial" panose="020B0604020202020204" pitchFamily="34" charset="0"/>
                        </a:defRPr>
                      </a:lvl5pPr>
                      <a:lvl6pPr eaLnBrk="0" fontAlgn="base" hangingPunct="0">
                        <a:spcBef>
                          <a:spcPct val="20000"/>
                        </a:spcBef>
                        <a:spcAft>
                          <a:spcPct val="0"/>
                        </a:spcAft>
                        <a:buClr>
                          <a:srgbClr val="FFFF66"/>
                        </a:buClr>
                        <a:defRPr kumimoji="1" sz="900">
                          <a:solidFill>
                            <a:schemeClr val="tx1"/>
                          </a:solidFill>
                          <a:latin typeface="Arial" panose="020B0604020202020204" pitchFamily="34" charset="0"/>
                        </a:defRPr>
                      </a:lvl6pPr>
                      <a:lvl7pPr eaLnBrk="0" fontAlgn="base" hangingPunct="0">
                        <a:spcBef>
                          <a:spcPct val="20000"/>
                        </a:spcBef>
                        <a:spcAft>
                          <a:spcPct val="0"/>
                        </a:spcAft>
                        <a:buClr>
                          <a:srgbClr val="FFFF66"/>
                        </a:buClr>
                        <a:defRPr kumimoji="1" sz="900">
                          <a:solidFill>
                            <a:schemeClr val="tx1"/>
                          </a:solidFill>
                          <a:latin typeface="Arial" panose="020B0604020202020204" pitchFamily="34" charset="0"/>
                        </a:defRPr>
                      </a:lvl7pPr>
                      <a:lvl8pPr eaLnBrk="0" fontAlgn="base" hangingPunct="0">
                        <a:spcBef>
                          <a:spcPct val="20000"/>
                        </a:spcBef>
                        <a:spcAft>
                          <a:spcPct val="0"/>
                        </a:spcAft>
                        <a:buClr>
                          <a:srgbClr val="FFFF66"/>
                        </a:buClr>
                        <a:defRPr kumimoji="1" sz="900">
                          <a:solidFill>
                            <a:schemeClr val="tx1"/>
                          </a:solidFill>
                          <a:latin typeface="Arial" panose="020B0604020202020204" pitchFamily="34" charset="0"/>
                        </a:defRPr>
                      </a:lvl8pPr>
                      <a:lvl9pPr eaLnBrk="0" fontAlgn="base" hangingPunct="0">
                        <a:spcBef>
                          <a:spcPct val="20000"/>
                        </a:spcBef>
                        <a:spcAft>
                          <a:spcPct val="0"/>
                        </a:spcAft>
                        <a:buClr>
                          <a:srgbClr val="FFFF66"/>
                        </a:buClr>
                        <a:defRPr kumimoji="1" sz="900">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20000"/>
                        </a:spcBef>
                        <a:spcAft>
                          <a:spcPct val="0"/>
                        </a:spcAft>
                        <a:buClr>
                          <a:srgbClr val="FFCC00"/>
                        </a:buClr>
                        <a:buSzTx/>
                        <a:buFontTx/>
                        <a:buNone/>
                        <a:tabLst/>
                      </a:pPr>
                      <a:r>
                        <a:rPr kumimoji="1" lang="es-ES" altLang="en-US" sz="2400" b="0" i="0" u="none" strike="noStrike" cap="none" normalizeH="0" baseline="0">
                          <a:ln>
                            <a:noFill/>
                          </a:ln>
                          <a:solidFill>
                            <a:schemeClr val="tx1"/>
                          </a:solidFill>
                          <a:effectLst/>
                          <a:latin typeface="Arial Narrow" panose="020B0606020202030204" pitchFamily="34" charset="0"/>
                        </a:rPr>
                        <a:t>15,05%</a:t>
                      </a:r>
                    </a:p>
                  </a:txBody>
                  <a:tcPr anchor="ctr" horzOverflow="overflow">
                    <a:lnL w="12700" cap="flat" cmpd="sng" algn="ctr">
                      <a:solidFill>
                        <a:schemeClr val="tx1"/>
                      </a:solidFill>
                      <a:prstDash val="solid"/>
                      <a:miter lim="800000"/>
                      <a:headEnd type="none" w="sm" len="sm"/>
                      <a:tailEnd type="none" w="sm" len="sm"/>
                    </a:lnL>
                    <a:lnR w="12700" cap="flat" cmpd="sng" algn="ctr">
                      <a:solidFill>
                        <a:schemeClr val="tx1"/>
                      </a:solidFill>
                      <a:prstDash val="solid"/>
                      <a:miter lim="800000"/>
                      <a:headEnd type="none" w="sm" len="sm"/>
                      <a:tailEnd type="none" w="sm" len="sm"/>
                    </a:lnR>
                    <a:lnT w="12700" cap="flat" cmpd="sng" algn="ctr">
                      <a:solidFill>
                        <a:schemeClr val="tx1"/>
                      </a:solidFill>
                      <a:prstDash val="solid"/>
                      <a:miter lim="800000"/>
                      <a:headEnd type="none" w="sm" len="sm"/>
                      <a:tailEnd type="none" w="sm" len="sm"/>
                    </a:lnT>
                    <a:lnB w="12700" cap="flat" cmpd="sng" algn="ctr">
                      <a:solidFill>
                        <a:schemeClr val="tx1"/>
                      </a:solidFill>
                      <a:prstDash val="solid"/>
                      <a:miter lim="800000"/>
                      <a:headEnd type="none" w="sm" len="sm"/>
                      <a:tailEnd type="none" w="sm" len="sm"/>
                    </a:lnB>
                    <a:lnTlToBr>
                      <a:noFill/>
                    </a:lnTlToBr>
                    <a:lnBlToTr>
                      <a:noFill/>
                    </a:lnBlToTr>
                    <a:noFill/>
                  </a:tcPr>
                </a:tc>
                <a:tc>
                  <a:txBody>
                    <a:bodyPr/>
                    <a:lstStyle>
                      <a:lvl1pPr>
                        <a:spcBef>
                          <a:spcPct val="20000"/>
                        </a:spcBef>
                        <a:buClr>
                          <a:srgbClr val="FFCC00"/>
                        </a:buClr>
                        <a:defRPr kumimoji="1" sz="3200" b="1" i="1">
                          <a:solidFill>
                            <a:srgbClr val="FFFF00"/>
                          </a:solidFill>
                          <a:effectLst>
                            <a:outerShdw blurRad="38100" dist="38100" dir="2700000" algn="tl">
                              <a:srgbClr val="000000"/>
                            </a:outerShdw>
                          </a:effectLst>
                          <a:latin typeface="Arial" panose="020B0604020202020204" pitchFamily="34" charset="0"/>
                        </a:defRPr>
                      </a:lvl1pPr>
                      <a:lvl2pPr algn="l">
                        <a:spcBef>
                          <a:spcPct val="20000"/>
                        </a:spcBef>
                        <a:buClr>
                          <a:srgbClr val="CCCC00"/>
                        </a:buClr>
                        <a:defRPr kumimoji="1" sz="2000">
                          <a:solidFill>
                            <a:schemeClr val="tx1"/>
                          </a:solidFill>
                          <a:latin typeface="Arial" panose="020B0604020202020204" pitchFamily="34" charset="0"/>
                        </a:defRPr>
                      </a:lvl2pPr>
                      <a:lvl3pPr algn="l">
                        <a:spcBef>
                          <a:spcPct val="20000"/>
                        </a:spcBef>
                        <a:buClr>
                          <a:srgbClr val="99FF33"/>
                        </a:buClr>
                        <a:defRPr kumimoji="1">
                          <a:solidFill>
                            <a:schemeClr val="tx1"/>
                          </a:solidFill>
                          <a:latin typeface="Arial" panose="020B0604020202020204" pitchFamily="34" charset="0"/>
                        </a:defRPr>
                      </a:lvl3pPr>
                      <a:lvl4pPr algn="l">
                        <a:spcBef>
                          <a:spcPct val="20000"/>
                        </a:spcBef>
                        <a:buClr>
                          <a:srgbClr val="CCCC00"/>
                        </a:buClr>
                        <a:defRPr kumimoji="1" sz="1200">
                          <a:solidFill>
                            <a:schemeClr val="tx1"/>
                          </a:solidFill>
                          <a:latin typeface="Arial" panose="020B0604020202020204" pitchFamily="34" charset="0"/>
                        </a:defRPr>
                      </a:lvl4pPr>
                      <a:lvl5pPr algn="l">
                        <a:spcBef>
                          <a:spcPct val="20000"/>
                        </a:spcBef>
                        <a:buClr>
                          <a:srgbClr val="FFFF66"/>
                        </a:buClr>
                        <a:defRPr kumimoji="1" sz="900">
                          <a:solidFill>
                            <a:schemeClr val="tx1"/>
                          </a:solidFill>
                          <a:latin typeface="Arial" panose="020B0604020202020204" pitchFamily="34" charset="0"/>
                        </a:defRPr>
                      </a:lvl5pPr>
                      <a:lvl6pPr eaLnBrk="0" fontAlgn="base" hangingPunct="0">
                        <a:spcBef>
                          <a:spcPct val="20000"/>
                        </a:spcBef>
                        <a:spcAft>
                          <a:spcPct val="0"/>
                        </a:spcAft>
                        <a:buClr>
                          <a:srgbClr val="FFFF66"/>
                        </a:buClr>
                        <a:defRPr kumimoji="1" sz="900">
                          <a:solidFill>
                            <a:schemeClr val="tx1"/>
                          </a:solidFill>
                          <a:latin typeface="Arial" panose="020B0604020202020204" pitchFamily="34" charset="0"/>
                        </a:defRPr>
                      </a:lvl6pPr>
                      <a:lvl7pPr eaLnBrk="0" fontAlgn="base" hangingPunct="0">
                        <a:spcBef>
                          <a:spcPct val="20000"/>
                        </a:spcBef>
                        <a:spcAft>
                          <a:spcPct val="0"/>
                        </a:spcAft>
                        <a:buClr>
                          <a:srgbClr val="FFFF66"/>
                        </a:buClr>
                        <a:defRPr kumimoji="1" sz="900">
                          <a:solidFill>
                            <a:schemeClr val="tx1"/>
                          </a:solidFill>
                          <a:latin typeface="Arial" panose="020B0604020202020204" pitchFamily="34" charset="0"/>
                        </a:defRPr>
                      </a:lvl7pPr>
                      <a:lvl8pPr eaLnBrk="0" fontAlgn="base" hangingPunct="0">
                        <a:spcBef>
                          <a:spcPct val="20000"/>
                        </a:spcBef>
                        <a:spcAft>
                          <a:spcPct val="0"/>
                        </a:spcAft>
                        <a:buClr>
                          <a:srgbClr val="FFFF66"/>
                        </a:buClr>
                        <a:defRPr kumimoji="1" sz="900">
                          <a:solidFill>
                            <a:schemeClr val="tx1"/>
                          </a:solidFill>
                          <a:latin typeface="Arial" panose="020B0604020202020204" pitchFamily="34" charset="0"/>
                        </a:defRPr>
                      </a:lvl8pPr>
                      <a:lvl9pPr eaLnBrk="0" fontAlgn="base" hangingPunct="0">
                        <a:spcBef>
                          <a:spcPct val="20000"/>
                        </a:spcBef>
                        <a:spcAft>
                          <a:spcPct val="0"/>
                        </a:spcAft>
                        <a:buClr>
                          <a:srgbClr val="FFFF66"/>
                        </a:buClr>
                        <a:defRPr kumimoji="1" sz="900">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20000"/>
                        </a:spcBef>
                        <a:spcAft>
                          <a:spcPct val="0"/>
                        </a:spcAft>
                        <a:buClr>
                          <a:srgbClr val="FFCC00"/>
                        </a:buClr>
                        <a:buSzTx/>
                        <a:buFontTx/>
                        <a:buNone/>
                        <a:tabLst/>
                      </a:pPr>
                      <a:r>
                        <a:rPr kumimoji="1" lang="es-ES" altLang="en-US" sz="2400" b="0" i="0" u="none" strike="noStrike" cap="none" normalizeH="0" baseline="0">
                          <a:ln>
                            <a:noFill/>
                          </a:ln>
                          <a:solidFill>
                            <a:schemeClr val="tx1"/>
                          </a:solidFill>
                          <a:effectLst/>
                          <a:latin typeface="Arial Narrow" panose="020B0606020202030204" pitchFamily="34" charset="0"/>
                        </a:rPr>
                        <a:t>12%</a:t>
                      </a:r>
                    </a:p>
                  </a:txBody>
                  <a:tcPr anchor="ctr" horzOverflow="overflow">
                    <a:lnL w="12700" cap="flat" cmpd="sng" algn="ctr">
                      <a:solidFill>
                        <a:schemeClr val="tx1"/>
                      </a:solidFill>
                      <a:prstDash val="solid"/>
                      <a:miter lim="800000"/>
                      <a:headEnd type="none" w="sm" len="sm"/>
                      <a:tailEnd type="none" w="sm" len="sm"/>
                    </a:lnL>
                    <a:lnR cap="flat">
                      <a:noFill/>
                    </a:lnR>
                    <a:lnT w="12700" cap="flat" cmpd="sng" algn="ctr">
                      <a:solidFill>
                        <a:schemeClr val="tx1"/>
                      </a:solidFill>
                      <a:prstDash val="solid"/>
                      <a:miter lim="800000"/>
                      <a:headEnd type="none" w="sm" len="sm"/>
                      <a:tailEnd type="none" w="sm" len="sm"/>
                    </a:lnT>
                    <a:lnB w="12700" cap="flat" cmpd="sng" algn="ctr">
                      <a:solidFill>
                        <a:schemeClr val="tx1"/>
                      </a:solidFill>
                      <a:prstDash val="solid"/>
                      <a:miter lim="800000"/>
                      <a:headEnd type="none" w="sm" len="sm"/>
                      <a:tailEnd type="none" w="sm" len="sm"/>
                    </a:lnB>
                    <a:lnTlToBr>
                      <a:noFill/>
                    </a:lnTlToBr>
                    <a:lnBlToTr>
                      <a:noFill/>
                    </a:lnBlToTr>
                    <a:noFill/>
                  </a:tcPr>
                </a:tc>
                <a:extLst>
                  <a:ext uri="{0D108BD9-81ED-4DB2-BD59-A6C34878D82A}">
                    <a16:rowId xmlns:a16="http://schemas.microsoft.com/office/drawing/2014/main" val="1005574625"/>
                  </a:ext>
                </a:extLst>
              </a:tr>
              <a:tr h="787400">
                <a:tc>
                  <a:txBody>
                    <a:bodyPr/>
                    <a:lstStyle>
                      <a:lvl1pPr>
                        <a:spcBef>
                          <a:spcPct val="20000"/>
                        </a:spcBef>
                        <a:buClr>
                          <a:srgbClr val="FFCC00"/>
                        </a:buClr>
                        <a:defRPr kumimoji="1" sz="3200" b="1" i="1">
                          <a:solidFill>
                            <a:srgbClr val="FFFF00"/>
                          </a:solidFill>
                          <a:effectLst>
                            <a:outerShdw blurRad="38100" dist="38100" dir="2700000" algn="tl">
                              <a:srgbClr val="000000"/>
                            </a:outerShdw>
                          </a:effectLst>
                          <a:latin typeface="Arial" panose="020B0604020202020204" pitchFamily="34" charset="0"/>
                        </a:defRPr>
                      </a:lvl1pPr>
                      <a:lvl2pPr algn="l">
                        <a:spcBef>
                          <a:spcPct val="20000"/>
                        </a:spcBef>
                        <a:buClr>
                          <a:srgbClr val="CCCC00"/>
                        </a:buClr>
                        <a:defRPr kumimoji="1" sz="2000">
                          <a:solidFill>
                            <a:schemeClr val="tx1"/>
                          </a:solidFill>
                          <a:latin typeface="Arial" panose="020B0604020202020204" pitchFamily="34" charset="0"/>
                        </a:defRPr>
                      </a:lvl2pPr>
                      <a:lvl3pPr algn="l">
                        <a:spcBef>
                          <a:spcPct val="20000"/>
                        </a:spcBef>
                        <a:buClr>
                          <a:srgbClr val="99FF33"/>
                        </a:buClr>
                        <a:defRPr kumimoji="1">
                          <a:solidFill>
                            <a:schemeClr val="tx1"/>
                          </a:solidFill>
                          <a:latin typeface="Arial" panose="020B0604020202020204" pitchFamily="34" charset="0"/>
                        </a:defRPr>
                      </a:lvl3pPr>
                      <a:lvl4pPr algn="l">
                        <a:spcBef>
                          <a:spcPct val="20000"/>
                        </a:spcBef>
                        <a:buClr>
                          <a:srgbClr val="CCCC00"/>
                        </a:buClr>
                        <a:defRPr kumimoji="1" sz="1200">
                          <a:solidFill>
                            <a:schemeClr val="tx1"/>
                          </a:solidFill>
                          <a:latin typeface="Arial" panose="020B0604020202020204" pitchFamily="34" charset="0"/>
                        </a:defRPr>
                      </a:lvl4pPr>
                      <a:lvl5pPr algn="l">
                        <a:spcBef>
                          <a:spcPct val="20000"/>
                        </a:spcBef>
                        <a:buClr>
                          <a:srgbClr val="FFFF66"/>
                        </a:buClr>
                        <a:defRPr kumimoji="1" sz="900">
                          <a:solidFill>
                            <a:schemeClr val="tx1"/>
                          </a:solidFill>
                          <a:latin typeface="Arial" panose="020B0604020202020204" pitchFamily="34" charset="0"/>
                        </a:defRPr>
                      </a:lvl5pPr>
                      <a:lvl6pPr eaLnBrk="0" fontAlgn="base" hangingPunct="0">
                        <a:spcBef>
                          <a:spcPct val="20000"/>
                        </a:spcBef>
                        <a:spcAft>
                          <a:spcPct val="0"/>
                        </a:spcAft>
                        <a:buClr>
                          <a:srgbClr val="FFFF66"/>
                        </a:buClr>
                        <a:defRPr kumimoji="1" sz="900">
                          <a:solidFill>
                            <a:schemeClr val="tx1"/>
                          </a:solidFill>
                          <a:latin typeface="Arial" panose="020B0604020202020204" pitchFamily="34" charset="0"/>
                        </a:defRPr>
                      </a:lvl6pPr>
                      <a:lvl7pPr eaLnBrk="0" fontAlgn="base" hangingPunct="0">
                        <a:spcBef>
                          <a:spcPct val="20000"/>
                        </a:spcBef>
                        <a:spcAft>
                          <a:spcPct val="0"/>
                        </a:spcAft>
                        <a:buClr>
                          <a:srgbClr val="FFFF66"/>
                        </a:buClr>
                        <a:defRPr kumimoji="1" sz="900">
                          <a:solidFill>
                            <a:schemeClr val="tx1"/>
                          </a:solidFill>
                          <a:latin typeface="Arial" panose="020B0604020202020204" pitchFamily="34" charset="0"/>
                        </a:defRPr>
                      </a:lvl7pPr>
                      <a:lvl8pPr eaLnBrk="0" fontAlgn="base" hangingPunct="0">
                        <a:spcBef>
                          <a:spcPct val="20000"/>
                        </a:spcBef>
                        <a:spcAft>
                          <a:spcPct val="0"/>
                        </a:spcAft>
                        <a:buClr>
                          <a:srgbClr val="FFFF66"/>
                        </a:buClr>
                        <a:defRPr kumimoji="1" sz="900">
                          <a:solidFill>
                            <a:schemeClr val="tx1"/>
                          </a:solidFill>
                          <a:latin typeface="Arial" panose="020B0604020202020204" pitchFamily="34" charset="0"/>
                        </a:defRPr>
                      </a:lvl8pPr>
                      <a:lvl9pPr eaLnBrk="0" fontAlgn="base" hangingPunct="0">
                        <a:spcBef>
                          <a:spcPct val="20000"/>
                        </a:spcBef>
                        <a:spcAft>
                          <a:spcPct val="0"/>
                        </a:spcAft>
                        <a:buClr>
                          <a:srgbClr val="FFFF66"/>
                        </a:buClr>
                        <a:defRPr kumimoji="1" sz="900">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20000"/>
                        </a:spcBef>
                        <a:spcAft>
                          <a:spcPct val="0"/>
                        </a:spcAft>
                        <a:buClr>
                          <a:srgbClr val="FFCC00"/>
                        </a:buClr>
                        <a:buSzTx/>
                        <a:buFontTx/>
                        <a:buNone/>
                        <a:tabLst/>
                      </a:pPr>
                      <a:r>
                        <a:rPr kumimoji="1" lang="es-ES" altLang="en-US" sz="2400" b="0" i="0" u="none" strike="noStrike" cap="none" normalizeH="0" baseline="0">
                          <a:ln>
                            <a:noFill/>
                          </a:ln>
                          <a:solidFill>
                            <a:schemeClr val="tx1"/>
                          </a:solidFill>
                          <a:effectLst/>
                          <a:latin typeface="Arial Narrow" panose="020B0606020202030204" pitchFamily="34" charset="0"/>
                        </a:rPr>
                        <a:t>Dividendos</a:t>
                      </a:r>
                    </a:p>
                  </a:txBody>
                  <a:tcPr anchor="ctr" horzOverflow="overflow">
                    <a:lnL cap="flat">
                      <a:noFill/>
                    </a:lnL>
                    <a:lnR w="12700" cap="flat" cmpd="sng" algn="ctr">
                      <a:solidFill>
                        <a:schemeClr val="tx1"/>
                      </a:solidFill>
                      <a:prstDash val="solid"/>
                      <a:miter lim="800000"/>
                      <a:headEnd type="none" w="sm" len="sm"/>
                      <a:tailEnd type="none" w="sm" len="sm"/>
                    </a:lnR>
                    <a:lnT w="12700" cap="flat" cmpd="sng" algn="ctr">
                      <a:solidFill>
                        <a:schemeClr val="tx1"/>
                      </a:solidFill>
                      <a:prstDash val="solid"/>
                      <a:miter lim="800000"/>
                      <a:headEnd type="none" w="sm" len="sm"/>
                      <a:tailEnd type="none" w="sm" len="sm"/>
                    </a:lnT>
                    <a:lnB w="12700" cap="flat" cmpd="sng" algn="ctr">
                      <a:solidFill>
                        <a:schemeClr val="tx1"/>
                      </a:solidFill>
                      <a:prstDash val="solid"/>
                      <a:miter lim="800000"/>
                      <a:headEnd type="none" w="sm" len="sm"/>
                      <a:tailEnd type="none" w="sm" len="sm"/>
                    </a:lnB>
                    <a:lnTlToBr>
                      <a:noFill/>
                    </a:lnTlToBr>
                    <a:lnBlToTr>
                      <a:noFill/>
                    </a:lnBlToTr>
                    <a:noFill/>
                  </a:tcPr>
                </a:tc>
                <a:tc>
                  <a:txBody>
                    <a:bodyPr/>
                    <a:lstStyle>
                      <a:lvl1pPr>
                        <a:spcBef>
                          <a:spcPct val="20000"/>
                        </a:spcBef>
                        <a:buClr>
                          <a:srgbClr val="FFCC00"/>
                        </a:buClr>
                        <a:defRPr kumimoji="1" sz="3200" b="1" i="1">
                          <a:solidFill>
                            <a:srgbClr val="FFFF00"/>
                          </a:solidFill>
                          <a:effectLst>
                            <a:outerShdw blurRad="38100" dist="38100" dir="2700000" algn="tl">
                              <a:srgbClr val="000000"/>
                            </a:outerShdw>
                          </a:effectLst>
                          <a:latin typeface="Arial" panose="020B0604020202020204" pitchFamily="34" charset="0"/>
                        </a:defRPr>
                      </a:lvl1pPr>
                      <a:lvl2pPr algn="l">
                        <a:spcBef>
                          <a:spcPct val="20000"/>
                        </a:spcBef>
                        <a:buClr>
                          <a:srgbClr val="CCCC00"/>
                        </a:buClr>
                        <a:defRPr kumimoji="1" sz="2000">
                          <a:solidFill>
                            <a:schemeClr val="tx1"/>
                          </a:solidFill>
                          <a:latin typeface="Arial" panose="020B0604020202020204" pitchFamily="34" charset="0"/>
                        </a:defRPr>
                      </a:lvl2pPr>
                      <a:lvl3pPr algn="l">
                        <a:spcBef>
                          <a:spcPct val="20000"/>
                        </a:spcBef>
                        <a:buClr>
                          <a:srgbClr val="99FF33"/>
                        </a:buClr>
                        <a:defRPr kumimoji="1">
                          <a:solidFill>
                            <a:schemeClr val="tx1"/>
                          </a:solidFill>
                          <a:latin typeface="Arial" panose="020B0604020202020204" pitchFamily="34" charset="0"/>
                        </a:defRPr>
                      </a:lvl3pPr>
                      <a:lvl4pPr algn="l">
                        <a:spcBef>
                          <a:spcPct val="20000"/>
                        </a:spcBef>
                        <a:buClr>
                          <a:srgbClr val="CCCC00"/>
                        </a:buClr>
                        <a:defRPr kumimoji="1" sz="1200">
                          <a:solidFill>
                            <a:schemeClr val="tx1"/>
                          </a:solidFill>
                          <a:latin typeface="Arial" panose="020B0604020202020204" pitchFamily="34" charset="0"/>
                        </a:defRPr>
                      </a:lvl4pPr>
                      <a:lvl5pPr algn="l">
                        <a:spcBef>
                          <a:spcPct val="20000"/>
                        </a:spcBef>
                        <a:buClr>
                          <a:srgbClr val="FFFF66"/>
                        </a:buClr>
                        <a:defRPr kumimoji="1" sz="900">
                          <a:solidFill>
                            <a:schemeClr val="tx1"/>
                          </a:solidFill>
                          <a:latin typeface="Arial" panose="020B0604020202020204" pitchFamily="34" charset="0"/>
                        </a:defRPr>
                      </a:lvl5pPr>
                      <a:lvl6pPr eaLnBrk="0" fontAlgn="base" hangingPunct="0">
                        <a:spcBef>
                          <a:spcPct val="20000"/>
                        </a:spcBef>
                        <a:spcAft>
                          <a:spcPct val="0"/>
                        </a:spcAft>
                        <a:buClr>
                          <a:srgbClr val="FFFF66"/>
                        </a:buClr>
                        <a:defRPr kumimoji="1" sz="900">
                          <a:solidFill>
                            <a:schemeClr val="tx1"/>
                          </a:solidFill>
                          <a:latin typeface="Arial" panose="020B0604020202020204" pitchFamily="34" charset="0"/>
                        </a:defRPr>
                      </a:lvl6pPr>
                      <a:lvl7pPr eaLnBrk="0" fontAlgn="base" hangingPunct="0">
                        <a:spcBef>
                          <a:spcPct val="20000"/>
                        </a:spcBef>
                        <a:spcAft>
                          <a:spcPct val="0"/>
                        </a:spcAft>
                        <a:buClr>
                          <a:srgbClr val="FFFF66"/>
                        </a:buClr>
                        <a:defRPr kumimoji="1" sz="900">
                          <a:solidFill>
                            <a:schemeClr val="tx1"/>
                          </a:solidFill>
                          <a:latin typeface="Arial" panose="020B0604020202020204" pitchFamily="34" charset="0"/>
                        </a:defRPr>
                      </a:lvl7pPr>
                      <a:lvl8pPr eaLnBrk="0" fontAlgn="base" hangingPunct="0">
                        <a:spcBef>
                          <a:spcPct val="20000"/>
                        </a:spcBef>
                        <a:spcAft>
                          <a:spcPct val="0"/>
                        </a:spcAft>
                        <a:buClr>
                          <a:srgbClr val="FFFF66"/>
                        </a:buClr>
                        <a:defRPr kumimoji="1" sz="900">
                          <a:solidFill>
                            <a:schemeClr val="tx1"/>
                          </a:solidFill>
                          <a:latin typeface="Arial" panose="020B0604020202020204" pitchFamily="34" charset="0"/>
                        </a:defRPr>
                      </a:lvl8pPr>
                      <a:lvl9pPr eaLnBrk="0" fontAlgn="base" hangingPunct="0">
                        <a:spcBef>
                          <a:spcPct val="20000"/>
                        </a:spcBef>
                        <a:spcAft>
                          <a:spcPct val="0"/>
                        </a:spcAft>
                        <a:buClr>
                          <a:srgbClr val="FFFF66"/>
                        </a:buClr>
                        <a:defRPr kumimoji="1" sz="900">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20000"/>
                        </a:spcBef>
                        <a:spcAft>
                          <a:spcPct val="0"/>
                        </a:spcAft>
                        <a:buClr>
                          <a:srgbClr val="FFCC00"/>
                        </a:buClr>
                        <a:buSzTx/>
                        <a:buFontTx/>
                        <a:buNone/>
                        <a:tabLst/>
                      </a:pPr>
                      <a:r>
                        <a:rPr kumimoji="1" lang="es-ES" altLang="en-US" sz="2400" b="0" i="0" u="none" strike="noStrike" cap="none" normalizeH="0" baseline="0">
                          <a:ln>
                            <a:noFill/>
                          </a:ln>
                          <a:solidFill>
                            <a:schemeClr val="tx1"/>
                          </a:solidFill>
                          <a:effectLst/>
                          <a:latin typeface="Arial Narrow" panose="020B0606020202030204" pitchFamily="34" charset="0"/>
                        </a:rPr>
                        <a:t>SI</a:t>
                      </a:r>
                    </a:p>
                  </a:txBody>
                  <a:tcPr anchor="ctr" horzOverflow="overflow">
                    <a:lnL w="12700" cap="flat" cmpd="sng" algn="ctr">
                      <a:solidFill>
                        <a:schemeClr val="tx1"/>
                      </a:solidFill>
                      <a:prstDash val="solid"/>
                      <a:miter lim="800000"/>
                      <a:headEnd type="none" w="sm" len="sm"/>
                      <a:tailEnd type="none" w="sm" len="sm"/>
                    </a:lnL>
                    <a:lnR w="12700" cap="flat" cmpd="sng" algn="ctr">
                      <a:solidFill>
                        <a:schemeClr val="tx1"/>
                      </a:solidFill>
                      <a:prstDash val="solid"/>
                      <a:miter lim="800000"/>
                      <a:headEnd type="none" w="sm" len="sm"/>
                      <a:tailEnd type="none" w="sm" len="sm"/>
                    </a:lnR>
                    <a:lnT w="12700" cap="flat" cmpd="sng" algn="ctr">
                      <a:solidFill>
                        <a:schemeClr val="tx1"/>
                      </a:solidFill>
                      <a:prstDash val="solid"/>
                      <a:miter lim="800000"/>
                      <a:headEnd type="none" w="sm" len="sm"/>
                      <a:tailEnd type="none" w="sm" len="sm"/>
                    </a:lnT>
                    <a:lnB w="12700" cap="flat" cmpd="sng" algn="ctr">
                      <a:solidFill>
                        <a:schemeClr val="tx1"/>
                      </a:solidFill>
                      <a:prstDash val="solid"/>
                      <a:miter lim="800000"/>
                      <a:headEnd type="none" w="sm" len="sm"/>
                      <a:tailEnd type="none" w="sm" len="sm"/>
                    </a:lnB>
                    <a:lnTlToBr>
                      <a:noFill/>
                    </a:lnTlToBr>
                    <a:lnBlToTr>
                      <a:noFill/>
                    </a:lnBlToTr>
                    <a:noFill/>
                  </a:tcPr>
                </a:tc>
                <a:tc>
                  <a:txBody>
                    <a:bodyPr/>
                    <a:lstStyle>
                      <a:lvl1pPr>
                        <a:spcBef>
                          <a:spcPct val="20000"/>
                        </a:spcBef>
                        <a:buClr>
                          <a:srgbClr val="FFCC00"/>
                        </a:buClr>
                        <a:defRPr kumimoji="1" sz="3200" b="1" i="1">
                          <a:solidFill>
                            <a:srgbClr val="FFFF00"/>
                          </a:solidFill>
                          <a:effectLst>
                            <a:outerShdw blurRad="38100" dist="38100" dir="2700000" algn="tl">
                              <a:srgbClr val="000000"/>
                            </a:outerShdw>
                          </a:effectLst>
                          <a:latin typeface="Arial" panose="020B0604020202020204" pitchFamily="34" charset="0"/>
                        </a:defRPr>
                      </a:lvl1pPr>
                      <a:lvl2pPr algn="l">
                        <a:spcBef>
                          <a:spcPct val="20000"/>
                        </a:spcBef>
                        <a:buClr>
                          <a:srgbClr val="CCCC00"/>
                        </a:buClr>
                        <a:defRPr kumimoji="1" sz="2000">
                          <a:solidFill>
                            <a:schemeClr val="tx1"/>
                          </a:solidFill>
                          <a:latin typeface="Arial" panose="020B0604020202020204" pitchFamily="34" charset="0"/>
                        </a:defRPr>
                      </a:lvl2pPr>
                      <a:lvl3pPr algn="l">
                        <a:spcBef>
                          <a:spcPct val="20000"/>
                        </a:spcBef>
                        <a:buClr>
                          <a:srgbClr val="99FF33"/>
                        </a:buClr>
                        <a:defRPr kumimoji="1">
                          <a:solidFill>
                            <a:schemeClr val="tx1"/>
                          </a:solidFill>
                          <a:latin typeface="Arial" panose="020B0604020202020204" pitchFamily="34" charset="0"/>
                        </a:defRPr>
                      </a:lvl3pPr>
                      <a:lvl4pPr algn="l">
                        <a:spcBef>
                          <a:spcPct val="20000"/>
                        </a:spcBef>
                        <a:buClr>
                          <a:srgbClr val="CCCC00"/>
                        </a:buClr>
                        <a:defRPr kumimoji="1" sz="1200">
                          <a:solidFill>
                            <a:schemeClr val="tx1"/>
                          </a:solidFill>
                          <a:latin typeface="Arial" panose="020B0604020202020204" pitchFamily="34" charset="0"/>
                        </a:defRPr>
                      </a:lvl4pPr>
                      <a:lvl5pPr algn="l">
                        <a:spcBef>
                          <a:spcPct val="20000"/>
                        </a:spcBef>
                        <a:buClr>
                          <a:srgbClr val="FFFF66"/>
                        </a:buClr>
                        <a:defRPr kumimoji="1" sz="900">
                          <a:solidFill>
                            <a:schemeClr val="tx1"/>
                          </a:solidFill>
                          <a:latin typeface="Arial" panose="020B0604020202020204" pitchFamily="34" charset="0"/>
                        </a:defRPr>
                      </a:lvl5pPr>
                      <a:lvl6pPr eaLnBrk="0" fontAlgn="base" hangingPunct="0">
                        <a:spcBef>
                          <a:spcPct val="20000"/>
                        </a:spcBef>
                        <a:spcAft>
                          <a:spcPct val="0"/>
                        </a:spcAft>
                        <a:buClr>
                          <a:srgbClr val="FFFF66"/>
                        </a:buClr>
                        <a:defRPr kumimoji="1" sz="900">
                          <a:solidFill>
                            <a:schemeClr val="tx1"/>
                          </a:solidFill>
                          <a:latin typeface="Arial" panose="020B0604020202020204" pitchFamily="34" charset="0"/>
                        </a:defRPr>
                      </a:lvl6pPr>
                      <a:lvl7pPr eaLnBrk="0" fontAlgn="base" hangingPunct="0">
                        <a:spcBef>
                          <a:spcPct val="20000"/>
                        </a:spcBef>
                        <a:spcAft>
                          <a:spcPct val="0"/>
                        </a:spcAft>
                        <a:buClr>
                          <a:srgbClr val="FFFF66"/>
                        </a:buClr>
                        <a:defRPr kumimoji="1" sz="900">
                          <a:solidFill>
                            <a:schemeClr val="tx1"/>
                          </a:solidFill>
                          <a:latin typeface="Arial" panose="020B0604020202020204" pitchFamily="34" charset="0"/>
                        </a:defRPr>
                      </a:lvl7pPr>
                      <a:lvl8pPr eaLnBrk="0" fontAlgn="base" hangingPunct="0">
                        <a:spcBef>
                          <a:spcPct val="20000"/>
                        </a:spcBef>
                        <a:spcAft>
                          <a:spcPct val="0"/>
                        </a:spcAft>
                        <a:buClr>
                          <a:srgbClr val="FFFF66"/>
                        </a:buClr>
                        <a:defRPr kumimoji="1" sz="900">
                          <a:solidFill>
                            <a:schemeClr val="tx1"/>
                          </a:solidFill>
                          <a:latin typeface="Arial" panose="020B0604020202020204" pitchFamily="34" charset="0"/>
                        </a:defRPr>
                      </a:lvl8pPr>
                      <a:lvl9pPr eaLnBrk="0" fontAlgn="base" hangingPunct="0">
                        <a:spcBef>
                          <a:spcPct val="20000"/>
                        </a:spcBef>
                        <a:spcAft>
                          <a:spcPct val="0"/>
                        </a:spcAft>
                        <a:buClr>
                          <a:srgbClr val="FFFF66"/>
                        </a:buClr>
                        <a:defRPr kumimoji="1" sz="900">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20000"/>
                        </a:spcBef>
                        <a:spcAft>
                          <a:spcPct val="0"/>
                        </a:spcAft>
                        <a:buClr>
                          <a:srgbClr val="FFCC00"/>
                        </a:buClr>
                        <a:buSzTx/>
                        <a:buFontTx/>
                        <a:buNone/>
                        <a:tabLst/>
                      </a:pPr>
                      <a:r>
                        <a:rPr kumimoji="1" lang="es-ES" altLang="en-US" sz="2400" b="0" i="0" u="none" strike="noStrike" cap="none" normalizeH="0" baseline="0">
                          <a:ln>
                            <a:noFill/>
                          </a:ln>
                          <a:solidFill>
                            <a:schemeClr val="tx1"/>
                          </a:solidFill>
                          <a:effectLst/>
                          <a:latin typeface="Arial Narrow" panose="020B0606020202030204" pitchFamily="34" charset="0"/>
                        </a:rPr>
                        <a:t>10%</a:t>
                      </a:r>
                    </a:p>
                  </a:txBody>
                  <a:tcPr anchor="ctr" horzOverflow="overflow">
                    <a:lnL w="12700" cap="flat" cmpd="sng" algn="ctr">
                      <a:solidFill>
                        <a:schemeClr val="tx1"/>
                      </a:solidFill>
                      <a:prstDash val="solid"/>
                      <a:miter lim="800000"/>
                      <a:headEnd type="none" w="sm" len="sm"/>
                      <a:tailEnd type="none" w="sm" len="sm"/>
                    </a:lnL>
                    <a:lnR w="12700" cap="flat" cmpd="sng" algn="ctr">
                      <a:solidFill>
                        <a:schemeClr val="tx1"/>
                      </a:solidFill>
                      <a:prstDash val="solid"/>
                      <a:miter lim="800000"/>
                      <a:headEnd type="none" w="sm" len="sm"/>
                      <a:tailEnd type="none" w="sm" len="sm"/>
                    </a:lnR>
                    <a:lnT w="12700" cap="flat" cmpd="sng" algn="ctr">
                      <a:solidFill>
                        <a:schemeClr val="tx1"/>
                      </a:solidFill>
                      <a:prstDash val="solid"/>
                      <a:miter lim="800000"/>
                      <a:headEnd type="none" w="sm" len="sm"/>
                      <a:tailEnd type="none" w="sm" len="sm"/>
                    </a:lnT>
                    <a:lnB w="12700" cap="flat" cmpd="sng" algn="ctr">
                      <a:solidFill>
                        <a:schemeClr val="tx1"/>
                      </a:solidFill>
                      <a:prstDash val="solid"/>
                      <a:miter lim="800000"/>
                      <a:headEnd type="none" w="sm" len="sm"/>
                      <a:tailEnd type="none" w="sm" len="sm"/>
                    </a:lnB>
                    <a:lnTlToBr>
                      <a:noFill/>
                    </a:lnTlToBr>
                    <a:lnBlToTr>
                      <a:noFill/>
                    </a:lnBlToTr>
                    <a:noFill/>
                  </a:tcPr>
                </a:tc>
                <a:tc>
                  <a:txBody>
                    <a:bodyPr/>
                    <a:lstStyle>
                      <a:lvl1pPr>
                        <a:spcBef>
                          <a:spcPct val="20000"/>
                        </a:spcBef>
                        <a:buClr>
                          <a:srgbClr val="FFCC00"/>
                        </a:buClr>
                        <a:defRPr kumimoji="1" sz="3200" b="1" i="1">
                          <a:solidFill>
                            <a:srgbClr val="FFFF00"/>
                          </a:solidFill>
                          <a:effectLst>
                            <a:outerShdw blurRad="38100" dist="38100" dir="2700000" algn="tl">
                              <a:srgbClr val="000000"/>
                            </a:outerShdw>
                          </a:effectLst>
                          <a:latin typeface="Arial" panose="020B0604020202020204" pitchFamily="34" charset="0"/>
                        </a:defRPr>
                      </a:lvl1pPr>
                      <a:lvl2pPr algn="l">
                        <a:spcBef>
                          <a:spcPct val="20000"/>
                        </a:spcBef>
                        <a:buClr>
                          <a:srgbClr val="CCCC00"/>
                        </a:buClr>
                        <a:defRPr kumimoji="1" sz="2000">
                          <a:solidFill>
                            <a:schemeClr val="tx1"/>
                          </a:solidFill>
                          <a:latin typeface="Arial" panose="020B0604020202020204" pitchFamily="34" charset="0"/>
                        </a:defRPr>
                      </a:lvl2pPr>
                      <a:lvl3pPr algn="l">
                        <a:spcBef>
                          <a:spcPct val="20000"/>
                        </a:spcBef>
                        <a:buClr>
                          <a:srgbClr val="99FF33"/>
                        </a:buClr>
                        <a:defRPr kumimoji="1">
                          <a:solidFill>
                            <a:schemeClr val="tx1"/>
                          </a:solidFill>
                          <a:latin typeface="Arial" panose="020B0604020202020204" pitchFamily="34" charset="0"/>
                        </a:defRPr>
                      </a:lvl3pPr>
                      <a:lvl4pPr algn="l">
                        <a:spcBef>
                          <a:spcPct val="20000"/>
                        </a:spcBef>
                        <a:buClr>
                          <a:srgbClr val="CCCC00"/>
                        </a:buClr>
                        <a:defRPr kumimoji="1" sz="1200">
                          <a:solidFill>
                            <a:schemeClr val="tx1"/>
                          </a:solidFill>
                          <a:latin typeface="Arial" panose="020B0604020202020204" pitchFamily="34" charset="0"/>
                        </a:defRPr>
                      </a:lvl4pPr>
                      <a:lvl5pPr algn="l">
                        <a:spcBef>
                          <a:spcPct val="20000"/>
                        </a:spcBef>
                        <a:buClr>
                          <a:srgbClr val="FFFF66"/>
                        </a:buClr>
                        <a:defRPr kumimoji="1" sz="900">
                          <a:solidFill>
                            <a:schemeClr val="tx1"/>
                          </a:solidFill>
                          <a:latin typeface="Arial" panose="020B0604020202020204" pitchFamily="34" charset="0"/>
                        </a:defRPr>
                      </a:lvl5pPr>
                      <a:lvl6pPr eaLnBrk="0" fontAlgn="base" hangingPunct="0">
                        <a:spcBef>
                          <a:spcPct val="20000"/>
                        </a:spcBef>
                        <a:spcAft>
                          <a:spcPct val="0"/>
                        </a:spcAft>
                        <a:buClr>
                          <a:srgbClr val="FFFF66"/>
                        </a:buClr>
                        <a:defRPr kumimoji="1" sz="900">
                          <a:solidFill>
                            <a:schemeClr val="tx1"/>
                          </a:solidFill>
                          <a:latin typeface="Arial" panose="020B0604020202020204" pitchFamily="34" charset="0"/>
                        </a:defRPr>
                      </a:lvl6pPr>
                      <a:lvl7pPr eaLnBrk="0" fontAlgn="base" hangingPunct="0">
                        <a:spcBef>
                          <a:spcPct val="20000"/>
                        </a:spcBef>
                        <a:spcAft>
                          <a:spcPct val="0"/>
                        </a:spcAft>
                        <a:buClr>
                          <a:srgbClr val="FFFF66"/>
                        </a:buClr>
                        <a:defRPr kumimoji="1" sz="900">
                          <a:solidFill>
                            <a:schemeClr val="tx1"/>
                          </a:solidFill>
                          <a:latin typeface="Arial" panose="020B0604020202020204" pitchFamily="34" charset="0"/>
                        </a:defRPr>
                      </a:lvl7pPr>
                      <a:lvl8pPr eaLnBrk="0" fontAlgn="base" hangingPunct="0">
                        <a:spcBef>
                          <a:spcPct val="20000"/>
                        </a:spcBef>
                        <a:spcAft>
                          <a:spcPct val="0"/>
                        </a:spcAft>
                        <a:buClr>
                          <a:srgbClr val="FFFF66"/>
                        </a:buClr>
                        <a:defRPr kumimoji="1" sz="900">
                          <a:solidFill>
                            <a:schemeClr val="tx1"/>
                          </a:solidFill>
                          <a:latin typeface="Arial" panose="020B0604020202020204" pitchFamily="34" charset="0"/>
                        </a:defRPr>
                      </a:lvl8pPr>
                      <a:lvl9pPr eaLnBrk="0" fontAlgn="base" hangingPunct="0">
                        <a:spcBef>
                          <a:spcPct val="20000"/>
                        </a:spcBef>
                        <a:spcAft>
                          <a:spcPct val="0"/>
                        </a:spcAft>
                        <a:buClr>
                          <a:srgbClr val="FFFF66"/>
                        </a:buClr>
                        <a:defRPr kumimoji="1" sz="900">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20000"/>
                        </a:spcBef>
                        <a:spcAft>
                          <a:spcPct val="0"/>
                        </a:spcAft>
                        <a:buClr>
                          <a:srgbClr val="FFCC00"/>
                        </a:buClr>
                        <a:buSzTx/>
                        <a:buFontTx/>
                        <a:buNone/>
                        <a:tabLst/>
                      </a:pPr>
                      <a:r>
                        <a:rPr kumimoji="1" lang="es-ES" altLang="en-US" sz="2400" b="0" i="0" u="none" strike="noStrike" cap="none" normalizeH="0" baseline="0">
                          <a:ln>
                            <a:noFill/>
                          </a:ln>
                          <a:solidFill>
                            <a:schemeClr val="tx1"/>
                          </a:solidFill>
                          <a:effectLst/>
                          <a:latin typeface="Arial Narrow" panose="020B0606020202030204" pitchFamily="34" charset="0"/>
                        </a:rPr>
                        <a:t>7%</a:t>
                      </a:r>
                    </a:p>
                  </a:txBody>
                  <a:tcPr anchor="ctr" horzOverflow="overflow">
                    <a:lnL w="12700" cap="flat" cmpd="sng" algn="ctr">
                      <a:solidFill>
                        <a:schemeClr val="tx1"/>
                      </a:solidFill>
                      <a:prstDash val="solid"/>
                      <a:miter lim="800000"/>
                      <a:headEnd type="none" w="sm" len="sm"/>
                      <a:tailEnd type="none" w="sm" len="sm"/>
                    </a:lnL>
                    <a:lnR w="12700" cap="flat" cmpd="sng" algn="ctr">
                      <a:solidFill>
                        <a:schemeClr val="tx1"/>
                      </a:solidFill>
                      <a:prstDash val="solid"/>
                      <a:miter lim="800000"/>
                      <a:headEnd type="none" w="sm" len="sm"/>
                      <a:tailEnd type="none" w="sm" len="sm"/>
                    </a:lnR>
                    <a:lnT w="12700" cap="flat" cmpd="sng" algn="ctr">
                      <a:solidFill>
                        <a:schemeClr val="tx1"/>
                      </a:solidFill>
                      <a:prstDash val="solid"/>
                      <a:miter lim="800000"/>
                      <a:headEnd type="none" w="sm" len="sm"/>
                      <a:tailEnd type="none" w="sm" len="sm"/>
                    </a:lnT>
                    <a:lnB w="12700" cap="flat" cmpd="sng" algn="ctr">
                      <a:solidFill>
                        <a:schemeClr val="tx1"/>
                      </a:solidFill>
                      <a:prstDash val="solid"/>
                      <a:miter lim="800000"/>
                      <a:headEnd type="none" w="sm" len="sm"/>
                      <a:tailEnd type="none" w="sm" len="sm"/>
                    </a:lnB>
                    <a:lnTlToBr>
                      <a:noFill/>
                    </a:lnTlToBr>
                    <a:lnBlToTr>
                      <a:noFill/>
                    </a:lnBlToTr>
                    <a:noFill/>
                  </a:tcPr>
                </a:tc>
                <a:tc>
                  <a:txBody>
                    <a:bodyPr/>
                    <a:lstStyle>
                      <a:lvl1pPr>
                        <a:spcBef>
                          <a:spcPct val="20000"/>
                        </a:spcBef>
                        <a:buClr>
                          <a:srgbClr val="FFCC00"/>
                        </a:buClr>
                        <a:defRPr kumimoji="1" sz="3200" b="1" i="1">
                          <a:solidFill>
                            <a:srgbClr val="FFFF00"/>
                          </a:solidFill>
                          <a:effectLst>
                            <a:outerShdw blurRad="38100" dist="38100" dir="2700000" algn="tl">
                              <a:srgbClr val="000000"/>
                            </a:outerShdw>
                          </a:effectLst>
                          <a:latin typeface="Arial" panose="020B0604020202020204" pitchFamily="34" charset="0"/>
                        </a:defRPr>
                      </a:lvl1pPr>
                      <a:lvl2pPr algn="l">
                        <a:spcBef>
                          <a:spcPct val="20000"/>
                        </a:spcBef>
                        <a:buClr>
                          <a:srgbClr val="CCCC00"/>
                        </a:buClr>
                        <a:defRPr kumimoji="1" sz="2000">
                          <a:solidFill>
                            <a:schemeClr val="tx1"/>
                          </a:solidFill>
                          <a:latin typeface="Arial" panose="020B0604020202020204" pitchFamily="34" charset="0"/>
                        </a:defRPr>
                      </a:lvl2pPr>
                      <a:lvl3pPr algn="l">
                        <a:spcBef>
                          <a:spcPct val="20000"/>
                        </a:spcBef>
                        <a:buClr>
                          <a:srgbClr val="99FF33"/>
                        </a:buClr>
                        <a:defRPr kumimoji="1">
                          <a:solidFill>
                            <a:schemeClr val="tx1"/>
                          </a:solidFill>
                          <a:latin typeface="Arial" panose="020B0604020202020204" pitchFamily="34" charset="0"/>
                        </a:defRPr>
                      </a:lvl3pPr>
                      <a:lvl4pPr algn="l">
                        <a:spcBef>
                          <a:spcPct val="20000"/>
                        </a:spcBef>
                        <a:buClr>
                          <a:srgbClr val="CCCC00"/>
                        </a:buClr>
                        <a:defRPr kumimoji="1" sz="1200">
                          <a:solidFill>
                            <a:schemeClr val="tx1"/>
                          </a:solidFill>
                          <a:latin typeface="Arial" panose="020B0604020202020204" pitchFamily="34" charset="0"/>
                        </a:defRPr>
                      </a:lvl4pPr>
                      <a:lvl5pPr algn="l">
                        <a:spcBef>
                          <a:spcPct val="20000"/>
                        </a:spcBef>
                        <a:buClr>
                          <a:srgbClr val="FFFF66"/>
                        </a:buClr>
                        <a:defRPr kumimoji="1" sz="900">
                          <a:solidFill>
                            <a:schemeClr val="tx1"/>
                          </a:solidFill>
                          <a:latin typeface="Arial" panose="020B0604020202020204" pitchFamily="34" charset="0"/>
                        </a:defRPr>
                      </a:lvl5pPr>
                      <a:lvl6pPr eaLnBrk="0" fontAlgn="base" hangingPunct="0">
                        <a:spcBef>
                          <a:spcPct val="20000"/>
                        </a:spcBef>
                        <a:spcAft>
                          <a:spcPct val="0"/>
                        </a:spcAft>
                        <a:buClr>
                          <a:srgbClr val="FFFF66"/>
                        </a:buClr>
                        <a:defRPr kumimoji="1" sz="900">
                          <a:solidFill>
                            <a:schemeClr val="tx1"/>
                          </a:solidFill>
                          <a:latin typeface="Arial" panose="020B0604020202020204" pitchFamily="34" charset="0"/>
                        </a:defRPr>
                      </a:lvl6pPr>
                      <a:lvl7pPr eaLnBrk="0" fontAlgn="base" hangingPunct="0">
                        <a:spcBef>
                          <a:spcPct val="20000"/>
                        </a:spcBef>
                        <a:spcAft>
                          <a:spcPct val="0"/>
                        </a:spcAft>
                        <a:buClr>
                          <a:srgbClr val="FFFF66"/>
                        </a:buClr>
                        <a:defRPr kumimoji="1" sz="900">
                          <a:solidFill>
                            <a:schemeClr val="tx1"/>
                          </a:solidFill>
                          <a:latin typeface="Arial" panose="020B0604020202020204" pitchFamily="34" charset="0"/>
                        </a:defRPr>
                      </a:lvl7pPr>
                      <a:lvl8pPr eaLnBrk="0" fontAlgn="base" hangingPunct="0">
                        <a:spcBef>
                          <a:spcPct val="20000"/>
                        </a:spcBef>
                        <a:spcAft>
                          <a:spcPct val="0"/>
                        </a:spcAft>
                        <a:buClr>
                          <a:srgbClr val="FFFF66"/>
                        </a:buClr>
                        <a:defRPr kumimoji="1" sz="900">
                          <a:solidFill>
                            <a:schemeClr val="tx1"/>
                          </a:solidFill>
                          <a:latin typeface="Arial" panose="020B0604020202020204" pitchFamily="34" charset="0"/>
                        </a:defRPr>
                      </a:lvl8pPr>
                      <a:lvl9pPr eaLnBrk="0" fontAlgn="base" hangingPunct="0">
                        <a:spcBef>
                          <a:spcPct val="20000"/>
                        </a:spcBef>
                        <a:spcAft>
                          <a:spcPct val="0"/>
                        </a:spcAft>
                        <a:buClr>
                          <a:srgbClr val="FFFF66"/>
                        </a:buClr>
                        <a:defRPr kumimoji="1" sz="900">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20000"/>
                        </a:spcBef>
                        <a:spcAft>
                          <a:spcPct val="0"/>
                        </a:spcAft>
                        <a:buClr>
                          <a:srgbClr val="FFCC00"/>
                        </a:buClr>
                        <a:buSzTx/>
                        <a:buFontTx/>
                        <a:buNone/>
                        <a:tabLst/>
                      </a:pPr>
                      <a:r>
                        <a:rPr kumimoji="1" lang="es-ES" altLang="en-US" sz="2400" b="0" i="0" u="none" strike="noStrike" cap="none" normalizeH="0" baseline="0">
                          <a:ln>
                            <a:noFill/>
                          </a:ln>
                          <a:solidFill>
                            <a:schemeClr val="tx1"/>
                          </a:solidFill>
                          <a:effectLst/>
                          <a:latin typeface="Arial Narrow" panose="020B0606020202030204" pitchFamily="34" charset="0"/>
                        </a:rPr>
                        <a:t>7%</a:t>
                      </a:r>
                    </a:p>
                  </a:txBody>
                  <a:tcPr anchor="ctr" horzOverflow="overflow">
                    <a:lnL w="12700" cap="flat" cmpd="sng" algn="ctr">
                      <a:solidFill>
                        <a:schemeClr val="tx1"/>
                      </a:solidFill>
                      <a:prstDash val="solid"/>
                      <a:miter lim="800000"/>
                      <a:headEnd type="none" w="sm" len="sm"/>
                      <a:tailEnd type="none" w="sm" len="sm"/>
                    </a:lnL>
                    <a:lnR cap="flat">
                      <a:noFill/>
                    </a:lnR>
                    <a:lnT w="12700" cap="flat" cmpd="sng" algn="ctr">
                      <a:solidFill>
                        <a:schemeClr val="tx1"/>
                      </a:solidFill>
                      <a:prstDash val="solid"/>
                      <a:miter lim="800000"/>
                      <a:headEnd type="none" w="sm" len="sm"/>
                      <a:tailEnd type="none" w="sm" len="sm"/>
                    </a:lnT>
                    <a:lnB w="12700" cap="flat" cmpd="sng" algn="ctr">
                      <a:solidFill>
                        <a:schemeClr val="tx1"/>
                      </a:solidFill>
                      <a:prstDash val="solid"/>
                      <a:miter lim="800000"/>
                      <a:headEnd type="none" w="sm" len="sm"/>
                      <a:tailEnd type="none" w="sm" len="sm"/>
                    </a:lnB>
                    <a:lnTlToBr>
                      <a:noFill/>
                    </a:lnTlToBr>
                    <a:lnBlToTr>
                      <a:noFill/>
                    </a:lnBlToTr>
                    <a:noFill/>
                  </a:tcPr>
                </a:tc>
                <a:extLst>
                  <a:ext uri="{0D108BD9-81ED-4DB2-BD59-A6C34878D82A}">
                    <a16:rowId xmlns:a16="http://schemas.microsoft.com/office/drawing/2014/main" val="3099086516"/>
                  </a:ext>
                </a:extLst>
              </a:tr>
              <a:tr h="1063625">
                <a:tc>
                  <a:txBody>
                    <a:bodyPr/>
                    <a:lstStyle>
                      <a:lvl1pPr>
                        <a:spcBef>
                          <a:spcPct val="20000"/>
                        </a:spcBef>
                        <a:buClr>
                          <a:srgbClr val="FFCC00"/>
                        </a:buClr>
                        <a:defRPr kumimoji="1" sz="3200" b="1" i="1">
                          <a:solidFill>
                            <a:srgbClr val="FFFF00"/>
                          </a:solidFill>
                          <a:effectLst>
                            <a:outerShdw blurRad="38100" dist="38100" dir="2700000" algn="tl">
                              <a:srgbClr val="000000"/>
                            </a:outerShdw>
                          </a:effectLst>
                          <a:latin typeface="Arial" panose="020B0604020202020204" pitchFamily="34" charset="0"/>
                        </a:defRPr>
                      </a:lvl1pPr>
                      <a:lvl2pPr algn="l">
                        <a:spcBef>
                          <a:spcPct val="20000"/>
                        </a:spcBef>
                        <a:buClr>
                          <a:srgbClr val="CCCC00"/>
                        </a:buClr>
                        <a:defRPr kumimoji="1" sz="2000">
                          <a:solidFill>
                            <a:schemeClr val="tx1"/>
                          </a:solidFill>
                          <a:latin typeface="Arial" panose="020B0604020202020204" pitchFamily="34" charset="0"/>
                        </a:defRPr>
                      </a:lvl2pPr>
                      <a:lvl3pPr algn="l">
                        <a:spcBef>
                          <a:spcPct val="20000"/>
                        </a:spcBef>
                        <a:buClr>
                          <a:srgbClr val="99FF33"/>
                        </a:buClr>
                        <a:defRPr kumimoji="1">
                          <a:solidFill>
                            <a:schemeClr val="tx1"/>
                          </a:solidFill>
                          <a:latin typeface="Arial" panose="020B0604020202020204" pitchFamily="34" charset="0"/>
                        </a:defRPr>
                      </a:lvl3pPr>
                      <a:lvl4pPr algn="l">
                        <a:spcBef>
                          <a:spcPct val="20000"/>
                        </a:spcBef>
                        <a:buClr>
                          <a:srgbClr val="CCCC00"/>
                        </a:buClr>
                        <a:defRPr kumimoji="1" sz="1200">
                          <a:solidFill>
                            <a:schemeClr val="tx1"/>
                          </a:solidFill>
                          <a:latin typeface="Arial" panose="020B0604020202020204" pitchFamily="34" charset="0"/>
                        </a:defRPr>
                      </a:lvl4pPr>
                      <a:lvl5pPr algn="l">
                        <a:spcBef>
                          <a:spcPct val="20000"/>
                        </a:spcBef>
                        <a:buClr>
                          <a:srgbClr val="FFFF66"/>
                        </a:buClr>
                        <a:defRPr kumimoji="1" sz="900">
                          <a:solidFill>
                            <a:schemeClr val="tx1"/>
                          </a:solidFill>
                          <a:latin typeface="Arial" panose="020B0604020202020204" pitchFamily="34" charset="0"/>
                        </a:defRPr>
                      </a:lvl5pPr>
                      <a:lvl6pPr eaLnBrk="0" fontAlgn="base" hangingPunct="0">
                        <a:spcBef>
                          <a:spcPct val="20000"/>
                        </a:spcBef>
                        <a:spcAft>
                          <a:spcPct val="0"/>
                        </a:spcAft>
                        <a:buClr>
                          <a:srgbClr val="FFFF66"/>
                        </a:buClr>
                        <a:defRPr kumimoji="1" sz="900">
                          <a:solidFill>
                            <a:schemeClr val="tx1"/>
                          </a:solidFill>
                          <a:latin typeface="Arial" panose="020B0604020202020204" pitchFamily="34" charset="0"/>
                        </a:defRPr>
                      </a:lvl6pPr>
                      <a:lvl7pPr eaLnBrk="0" fontAlgn="base" hangingPunct="0">
                        <a:spcBef>
                          <a:spcPct val="20000"/>
                        </a:spcBef>
                        <a:spcAft>
                          <a:spcPct val="0"/>
                        </a:spcAft>
                        <a:buClr>
                          <a:srgbClr val="FFFF66"/>
                        </a:buClr>
                        <a:defRPr kumimoji="1" sz="900">
                          <a:solidFill>
                            <a:schemeClr val="tx1"/>
                          </a:solidFill>
                          <a:latin typeface="Arial" panose="020B0604020202020204" pitchFamily="34" charset="0"/>
                        </a:defRPr>
                      </a:lvl7pPr>
                      <a:lvl8pPr eaLnBrk="0" fontAlgn="base" hangingPunct="0">
                        <a:spcBef>
                          <a:spcPct val="20000"/>
                        </a:spcBef>
                        <a:spcAft>
                          <a:spcPct val="0"/>
                        </a:spcAft>
                        <a:buClr>
                          <a:srgbClr val="FFFF66"/>
                        </a:buClr>
                        <a:defRPr kumimoji="1" sz="900">
                          <a:solidFill>
                            <a:schemeClr val="tx1"/>
                          </a:solidFill>
                          <a:latin typeface="Arial" panose="020B0604020202020204" pitchFamily="34" charset="0"/>
                        </a:defRPr>
                      </a:lvl8pPr>
                      <a:lvl9pPr eaLnBrk="0" fontAlgn="base" hangingPunct="0">
                        <a:spcBef>
                          <a:spcPct val="20000"/>
                        </a:spcBef>
                        <a:spcAft>
                          <a:spcPct val="0"/>
                        </a:spcAft>
                        <a:buClr>
                          <a:srgbClr val="FFFF66"/>
                        </a:buClr>
                        <a:defRPr kumimoji="1" sz="900">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20000"/>
                        </a:spcBef>
                        <a:spcAft>
                          <a:spcPct val="0"/>
                        </a:spcAft>
                        <a:buClr>
                          <a:srgbClr val="FFCC00"/>
                        </a:buClr>
                        <a:buSzTx/>
                        <a:buFontTx/>
                        <a:buNone/>
                        <a:tabLst/>
                      </a:pPr>
                      <a:r>
                        <a:rPr kumimoji="1" lang="es-ES" altLang="en-US" sz="2400" b="0" i="0" u="none" strike="noStrike" cap="none" normalizeH="0" baseline="0">
                          <a:ln>
                            <a:noFill/>
                          </a:ln>
                          <a:solidFill>
                            <a:schemeClr val="tx1"/>
                          </a:solidFill>
                          <a:effectLst/>
                          <a:latin typeface="Arial Narrow" panose="020B0606020202030204" pitchFamily="34" charset="0"/>
                        </a:rPr>
                        <a:t>Regalías</a:t>
                      </a:r>
                    </a:p>
                  </a:txBody>
                  <a:tcPr anchor="ctr" horzOverflow="overflow">
                    <a:lnL cap="flat">
                      <a:noFill/>
                    </a:lnL>
                    <a:lnR w="12700" cap="flat" cmpd="sng" algn="ctr">
                      <a:solidFill>
                        <a:schemeClr val="tx1"/>
                      </a:solidFill>
                      <a:prstDash val="solid"/>
                      <a:miter lim="800000"/>
                      <a:headEnd type="none" w="sm" len="sm"/>
                      <a:tailEnd type="none" w="sm" len="sm"/>
                    </a:lnR>
                    <a:lnT w="12700" cap="flat" cmpd="sng" algn="ctr">
                      <a:solidFill>
                        <a:schemeClr val="tx1"/>
                      </a:solidFill>
                      <a:prstDash val="solid"/>
                      <a:miter lim="800000"/>
                      <a:headEnd type="none" w="sm" len="sm"/>
                      <a:tailEnd type="none" w="sm" len="sm"/>
                    </a:lnT>
                    <a:lnB cap="flat">
                      <a:noFill/>
                    </a:lnB>
                    <a:lnTlToBr>
                      <a:noFill/>
                    </a:lnTlToBr>
                    <a:lnBlToTr>
                      <a:noFill/>
                    </a:lnBlToTr>
                    <a:noFill/>
                  </a:tcPr>
                </a:tc>
                <a:tc>
                  <a:txBody>
                    <a:bodyPr/>
                    <a:lstStyle>
                      <a:lvl1pPr>
                        <a:spcBef>
                          <a:spcPct val="20000"/>
                        </a:spcBef>
                        <a:buClr>
                          <a:srgbClr val="FFCC00"/>
                        </a:buClr>
                        <a:defRPr kumimoji="1" sz="3200" b="1" i="1">
                          <a:solidFill>
                            <a:srgbClr val="FFFF00"/>
                          </a:solidFill>
                          <a:effectLst>
                            <a:outerShdw blurRad="38100" dist="38100" dir="2700000" algn="tl">
                              <a:srgbClr val="000000"/>
                            </a:outerShdw>
                          </a:effectLst>
                          <a:latin typeface="Arial" panose="020B0604020202020204" pitchFamily="34" charset="0"/>
                        </a:defRPr>
                      </a:lvl1pPr>
                      <a:lvl2pPr algn="l">
                        <a:spcBef>
                          <a:spcPct val="20000"/>
                        </a:spcBef>
                        <a:buClr>
                          <a:srgbClr val="CCCC00"/>
                        </a:buClr>
                        <a:defRPr kumimoji="1" sz="2000">
                          <a:solidFill>
                            <a:schemeClr val="tx1"/>
                          </a:solidFill>
                          <a:latin typeface="Arial" panose="020B0604020202020204" pitchFamily="34" charset="0"/>
                        </a:defRPr>
                      </a:lvl2pPr>
                      <a:lvl3pPr algn="l">
                        <a:spcBef>
                          <a:spcPct val="20000"/>
                        </a:spcBef>
                        <a:buClr>
                          <a:srgbClr val="99FF33"/>
                        </a:buClr>
                        <a:defRPr kumimoji="1">
                          <a:solidFill>
                            <a:schemeClr val="tx1"/>
                          </a:solidFill>
                          <a:latin typeface="Arial" panose="020B0604020202020204" pitchFamily="34" charset="0"/>
                        </a:defRPr>
                      </a:lvl3pPr>
                      <a:lvl4pPr algn="l">
                        <a:spcBef>
                          <a:spcPct val="20000"/>
                        </a:spcBef>
                        <a:buClr>
                          <a:srgbClr val="CCCC00"/>
                        </a:buClr>
                        <a:defRPr kumimoji="1" sz="1200">
                          <a:solidFill>
                            <a:schemeClr val="tx1"/>
                          </a:solidFill>
                          <a:latin typeface="Arial" panose="020B0604020202020204" pitchFamily="34" charset="0"/>
                        </a:defRPr>
                      </a:lvl4pPr>
                      <a:lvl5pPr algn="l">
                        <a:spcBef>
                          <a:spcPct val="20000"/>
                        </a:spcBef>
                        <a:buClr>
                          <a:srgbClr val="FFFF66"/>
                        </a:buClr>
                        <a:defRPr kumimoji="1" sz="900">
                          <a:solidFill>
                            <a:schemeClr val="tx1"/>
                          </a:solidFill>
                          <a:latin typeface="Arial" panose="020B0604020202020204" pitchFamily="34" charset="0"/>
                        </a:defRPr>
                      </a:lvl5pPr>
                      <a:lvl6pPr eaLnBrk="0" fontAlgn="base" hangingPunct="0">
                        <a:spcBef>
                          <a:spcPct val="20000"/>
                        </a:spcBef>
                        <a:spcAft>
                          <a:spcPct val="0"/>
                        </a:spcAft>
                        <a:buClr>
                          <a:srgbClr val="FFFF66"/>
                        </a:buClr>
                        <a:defRPr kumimoji="1" sz="900">
                          <a:solidFill>
                            <a:schemeClr val="tx1"/>
                          </a:solidFill>
                          <a:latin typeface="Arial" panose="020B0604020202020204" pitchFamily="34" charset="0"/>
                        </a:defRPr>
                      </a:lvl6pPr>
                      <a:lvl7pPr eaLnBrk="0" fontAlgn="base" hangingPunct="0">
                        <a:spcBef>
                          <a:spcPct val="20000"/>
                        </a:spcBef>
                        <a:spcAft>
                          <a:spcPct val="0"/>
                        </a:spcAft>
                        <a:buClr>
                          <a:srgbClr val="FFFF66"/>
                        </a:buClr>
                        <a:defRPr kumimoji="1" sz="900">
                          <a:solidFill>
                            <a:schemeClr val="tx1"/>
                          </a:solidFill>
                          <a:latin typeface="Arial" panose="020B0604020202020204" pitchFamily="34" charset="0"/>
                        </a:defRPr>
                      </a:lvl7pPr>
                      <a:lvl8pPr eaLnBrk="0" fontAlgn="base" hangingPunct="0">
                        <a:spcBef>
                          <a:spcPct val="20000"/>
                        </a:spcBef>
                        <a:spcAft>
                          <a:spcPct val="0"/>
                        </a:spcAft>
                        <a:buClr>
                          <a:srgbClr val="FFFF66"/>
                        </a:buClr>
                        <a:defRPr kumimoji="1" sz="900">
                          <a:solidFill>
                            <a:schemeClr val="tx1"/>
                          </a:solidFill>
                          <a:latin typeface="Arial" panose="020B0604020202020204" pitchFamily="34" charset="0"/>
                        </a:defRPr>
                      </a:lvl8pPr>
                      <a:lvl9pPr eaLnBrk="0" fontAlgn="base" hangingPunct="0">
                        <a:spcBef>
                          <a:spcPct val="20000"/>
                        </a:spcBef>
                        <a:spcAft>
                          <a:spcPct val="0"/>
                        </a:spcAft>
                        <a:buClr>
                          <a:srgbClr val="FFFF66"/>
                        </a:buClr>
                        <a:defRPr kumimoji="1" sz="900">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20000"/>
                        </a:spcBef>
                        <a:spcAft>
                          <a:spcPct val="0"/>
                        </a:spcAft>
                        <a:buClr>
                          <a:srgbClr val="FFCC00"/>
                        </a:buClr>
                        <a:buSzTx/>
                        <a:buFontTx/>
                        <a:buNone/>
                        <a:tabLst/>
                      </a:pPr>
                      <a:r>
                        <a:rPr kumimoji="1" lang="es-ES" altLang="en-US" sz="2400" b="0" i="0" u="none" strike="noStrike" cap="none" normalizeH="0" baseline="0">
                          <a:ln>
                            <a:noFill/>
                          </a:ln>
                          <a:solidFill>
                            <a:schemeClr val="tx1"/>
                          </a:solidFill>
                          <a:effectLst/>
                          <a:latin typeface="Arial Narrow" panose="020B0606020202030204" pitchFamily="34" charset="0"/>
                        </a:rPr>
                        <a:t>NO</a:t>
                      </a:r>
                    </a:p>
                  </a:txBody>
                  <a:tcPr anchor="ctr" horzOverflow="overflow">
                    <a:lnL w="12700" cap="flat" cmpd="sng" algn="ctr">
                      <a:solidFill>
                        <a:schemeClr val="tx1"/>
                      </a:solidFill>
                      <a:prstDash val="solid"/>
                      <a:miter lim="800000"/>
                      <a:headEnd type="none" w="sm" len="sm"/>
                      <a:tailEnd type="none" w="sm" len="sm"/>
                    </a:lnL>
                    <a:lnR w="12700" cap="flat" cmpd="sng" algn="ctr">
                      <a:solidFill>
                        <a:schemeClr val="tx1"/>
                      </a:solidFill>
                      <a:prstDash val="solid"/>
                      <a:miter lim="800000"/>
                      <a:headEnd type="none" w="sm" len="sm"/>
                      <a:tailEnd type="none" w="sm" len="sm"/>
                    </a:lnR>
                    <a:lnT w="12700" cap="flat" cmpd="sng" algn="ctr">
                      <a:solidFill>
                        <a:schemeClr val="tx1"/>
                      </a:solidFill>
                      <a:prstDash val="solid"/>
                      <a:miter lim="800000"/>
                      <a:headEnd type="none" w="sm" len="sm"/>
                      <a:tailEnd type="none" w="sm" len="sm"/>
                    </a:lnT>
                    <a:lnB cap="flat">
                      <a:noFill/>
                    </a:lnB>
                    <a:lnTlToBr>
                      <a:noFill/>
                    </a:lnTlToBr>
                    <a:lnBlToTr>
                      <a:noFill/>
                    </a:lnBlToTr>
                    <a:noFill/>
                  </a:tcPr>
                </a:tc>
                <a:tc>
                  <a:txBody>
                    <a:bodyPr/>
                    <a:lstStyle>
                      <a:lvl1pPr>
                        <a:spcBef>
                          <a:spcPct val="20000"/>
                        </a:spcBef>
                        <a:buClr>
                          <a:srgbClr val="FFCC00"/>
                        </a:buClr>
                        <a:defRPr kumimoji="1" sz="3200" b="1" i="1">
                          <a:solidFill>
                            <a:srgbClr val="FFFF00"/>
                          </a:solidFill>
                          <a:effectLst>
                            <a:outerShdw blurRad="38100" dist="38100" dir="2700000" algn="tl">
                              <a:srgbClr val="000000"/>
                            </a:outerShdw>
                          </a:effectLst>
                          <a:latin typeface="Arial" panose="020B0604020202020204" pitchFamily="34" charset="0"/>
                        </a:defRPr>
                      </a:lvl1pPr>
                      <a:lvl2pPr algn="l">
                        <a:spcBef>
                          <a:spcPct val="20000"/>
                        </a:spcBef>
                        <a:buClr>
                          <a:srgbClr val="CCCC00"/>
                        </a:buClr>
                        <a:defRPr kumimoji="1" sz="2000">
                          <a:solidFill>
                            <a:schemeClr val="tx1"/>
                          </a:solidFill>
                          <a:latin typeface="Arial" panose="020B0604020202020204" pitchFamily="34" charset="0"/>
                        </a:defRPr>
                      </a:lvl2pPr>
                      <a:lvl3pPr algn="l">
                        <a:spcBef>
                          <a:spcPct val="20000"/>
                        </a:spcBef>
                        <a:buClr>
                          <a:srgbClr val="99FF33"/>
                        </a:buClr>
                        <a:defRPr kumimoji="1">
                          <a:solidFill>
                            <a:schemeClr val="tx1"/>
                          </a:solidFill>
                          <a:latin typeface="Arial" panose="020B0604020202020204" pitchFamily="34" charset="0"/>
                        </a:defRPr>
                      </a:lvl3pPr>
                      <a:lvl4pPr algn="l">
                        <a:spcBef>
                          <a:spcPct val="20000"/>
                        </a:spcBef>
                        <a:buClr>
                          <a:srgbClr val="CCCC00"/>
                        </a:buClr>
                        <a:defRPr kumimoji="1" sz="1200">
                          <a:solidFill>
                            <a:schemeClr val="tx1"/>
                          </a:solidFill>
                          <a:latin typeface="Arial" panose="020B0604020202020204" pitchFamily="34" charset="0"/>
                        </a:defRPr>
                      </a:lvl4pPr>
                      <a:lvl5pPr algn="l">
                        <a:spcBef>
                          <a:spcPct val="20000"/>
                        </a:spcBef>
                        <a:buClr>
                          <a:srgbClr val="FFFF66"/>
                        </a:buClr>
                        <a:defRPr kumimoji="1" sz="900">
                          <a:solidFill>
                            <a:schemeClr val="tx1"/>
                          </a:solidFill>
                          <a:latin typeface="Arial" panose="020B0604020202020204" pitchFamily="34" charset="0"/>
                        </a:defRPr>
                      </a:lvl5pPr>
                      <a:lvl6pPr eaLnBrk="0" fontAlgn="base" hangingPunct="0">
                        <a:spcBef>
                          <a:spcPct val="20000"/>
                        </a:spcBef>
                        <a:spcAft>
                          <a:spcPct val="0"/>
                        </a:spcAft>
                        <a:buClr>
                          <a:srgbClr val="FFFF66"/>
                        </a:buClr>
                        <a:defRPr kumimoji="1" sz="900">
                          <a:solidFill>
                            <a:schemeClr val="tx1"/>
                          </a:solidFill>
                          <a:latin typeface="Arial" panose="020B0604020202020204" pitchFamily="34" charset="0"/>
                        </a:defRPr>
                      </a:lvl6pPr>
                      <a:lvl7pPr eaLnBrk="0" fontAlgn="base" hangingPunct="0">
                        <a:spcBef>
                          <a:spcPct val="20000"/>
                        </a:spcBef>
                        <a:spcAft>
                          <a:spcPct val="0"/>
                        </a:spcAft>
                        <a:buClr>
                          <a:srgbClr val="FFFF66"/>
                        </a:buClr>
                        <a:defRPr kumimoji="1" sz="900">
                          <a:solidFill>
                            <a:schemeClr val="tx1"/>
                          </a:solidFill>
                          <a:latin typeface="Arial" panose="020B0604020202020204" pitchFamily="34" charset="0"/>
                        </a:defRPr>
                      </a:lvl7pPr>
                      <a:lvl8pPr eaLnBrk="0" fontAlgn="base" hangingPunct="0">
                        <a:spcBef>
                          <a:spcPct val="20000"/>
                        </a:spcBef>
                        <a:spcAft>
                          <a:spcPct val="0"/>
                        </a:spcAft>
                        <a:buClr>
                          <a:srgbClr val="FFFF66"/>
                        </a:buClr>
                        <a:defRPr kumimoji="1" sz="900">
                          <a:solidFill>
                            <a:schemeClr val="tx1"/>
                          </a:solidFill>
                          <a:latin typeface="Arial" panose="020B0604020202020204" pitchFamily="34" charset="0"/>
                        </a:defRPr>
                      </a:lvl8pPr>
                      <a:lvl9pPr eaLnBrk="0" fontAlgn="base" hangingPunct="0">
                        <a:spcBef>
                          <a:spcPct val="20000"/>
                        </a:spcBef>
                        <a:spcAft>
                          <a:spcPct val="0"/>
                        </a:spcAft>
                        <a:buClr>
                          <a:srgbClr val="FFFF66"/>
                        </a:buClr>
                        <a:defRPr kumimoji="1" sz="900">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20000"/>
                        </a:spcBef>
                        <a:spcAft>
                          <a:spcPct val="0"/>
                        </a:spcAft>
                        <a:buClr>
                          <a:srgbClr val="FFCC00"/>
                        </a:buClr>
                        <a:buSzTx/>
                        <a:buFontTx/>
                        <a:buNone/>
                        <a:tabLst/>
                      </a:pPr>
                      <a:r>
                        <a:rPr kumimoji="1" lang="es-ES" altLang="en-US" sz="2400" b="0" i="0" u="none" strike="noStrike" cap="none" normalizeH="0" baseline="0">
                          <a:ln>
                            <a:noFill/>
                          </a:ln>
                          <a:solidFill>
                            <a:schemeClr val="tx1"/>
                          </a:solidFill>
                          <a:effectLst/>
                          <a:latin typeface="Arial Narrow" panose="020B0606020202030204" pitchFamily="34" charset="0"/>
                        </a:rPr>
                        <a:t>-</a:t>
                      </a:r>
                    </a:p>
                  </a:txBody>
                  <a:tcPr anchor="ctr" horzOverflow="overflow">
                    <a:lnL w="12700" cap="flat" cmpd="sng" algn="ctr">
                      <a:solidFill>
                        <a:schemeClr val="tx1"/>
                      </a:solidFill>
                      <a:prstDash val="solid"/>
                      <a:miter lim="800000"/>
                      <a:headEnd type="none" w="sm" len="sm"/>
                      <a:tailEnd type="none" w="sm" len="sm"/>
                    </a:lnL>
                    <a:lnR w="12700" cap="flat" cmpd="sng" algn="ctr">
                      <a:solidFill>
                        <a:schemeClr val="tx1"/>
                      </a:solidFill>
                      <a:prstDash val="solid"/>
                      <a:miter lim="800000"/>
                      <a:headEnd type="none" w="sm" len="sm"/>
                      <a:tailEnd type="none" w="sm" len="sm"/>
                    </a:lnR>
                    <a:lnT w="12700" cap="flat" cmpd="sng" algn="ctr">
                      <a:solidFill>
                        <a:schemeClr val="tx1"/>
                      </a:solidFill>
                      <a:prstDash val="solid"/>
                      <a:miter lim="800000"/>
                      <a:headEnd type="none" w="sm" len="sm"/>
                      <a:tailEnd type="none" w="sm" len="sm"/>
                    </a:lnT>
                    <a:lnB cap="flat">
                      <a:noFill/>
                    </a:lnB>
                    <a:lnTlToBr>
                      <a:noFill/>
                    </a:lnTlToBr>
                    <a:lnBlToTr>
                      <a:noFill/>
                    </a:lnBlToTr>
                    <a:noFill/>
                  </a:tcPr>
                </a:tc>
                <a:tc>
                  <a:txBody>
                    <a:bodyPr/>
                    <a:lstStyle>
                      <a:lvl1pPr>
                        <a:spcBef>
                          <a:spcPct val="20000"/>
                        </a:spcBef>
                        <a:buClr>
                          <a:srgbClr val="FFCC00"/>
                        </a:buClr>
                        <a:defRPr kumimoji="1" sz="3200" b="1" i="1">
                          <a:solidFill>
                            <a:srgbClr val="FFFF00"/>
                          </a:solidFill>
                          <a:effectLst>
                            <a:outerShdw blurRad="38100" dist="38100" dir="2700000" algn="tl">
                              <a:srgbClr val="000000"/>
                            </a:outerShdw>
                          </a:effectLst>
                          <a:latin typeface="Arial" panose="020B0604020202020204" pitchFamily="34" charset="0"/>
                        </a:defRPr>
                      </a:lvl1pPr>
                      <a:lvl2pPr algn="l">
                        <a:spcBef>
                          <a:spcPct val="20000"/>
                        </a:spcBef>
                        <a:buClr>
                          <a:srgbClr val="CCCC00"/>
                        </a:buClr>
                        <a:defRPr kumimoji="1" sz="2000">
                          <a:solidFill>
                            <a:schemeClr val="tx1"/>
                          </a:solidFill>
                          <a:latin typeface="Arial" panose="020B0604020202020204" pitchFamily="34" charset="0"/>
                        </a:defRPr>
                      </a:lvl2pPr>
                      <a:lvl3pPr algn="l">
                        <a:spcBef>
                          <a:spcPct val="20000"/>
                        </a:spcBef>
                        <a:buClr>
                          <a:srgbClr val="99FF33"/>
                        </a:buClr>
                        <a:defRPr kumimoji="1">
                          <a:solidFill>
                            <a:schemeClr val="tx1"/>
                          </a:solidFill>
                          <a:latin typeface="Arial" panose="020B0604020202020204" pitchFamily="34" charset="0"/>
                        </a:defRPr>
                      </a:lvl3pPr>
                      <a:lvl4pPr algn="l">
                        <a:spcBef>
                          <a:spcPct val="20000"/>
                        </a:spcBef>
                        <a:buClr>
                          <a:srgbClr val="CCCC00"/>
                        </a:buClr>
                        <a:defRPr kumimoji="1" sz="1200">
                          <a:solidFill>
                            <a:schemeClr val="tx1"/>
                          </a:solidFill>
                          <a:latin typeface="Arial" panose="020B0604020202020204" pitchFamily="34" charset="0"/>
                        </a:defRPr>
                      </a:lvl4pPr>
                      <a:lvl5pPr algn="l">
                        <a:spcBef>
                          <a:spcPct val="20000"/>
                        </a:spcBef>
                        <a:buClr>
                          <a:srgbClr val="FFFF66"/>
                        </a:buClr>
                        <a:defRPr kumimoji="1" sz="900">
                          <a:solidFill>
                            <a:schemeClr val="tx1"/>
                          </a:solidFill>
                          <a:latin typeface="Arial" panose="020B0604020202020204" pitchFamily="34" charset="0"/>
                        </a:defRPr>
                      </a:lvl5pPr>
                      <a:lvl6pPr eaLnBrk="0" fontAlgn="base" hangingPunct="0">
                        <a:spcBef>
                          <a:spcPct val="20000"/>
                        </a:spcBef>
                        <a:spcAft>
                          <a:spcPct val="0"/>
                        </a:spcAft>
                        <a:buClr>
                          <a:srgbClr val="FFFF66"/>
                        </a:buClr>
                        <a:defRPr kumimoji="1" sz="900">
                          <a:solidFill>
                            <a:schemeClr val="tx1"/>
                          </a:solidFill>
                          <a:latin typeface="Arial" panose="020B0604020202020204" pitchFamily="34" charset="0"/>
                        </a:defRPr>
                      </a:lvl6pPr>
                      <a:lvl7pPr eaLnBrk="0" fontAlgn="base" hangingPunct="0">
                        <a:spcBef>
                          <a:spcPct val="20000"/>
                        </a:spcBef>
                        <a:spcAft>
                          <a:spcPct val="0"/>
                        </a:spcAft>
                        <a:buClr>
                          <a:srgbClr val="FFFF66"/>
                        </a:buClr>
                        <a:defRPr kumimoji="1" sz="900">
                          <a:solidFill>
                            <a:schemeClr val="tx1"/>
                          </a:solidFill>
                          <a:latin typeface="Arial" panose="020B0604020202020204" pitchFamily="34" charset="0"/>
                        </a:defRPr>
                      </a:lvl7pPr>
                      <a:lvl8pPr eaLnBrk="0" fontAlgn="base" hangingPunct="0">
                        <a:spcBef>
                          <a:spcPct val="20000"/>
                        </a:spcBef>
                        <a:spcAft>
                          <a:spcPct val="0"/>
                        </a:spcAft>
                        <a:buClr>
                          <a:srgbClr val="FFFF66"/>
                        </a:buClr>
                        <a:defRPr kumimoji="1" sz="900">
                          <a:solidFill>
                            <a:schemeClr val="tx1"/>
                          </a:solidFill>
                          <a:latin typeface="Arial" panose="020B0604020202020204" pitchFamily="34" charset="0"/>
                        </a:defRPr>
                      </a:lvl8pPr>
                      <a:lvl9pPr eaLnBrk="0" fontAlgn="base" hangingPunct="0">
                        <a:spcBef>
                          <a:spcPct val="20000"/>
                        </a:spcBef>
                        <a:spcAft>
                          <a:spcPct val="0"/>
                        </a:spcAft>
                        <a:buClr>
                          <a:srgbClr val="FFFF66"/>
                        </a:buClr>
                        <a:defRPr kumimoji="1" sz="900">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20000"/>
                        </a:spcBef>
                        <a:spcAft>
                          <a:spcPct val="0"/>
                        </a:spcAft>
                        <a:buClr>
                          <a:srgbClr val="FFCC00"/>
                        </a:buClr>
                        <a:buSzTx/>
                        <a:buFontTx/>
                        <a:buNone/>
                        <a:tabLst/>
                      </a:pPr>
                      <a:r>
                        <a:rPr kumimoji="1" lang="es-ES" altLang="en-US" sz="2400" b="0" i="0" u="none" strike="noStrike" cap="none" normalizeH="0" baseline="0">
                          <a:ln>
                            <a:noFill/>
                          </a:ln>
                          <a:solidFill>
                            <a:schemeClr val="tx1"/>
                          </a:solidFill>
                          <a:effectLst/>
                          <a:latin typeface="Arial Narrow" panose="020B0606020202030204" pitchFamily="34" charset="0"/>
                        </a:rPr>
                        <a:t>28%</a:t>
                      </a:r>
                    </a:p>
                  </a:txBody>
                  <a:tcPr anchor="ctr" horzOverflow="overflow">
                    <a:lnL w="12700" cap="flat" cmpd="sng" algn="ctr">
                      <a:solidFill>
                        <a:schemeClr val="tx1"/>
                      </a:solidFill>
                      <a:prstDash val="solid"/>
                      <a:miter lim="800000"/>
                      <a:headEnd type="none" w="sm" len="sm"/>
                      <a:tailEnd type="none" w="sm" len="sm"/>
                    </a:lnL>
                    <a:lnR w="12700" cap="flat" cmpd="sng" algn="ctr">
                      <a:solidFill>
                        <a:schemeClr val="tx1"/>
                      </a:solidFill>
                      <a:prstDash val="solid"/>
                      <a:miter lim="800000"/>
                      <a:headEnd type="none" w="sm" len="sm"/>
                      <a:tailEnd type="none" w="sm" len="sm"/>
                    </a:lnR>
                    <a:lnT w="12700" cap="flat" cmpd="sng" algn="ctr">
                      <a:solidFill>
                        <a:schemeClr val="tx1"/>
                      </a:solidFill>
                      <a:prstDash val="solid"/>
                      <a:miter lim="800000"/>
                      <a:headEnd type="none" w="sm" len="sm"/>
                      <a:tailEnd type="none" w="sm" len="sm"/>
                    </a:lnT>
                    <a:lnB cap="flat">
                      <a:noFill/>
                    </a:lnB>
                    <a:lnTlToBr>
                      <a:noFill/>
                    </a:lnTlToBr>
                    <a:lnBlToTr>
                      <a:noFill/>
                    </a:lnBlToTr>
                    <a:noFill/>
                  </a:tcPr>
                </a:tc>
                <a:tc>
                  <a:txBody>
                    <a:bodyPr/>
                    <a:lstStyle>
                      <a:lvl1pPr>
                        <a:spcBef>
                          <a:spcPct val="20000"/>
                        </a:spcBef>
                        <a:buClr>
                          <a:srgbClr val="FFCC00"/>
                        </a:buClr>
                        <a:defRPr kumimoji="1" sz="3200" b="1" i="1">
                          <a:solidFill>
                            <a:srgbClr val="FFFF00"/>
                          </a:solidFill>
                          <a:effectLst>
                            <a:outerShdw blurRad="38100" dist="38100" dir="2700000" algn="tl">
                              <a:srgbClr val="000000"/>
                            </a:outerShdw>
                          </a:effectLst>
                          <a:latin typeface="Arial" panose="020B0604020202020204" pitchFamily="34" charset="0"/>
                        </a:defRPr>
                      </a:lvl1pPr>
                      <a:lvl2pPr algn="l">
                        <a:spcBef>
                          <a:spcPct val="20000"/>
                        </a:spcBef>
                        <a:buClr>
                          <a:srgbClr val="CCCC00"/>
                        </a:buClr>
                        <a:defRPr kumimoji="1" sz="2000">
                          <a:solidFill>
                            <a:schemeClr val="tx1"/>
                          </a:solidFill>
                          <a:latin typeface="Arial" panose="020B0604020202020204" pitchFamily="34" charset="0"/>
                        </a:defRPr>
                      </a:lvl2pPr>
                      <a:lvl3pPr algn="l">
                        <a:spcBef>
                          <a:spcPct val="20000"/>
                        </a:spcBef>
                        <a:buClr>
                          <a:srgbClr val="99FF33"/>
                        </a:buClr>
                        <a:defRPr kumimoji="1">
                          <a:solidFill>
                            <a:schemeClr val="tx1"/>
                          </a:solidFill>
                          <a:latin typeface="Arial" panose="020B0604020202020204" pitchFamily="34" charset="0"/>
                        </a:defRPr>
                      </a:lvl3pPr>
                      <a:lvl4pPr algn="l">
                        <a:spcBef>
                          <a:spcPct val="20000"/>
                        </a:spcBef>
                        <a:buClr>
                          <a:srgbClr val="CCCC00"/>
                        </a:buClr>
                        <a:defRPr kumimoji="1" sz="1200">
                          <a:solidFill>
                            <a:schemeClr val="tx1"/>
                          </a:solidFill>
                          <a:latin typeface="Arial" panose="020B0604020202020204" pitchFamily="34" charset="0"/>
                        </a:defRPr>
                      </a:lvl4pPr>
                      <a:lvl5pPr algn="l">
                        <a:spcBef>
                          <a:spcPct val="20000"/>
                        </a:spcBef>
                        <a:buClr>
                          <a:srgbClr val="FFFF66"/>
                        </a:buClr>
                        <a:defRPr kumimoji="1" sz="900">
                          <a:solidFill>
                            <a:schemeClr val="tx1"/>
                          </a:solidFill>
                          <a:latin typeface="Arial" panose="020B0604020202020204" pitchFamily="34" charset="0"/>
                        </a:defRPr>
                      </a:lvl5pPr>
                      <a:lvl6pPr eaLnBrk="0" fontAlgn="base" hangingPunct="0">
                        <a:spcBef>
                          <a:spcPct val="20000"/>
                        </a:spcBef>
                        <a:spcAft>
                          <a:spcPct val="0"/>
                        </a:spcAft>
                        <a:buClr>
                          <a:srgbClr val="FFFF66"/>
                        </a:buClr>
                        <a:defRPr kumimoji="1" sz="900">
                          <a:solidFill>
                            <a:schemeClr val="tx1"/>
                          </a:solidFill>
                          <a:latin typeface="Arial" panose="020B0604020202020204" pitchFamily="34" charset="0"/>
                        </a:defRPr>
                      </a:lvl6pPr>
                      <a:lvl7pPr eaLnBrk="0" fontAlgn="base" hangingPunct="0">
                        <a:spcBef>
                          <a:spcPct val="20000"/>
                        </a:spcBef>
                        <a:spcAft>
                          <a:spcPct val="0"/>
                        </a:spcAft>
                        <a:buClr>
                          <a:srgbClr val="FFFF66"/>
                        </a:buClr>
                        <a:defRPr kumimoji="1" sz="900">
                          <a:solidFill>
                            <a:schemeClr val="tx1"/>
                          </a:solidFill>
                          <a:latin typeface="Arial" panose="020B0604020202020204" pitchFamily="34" charset="0"/>
                        </a:defRPr>
                      </a:lvl7pPr>
                      <a:lvl8pPr eaLnBrk="0" fontAlgn="base" hangingPunct="0">
                        <a:spcBef>
                          <a:spcPct val="20000"/>
                        </a:spcBef>
                        <a:spcAft>
                          <a:spcPct val="0"/>
                        </a:spcAft>
                        <a:buClr>
                          <a:srgbClr val="FFFF66"/>
                        </a:buClr>
                        <a:defRPr kumimoji="1" sz="900">
                          <a:solidFill>
                            <a:schemeClr val="tx1"/>
                          </a:solidFill>
                          <a:latin typeface="Arial" panose="020B0604020202020204" pitchFamily="34" charset="0"/>
                        </a:defRPr>
                      </a:lvl8pPr>
                      <a:lvl9pPr eaLnBrk="0" fontAlgn="base" hangingPunct="0">
                        <a:spcBef>
                          <a:spcPct val="20000"/>
                        </a:spcBef>
                        <a:spcAft>
                          <a:spcPct val="0"/>
                        </a:spcAft>
                        <a:buClr>
                          <a:srgbClr val="FFFF66"/>
                        </a:buClr>
                        <a:defRPr kumimoji="1" sz="900">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20000"/>
                        </a:spcBef>
                        <a:spcAft>
                          <a:spcPct val="0"/>
                        </a:spcAft>
                        <a:buClr>
                          <a:srgbClr val="FFCC00"/>
                        </a:buClr>
                        <a:buSzTx/>
                        <a:buFontTx/>
                        <a:buNone/>
                        <a:tabLst/>
                      </a:pPr>
                      <a:r>
                        <a:rPr kumimoji="1" lang="es-ES" altLang="en-US" sz="2400" b="0" i="0" u="none" strike="noStrike" cap="none" normalizeH="0" baseline="0">
                          <a:ln>
                            <a:noFill/>
                          </a:ln>
                          <a:solidFill>
                            <a:schemeClr val="tx1"/>
                          </a:solidFill>
                          <a:effectLst/>
                          <a:latin typeface="Arial Narrow" panose="020B0606020202030204" pitchFamily="34" charset="0"/>
                        </a:rPr>
                        <a:t>28%</a:t>
                      </a:r>
                    </a:p>
                  </a:txBody>
                  <a:tcPr anchor="ctr" horzOverflow="overflow">
                    <a:lnL w="12700" cap="flat" cmpd="sng" algn="ctr">
                      <a:solidFill>
                        <a:schemeClr val="tx1"/>
                      </a:solidFill>
                      <a:prstDash val="solid"/>
                      <a:miter lim="800000"/>
                      <a:headEnd type="none" w="sm" len="sm"/>
                      <a:tailEnd type="none" w="sm" len="sm"/>
                    </a:lnL>
                    <a:lnR cap="flat">
                      <a:noFill/>
                    </a:lnR>
                    <a:lnT w="12700" cap="flat" cmpd="sng" algn="ctr">
                      <a:solidFill>
                        <a:schemeClr val="tx1"/>
                      </a:solidFill>
                      <a:prstDash val="solid"/>
                      <a:miter lim="800000"/>
                      <a:headEnd type="none" w="sm" len="sm"/>
                      <a:tailEnd type="none" w="sm" len="sm"/>
                    </a:lnT>
                    <a:lnB cap="flat">
                      <a:noFill/>
                    </a:lnB>
                    <a:lnTlToBr>
                      <a:noFill/>
                    </a:lnTlToBr>
                    <a:lnBlToTr>
                      <a:noFill/>
                    </a:lnBlToTr>
                    <a:noFill/>
                  </a:tcPr>
                </a:tc>
                <a:extLst>
                  <a:ext uri="{0D108BD9-81ED-4DB2-BD59-A6C34878D82A}">
                    <a16:rowId xmlns:a16="http://schemas.microsoft.com/office/drawing/2014/main" val="3891144450"/>
                  </a:ext>
                </a:extLst>
              </a:tr>
            </a:tbl>
          </a:graphicData>
        </a:graphic>
      </p:graphicFrame>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67634"/>
                                        </p:tgtEl>
                                        <p:attrNameLst>
                                          <p:attrName>style.visibility</p:attrName>
                                        </p:attrNameLst>
                                      </p:cBhvr>
                                      <p:to>
                                        <p:strVal val="visible"/>
                                      </p:to>
                                    </p:set>
                                    <p:animEffect transition="in" filter="blinds(horizontal)">
                                      <p:cBhvr>
                                        <p:cTn id="7" dur="500"/>
                                        <p:tgtEl>
                                          <p:spTgt spid="676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9634" name="Rectangle 2">
            <a:extLst>
              <a:ext uri="{FF2B5EF4-FFF2-40B4-BE49-F238E27FC236}">
                <a16:creationId xmlns:a16="http://schemas.microsoft.com/office/drawing/2014/main" id="{0E2A7453-2099-4EF5-9B25-5BD44FDEE301}"/>
              </a:ext>
            </a:extLst>
          </p:cNvPr>
          <p:cNvSpPr>
            <a:spLocks noGrp="1" noChangeArrowheads="1"/>
          </p:cNvSpPr>
          <p:nvPr>
            <p:ph type="title"/>
          </p:nvPr>
        </p:nvSpPr>
        <p:spPr bwMode="auto">
          <a:xfrm>
            <a:off x="1774825" y="311150"/>
            <a:ext cx="8839200" cy="1739900"/>
          </a:xfrm>
          <a:solidFill>
            <a:srgbClr val="FFFFFF"/>
          </a:solidFill>
          <a:ln>
            <a:solidFill>
              <a:srgbClr val="000000"/>
            </a:solidFill>
            <a:miter lim="800000"/>
            <a:headEnd/>
            <a:tailEnd/>
          </a:ln>
        </p:spPr>
        <p:txBody>
          <a:bodyPr vert="horz" wrap="square" lIns="91440" tIns="45720" rIns="91440" bIns="45720" numCol="1" anchor="t" anchorCtr="0" compatLnSpc="1">
            <a:prstTxWarp prst="textNoShape">
              <a:avLst/>
            </a:prstTxWarp>
          </a:bodyPr>
          <a:lstStyle/>
          <a:p>
            <a:pPr algn="ctr"/>
            <a:br>
              <a:rPr lang="es-ES" altLang="en-US" sz="2800"/>
            </a:br>
            <a:r>
              <a:rPr lang="es-ES" altLang="en-US" sz="2800">
                <a:solidFill>
                  <a:schemeClr val="accent4">
                    <a:lumMod val="10000"/>
                  </a:schemeClr>
                </a:solidFill>
                <a:effectLst/>
                <a:latin typeface="+mn-lt"/>
              </a:rPr>
              <a:t>Convenios para Evitar la Doble Imposición</a:t>
            </a:r>
            <a:br>
              <a:rPr lang="es-ES" altLang="en-US" sz="2800">
                <a:solidFill>
                  <a:schemeClr val="accent4">
                    <a:lumMod val="10000"/>
                  </a:schemeClr>
                </a:solidFill>
                <a:effectLst/>
                <a:latin typeface="+mn-lt"/>
              </a:rPr>
            </a:br>
            <a:r>
              <a:rPr lang="es-ES" altLang="en-US" sz="2400">
                <a:solidFill>
                  <a:schemeClr val="accent4">
                    <a:lumMod val="10000"/>
                  </a:schemeClr>
                </a:solidFill>
                <a:effectLst/>
                <a:latin typeface="+mn-lt"/>
              </a:rPr>
              <a:t>Aplicación de las tasas máximas</a:t>
            </a:r>
            <a:r>
              <a:rPr lang="es-ES_tradnl" altLang="en-US" sz="2400">
                <a:solidFill>
                  <a:schemeClr val="accent4">
                    <a:lumMod val="10000"/>
                  </a:schemeClr>
                </a:solidFill>
                <a:effectLst/>
                <a:latin typeface="+mn-lt"/>
              </a:rPr>
              <a:t> (Il)</a:t>
            </a:r>
            <a:br>
              <a:rPr lang="es-ES_tradnl" altLang="en-US" sz="2400">
                <a:solidFill>
                  <a:schemeClr val="accent4">
                    <a:lumMod val="10000"/>
                  </a:schemeClr>
                </a:solidFill>
                <a:effectLst/>
                <a:latin typeface="+mn-lt"/>
              </a:rPr>
            </a:br>
            <a:r>
              <a:rPr lang="es-ES_tradnl" altLang="en-US" sz="2400">
                <a:solidFill>
                  <a:schemeClr val="accent4">
                    <a:lumMod val="10000"/>
                  </a:schemeClr>
                </a:solidFill>
                <a:effectLst/>
                <a:latin typeface="+mn-lt"/>
              </a:rPr>
              <a:t>Ejemplo teórico</a:t>
            </a:r>
            <a:endParaRPr lang="es-ES" altLang="en-US" sz="2400">
              <a:solidFill>
                <a:schemeClr val="accent4">
                  <a:lumMod val="10000"/>
                </a:schemeClr>
              </a:solidFill>
              <a:effectLst/>
              <a:latin typeface="+mn-lt"/>
            </a:endParaRPr>
          </a:p>
        </p:txBody>
      </p:sp>
      <p:graphicFrame>
        <p:nvGraphicFramePr>
          <p:cNvPr id="69673" name="Group 41">
            <a:extLst>
              <a:ext uri="{FF2B5EF4-FFF2-40B4-BE49-F238E27FC236}">
                <a16:creationId xmlns:a16="http://schemas.microsoft.com/office/drawing/2014/main" id="{BD2EFE7A-54C3-4281-ACE9-7103291DCA55}"/>
              </a:ext>
            </a:extLst>
          </p:cNvPr>
          <p:cNvGraphicFramePr>
            <a:graphicFrameLocks noGrp="1"/>
          </p:cNvGraphicFramePr>
          <p:nvPr>
            <p:ph type="tbl" idx="1"/>
            <p:extLst>
              <p:ext uri="{D42A27DB-BD31-4B8C-83A1-F6EECF244321}">
                <p14:modId xmlns:p14="http://schemas.microsoft.com/office/powerpoint/2010/main" val="1606048597"/>
              </p:ext>
            </p:extLst>
          </p:nvPr>
        </p:nvGraphicFramePr>
        <p:xfrm>
          <a:off x="1524000" y="2133600"/>
          <a:ext cx="9144000" cy="3340418"/>
        </p:xfrm>
        <a:graphic>
          <a:graphicData uri="http://schemas.openxmlformats.org/drawingml/2006/table">
            <a:tbl>
              <a:tblPr/>
              <a:tblGrid>
                <a:gridCol w="2339975">
                  <a:extLst>
                    <a:ext uri="{9D8B030D-6E8A-4147-A177-3AD203B41FA5}">
                      <a16:colId xmlns:a16="http://schemas.microsoft.com/office/drawing/2014/main" val="3381382671"/>
                    </a:ext>
                  </a:extLst>
                </a:gridCol>
                <a:gridCol w="857250">
                  <a:extLst>
                    <a:ext uri="{9D8B030D-6E8A-4147-A177-3AD203B41FA5}">
                      <a16:colId xmlns:a16="http://schemas.microsoft.com/office/drawing/2014/main" val="1323999039"/>
                    </a:ext>
                  </a:extLst>
                </a:gridCol>
                <a:gridCol w="2014538">
                  <a:extLst>
                    <a:ext uri="{9D8B030D-6E8A-4147-A177-3AD203B41FA5}">
                      <a16:colId xmlns:a16="http://schemas.microsoft.com/office/drawing/2014/main" val="32720619"/>
                    </a:ext>
                  </a:extLst>
                </a:gridCol>
                <a:gridCol w="2103437">
                  <a:extLst>
                    <a:ext uri="{9D8B030D-6E8A-4147-A177-3AD203B41FA5}">
                      <a16:colId xmlns:a16="http://schemas.microsoft.com/office/drawing/2014/main" val="1737916643"/>
                    </a:ext>
                  </a:extLst>
                </a:gridCol>
                <a:gridCol w="1828800">
                  <a:extLst>
                    <a:ext uri="{9D8B030D-6E8A-4147-A177-3AD203B41FA5}">
                      <a16:colId xmlns:a16="http://schemas.microsoft.com/office/drawing/2014/main" val="1916712575"/>
                    </a:ext>
                  </a:extLst>
                </a:gridCol>
              </a:tblGrid>
              <a:tr h="1800225">
                <a:tc>
                  <a:txBody>
                    <a:bodyPr/>
                    <a:lstStyle>
                      <a:lvl1pPr>
                        <a:spcBef>
                          <a:spcPct val="20000"/>
                        </a:spcBef>
                        <a:buClr>
                          <a:srgbClr val="FFCC00"/>
                        </a:buClr>
                        <a:defRPr kumimoji="1" sz="3200" b="1" i="1">
                          <a:solidFill>
                            <a:srgbClr val="FFFF00"/>
                          </a:solidFill>
                          <a:effectLst>
                            <a:outerShdw blurRad="38100" dist="38100" dir="2700000" algn="tl">
                              <a:srgbClr val="000000"/>
                            </a:outerShdw>
                          </a:effectLst>
                          <a:latin typeface="Arial" panose="020B0604020202020204" pitchFamily="34" charset="0"/>
                        </a:defRPr>
                      </a:lvl1pPr>
                      <a:lvl2pPr algn="l">
                        <a:spcBef>
                          <a:spcPct val="20000"/>
                        </a:spcBef>
                        <a:buClr>
                          <a:srgbClr val="CCCC00"/>
                        </a:buClr>
                        <a:defRPr kumimoji="1" sz="2000">
                          <a:solidFill>
                            <a:schemeClr val="tx1"/>
                          </a:solidFill>
                          <a:latin typeface="Arial" panose="020B0604020202020204" pitchFamily="34" charset="0"/>
                        </a:defRPr>
                      </a:lvl2pPr>
                      <a:lvl3pPr algn="l">
                        <a:spcBef>
                          <a:spcPct val="20000"/>
                        </a:spcBef>
                        <a:buClr>
                          <a:srgbClr val="99FF33"/>
                        </a:buClr>
                        <a:defRPr kumimoji="1">
                          <a:solidFill>
                            <a:schemeClr val="tx1"/>
                          </a:solidFill>
                          <a:latin typeface="Arial" panose="020B0604020202020204" pitchFamily="34" charset="0"/>
                        </a:defRPr>
                      </a:lvl3pPr>
                      <a:lvl4pPr algn="l">
                        <a:spcBef>
                          <a:spcPct val="20000"/>
                        </a:spcBef>
                        <a:buClr>
                          <a:srgbClr val="CCCC00"/>
                        </a:buClr>
                        <a:defRPr kumimoji="1" sz="1200">
                          <a:solidFill>
                            <a:schemeClr val="tx1"/>
                          </a:solidFill>
                          <a:latin typeface="Arial" panose="020B0604020202020204" pitchFamily="34" charset="0"/>
                        </a:defRPr>
                      </a:lvl4pPr>
                      <a:lvl5pPr algn="l">
                        <a:spcBef>
                          <a:spcPct val="20000"/>
                        </a:spcBef>
                        <a:buClr>
                          <a:srgbClr val="FFFF66"/>
                        </a:buClr>
                        <a:defRPr kumimoji="1" sz="900">
                          <a:solidFill>
                            <a:schemeClr val="tx1"/>
                          </a:solidFill>
                          <a:latin typeface="Arial" panose="020B0604020202020204" pitchFamily="34" charset="0"/>
                        </a:defRPr>
                      </a:lvl5pPr>
                      <a:lvl6pPr eaLnBrk="0" fontAlgn="base" hangingPunct="0">
                        <a:spcBef>
                          <a:spcPct val="20000"/>
                        </a:spcBef>
                        <a:spcAft>
                          <a:spcPct val="0"/>
                        </a:spcAft>
                        <a:buClr>
                          <a:srgbClr val="FFFF66"/>
                        </a:buClr>
                        <a:defRPr kumimoji="1" sz="900">
                          <a:solidFill>
                            <a:schemeClr val="tx1"/>
                          </a:solidFill>
                          <a:latin typeface="Arial" panose="020B0604020202020204" pitchFamily="34" charset="0"/>
                        </a:defRPr>
                      </a:lvl6pPr>
                      <a:lvl7pPr eaLnBrk="0" fontAlgn="base" hangingPunct="0">
                        <a:spcBef>
                          <a:spcPct val="20000"/>
                        </a:spcBef>
                        <a:spcAft>
                          <a:spcPct val="0"/>
                        </a:spcAft>
                        <a:buClr>
                          <a:srgbClr val="FFFF66"/>
                        </a:buClr>
                        <a:defRPr kumimoji="1" sz="900">
                          <a:solidFill>
                            <a:schemeClr val="tx1"/>
                          </a:solidFill>
                          <a:latin typeface="Arial" panose="020B0604020202020204" pitchFamily="34" charset="0"/>
                        </a:defRPr>
                      </a:lvl7pPr>
                      <a:lvl8pPr eaLnBrk="0" fontAlgn="base" hangingPunct="0">
                        <a:spcBef>
                          <a:spcPct val="20000"/>
                        </a:spcBef>
                        <a:spcAft>
                          <a:spcPct val="0"/>
                        </a:spcAft>
                        <a:buClr>
                          <a:srgbClr val="FFFF66"/>
                        </a:buClr>
                        <a:defRPr kumimoji="1" sz="900">
                          <a:solidFill>
                            <a:schemeClr val="tx1"/>
                          </a:solidFill>
                          <a:latin typeface="Arial" panose="020B0604020202020204" pitchFamily="34" charset="0"/>
                        </a:defRPr>
                      </a:lvl8pPr>
                      <a:lvl9pPr eaLnBrk="0" fontAlgn="base" hangingPunct="0">
                        <a:spcBef>
                          <a:spcPct val="20000"/>
                        </a:spcBef>
                        <a:spcAft>
                          <a:spcPct val="0"/>
                        </a:spcAft>
                        <a:buClr>
                          <a:srgbClr val="FFFF66"/>
                        </a:buClr>
                        <a:defRPr kumimoji="1" sz="900">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20000"/>
                        </a:spcBef>
                        <a:spcAft>
                          <a:spcPct val="0"/>
                        </a:spcAft>
                        <a:buClr>
                          <a:srgbClr val="FFCC00"/>
                        </a:buClr>
                        <a:buSzTx/>
                        <a:buFontTx/>
                        <a:buNone/>
                        <a:tabLst/>
                      </a:pPr>
                      <a:r>
                        <a:rPr kumimoji="1" lang="es-ES" altLang="en-US" sz="2400" b="0" i="0" u="none" strike="noStrike" cap="none" normalizeH="0" baseline="0">
                          <a:ln>
                            <a:noFill/>
                          </a:ln>
                          <a:solidFill>
                            <a:schemeClr val="tx1"/>
                          </a:solidFill>
                          <a:effectLst/>
                          <a:latin typeface="+mn-lt"/>
                        </a:rPr>
                        <a:t>Concepto del pago </a:t>
                      </a:r>
                    </a:p>
                    <a:p>
                      <a:pPr marL="0" marR="0" lvl="0" indent="0" algn="ctr" defTabSz="914400" rtl="0" eaLnBrk="0" fontAlgn="base" latinLnBrk="0" hangingPunct="0">
                        <a:lnSpc>
                          <a:spcPct val="100000"/>
                        </a:lnSpc>
                        <a:spcBef>
                          <a:spcPct val="20000"/>
                        </a:spcBef>
                        <a:spcAft>
                          <a:spcPct val="0"/>
                        </a:spcAft>
                        <a:buClr>
                          <a:srgbClr val="FFCC00"/>
                        </a:buClr>
                        <a:buSzTx/>
                        <a:buFontTx/>
                        <a:buNone/>
                        <a:tabLst/>
                      </a:pPr>
                      <a:r>
                        <a:rPr kumimoji="1" lang="es-ES" altLang="en-US" sz="2400" b="0" i="0" u="none" strike="noStrike" cap="none" normalizeH="0" baseline="0">
                          <a:ln>
                            <a:noFill/>
                          </a:ln>
                          <a:solidFill>
                            <a:schemeClr val="tx1"/>
                          </a:solidFill>
                          <a:effectLst/>
                          <a:latin typeface="+mn-lt"/>
                        </a:rPr>
                        <a:t>(Estado fuente)</a:t>
                      </a:r>
                    </a:p>
                  </a:txBody>
                  <a:tcPr anchor="ctr" horzOverflow="overflow">
                    <a:lnL cap="flat">
                      <a:noFill/>
                    </a:lnL>
                    <a:lnR w="12700" cap="flat" cmpd="sng" algn="ctr">
                      <a:solidFill>
                        <a:schemeClr val="tx1"/>
                      </a:solidFill>
                      <a:prstDash val="solid"/>
                      <a:miter lim="800000"/>
                      <a:headEnd type="none" w="sm" len="sm"/>
                      <a:tailEnd type="none" w="sm" len="sm"/>
                    </a:lnR>
                    <a:lnT cap="flat">
                      <a:noFill/>
                    </a:lnT>
                    <a:lnB w="12700" cap="flat" cmpd="sng" algn="ctr">
                      <a:solidFill>
                        <a:schemeClr val="tx1"/>
                      </a:solidFill>
                      <a:prstDash val="solid"/>
                      <a:miter lim="800000"/>
                      <a:headEnd type="none" w="sm" len="sm"/>
                      <a:tailEnd type="none" w="sm" len="sm"/>
                    </a:lnB>
                    <a:lnTlToBr>
                      <a:noFill/>
                    </a:lnTlToBr>
                    <a:lnBlToTr>
                      <a:noFill/>
                    </a:lnBlToTr>
                    <a:noFill/>
                  </a:tcPr>
                </a:tc>
                <a:tc>
                  <a:txBody>
                    <a:bodyPr/>
                    <a:lstStyle>
                      <a:lvl1pPr>
                        <a:spcBef>
                          <a:spcPct val="20000"/>
                        </a:spcBef>
                        <a:buClr>
                          <a:srgbClr val="FFCC00"/>
                        </a:buClr>
                        <a:defRPr kumimoji="1" sz="3200" b="1" i="1">
                          <a:solidFill>
                            <a:srgbClr val="FFFF00"/>
                          </a:solidFill>
                          <a:effectLst>
                            <a:outerShdw blurRad="38100" dist="38100" dir="2700000" algn="tl">
                              <a:srgbClr val="000000"/>
                            </a:outerShdw>
                          </a:effectLst>
                          <a:latin typeface="Arial" panose="020B0604020202020204" pitchFamily="34" charset="0"/>
                        </a:defRPr>
                      </a:lvl1pPr>
                      <a:lvl2pPr algn="l">
                        <a:spcBef>
                          <a:spcPct val="20000"/>
                        </a:spcBef>
                        <a:buClr>
                          <a:srgbClr val="CCCC00"/>
                        </a:buClr>
                        <a:defRPr kumimoji="1" sz="2000">
                          <a:solidFill>
                            <a:schemeClr val="tx1"/>
                          </a:solidFill>
                          <a:latin typeface="Arial" panose="020B0604020202020204" pitchFamily="34" charset="0"/>
                        </a:defRPr>
                      </a:lvl2pPr>
                      <a:lvl3pPr algn="l">
                        <a:spcBef>
                          <a:spcPct val="20000"/>
                        </a:spcBef>
                        <a:buClr>
                          <a:srgbClr val="99FF33"/>
                        </a:buClr>
                        <a:defRPr kumimoji="1">
                          <a:solidFill>
                            <a:schemeClr val="tx1"/>
                          </a:solidFill>
                          <a:latin typeface="Arial" panose="020B0604020202020204" pitchFamily="34" charset="0"/>
                        </a:defRPr>
                      </a:lvl3pPr>
                      <a:lvl4pPr algn="l">
                        <a:spcBef>
                          <a:spcPct val="20000"/>
                        </a:spcBef>
                        <a:buClr>
                          <a:srgbClr val="CCCC00"/>
                        </a:buClr>
                        <a:defRPr kumimoji="1" sz="1200">
                          <a:solidFill>
                            <a:schemeClr val="tx1"/>
                          </a:solidFill>
                          <a:latin typeface="Arial" panose="020B0604020202020204" pitchFamily="34" charset="0"/>
                        </a:defRPr>
                      </a:lvl4pPr>
                      <a:lvl5pPr algn="l">
                        <a:spcBef>
                          <a:spcPct val="20000"/>
                        </a:spcBef>
                        <a:buClr>
                          <a:srgbClr val="FFFF66"/>
                        </a:buClr>
                        <a:defRPr kumimoji="1" sz="900">
                          <a:solidFill>
                            <a:schemeClr val="tx1"/>
                          </a:solidFill>
                          <a:latin typeface="Arial" panose="020B0604020202020204" pitchFamily="34" charset="0"/>
                        </a:defRPr>
                      </a:lvl5pPr>
                      <a:lvl6pPr eaLnBrk="0" fontAlgn="base" hangingPunct="0">
                        <a:spcBef>
                          <a:spcPct val="20000"/>
                        </a:spcBef>
                        <a:spcAft>
                          <a:spcPct val="0"/>
                        </a:spcAft>
                        <a:buClr>
                          <a:srgbClr val="FFFF66"/>
                        </a:buClr>
                        <a:defRPr kumimoji="1" sz="900">
                          <a:solidFill>
                            <a:schemeClr val="tx1"/>
                          </a:solidFill>
                          <a:latin typeface="Arial" panose="020B0604020202020204" pitchFamily="34" charset="0"/>
                        </a:defRPr>
                      </a:lvl6pPr>
                      <a:lvl7pPr eaLnBrk="0" fontAlgn="base" hangingPunct="0">
                        <a:spcBef>
                          <a:spcPct val="20000"/>
                        </a:spcBef>
                        <a:spcAft>
                          <a:spcPct val="0"/>
                        </a:spcAft>
                        <a:buClr>
                          <a:srgbClr val="FFFF66"/>
                        </a:buClr>
                        <a:defRPr kumimoji="1" sz="900">
                          <a:solidFill>
                            <a:schemeClr val="tx1"/>
                          </a:solidFill>
                          <a:latin typeface="Arial" panose="020B0604020202020204" pitchFamily="34" charset="0"/>
                        </a:defRPr>
                      </a:lvl7pPr>
                      <a:lvl8pPr eaLnBrk="0" fontAlgn="base" hangingPunct="0">
                        <a:spcBef>
                          <a:spcPct val="20000"/>
                        </a:spcBef>
                        <a:spcAft>
                          <a:spcPct val="0"/>
                        </a:spcAft>
                        <a:buClr>
                          <a:srgbClr val="FFFF66"/>
                        </a:buClr>
                        <a:defRPr kumimoji="1" sz="900">
                          <a:solidFill>
                            <a:schemeClr val="tx1"/>
                          </a:solidFill>
                          <a:latin typeface="Arial" panose="020B0604020202020204" pitchFamily="34" charset="0"/>
                        </a:defRPr>
                      </a:lvl8pPr>
                      <a:lvl9pPr eaLnBrk="0" fontAlgn="base" hangingPunct="0">
                        <a:spcBef>
                          <a:spcPct val="20000"/>
                        </a:spcBef>
                        <a:spcAft>
                          <a:spcPct val="0"/>
                        </a:spcAft>
                        <a:buClr>
                          <a:srgbClr val="FFFF66"/>
                        </a:buClr>
                        <a:defRPr kumimoji="1" sz="900">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20000"/>
                        </a:spcBef>
                        <a:spcAft>
                          <a:spcPct val="0"/>
                        </a:spcAft>
                        <a:buClr>
                          <a:srgbClr val="FFCC00"/>
                        </a:buClr>
                        <a:buSzTx/>
                        <a:buFontTx/>
                        <a:buNone/>
                        <a:tabLst/>
                      </a:pPr>
                      <a:r>
                        <a:rPr kumimoji="1" lang="es-ES" altLang="en-US" sz="2400" b="0" i="0" u="none" strike="noStrike" cap="none" normalizeH="0" baseline="0">
                          <a:ln>
                            <a:noFill/>
                          </a:ln>
                          <a:solidFill>
                            <a:schemeClr val="tx1"/>
                          </a:solidFill>
                          <a:effectLst/>
                          <a:latin typeface="+mn-lt"/>
                        </a:rPr>
                        <a:t>CDI</a:t>
                      </a:r>
                    </a:p>
                  </a:txBody>
                  <a:tcPr anchor="ctr" horzOverflow="overflow">
                    <a:lnL w="12700" cap="flat" cmpd="sng" algn="ctr">
                      <a:solidFill>
                        <a:schemeClr val="tx1"/>
                      </a:solidFill>
                      <a:prstDash val="solid"/>
                      <a:miter lim="800000"/>
                      <a:headEnd type="none" w="sm" len="sm"/>
                      <a:tailEnd type="none" w="sm" len="sm"/>
                    </a:lnL>
                    <a:lnR w="12700" cap="flat" cmpd="sng" algn="ctr">
                      <a:solidFill>
                        <a:schemeClr val="tx1"/>
                      </a:solidFill>
                      <a:prstDash val="solid"/>
                      <a:miter lim="800000"/>
                      <a:headEnd type="none" w="sm" len="sm"/>
                      <a:tailEnd type="none" w="sm" len="sm"/>
                    </a:lnR>
                    <a:lnT cap="flat">
                      <a:noFill/>
                    </a:lnT>
                    <a:lnB w="12700" cap="flat" cmpd="sng" algn="ctr">
                      <a:solidFill>
                        <a:schemeClr val="tx1"/>
                      </a:solidFill>
                      <a:prstDash val="solid"/>
                      <a:miter lim="800000"/>
                      <a:headEnd type="none" w="sm" len="sm"/>
                      <a:tailEnd type="none" w="sm" len="sm"/>
                    </a:lnB>
                    <a:lnTlToBr>
                      <a:noFill/>
                    </a:lnTlToBr>
                    <a:lnBlToTr>
                      <a:noFill/>
                    </a:lnBlToTr>
                    <a:noFill/>
                  </a:tcPr>
                </a:tc>
                <a:tc>
                  <a:txBody>
                    <a:bodyPr/>
                    <a:lstStyle>
                      <a:lvl1pPr>
                        <a:spcBef>
                          <a:spcPct val="20000"/>
                        </a:spcBef>
                        <a:buClr>
                          <a:srgbClr val="FFCC00"/>
                        </a:buClr>
                        <a:defRPr kumimoji="1" sz="3200" b="1" i="1">
                          <a:solidFill>
                            <a:srgbClr val="FFFF00"/>
                          </a:solidFill>
                          <a:effectLst>
                            <a:outerShdw blurRad="38100" dist="38100" dir="2700000" algn="tl">
                              <a:srgbClr val="000000"/>
                            </a:outerShdw>
                          </a:effectLst>
                          <a:latin typeface="Arial" panose="020B0604020202020204" pitchFamily="34" charset="0"/>
                        </a:defRPr>
                      </a:lvl1pPr>
                      <a:lvl2pPr algn="l">
                        <a:spcBef>
                          <a:spcPct val="20000"/>
                        </a:spcBef>
                        <a:buClr>
                          <a:srgbClr val="CCCC00"/>
                        </a:buClr>
                        <a:defRPr kumimoji="1" sz="2000">
                          <a:solidFill>
                            <a:schemeClr val="tx1"/>
                          </a:solidFill>
                          <a:latin typeface="Arial" panose="020B0604020202020204" pitchFamily="34" charset="0"/>
                        </a:defRPr>
                      </a:lvl2pPr>
                      <a:lvl3pPr algn="l">
                        <a:spcBef>
                          <a:spcPct val="20000"/>
                        </a:spcBef>
                        <a:buClr>
                          <a:srgbClr val="99FF33"/>
                        </a:buClr>
                        <a:defRPr kumimoji="1">
                          <a:solidFill>
                            <a:schemeClr val="tx1"/>
                          </a:solidFill>
                          <a:latin typeface="Arial" panose="020B0604020202020204" pitchFamily="34" charset="0"/>
                        </a:defRPr>
                      </a:lvl3pPr>
                      <a:lvl4pPr algn="l">
                        <a:spcBef>
                          <a:spcPct val="20000"/>
                        </a:spcBef>
                        <a:buClr>
                          <a:srgbClr val="CCCC00"/>
                        </a:buClr>
                        <a:defRPr kumimoji="1" sz="1200">
                          <a:solidFill>
                            <a:schemeClr val="tx1"/>
                          </a:solidFill>
                          <a:latin typeface="Arial" panose="020B0604020202020204" pitchFamily="34" charset="0"/>
                        </a:defRPr>
                      </a:lvl4pPr>
                      <a:lvl5pPr algn="l">
                        <a:spcBef>
                          <a:spcPct val="20000"/>
                        </a:spcBef>
                        <a:buClr>
                          <a:srgbClr val="FFFF66"/>
                        </a:buClr>
                        <a:defRPr kumimoji="1" sz="900">
                          <a:solidFill>
                            <a:schemeClr val="tx1"/>
                          </a:solidFill>
                          <a:latin typeface="Arial" panose="020B0604020202020204" pitchFamily="34" charset="0"/>
                        </a:defRPr>
                      </a:lvl5pPr>
                      <a:lvl6pPr eaLnBrk="0" fontAlgn="base" hangingPunct="0">
                        <a:spcBef>
                          <a:spcPct val="20000"/>
                        </a:spcBef>
                        <a:spcAft>
                          <a:spcPct val="0"/>
                        </a:spcAft>
                        <a:buClr>
                          <a:srgbClr val="FFFF66"/>
                        </a:buClr>
                        <a:defRPr kumimoji="1" sz="900">
                          <a:solidFill>
                            <a:schemeClr val="tx1"/>
                          </a:solidFill>
                          <a:latin typeface="Arial" panose="020B0604020202020204" pitchFamily="34" charset="0"/>
                        </a:defRPr>
                      </a:lvl6pPr>
                      <a:lvl7pPr eaLnBrk="0" fontAlgn="base" hangingPunct="0">
                        <a:spcBef>
                          <a:spcPct val="20000"/>
                        </a:spcBef>
                        <a:spcAft>
                          <a:spcPct val="0"/>
                        </a:spcAft>
                        <a:buClr>
                          <a:srgbClr val="FFFF66"/>
                        </a:buClr>
                        <a:defRPr kumimoji="1" sz="900">
                          <a:solidFill>
                            <a:schemeClr val="tx1"/>
                          </a:solidFill>
                          <a:latin typeface="Arial" panose="020B0604020202020204" pitchFamily="34" charset="0"/>
                        </a:defRPr>
                      </a:lvl7pPr>
                      <a:lvl8pPr eaLnBrk="0" fontAlgn="base" hangingPunct="0">
                        <a:spcBef>
                          <a:spcPct val="20000"/>
                        </a:spcBef>
                        <a:spcAft>
                          <a:spcPct val="0"/>
                        </a:spcAft>
                        <a:buClr>
                          <a:srgbClr val="FFFF66"/>
                        </a:buClr>
                        <a:defRPr kumimoji="1" sz="900">
                          <a:solidFill>
                            <a:schemeClr val="tx1"/>
                          </a:solidFill>
                          <a:latin typeface="Arial" panose="020B0604020202020204" pitchFamily="34" charset="0"/>
                        </a:defRPr>
                      </a:lvl8pPr>
                      <a:lvl9pPr eaLnBrk="0" fontAlgn="base" hangingPunct="0">
                        <a:spcBef>
                          <a:spcPct val="20000"/>
                        </a:spcBef>
                        <a:spcAft>
                          <a:spcPct val="0"/>
                        </a:spcAft>
                        <a:buClr>
                          <a:srgbClr val="FFFF66"/>
                        </a:buClr>
                        <a:defRPr kumimoji="1" sz="900">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20000"/>
                        </a:spcBef>
                        <a:spcAft>
                          <a:spcPct val="0"/>
                        </a:spcAft>
                        <a:buClr>
                          <a:srgbClr val="FFCC00"/>
                        </a:buClr>
                        <a:buSzTx/>
                        <a:buFontTx/>
                        <a:buNone/>
                        <a:tabLst/>
                      </a:pPr>
                      <a:r>
                        <a:rPr kumimoji="1" lang="es-ES" altLang="en-US" sz="2400" b="0" i="0" u="none" strike="noStrike" cap="none" normalizeH="0" baseline="0">
                          <a:ln>
                            <a:noFill/>
                          </a:ln>
                          <a:solidFill>
                            <a:schemeClr val="tx1"/>
                          </a:solidFill>
                          <a:effectLst/>
                          <a:latin typeface="+mn-lt"/>
                        </a:rPr>
                        <a:t>Tratamiento (CDI)</a:t>
                      </a:r>
                    </a:p>
                    <a:p>
                      <a:pPr marL="0" marR="0" lvl="0" indent="0" algn="ctr" defTabSz="914400" rtl="0" eaLnBrk="0" fontAlgn="base" latinLnBrk="0" hangingPunct="0">
                        <a:lnSpc>
                          <a:spcPct val="100000"/>
                        </a:lnSpc>
                        <a:spcBef>
                          <a:spcPct val="20000"/>
                        </a:spcBef>
                        <a:spcAft>
                          <a:spcPct val="0"/>
                        </a:spcAft>
                        <a:buClr>
                          <a:srgbClr val="FFCC00"/>
                        </a:buClr>
                        <a:buSzTx/>
                        <a:buFontTx/>
                        <a:buNone/>
                        <a:tabLst/>
                      </a:pPr>
                      <a:r>
                        <a:rPr kumimoji="1" lang="es-ES" altLang="en-US" sz="2400" b="0" i="0" u="none" strike="noStrike" cap="none" normalizeH="0" baseline="0">
                          <a:ln>
                            <a:noFill/>
                          </a:ln>
                          <a:solidFill>
                            <a:schemeClr val="tx1"/>
                          </a:solidFill>
                          <a:effectLst/>
                          <a:latin typeface="+mn-lt"/>
                        </a:rPr>
                        <a:t>Tasa máxima</a:t>
                      </a:r>
                    </a:p>
                  </a:txBody>
                  <a:tcPr anchor="ctr" horzOverflow="overflow">
                    <a:lnL w="12700" cap="flat" cmpd="sng" algn="ctr">
                      <a:solidFill>
                        <a:schemeClr val="tx1"/>
                      </a:solidFill>
                      <a:prstDash val="solid"/>
                      <a:miter lim="800000"/>
                      <a:headEnd type="none" w="sm" len="sm"/>
                      <a:tailEnd type="none" w="sm" len="sm"/>
                    </a:lnL>
                    <a:lnR w="12700" cap="flat" cmpd="sng" algn="ctr">
                      <a:solidFill>
                        <a:schemeClr val="tx1"/>
                      </a:solidFill>
                      <a:prstDash val="solid"/>
                      <a:miter lim="800000"/>
                      <a:headEnd type="none" w="sm" len="sm"/>
                      <a:tailEnd type="none" w="sm" len="sm"/>
                    </a:lnR>
                    <a:lnT cap="flat">
                      <a:noFill/>
                    </a:lnT>
                    <a:lnB w="12700" cap="flat" cmpd="sng" algn="ctr">
                      <a:solidFill>
                        <a:schemeClr val="tx1"/>
                      </a:solidFill>
                      <a:prstDash val="solid"/>
                      <a:miter lim="800000"/>
                      <a:headEnd type="none" w="sm" len="sm"/>
                      <a:tailEnd type="none" w="sm" len="sm"/>
                    </a:lnB>
                    <a:lnTlToBr>
                      <a:noFill/>
                    </a:lnTlToBr>
                    <a:lnBlToTr>
                      <a:noFill/>
                    </a:lnBlToTr>
                    <a:noFill/>
                  </a:tcPr>
                </a:tc>
                <a:tc>
                  <a:txBody>
                    <a:bodyPr/>
                    <a:lstStyle>
                      <a:lvl1pPr>
                        <a:spcBef>
                          <a:spcPct val="20000"/>
                        </a:spcBef>
                        <a:buClr>
                          <a:srgbClr val="FFCC00"/>
                        </a:buClr>
                        <a:defRPr kumimoji="1" sz="3200" b="1" i="1">
                          <a:solidFill>
                            <a:srgbClr val="FFFF00"/>
                          </a:solidFill>
                          <a:effectLst>
                            <a:outerShdw blurRad="38100" dist="38100" dir="2700000" algn="tl">
                              <a:srgbClr val="000000"/>
                            </a:outerShdw>
                          </a:effectLst>
                          <a:latin typeface="Arial" panose="020B0604020202020204" pitchFamily="34" charset="0"/>
                        </a:defRPr>
                      </a:lvl1pPr>
                      <a:lvl2pPr algn="l">
                        <a:spcBef>
                          <a:spcPct val="20000"/>
                        </a:spcBef>
                        <a:buClr>
                          <a:srgbClr val="CCCC00"/>
                        </a:buClr>
                        <a:defRPr kumimoji="1" sz="2000">
                          <a:solidFill>
                            <a:schemeClr val="tx1"/>
                          </a:solidFill>
                          <a:latin typeface="Arial" panose="020B0604020202020204" pitchFamily="34" charset="0"/>
                        </a:defRPr>
                      </a:lvl2pPr>
                      <a:lvl3pPr algn="l">
                        <a:spcBef>
                          <a:spcPct val="20000"/>
                        </a:spcBef>
                        <a:buClr>
                          <a:srgbClr val="99FF33"/>
                        </a:buClr>
                        <a:defRPr kumimoji="1">
                          <a:solidFill>
                            <a:schemeClr val="tx1"/>
                          </a:solidFill>
                          <a:latin typeface="Arial" panose="020B0604020202020204" pitchFamily="34" charset="0"/>
                        </a:defRPr>
                      </a:lvl3pPr>
                      <a:lvl4pPr algn="l">
                        <a:spcBef>
                          <a:spcPct val="20000"/>
                        </a:spcBef>
                        <a:buClr>
                          <a:srgbClr val="CCCC00"/>
                        </a:buClr>
                        <a:defRPr kumimoji="1" sz="1200">
                          <a:solidFill>
                            <a:schemeClr val="tx1"/>
                          </a:solidFill>
                          <a:latin typeface="Arial" panose="020B0604020202020204" pitchFamily="34" charset="0"/>
                        </a:defRPr>
                      </a:lvl4pPr>
                      <a:lvl5pPr algn="l">
                        <a:spcBef>
                          <a:spcPct val="20000"/>
                        </a:spcBef>
                        <a:buClr>
                          <a:srgbClr val="FFFF66"/>
                        </a:buClr>
                        <a:defRPr kumimoji="1" sz="900">
                          <a:solidFill>
                            <a:schemeClr val="tx1"/>
                          </a:solidFill>
                          <a:latin typeface="Arial" panose="020B0604020202020204" pitchFamily="34" charset="0"/>
                        </a:defRPr>
                      </a:lvl5pPr>
                      <a:lvl6pPr eaLnBrk="0" fontAlgn="base" hangingPunct="0">
                        <a:spcBef>
                          <a:spcPct val="20000"/>
                        </a:spcBef>
                        <a:spcAft>
                          <a:spcPct val="0"/>
                        </a:spcAft>
                        <a:buClr>
                          <a:srgbClr val="FFFF66"/>
                        </a:buClr>
                        <a:defRPr kumimoji="1" sz="900">
                          <a:solidFill>
                            <a:schemeClr val="tx1"/>
                          </a:solidFill>
                          <a:latin typeface="Arial" panose="020B0604020202020204" pitchFamily="34" charset="0"/>
                        </a:defRPr>
                      </a:lvl6pPr>
                      <a:lvl7pPr eaLnBrk="0" fontAlgn="base" hangingPunct="0">
                        <a:spcBef>
                          <a:spcPct val="20000"/>
                        </a:spcBef>
                        <a:spcAft>
                          <a:spcPct val="0"/>
                        </a:spcAft>
                        <a:buClr>
                          <a:srgbClr val="FFFF66"/>
                        </a:buClr>
                        <a:defRPr kumimoji="1" sz="900">
                          <a:solidFill>
                            <a:schemeClr val="tx1"/>
                          </a:solidFill>
                          <a:latin typeface="Arial" panose="020B0604020202020204" pitchFamily="34" charset="0"/>
                        </a:defRPr>
                      </a:lvl7pPr>
                      <a:lvl8pPr eaLnBrk="0" fontAlgn="base" hangingPunct="0">
                        <a:spcBef>
                          <a:spcPct val="20000"/>
                        </a:spcBef>
                        <a:spcAft>
                          <a:spcPct val="0"/>
                        </a:spcAft>
                        <a:buClr>
                          <a:srgbClr val="FFFF66"/>
                        </a:buClr>
                        <a:defRPr kumimoji="1" sz="900">
                          <a:solidFill>
                            <a:schemeClr val="tx1"/>
                          </a:solidFill>
                          <a:latin typeface="Arial" panose="020B0604020202020204" pitchFamily="34" charset="0"/>
                        </a:defRPr>
                      </a:lvl8pPr>
                      <a:lvl9pPr eaLnBrk="0" fontAlgn="base" hangingPunct="0">
                        <a:spcBef>
                          <a:spcPct val="20000"/>
                        </a:spcBef>
                        <a:spcAft>
                          <a:spcPct val="0"/>
                        </a:spcAft>
                        <a:buClr>
                          <a:srgbClr val="FFFF66"/>
                        </a:buClr>
                        <a:defRPr kumimoji="1" sz="900">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20000"/>
                        </a:spcBef>
                        <a:spcAft>
                          <a:spcPct val="0"/>
                        </a:spcAft>
                        <a:buClr>
                          <a:srgbClr val="FFCC00"/>
                        </a:buClr>
                        <a:buSzTx/>
                        <a:buFontTx/>
                        <a:buNone/>
                        <a:tabLst/>
                      </a:pPr>
                      <a:r>
                        <a:rPr kumimoji="1" lang="es-ES" altLang="en-US" sz="2400" b="0" i="0" u="none" strike="noStrike" cap="none" normalizeH="0" baseline="0">
                          <a:ln>
                            <a:noFill/>
                          </a:ln>
                          <a:solidFill>
                            <a:schemeClr val="tx1"/>
                          </a:solidFill>
                          <a:effectLst/>
                          <a:latin typeface="+mn-lt"/>
                        </a:rPr>
                        <a:t>Tratamiento (régimen general)</a:t>
                      </a:r>
                    </a:p>
                    <a:p>
                      <a:pPr marL="0" marR="0" lvl="0" indent="0" algn="ctr" defTabSz="914400" rtl="0" eaLnBrk="0" fontAlgn="base" latinLnBrk="0" hangingPunct="0">
                        <a:lnSpc>
                          <a:spcPct val="100000"/>
                        </a:lnSpc>
                        <a:spcBef>
                          <a:spcPct val="20000"/>
                        </a:spcBef>
                        <a:spcAft>
                          <a:spcPct val="0"/>
                        </a:spcAft>
                        <a:buClr>
                          <a:srgbClr val="FFCC00"/>
                        </a:buClr>
                        <a:buSzTx/>
                        <a:buFontTx/>
                        <a:buNone/>
                        <a:tabLst/>
                      </a:pPr>
                      <a:endParaRPr kumimoji="1" lang="es-ES" altLang="en-US" sz="2400" b="0" i="0" u="none" strike="noStrike" cap="none" normalizeH="0" baseline="0">
                        <a:ln>
                          <a:noFill/>
                        </a:ln>
                        <a:solidFill>
                          <a:schemeClr val="tx1"/>
                        </a:solidFill>
                        <a:effectLst/>
                        <a:latin typeface="+mn-lt"/>
                      </a:endParaRPr>
                    </a:p>
                  </a:txBody>
                  <a:tcPr anchor="ctr" horzOverflow="overflow">
                    <a:lnL w="12700" cap="flat" cmpd="sng" algn="ctr">
                      <a:solidFill>
                        <a:schemeClr val="tx1"/>
                      </a:solidFill>
                      <a:prstDash val="solid"/>
                      <a:miter lim="800000"/>
                      <a:headEnd type="none" w="sm" len="sm"/>
                      <a:tailEnd type="none" w="sm" len="sm"/>
                    </a:lnL>
                    <a:lnR w="12700" cap="flat" cmpd="sng" algn="ctr">
                      <a:solidFill>
                        <a:schemeClr val="tx1"/>
                      </a:solidFill>
                      <a:prstDash val="solid"/>
                      <a:miter lim="800000"/>
                      <a:headEnd type="none" w="sm" len="sm"/>
                      <a:tailEnd type="none" w="sm" len="sm"/>
                    </a:lnR>
                    <a:lnT cap="flat">
                      <a:noFill/>
                    </a:lnT>
                    <a:lnB w="12700" cap="flat" cmpd="sng" algn="ctr">
                      <a:solidFill>
                        <a:schemeClr val="tx1"/>
                      </a:solidFill>
                      <a:prstDash val="solid"/>
                      <a:miter lim="800000"/>
                      <a:headEnd type="none" w="sm" len="sm"/>
                      <a:tailEnd type="none" w="sm" len="sm"/>
                    </a:lnB>
                    <a:lnTlToBr>
                      <a:noFill/>
                    </a:lnTlToBr>
                    <a:lnBlToTr>
                      <a:noFill/>
                    </a:lnBlToTr>
                    <a:noFill/>
                  </a:tcPr>
                </a:tc>
                <a:tc>
                  <a:txBody>
                    <a:bodyPr/>
                    <a:lstStyle>
                      <a:lvl1pPr>
                        <a:spcBef>
                          <a:spcPct val="20000"/>
                        </a:spcBef>
                        <a:buClr>
                          <a:srgbClr val="FFCC00"/>
                        </a:buClr>
                        <a:defRPr kumimoji="1" sz="3200" b="1" i="1">
                          <a:solidFill>
                            <a:srgbClr val="FFFF00"/>
                          </a:solidFill>
                          <a:effectLst>
                            <a:outerShdw blurRad="38100" dist="38100" dir="2700000" algn="tl">
                              <a:srgbClr val="000000"/>
                            </a:outerShdw>
                          </a:effectLst>
                          <a:latin typeface="Arial" panose="020B0604020202020204" pitchFamily="34" charset="0"/>
                        </a:defRPr>
                      </a:lvl1pPr>
                      <a:lvl2pPr algn="l">
                        <a:spcBef>
                          <a:spcPct val="20000"/>
                        </a:spcBef>
                        <a:buClr>
                          <a:srgbClr val="CCCC00"/>
                        </a:buClr>
                        <a:defRPr kumimoji="1" sz="2000">
                          <a:solidFill>
                            <a:schemeClr val="tx1"/>
                          </a:solidFill>
                          <a:latin typeface="Arial" panose="020B0604020202020204" pitchFamily="34" charset="0"/>
                        </a:defRPr>
                      </a:lvl2pPr>
                      <a:lvl3pPr algn="l">
                        <a:spcBef>
                          <a:spcPct val="20000"/>
                        </a:spcBef>
                        <a:buClr>
                          <a:srgbClr val="99FF33"/>
                        </a:buClr>
                        <a:defRPr kumimoji="1">
                          <a:solidFill>
                            <a:schemeClr val="tx1"/>
                          </a:solidFill>
                          <a:latin typeface="Arial" panose="020B0604020202020204" pitchFamily="34" charset="0"/>
                        </a:defRPr>
                      </a:lvl3pPr>
                      <a:lvl4pPr algn="l">
                        <a:spcBef>
                          <a:spcPct val="20000"/>
                        </a:spcBef>
                        <a:buClr>
                          <a:srgbClr val="CCCC00"/>
                        </a:buClr>
                        <a:defRPr kumimoji="1" sz="1200">
                          <a:solidFill>
                            <a:schemeClr val="tx1"/>
                          </a:solidFill>
                          <a:latin typeface="Arial" panose="020B0604020202020204" pitchFamily="34" charset="0"/>
                        </a:defRPr>
                      </a:lvl4pPr>
                      <a:lvl5pPr algn="l">
                        <a:spcBef>
                          <a:spcPct val="20000"/>
                        </a:spcBef>
                        <a:buClr>
                          <a:srgbClr val="FFFF66"/>
                        </a:buClr>
                        <a:defRPr kumimoji="1" sz="900">
                          <a:solidFill>
                            <a:schemeClr val="tx1"/>
                          </a:solidFill>
                          <a:latin typeface="Arial" panose="020B0604020202020204" pitchFamily="34" charset="0"/>
                        </a:defRPr>
                      </a:lvl5pPr>
                      <a:lvl6pPr eaLnBrk="0" fontAlgn="base" hangingPunct="0">
                        <a:spcBef>
                          <a:spcPct val="20000"/>
                        </a:spcBef>
                        <a:spcAft>
                          <a:spcPct val="0"/>
                        </a:spcAft>
                        <a:buClr>
                          <a:srgbClr val="FFFF66"/>
                        </a:buClr>
                        <a:defRPr kumimoji="1" sz="900">
                          <a:solidFill>
                            <a:schemeClr val="tx1"/>
                          </a:solidFill>
                          <a:latin typeface="Arial" panose="020B0604020202020204" pitchFamily="34" charset="0"/>
                        </a:defRPr>
                      </a:lvl6pPr>
                      <a:lvl7pPr eaLnBrk="0" fontAlgn="base" hangingPunct="0">
                        <a:spcBef>
                          <a:spcPct val="20000"/>
                        </a:spcBef>
                        <a:spcAft>
                          <a:spcPct val="0"/>
                        </a:spcAft>
                        <a:buClr>
                          <a:srgbClr val="FFFF66"/>
                        </a:buClr>
                        <a:defRPr kumimoji="1" sz="900">
                          <a:solidFill>
                            <a:schemeClr val="tx1"/>
                          </a:solidFill>
                          <a:latin typeface="Arial" panose="020B0604020202020204" pitchFamily="34" charset="0"/>
                        </a:defRPr>
                      </a:lvl7pPr>
                      <a:lvl8pPr eaLnBrk="0" fontAlgn="base" hangingPunct="0">
                        <a:spcBef>
                          <a:spcPct val="20000"/>
                        </a:spcBef>
                        <a:spcAft>
                          <a:spcPct val="0"/>
                        </a:spcAft>
                        <a:buClr>
                          <a:srgbClr val="FFFF66"/>
                        </a:buClr>
                        <a:defRPr kumimoji="1" sz="900">
                          <a:solidFill>
                            <a:schemeClr val="tx1"/>
                          </a:solidFill>
                          <a:latin typeface="Arial" panose="020B0604020202020204" pitchFamily="34" charset="0"/>
                        </a:defRPr>
                      </a:lvl8pPr>
                      <a:lvl9pPr eaLnBrk="0" fontAlgn="base" hangingPunct="0">
                        <a:spcBef>
                          <a:spcPct val="20000"/>
                        </a:spcBef>
                        <a:spcAft>
                          <a:spcPct val="0"/>
                        </a:spcAft>
                        <a:buClr>
                          <a:srgbClr val="FFFF66"/>
                        </a:buClr>
                        <a:defRPr kumimoji="1" sz="900">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20000"/>
                        </a:spcBef>
                        <a:spcAft>
                          <a:spcPct val="0"/>
                        </a:spcAft>
                        <a:buClr>
                          <a:srgbClr val="FFCC00"/>
                        </a:buClr>
                        <a:buSzTx/>
                        <a:buFontTx/>
                        <a:buNone/>
                        <a:tabLst/>
                      </a:pPr>
                      <a:r>
                        <a:rPr kumimoji="1" lang="es-ES" altLang="en-US" sz="2400" b="0" i="0" u="none" strike="noStrike" cap="none" normalizeH="0" baseline="0">
                          <a:ln>
                            <a:noFill/>
                          </a:ln>
                          <a:solidFill>
                            <a:schemeClr val="tx1"/>
                          </a:solidFill>
                          <a:effectLst/>
                          <a:latin typeface="+mn-lt"/>
                        </a:rPr>
                        <a:t>Tasa aplicable</a:t>
                      </a:r>
                    </a:p>
                  </a:txBody>
                  <a:tcPr anchor="ctr" horzOverflow="overflow">
                    <a:lnL w="12700" cap="flat" cmpd="sng" algn="ctr">
                      <a:solidFill>
                        <a:schemeClr val="tx1"/>
                      </a:solidFill>
                      <a:prstDash val="solid"/>
                      <a:miter lim="800000"/>
                      <a:headEnd type="none" w="sm" len="sm"/>
                      <a:tailEnd type="none" w="sm" len="sm"/>
                    </a:lnL>
                    <a:lnR cap="flat">
                      <a:noFill/>
                    </a:lnR>
                    <a:lnT cap="flat">
                      <a:noFill/>
                    </a:lnT>
                    <a:lnB w="12700" cap="flat" cmpd="sng" algn="ctr">
                      <a:solidFill>
                        <a:schemeClr val="tx1"/>
                      </a:solidFill>
                      <a:prstDash val="solid"/>
                      <a:miter lim="800000"/>
                      <a:headEnd type="none" w="sm" len="sm"/>
                      <a:tailEnd type="none" w="sm" len="sm"/>
                    </a:lnB>
                    <a:lnTlToBr>
                      <a:noFill/>
                    </a:lnTlToBr>
                    <a:lnBlToTr>
                      <a:noFill/>
                    </a:lnBlToTr>
                    <a:noFill/>
                  </a:tcPr>
                </a:tc>
                <a:extLst>
                  <a:ext uri="{0D108BD9-81ED-4DB2-BD59-A6C34878D82A}">
                    <a16:rowId xmlns:a16="http://schemas.microsoft.com/office/drawing/2014/main" val="904158398"/>
                  </a:ext>
                </a:extLst>
              </a:tr>
              <a:tr h="595313">
                <a:tc>
                  <a:txBody>
                    <a:bodyPr/>
                    <a:lstStyle>
                      <a:lvl1pPr>
                        <a:spcBef>
                          <a:spcPct val="20000"/>
                        </a:spcBef>
                        <a:buClr>
                          <a:srgbClr val="FFCC00"/>
                        </a:buClr>
                        <a:defRPr kumimoji="1" sz="3200" b="1" i="1">
                          <a:solidFill>
                            <a:srgbClr val="FFFF00"/>
                          </a:solidFill>
                          <a:effectLst>
                            <a:outerShdw blurRad="38100" dist="38100" dir="2700000" algn="tl">
                              <a:srgbClr val="000000"/>
                            </a:outerShdw>
                          </a:effectLst>
                          <a:latin typeface="Arial" panose="020B0604020202020204" pitchFamily="34" charset="0"/>
                        </a:defRPr>
                      </a:lvl1pPr>
                      <a:lvl2pPr algn="l">
                        <a:spcBef>
                          <a:spcPct val="20000"/>
                        </a:spcBef>
                        <a:buClr>
                          <a:srgbClr val="CCCC00"/>
                        </a:buClr>
                        <a:defRPr kumimoji="1" sz="2000">
                          <a:solidFill>
                            <a:schemeClr val="tx1"/>
                          </a:solidFill>
                          <a:latin typeface="Arial" panose="020B0604020202020204" pitchFamily="34" charset="0"/>
                        </a:defRPr>
                      </a:lvl2pPr>
                      <a:lvl3pPr algn="l">
                        <a:spcBef>
                          <a:spcPct val="20000"/>
                        </a:spcBef>
                        <a:buClr>
                          <a:srgbClr val="99FF33"/>
                        </a:buClr>
                        <a:defRPr kumimoji="1">
                          <a:solidFill>
                            <a:schemeClr val="tx1"/>
                          </a:solidFill>
                          <a:latin typeface="Arial" panose="020B0604020202020204" pitchFamily="34" charset="0"/>
                        </a:defRPr>
                      </a:lvl3pPr>
                      <a:lvl4pPr algn="l">
                        <a:spcBef>
                          <a:spcPct val="20000"/>
                        </a:spcBef>
                        <a:buClr>
                          <a:srgbClr val="CCCC00"/>
                        </a:buClr>
                        <a:defRPr kumimoji="1" sz="1200">
                          <a:solidFill>
                            <a:schemeClr val="tx1"/>
                          </a:solidFill>
                          <a:latin typeface="Arial" panose="020B0604020202020204" pitchFamily="34" charset="0"/>
                        </a:defRPr>
                      </a:lvl4pPr>
                      <a:lvl5pPr algn="l">
                        <a:spcBef>
                          <a:spcPct val="20000"/>
                        </a:spcBef>
                        <a:buClr>
                          <a:srgbClr val="FFFF66"/>
                        </a:buClr>
                        <a:defRPr kumimoji="1" sz="900">
                          <a:solidFill>
                            <a:schemeClr val="tx1"/>
                          </a:solidFill>
                          <a:latin typeface="Arial" panose="020B0604020202020204" pitchFamily="34" charset="0"/>
                        </a:defRPr>
                      </a:lvl5pPr>
                      <a:lvl6pPr eaLnBrk="0" fontAlgn="base" hangingPunct="0">
                        <a:spcBef>
                          <a:spcPct val="20000"/>
                        </a:spcBef>
                        <a:spcAft>
                          <a:spcPct val="0"/>
                        </a:spcAft>
                        <a:buClr>
                          <a:srgbClr val="FFFF66"/>
                        </a:buClr>
                        <a:defRPr kumimoji="1" sz="900">
                          <a:solidFill>
                            <a:schemeClr val="tx1"/>
                          </a:solidFill>
                          <a:latin typeface="Arial" panose="020B0604020202020204" pitchFamily="34" charset="0"/>
                        </a:defRPr>
                      </a:lvl6pPr>
                      <a:lvl7pPr eaLnBrk="0" fontAlgn="base" hangingPunct="0">
                        <a:spcBef>
                          <a:spcPct val="20000"/>
                        </a:spcBef>
                        <a:spcAft>
                          <a:spcPct val="0"/>
                        </a:spcAft>
                        <a:buClr>
                          <a:srgbClr val="FFFF66"/>
                        </a:buClr>
                        <a:defRPr kumimoji="1" sz="900">
                          <a:solidFill>
                            <a:schemeClr val="tx1"/>
                          </a:solidFill>
                          <a:latin typeface="Arial" panose="020B0604020202020204" pitchFamily="34" charset="0"/>
                        </a:defRPr>
                      </a:lvl7pPr>
                      <a:lvl8pPr eaLnBrk="0" fontAlgn="base" hangingPunct="0">
                        <a:spcBef>
                          <a:spcPct val="20000"/>
                        </a:spcBef>
                        <a:spcAft>
                          <a:spcPct val="0"/>
                        </a:spcAft>
                        <a:buClr>
                          <a:srgbClr val="FFFF66"/>
                        </a:buClr>
                        <a:defRPr kumimoji="1" sz="900">
                          <a:solidFill>
                            <a:schemeClr val="tx1"/>
                          </a:solidFill>
                          <a:latin typeface="Arial" panose="020B0604020202020204" pitchFamily="34" charset="0"/>
                        </a:defRPr>
                      </a:lvl8pPr>
                      <a:lvl9pPr eaLnBrk="0" fontAlgn="base" hangingPunct="0">
                        <a:spcBef>
                          <a:spcPct val="20000"/>
                        </a:spcBef>
                        <a:spcAft>
                          <a:spcPct val="0"/>
                        </a:spcAft>
                        <a:buClr>
                          <a:srgbClr val="FFFF66"/>
                        </a:buClr>
                        <a:defRPr kumimoji="1" sz="900">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20000"/>
                        </a:spcBef>
                        <a:spcAft>
                          <a:spcPct val="0"/>
                        </a:spcAft>
                        <a:buClr>
                          <a:srgbClr val="FFCC00"/>
                        </a:buClr>
                        <a:buSzTx/>
                        <a:buFontTx/>
                        <a:buNone/>
                        <a:tabLst/>
                      </a:pPr>
                      <a:r>
                        <a:rPr kumimoji="1" lang="es-ES" altLang="en-US" sz="2800" b="0" i="0" u="none" strike="noStrike" cap="none" normalizeH="0" baseline="0">
                          <a:ln>
                            <a:noFill/>
                          </a:ln>
                          <a:solidFill>
                            <a:schemeClr val="tx1"/>
                          </a:solidFill>
                          <a:effectLst/>
                          <a:latin typeface="+mn-lt"/>
                        </a:rPr>
                        <a:t>Regalías</a:t>
                      </a:r>
                    </a:p>
                  </a:txBody>
                  <a:tcPr anchor="ctr" horzOverflow="overflow">
                    <a:lnL cap="flat">
                      <a:noFill/>
                    </a:lnL>
                    <a:lnR w="12700" cap="flat" cmpd="sng" algn="ctr">
                      <a:solidFill>
                        <a:schemeClr val="tx1"/>
                      </a:solidFill>
                      <a:prstDash val="solid"/>
                      <a:miter lim="800000"/>
                      <a:headEnd type="none" w="sm" len="sm"/>
                      <a:tailEnd type="none" w="sm" len="sm"/>
                    </a:lnR>
                    <a:lnT w="12700" cap="flat" cmpd="sng" algn="ctr">
                      <a:solidFill>
                        <a:schemeClr val="tx1"/>
                      </a:solidFill>
                      <a:prstDash val="solid"/>
                      <a:miter lim="800000"/>
                      <a:headEnd type="none" w="sm" len="sm"/>
                      <a:tailEnd type="none" w="sm" len="sm"/>
                    </a:lnT>
                    <a:lnB w="12700" cap="flat" cmpd="sng" algn="ctr">
                      <a:solidFill>
                        <a:schemeClr val="tx1"/>
                      </a:solidFill>
                      <a:prstDash val="solid"/>
                      <a:miter lim="800000"/>
                      <a:headEnd type="none" w="sm" len="sm"/>
                      <a:tailEnd type="none" w="sm" len="sm"/>
                    </a:lnB>
                    <a:lnTlToBr>
                      <a:noFill/>
                    </a:lnTlToBr>
                    <a:lnBlToTr>
                      <a:noFill/>
                    </a:lnBlToTr>
                    <a:noFill/>
                  </a:tcPr>
                </a:tc>
                <a:tc>
                  <a:txBody>
                    <a:bodyPr/>
                    <a:lstStyle>
                      <a:lvl1pPr>
                        <a:spcBef>
                          <a:spcPct val="20000"/>
                        </a:spcBef>
                        <a:buClr>
                          <a:srgbClr val="FFCC00"/>
                        </a:buClr>
                        <a:defRPr kumimoji="1" sz="3200" b="1" i="1">
                          <a:solidFill>
                            <a:srgbClr val="FFFF00"/>
                          </a:solidFill>
                          <a:effectLst>
                            <a:outerShdw blurRad="38100" dist="38100" dir="2700000" algn="tl">
                              <a:srgbClr val="000000"/>
                            </a:outerShdw>
                          </a:effectLst>
                          <a:latin typeface="Arial" panose="020B0604020202020204" pitchFamily="34" charset="0"/>
                        </a:defRPr>
                      </a:lvl1pPr>
                      <a:lvl2pPr algn="l">
                        <a:spcBef>
                          <a:spcPct val="20000"/>
                        </a:spcBef>
                        <a:buClr>
                          <a:srgbClr val="CCCC00"/>
                        </a:buClr>
                        <a:defRPr kumimoji="1" sz="2000">
                          <a:solidFill>
                            <a:schemeClr val="tx1"/>
                          </a:solidFill>
                          <a:latin typeface="Arial" panose="020B0604020202020204" pitchFamily="34" charset="0"/>
                        </a:defRPr>
                      </a:lvl2pPr>
                      <a:lvl3pPr algn="l">
                        <a:spcBef>
                          <a:spcPct val="20000"/>
                        </a:spcBef>
                        <a:buClr>
                          <a:srgbClr val="99FF33"/>
                        </a:buClr>
                        <a:defRPr kumimoji="1">
                          <a:solidFill>
                            <a:schemeClr val="tx1"/>
                          </a:solidFill>
                          <a:latin typeface="Arial" panose="020B0604020202020204" pitchFamily="34" charset="0"/>
                        </a:defRPr>
                      </a:lvl3pPr>
                      <a:lvl4pPr algn="l">
                        <a:spcBef>
                          <a:spcPct val="20000"/>
                        </a:spcBef>
                        <a:buClr>
                          <a:srgbClr val="CCCC00"/>
                        </a:buClr>
                        <a:defRPr kumimoji="1" sz="1200">
                          <a:solidFill>
                            <a:schemeClr val="tx1"/>
                          </a:solidFill>
                          <a:latin typeface="Arial" panose="020B0604020202020204" pitchFamily="34" charset="0"/>
                        </a:defRPr>
                      </a:lvl4pPr>
                      <a:lvl5pPr algn="l">
                        <a:spcBef>
                          <a:spcPct val="20000"/>
                        </a:spcBef>
                        <a:buClr>
                          <a:srgbClr val="FFFF66"/>
                        </a:buClr>
                        <a:defRPr kumimoji="1" sz="900">
                          <a:solidFill>
                            <a:schemeClr val="tx1"/>
                          </a:solidFill>
                          <a:latin typeface="Arial" panose="020B0604020202020204" pitchFamily="34" charset="0"/>
                        </a:defRPr>
                      </a:lvl5pPr>
                      <a:lvl6pPr eaLnBrk="0" fontAlgn="base" hangingPunct="0">
                        <a:spcBef>
                          <a:spcPct val="20000"/>
                        </a:spcBef>
                        <a:spcAft>
                          <a:spcPct val="0"/>
                        </a:spcAft>
                        <a:buClr>
                          <a:srgbClr val="FFFF66"/>
                        </a:buClr>
                        <a:defRPr kumimoji="1" sz="900">
                          <a:solidFill>
                            <a:schemeClr val="tx1"/>
                          </a:solidFill>
                          <a:latin typeface="Arial" panose="020B0604020202020204" pitchFamily="34" charset="0"/>
                        </a:defRPr>
                      </a:lvl6pPr>
                      <a:lvl7pPr eaLnBrk="0" fontAlgn="base" hangingPunct="0">
                        <a:spcBef>
                          <a:spcPct val="20000"/>
                        </a:spcBef>
                        <a:spcAft>
                          <a:spcPct val="0"/>
                        </a:spcAft>
                        <a:buClr>
                          <a:srgbClr val="FFFF66"/>
                        </a:buClr>
                        <a:defRPr kumimoji="1" sz="900">
                          <a:solidFill>
                            <a:schemeClr val="tx1"/>
                          </a:solidFill>
                          <a:latin typeface="Arial" panose="020B0604020202020204" pitchFamily="34" charset="0"/>
                        </a:defRPr>
                      </a:lvl7pPr>
                      <a:lvl8pPr eaLnBrk="0" fontAlgn="base" hangingPunct="0">
                        <a:spcBef>
                          <a:spcPct val="20000"/>
                        </a:spcBef>
                        <a:spcAft>
                          <a:spcPct val="0"/>
                        </a:spcAft>
                        <a:buClr>
                          <a:srgbClr val="FFFF66"/>
                        </a:buClr>
                        <a:defRPr kumimoji="1" sz="900">
                          <a:solidFill>
                            <a:schemeClr val="tx1"/>
                          </a:solidFill>
                          <a:latin typeface="Arial" panose="020B0604020202020204" pitchFamily="34" charset="0"/>
                        </a:defRPr>
                      </a:lvl8pPr>
                      <a:lvl9pPr eaLnBrk="0" fontAlgn="base" hangingPunct="0">
                        <a:spcBef>
                          <a:spcPct val="20000"/>
                        </a:spcBef>
                        <a:spcAft>
                          <a:spcPct val="0"/>
                        </a:spcAft>
                        <a:buClr>
                          <a:srgbClr val="FFFF66"/>
                        </a:buClr>
                        <a:defRPr kumimoji="1" sz="900">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20000"/>
                        </a:spcBef>
                        <a:spcAft>
                          <a:spcPct val="0"/>
                        </a:spcAft>
                        <a:buClr>
                          <a:srgbClr val="FFCC00"/>
                        </a:buClr>
                        <a:buSzTx/>
                        <a:buFontTx/>
                        <a:buNone/>
                        <a:tabLst/>
                      </a:pPr>
                      <a:r>
                        <a:rPr kumimoji="1" lang="es-ES" altLang="en-US" sz="2800" b="0" i="0" u="none" strike="noStrike" cap="none" normalizeH="0" baseline="0">
                          <a:ln>
                            <a:noFill/>
                          </a:ln>
                          <a:solidFill>
                            <a:schemeClr val="tx1"/>
                          </a:solidFill>
                          <a:effectLst/>
                          <a:latin typeface="+mn-lt"/>
                        </a:rPr>
                        <a:t>SI</a:t>
                      </a:r>
                    </a:p>
                  </a:txBody>
                  <a:tcPr anchor="ctr" horzOverflow="overflow">
                    <a:lnL w="12700" cap="flat" cmpd="sng" algn="ctr">
                      <a:solidFill>
                        <a:schemeClr val="tx1"/>
                      </a:solidFill>
                      <a:prstDash val="solid"/>
                      <a:miter lim="800000"/>
                      <a:headEnd type="none" w="sm" len="sm"/>
                      <a:tailEnd type="none" w="sm" len="sm"/>
                    </a:lnL>
                    <a:lnR w="12700" cap="flat" cmpd="sng" algn="ctr">
                      <a:solidFill>
                        <a:schemeClr val="tx1"/>
                      </a:solidFill>
                      <a:prstDash val="solid"/>
                      <a:miter lim="800000"/>
                      <a:headEnd type="none" w="sm" len="sm"/>
                      <a:tailEnd type="none" w="sm" len="sm"/>
                    </a:lnR>
                    <a:lnT w="12700" cap="flat" cmpd="sng" algn="ctr">
                      <a:solidFill>
                        <a:schemeClr val="tx1"/>
                      </a:solidFill>
                      <a:prstDash val="solid"/>
                      <a:miter lim="800000"/>
                      <a:headEnd type="none" w="sm" len="sm"/>
                      <a:tailEnd type="none" w="sm" len="sm"/>
                    </a:lnT>
                    <a:lnB w="12700" cap="flat" cmpd="sng" algn="ctr">
                      <a:solidFill>
                        <a:schemeClr val="tx1"/>
                      </a:solidFill>
                      <a:prstDash val="solid"/>
                      <a:miter lim="800000"/>
                      <a:headEnd type="none" w="sm" len="sm"/>
                      <a:tailEnd type="none" w="sm" len="sm"/>
                    </a:lnB>
                    <a:lnTlToBr>
                      <a:noFill/>
                    </a:lnTlToBr>
                    <a:lnBlToTr>
                      <a:noFill/>
                    </a:lnBlToTr>
                    <a:noFill/>
                  </a:tcPr>
                </a:tc>
                <a:tc>
                  <a:txBody>
                    <a:bodyPr/>
                    <a:lstStyle>
                      <a:lvl1pPr>
                        <a:spcBef>
                          <a:spcPct val="20000"/>
                        </a:spcBef>
                        <a:buClr>
                          <a:srgbClr val="FFCC00"/>
                        </a:buClr>
                        <a:defRPr kumimoji="1" sz="3200" b="1" i="1">
                          <a:solidFill>
                            <a:srgbClr val="FFFF00"/>
                          </a:solidFill>
                          <a:effectLst>
                            <a:outerShdw blurRad="38100" dist="38100" dir="2700000" algn="tl">
                              <a:srgbClr val="000000"/>
                            </a:outerShdw>
                          </a:effectLst>
                          <a:latin typeface="Arial" panose="020B0604020202020204" pitchFamily="34" charset="0"/>
                        </a:defRPr>
                      </a:lvl1pPr>
                      <a:lvl2pPr algn="l">
                        <a:spcBef>
                          <a:spcPct val="20000"/>
                        </a:spcBef>
                        <a:buClr>
                          <a:srgbClr val="CCCC00"/>
                        </a:buClr>
                        <a:defRPr kumimoji="1" sz="2000">
                          <a:solidFill>
                            <a:schemeClr val="tx1"/>
                          </a:solidFill>
                          <a:latin typeface="Arial" panose="020B0604020202020204" pitchFamily="34" charset="0"/>
                        </a:defRPr>
                      </a:lvl2pPr>
                      <a:lvl3pPr algn="l">
                        <a:spcBef>
                          <a:spcPct val="20000"/>
                        </a:spcBef>
                        <a:buClr>
                          <a:srgbClr val="99FF33"/>
                        </a:buClr>
                        <a:defRPr kumimoji="1">
                          <a:solidFill>
                            <a:schemeClr val="tx1"/>
                          </a:solidFill>
                          <a:latin typeface="Arial" panose="020B0604020202020204" pitchFamily="34" charset="0"/>
                        </a:defRPr>
                      </a:lvl3pPr>
                      <a:lvl4pPr algn="l">
                        <a:spcBef>
                          <a:spcPct val="20000"/>
                        </a:spcBef>
                        <a:buClr>
                          <a:srgbClr val="CCCC00"/>
                        </a:buClr>
                        <a:defRPr kumimoji="1" sz="1200">
                          <a:solidFill>
                            <a:schemeClr val="tx1"/>
                          </a:solidFill>
                          <a:latin typeface="Arial" panose="020B0604020202020204" pitchFamily="34" charset="0"/>
                        </a:defRPr>
                      </a:lvl4pPr>
                      <a:lvl5pPr algn="l">
                        <a:spcBef>
                          <a:spcPct val="20000"/>
                        </a:spcBef>
                        <a:buClr>
                          <a:srgbClr val="FFFF66"/>
                        </a:buClr>
                        <a:defRPr kumimoji="1" sz="900">
                          <a:solidFill>
                            <a:schemeClr val="tx1"/>
                          </a:solidFill>
                          <a:latin typeface="Arial" panose="020B0604020202020204" pitchFamily="34" charset="0"/>
                        </a:defRPr>
                      </a:lvl5pPr>
                      <a:lvl6pPr eaLnBrk="0" fontAlgn="base" hangingPunct="0">
                        <a:spcBef>
                          <a:spcPct val="20000"/>
                        </a:spcBef>
                        <a:spcAft>
                          <a:spcPct val="0"/>
                        </a:spcAft>
                        <a:buClr>
                          <a:srgbClr val="FFFF66"/>
                        </a:buClr>
                        <a:defRPr kumimoji="1" sz="900">
                          <a:solidFill>
                            <a:schemeClr val="tx1"/>
                          </a:solidFill>
                          <a:latin typeface="Arial" panose="020B0604020202020204" pitchFamily="34" charset="0"/>
                        </a:defRPr>
                      </a:lvl6pPr>
                      <a:lvl7pPr eaLnBrk="0" fontAlgn="base" hangingPunct="0">
                        <a:spcBef>
                          <a:spcPct val="20000"/>
                        </a:spcBef>
                        <a:spcAft>
                          <a:spcPct val="0"/>
                        </a:spcAft>
                        <a:buClr>
                          <a:srgbClr val="FFFF66"/>
                        </a:buClr>
                        <a:defRPr kumimoji="1" sz="900">
                          <a:solidFill>
                            <a:schemeClr val="tx1"/>
                          </a:solidFill>
                          <a:latin typeface="Arial" panose="020B0604020202020204" pitchFamily="34" charset="0"/>
                        </a:defRPr>
                      </a:lvl7pPr>
                      <a:lvl8pPr eaLnBrk="0" fontAlgn="base" hangingPunct="0">
                        <a:spcBef>
                          <a:spcPct val="20000"/>
                        </a:spcBef>
                        <a:spcAft>
                          <a:spcPct val="0"/>
                        </a:spcAft>
                        <a:buClr>
                          <a:srgbClr val="FFFF66"/>
                        </a:buClr>
                        <a:defRPr kumimoji="1" sz="900">
                          <a:solidFill>
                            <a:schemeClr val="tx1"/>
                          </a:solidFill>
                          <a:latin typeface="Arial" panose="020B0604020202020204" pitchFamily="34" charset="0"/>
                        </a:defRPr>
                      </a:lvl8pPr>
                      <a:lvl9pPr eaLnBrk="0" fontAlgn="base" hangingPunct="0">
                        <a:spcBef>
                          <a:spcPct val="20000"/>
                        </a:spcBef>
                        <a:spcAft>
                          <a:spcPct val="0"/>
                        </a:spcAft>
                        <a:buClr>
                          <a:srgbClr val="FFFF66"/>
                        </a:buClr>
                        <a:defRPr kumimoji="1" sz="900">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20000"/>
                        </a:spcBef>
                        <a:spcAft>
                          <a:spcPct val="0"/>
                        </a:spcAft>
                        <a:buClr>
                          <a:srgbClr val="FFCC00"/>
                        </a:buClr>
                        <a:buSzTx/>
                        <a:buFontTx/>
                        <a:buNone/>
                        <a:tabLst/>
                      </a:pPr>
                      <a:r>
                        <a:rPr kumimoji="1" lang="es-ES" altLang="en-US" sz="2800" b="0" i="0" u="none" strike="noStrike" cap="none" normalizeH="0" baseline="0">
                          <a:ln>
                            <a:noFill/>
                          </a:ln>
                          <a:solidFill>
                            <a:schemeClr val="tx1"/>
                          </a:solidFill>
                          <a:effectLst/>
                          <a:latin typeface="+mn-lt"/>
                        </a:rPr>
                        <a:t>15%</a:t>
                      </a:r>
                    </a:p>
                  </a:txBody>
                  <a:tcPr anchor="ctr" horzOverflow="overflow">
                    <a:lnL w="12700" cap="flat" cmpd="sng" algn="ctr">
                      <a:solidFill>
                        <a:schemeClr val="tx1"/>
                      </a:solidFill>
                      <a:prstDash val="solid"/>
                      <a:miter lim="800000"/>
                      <a:headEnd type="none" w="sm" len="sm"/>
                      <a:tailEnd type="none" w="sm" len="sm"/>
                    </a:lnL>
                    <a:lnR w="12700" cap="flat" cmpd="sng" algn="ctr">
                      <a:solidFill>
                        <a:schemeClr val="tx1"/>
                      </a:solidFill>
                      <a:prstDash val="solid"/>
                      <a:miter lim="800000"/>
                      <a:headEnd type="none" w="sm" len="sm"/>
                      <a:tailEnd type="none" w="sm" len="sm"/>
                    </a:lnR>
                    <a:lnT w="12700" cap="flat" cmpd="sng" algn="ctr">
                      <a:solidFill>
                        <a:schemeClr val="tx1"/>
                      </a:solidFill>
                      <a:prstDash val="solid"/>
                      <a:miter lim="800000"/>
                      <a:headEnd type="none" w="sm" len="sm"/>
                      <a:tailEnd type="none" w="sm" len="sm"/>
                    </a:lnT>
                    <a:lnB w="12700" cap="flat" cmpd="sng" algn="ctr">
                      <a:solidFill>
                        <a:schemeClr val="tx1"/>
                      </a:solidFill>
                      <a:prstDash val="solid"/>
                      <a:miter lim="800000"/>
                      <a:headEnd type="none" w="sm" len="sm"/>
                      <a:tailEnd type="none" w="sm" len="sm"/>
                    </a:lnB>
                    <a:lnTlToBr>
                      <a:noFill/>
                    </a:lnTlToBr>
                    <a:lnBlToTr>
                      <a:noFill/>
                    </a:lnBlToTr>
                    <a:noFill/>
                  </a:tcPr>
                </a:tc>
                <a:tc>
                  <a:txBody>
                    <a:bodyPr/>
                    <a:lstStyle>
                      <a:lvl1pPr>
                        <a:spcBef>
                          <a:spcPct val="20000"/>
                        </a:spcBef>
                        <a:buClr>
                          <a:srgbClr val="FFCC00"/>
                        </a:buClr>
                        <a:defRPr kumimoji="1" sz="3200" b="1" i="1">
                          <a:solidFill>
                            <a:srgbClr val="FFFF00"/>
                          </a:solidFill>
                          <a:effectLst>
                            <a:outerShdw blurRad="38100" dist="38100" dir="2700000" algn="tl">
                              <a:srgbClr val="000000"/>
                            </a:outerShdw>
                          </a:effectLst>
                          <a:latin typeface="Arial" panose="020B0604020202020204" pitchFamily="34" charset="0"/>
                        </a:defRPr>
                      </a:lvl1pPr>
                      <a:lvl2pPr algn="l">
                        <a:spcBef>
                          <a:spcPct val="20000"/>
                        </a:spcBef>
                        <a:buClr>
                          <a:srgbClr val="CCCC00"/>
                        </a:buClr>
                        <a:defRPr kumimoji="1" sz="2000">
                          <a:solidFill>
                            <a:schemeClr val="tx1"/>
                          </a:solidFill>
                          <a:latin typeface="Arial" panose="020B0604020202020204" pitchFamily="34" charset="0"/>
                        </a:defRPr>
                      </a:lvl2pPr>
                      <a:lvl3pPr algn="l">
                        <a:spcBef>
                          <a:spcPct val="20000"/>
                        </a:spcBef>
                        <a:buClr>
                          <a:srgbClr val="99FF33"/>
                        </a:buClr>
                        <a:defRPr kumimoji="1">
                          <a:solidFill>
                            <a:schemeClr val="tx1"/>
                          </a:solidFill>
                          <a:latin typeface="Arial" panose="020B0604020202020204" pitchFamily="34" charset="0"/>
                        </a:defRPr>
                      </a:lvl3pPr>
                      <a:lvl4pPr algn="l">
                        <a:spcBef>
                          <a:spcPct val="20000"/>
                        </a:spcBef>
                        <a:buClr>
                          <a:srgbClr val="CCCC00"/>
                        </a:buClr>
                        <a:defRPr kumimoji="1" sz="1200">
                          <a:solidFill>
                            <a:schemeClr val="tx1"/>
                          </a:solidFill>
                          <a:latin typeface="Arial" panose="020B0604020202020204" pitchFamily="34" charset="0"/>
                        </a:defRPr>
                      </a:lvl4pPr>
                      <a:lvl5pPr algn="l">
                        <a:spcBef>
                          <a:spcPct val="20000"/>
                        </a:spcBef>
                        <a:buClr>
                          <a:srgbClr val="FFFF66"/>
                        </a:buClr>
                        <a:defRPr kumimoji="1" sz="900">
                          <a:solidFill>
                            <a:schemeClr val="tx1"/>
                          </a:solidFill>
                          <a:latin typeface="Arial" panose="020B0604020202020204" pitchFamily="34" charset="0"/>
                        </a:defRPr>
                      </a:lvl5pPr>
                      <a:lvl6pPr eaLnBrk="0" fontAlgn="base" hangingPunct="0">
                        <a:spcBef>
                          <a:spcPct val="20000"/>
                        </a:spcBef>
                        <a:spcAft>
                          <a:spcPct val="0"/>
                        </a:spcAft>
                        <a:buClr>
                          <a:srgbClr val="FFFF66"/>
                        </a:buClr>
                        <a:defRPr kumimoji="1" sz="900">
                          <a:solidFill>
                            <a:schemeClr val="tx1"/>
                          </a:solidFill>
                          <a:latin typeface="Arial" panose="020B0604020202020204" pitchFamily="34" charset="0"/>
                        </a:defRPr>
                      </a:lvl6pPr>
                      <a:lvl7pPr eaLnBrk="0" fontAlgn="base" hangingPunct="0">
                        <a:spcBef>
                          <a:spcPct val="20000"/>
                        </a:spcBef>
                        <a:spcAft>
                          <a:spcPct val="0"/>
                        </a:spcAft>
                        <a:buClr>
                          <a:srgbClr val="FFFF66"/>
                        </a:buClr>
                        <a:defRPr kumimoji="1" sz="900">
                          <a:solidFill>
                            <a:schemeClr val="tx1"/>
                          </a:solidFill>
                          <a:latin typeface="Arial" panose="020B0604020202020204" pitchFamily="34" charset="0"/>
                        </a:defRPr>
                      </a:lvl7pPr>
                      <a:lvl8pPr eaLnBrk="0" fontAlgn="base" hangingPunct="0">
                        <a:spcBef>
                          <a:spcPct val="20000"/>
                        </a:spcBef>
                        <a:spcAft>
                          <a:spcPct val="0"/>
                        </a:spcAft>
                        <a:buClr>
                          <a:srgbClr val="FFFF66"/>
                        </a:buClr>
                        <a:defRPr kumimoji="1" sz="900">
                          <a:solidFill>
                            <a:schemeClr val="tx1"/>
                          </a:solidFill>
                          <a:latin typeface="Arial" panose="020B0604020202020204" pitchFamily="34" charset="0"/>
                        </a:defRPr>
                      </a:lvl8pPr>
                      <a:lvl9pPr eaLnBrk="0" fontAlgn="base" hangingPunct="0">
                        <a:spcBef>
                          <a:spcPct val="20000"/>
                        </a:spcBef>
                        <a:spcAft>
                          <a:spcPct val="0"/>
                        </a:spcAft>
                        <a:buClr>
                          <a:srgbClr val="FFFF66"/>
                        </a:buClr>
                        <a:defRPr kumimoji="1" sz="900">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20000"/>
                        </a:spcBef>
                        <a:spcAft>
                          <a:spcPct val="0"/>
                        </a:spcAft>
                        <a:buClr>
                          <a:srgbClr val="FFCC00"/>
                        </a:buClr>
                        <a:buSzTx/>
                        <a:buFontTx/>
                        <a:buNone/>
                        <a:tabLst/>
                      </a:pPr>
                      <a:r>
                        <a:rPr kumimoji="1" lang="es-ES" altLang="en-US" sz="2800" b="0" i="0" u="none" strike="noStrike" cap="none" normalizeH="0" baseline="0">
                          <a:ln>
                            <a:noFill/>
                          </a:ln>
                          <a:solidFill>
                            <a:schemeClr val="tx1"/>
                          </a:solidFill>
                          <a:effectLst/>
                          <a:latin typeface="+mn-lt"/>
                        </a:rPr>
                        <a:t>21%</a:t>
                      </a:r>
                    </a:p>
                  </a:txBody>
                  <a:tcPr anchor="ctr" horzOverflow="overflow">
                    <a:lnL w="12700" cap="flat" cmpd="sng" algn="ctr">
                      <a:solidFill>
                        <a:schemeClr val="tx1"/>
                      </a:solidFill>
                      <a:prstDash val="solid"/>
                      <a:miter lim="800000"/>
                      <a:headEnd type="none" w="sm" len="sm"/>
                      <a:tailEnd type="none" w="sm" len="sm"/>
                    </a:lnL>
                    <a:lnR w="12700" cap="flat" cmpd="sng" algn="ctr">
                      <a:solidFill>
                        <a:schemeClr val="tx1"/>
                      </a:solidFill>
                      <a:prstDash val="solid"/>
                      <a:miter lim="800000"/>
                      <a:headEnd type="none" w="sm" len="sm"/>
                      <a:tailEnd type="none" w="sm" len="sm"/>
                    </a:lnR>
                    <a:lnT w="12700" cap="flat" cmpd="sng" algn="ctr">
                      <a:solidFill>
                        <a:schemeClr val="tx1"/>
                      </a:solidFill>
                      <a:prstDash val="solid"/>
                      <a:miter lim="800000"/>
                      <a:headEnd type="none" w="sm" len="sm"/>
                      <a:tailEnd type="none" w="sm" len="sm"/>
                    </a:lnT>
                    <a:lnB w="12700" cap="flat" cmpd="sng" algn="ctr">
                      <a:solidFill>
                        <a:schemeClr val="tx1"/>
                      </a:solidFill>
                      <a:prstDash val="solid"/>
                      <a:miter lim="800000"/>
                      <a:headEnd type="none" w="sm" len="sm"/>
                      <a:tailEnd type="none" w="sm" len="sm"/>
                    </a:lnB>
                    <a:lnTlToBr>
                      <a:noFill/>
                    </a:lnTlToBr>
                    <a:lnBlToTr>
                      <a:noFill/>
                    </a:lnBlToTr>
                    <a:noFill/>
                  </a:tcPr>
                </a:tc>
                <a:tc>
                  <a:txBody>
                    <a:bodyPr/>
                    <a:lstStyle>
                      <a:lvl1pPr>
                        <a:spcBef>
                          <a:spcPct val="20000"/>
                        </a:spcBef>
                        <a:buClr>
                          <a:srgbClr val="FFCC00"/>
                        </a:buClr>
                        <a:defRPr kumimoji="1" sz="3200" b="1" i="1">
                          <a:solidFill>
                            <a:srgbClr val="FFFF00"/>
                          </a:solidFill>
                          <a:effectLst>
                            <a:outerShdw blurRad="38100" dist="38100" dir="2700000" algn="tl">
                              <a:srgbClr val="000000"/>
                            </a:outerShdw>
                          </a:effectLst>
                          <a:latin typeface="Arial" panose="020B0604020202020204" pitchFamily="34" charset="0"/>
                        </a:defRPr>
                      </a:lvl1pPr>
                      <a:lvl2pPr algn="l">
                        <a:spcBef>
                          <a:spcPct val="20000"/>
                        </a:spcBef>
                        <a:buClr>
                          <a:srgbClr val="CCCC00"/>
                        </a:buClr>
                        <a:defRPr kumimoji="1" sz="2000">
                          <a:solidFill>
                            <a:schemeClr val="tx1"/>
                          </a:solidFill>
                          <a:latin typeface="Arial" panose="020B0604020202020204" pitchFamily="34" charset="0"/>
                        </a:defRPr>
                      </a:lvl2pPr>
                      <a:lvl3pPr algn="l">
                        <a:spcBef>
                          <a:spcPct val="20000"/>
                        </a:spcBef>
                        <a:buClr>
                          <a:srgbClr val="99FF33"/>
                        </a:buClr>
                        <a:defRPr kumimoji="1">
                          <a:solidFill>
                            <a:schemeClr val="tx1"/>
                          </a:solidFill>
                          <a:latin typeface="Arial" panose="020B0604020202020204" pitchFamily="34" charset="0"/>
                        </a:defRPr>
                      </a:lvl3pPr>
                      <a:lvl4pPr algn="l">
                        <a:spcBef>
                          <a:spcPct val="20000"/>
                        </a:spcBef>
                        <a:buClr>
                          <a:srgbClr val="CCCC00"/>
                        </a:buClr>
                        <a:defRPr kumimoji="1" sz="1200">
                          <a:solidFill>
                            <a:schemeClr val="tx1"/>
                          </a:solidFill>
                          <a:latin typeface="Arial" panose="020B0604020202020204" pitchFamily="34" charset="0"/>
                        </a:defRPr>
                      </a:lvl4pPr>
                      <a:lvl5pPr algn="l">
                        <a:spcBef>
                          <a:spcPct val="20000"/>
                        </a:spcBef>
                        <a:buClr>
                          <a:srgbClr val="FFFF66"/>
                        </a:buClr>
                        <a:defRPr kumimoji="1" sz="900">
                          <a:solidFill>
                            <a:schemeClr val="tx1"/>
                          </a:solidFill>
                          <a:latin typeface="Arial" panose="020B0604020202020204" pitchFamily="34" charset="0"/>
                        </a:defRPr>
                      </a:lvl5pPr>
                      <a:lvl6pPr eaLnBrk="0" fontAlgn="base" hangingPunct="0">
                        <a:spcBef>
                          <a:spcPct val="20000"/>
                        </a:spcBef>
                        <a:spcAft>
                          <a:spcPct val="0"/>
                        </a:spcAft>
                        <a:buClr>
                          <a:srgbClr val="FFFF66"/>
                        </a:buClr>
                        <a:defRPr kumimoji="1" sz="900">
                          <a:solidFill>
                            <a:schemeClr val="tx1"/>
                          </a:solidFill>
                          <a:latin typeface="Arial" panose="020B0604020202020204" pitchFamily="34" charset="0"/>
                        </a:defRPr>
                      </a:lvl6pPr>
                      <a:lvl7pPr eaLnBrk="0" fontAlgn="base" hangingPunct="0">
                        <a:spcBef>
                          <a:spcPct val="20000"/>
                        </a:spcBef>
                        <a:spcAft>
                          <a:spcPct val="0"/>
                        </a:spcAft>
                        <a:buClr>
                          <a:srgbClr val="FFFF66"/>
                        </a:buClr>
                        <a:defRPr kumimoji="1" sz="900">
                          <a:solidFill>
                            <a:schemeClr val="tx1"/>
                          </a:solidFill>
                          <a:latin typeface="Arial" panose="020B0604020202020204" pitchFamily="34" charset="0"/>
                        </a:defRPr>
                      </a:lvl7pPr>
                      <a:lvl8pPr eaLnBrk="0" fontAlgn="base" hangingPunct="0">
                        <a:spcBef>
                          <a:spcPct val="20000"/>
                        </a:spcBef>
                        <a:spcAft>
                          <a:spcPct val="0"/>
                        </a:spcAft>
                        <a:buClr>
                          <a:srgbClr val="FFFF66"/>
                        </a:buClr>
                        <a:defRPr kumimoji="1" sz="900">
                          <a:solidFill>
                            <a:schemeClr val="tx1"/>
                          </a:solidFill>
                          <a:latin typeface="Arial" panose="020B0604020202020204" pitchFamily="34" charset="0"/>
                        </a:defRPr>
                      </a:lvl8pPr>
                      <a:lvl9pPr eaLnBrk="0" fontAlgn="base" hangingPunct="0">
                        <a:spcBef>
                          <a:spcPct val="20000"/>
                        </a:spcBef>
                        <a:spcAft>
                          <a:spcPct val="0"/>
                        </a:spcAft>
                        <a:buClr>
                          <a:srgbClr val="FFFF66"/>
                        </a:buClr>
                        <a:defRPr kumimoji="1" sz="900">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20000"/>
                        </a:spcBef>
                        <a:spcAft>
                          <a:spcPct val="0"/>
                        </a:spcAft>
                        <a:buClr>
                          <a:srgbClr val="FFCC00"/>
                        </a:buClr>
                        <a:buSzTx/>
                        <a:buFontTx/>
                        <a:buNone/>
                        <a:tabLst/>
                      </a:pPr>
                      <a:r>
                        <a:rPr kumimoji="1" lang="es-ES" altLang="en-US" sz="2800" b="0" i="0" u="none" strike="noStrike" cap="none" normalizeH="0" baseline="0">
                          <a:ln>
                            <a:noFill/>
                          </a:ln>
                          <a:solidFill>
                            <a:schemeClr val="tx1"/>
                          </a:solidFill>
                          <a:effectLst/>
                          <a:latin typeface="+mn-lt"/>
                        </a:rPr>
                        <a:t>15%</a:t>
                      </a:r>
                    </a:p>
                  </a:txBody>
                  <a:tcPr anchor="ctr" horzOverflow="overflow">
                    <a:lnL w="12700" cap="flat" cmpd="sng" algn="ctr">
                      <a:solidFill>
                        <a:schemeClr val="tx1"/>
                      </a:solidFill>
                      <a:prstDash val="solid"/>
                      <a:miter lim="800000"/>
                      <a:headEnd type="none" w="sm" len="sm"/>
                      <a:tailEnd type="none" w="sm" len="sm"/>
                    </a:lnL>
                    <a:lnR cap="flat">
                      <a:noFill/>
                    </a:lnR>
                    <a:lnT w="12700" cap="flat" cmpd="sng" algn="ctr">
                      <a:solidFill>
                        <a:schemeClr val="tx1"/>
                      </a:solidFill>
                      <a:prstDash val="solid"/>
                      <a:miter lim="800000"/>
                      <a:headEnd type="none" w="sm" len="sm"/>
                      <a:tailEnd type="none" w="sm" len="sm"/>
                    </a:lnT>
                    <a:lnB w="12700" cap="flat" cmpd="sng" algn="ctr">
                      <a:solidFill>
                        <a:schemeClr val="tx1"/>
                      </a:solidFill>
                      <a:prstDash val="solid"/>
                      <a:miter lim="800000"/>
                      <a:headEnd type="none" w="sm" len="sm"/>
                      <a:tailEnd type="none" w="sm" len="sm"/>
                    </a:lnB>
                    <a:lnTlToBr>
                      <a:noFill/>
                    </a:lnTlToBr>
                    <a:lnBlToTr>
                      <a:noFill/>
                    </a:lnBlToTr>
                    <a:noFill/>
                  </a:tcPr>
                </a:tc>
                <a:extLst>
                  <a:ext uri="{0D108BD9-81ED-4DB2-BD59-A6C34878D82A}">
                    <a16:rowId xmlns:a16="http://schemas.microsoft.com/office/drawing/2014/main" val="4263114084"/>
                  </a:ext>
                </a:extLst>
              </a:tr>
              <a:tr h="595313">
                <a:tc>
                  <a:txBody>
                    <a:bodyPr/>
                    <a:lstStyle>
                      <a:lvl1pPr>
                        <a:spcBef>
                          <a:spcPct val="20000"/>
                        </a:spcBef>
                        <a:buClr>
                          <a:srgbClr val="FFCC00"/>
                        </a:buClr>
                        <a:defRPr kumimoji="1" sz="3200" b="1" i="1">
                          <a:solidFill>
                            <a:srgbClr val="FFFF00"/>
                          </a:solidFill>
                          <a:effectLst>
                            <a:outerShdw blurRad="38100" dist="38100" dir="2700000" algn="tl">
                              <a:srgbClr val="000000"/>
                            </a:outerShdw>
                          </a:effectLst>
                          <a:latin typeface="Arial" panose="020B0604020202020204" pitchFamily="34" charset="0"/>
                        </a:defRPr>
                      </a:lvl1pPr>
                      <a:lvl2pPr algn="l">
                        <a:spcBef>
                          <a:spcPct val="20000"/>
                        </a:spcBef>
                        <a:buClr>
                          <a:srgbClr val="CCCC00"/>
                        </a:buClr>
                        <a:defRPr kumimoji="1" sz="2000">
                          <a:solidFill>
                            <a:schemeClr val="tx1"/>
                          </a:solidFill>
                          <a:latin typeface="Arial" panose="020B0604020202020204" pitchFamily="34" charset="0"/>
                        </a:defRPr>
                      </a:lvl2pPr>
                      <a:lvl3pPr algn="l">
                        <a:spcBef>
                          <a:spcPct val="20000"/>
                        </a:spcBef>
                        <a:buClr>
                          <a:srgbClr val="99FF33"/>
                        </a:buClr>
                        <a:defRPr kumimoji="1">
                          <a:solidFill>
                            <a:schemeClr val="tx1"/>
                          </a:solidFill>
                          <a:latin typeface="Arial" panose="020B0604020202020204" pitchFamily="34" charset="0"/>
                        </a:defRPr>
                      </a:lvl3pPr>
                      <a:lvl4pPr algn="l">
                        <a:spcBef>
                          <a:spcPct val="20000"/>
                        </a:spcBef>
                        <a:buClr>
                          <a:srgbClr val="CCCC00"/>
                        </a:buClr>
                        <a:defRPr kumimoji="1" sz="1200">
                          <a:solidFill>
                            <a:schemeClr val="tx1"/>
                          </a:solidFill>
                          <a:latin typeface="Arial" panose="020B0604020202020204" pitchFamily="34" charset="0"/>
                        </a:defRPr>
                      </a:lvl4pPr>
                      <a:lvl5pPr algn="l">
                        <a:spcBef>
                          <a:spcPct val="20000"/>
                        </a:spcBef>
                        <a:buClr>
                          <a:srgbClr val="FFFF66"/>
                        </a:buClr>
                        <a:defRPr kumimoji="1" sz="900">
                          <a:solidFill>
                            <a:schemeClr val="tx1"/>
                          </a:solidFill>
                          <a:latin typeface="Arial" panose="020B0604020202020204" pitchFamily="34" charset="0"/>
                        </a:defRPr>
                      </a:lvl5pPr>
                      <a:lvl6pPr eaLnBrk="0" fontAlgn="base" hangingPunct="0">
                        <a:spcBef>
                          <a:spcPct val="20000"/>
                        </a:spcBef>
                        <a:spcAft>
                          <a:spcPct val="0"/>
                        </a:spcAft>
                        <a:buClr>
                          <a:srgbClr val="FFFF66"/>
                        </a:buClr>
                        <a:defRPr kumimoji="1" sz="900">
                          <a:solidFill>
                            <a:schemeClr val="tx1"/>
                          </a:solidFill>
                          <a:latin typeface="Arial" panose="020B0604020202020204" pitchFamily="34" charset="0"/>
                        </a:defRPr>
                      </a:lvl6pPr>
                      <a:lvl7pPr eaLnBrk="0" fontAlgn="base" hangingPunct="0">
                        <a:spcBef>
                          <a:spcPct val="20000"/>
                        </a:spcBef>
                        <a:spcAft>
                          <a:spcPct val="0"/>
                        </a:spcAft>
                        <a:buClr>
                          <a:srgbClr val="FFFF66"/>
                        </a:buClr>
                        <a:defRPr kumimoji="1" sz="900">
                          <a:solidFill>
                            <a:schemeClr val="tx1"/>
                          </a:solidFill>
                          <a:latin typeface="Arial" panose="020B0604020202020204" pitchFamily="34" charset="0"/>
                        </a:defRPr>
                      </a:lvl7pPr>
                      <a:lvl8pPr eaLnBrk="0" fontAlgn="base" hangingPunct="0">
                        <a:spcBef>
                          <a:spcPct val="20000"/>
                        </a:spcBef>
                        <a:spcAft>
                          <a:spcPct val="0"/>
                        </a:spcAft>
                        <a:buClr>
                          <a:srgbClr val="FFFF66"/>
                        </a:buClr>
                        <a:defRPr kumimoji="1" sz="900">
                          <a:solidFill>
                            <a:schemeClr val="tx1"/>
                          </a:solidFill>
                          <a:latin typeface="Arial" panose="020B0604020202020204" pitchFamily="34" charset="0"/>
                        </a:defRPr>
                      </a:lvl8pPr>
                      <a:lvl9pPr eaLnBrk="0" fontAlgn="base" hangingPunct="0">
                        <a:spcBef>
                          <a:spcPct val="20000"/>
                        </a:spcBef>
                        <a:spcAft>
                          <a:spcPct val="0"/>
                        </a:spcAft>
                        <a:buClr>
                          <a:srgbClr val="FFFF66"/>
                        </a:buClr>
                        <a:defRPr kumimoji="1" sz="900">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20000"/>
                        </a:spcBef>
                        <a:spcAft>
                          <a:spcPct val="0"/>
                        </a:spcAft>
                        <a:buClr>
                          <a:srgbClr val="FFCC00"/>
                        </a:buClr>
                        <a:buSzTx/>
                        <a:buFontTx/>
                        <a:buNone/>
                        <a:tabLst/>
                      </a:pPr>
                      <a:r>
                        <a:rPr kumimoji="1" lang="es-ES" altLang="en-US" sz="2800" b="0" i="0" u="none" strike="noStrike" cap="none" normalizeH="0" baseline="0">
                          <a:ln>
                            <a:noFill/>
                          </a:ln>
                          <a:solidFill>
                            <a:schemeClr val="tx1"/>
                          </a:solidFill>
                          <a:effectLst/>
                          <a:latin typeface="+mn-lt"/>
                        </a:rPr>
                        <a:t>Dividendos</a:t>
                      </a:r>
                    </a:p>
                  </a:txBody>
                  <a:tcPr anchor="ctr" horzOverflow="overflow">
                    <a:lnL cap="flat">
                      <a:noFill/>
                    </a:lnL>
                    <a:lnR w="12700" cap="flat" cmpd="sng" algn="ctr">
                      <a:solidFill>
                        <a:schemeClr val="tx1"/>
                      </a:solidFill>
                      <a:prstDash val="solid"/>
                      <a:miter lim="800000"/>
                      <a:headEnd type="none" w="sm" len="sm"/>
                      <a:tailEnd type="none" w="sm" len="sm"/>
                    </a:lnR>
                    <a:lnT w="12700" cap="flat" cmpd="sng" algn="ctr">
                      <a:solidFill>
                        <a:schemeClr val="tx1"/>
                      </a:solidFill>
                      <a:prstDash val="solid"/>
                      <a:miter lim="800000"/>
                      <a:headEnd type="none" w="sm" len="sm"/>
                      <a:tailEnd type="none" w="sm" len="sm"/>
                    </a:lnT>
                    <a:lnB cap="flat">
                      <a:noFill/>
                    </a:lnB>
                    <a:lnTlToBr>
                      <a:noFill/>
                    </a:lnTlToBr>
                    <a:lnBlToTr>
                      <a:noFill/>
                    </a:lnBlToTr>
                    <a:noFill/>
                  </a:tcPr>
                </a:tc>
                <a:tc>
                  <a:txBody>
                    <a:bodyPr/>
                    <a:lstStyle>
                      <a:lvl1pPr>
                        <a:spcBef>
                          <a:spcPct val="20000"/>
                        </a:spcBef>
                        <a:buClr>
                          <a:srgbClr val="FFCC00"/>
                        </a:buClr>
                        <a:defRPr kumimoji="1" sz="3200" b="1" i="1">
                          <a:solidFill>
                            <a:srgbClr val="FFFF00"/>
                          </a:solidFill>
                          <a:effectLst>
                            <a:outerShdw blurRad="38100" dist="38100" dir="2700000" algn="tl">
                              <a:srgbClr val="000000"/>
                            </a:outerShdw>
                          </a:effectLst>
                          <a:latin typeface="Arial" panose="020B0604020202020204" pitchFamily="34" charset="0"/>
                        </a:defRPr>
                      </a:lvl1pPr>
                      <a:lvl2pPr algn="l">
                        <a:spcBef>
                          <a:spcPct val="20000"/>
                        </a:spcBef>
                        <a:buClr>
                          <a:srgbClr val="CCCC00"/>
                        </a:buClr>
                        <a:defRPr kumimoji="1" sz="2000">
                          <a:solidFill>
                            <a:schemeClr val="tx1"/>
                          </a:solidFill>
                          <a:latin typeface="Arial" panose="020B0604020202020204" pitchFamily="34" charset="0"/>
                        </a:defRPr>
                      </a:lvl2pPr>
                      <a:lvl3pPr algn="l">
                        <a:spcBef>
                          <a:spcPct val="20000"/>
                        </a:spcBef>
                        <a:buClr>
                          <a:srgbClr val="99FF33"/>
                        </a:buClr>
                        <a:defRPr kumimoji="1">
                          <a:solidFill>
                            <a:schemeClr val="tx1"/>
                          </a:solidFill>
                          <a:latin typeface="Arial" panose="020B0604020202020204" pitchFamily="34" charset="0"/>
                        </a:defRPr>
                      </a:lvl3pPr>
                      <a:lvl4pPr algn="l">
                        <a:spcBef>
                          <a:spcPct val="20000"/>
                        </a:spcBef>
                        <a:buClr>
                          <a:srgbClr val="CCCC00"/>
                        </a:buClr>
                        <a:defRPr kumimoji="1" sz="1200">
                          <a:solidFill>
                            <a:schemeClr val="tx1"/>
                          </a:solidFill>
                          <a:latin typeface="Arial" panose="020B0604020202020204" pitchFamily="34" charset="0"/>
                        </a:defRPr>
                      </a:lvl4pPr>
                      <a:lvl5pPr algn="l">
                        <a:spcBef>
                          <a:spcPct val="20000"/>
                        </a:spcBef>
                        <a:buClr>
                          <a:srgbClr val="FFFF66"/>
                        </a:buClr>
                        <a:defRPr kumimoji="1" sz="900">
                          <a:solidFill>
                            <a:schemeClr val="tx1"/>
                          </a:solidFill>
                          <a:latin typeface="Arial" panose="020B0604020202020204" pitchFamily="34" charset="0"/>
                        </a:defRPr>
                      </a:lvl5pPr>
                      <a:lvl6pPr eaLnBrk="0" fontAlgn="base" hangingPunct="0">
                        <a:spcBef>
                          <a:spcPct val="20000"/>
                        </a:spcBef>
                        <a:spcAft>
                          <a:spcPct val="0"/>
                        </a:spcAft>
                        <a:buClr>
                          <a:srgbClr val="FFFF66"/>
                        </a:buClr>
                        <a:defRPr kumimoji="1" sz="900">
                          <a:solidFill>
                            <a:schemeClr val="tx1"/>
                          </a:solidFill>
                          <a:latin typeface="Arial" panose="020B0604020202020204" pitchFamily="34" charset="0"/>
                        </a:defRPr>
                      </a:lvl6pPr>
                      <a:lvl7pPr eaLnBrk="0" fontAlgn="base" hangingPunct="0">
                        <a:spcBef>
                          <a:spcPct val="20000"/>
                        </a:spcBef>
                        <a:spcAft>
                          <a:spcPct val="0"/>
                        </a:spcAft>
                        <a:buClr>
                          <a:srgbClr val="FFFF66"/>
                        </a:buClr>
                        <a:defRPr kumimoji="1" sz="900">
                          <a:solidFill>
                            <a:schemeClr val="tx1"/>
                          </a:solidFill>
                          <a:latin typeface="Arial" panose="020B0604020202020204" pitchFamily="34" charset="0"/>
                        </a:defRPr>
                      </a:lvl7pPr>
                      <a:lvl8pPr eaLnBrk="0" fontAlgn="base" hangingPunct="0">
                        <a:spcBef>
                          <a:spcPct val="20000"/>
                        </a:spcBef>
                        <a:spcAft>
                          <a:spcPct val="0"/>
                        </a:spcAft>
                        <a:buClr>
                          <a:srgbClr val="FFFF66"/>
                        </a:buClr>
                        <a:defRPr kumimoji="1" sz="900">
                          <a:solidFill>
                            <a:schemeClr val="tx1"/>
                          </a:solidFill>
                          <a:latin typeface="Arial" panose="020B0604020202020204" pitchFamily="34" charset="0"/>
                        </a:defRPr>
                      </a:lvl8pPr>
                      <a:lvl9pPr eaLnBrk="0" fontAlgn="base" hangingPunct="0">
                        <a:spcBef>
                          <a:spcPct val="20000"/>
                        </a:spcBef>
                        <a:spcAft>
                          <a:spcPct val="0"/>
                        </a:spcAft>
                        <a:buClr>
                          <a:srgbClr val="FFFF66"/>
                        </a:buClr>
                        <a:defRPr kumimoji="1" sz="900">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20000"/>
                        </a:spcBef>
                        <a:spcAft>
                          <a:spcPct val="0"/>
                        </a:spcAft>
                        <a:buClr>
                          <a:srgbClr val="FFCC00"/>
                        </a:buClr>
                        <a:buSzTx/>
                        <a:buFontTx/>
                        <a:buNone/>
                        <a:tabLst/>
                      </a:pPr>
                      <a:r>
                        <a:rPr kumimoji="1" lang="es-ES" altLang="en-US" sz="2800" b="0" i="0" u="none" strike="noStrike" cap="none" normalizeH="0" baseline="0">
                          <a:ln>
                            <a:noFill/>
                          </a:ln>
                          <a:solidFill>
                            <a:schemeClr val="tx1"/>
                          </a:solidFill>
                          <a:effectLst/>
                          <a:latin typeface="+mn-lt"/>
                        </a:rPr>
                        <a:t>SI</a:t>
                      </a:r>
                    </a:p>
                  </a:txBody>
                  <a:tcPr anchor="ctr" horzOverflow="overflow">
                    <a:lnL w="12700" cap="flat" cmpd="sng" algn="ctr">
                      <a:solidFill>
                        <a:schemeClr val="tx1"/>
                      </a:solidFill>
                      <a:prstDash val="solid"/>
                      <a:miter lim="800000"/>
                      <a:headEnd type="none" w="sm" len="sm"/>
                      <a:tailEnd type="none" w="sm" len="sm"/>
                    </a:lnL>
                    <a:lnR w="12700" cap="flat" cmpd="sng" algn="ctr">
                      <a:solidFill>
                        <a:schemeClr val="tx1"/>
                      </a:solidFill>
                      <a:prstDash val="solid"/>
                      <a:miter lim="800000"/>
                      <a:headEnd type="none" w="sm" len="sm"/>
                      <a:tailEnd type="none" w="sm" len="sm"/>
                    </a:lnR>
                    <a:lnT w="12700" cap="flat" cmpd="sng" algn="ctr">
                      <a:solidFill>
                        <a:schemeClr val="tx1"/>
                      </a:solidFill>
                      <a:prstDash val="solid"/>
                      <a:miter lim="800000"/>
                      <a:headEnd type="none" w="sm" len="sm"/>
                      <a:tailEnd type="none" w="sm" len="sm"/>
                    </a:lnT>
                    <a:lnB cap="flat">
                      <a:noFill/>
                    </a:lnB>
                    <a:lnTlToBr>
                      <a:noFill/>
                    </a:lnTlToBr>
                    <a:lnBlToTr>
                      <a:noFill/>
                    </a:lnBlToTr>
                    <a:noFill/>
                  </a:tcPr>
                </a:tc>
                <a:tc>
                  <a:txBody>
                    <a:bodyPr/>
                    <a:lstStyle>
                      <a:lvl1pPr>
                        <a:spcBef>
                          <a:spcPct val="20000"/>
                        </a:spcBef>
                        <a:buClr>
                          <a:srgbClr val="FFCC00"/>
                        </a:buClr>
                        <a:defRPr kumimoji="1" sz="3200" b="1" i="1">
                          <a:solidFill>
                            <a:srgbClr val="FFFF00"/>
                          </a:solidFill>
                          <a:effectLst>
                            <a:outerShdw blurRad="38100" dist="38100" dir="2700000" algn="tl">
                              <a:srgbClr val="000000"/>
                            </a:outerShdw>
                          </a:effectLst>
                          <a:latin typeface="Arial" panose="020B0604020202020204" pitchFamily="34" charset="0"/>
                        </a:defRPr>
                      </a:lvl1pPr>
                      <a:lvl2pPr algn="l">
                        <a:spcBef>
                          <a:spcPct val="20000"/>
                        </a:spcBef>
                        <a:buClr>
                          <a:srgbClr val="CCCC00"/>
                        </a:buClr>
                        <a:defRPr kumimoji="1" sz="2000">
                          <a:solidFill>
                            <a:schemeClr val="tx1"/>
                          </a:solidFill>
                          <a:latin typeface="Arial" panose="020B0604020202020204" pitchFamily="34" charset="0"/>
                        </a:defRPr>
                      </a:lvl2pPr>
                      <a:lvl3pPr algn="l">
                        <a:spcBef>
                          <a:spcPct val="20000"/>
                        </a:spcBef>
                        <a:buClr>
                          <a:srgbClr val="99FF33"/>
                        </a:buClr>
                        <a:defRPr kumimoji="1">
                          <a:solidFill>
                            <a:schemeClr val="tx1"/>
                          </a:solidFill>
                          <a:latin typeface="Arial" panose="020B0604020202020204" pitchFamily="34" charset="0"/>
                        </a:defRPr>
                      </a:lvl3pPr>
                      <a:lvl4pPr algn="l">
                        <a:spcBef>
                          <a:spcPct val="20000"/>
                        </a:spcBef>
                        <a:buClr>
                          <a:srgbClr val="CCCC00"/>
                        </a:buClr>
                        <a:defRPr kumimoji="1" sz="1200">
                          <a:solidFill>
                            <a:schemeClr val="tx1"/>
                          </a:solidFill>
                          <a:latin typeface="Arial" panose="020B0604020202020204" pitchFamily="34" charset="0"/>
                        </a:defRPr>
                      </a:lvl4pPr>
                      <a:lvl5pPr algn="l">
                        <a:spcBef>
                          <a:spcPct val="20000"/>
                        </a:spcBef>
                        <a:buClr>
                          <a:srgbClr val="FFFF66"/>
                        </a:buClr>
                        <a:defRPr kumimoji="1" sz="900">
                          <a:solidFill>
                            <a:schemeClr val="tx1"/>
                          </a:solidFill>
                          <a:latin typeface="Arial" panose="020B0604020202020204" pitchFamily="34" charset="0"/>
                        </a:defRPr>
                      </a:lvl5pPr>
                      <a:lvl6pPr eaLnBrk="0" fontAlgn="base" hangingPunct="0">
                        <a:spcBef>
                          <a:spcPct val="20000"/>
                        </a:spcBef>
                        <a:spcAft>
                          <a:spcPct val="0"/>
                        </a:spcAft>
                        <a:buClr>
                          <a:srgbClr val="FFFF66"/>
                        </a:buClr>
                        <a:defRPr kumimoji="1" sz="900">
                          <a:solidFill>
                            <a:schemeClr val="tx1"/>
                          </a:solidFill>
                          <a:latin typeface="Arial" panose="020B0604020202020204" pitchFamily="34" charset="0"/>
                        </a:defRPr>
                      </a:lvl6pPr>
                      <a:lvl7pPr eaLnBrk="0" fontAlgn="base" hangingPunct="0">
                        <a:spcBef>
                          <a:spcPct val="20000"/>
                        </a:spcBef>
                        <a:spcAft>
                          <a:spcPct val="0"/>
                        </a:spcAft>
                        <a:buClr>
                          <a:srgbClr val="FFFF66"/>
                        </a:buClr>
                        <a:defRPr kumimoji="1" sz="900">
                          <a:solidFill>
                            <a:schemeClr val="tx1"/>
                          </a:solidFill>
                          <a:latin typeface="Arial" panose="020B0604020202020204" pitchFamily="34" charset="0"/>
                        </a:defRPr>
                      </a:lvl7pPr>
                      <a:lvl8pPr eaLnBrk="0" fontAlgn="base" hangingPunct="0">
                        <a:spcBef>
                          <a:spcPct val="20000"/>
                        </a:spcBef>
                        <a:spcAft>
                          <a:spcPct val="0"/>
                        </a:spcAft>
                        <a:buClr>
                          <a:srgbClr val="FFFF66"/>
                        </a:buClr>
                        <a:defRPr kumimoji="1" sz="900">
                          <a:solidFill>
                            <a:schemeClr val="tx1"/>
                          </a:solidFill>
                          <a:latin typeface="Arial" panose="020B0604020202020204" pitchFamily="34" charset="0"/>
                        </a:defRPr>
                      </a:lvl8pPr>
                      <a:lvl9pPr eaLnBrk="0" fontAlgn="base" hangingPunct="0">
                        <a:spcBef>
                          <a:spcPct val="20000"/>
                        </a:spcBef>
                        <a:spcAft>
                          <a:spcPct val="0"/>
                        </a:spcAft>
                        <a:buClr>
                          <a:srgbClr val="FFFF66"/>
                        </a:buClr>
                        <a:defRPr kumimoji="1" sz="900">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20000"/>
                        </a:spcBef>
                        <a:spcAft>
                          <a:spcPct val="0"/>
                        </a:spcAft>
                        <a:buClr>
                          <a:srgbClr val="FFCC00"/>
                        </a:buClr>
                        <a:buSzTx/>
                        <a:buFontTx/>
                        <a:buNone/>
                        <a:tabLst/>
                      </a:pPr>
                      <a:r>
                        <a:rPr kumimoji="1" lang="es-ES" altLang="en-US" sz="2800" b="0" i="0" u="none" strike="noStrike" cap="none" normalizeH="0" baseline="0">
                          <a:ln>
                            <a:noFill/>
                          </a:ln>
                          <a:solidFill>
                            <a:schemeClr val="tx1"/>
                          </a:solidFill>
                          <a:effectLst/>
                          <a:latin typeface="+mn-lt"/>
                        </a:rPr>
                        <a:t>Sin retención</a:t>
                      </a:r>
                    </a:p>
                  </a:txBody>
                  <a:tcPr anchor="ctr" horzOverflow="overflow">
                    <a:lnL w="12700" cap="flat" cmpd="sng" algn="ctr">
                      <a:solidFill>
                        <a:schemeClr val="tx1"/>
                      </a:solidFill>
                      <a:prstDash val="solid"/>
                      <a:miter lim="800000"/>
                      <a:headEnd type="none" w="sm" len="sm"/>
                      <a:tailEnd type="none" w="sm" len="sm"/>
                    </a:lnL>
                    <a:lnR w="12700" cap="flat" cmpd="sng" algn="ctr">
                      <a:solidFill>
                        <a:schemeClr val="tx1"/>
                      </a:solidFill>
                      <a:prstDash val="solid"/>
                      <a:miter lim="800000"/>
                      <a:headEnd type="none" w="sm" len="sm"/>
                      <a:tailEnd type="none" w="sm" len="sm"/>
                    </a:lnR>
                    <a:lnT w="12700" cap="flat" cmpd="sng" algn="ctr">
                      <a:solidFill>
                        <a:schemeClr val="tx1"/>
                      </a:solidFill>
                      <a:prstDash val="solid"/>
                      <a:miter lim="800000"/>
                      <a:headEnd type="none" w="sm" len="sm"/>
                      <a:tailEnd type="none" w="sm" len="sm"/>
                    </a:lnT>
                    <a:lnB cap="flat">
                      <a:noFill/>
                    </a:lnB>
                    <a:lnTlToBr>
                      <a:noFill/>
                    </a:lnTlToBr>
                    <a:lnBlToTr>
                      <a:noFill/>
                    </a:lnBlToTr>
                    <a:noFill/>
                  </a:tcPr>
                </a:tc>
                <a:tc>
                  <a:txBody>
                    <a:bodyPr/>
                    <a:lstStyle>
                      <a:lvl1pPr>
                        <a:spcBef>
                          <a:spcPct val="20000"/>
                        </a:spcBef>
                        <a:buClr>
                          <a:srgbClr val="FFCC00"/>
                        </a:buClr>
                        <a:defRPr kumimoji="1" sz="3200" b="1" i="1">
                          <a:solidFill>
                            <a:srgbClr val="FFFF00"/>
                          </a:solidFill>
                          <a:effectLst>
                            <a:outerShdw blurRad="38100" dist="38100" dir="2700000" algn="tl">
                              <a:srgbClr val="000000"/>
                            </a:outerShdw>
                          </a:effectLst>
                          <a:latin typeface="Arial" panose="020B0604020202020204" pitchFamily="34" charset="0"/>
                        </a:defRPr>
                      </a:lvl1pPr>
                      <a:lvl2pPr algn="l">
                        <a:spcBef>
                          <a:spcPct val="20000"/>
                        </a:spcBef>
                        <a:buClr>
                          <a:srgbClr val="CCCC00"/>
                        </a:buClr>
                        <a:defRPr kumimoji="1" sz="2000">
                          <a:solidFill>
                            <a:schemeClr val="tx1"/>
                          </a:solidFill>
                          <a:latin typeface="Arial" panose="020B0604020202020204" pitchFamily="34" charset="0"/>
                        </a:defRPr>
                      </a:lvl2pPr>
                      <a:lvl3pPr algn="l">
                        <a:spcBef>
                          <a:spcPct val="20000"/>
                        </a:spcBef>
                        <a:buClr>
                          <a:srgbClr val="99FF33"/>
                        </a:buClr>
                        <a:defRPr kumimoji="1">
                          <a:solidFill>
                            <a:schemeClr val="tx1"/>
                          </a:solidFill>
                          <a:latin typeface="Arial" panose="020B0604020202020204" pitchFamily="34" charset="0"/>
                        </a:defRPr>
                      </a:lvl3pPr>
                      <a:lvl4pPr algn="l">
                        <a:spcBef>
                          <a:spcPct val="20000"/>
                        </a:spcBef>
                        <a:buClr>
                          <a:srgbClr val="CCCC00"/>
                        </a:buClr>
                        <a:defRPr kumimoji="1" sz="1200">
                          <a:solidFill>
                            <a:schemeClr val="tx1"/>
                          </a:solidFill>
                          <a:latin typeface="Arial" panose="020B0604020202020204" pitchFamily="34" charset="0"/>
                        </a:defRPr>
                      </a:lvl4pPr>
                      <a:lvl5pPr algn="l">
                        <a:spcBef>
                          <a:spcPct val="20000"/>
                        </a:spcBef>
                        <a:buClr>
                          <a:srgbClr val="FFFF66"/>
                        </a:buClr>
                        <a:defRPr kumimoji="1" sz="900">
                          <a:solidFill>
                            <a:schemeClr val="tx1"/>
                          </a:solidFill>
                          <a:latin typeface="Arial" panose="020B0604020202020204" pitchFamily="34" charset="0"/>
                        </a:defRPr>
                      </a:lvl5pPr>
                      <a:lvl6pPr eaLnBrk="0" fontAlgn="base" hangingPunct="0">
                        <a:spcBef>
                          <a:spcPct val="20000"/>
                        </a:spcBef>
                        <a:spcAft>
                          <a:spcPct val="0"/>
                        </a:spcAft>
                        <a:buClr>
                          <a:srgbClr val="FFFF66"/>
                        </a:buClr>
                        <a:defRPr kumimoji="1" sz="900">
                          <a:solidFill>
                            <a:schemeClr val="tx1"/>
                          </a:solidFill>
                          <a:latin typeface="Arial" panose="020B0604020202020204" pitchFamily="34" charset="0"/>
                        </a:defRPr>
                      </a:lvl6pPr>
                      <a:lvl7pPr eaLnBrk="0" fontAlgn="base" hangingPunct="0">
                        <a:spcBef>
                          <a:spcPct val="20000"/>
                        </a:spcBef>
                        <a:spcAft>
                          <a:spcPct val="0"/>
                        </a:spcAft>
                        <a:buClr>
                          <a:srgbClr val="FFFF66"/>
                        </a:buClr>
                        <a:defRPr kumimoji="1" sz="900">
                          <a:solidFill>
                            <a:schemeClr val="tx1"/>
                          </a:solidFill>
                          <a:latin typeface="Arial" panose="020B0604020202020204" pitchFamily="34" charset="0"/>
                        </a:defRPr>
                      </a:lvl7pPr>
                      <a:lvl8pPr eaLnBrk="0" fontAlgn="base" hangingPunct="0">
                        <a:spcBef>
                          <a:spcPct val="20000"/>
                        </a:spcBef>
                        <a:spcAft>
                          <a:spcPct val="0"/>
                        </a:spcAft>
                        <a:buClr>
                          <a:srgbClr val="FFFF66"/>
                        </a:buClr>
                        <a:defRPr kumimoji="1" sz="900">
                          <a:solidFill>
                            <a:schemeClr val="tx1"/>
                          </a:solidFill>
                          <a:latin typeface="Arial" panose="020B0604020202020204" pitchFamily="34" charset="0"/>
                        </a:defRPr>
                      </a:lvl8pPr>
                      <a:lvl9pPr eaLnBrk="0" fontAlgn="base" hangingPunct="0">
                        <a:spcBef>
                          <a:spcPct val="20000"/>
                        </a:spcBef>
                        <a:spcAft>
                          <a:spcPct val="0"/>
                        </a:spcAft>
                        <a:buClr>
                          <a:srgbClr val="FFFF66"/>
                        </a:buClr>
                        <a:defRPr kumimoji="1" sz="900">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20000"/>
                        </a:spcBef>
                        <a:spcAft>
                          <a:spcPct val="0"/>
                        </a:spcAft>
                        <a:buClr>
                          <a:srgbClr val="FFCC00"/>
                        </a:buClr>
                        <a:buSzTx/>
                        <a:buFontTx/>
                        <a:buNone/>
                        <a:tabLst/>
                      </a:pPr>
                      <a:r>
                        <a:rPr kumimoji="1" lang="es-ES" altLang="en-US" sz="2800" b="0" i="0" u="none" strike="noStrike" cap="none" normalizeH="0" baseline="0">
                          <a:ln>
                            <a:noFill/>
                          </a:ln>
                          <a:solidFill>
                            <a:schemeClr val="tx1"/>
                          </a:solidFill>
                          <a:effectLst/>
                          <a:latin typeface="+mn-lt"/>
                        </a:rPr>
                        <a:t>7%</a:t>
                      </a:r>
                    </a:p>
                  </a:txBody>
                  <a:tcPr anchor="ctr" horzOverflow="overflow">
                    <a:lnL w="12700" cap="flat" cmpd="sng" algn="ctr">
                      <a:solidFill>
                        <a:schemeClr val="tx1"/>
                      </a:solidFill>
                      <a:prstDash val="solid"/>
                      <a:miter lim="800000"/>
                      <a:headEnd type="none" w="sm" len="sm"/>
                      <a:tailEnd type="none" w="sm" len="sm"/>
                    </a:lnL>
                    <a:lnR w="12700" cap="flat" cmpd="sng" algn="ctr">
                      <a:solidFill>
                        <a:schemeClr val="tx1"/>
                      </a:solidFill>
                      <a:prstDash val="solid"/>
                      <a:miter lim="800000"/>
                      <a:headEnd type="none" w="sm" len="sm"/>
                      <a:tailEnd type="none" w="sm" len="sm"/>
                    </a:lnR>
                    <a:lnT w="12700" cap="flat" cmpd="sng" algn="ctr">
                      <a:solidFill>
                        <a:schemeClr val="tx1"/>
                      </a:solidFill>
                      <a:prstDash val="solid"/>
                      <a:miter lim="800000"/>
                      <a:headEnd type="none" w="sm" len="sm"/>
                      <a:tailEnd type="none" w="sm" len="sm"/>
                    </a:lnT>
                    <a:lnB cap="flat">
                      <a:noFill/>
                    </a:lnB>
                    <a:lnTlToBr>
                      <a:noFill/>
                    </a:lnTlToBr>
                    <a:lnBlToTr>
                      <a:noFill/>
                    </a:lnBlToTr>
                    <a:noFill/>
                  </a:tcPr>
                </a:tc>
                <a:tc>
                  <a:txBody>
                    <a:bodyPr/>
                    <a:lstStyle>
                      <a:lvl1pPr>
                        <a:spcBef>
                          <a:spcPct val="20000"/>
                        </a:spcBef>
                        <a:buClr>
                          <a:srgbClr val="FFCC00"/>
                        </a:buClr>
                        <a:defRPr kumimoji="1" sz="3200" b="1" i="1">
                          <a:solidFill>
                            <a:srgbClr val="FFFF00"/>
                          </a:solidFill>
                          <a:effectLst>
                            <a:outerShdw blurRad="38100" dist="38100" dir="2700000" algn="tl">
                              <a:srgbClr val="000000"/>
                            </a:outerShdw>
                          </a:effectLst>
                          <a:latin typeface="Arial" panose="020B0604020202020204" pitchFamily="34" charset="0"/>
                        </a:defRPr>
                      </a:lvl1pPr>
                      <a:lvl2pPr algn="l">
                        <a:spcBef>
                          <a:spcPct val="20000"/>
                        </a:spcBef>
                        <a:buClr>
                          <a:srgbClr val="CCCC00"/>
                        </a:buClr>
                        <a:defRPr kumimoji="1" sz="2000">
                          <a:solidFill>
                            <a:schemeClr val="tx1"/>
                          </a:solidFill>
                          <a:latin typeface="Arial" panose="020B0604020202020204" pitchFamily="34" charset="0"/>
                        </a:defRPr>
                      </a:lvl2pPr>
                      <a:lvl3pPr algn="l">
                        <a:spcBef>
                          <a:spcPct val="20000"/>
                        </a:spcBef>
                        <a:buClr>
                          <a:srgbClr val="99FF33"/>
                        </a:buClr>
                        <a:defRPr kumimoji="1">
                          <a:solidFill>
                            <a:schemeClr val="tx1"/>
                          </a:solidFill>
                          <a:latin typeface="Arial" panose="020B0604020202020204" pitchFamily="34" charset="0"/>
                        </a:defRPr>
                      </a:lvl3pPr>
                      <a:lvl4pPr algn="l">
                        <a:spcBef>
                          <a:spcPct val="20000"/>
                        </a:spcBef>
                        <a:buClr>
                          <a:srgbClr val="CCCC00"/>
                        </a:buClr>
                        <a:defRPr kumimoji="1" sz="1200">
                          <a:solidFill>
                            <a:schemeClr val="tx1"/>
                          </a:solidFill>
                          <a:latin typeface="Arial" panose="020B0604020202020204" pitchFamily="34" charset="0"/>
                        </a:defRPr>
                      </a:lvl4pPr>
                      <a:lvl5pPr algn="l">
                        <a:spcBef>
                          <a:spcPct val="20000"/>
                        </a:spcBef>
                        <a:buClr>
                          <a:srgbClr val="FFFF66"/>
                        </a:buClr>
                        <a:defRPr kumimoji="1" sz="900">
                          <a:solidFill>
                            <a:schemeClr val="tx1"/>
                          </a:solidFill>
                          <a:latin typeface="Arial" panose="020B0604020202020204" pitchFamily="34" charset="0"/>
                        </a:defRPr>
                      </a:lvl5pPr>
                      <a:lvl6pPr eaLnBrk="0" fontAlgn="base" hangingPunct="0">
                        <a:spcBef>
                          <a:spcPct val="20000"/>
                        </a:spcBef>
                        <a:spcAft>
                          <a:spcPct val="0"/>
                        </a:spcAft>
                        <a:buClr>
                          <a:srgbClr val="FFFF66"/>
                        </a:buClr>
                        <a:defRPr kumimoji="1" sz="900">
                          <a:solidFill>
                            <a:schemeClr val="tx1"/>
                          </a:solidFill>
                          <a:latin typeface="Arial" panose="020B0604020202020204" pitchFamily="34" charset="0"/>
                        </a:defRPr>
                      </a:lvl6pPr>
                      <a:lvl7pPr eaLnBrk="0" fontAlgn="base" hangingPunct="0">
                        <a:spcBef>
                          <a:spcPct val="20000"/>
                        </a:spcBef>
                        <a:spcAft>
                          <a:spcPct val="0"/>
                        </a:spcAft>
                        <a:buClr>
                          <a:srgbClr val="FFFF66"/>
                        </a:buClr>
                        <a:defRPr kumimoji="1" sz="900">
                          <a:solidFill>
                            <a:schemeClr val="tx1"/>
                          </a:solidFill>
                          <a:latin typeface="Arial" panose="020B0604020202020204" pitchFamily="34" charset="0"/>
                        </a:defRPr>
                      </a:lvl7pPr>
                      <a:lvl8pPr eaLnBrk="0" fontAlgn="base" hangingPunct="0">
                        <a:spcBef>
                          <a:spcPct val="20000"/>
                        </a:spcBef>
                        <a:spcAft>
                          <a:spcPct val="0"/>
                        </a:spcAft>
                        <a:buClr>
                          <a:srgbClr val="FFFF66"/>
                        </a:buClr>
                        <a:defRPr kumimoji="1" sz="900">
                          <a:solidFill>
                            <a:schemeClr val="tx1"/>
                          </a:solidFill>
                          <a:latin typeface="Arial" panose="020B0604020202020204" pitchFamily="34" charset="0"/>
                        </a:defRPr>
                      </a:lvl8pPr>
                      <a:lvl9pPr eaLnBrk="0" fontAlgn="base" hangingPunct="0">
                        <a:spcBef>
                          <a:spcPct val="20000"/>
                        </a:spcBef>
                        <a:spcAft>
                          <a:spcPct val="0"/>
                        </a:spcAft>
                        <a:buClr>
                          <a:srgbClr val="FFFF66"/>
                        </a:buClr>
                        <a:defRPr kumimoji="1" sz="900">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20000"/>
                        </a:spcBef>
                        <a:spcAft>
                          <a:spcPct val="0"/>
                        </a:spcAft>
                        <a:buClr>
                          <a:srgbClr val="FFCC00"/>
                        </a:buClr>
                        <a:buSzTx/>
                        <a:buFontTx/>
                        <a:buNone/>
                        <a:tabLst/>
                      </a:pPr>
                      <a:r>
                        <a:rPr kumimoji="1" lang="es-ES" altLang="en-US" sz="2800" b="0" i="0" u="none" strike="noStrike" cap="none" normalizeH="0" baseline="0">
                          <a:ln>
                            <a:noFill/>
                          </a:ln>
                          <a:solidFill>
                            <a:schemeClr val="tx1"/>
                          </a:solidFill>
                          <a:effectLst/>
                          <a:latin typeface="+mn-lt"/>
                        </a:rPr>
                        <a:t>Sin retención</a:t>
                      </a:r>
                    </a:p>
                  </a:txBody>
                  <a:tcPr anchor="ctr" horzOverflow="overflow">
                    <a:lnL w="12700" cap="flat" cmpd="sng" algn="ctr">
                      <a:solidFill>
                        <a:schemeClr val="tx1"/>
                      </a:solidFill>
                      <a:prstDash val="solid"/>
                      <a:miter lim="800000"/>
                      <a:headEnd type="none" w="sm" len="sm"/>
                      <a:tailEnd type="none" w="sm" len="sm"/>
                    </a:lnL>
                    <a:lnR cap="flat">
                      <a:noFill/>
                    </a:lnR>
                    <a:lnT w="12700" cap="flat" cmpd="sng" algn="ctr">
                      <a:solidFill>
                        <a:schemeClr val="tx1"/>
                      </a:solidFill>
                      <a:prstDash val="solid"/>
                      <a:miter lim="800000"/>
                      <a:headEnd type="none" w="sm" len="sm"/>
                      <a:tailEnd type="none" w="sm" len="sm"/>
                    </a:lnT>
                    <a:lnB cap="flat">
                      <a:noFill/>
                    </a:lnB>
                    <a:lnTlToBr>
                      <a:noFill/>
                    </a:lnTlToBr>
                    <a:lnBlToTr>
                      <a:noFill/>
                    </a:lnBlToTr>
                    <a:noFill/>
                  </a:tcPr>
                </a:tc>
                <a:extLst>
                  <a:ext uri="{0D108BD9-81ED-4DB2-BD59-A6C34878D82A}">
                    <a16:rowId xmlns:a16="http://schemas.microsoft.com/office/drawing/2014/main" val="1367604999"/>
                  </a:ext>
                </a:extLst>
              </a:tr>
            </a:tbl>
          </a:graphicData>
        </a:graphic>
      </p:graphicFrame>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69673"/>
                                        </p:tgtEl>
                                        <p:attrNameLst>
                                          <p:attrName>style.visibility</p:attrName>
                                        </p:attrNameLst>
                                      </p:cBhvr>
                                      <p:to>
                                        <p:strVal val="visible"/>
                                      </p:to>
                                    </p:set>
                                    <p:animEffect transition="in" filter="blinds(horizontal)">
                                      <p:cBhvr>
                                        <p:cTn id="7" dur="500"/>
                                        <p:tgtEl>
                                          <p:spTgt spid="696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91490" name="Rectangle 2">
            <a:extLst>
              <a:ext uri="{FF2B5EF4-FFF2-40B4-BE49-F238E27FC236}">
                <a16:creationId xmlns:a16="http://schemas.microsoft.com/office/drawing/2014/main" id="{BAF2132D-CAEF-4F64-B415-EA4F4B1CADAB}"/>
              </a:ext>
            </a:extLst>
          </p:cNvPr>
          <p:cNvSpPr>
            <a:spLocks noGrp="1" noChangeArrowheads="1"/>
          </p:cNvSpPr>
          <p:nvPr>
            <p:ph type="title"/>
          </p:nvPr>
        </p:nvSpPr>
        <p:spPr/>
        <p:txBody>
          <a:bodyPr>
            <a:normAutofit/>
          </a:bodyPr>
          <a:lstStyle/>
          <a:p>
            <a:pPr algn="ctr"/>
            <a:br>
              <a:rPr lang="es-ES" altLang="en-US" sz="3600"/>
            </a:br>
            <a:r>
              <a:rPr lang="es-ES" altLang="en-US" sz="3600">
                <a:latin typeface="+mn-lt"/>
              </a:rPr>
              <a:t>IMPORTANCIA DE LOS CONVENIOS</a:t>
            </a:r>
          </a:p>
        </p:txBody>
      </p:sp>
      <p:sp>
        <p:nvSpPr>
          <p:cNvPr id="191491" name="Rectangle 3">
            <a:extLst>
              <a:ext uri="{FF2B5EF4-FFF2-40B4-BE49-F238E27FC236}">
                <a16:creationId xmlns:a16="http://schemas.microsoft.com/office/drawing/2014/main" id="{4A3FB85C-FA74-41F8-B932-DC0C544EBDB7}"/>
              </a:ext>
            </a:extLst>
          </p:cNvPr>
          <p:cNvSpPr>
            <a:spLocks noGrp="1" noChangeArrowheads="1"/>
          </p:cNvSpPr>
          <p:nvPr>
            <p:ph idx="1"/>
          </p:nvPr>
        </p:nvSpPr>
        <p:spPr>
          <a:xfrm>
            <a:off x="609600" y="1600199"/>
            <a:ext cx="9665110" cy="4813663"/>
          </a:xfrm>
        </p:spPr>
        <p:txBody>
          <a:bodyPr>
            <a:normAutofit fontScale="85000" lnSpcReduction="20000"/>
          </a:bodyPr>
          <a:lstStyle/>
          <a:p>
            <a:pPr>
              <a:lnSpc>
                <a:spcPct val="90000"/>
              </a:lnSpc>
            </a:pPr>
            <a:endParaRPr lang="es-AR" altLang="en-US" sz="2800" dirty="0"/>
          </a:p>
          <a:p>
            <a:pPr>
              <a:lnSpc>
                <a:spcPct val="90000"/>
              </a:lnSpc>
              <a:buFont typeface="Wingdings" panose="05000000000000000000" pitchFamily="2" charset="2"/>
              <a:buChar char="q"/>
            </a:pPr>
            <a:r>
              <a:rPr lang="es-AR" altLang="en-US" sz="3000" dirty="0"/>
              <a:t>Clarifican con pautas precisas  la soberanía tributaria de cada Estado.</a:t>
            </a:r>
          </a:p>
          <a:p>
            <a:pPr>
              <a:lnSpc>
                <a:spcPct val="90000"/>
              </a:lnSpc>
              <a:buFont typeface="Wingdings" panose="05000000000000000000" pitchFamily="2" charset="2"/>
              <a:buChar char="q"/>
            </a:pPr>
            <a:endParaRPr lang="es-AR" altLang="en-US" sz="3000" dirty="0"/>
          </a:p>
          <a:p>
            <a:pPr algn="just">
              <a:lnSpc>
                <a:spcPct val="90000"/>
              </a:lnSpc>
              <a:buFont typeface="Wingdings" panose="05000000000000000000" pitchFamily="2" charset="2"/>
              <a:buChar char="q"/>
            </a:pPr>
            <a:r>
              <a:rPr lang="es-AR" altLang="en-US" sz="3000" dirty="0"/>
              <a:t>Impiden consecuencias inesperadas  ante modificaciones en la legislación doméstica.</a:t>
            </a:r>
          </a:p>
          <a:p>
            <a:pPr>
              <a:lnSpc>
                <a:spcPct val="90000"/>
              </a:lnSpc>
              <a:buFont typeface="Wingdings" panose="05000000000000000000" pitchFamily="2" charset="2"/>
              <a:buChar char="q"/>
            </a:pPr>
            <a:endParaRPr lang="es-AR" altLang="en-US" sz="3000" dirty="0"/>
          </a:p>
          <a:p>
            <a:pPr>
              <a:lnSpc>
                <a:spcPct val="90000"/>
              </a:lnSpc>
              <a:buFont typeface="Wingdings" panose="05000000000000000000" pitchFamily="2" charset="2"/>
              <a:buChar char="q"/>
            </a:pPr>
            <a:r>
              <a:rPr lang="es-AR" altLang="en-US" sz="3000" dirty="0"/>
              <a:t>Evitan la discriminación.</a:t>
            </a:r>
          </a:p>
          <a:p>
            <a:pPr>
              <a:lnSpc>
                <a:spcPct val="90000"/>
              </a:lnSpc>
              <a:buFont typeface="Wingdings" panose="05000000000000000000" pitchFamily="2" charset="2"/>
              <a:buChar char="q"/>
            </a:pPr>
            <a:endParaRPr lang="es-AR" altLang="en-US" sz="3000" dirty="0"/>
          </a:p>
          <a:p>
            <a:pPr>
              <a:lnSpc>
                <a:spcPct val="90000"/>
              </a:lnSpc>
              <a:buFont typeface="Wingdings" panose="05000000000000000000" pitchFamily="2" charset="2"/>
              <a:buChar char="q"/>
            </a:pPr>
            <a:r>
              <a:rPr lang="es-AR" altLang="en-US" sz="3000" dirty="0"/>
              <a:t>Reducen o eliminan retenciones impositivas.</a:t>
            </a:r>
          </a:p>
          <a:p>
            <a:pPr>
              <a:lnSpc>
                <a:spcPct val="90000"/>
              </a:lnSpc>
              <a:buFont typeface="Wingdings" panose="05000000000000000000" pitchFamily="2" charset="2"/>
              <a:buChar char="q"/>
            </a:pPr>
            <a:endParaRPr lang="es-AR" altLang="en-US" sz="3000" dirty="0"/>
          </a:p>
          <a:p>
            <a:pPr>
              <a:lnSpc>
                <a:spcPct val="90000"/>
              </a:lnSpc>
              <a:buFont typeface="Wingdings" panose="05000000000000000000" pitchFamily="2" charset="2"/>
              <a:buChar char="q"/>
            </a:pPr>
            <a:r>
              <a:rPr lang="es-AR" altLang="en-US" sz="3000" dirty="0"/>
              <a:t>Crean sistemas de información recíproca.</a:t>
            </a:r>
            <a:endParaRPr lang="es-ES" altLang="en-US" sz="3000" dirty="0"/>
          </a:p>
        </p:txBody>
      </p:sp>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100" advClick="0">
        <p:cut/>
      </p:transition>
    </mc:Choice>
    <mc:Fallback xmlns="">
      <p:transition advClick="0">
        <p:cut/>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a:extLst>
            <a:ext uri="{FF2B5EF4-FFF2-40B4-BE49-F238E27FC236}">
              <a16:creationId xmlns:a16="http://schemas.microsoft.com/office/drawing/2014/main" id="{2B50E413-6CBF-EEA0-2631-6D64A805685E}"/>
            </a:ext>
          </a:extLst>
        </p:cNvPr>
        <p:cNvGrpSpPr/>
        <p:nvPr/>
      </p:nvGrpSpPr>
      <p:grpSpPr>
        <a:xfrm>
          <a:off x="0" y="0"/>
          <a:ext cx="0" cy="0"/>
          <a:chOff x="0" y="0"/>
          <a:chExt cx="0" cy="0"/>
        </a:xfrm>
      </p:grpSpPr>
      <p:sp>
        <p:nvSpPr>
          <p:cNvPr id="2" name="Título 1">
            <a:extLst>
              <a:ext uri="{FF2B5EF4-FFF2-40B4-BE49-F238E27FC236}">
                <a16:creationId xmlns:a16="http://schemas.microsoft.com/office/drawing/2014/main" id="{E06180BB-1F62-F4BB-4AD4-33DC57BE0719}"/>
              </a:ext>
            </a:extLst>
          </p:cNvPr>
          <p:cNvSpPr>
            <a:spLocks noGrp="1"/>
          </p:cNvSpPr>
          <p:nvPr>
            <p:ph type="title"/>
          </p:nvPr>
        </p:nvSpPr>
        <p:spPr/>
        <p:txBody>
          <a:bodyPr/>
          <a:lstStyle/>
          <a:p>
            <a:pPr algn="ctr"/>
            <a:r>
              <a:rPr lang="es-ES" altLang="es-AR" spc="-50" dirty="0">
                <a:effectLst/>
                <a:latin typeface="Calibri Light" panose="020F0302020204030204"/>
              </a:rPr>
              <a:t>LOS </a:t>
            </a:r>
            <a:r>
              <a:rPr lang="es-ES" altLang="es-AR" spc="-50" dirty="0" err="1">
                <a:effectLst/>
                <a:latin typeface="Calibri Light" panose="020F0302020204030204"/>
              </a:rPr>
              <a:t>CDI’s</a:t>
            </a:r>
            <a:r>
              <a:rPr lang="es-ES" altLang="es-AR" spc="-50" dirty="0">
                <a:effectLst/>
                <a:latin typeface="Calibri Light" panose="020F0302020204030204"/>
              </a:rPr>
              <a:t> y </a:t>
            </a:r>
            <a:br>
              <a:rPr lang="es-ES" altLang="es-AR" spc="-50" dirty="0">
                <a:effectLst/>
                <a:latin typeface="Calibri Light" panose="020F0302020204030204"/>
              </a:rPr>
            </a:br>
            <a:r>
              <a:rPr lang="es-ES" altLang="es-AR" spc="-50" dirty="0">
                <a:effectLst/>
                <a:latin typeface="Calibri Light" panose="020F0302020204030204"/>
              </a:rPr>
              <a:t>LOS CRITERIOS DE INTERPRETACIÓN</a:t>
            </a:r>
            <a:endParaRPr lang="es-AR" sz="700" dirty="0"/>
          </a:p>
        </p:txBody>
      </p:sp>
      <p:sp>
        <p:nvSpPr>
          <p:cNvPr id="3" name="Marcador de contenido 2">
            <a:extLst>
              <a:ext uri="{FF2B5EF4-FFF2-40B4-BE49-F238E27FC236}">
                <a16:creationId xmlns:a16="http://schemas.microsoft.com/office/drawing/2014/main" id="{55207488-7D89-34F8-41E4-891785AA992B}"/>
              </a:ext>
            </a:extLst>
          </p:cNvPr>
          <p:cNvSpPr>
            <a:spLocks noGrp="1"/>
          </p:cNvSpPr>
          <p:nvPr>
            <p:ph idx="1"/>
          </p:nvPr>
        </p:nvSpPr>
        <p:spPr/>
        <p:txBody>
          <a:bodyPr>
            <a:normAutofit/>
          </a:bodyPr>
          <a:lstStyle/>
          <a:p>
            <a:pPr marL="533400" lvl="0" indent="-533400" algn="just" fontAlgn="auto">
              <a:lnSpc>
                <a:spcPct val="90000"/>
              </a:lnSpc>
              <a:spcBef>
                <a:spcPts val="1200"/>
              </a:spcBef>
              <a:spcAft>
                <a:spcPts val="200"/>
              </a:spcAft>
              <a:buClr>
                <a:srgbClr val="2998E3"/>
              </a:buClr>
              <a:buSzPct val="100000"/>
              <a:buFont typeface="Calibri" panose="020F0502020204030204" pitchFamily="34" charset="0"/>
              <a:buChar char=" "/>
              <a:defRPr/>
            </a:pPr>
            <a:r>
              <a:rPr lang="es-ES" altLang="es-AR" sz="2800" dirty="0">
                <a:effectLst/>
                <a:latin typeface="Arial Narrow" panose="020B0606020202030204" pitchFamily="34" charset="0"/>
              </a:rPr>
              <a:t>PACTA SUNT SERVANDA</a:t>
            </a:r>
          </a:p>
          <a:p>
            <a:pPr lvl="1" algn="just" fontAlgn="auto">
              <a:lnSpc>
                <a:spcPct val="90000"/>
              </a:lnSpc>
              <a:spcBef>
                <a:spcPts val="200"/>
              </a:spcBef>
              <a:spcAft>
                <a:spcPts val="400"/>
              </a:spcAft>
              <a:buClr>
                <a:srgbClr val="2998E3"/>
              </a:buClr>
              <a:buFont typeface="Wingdings" panose="05000000000000000000" pitchFamily="2" charset="2"/>
              <a:buChar char="q"/>
              <a:defRPr/>
            </a:pPr>
            <a:r>
              <a:rPr lang="es-ES" altLang="es-AR" sz="2400" dirty="0">
                <a:effectLst/>
                <a:latin typeface="Arial Narrow" panose="020B0606020202030204" pitchFamily="34" charset="0"/>
              </a:rPr>
              <a:t>Las ventajas del CDI se deben asegurar inclusive al que hace uso impropio o incorrecto, a menos que contengan cláusulas de salvaguarda que lo impidan</a:t>
            </a:r>
          </a:p>
          <a:p>
            <a:pPr marL="533400" lvl="0" indent="-533400" algn="just" fontAlgn="auto">
              <a:lnSpc>
                <a:spcPct val="90000"/>
              </a:lnSpc>
              <a:spcBef>
                <a:spcPts val="1200"/>
              </a:spcBef>
              <a:spcAft>
                <a:spcPts val="200"/>
              </a:spcAft>
              <a:buClr>
                <a:srgbClr val="2998E3"/>
              </a:buClr>
              <a:buSzPct val="100000"/>
              <a:buFont typeface="Calibri" panose="020F0502020204030204" pitchFamily="34" charset="0"/>
              <a:buChar char=" "/>
              <a:defRPr/>
            </a:pPr>
            <a:endParaRPr lang="es-ES" altLang="es-AR" sz="2800" i="1" dirty="0">
              <a:effectLst/>
              <a:latin typeface="Arial Narrow" panose="020B0606020202030204" pitchFamily="34" charset="0"/>
            </a:endParaRPr>
          </a:p>
          <a:p>
            <a:pPr marL="533400" lvl="0" indent="-533400" algn="just" fontAlgn="auto">
              <a:lnSpc>
                <a:spcPct val="90000"/>
              </a:lnSpc>
              <a:spcBef>
                <a:spcPts val="1200"/>
              </a:spcBef>
              <a:spcAft>
                <a:spcPts val="200"/>
              </a:spcAft>
              <a:buClr>
                <a:srgbClr val="2998E3"/>
              </a:buClr>
              <a:buSzPct val="100000"/>
              <a:buFont typeface="Calibri" panose="020F0502020204030204" pitchFamily="34" charset="0"/>
              <a:buChar char=" "/>
              <a:defRPr/>
            </a:pPr>
            <a:r>
              <a:rPr lang="es-ES" altLang="es-AR" sz="2800" i="1" dirty="0">
                <a:effectLst/>
                <a:latin typeface="Arial Narrow" panose="020B0606020202030204" pitchFamily="34" charset="0"/>
              </a:rPr>
              <a:t>FRAUDE A LA LEY</a:t>
            </a:r>
          </a:p>
          <a:p>
            <a:pPr lvl="1" algn="just" fontAlgn="auto">
              <a:lnSpc>
                <a:spcPct val="90000"/>
              </a:lnSpc>
              <a:spcBef>
                <a:spcPts val="200"/>
              </a:spcBef>
              <a:spcAft>
                <a:spcPts val="400"/>
              </a:spcAft>
              <a:buClr>
                <a:srgbClr val="2998E3"/>
              </a:buClr>
              <a:buFont typeface="Wingdings" panose="05000000000000000000" pitchFamily="2" charset="2"/>
              <a:buChar char="q"/>
              <a:defRPr/>
            </a:pPr>
            <a:r>
              <a:rPr lang="es-ES" altLang="es-AR" sz="2400" dirty="0">
                <a:effectLst/>
                <a:latin typeface="Arial Narrow" panose="020B0606020202030204" pitchFamily="34" charset="0"/>
              </a:rPr>
              <a:t>En la actualidad, los miembros de la OCDE otorga</a:t>
            </a:r>
            <a:r>
              <a:rPr lang="es-ES" altLang="es-AR" sz="2400" dirty="0">
                <a:latin typeface="Arial Narrow" panose="020B0606020202030204" pitchFamily="34" charset="0"/>
              </a:rPr>
              <a:t>n</a:t>
            </a:r>
            <a:r>
              <a:rPr lang="es-ES" altLang="es-AR" sz="2400" dirty="0">
                <a:effectLst/>
                <a:latin typeface="Arial Narrow" panose="020B0606020202030204" pitchFamily="34" charset="0"/>
              </a:rPr>
              <a:t> más jerarquía a sus normas internas de calificación destinadas a la disciplina del fraude a la ley.</a:t>
            </a:r>
          </a:p>
          <a:p>
            <a:pPr lvl="1" algn="just" fontAlgn="auto">
              <a:lnSpc>
                <a:spcPct val="90000"/>
              </a:lnSpc>
              <a:spcBef>
                <a:spcPts val="200"/>
              </a:spcBef>
              <a:spcAft>
                <a:spcPts val="400"/>
              </a:spcAft>
              <a:buClr>
                <a:srgbClr val="2998E3"/>
              </a:buClr>
              <a:buFont typeface="Wingdings" panose="05000000000000000000" pitchFamily="2" charset="2"/>
              <a:buChar char="q"/>
              <a:defRPr/>
            </a:pPr>
            <a:r>
              <a:rPr lang="es-ES" altLang="es-AR" dirty="0">
                <a:latin typeface="Arial Narrow" panose="020B0606020202030204" pitchFamily="34" charset="0"/>
              </a:rPr>
              <a:t>-----------------------------------------------------------------------------------------------------------------</a:t>
            </a:r>
            <a:endParaRPr lang="es-ES" altLang="es-AR" sz="2400" dirty="0">
              <a:effectLst/>
              <a:latin typeface="Arial Narrow" panose="020B0606020202030204" pitchFamily="34" charset="0"/>
            </a:endParaRPr>
          </a:p>
          <a:p>
            <a:pPr marL="914400" lvl="1" indent="-457200" algn="just" fontAlgn="auto">
              <a:lnSpc>
                <a:spcPct val="90000"/>
              </a:lnSpc>
              <a:spcBef>
                <a:spcPts val="200"/>
              </a:spcBef>
              <a:spcAft>
                <a:spcPts val="400"/>
              </a:spcAft>
              <a:buClr>
                <a:srgbClr val="2998E3"/>
              </a:buClr>
              <a:buFont typeface="Calibri" pitchFamily="34" charset="0"/>
              <a:buChar char="◦"/>
              <a:defRPr/>
            </a:pPr>
            <a:endParaRPr lang="es-ES" altLang="es-AR" sz="2400" dirty="0">
              <a:effectLst/>
              <a:latin typeface="Arial Narrow" panose="020B0606020202030204" pitchFamily="34" charset="0"/>
            </a:endParaRPr>
          </a:p>
          <a:p>
            <a:pPr marL="914400" lvl="1" indent="-457200" algn="just" fontAlgn="auto">
              <a:lnSpc>
                <a:spcPct val="90000"/>
              </a:lnSpc>
              <a:spcBef>
                <a:spcPts val="200"/>
              </a:spcBef>
              <a:spcAft>
                <a:spcPts val="400"/>
              </a:spcAft>
              <a:buClr>
                <a:srgbClr val="2998E3"/>
              </a:buClr>
              <a:buFont typeface="Calibri" pitchFamily="34" charset="0"/>
              <a:buChar char="◦"/>
              <a:defRPr/>
            </a:pPr>
            <a:endParaRPr lang="es-ES" altLang="es-AR" sz="2400" dirty="0">
              <a:effectLst/>
              <a:latin typeface="Arial Narrow" panose="020B0606020202030204" pitchFamily="34" charset="0"/>
            </a:endParaRPr>
          </a:p>
          <a:p>
            <a:endParaRPr lang="es-ES" dirty="0"/>
          </a:p>
        </p:txBody>
      </p:sp>
      <p:sp>
        <p:nvSpPr>
          <p:cNvPr id="4" name="Elipse 3">
            <a:extLst>
              <a:ext uri="{FF2B5EF4-FFF2-40B4-BE49-F238E27FC236}">
                <a16:creationId xmlns:a16="http://schemas.microsoft.com/office/drawing/2014/main" id="{68464ED4-C109-0875-5A5F-C263B86B1BD8}"/>
              </a:ext>
            </a:extLst>
          </p:cNvPr>
          <p:cNvSpPr/>
          <p:nvPr/>
        </p:nvSpPr>
        <p:spPr>
          <a:xfrm>
            <a:off x="1415844" y="5115080"/>
            <a:ext cx="9645446" cy="1061883"/>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AR" dirty="0"/>
          </a:p>
          <a:p>
            <a:pPr algn="ctr"/>
            <a:r>
              <a:rPr lang="es-AR" sz="2800" dirty="0">
                <a:latin typeface="Bahnschrift SemiCondensed" panose="020B0502040204020203" pitchFamily="34" charset="0"/>
              </a:rPr>
              <a:t>INTERPRETACIÓN DINÁMICA</a:t>
            </a:r>
          </a:p>
          <a:p>
            <a:pPr algn="ctr"/>
            <a:endParaRPr lang="es-AR" dirty="0"/>
          </a:p>
        </p:txBody>
      </p:sp>
      <p:pic>
        <p:nvPicPr>
          <p:cNvPr id="6" name="Gráfico 5" descr="Figura de dibujo contorno">
            <a:extLst>
              <a:ext uri="{FF2B5EF4-FFF2-40B4-BE49-F238E27FC236}">
                <a16:creationId xmlns:a16="http://schemas.microsoft.com/office/drawing/2014/main" id="{DCDCCC76-43CA-554A-57AE-3B942F20A9DE}"/>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426542" y="5188821"/>
            <a:ext cx="914400" cy="914400"/>
          </a:xfrm>
          <a:prstGeom prst="rect">
            <a:avLst/>
          </a:prstGeom>
        </p:spPr>
      </p:pic>
    </p:spTree>
    <p:extLst>
      <p:ext uri="{BB962C8B-B14F-4D97-AF65-F5344CB8AC3E}">
        <p14:creationId xmlns:p14="http://schemas.microsoft.com/office/powerpoint/2010/main" val="137866624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95586" name="Rectangle 2">
            <a:extLst>
              <a:ext uri="{FF2B5EF4-FFF2-40B4-BE49-F238E27FC236}">
                <a16:creationId xmlns:a16="http://schemas.microsoft.com/office/drawing/2014/main" id="{B3240246-15DA-440C-9659-376D8D9477B9}"/>
              </a:ext>
            </a:extLst>
          </p:cNvPr>
          <p:cNvSpPr>
            <a:spLocks noGrp="1" noChangeArrowheads="1"/>
          </p:cNvSpPr>
          <p:nvPr>
            <p:ph type="title"/>
          </p:nvPr>
        </p:nvSpPr>
        <p:spPr>
          <a:xfrm>
            <a:off x="1638300" y="476250"/>
            <a:ext cx="8915400" cy="941388"/>
          </a:xfrm>
        </p:spPr>
        <p:txBody>
          <a:bodyPr/>
          <a:lstStyle/>
          <a:p>
            <a:pPr algn="ctr"/>
            <a:r>
              <a:rPr lang="es-AR" altLang="en-US" sz="3600">
                <a:latin typeface="+mn-lt"/>
              </a:rPr>
              <a:t>APLICACIÓN USUAL DE LOS CDI (I)</a:t>
            </a:r>
            <a:endParaRPr lang="es-ES" altLang="en-US" sz="3600">
              <a:latin typeface="+mn-lt"/>
            </a:endParaRPr>
          </a:p>
        </p:txBody>
      </p:sp>
      <p:sp>
        <p:nvSpPr>
          <p:cNvPr id="195587" name="Rectangle 3">
            <a:extLst>
              <a:ext uri="{FF2B5EF4-FFF2-40B4-BE49-F238E27FC236}">
                <a16:creationId xmlns:a16="http://schemas.microsoft.com/office/drawing/2014/main" id="{822DEF71-1306-47B3-B1DA-A7E1E3E05C1B}"/>
              </a:ext>
            </a:extLst>
          </p:cNvPr>
          <p:cNvSpPr>
            <a:spLocks noGrp="1" noChangeArrowheads="1"/>
          </p:cNvSpPr>
          <p:nvPr>
            <p:ph idx="1"/>
          </p:nvPr>
        </p:nvSpPr>
        <p:spPr>
          <a:xfrm>
            <a:off x="609600" y="1600200"/>
            <a:ext cx="11303726" cy="4781550"/>
          </a:xfrm>
        </p:spPr>
        <p:txBody>
          <a:bodyPr>
            <a:normAutofit fontScale="92500" lnSpcReduction="10000"/>
          </a:bodyPr>
          <a:lstStyle/>
          <a:p>
            <a:pPr>
              <a:lnSpc>
                <a:spcPct val="80000"/>
              </a:lnSpc>
            </a:pPr>
            <a:endParaRPr lang="es-AR" altLang="en-US" sz="2400" dirty="0"/>
          </a:p>
          <a:p>
            <a:pPr algn="just">
              <a:lnSpc>
                <a:spcPct val="80000"/>
              </a:lnSpc>
              <a:buFont typeface="Wingdings" panose="05000000000000000000" pitchFamily="2" charset="2"/>
              <a:buChar char="q"/>
            </a:pPr>
            <a:r>
              <a:rPr lang="es-AR" altLang="en-US" dirty="0"/>
              <a:t>La filial en Argentina de una compañía Suiza paga intereses por un préstamo a la Casa Matriz</a:t>
            </a:r>
          </a:p>
          <a:p>
            <a:pPr algn="just">
              <a:lnSpc>
                <a:spcPct val="80000"/>
              </a:lnSpc>
              <a:buFont typeface="Wingdings" panose="05000000000000000000" pitchFamily="2" charset="2"/>
              <a:buChar char="q"/>
            </a:pPr>
            <a:endParaRPr lang="es-AR" altLang="en-US" dirty="0">
              <a:solidFill>
                <a:srgbClr val="CC00FF"/>
              </a:solidFill>
            </a:endParaRPr>
          </a:p>
          <a:p>
            <a:pPr algn="just">
              <a:lnSpc>
                <a:spcPct val="80000"/>
              </a:lnSpc>
              <a:buFont typeface="Wingdings" panose="05000000000000000000" pitchFamily="2" charset="2"/>
              <a:buChar char="q"/>
            </a:pPr>
            <a:r>
              <a:rPr lang="es-AR" altLang="en-US" dirty="0">
                <a:solidFill>
                  <a:srgbClr val="7030A0"/>
                </a:solidFill>
                <a:effectLst/>
              </a:rPr>
              <a:t>Una empresa argentina constituye una sucursal en Estados Unidos y otra en México.</a:t>
            </a:r>
          </a:p>
          <a:p>
            <a:pPr algn="just">
              <a:lnSpc>
                <a:spcPct val="80000"/>
              </a:lnSpc>
              <a:buFont typeface="Wingdings" panose="05000000000000000000" pitchFamily="2" charset="2"/>
              <a:buChar char="q"/>
            </a:pPr>
            <a:endParaRPr lang="es-AR" altLang="en-US" dirty="0"/>
          </a:p>
          <a:p>
            <a:pPr algn="just">
              <a:lnSpc>
                <a:spcPct val="80000"/>
              </a:lnSpc>
              <a:buFont typeface="Wingdings" panose="05000000000000000000" pitchFamily="2" charset="2"/>
              <a:buChar char="q"/>
            </a:pPr>
            <a:r>
              <a:rPr lang="es-AR" altLang="en-US" dirty="0"/>
              <a:t>Una compañía canadiense realiza un  proyecto de montaje en la Argentina,  cuya duración alcanza los 5 meses. Dos años más tarde, inicia otro proyecto pero cuya duración abarca 24 meses</a:t>
            </a:r>
          </a:p>
          <a:p>
            <a:pPr algn="just">
              <a:lnSpc>
                <a:spcPct val="80000"/>
              </a:lnSpc>
              <a:buFont typeface="Wingdings" panose="05000000000000000000" pitchFamily="2" charset="2"/>
              <a:buChar char="q"/>
            </a:pPr>
            <a:endParaRPr lang="es-AR" altLang="en-US" dirty="0">
              <a:solidFill>
                <a:srgbClr val="CC00FF"/>
              </a:solidFill>
            </a:endParaRPr>
          </a:p>
          <a:p>
            <a:pPr algn="just">
              <a:lnSpc>
                <a:spcPct val="80000"/>
              </a:lnSpc>
              <a:buFont typeface="Wingdings" panose="05000000000000000000" pitchFamily="2" charset="2"/>
              <a:buChar char="q"/>
            </a:pPr>
            <a:r>
              <a:rPr lang="es-AR" altLang="en-US" dirty="0">
                <a:solidFill>
                  <a:srgbClr val="7030A0"/>
                </a:solidFill>
                <a:effectLst/>
              </a:rPr>
              <a:t>Un cantautor español de reconocida trayectoria inicia una gira artística por Buenos Aires, Córdoba,  Rosario y Mendoza</a:t>
            </a:r>
            <a:endParaRPr lang="es-ES" altLang="en-US" dirty="0">
              <a:solidFill>
                <a:srgbClr val="7030A0"/>
              </a:solidFill>
              <a:effectLst/>
            </a:endParaRPr>
          </a:p>
        </p:txBody>
      </p:sp>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100" advClick="0">
        <p:cut/>
      </p:transition>
    </mc:Choice>
    <mc:Fallback xmlns="">
      <p:transition advClick="0">
        <p:cut/>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97634" name="Rectangle 2">
            <a:extLst>
              <a:ext uri="{FF2B5EF4-FFF2-40B4-BE49-F238E27FC236}">
                <a16:creationId xmlns:a16="http://schemas.microsoft.com/office/drawing/2014/main" id="{79E9645C-5C3D-43A2-9E5E-A7FB46E90AAF}"/>
              </a:ext>
            </a:extLst>
          </p:cNvPr>
          <p:cNvSpPr>
            <a:spLocks noGrp="1" noChangeArrowheads="1"/>
          </p:cNvSpPr>
          <p:nvPr>
            <p:ph type="title"/>
          </p:nvPr>
        </p:nvSpPr>
        <p:spPr>
          <a:xfrm>
            <a:off x="1638300" y="512764"/>
            <a:ext cx="8915400" cy="904875"/>
          </a:xfrm>
        </p:spPr>
        <p:txBody>
          <a:bodyPr/>
          <a:lstStyle/>
          <a:p>
            <a:pPr algn="ctr"/>
            <a:r>
              <a:rPr lang="es-AR" altLang="en-US" sz="3600" dirty="0">
                <a:latin typeface="+mn-lt"/>
              </a:rPr>
              <a:t>APLICACIÓN USUAL DE LOS CDI (II)</a:t>
            </a:r>
            <a:endParaRPr lang="es-ES" altLang="en-US" sz="3600" dirty="0">
              <a:latin typeface="+mn-lt"/>
            </a:endParaRPr>
          </a:p>
        </p:txBody>
      </p:sp>
      <p:sp>
        <p:nvSpPr>
          <p:cNvPr id="197635" name="Rectangle 3">
            <a:extLst>
              <a:ext uri="{FF2B5EF4-FFF2-40B4-BE49-F238E27FC236}">
                <a16:creationId xmlns:a16="http://schemas.microsoft.com/office/drawing/2014/main" id="{0EC856ED-6036-40C5-B5B5-3DAD8ACE09CE}"/>
              </a:ext>
            </a:extLst>
          </p:cNvPr>
          <p:cNvSpPr>
            <a:spLocks noGrp="1" noChangeArrowheads="1"/>
          </p:cNvSpPr>
          <p:nvPr>
            <p:ph idx="1"/>
          </p:nvPr>
        </p:nvSpPr>
        <p:spPr>
          <a:xfrm>
            <a:off x="609600" y="1600200"/>
            <a:ext cx="10964091" cy="4745036"/>
          </a:xfrm>
        </p:spPr>
        <p:txBody>
          <a:bodyPr>
            <a:normAutofit lnSpcReduction="10000"/>
          </a:bodyPr>
          <a:lstStyle/>
          <a:p>
            <a:pPr algn="just">
              <a:lnSpc>
                <a:spcPct val="80000"/>
              </a:lnSpc>
              <a:buFont typeface="Wingdings" panose="05000000000000000000" pitchFamily="2" charset="2"/>
              <a:buChar char="q"/>
            </a:pPr>
            <a:r>
              <a:rPr lang="es-AR" altLang="en-US" sz="2800" dirty="0"/>
              <a:t>La filial en Argentina de una compañía constituida en Chile paga regalías  a su Casa Matriz</a:t>
            </a:r>
          </a:p>
          <a:p>
            <a:pPr algn="just">
              <a:lnSpc>
                <a:spcPct val="80000"/>
              </a:lnSpc>
              <a:buFont typeface="Wingdings" panose="05000000000000000000" pitchFamily="2" charset="2"/>
              <a:buChar char="q"/>
            </a:pPr>
            <a:endParaRPr lang="es-AR" altLang="en-US" sz="2800" dirty="0">
              <a:solidFill>
                <a:srgbClr val="CC00FF"/>
              </a:solidFill>
            </a:endParaRPr>
          </a:p>
          <a:p>
            <a:pPr algn="just">
              <a:lnSpc>
                <a:spcPct val="80000"/>
              </a:lnSpc>
              <a:buFont typeface="Wingdings" panose="05000000000000000000" pitchFamily="2" charset="2"/>
              <a:buChar char="q"/>
            </a:pPr>
            <a:r>
              <a:rPr lang="es-AR" altLang="en-US" sz="2800" dirty="0">
                <a:solidFill>
                  <a:srgbClr val="7030A0"/>
                </a:solidFill>
                <a:effectLst/>
              </a:rPr>
              <a:t>Tres estudiantes argentinos se capacitan en una Universidad del Reino Unido y reciben una asignación mensual para cubrir sus gastos de mantenimiento y de estudios (de una empresa Argentina) </a:t>
            </a:r>
          </a:p>
          <a:p>
            <a:pPr algn="just">
              <a:lnSpc>
                <a:spcPct val="80000"/>
              </a:lnSpc>
              <a:buFont typeface="Wingdings" panose="05000000000000000000" pitchFamily="2" charset="2"/>
              <a:buChar char="q"/>
            </a:pPr>
            <a:endParaRPr lang="es-AR" altLang="en-US" sz="2800" dirty="0"/>
          </a:p>
          <a:p>
            <a:pPr algn="just">
              <a:lnSpc>
                <a:spcPct val="80000"/>
              </a:lnSpc>
              <a:buFont typeface="Wingdings" panose="05000000000000000000" pitchFamily="2" charset="2"/>
              <a:buChar char="q"/>
            </a:pPr>
            <a:r>
              <a:rPr lang="es-AR" altLang="en-US" sz="2800" dirty="0"/>
              <a:t>Un tenista residente argentino, obtiene un importante premio por ganar Roland Garros</a:t>
            </a:r>
          </a:p>
          <a:p>
            <a:pPr algn="just">
              <a:lnSpc>
                <a:spcPct val="80000"/>
              </a:lnSpc>
              <a:buFont typeface="Wingdings" panose="05000000000000000000" pitchFamily="2" charset="2"/>
              <a:buChar char="q"/>
            </a:pPr>
            <a:endParaRPr lang="es-AR" altLang="en-US" sz="2800" dirty="0"/>
          </a:p>
          <a:p>
            <a:pPr algn="just">
              <a:lnSpc>
                <a:spcPct val="80000"/>
              </a:lnSpc>
              <a:buFont typeface="Wingdings" panose="05000000000000000000" pitchFamily="2" charset="2"/>
              <a:buChar char="q"/>
            </a:pPr>
            <a:r>
              <a:rPr lang="es-AR" altLang="en-US" sz="2800" dirty="0">
                <a:solidFill>
                  <a:srgbClr val="7030A0"/>
                </a:solidFill>
              </a:rPr>
              <a:t>Un futbolista residente en España realiza una publicidad en Argentina</a:t>
            </a:r>
            <a:endParaRPr lang="es-ES" altLang="en-US" sz="2800" dirty="0">
              <a:solidFill>
                <a:srgbClr val="7030A0"/>
              </a:solidFill>
            </a:endParaRPr>
          </a:p>
        </p:txBody>
      </p:sp>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100" advClick="0">
        <p:cut/>
      </p:transition>
    </mc:Choice>
    <mc:Fallback xmlns="">
      <p:transition advClick="0">
        <p:cut/>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99682" name="Rectangle 2">
            <a:extLst>
              <a:ext uri="{FF2B5EF4-FFF2-40B4-BE49-F238E27FC236}">
                <a16:creationId xmlns:a16="http://schemas.microsoft.com/office/drawing/2014/main" id="{FAF0DEFA-27AE-43E9-B7C4-0FFF1C4A8D7E}"/>
              </a:ext>
            </a:extLst>
          </p:cNvPr>
          <p:cNvSpPr>
            <a:spLocks noGrp="1" noChangeArrowheads="1"/>
          </p:cNvSpPr>
          <p:nvPr>
            <p:ph type="title"/>
          </p:nvPr>
        </p:nvSpPr>
        <p:spPr>
          <a:xfrm>
            <a:off x="1885950" y="685800"/>
            <a:ext cx="8891588" cy="1066800"/>
          </a:xfrm>
        </p:spPr>
        <p:txBody>
          <a:bodyPr/>
          <a:lstStyle/>
          <a:p>
            <a:r>
              <a:rPr lang="es-AR" altLang="en-US" sz="3600">
                <a:latin typeface="+mn-lt"/>
              </a:rPr>
              <a:t>APLICACIÓN USUAL DE LOS CDI (III)</a:t>
            </a:r>
            <a:endParaRPr lang="es-ES" altLang="en-US" sz="3600">
              <a:latin typeface="+mn-lt"/>
            </a:endParaRPr>
          </a:p>
        </p:txBody>
      </p:sp>
      <p:sp>
        <p:nvSpPr>
          <p:cNvPr id="199683" name="Rectangle 3">
            <a:extLst>
              <a:ext uri="{FF2B5EF4-FFF2-40B4-BE49-F238E27FC236}">
                <a16:creationId xmlns:a16="http://schemas.microsoft.com/office/drawing/2014/main" id="{94316BE4-CFEE-4D60-99CF-E49B798FEAC1}"/>
              </a:ext>
            </a:extLst>
          </p:cNvPr>
          <p:cNvSpPr>
            <a:spLocks noGrp="1" noChangeArrowheads="1"/>
          </p:cNvSpPr>
          <p:nvPr>
            <p:ph idx="1"/>
          </p:nvPr>
        </p:nvSpPr>
        <p:spPr>
          <a:xfrm>
            <a:off x="609600" y="1600199"/>
            <a:ext cx="11003280" cy="4852851"/>
          </a:xfrm>
        </p:spPr>
        <p:txBody>
          <a:bodyPr>
            <a:normAutofit/>
          </a:bodyPr>
          <a:lstStyle/>
          <a:p>
            <a:pPr>
              <a:lnSpc>
                <a:spcPct val="80000"/>
              </a:lnSpc>
            </a:pPr>
            <a:endParaRPr lang="es-AR" altLang="en-US" sz="2800" dirty="0"/>
          </a:p>
          <a:p>
            <a:pPr algn="just">
              <a:lnSpc>
                <a:spcPct val="80000"/>
              </a:lnSpc>
              <a:buFont typeface="Wingdings" panose="05000000000000000000" pitchFamily="2" charset="2"/>
              <a:buChar char="q"/>
            </a:pPr>
            <a:r>
              <a:rPr lang="es-AR" altLang="en-US" sz="2800" dirty="0">
                <a:effectLst/>
              </a:rPr>
              <a:t>Una sociedad australiana distribuye y paga dividendos a su accionista minoritario residente en Mendoza, Argentina</a:t>
            </a:r>
          </a:p>
          <a:p>
            <a:pPr algn="just">
              <a:lnSpc>
                <a:spcPct val="80000"/>
              </a:lnSpc>
              <a:buFont typeface="Wingdings" panose="05000000000000000000" pitchFamily="2" charset="2"/>
              <a:buChar char="q"/>
            </a:pPr>
            <a:endParaRPr lang="es-AR" altLang="en-US" sz="2800" dirty="0"/>
          </a:p>
          <a:p>
            <a:pPr algn="just">
              <a:lnSpc>
                <a:spcPct val="80000"/>
              </a:lnSpc>
              <a:buFont typeface="Wingdings" panose="05000000000000000000" pitchFamily="2" charset="2"/>
              <a:buChar char="q"/>
            </a:pPr>
            <a:r>
              <a:rPr lang="es-AR" altLang="en-US" sz="2800" dirty="0">
                <a:solidFill>
                  <a:srgbClr val="7030A0"/>
                </a:solidFill>
              </a:rPr>
              <a:t>Un abogado domiciliado en Argentina ha heredado acciones de una compañía constituida en Bolivia, cuyo patrimonio </a:t>
            </a:r>
            <a:r>
              <a:rPr lang="es-AR" altLang="en-US" dirty="0">
                <a:solidFill>
                  <a:srgbClr val="7030A0"/>
                </a:solidFill>
              </a:rPr>
              <a:t>consta de</a:t>
            </a:r>
            <a:r>
              <a:rPr lang="es-AR" altLang="en-US" sz="2800" dirty="0">
                <a:solidFill>
                  <a:srgbClr val="7030A0"/>
                </a:solidFill>
              </a:rPr>
              <a:t> varios inmuebles en dicho país.</a:t>
            </a:r>
          </a:p>
          <a:p>
            <a:pPr algn="just">
              <a:lnSpc>
                <a:spcPct val="80000"/>
              </a:lnSpc>
              <a:buFont typeface="Wingdings" panose="05000000000000000000" pitchFamily="2" charset="2"/>
              <a:buChar char="q"/>
            </a:pPr>
            <a:endParaRPr lang="es-AR" altLang="en-US" sz="2800" dirty="0"/>
          </a:p>
          <a:p>
            <a:pPr algn="just">
              <a:lnSpc>
                <a:spcPct val="80000"/>
              </a:lnSpc>
              <a:buFont typeface="Wingdings" panose="05000000000000000000" pitchFamily="2" charset="2"/>
              <a:buChar char="q"/>
            </a:pPr>
            <a:r>
              <a:rPr lang="es-AR" altLang="en-US" sz="2800" dirty="0">
                <a:effectLst/>
              </a:rPr>
              <a:t>Un contribuyente con residencia en Argentina presta servicios profesionales desde Argentina a una empresa uruguaya y a una empresa peruana. La empresa uruguaya le retiene el 12% y la empresa peruana el 30%, en concepto del impuesto a las rentas. </a:t>
            </a:r>
            <a:endParaRPr lang="es-ES" altLang="en-US" sz="2800" dirty="0">
              <a:effectLst/>
            </a:endParaRPr>
          </a:p>
        </p:txBody>
      </p:sp>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100" advClick="0">
        <p:cut/>
      </p:transition>
    </mc:Choice>
    <mc:Fallback xmlns="">
      <p:transition advClick="0">
        <p:cut/>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7E5328C-C496-4269-8FB5-3E9EEC544AAB}"/>
              </a:ext>
            </a:extLst>
          </p:cNvPr>
          <p:cNvSpPr>
            <a:spLocks noGrp="1"/>
          </p:cNvSpPr>
          <p:nvPr>
            <p:ph type="ctrTitle"/>
          </p:nvPr>
        </p:nvSpPr>
        <p:spPr>
          <a:xfrm>
            <a:off x="1524000" y="1122363"/>
            <a:ext cx="9144000" cy="1257043"/>
          </a:xfrm>
        </p:spPr>
        <p:txBody>
          <a:bodyPr/>
          <a:lstStyle/>
          <a:p>
            <a:r>
              <a:rPr lang="es-AR" sz="4000" dirty="0">
                <a:latin typeface="+mn-lt"/>
              </a:rPr>
              <a:t>CONVENIOS PARA EVITAR LA DOBLE IMPOSICIÓN</a:t>
            </a:r>
            <a:endParaRPr lang="en-US" sz="4000" dirty="0">
              <a:latin typeface="+mn-lt"/>
            </a:endParaRPr>
          </a:p>
        </p:txBody>
      </p:sp>
      <p:sp>
        <p:nvSpPr>
          <p:cNvPr id="3" name="Subtítulo 2">
            <a:extLst>
              <a:ext uri="{FF2B5EF4-FFF2-40B4-BE49-F238E27FC236}">
                <a16:creationId xmlns:a16="http://schemas.microsoft.com/office/drawing/2014/main" id="{29101FEF-9CAD-4ADC-BC6C-19510AAD1C73}"/>
              </a:ext>
            </a:extLst>
          </p:cNvPr>
          <p:cNvSpPr>
            <a:spLocks noGrp="1"/>
          </p:cNvSpPr>
          <p:nvPr>
            <p:ph type="subTitle" idx="1"/>
          </p:nvPr>
        </p:nvSpPr>
        <p:spPr/>
        <p:txBody>
          <a:bodyPr>
            <a:normAutofit/>
          </a:bodyPr>
          <a:lstStyle/>
          <a:p>
            <a:r>
              <a:rPr lang="es-AR" sz="3600" dirty="0"/>
              <a:t>HISTORIA RECIENTE EN ARGENTINA </a:t>
            </a:r>
          </a:p>
          <a:p>
            <a:r>
              <a:rPr lang="es-AR" sz="3600" dirty="0">
                <a:effectLst/>
              </a:rPr>
              <a:t>JURISPRUDENCIA PRE BEPS y POST BEPS</a:t>
            </a:r>
            <a:endParaRPr lang="en-US" sz="3600" dirty="0">
              <a:effectLst/>
            </a:endParaRPr>
          </a:p>
        </p:txBody>
      </p:sp>
    </p:spTree>
    <p:extLst>
      <p:ext uri="{BB962C8B-B14F-4D97-AF65-F5344CB8AC3E}">
        <p14:creationId xmlns:p14="http://schemas.microsoft.com/office/powerpoint/2010/main" val="376582101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A0418F1C-8952-48D0-BCB8-5EB1A96284BA}"/>
              </a:ext>
            </a:extLst>
          </p:cNvPr>
          <p:cNvSpPr>
            <a:spLocks noGrp="1"/>
          </p:cNvSpPr>
          <p:nvPr>
            <p:ph type="title"/>
          </p:nvPr>
        </p:nvSpPr>
        <p:spPr>
          <a:xfrm>
            <a:off x="806195" y="804672"/>
            <a:ext cx="3521359" cy="5248656"/>
          </a:xfrm>
        </p:spPr>
        <p:txBody>
          <a:bodyPr anchor="ctr">
            <a:normAutofit/>
          </a:bodyPr>
          <a:lstStyle/>
          <a:p>
            <a:pPr algn="ctr" eaLnBrk="1" hangingPunct="1"/>
            <a:r>
              <a:rPr lang="es-AR" altLang="en-US"/>
              <a:t>DENUNCIA DE CONVENIOS</a:t>
            </a:r>
          </a:p>
        </p:txBody>
      </p:sp>
      <p:sp>
        <p:nvSpPr>
          <p:cNvPr id="3" name="Content Placeholder 2">
            <a:extLst>
              <a:ext uri="{FF2B5EF4-FFF2-40B4-BE49-F238E27FC236}">
                <a16:creationId xmlns:a16="http://schemas.microsoft.com/office/drawing/2014/main" id="{976AB8D4-FD21-4C11-9427-29659249976D}"/>
              </a:ext>
            </a:extLst>
          </p:cNvPr>
          <p:cNvSpPr>
            <a:spLocks noGrp="1"/>
          </p:cNvSpPr>
          <p:nvPr>
            <p:ph idx="1"/>
          </p:nvPr>
        </p:nvSpPr>
        <p:spPr>
          <a:xfrm>
            <a:off x="4975861" y="804671"/>
            <a:ext cx="6399930" cy="5248657"/>
          </a:xfrm>
        </p:spPr>
        <p:txBody>
          <a:bodyPr anchor="ctr">
            <a:normAutofit fontScale="85000" lnSpcReduction="20000"/>
          </a:bodyPr>
          <a:lstStyle/>
          <a:p>
            <a:pPr algn="just" eaLnBrk="1" hangingPunct="1">
              <a:buFont typeface="Wingdings" panose="05000000000000000000" pitchFamily="2" charset="2"/>
              <a:buChar char="q"/>
              <a:defRPr/>
            </a:pPr>
            <a:r>
              <a:rPr lang="es-AR" dirty="0"/>
              <a:t>La República Argentina entre los años 2008/2012 denunció varios Convenios fiscales:</a:t>
            </a:r>
          </a:p>
          <a:p>
            <a:pPr lvl="1" algn="just" eaLnBrk="1" hangingPunct="1">
              <a:buFont typeface="Wingdings" panose="05000000000000000000" pitchFamily="2" charset="2"/>
              <a:buChar char="q"/>
              <a:defRPr/>
            </a:pPr>
            <a:r>
              <a:rPr lang="es-AR" sz="2800" dirty="0"/>
              <a:t>AUSTRIA  - SUIZA  - CHILE - ESPAÑA</a:t>
            </a:r>
          </a:p>
          <a:p>
            <a:pPr algn="just" eaLnBrk="1" hangingPunct="1">
              <a:buFont typeface="Wingdings" panose="05000000000000000000" pitchFamily="2" charset="2"/>
              <a:buChar char="q"/>
              <a:defRPr/>
            </a:pPr>
            <a:endParaRPr lang="es-AR" dirty="0"/>
          </a:p>
          <a:p>
            <a:pPr algn="just" eaLnBrk="1" hangingPunct="1">
              <a:buFont typeface="Wingdings" panose="05000000000000000000" pitchFamily="2" charset="2"/>
              <a:buChar char="q"/>
              <a:defRPr/>
            </a:pPr>
            <a:r>
              <a:rPr lang="es-AR" dirty="0"/>
              <a:t>¿Por qué? …Adujo razones de abuso de Convenio, por parte de los contribuyentes.</a:t>
            </a:r>
          </a:p>
          <a:p>
            <a:pPr algn="just" eaLnBrk="1" hangingPunct="1">
              <a:buFont typeface="Wingdings" panose="05000000000000000000" pitchFamily="2" charset="2"/>
              <a:buChar char="q"/>
              <a:defRPr/>
            </a:pPr>
            <a:endParaRPr lang="es-AR" dirty="0"/>
          </a:p>
          <a:p>
            <a:pPr algn="just" eaLnBrk="1" hangingPunct="1">
              <a:buFont typeface="Wingdings" panose="05000000000000000000" pitchFamily="2" charset="2"/>
              <a:buChar char="q"/>
              <a:defRPr/>
            </a:pPr>
            <a:r>
              <a:rPr lang="es-AR" dirty="0"/>
              <a:t>Había erosión de base imponible en impuestos patrimoniales (Austria, España, Suiza, Chile) y en el impuesto a las rentas (Austria, Suiza y Chile).</a:t>
            </a:r>
          </a:p>
          <a:p>
            <a:pPr algn="just" eaLnBrk="1" hangingPunct="1">
              <a:buFont typeface="Wingdings" panose="05000000000000000000" pitchFamily="2" charset="2"/>
              <a:buChar char="q"/>
              <a:defRPr/>
            </a:pPr>
            <a:endParaRPr lang="es-AR" dirty="0"/>
          </a:p>
          <a:p>
            <a:pPr algn="just" eaLnBrk="1" hangingPunct="1">
              <a:buFont typeface="Wingdings" panose="05000000000000000000" pitchFamily="2" charset="2"/>
              <a:buChar char="q"/>
              <a:defRPr/>
            </a:pPr>
            <a:r>
              <a:rPr lang="es-AR" dirty="0"/>
              <a:t>Al mismo tiempo, soluciona tema impositivo “Tratado de Montevideo de 1980 (ALADI)” </a:t>
            </a:r>
          </a:p>
          <a:p>
            <a:pPr eaLnBrk="1" hangingPunct="1">
              <a:defRPr/>
            </a:pPr>
            <a:endParaRPr lang="es-AR" dirty="0"/>
          </a:p>
        </p:txBody>
      </p:sp>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470280-EAA9-4BA4-A5BB-DB99CF0B4CB8}"/>
              </a:ext>
            </a:extLst>
          </p:cNvPr>
          <p:cNvSpPr>
            <a:spLocks noGrp="1"/>
          </p:cNvSpPr>
          <p:nvPr>
            <p:ph type="title"/>
          </p:nvPr>
        </p:nvSpPr>
        <p:spPr>
          <a:xfrm>
            <a:off x="806195" y="804672"/>
            <a:ext cx="3521359" cy="5248656"/>
          </a:xfrm>
        </p:spPr>
        <p:txBody>
          <a:bodyPr rtlCol="0" anchor="ctr">
            <a:normAutofit/>
          </a:bodyPr>
          <a:lstStyle/>
          <a:p>
            <a:pPr algn="ctr" eaLnBrk="1" fontAlgn="auto" hangingPunct="1">
              <a:spcAft>
                <a:spcPts val="0"/>
              </a:spcAft>
              <a:defRPr/>
            </a:pPr>
            <a:br>
              <a:rPr lang="es-AR" dirty="0"/>
            </a:br>
            <a:r>
              <a:rPr lang="es-AR" dirty="0"/>
              <a:t> DENUNCIA DEL CDI CON CHILE</a:t>
            </a:r>
            <a:br>
              <a:rPr lang="es-AR" dirty="0"/>
            </a:br>
            <a:endParaRPr lang="es-AR" dirty="0"/>
          </a:p>
        </p:txBody>
      </p:sp>
      <p:sp>
        <p:nvSpPr>
          <p:cNvPr id="13315" name="Content Placeholder 2">
            <a:extLst>
              <a:ext uri="{FF2B5EF4-FFF2-40B4-BE49-F238E27FC236}">
                <a16:creationId xmlns:a16="http://schemas.microsoft.com/office/drawing/2014/main" id="{DB98C009-2896-4ABA-81D4-1B9E5B38F0F7}"/>
              </a:ext>
            </a:extLst>
          </p:cNvPr>
          <p:cNvSpPr>
            <a:spLocks noGrp="1"/>
          </p:cNvSpPr>
          <p:nvPr>
            <p:ph idx="1"/>
          </p:nvPr>
        </p:nvSpPr>
        <p:spPr>
          <a:xfrm>
            <a:off x="4975861" y="804671"/>
            <a:ext cx="6399930" cy="5248657"/>
          </a:xfrm>
        </p:spPr>
        <p:txBody>
          <a:bodyPr anchor="ctr">
            <a:normAutofit/>
          </a:bodyPr>
          <a:lstStyle/>
          <a:p>
            <a:pPr eaLnBrk="1" hangingPunct="1">
              <a:buFont typeface="Arial" panose="020B0604020202020204" pitchFamily="34" charset="0"/>
              <a:buNone/>
            </a:pPr>
            <a:endParaRPr lang="es-AR" altLang="en-US" dirty="0"/>
          </a:p>
          <a:p>
            <a:pPr eaLnBrk="1" hangingPunct="1"/>
            <a:r>
              <a:rPr lang="es-AR" altLang="en-US" sz="2400" dirty="0"/>
              <a:t>FECHA: 29 DE JUNIO DEL 2012 CON EFECTOS A PARTIR DEL 01/01/2013.</a:t>
            </a:r>
          </a:p>
          <a:p>
            <a:pPr eaLnBrk="1" hangingPunct="1"/>
            <a:endParaRPr lang="es-AR" altLang="en-US" sz="2400" dirty="0"/>
          </a:p>
          <a:p>
            <a:pPr eaLnBrk="1" hangingPunct="1"/>
            <a:r>
              <a:rPr lang="es-AR" altLang="en-US" sz="2400" dirty="0"/>
              <a:t>¿POR QUÉ ESTA FECHA?</a:t>
            </a:r>
          </a:p>
          <a:p>
            <a:pPr eaLnBrk="1" hangingPunct="1"/>
            <a:endParaRPr lang="es-AR" altLang="en-US" dirty="0"/>
          </a:p>
        </p:txBody>
      </p:sp>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3EDD31-CA09-DE7D-A0B6-10DC089507D7}"/>
            </a:ext>
          </a:extLst>
        </p:cNvPr>
        <p:cNvGrpSpPr/>
        <p:nvPr/>
      </p:nvGrpSpPr>
      <p:grpSpPr>
        <a:xfrm>
          <a:off x="0" y="0"/>
          <a:ext cx="0" cy="0"/>
          <a:chOff x="0" y="0"/>
          <a:chExt cx="0" cy="0"/>
        </a:xfrm>
      </p:grpSpPr>
      <p:pic>
        <p:nvPicPr>
          <p:cNvPr id="3" name="图片占位符 2">
            <a:extLst>
              <a:ext uri="{FF2B5EF4-FFF2-40B4-BE49-F238E27FC236}">
                <a16:creationId xmlns:a16="http://schemas.microsoft.com/office/drawing/2014/main" id="{5423DB6D-D387-EB74-EE09-6F35EA8AB5AA}"/>
              </a:ext>
            </a:extLst>
          </p:cNvPr>
          <p:cNvPicPr>
            <a:picLocks noChangeAspect="1"/>
          </p:cNvPicPr>
          <p:nvPr/>
        </p:nvPicPr>
        <p:blipFill>
          <a:blip r:embed="rId2">
            <a:extLst>
              <a:ext uri="{28A0092B-C50C-407E-A947-70E740481C1C}">
                <a14:useLocalDpi xmlns:a14="http://schemas.microsoft.com/office/drawing/2010/main" val="0"/>
              </a:ext>
            </a:extLst>
          </a:blip>
          <a:srcRect l="16721" r="16721"/>
          <a:stretch/>
        </p:blipFill>
        <p:spPr>
          <a:xfrm>
            <a:off x="530942" y="0"/>
            <a:ext cx="4564564" cy="6858000"/>
          </a:xfrm>
          <a:custGeom>
            <a:avLst/>
            <a:gdLst>
              <a:gd name="connsiteX0" fmla="*/ 0 w 4564564"/>
              <a:gd name="connsiteY0" fmla="*/ 0 h 6858000"/>
              <a:gd name="connsiteX1" fmla="*/ 2066831 w 4564564"/>
              <a:gd name="connsiteY1" fmla="*/ 0 h 6858000"/>
              <a:gd name="connsiteX2" fmla="*/ 4564564 w 4564564"/>
              <a:gd name="connsiteY2" fmla="*/ 3428999 h 6858000"/>
              <a:gd name="connsiteX3" fmla="*/ 4564563 w 4564564"/>
              <a:gd name="connsiteY3" fmla="*/ 3429000 h 6858000"/>
              <a:gd name="connsiteX4" fmla="*/ 4564564 w 4564564"/>
              <a:gd name="connsiteY4" fmla="*/ 3429001 h 6858000"/>
              <a:gd name="connsiteX5" fmla="*/ 2066831 w 4564564"/>
              <a:gd name="connsiteY5" fmla="*/ 6858000 h 6858000"/>
              <a:gd name="connsiteX6" fmla="*/ 0 w 4564564"/>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564564" h="6858000">
                <a:moveTo>
                  <a:pt x="0" y="0"/>
                </a:moveTo>
                <a:lnTo>
                  <a:pt x="2066831" y="0"/>
                </a:lnTo>
                <a:lnTo>
                  <a:pt x="4564564" y="3428999"/>
                </a:lnTo>
                <a:lnTo>
                  <a:pt x="4564563" y="3429000"/>
                </a:lnTo>
                <a:lnTo>
                  <a:pt x="4564564" y="3429001"/>
                </a:lnTo>
                <a:lnTo>
                  <a:pt x="2066831" y="6858000"/>
                </a:lnTo>
                <a:lnTo>
                  <a:pt x="0" y="6858000"/>
                </a:lnTo>
                <a:close/>
              </a:path>
            </a:pathLst>
          </a:custGeom>
          <a:solidFill>
            <a:schemeClr val="bg2">
              <a:lumMod val="50000"/>
              <a:alpha val="0"/>
            </a:schemeClr>
          </a:solidFill>
          <a:ln>
            <a:solidFill>
              <a:schemeClr val="bg2"/>
            </a:solidFill>
          </a:ln>
        </p:spPr>
      </p:pic>
      <p:sp>
        <p:nvSpPr>
          <p:cNvPr id="4" name="任意多边形 6">
            <a:extLst>
              <a:ext uri="{FF2B5EF4-FFF2-40B4-BE49-F238E27FC236}">
                <a16:creationId xmlns:a16="http://schemas.microsoft.com/office/drawing/2014/main" id="{96917968-B928-00ED-01AC-E6F356FBF778}"/>
              </a:ext>
            </a:extLst>
          </p:cNvPr>
          <p:cNvSpPr/>
          <p:nvPr/>
        </p:nvSpPr>
        <p:spPr>
          <a:xfrm>
            <a:off x="2876160" y="0"/>
            <a:ext cx="2969680" cy="6858000"/>
          </a:xfrm>
          <a:custGeom>
            <a:avLst/>
            <a:gdLst>
              <a:gd name="connsiteX0" fmla="*/ 0 w 2969680"/>
              <a:gd name="connsiteY0" fmla="*/ 0 h 6858000"/>
              <a:gd name="connsiteX1" fmla="*/ 471948 w 2969680"/>
              <a:gd name="connsiteY1" fmla="*/ 0 h 6858000"/>
              <a:gd name="connsiteX2" fmla="*/ 2733707 w 2969680"/>
              <a:gd name="connsiteY2" fmla="*/ 3105044 h 6858000"/>
              <a:gd name="connsiteX3" fmla="*/ 2733707 w 2969680"/>
              <a:gd name="connsiteY3" fmla="*/ 3105045 h 6858000"/>
              <a:gd name="connsiteX4" fmla="*/ 2969680 w 2969680"/>
              <a:gd name="connsiteY4" fmla="*/ 3429000 h 6858000"/>
              <a:gd name="connsiteX5" fmla="*/ 2733707 w 2969680"/>
              <a:gd name="connsiteY5" fmla="*/ 3752955 h 6858000"/>
              <a:gd name="connsiteX6" fmla="*/ 2733707 w 2969680"/>
              <a:gd name="connsiteY6" fmla="*/ 3752956 h 6858000"/>
              <a:gd name="connsiteX7" fmla="*/ 471948 w 2969680"/>
              <a:gd name="connsiteY7" fmla="*/ 6858000 h 6858000"/>
              <a:gd name="connsiteX8" fmla="*/ 0 w 2969680"/>
              <a:gd name="connsiteY8" fmla="*/ 6858000 h 6858000"/>
              <a:gd name="connsiteX9" fmla="*/ 2497733 w 2969680"/>
              <a:gd name="connsiteY9" fmla="*/ 3429001 h 6858000"/>
              <a:gd name="connsiteX10" fmla="*/ 2497732 w 2969680"/>
              <a:gd name="connsiteY10" fmla="*/ 3429000 h 6858000"/>
              <a:gd name="connsiteX11" fmla="*/ 2497733 w 2969680"/>
              <a:gd name="connsiteY11" fmla="*/ 3428999 h 6858000"/>
              <a:gd name="connsiteX0" fmla="*/ 0 w 2969680"/>
              <a:gd name="connsiteY0" fmla="*/ 0 h 6858000"/>
              <a:gd name="connsiteX1" fmla="*/ 471948 w 2969680"/>
              <a:gd name="connsiteY1" fmla="*/ 0 h 6858000"/>
              <a:gd name="connsiteX2" fmla="*/ 2733707 w 2969680"/>
              <a:gd name="connsiteY2" fmla="*/ 3105044 h 6858000"/>
              <a:gd name="connsiteX3" fmla="*/ 2969680 w 2969680"/>
              <a:gd name="connsiteY3" fmla="*/ 3429000 h 6858000"/>
              <a:gd name="connsiteX4" fmla="*/ 2733707 w 2969680"/>
              <a:gd name="connsiteY4" fmla="*/ 3752955 h 6858000"/>
              <a:gd name="connsiteX5" fmla="*/ 2733707 w 2969680"/>
              <a:gd name="connsiteY5" fmla="*/ 3752956 h 6858000"/>
              <a:gd name="connsiteX6" fmla="*/ 471948 w 2969680"/>
              <a:gd name="connsiteY6" fmla="*/ 6858000 h 6858000"/>
              <a:gd name="connsiteX7" fmla="*/ 0 w 2969680"/>
              <a:gd name="connsiteY7" fmla="*/ 6858000 h 6858000"/>
              <a:gd name="connsiteX8" fmla="*/ 2497733 w 2969680"/>
              <a:gd name="connsiteY8" fmla="*/ 3429001 h 6858000"/>
              <a:gd name="connsiteX9" fmla="*/ 2497732 w 2969680"/>
              <a:gd name="connsiteY9" fmla="*/ 3429000 h 6858000"/>
              <a:gd name="connsiteX10" fmla="*/ 2497733 w 2969680"/>
              <a:gd name="connsiteY10" fmla="*/ 3428999 h 6858000"/>
              <a:gd name="connsiteX11" fmla="*/ 0 w 2969680"/>
              <a:gd name="connsiteY11" fmla="*/ 0 h 6858000"/>
              <a:gd name="connsiteX0" fmla="*/ 0 w 2969680"/>
              <a:gd name="connsiteY0" fmla="*/ 0 h 6858000"/>
              <a:gd name="connsiteX1" fmla="*/ 471948 w 2969680"/>
              <a:gd name="connsiteY1" fmla="*/ 0 h 6858000"/>
              <a:gd name="connsiteX2" fmla="*/ 2733707 w 2969680"/>
              <a:gd name="connsiteY2" fmla="*/ 3105044 h 6858000"/>
              <a:gd name="connsiteX3" fmla="*/ 2969680 w 2969680"/>
              <a:gd name="connsiteY3" fmla="*/ 3429000 h 6858000"/>
              <a:gd name="connsiteX4" fmla="*/ 2733707 w 2969680"/>
              <a:gd name="connsiteY4" fmla="*/ 3752955 h 6858000"/>
              <a:gd name="connsiteX5" fmla="*/ 471948 w 2969680"/>
              <a:gd name="connsiteY5" fmla="*/ 6858000 h 6858000"/>
              <a:gd name="connsiteX6" fmla="*/ 0 w 2969680"/>
              <a:gd name="connsiteY6" fmla="*/ 6858000 h 6858000"/>
              <a:gd name="connsiteX7" fmla="*/ 2497733 w 2969680"/>
              <a:gd name="connsiteY7" fmla="*/ 3429001 h 6858000"/>
              <a:gd name="connsiteX8" fmla="*/ 2497732 w 2969680"/>
              <a:gd name="connsiteY8" fmla="*/ 3429000 h 6858000"/>
              <a:gd name="connsiteX9" fmla="*/ 2497733 w 2969680"/>
              <a:gd name="connsiteY9" fmla="*/ 3428999 h 6858000"/>
              <a:gd name="connsiteX10" fmla="*/ 0 w 2969680"/>
              <a:gd name="connsiteY10" fmla="*/ 0 h 6858000"/>
              <a:gd name="connsiteX0" fmla="*/ 0 w 2969680"/>
              <a:gd name="connsiteY0" fmla="*/ 0 h 6858000"/>
              <a:gd name="connsiteX1" fmla="*/ 471948 w 2969680"/>
              <a:gd name="connsiteY1" fmla="*/ 0 h 6858000"/>
              <a:gd name="connsiteX2" fmla="*/ 2733707 w 2969680"/>
              <a:gd name="connsiteY2" fmla="*/ 3105044 h 6858000"/>
              <a:gd name="connsiteX3" fmla="*/ 2969680 w 2969680"/>
              <a:gd name="connsiteY3" fmla="*/ 3429000 h 6858000"/>
              <a:gd name="connsiteX4" fmla="*/ 471948 w 2969680"/>
              <a:gd name="connsiteY4" fmla="*/ 6858000 h 6858000"/>
              <a:gd name="connsiteX5" fmla="*/ 0 w 2969680"/>
              <a:gd name="connsiteY5" fmla="*/ 6858000 h 6858000"/>
              <a:gd name="connsiteX6" fmla="*/ 2497733 w 2969680"/>
              <a:gd name="connsiteY6" fmla="*/ 3429001 h 6858000"/>
              <a:gd name="connsiteX7" fmla="*/ 2497732 w 2969680"/>
              <a:gd name="connsiteY7" fmla="*/ 3429000 h 6858000"/>
              <a:gd name="connsiteX8" fmla="*/ 2497733 w 2969680"/>
              <a:gd name="connsiteY8" fmla="*/ 3428999 h 6858000"/>
              <a:gd name="connsiteX9" fmla="*/ 0 w 2969680"/>
              <a:gd name="connsiteY9" fmla="*/ 0 h 6858000"/>
              <a:gd name="connsiteX0" fmla="*/ 0 w 2969680"/>
              <a:gd name="connsiteY0" fmla="*/ 0 h 6858000"/>
              <a:gd name="connsiteX1" fmla="*/ 471948 w 2969680"/>
              <a:gd name="connsiteY1" fmla="*/ 0 h 6858000"/>
              <a:gd name="connsiteX2" fmla="*/ 2969680 w 2969680"/>
              <a:gd name="connsiteY2" fmla="*/ 3429000 h 6858000"/>
              <a:gd name="connsiteX3" fmla="*/ 471948 w 2969680"/>
              <a:gd name="connsiteY3" fmla="*/ 6858000 h 6858000"/>
              <a:gd name="connsiteX4" fmla="*/ 0 w 2969680"/>
              <a:gd name="connsiteY4" fmla="*/ 6858000 h 6858000"/>
              <a:gd name="connsiteX5" fmla="*/ 2497733 w 2969680"/>
              <a:gd name="connsiteY5" fmla="*/ 3429001 h 6858000"/>
              <a:gd name="connsiteX6" fmla="*/ 2497732 w 2969680"/>
              <a:gd name="connsiteY6" fmla="*/ 3429000 h 6858000"/>
              <a:gd name="connsiteX7" fmla="*/ 2497733 w 2969680"/>
              <a:gd name="connsiteY7" fmla="*/ 3428999 h 6858000"/>
              <a:gd name="connsiteX8" fmla="*/ 0 w 2969680"/>
              <a:gd name="connsiteY8"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69680" h="6858000">
                <a:moveTo>
                  <a:pt x="0" y="0"/>
                </a:moveTo>
                <a:lnTo>
                  <a:pt x="471948" y="0"/>
                </a:lnTo>
                <a:lnTo>
                  <a:pt x="2969680" y="3429000"/>
                </a:lnTo>
                <a:lnTo>
                  <a:pt x="471948" y="6858000"/>
                </a:lnTo>
                <a:lnTo>
                  <a:pt x="0" y="6858000"/>
                </a:lnTo>
                <a:lnTo>
                  <a:pt x="2497733" y="3429001"/>
                </a:lnTo>
                <a:lnTo>
                  <a:pt x="2497732" y="3429000"/>
                </a:lnTo>
                <a:lnTo>
                  <a:pt x="2497733" y="3428999"/>
                </a:lnTo>
                <a:lnTo>
                  <a:pt x="0" y="0"/>
                </a:lnTo>
                <a:close/>
              </a:path>
            </a:pathLst>
          </a:custGeom>
          <a:solidFill>
            <a:srgbClr val="B22A4E">
              <a:alpha val="2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ptos" panose="02110004020202020204"/>
              <a:ea typeface="等线" panose="02010600030101010101" pitchFamily="2" charset="-122"/>
              <a:cs typeface="+mn-cs"/>
            </a:endParaRPr>
          </a:p>
        </p:txBody>
      </p:sp>
      <p:sp>
        <p:nvSpPr>
          <p:cNvPr id="2" name="Title 1">
            <a:extLst>
              <a:ext uri="{FF2B5EF4-FFF2-40B4-BE49-F238E27FC236}">
                <a16:creationId xmlns:a16="http://schemas.microsoft.com/office/drawing/2014/main" id="{0C0F496E-0D3D-387B-4A35-A7B29528237E}"/>
              </a:ext>
            </a:extLst>
          </p:cNvPr>
          <p:cNvSpPr>
            <a:spLocks noGrp="1"/>
          </p:cNvSpPr>
          <p:nvPr>
            <p:ph type="title"/>
          </p:nvPr>
        </p:nvSpPr>
        <p:spPr>
          <a:xfrm>
            <a:off x="432619" y="2458066"/>
            <a:ext cx="11228439" cy="2476792"/>
          </a:xfrm>
        </p:spPr>
        <p:txBody>
          <a:bodyPr>
            <a:noAutofit/>
          </a:bodyPr>
          <a:lstStyle/>
          <a:p>
            <a:pPr algn="ctr"/>
            <a:r>
              <a:rPr lang="es-AR" sz="4800" dirty="0"/>
              <a:t>Repasando algunos conceptos </a:t>
            </a:r>
            <a:br>
              <a:rPr lang="es-AR" sz="4800" dirty="0"/>
            </a:br>
            <a:r>
              <a:rPr lang="es-AR" sz="4800" dirty="0"/>
              <a:t>básicos de los CDI</a:t>
            </a:r>
            <a:endParaRPr lang="es-AR" sz="4800" dirty="0">
              <a:latin typeface="Baskerville"/>
            </a:endParaRPr>
          </a:p>
        </p:txBody>
      </p:sp>
    </p:spTree>
    <p:extLst>
      <p:ext uri="{BB962C8B-B14F-4D97-AF65-F5344CB8AC3E}">
        <p14:creationId xmlns:p14="http://schemas.microsoft.com/office/powerpoint/2010/main" val="201182716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 name="组合 30"/>
          <p:cNvGrpSpPr/>
          <p:nvPr/>
        </p:nvGrpSpPr>
        <p:grpSpPr>
          <a:xfrm>
            <a:off x="-14151" y="0"/>
            <a:ext cx="6489241" cy="4726857"/>
            <a:chOff x="-7374" y="1"/>
            <a:chExt cx="6489241" cy="4726857"/>
          </a:xfrm>
        </p:grpSpPr>
        <p:sp>
          <p:nvSpPr>
            <p:cNvPr id="20" name="任意多边形 19"/>
            <p:cNvSpPr/>
            <p:nvPr/>
          </p:nvSpPr>
          <p:spPr>
            <a:xfrm rot="5400000">
              <a:off x="873818" y="-881191"/>
              <a:ext cx="4726857" cy="6489241"/>
            </a:xfrm>
            <a:custGeom>
              <a:avLst/>
              <a:gdLst>
                <a:gd name="connsiteX0" fmla="*/ 0 w 4726857"/>
                <a:gd name="connsiteY0" fmla="*/ 6489241 h 6489241"/>
                <a:gd name="connsiteX1" fmla="*/ 0 w 4726857"/>
                <a:gd name="connsiteY1" fmla="*/ 0 h 6489241"/>
                <a:gd name="connsiteX2" fmla="*/ 4726857 w 4726857"/>
                <a:gd name="connsiteY2" fmla="*/ 6489241 h 6489241"/>
              </a:gdLst>
              <a:ahLst/>
              <a:cxnLst>
                <a:cxn ang="0">
                  <a:pos x="connsiteX0" y="connsiteY0"/>
                </a:cxn>
                <a:cxn ang="0">
                  <a:pos x="connsiteX1" y="connsiteY1"/>
                </a:cxn>
                <a:cxn ang="0">
                  <a:pos x="connsiteX2" y="connsiteY2"/>
                </a:cxn>
              </a:cxnLst>
              <a:rect l="l" t="t" r="r" b="b"/>
              <a:pathLst>
                <a:path w="4726857" h="6489241">
                  <a:moveTo>
                    <a:pt x="0" y="6489241"/>
                  </a:moveTo>
                  <a:lnTo>
                    <a:pt x="0" y="0"/>
                  </a:lnTo>
                  <a:lnTo>
                    <a:pt x="4726857" y="6489241"/>
                  </a:lnTo>
                  <a:close/>
                </a:path>
              </a:pathLst>
            </a:custGeom>
            <a:solidFill>
              <a:srgbClr val="B22A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ptos" panose="02110004020202020204"/>
                <a:ea typeface="等线" panose="02010600030101010101" pitchFamily="2" charset="-122"/>
                <a:cs typeface="+mn-cs"/>
              </a:endParaRPr>
            </a:p>
          </p:txBody>
        </p:sp>
        <p:sp>
          <p:nvSpPr>
            <p:cNvPr id="13" name="任意多边形 12"/>
            <p:cNvSpPr/>
            <p:nvPr/>
          </p:nvSpPr>
          <p:spPr>
            <a:xfrm rot="5400000">
              <a:off x="-1005534" y="998161"/>
              <a:ext cx="4726857" cy="2730537"/>
            </a:xfrm>
            <a:custGeom>
              <a:avLst/>
              <a:gdLst>
                <a:gd name="connsiteX0" fmla="*/ 0 w 4726857"/>
                <a:gd name="connsiteY0" fmla="*/ 2730537 h 2730537"/>
                <a:gd name="connsiteX1" fmla="*/ 0 w 4726857"/>
                <a:gd name="connsiteY1" fmla="*/ 1540065 h 2730537"/>
                <a:gd name="connsiteX2" fmla="*/ 2737894 w 4726857"/>
                <a:gd name="connsiteY2" fmla="*/ 0 h 2730537"/>
                <a:gd name="connsiteX3" fmla="*/ 4726857 w 4726857"/>
                <a:gd name="connsiteY3" fmla="*/ 2730537 h 2730537"/>
              </a:gdLst>
              <a:ahLst/>
              <a:cxnLst>
                <a:cxn ang="0">
                  <a:pos x="connsiteX0" y="connsiteY0"/>
                </a:cxn>
                <a:cxn ang="0">
                  <a:pos x="connsiteX1" y="connsiteY1"/>
                </a:cxn>
                <a:cxn ang="0">
                  <a:pos x="connsiteX2" y="connsiteY2"/>
                </a:cxn>
                <a:cxn ang="0">
                  <a:pos x="connsiteX3" y="connsiteY3"/>
                </a:cxn>
              </a:cxnLst>
              <a:rect l="l" t="t" r="r" b="b"/>
              <a:pathLst>
                <a:path w="4726857" h="2730537">
                  <a:moveTo>
                    <a:pt x="0" y="2730537"/>
                  </a:moveTo>
                  <a:lnTo>
                    <a:pt x="0" y="1540065"/>
                  </a:lnTo>
                  <a:lnTo>
                    <a:pt x="2737894" y="0"/>
                  </a:lnTo>
                  <a:lnTo>
                    <a:pt x="4726857" y="2730537"/>
                  </a:lnTo>
                  <a:close/>
                </a:path>
              </a:pathLst>
            </a:custGeom>
            <a:solidFill>
              <a:srgbClr val="8F17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ptos" panose="02110004020202020204"/>
                <a:ea typeface="等线" panose="02010600030101010101" pitchFamily="2" charset="-122"/>
                <a:cs typeface="+mn-cs"/>
              </a:endParaRPr>
            </a:p>
          </p:txBody>
        </p:sp>
      </p:grpSp>
      <p:grpSp>
        <p:nvGrpSpPr>
          <p:cNvPr id="32" name="组合 31"/>
          <p:cNvGrpSpPr/>
          <p:nvPr/>
        </p:nvGrpSpPr>
        <p:grpSpPr>
          <a:xfrm>
            <a:off x="8003551" y="3807072"/>
            <a:ext cx="4188450" cy="3050928"/>
            <a:chOff x="8003551" y="3807072"/>
            <a:chExt cx="4188450" cy="3050928"/>
          </a:xfrm>
        </p:grpSpPr>
        <p:sp>
          <p:nvSpPr>
            <p:cNvPr id="22" name="任意多边形 21"/>
            <p:cNvSpPr/>
            <p:nvPr/>
          </p:nvSpPr>
          <p:spPr>
            <a:xfrm rot="16200000">
              <a:off x="8572312" y="3238311"/>
              <a:ext cx="3050927" cy="4188450"/>
            </a:xfrm>
            <a:custGeom>
              <a:avLst/>
              <a:gdLst>
                <a:gd name="connsiteX0" fmla="*/ 3050927 w 3050927"/>
                <a:gd name="connsiteY0" fmla="*/ 4188450 h 4188450"/>
                <a:gd name="connsiteX1" fmla="*/ 0 w 3050927"/>
                <a:gd name="connsiteY1" fmla="*/ 4188449 h 4188450"/>
                <a:gd name="connsiteX2" fmla="*/ 0 w 3050927"/>
                <a:gd name="connsiteY2" fmla="*/ 0 h 4188450"/>
              </a:gdLst>
              <a:ahLst/>
              <a:cxnLst>
                <a:cxn ang="0">
                  <a:pos x="connsiteX0" y="connsiteY0"/>
                </a:cxn>
                <a:cxn ang="0">
                  <a:pos x="connsiteX1" y="connsiteY1"/>
                </a:cxn>
                <a:cxn ang="0">
                  <a:pos x="connsiteX2" y="connsiteY2"/>
                </a:cxn>
              </a:cxnLst>
              <a:rect l="l" t="t" r="r" b="b"/>
              <a:pathLst>
                <a:path w="3050927" h="4188450">
                  <a:moveTo>
                    <a:pt x="3050927" y="4188450"/>
                  </a:moveTo>
                  <a:lnTo>
                    <a:pt x="0" y="4188449"/>
                  </a:lnTo>
                  <a:lnTo>
                    <a:pt x="0" y="0"/>
                  </a:lnTo>
                  <a:close/>
                </a:path>
              </a:pathLst>
            </a:custGeom>
            <a:solidFill>
              <a:srgbClr val="B22A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ptos" panose="02110004020202020204"/>
                <a:ea typeface="等线" panose="02010600030101010101" pitchFamily="2" charset="-122"/>
                <a:cs typeface="+mn-cs"/>
              </a:endParaRPr>
            </a:p>
          </p:txBody>
        </p:sp>
        <p:sp>
          <p:nvSpPr>
            <p:cNvPr id="15" name="任意多边形 14"/>
            <p:cNvSpPr/>
            <p:nvPr/>
          </p:nvSpPr>
          <p:spPr>
            <a:xfrm rot="16200000">
              <a:off x="9682270" y="4348269"/>
              <a:ext cx="3050926" cy="1968535"/>
            </a:xfrm>
            <a:custGeom>
              <a:avLst/>
              <a:gdLst>
                <a:gd name="connsiteX0" fmla="*/ 3050926 w 3050926"/>
                <a:gd name="connsiteY0" fmla="*/ 1968535 h 1968535"/>
                <a:gd name="connsiteX1" fmla="*/ 0 w 3050926"/>
                <a:gd name="connsiteY1" fmla="*/ 1968535 h 1968535"/>
                <a:gd name="connsiteX2" fmla="*/ 0 w 3050926"/>
                <a:gd name="connsiteY2" fmla="*/ 909571 h 1968535"/>
                <a:gd name="connsiteX3" fmla="*/ 1617016 w 3050926"/>
                <a:gd name="connsiteY3" fmla="*/ 0 h 1968535"/>
              </a:gdLst>
              <a:ahLst/>
              <a:cxnLst>
                <a:cxn ang="0">
                  <a:pos x="connsiteX0" y="connsiteY0"/>
                </a:cxn>
                <a:cxn ang="0">
                  <a:pos x="connsiteX1" y="connsiteY1"/>
                </a:cxn>
                <a:cxn ang="0">
                  <a:pos x="connsiteX2" y="connsiteY2"/>
                </a:cxn>
                <a:cxn ang="0">
                  <a:pos x="connsiteX3" y="connsiteY3"/>
                </a:cxn>
              </a:cxnLst>
              <a:rect l="l" t="t" r="r" b="b"/>
              <a:pathLst>
                <a:path w="3050926" h="1968535">
                  <a:moveTo>
                    <a:pt x="3050926" y="1968535"/>
                  </a:moveTo>
                  <a:lnTo>
                    <a:pt x="0" y="1968535"/>
                  </a:lnTo>
                  <a:lnTo>
                    <a:pt x="0" y="909571"/>
                  </a:lnTo>
                  <a:lnTo>
                    <a:pt x="1617016" y="0"/>
                  </a:lnTo>
                  <a:close/>
                </a:path>
              </a:pathLst>
            </a:custGeom>
            <a:solidFill>
              <a:srgbClr val="8F17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ptos" panose="02110004020202020204"/>
                <a:ea typeface="等线" panose="02010600030101010101" pitchFamily="2" charset="-122"/>
                <a:cs typeface="+mn-cs"/>
              </a:endParaRPr>
            </a:p>
          </p:txBody>
        </p:sp>
      </p:grpSp>
      <p:sp>
        <p:nvSpPr>
          <p:cNvPr id="24" name="文本框 23"/>
          <p:cNvSpPr txBox="1"/>
          <p:nvPr/>
        </p:nvSpPr>
        <p:spPr>
          <a:xfrm>
            <a:off x="3348220" y="2675658"/>
            <a:ext cx="6875245" cy="769441"/>
          </a:xfrm>
          <a:prstGeom prst="rect">
            <a:avLst/>
          </a:prstGeom>
          <a:noFill/>
        </p:spPr>
        <p:txBody>
          <a:bodyPr wrap="square" rtlCol="0">
            <a:spAutoFit/>
            <a:scene3d>
              <a:camera prst="orthographicFront"/>
              <a:lightRig rig="threePt" dir="t"/>
            </a:scene3d>
            <a:sp3d contourW="12700"/>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altLang="zh-CN" sz="4400" b="0" i="1" u="none" strike="noStrike" kern="1200" cap="none" spc="0" normalizeH="0" baseline="0" noProof="0" dirty="0">
                <a:ln>
                  <a:noFill/>
                </a:ln>
                <a:solidFill>
                  <a:srgbClr val="B22A4E"/>
                </a:solidFill>
                <a:effectLst/>
                <a:uLnTx/>
                <a:uFillTx/>
                <a:latin typeface="Baskerville"/>
                <a:ea typeface="方正兰亭中黑_GBK" panose="02000000000000000000" pitchFamily="2" charset="-122"/>
                <a:cs typeface="+mn-cs"/>
              </a:rPr>
              <a:t> </a:t>
            </a:r>
            <a:r>
              <a:rPr kumimoji="0" lang="en-US" altLang="zh-CN" sz="4400" b="1" i="1" u="none" strike="noStrike" kern="1200" cap="none" spc="0" normalizeH="0" baseline="0" noProof="0" dirty="0" err="1">
                <a:ln>
                  <a:noFill/>
                </a:ln>
                <a:solidFill>
                  <a:srgbClr val="B22A4E"/>
                </a:solidFill>
                <a:effectLst/>
                <a:uLnTx/>
                <a:uFillTx/>
                <a:latin typeface="Baskerville"/>
                <a:ea typeface="方正兰亭中黑_GBK" panose="02000000000000000000" pitchFamily="2" charset="-122"/>
                <a:cs typeface="+mn-cs"/>
              </a:rPr>
              <a:t>Molinos</a:t>
            </a:r>
            <a:r>
              <a:rPr kumimoji="0" lang="en-US" altLang="zh-CN" sz="4400" b="1" i="1" u="none" strike="noStrike" kern="1200" cap="none" spc="0" normalizeH="0" baseline="0" noProof="0" dirty="0">
                <a:ln>
                  <a:noFill/>
                </a:ln>
                <a:solidFill>
                  <a:srgbClr val="B22A4E"/>
                </a:solidFill>
                <a:effectLst/>
                <a:uLnTx/>
                <a:uFillTx/>
                <a:latin typeface="Baskerville"/>
                <a:ea typeface="方正兰亭中黑_GBK" panose="02000000000000000000" pitchFamily="2" charset="-122"/>
                <a:cs typeface="+mn-cs"/>
              </a:rPr>
              <a:t> Río de la Plata</a:t>
            </a:r>
            <a:endParaRPr kumimoji="0" lang="zh-CN" altLang="en-US" sz="4400" b="1" i="1" u="none" strike="noStrike" kern="1200" cap="none" spc="0" normalizeH="0" baseline="0" noProof="0" dirty="0">
              <a:ln>
                <a:noFill/>
              </a:ln>
              <a:solidFill>
                <a:srgbClr val="B22A4E"/>
              </a:solidFill>
              <a:effectLst/>
              <a:uLnTx/>
              <a:uFillTx/>
              <a:latin typeface="Baskerville"/>
              <a:ea typeface="方正兰亭中黑_GBK" panose="02000000000000000000" pitchFamily="2" charset="-122"/>
              <a:cs typeface="+mn-cs"/>
            </a:endParaRPr>
          </a:p>
        </p:txBody>
      </p:sp>
      <p:sp>
        <p:nvSpPr>
          <p:cNvPr id="4" name="Rectangle 3">
            <a:extLst>
              <a:ext uri="{FF2B5EF4-FFF2-40B4-BE49-F238E27FC236}">
                <a16:creationId xmlns:a16="http://schemas.microsoft.com/office/drawing/2014/main" id="{800FC545-36D8-01E7-1023-02E6F056212F}"/>
              </a:ext>
            </a:extLst>
          </p:cNvPr>
          <p:cNvSpPr/>
          <p:nvPr/>
        </p:nvSpPr>
        <p:spPr>
          <a:xfrm>
            <a:off x="5937224" y="2019877"/>
            <a:ext cx="3165739" cy="523220"/>
          </a:xfrm>
          <a:prstGeom prst="rect">
            <a:avLst/>
          </a:prstGeom>
          <a:noFill/>
        </p:spPr>
        <p:txBody>
          <a:bodyPr wrap="none" lIns="91440" tIns="45720" rIns="91440" bIns="4572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err="1">
                <a:ln w="0"/>
                <a:solidFill>
                  <a:srgbClr val="B22A4E"/>
                </a:solidFill>
                <a:effectLst>
                  <a:outerShdw blurRad="38100" dist="19050" dir="2700000" algn="tl" rotWithShape="0">
                    <a:prstClr val="black">
                      <a:alpha val="40000"/>
                    </a:prstClr>
                  </a:outerShdw>
                </a:effectLst>
                <a:highlight>
                  <a:srgbClr val="FFFFFF"/>
                </a:highlight>
                <a:uLnTx/>
                <a:uFillTx/>
                <a:latin typeface="Baskerville"/>
                <a:ea typeface="+mn-ea"/>
                <a:cs typeface="+mn-cs"/>
              </a:rPr>
              <a:t>Abuso</a:t>
            </a:r>
            <a:r>
              <a:rPr kumimoji="0" lang="en-US" sz="2800" b="1" i="0" u="none" strike="noStrike" kern="1200" cap="none" spc="0" normalizeH="0" baseline="0" noProof="0" dirty="0">
                <a:ln w="0"/>
                <a:solidFill>
                  <a:srgbClr val="B22A4E"/>
                </a:solidFill>
                <a:effectLst>
                  <a:outerShdw blurRad="38100" dist="19050" dir="2700000" algn="tl" rotWithShape="0">
                    <a:prstClr val="black">
                      <a:alpha val="40000"/>
                    </a:prstClr>
                  </a:outerShdw>
                </a:effectLst>
                <a:highlight>
                  <a:srgbClr val="FFFFFF"/>
                </a:highlight>
                <a:uLnTx/>
                <a:uFillTx/>
                <a:latin typeface="Baskerville"/>
                <a:ea typeface="+mn-ea"/>
                <a:cs typeface="+mn-cs"/>
              </a:rPr>
              <a:t> </a:t>
            </a:r>
            <a:r>
              <a:rPr kumimoji="0" lang="en-US" sz="2800" b="1" i="0" u="none" strike="noStrike" kern="1200" cap="none" spc="0" normalizeH="0" baseline="0" noProof="0" dirty="0">
                <a:ln>
                  <a:noFill/>
                </a:ln>
                <a:solidFill>
                  <a:srgbClr val="B22A4E"/>
                </a:solidFill>
                <a:effectLst/>
                <a:highlight>
                  <a:srgbClr val="FFFFFF"/>
                </a:highlight>
                <a:uLnTx/>
                <a:uFillTx/>
                <a:latin typeface="Baskerville"/>
                <a:ea typeface="方正兰亭中黑_GBK" panose="02000000000000000000" pitchFamily="2" charset="-122"/>
                <a:cs typeface="+mn-cs"/>
              </a:rPr>
              <a:t>de</a:t>
            </a:r>
            <a:r>
              <a:rPr kumimoji="0" lang="en-US" sz="2800" b="1" i="0" u="none" strike="noStrike" kern="1200" cap="none" spc="0" normalizeH="0" baseline="0" noProof="0" dirty="0">
                <a:ln w="0"/>
                <a:solidFill>
                  <a:srgbClr val="B22A4E"/>
                </a:solidFill>
                <a:effectLst>
                  <a:outerShdw blurRad="38100" dist="19050" dir="2700000" algn="tl" rotWithShape="0">
                    <a:prstClr val="black">
                      <a:alpha val="40000"/>
                    </a:prstClr>
                  </a:outerShdw>
                </a:effectLst>
                <a:highlight>
                  <a:srgbClr val="FFFFFF"/>
                </a:highlight>
                <a:uLnTx/>
                <a:uFillTx/>
                <a:latin typeface="Baskerville"/>
                <a:ea typeface="+mn-ea"/>
                <a:cs typeface="+mn-cs"/>
              </a:rPr>
              <a:t> </a:t>
            </a:r>
            <a:r>
              <a:rPr kumimoji="0" lang="en-US" sz="2800" b="1" i="0" u="none" strike="noStrike" kern="1200" cap="none" spc="0" normalizeH="0" baseline="0" noProof="0" dirty="0" err="1">
                <a:ln w="0"/>
                <a:solidFill>
                  <a:srgbClr val="B22A4E"/>
                </a:solidFill>
                <a:effectLst>
                  <a:outerShdw blurRad="38100" dist="19050" dir="2700000" algn="tl" rotWithShape="0">
                    <a:prstClr val="black">
                      <a:alpha val="40000"/>
                    </a:prstClr>
                  </a:outerShdw>
                </a:effectLst>
                <a:highlight>
                  <a:srgbClr val="FFFFFF"/>
                </a:highlight>
                <a:uLnTx/>
                <a:uFillTx/>
                <a:latin typeface="Baskerville"/>
                <a:ea typeface="+mn-ea"/>
                <a:cs typeface="+mn-cs"/>
              </a:rPr>
              <a:t>Tratado</a:t>
            </a:r>
            <a:endParaRPr kumimoji="0" lang="en-US" sz="2800" b="1" i="0" u="none" strike="noStrike" kern="1200" cap="none" spc="0" normalizeH="0" baseline="0" noProof="0" dirty="0">
              <a:ln w="0"/>
              <a:solidFill>
                <a:srgbClr val="B22A4E"/>
              </a:solidFill>
              <a:effectLst>
                <a:outerShdw blurRad="38100" dist="19050" dir="2700000" algn="tl" rotWithShape="0">
                  <a:prstClr val="black">
                    <a:alpha val="40000"/>
                  </a:prstClr>
                </a:outerShdw>
              </a:effectLst>
              <a:highlight>
                <a:srgbClr val="FFFFFF"/>
              </a:highlight>
              <a:uLnTx/>
              <a:uFillTx/>
              <a:latin typeface="Baskerville"/>
              <a:ea typeface="+mn-ea"/>
              <a:cs typeface="+mn-cs"/>
            </a:endParaRPr>
          </a:p>
        </p:txBody>
      </p:sp>
      <p:pic>
        <p:nvPicPr>
          <p:cNvPr id="8" name="Picture Placeholder 7" descr="A person holding a phone and looking at a document&#10;&#10;Description automatically generated">
            <a:extLst>
              <a:ext uri="{FF2B5EF4-FFF2-40B4-BE49-F238E27FC236}">
                <a16:creationId xmlns:a16="http://schemas.microsoft.com/office/drawing/2014/main" id="{E09563C6-D002-3C5E-F57D-838186F52DBC}"/>
              </a:ext>
            </a:extLst>
          </p:cNvPr>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l="21849" r="21849"/>
          <a:stretch>
            <a:fillRect/>
          </a:stretch>
        </p:blipFill>
        <p:spPr/>
      </p:pic>
      <p:sp>
        <p:nvSpPr>
          <p:cNvPr id="5" name="Rectangle 4">
            <a:extLst>
              <a:ext uri="{FF2B5EF4-FFF2-40B4-BE49-F238E27FC236}">
                <a16:creationId xmlns:a16="http://schemas.microsoft.com/office/drawing/2014/main" id="{4961A542-6CB2-7A9F-2B81-9809AB2F1700}"/>
              </a:ext>
            </a:extLst>
          </p:cNvPr>
          <p:cNvSpPr/>
          <p:nvPr/>
        </p:nvSpPr>
        <p:spPr>
          <a:xfrm>
            <a:off x="6190114" y="3562189"/>
            <a:ext cx="2573140" cy="523220"/>
          </a:xfrm>
          <a:prstGeom prst="rect">
            <a:avLst/>
          </a:prstGeom>
          <a:noFill/>
        </p:spPr>
        <p:txBody>
          <a:bodyPr wrap="none" lIns="91440" tIns="45720" rIns="91440" bIns="4572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w="0"/>
                <a:solidFill>
                  <a:srgbClr val="B22A4E"/>
                </a:solidFill>
                <a:effectLst>
                  <a:outerShdw blurRad="38100" dist="19050" dir="2700000" algn="tl" rotWithShape="0">
                    <a:prstClr val="black">
                      <a:alpha val="40000"/>
                    </a:prstClr>
                  </a:outerShdw>
                </a:effectLst>
                <a:highlight>
                  <a:srgbClr val="FFFFFF"/>
                </a:highlight>
                <a:uLnTx/>
                <a:uFillTx/>
                <a:latin typeface="Baskerville"/>
                <a:ea typeface="+mn-ea"/>
                <a:cs typeface="+mn-cs"/>
              </a:rPr>
              <a:t>2/9/2021 (CSJN)</a:t>
            </a:r>
          </a:p>
        </p:txBody>
      </p:sp>
    </p:spTree>
    <p:extLst>
      <p:ext uri="{BB962C8B-B14F-4D97-AF65-F5344CB8AC3E}">
        <p14:creationId xmlns:p14="http://schemas.microsoft.com/office/powerpoint/2010/main" val="259368843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082666-066F-491E-9E27-CD74E3FB2DE8}"/>
              </a:ext>
            </a:extLst>
          </p:cNvPr>
          <p:cNvSpPr>
            <a:spLocks noGrp="1"/>
          </p:cNvSpPr>
          <p:nvPr>
            <p:ph type="title"/>
          </p:nvPr>
        </p:nvSpPr>
        <p:spPr>
          <a:xfrm>
            <a:off x="914400" y="274639"/>
            <a:ext cx="10591800" cy="1101877"/>
          </a:xfrm>
        </p:spPr>
        <p:txBody>
          <a:bodyPr rtlCol="0">
            <a:normAutofit fontScale="90000"/>
          </a:bodyPr>
          <a:lstStyle/>
          <a:p>
            <a:pPr algn="ctr">
              <a:defRPr/>
            </a:pPr>
            <a:r>
              <a:rPr lang="es-AR" sz="4400" dirty="0">
                <a:latin typeface="Arial Narrow" panose="020B0606020202030204" pitchFamily="34" charset="0"/>
              </a:rPr>
              <a:t>SOCIEDAD DE PLATAFORMA CHILENA </a:t>
            </a:r>
            <a:br>
              <a:rPr lang="es-AR" sz="4400" dirty="0">
                <a:latin typeface="Arial Narrow" panose="020B0606020202030204" pitchFamily="34" charset="0"/>
              </a:rPr>
            </a:br>
            <a:r>
              <a:rPr lang="es-AR" sz="4400" dirty="0">
                <a:latin typeface="Arial Narrow" panose="020B0606020202030204" pitchFamily="34" charset="0"/>
              </a:rPr>
              <a:t>Y CDI ARGENTINA - CHILE</a:t>
            </a:r>
            <a:br>
              <a:rPr lang="es-AR" dirty="0">
                <a:solidFill>
                  <a:srgbClr val="0070C0"/>
                </a:solidFill>
              </a:rPr>
            </a:br>
            <a:r>
              <a:rPr lang="es-AR" dirty="0"/>
              <a:t> </a:t>
            </a:r>
            <a:br>
              <a:rPr lang="es-AR" sz="3600" dirty="0">
                <a:latin typeface="Arial Narrow" panose="020B0606020202030204" pitchFamily="34" charset="0"/>
              </a:rPr>
            </a:br>
            <a:endParaRPr lang="es-AR" sz="3600" dirty="0">
              <a:latin typeface="Arial Narrow" panose="020B0606020202030204" pitchFamily="34" charset="0"/>
            </a:endParaRPr>
          </a:p>
        </p:txBody>
      </p:sp>
      <p:graphicFrame>
        <p:nvGraphicFramePr>
          <p:cNvPr id="4" name="Content Placeholder 3">
            <a:extLst>
              <a:ext uri="{FF2B5EF4-FFF2-40B4-BE49-F238E27FC236}">
                <a16:creationId xmlns:a16="http://schemas.microsoft.com/office/drawing/2014/main" id="{F18BC939-0F28-41FA-A1E6-156B52BA1B8C}"/>
              </a:ext>
            </a:extLst>
          </p:cNvPr>
          <p:cNvGraphicFramePr>
            <a:graphicFrameLocks noGrp="1"/>
          </p:cNvGraphicFramePr>
          <p:nvPr>
            <p:ph idx="1"/>
            <p:extLst>
              <p:ext uri="{D42A27DB-BD31-4B8C-83A1-F6EECF244321}">
                <p14:modId xmlns:p14="http://schemas.microsoft.com/office/powerpoint/2010/main" val="2389700251"/>
              </p:ext>
            </p:extLst>
          </p:nvPr>
        </p:nvGraphicFramePr>
        <p:xfrm>
          <a:off x="2095472" y="1928803"/>
          <a:ext cx="8115328" cy="4197361"/>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6" name="Rounded Rectangle 5">
            <a:extLst>
              <a:ext uri="{FF2B5EF4-FFF2-40B4-BE49-F238E27FC236}">
                <a16:creationId xmlns:a16="http://schemas.microsoft.com/office/drawing/2014/main" id="{364B0E27-1E5B-4D5E-9D9A-3B22C39D1AFC}"/>
              </a:ext>
            </a:extLst>
          </p:cNvPr>
          <p:cNvSpPr/>
          <p:nvPr/>
        </p:nvSpPr>
        <p:spPr>
          <a:xfrm>
            <a:off x="1134645" y="2223003"/>
            <a:ext cx="2212725" cy="271462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s-AR" sz="2400">
                <a:latin typeface="Arial Narrow" panose="020B0606020202030204" pitchFamily="34" charset="0"/>
              </a:rPr>
              <a:t>ARGENTINA</a:t>
            </a:r>
          </a:p>
        </p:txBody>
      </p:sp>
      <p:sp>
        <p:nvSpPr>
          <p:cNvPr id="7" name="Left Arrow 6">
            <a:extLst>
              <a:ext uri="{FF2B5EF4-FFF2-40B4-BE49-F238E27FC236}">
                <a16:creationId xmlns:a16="http://schemas.microsoft.com/office/drawing/2014/main" id="{4F9A2119-6315-4636-AD69-1C93E8327C16}"/>
              </a:ext>
            </a:extLst>
          </p:cNvPr>
          <p:cNvSpPr/>
          <p:nvPr/>
        </p:nvSpPr>
        <p:spPr>
          <a:xfrm>
            <a:off x="3636170" y="3774271"/>
            <a:ext cx="816769" cy="357187"/>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AR"/>
          </a:p>
        </p:txBody>
      </p:sp>
      <p:sp>
        <p:nvSpPr>
          <p:cNvPr id="17414" name="TextBox 7">
            <a:extLst>
              <a:ext uri="{FF2B5EF4-FFF2-40B4-BE49-F238E27FC236}">
                <a16:creationId xmlns:a16="http://schemas.microsoft.com/office/drawing/2014/main" id="{AB024B5A-E170-4DCC-BF4A-971CD13390D9}"/>
              </a:ext>
            </a:extLst>
          </p:cNvPr>
          <p:cNvSpPr txBox="1">
            <a:spLocks noChangeArrowheads="1"/>
          </p:cNvSpPr>
          <p:nvPr/>
        </p:nvSpPr>
        <p:spPr bwMode="auto">
          <a:xfrm>
            <a:off x="3680012" y="4176844"/>
            <a:ext cx="76816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s-AR" altLang="en-US" sz="2800" dirty="0">
                <a:latin typeface="Arial Narrow" panose="020B0606020202030204" pitchFamily="34" charset="0"/>
              </a:rPr>
              <a:t>CDI</a:t>
            </a:r>
            <a:endParaRPr lang="es-AR" altLang="en-US" sz="1400" dirty="0">
              <a:latin typeface="Arial Narrow" panose="020B0606020202030204" pitchFamily="34" charset="0"/>
            </a:endParaRPr>
          </a:p>
        </p:txBody>
      </p:sp>
      <p:sp>
        <p:nvSpPr>
          <p:cNvPr id="17415" name="TextBox 8">
            <a:extLst>
              <a:ext uri="{FF2B5EF4-FFF2-40B4-BE49-F238E27FC236}">
                <a16:creationId xmlns:a16="http://schemas.microsoft.com/office/drawing/2014/main" id="{4033518F-DAE4-4EB3-9A8A-7ECFB288A27F}"/>
              </a:ext>
            </a:extLst>
          </p:cNvPr>
          <p:cNvSpPr txBox="1">
            <a:spLocks noChangeArrowheads="1"/>
          </p:cNvSpPr>
          <p:nvPr/>
        </p:nvSpPr>
        <p:spPr bwMode="auto">
          <a:xfrm>
            <a:off x="3389309" y="2928461"/>
            <a:ext cx="1282699"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es-AR" altLang="en-US" sz="1600">
                <a:latin typeface="Arial Narrow" panose="020B0606020202030204" pitchFamily="34" charset="0"/>
              </a:rPr>
              <a:t>DIVIDENDOS NO GRAVADOS</a:t>
            </a:r>
          </a:p>
        </p:txBody>
      </p:sp>
      <p:cxnSp>
        <p:nvCxnSpPr>
          <p:cNvPr id="11" name="Straight Connector 10">
            <a:extLst>
              <a:ext uri="{FF2B5EF4-FFF2-40B4-BE49-F238E27FC236}">
                <a16:creationId xmlns:a16="http://schemas.microsoft.com/office/drawing/2014/main" id="{454C8633-D93F-471C-B66C-F2087A4C7514}"/>
              </a:ext>
            </a:extLst>
          </p:cNvPr>
          <p:cNvCxnSpPr/>
          <p:nvPr/>
        </p:nvCxnSpPr>
        <p:spPr>
          <a:xfrm rot="5400000">
            <a:off x="2846389" y="3963989"/>
            <a:ext cx="3786187" cy="1587"/>
          </a:xfrm>
          <a:prstGeom prst="line">
            <a:avLst/>
          </a:prstGeom>
        </p:spPr>
        <p:style>
          <a:lnRef idx="1">
            <a:schemeClr val="accent1"/>
          </a:lnRef>
          <a:fillRef idx="0">
            <a:schemeClr val="accent1"/>
          </a:fillRef>
          <a:effectRef idx="0">
            <a:schemeClr val="accent1"/>
          </a:effectRef>
          <a:fontRef idx="minor">
            <a:schemeClr val="tx1"/>
          </a:fontRef>
        </p:style>
      </p:cxnSp>
      <p:sp>
        <p:nvSpPr>
          <p:cNvPr id="17417" name="TextBox 11">
            <a:extLst>
              <a:ext uri="{FF2B5EF4-FFF2-40B4-BE49-F238E27FC236}">
                <a16:creationId xmlns:a16="http://schemas.microsoft.com/office/drawing/2014/main" id="{D5220371-6525-4B95-A7BB-A88AB0609F6B}"/>
              </a:ext>
            </a:extLst>
          </p:cNvPr>
          <p:cNvSpPr txBox="1">
            <a:spLocks noChangeArrowheads="1"/>
          </p:cNvSpPr>
          <p:nvPr/>
        </p:nvSpPr>
        <p:spPr bwMode="auto">
          <a:xfrm>
            <a:off x="3182053" y="4770432"/>
            <a:ext cx="1697210"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es-AR" altLang="en-US" dirty="0">
                <a:latin typeface="Arial Narrow" panose="020B0606020202030204" pitchFamily="34" charset="0"/>
              </a:rPr>
              <a:t>PATRIMONIO CONSOLIDADO NO GRAVADO  (0,5%)</a:t>
            </a:r>
          </a:p>
        </p:txBody>
      </p:sp>
      <p:sp>
        <p:nvSpPr>
          <p:cNvPr id="17418" name="TextBox 9">
            <a:extLst>
              <a:ext uri="{FF2B5EF4-FFF2-40B4-BE49-F238E27FC236}">
                <a16:creationId xmlns:a16="http://schemas.microsoft.com/office/drawing/2014/main" id="{ED0DE644-2E31-4AB3-AC2D-46EF81557558}"/>
              </a:ext>
            </a:extLst>
          </p:cNvPr>
          <p:cNvSpPr txBox="1">
            <a:spLocks noChangeArrowheads="1"/>
          </p:cNvSpPr>
          <p:nvPr/>
        </p:nvSpPr>
        <p:spPr bwMode="auto">
          <a:xfrm>
            <a:off x="6610349" y="3362321"/>
            <a:ext cx="2185987"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s-AR" altLang="en-US">
                <a:latin typeface="Arial Narrow" panose="020B0606020202030204" pitchFamily="34" charset="0"/>
              </a:rPr>
              <a:t>DIVIDENDOS NO GRAVADOS</a:t>
            </a:r>
          </a:p>
        </p:txBody>
      </p:sp>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Rounded Corners 1">
            <a:extLst>
              <a:ext uri="{FF2B5EF4-FFF2-40B4-BE49-F238E27FC236}">
                <a16:creationId xmlns:a16="http://schemas.microsoft.com/office/drawing/2014/main" id="{AC471215-4C66-D34E-BFE7-FE2CC56B3197}"/>
              </a:ext>
            </a:extLst>
          </p:cNvPr>
          <p:cNvSpPr/>
          <p:nvPr/>
        </p:nvSpPr>
        <p:spPr>
          <a:xfrm>
            <a:off x="526807" y="3047042"/>
            <a:ext cx="2022876" cy="1258014"/>
          </a:xfrm>
          <a:prstGeom prst="roundRect">
            <a:avLst/>
          </a:prstGeom>
          <a:solidFill>
            <a:srgbClr val="FFFFFF"/>
          </a:solidFill>
          <a:ln w="28575">
            <a:solidFill>
              <a:srgbClr val="B22A4E"/>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AR" sz="1800" b="0" i="0" u="none" strike="noStrike" kern="1200" cap="none" spc="0" normalizeH="0" baseline="0" noProof="0" dirty="0">
                <a:ln>
                  <a:noFill/>
                </a:ln>
                <a:solidFill>
                  <a:srgbClr val="E8E8E8">
                    <a:lumMod val="10000"/>
                  </a:srgbClr>
                </a:solidFill>
                <a:effectLst/>
                <a:uLnTx/>
                <a:uFillTx/>
                <a:latin typeface="Baskerville"/>
                <a:ea typeface="+mn-ea"/>
                <a:cs typeface="+mn-cs"/>
              </a:rPr>
              <a:t>Molinos Rio de la Plata S.A.</a:t>
            </a:r>
          </a:p>
        </p:txBody>
      </p:sp>
      <p:sp>
        <p:nvSpPr>
          <p:cNvPr id="3" name="Rectangle: Rounded Corners 2">
            <a:extLst>
              <a:ext uri="{FF2B5EF4-FFF2-40B4-BE49-F238E27FC236}">
                <a16:creationId xmlns:a16="http://schemas.microsoft.com/office/drawing/2014/main" id="{C5611045-459E-F925-A917-25E791827A11}"/>
              </a:ext>
            </a:extLst>
          </p:cNvPr>
          <p:cNvSpPr/>
          <p:nvPr/>
        </p:nvSpPr>
        <p:spPr>
          <a:xfrm>
            <a:off x="5999848" y="2931803"/>
            <a:ext cx="2051726" cy="1287325"/>
          </a:xfrm>
          <a:prstGeom prst="roundRect">
            <a:avLst/>
          </a:prstGeom>
          <a:solidFill>
            <a:srgbClr val="FFFFFF"/>
          </a:solidFill>
          <a:ln w="28575">
            <a:solidFill>
              <a:srgbClr val="B22A4E"/>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AR" sz="1800" b="0" i="0" u="none" strike="noStrike" kern="1200" cap="none" spc="0" normalizeH="0" baseline="0" noProof="0" dirty="0">
                <a:ln>
                  <a:noFill/>
                </a:ln>
                <a:solidFill>
                  <a:srgbClr val="E8E8E8">
                    <a:lumMod val="10000"/>
                  </a:srgbClr>
                </a:solidFill>
                <a:effectLst/>
                <a:uLnTx/>
                <a:uFillTx/>
                <a:latin typeface="Baskerville"/>
                <a:ea typeface="+mn-ea"/>
                <a:cs typeface="+mn-cs"/>
              </a:rPr>
              <a:t>Molinos de Chile y Río de la Plata Holding</a:t>
            </a:r>
          </a:p>
        </p:txBody>
      </p:sp>
      <p:sp>
        <p:nvSpPr>
          <p:cNvPr id="4" name="Rectangle: Rounded Corners 3">
            <a:extLst>
              <a:ext uri="{FF2B5EF4-FFF2-40B4-BE49-F238E27FC236}">
                <a16:creationId xmlns:a16="http://schemas.microsoft.com/office/drawing/2014/main" id="{0717C5B8-8A46-3110-9527-1DF2F37E12ED}"/>
              </a:ext>
            </a:extLst>
          </p:cNvPr>
          <p:cNvSpPr/>
          <p:nvPr/>
        </p:nvSpPr>
        <p:spPr>
          <a:xfrm>
            <a:off x="9806955" y="1532495"/>
            <a:ext cx="1582954" cy="1008570"/>
          </a:xfrm>
          <a:prstGeom prst="roundRect">
            <a:avLst/>
          </a:prstGeom>
          <a:solidFill>
            <a:srgbClr val="FFFFFF"/>
          </a:solidFill>
          <a:ln w="28575">
            <a:solidFill>
              <a:srgbClr val="B22A4E"/>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AR" sz="1800" b="0" i="0" u="none" strike="noStrike" kern="1200" cap="none" spc="0" normalizeH="0" baseline="0" noProof="0" dirty="0">
                <a:ln>
                  <a:noFill/>
                </a:ln>
                <a:solidFill>
                  <a:srgbClr val="E8E8E8">
                    <a:lumMod val="10000"/>
                  </a:srgbClr>
                </a:solidFill>
                <a:effectLst/>
                <a:uLnTx/>
                <a:uFillTx/>
                <a:latin typeface="Baskerville"/>
                <a:ea typeface="+mn-ea"/>
                <a:cs typeface="+mn-cs"/>
              </a:rPr>
              <a:t>Molinos Uruguay</a:t>
            </a:r>
          </a:p>
        </p:txBody>
      </p:sp>
      <p:sp>
        <p:nvSpPr>
          <p:cNvPr id="7" name="Rectangle: Rounded Corners 6">
            <a:extLst>
              <a:ext uri="{FF2B5EF4-FFF2-40B4-BE49-F238E27FC236}">
                <a16:creationId xmlns:a16="http://schemas.microsoft.com/office/drawing/2014/main" id="{CEF5AF05-67DF-7820-1302-6F17C257F332}"/>
              </a:ext>
            </a:extLst>
          </p:cNvPr>
          <p:cNvSpPr/>
          <p:nvPr/>
        </p:nvSpPr>
        <p:spPr>
          <a:xfrm>
            <a:off x="9806955" y="3163172"/>
            <a:ext cx="1582954" cy="1008570"/>
          </a:xfrm>
          <a:prstGeom prst="roundRect">
            <a:avLst/>
          </a:prstGeom>
          <a:solidFill>
            <a:srgbClr val="FFFFFF"/>
          </a:solidFill>
          <a:ln w="28575">
            <a:solidFill>
              <a:srgbClr val="B22A4E"/>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AR" sz="1800" b="0" i="0" u="none" strike="noStrike" kern="1200" cap="none" spc="0" normalizeH="0" baseline="0" noProof="0" dirty="0">
                <a:ln>
                  <a:noFill/>
                </a:ln>
                <a:solidFill>
                  <a:srgbClr val="E8E8E8">
                    <a:lumMod val="10000"/>
                  </a:srgbClr>
                </a:solidFill>
                <a:effectLst/>
                <a:uLnTx/>
                <a:uFillTx/>
                <a:latin typeface="Baskerville"/>
                <a:ea typeface="+mn-ea"/>
                <a:cs typeface="+mn-cs"/>
              </a:rPr>
              <a:t>Molinos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AR" sz="1800" b="0" i="0" u="none" strike="noStrike" kern="1200" cap="none" spc="0" normalizeH="0" baseline="0" noProof="0" dirty="0" err="1">
                <a:ln>
                  <a:noFill/>
                </a:ln>
                <a:solidFill>
                  <a:srgbClr val="E8E8E8">
                    <a:lumMod val="10000"/>
                  </a:srgbClr>
                </a:solidFill>
                <a:effectLst/>
                <a:uLnTx/>
                <a:uFillTx/>
                <a:latin typeface="Baskerville"/>
                <a:ea typeface="+mn-ea"/>
                <a:cs typeface="+mn-cs"/>
              </a:rPr>
              <a:t>Peru</a:t>
            </a:r>
            <a:endParaRPr kumimoji="0" lang="es-AR" sz="1800" b="0" i="0" u="none" strike="noStrike" kern="1200" cap="none" spc="0" normalizeH="0" baseline="0" noProof="0" dirty="0">
              <a:ln>
                <a:noFill/>
              </a:ln>
              <a:solidFill>
                <a:srgbClr val="E8E8E8">
                  <a:lumMod val="10000"/>
                </a:srgbClr>
              </a:solidFill>
              <a:effectLst/>
              <a:uLnTx/>
              <a:uFillTx/>
              <a:latin typeface="Baskerville"/>
              <a:ea typeface="+mn-ea"/>
              <a:cs typeface="+mn-cs"/>
            </a:endParaRPr>
          </a:p>
        </p:txBody>
      </p:sp>
      <p:sp>
        <p:nvSpPr>
          <p:cNvPr id="8" name="Rectangle: Rounded Corners 7">
            <a:extLst>
              <a:ext uri="{FF2B5EF4-FFF2-40B4-BE49-F238E27FC236}">
                <a16:creationId xmlns:a16="http://schemas.microsoft.com/office/drawing/2014/main" id="{F920F083-18E2-4528-3283-F44845365C68}"/>
              </a:ext>
            </a:extLst>
          </p:cNvPr>
          <p:cNvSpPr/>
          <p:nvPr/>
        </p:nvSpPr>
        <p:spPr>
          <a:xfrm>
            <a:off x="9806955" y="4793849"/>
            <a:ext cx="1582954" cy="1008570"/>
          </a:xfrm>
          <a:prstGeom prst="roundRect">
            <a:avLst/>
          </a:prstGeom>
          <a:solidFill>
            <a:srgbClr val="FFFFFF"/>
          </a:solidFill>
          <a:ln w="28575">
            <a:solidFill>
              <a:srgbClr val="B22A4E"/>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AR" sz="1800" b="0" i="0" u="none" strike="noStrike" kern="1200" cap="none" spc="0" normalizeH="0" baseline="0" noProof="0" dirty="0">
                <a:ln>
                  <a:noFill/>
                </a:ln>
                <a:solidFill>
                  <a:srgbClr val="E8E8E8">
                    <a:lumMod val="10000"/>
                  </a:srgbClr>
                </a:solidFill>
                <a:effectLst/>
                <a:uLnTx/>
                <a:uFillTx/>
                <a:latin typeface="Baskerville"/>
                <a:ea typeface="+mn-ea"/>
                <a:cs typeface="+mn-cs"/>
              </a:rPr>
              <a:t>Otros países</a:t>
            </a:r>
          </a:p>
        </p:txBody>
      </p:sp>
      <p:sp>
        <p:nvSpPr>
          <p:cNvPr id="17" name="Arrow: Right 16">
            <a:extLst>
              <a:ext uri="{FF2B5EF4-FFF2-40B4-BE49-F238E27FC236}">
                <a16:creationId xmlns:a16="http://schemas.microsoft.com/office/drawing/2014/main" id="{D8304658-98E5-9054-FFF0-ED50825D7C29}"/>
              </a:ext>
            </a:extLst>
          </p:cNvPr>
          <p:cNvSpPr/>
          <p:nvPr/>
        </p:nvSpPr>
        <p:spPr>
          <a:xfrm>
            <a:off x="2753995" y="3378792"/>
            <a:ext cx="3114408" cy="411480"/>
          </a:xfrm>
          <a:prstGeom prst="rightArrow">
            <a:avLst/>
          </a:prstGeom>
          <a:solidFill>
            <a:schemeClr val="bg1">
              <a:lumMod val="75000"/>
            </a:schemeClr>
          </a:solidFill>
          <a:ln>
            <a:solidFill>
              <a:srgbClr val="B22A4E"/>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AR" sz="1800" b="0" i="0" u="none" strike="noStrike" kern="1200" cap="none" spc="0" normalizeH="0" baseline="0" noProof="0">
              <a:ln>
                <a:noFill/>
              </a:ln>
              <a:solidFill>
                <a:prstClr val="white"/>
              </a:solidFill>
              <a:effectLst/>
              <a:uLnTx/>
              <a:uFillTx/>
              <a:latin typeface="Baskerville"/>
              <a:ea typeface="+mn-ea"/>
              <a:cs typeface="+mn-cs"/>
            </a:endParaRPr>
          </a:p>
        </p:txBody>
      </p:sp>
      <p:sp>
        <p:nvSpPr>
          <p:cNvPr id="18" name="Arrow: Right 17">
            <a:extLst>
              <a:ext uri="{FF2B5EF4-FFF2-40B4-BE49-F238E27FC236}">
                <a16:creationId xmlns:a16="http://schemas.microsoft.com/office/drawing/2014/main" id="{9DF2B79D-0BC2-D25C-5301-B8362BD19B3F}"/>
              </a:ext>
            </a:extLst>
          </p:cNvPr>
          <p:cNvSpPr/>
          <p:nvPr/>
        </p:nvSpPr>
        <p:spPr>
          <a:xfrm rot="8895776">
            <a:off x="8232663" y="2236913"/>
            <a:ext cx="1266093" cy="411480"/>
          </a:xfrm>
          <a:prstGeom prst="rightArrow">
            <a:avLst/>
          </a:prstGeom>
          <a:solidFill>
            <a:schemeClr val="bg1">
              <a:lumMod val="75000"/>
            </a:schemeClr>
          </a:solidFill>
          <a:ln>
            <a:solidFill>
              <a:srgbClr val="B22A4E"/>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AR" sz="1800" b="0" i="0" u="none" strike="noStrike" kern="1200" cap="none" spc="0" normalizeH="0" baseline="0" noProof="0">
              <a:ln>
                <a:noFill/>
              </a:ln>
              <a:solidFill>
                <a:prstClr val="white"/>
              </a:solidFill>
              <a:effectLst/>
              <a:uLnTx/>
              <a:uFillTx/>
              <a:latin typeface="Baskerville"/>
              <a:ea typeface="+mn-ea"/>
              <a:cs typeface="+mn-cs"/>
            </a:endParaRPr>
          </a:p>
        </p:txBody>
      </p:sp>
      <p:sp>
        <p:nvSpPr>
          <p:cNvPr id="19" name="Arrow: Right 18">
            <a:extLst>
              <a:ext uri="{FF2B5EF4-FFF2-40B4-BE49-F238E27FC236}">
                <a16:creationId xmlns:a16="http://schemas.microsoft.com/office/drawing/2014/main" id="{9BA51C4B-7B96-BD5A-7416-A6CAC86C6673}"/>
              </a:ext>
            </a:extLst>
          </p:cNvPr>
          <p:cNvSpPr/>
          <p:nvPr/>
        </p:nvSpPr>
        <p:spPr>
          <a:xfrm rot="10800000">
            <a:off x="8232660" y="3462554"/>
            <a:ext cx="1266093" cy="411480"/>
          </a:xfrm>
          <a:prstGeom prst="rightArrow">
            <a:avLst/>
          </a:prstGeom>
          <a:solidFill>
            <a:schemeClr val="bg1">
              <a:lumMod val="75000"/>
            </a:schemeClr>
          </a:solidFill>
          <a:ln>
            <a:solidFill>
              <a:srgbClr val="B22A4E"/>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AR" sz="1800" b="0" i="0" u="none" strike="noStrike" kern="1200" cap="none" spc="0" normalizeH="0" baseline="0" noProof="0">
              <a:ln>
                <a:noFill/>
              </a:ln>
              <a:solidFill>
                <a:prstClr val="white"/>
              </a:solidFill>
              <a:effectLst/>
              <a:uLnTx/>
              <a:uFillTx/>
              <a:latin typeface="Baskerville"/>
              <a:ea typeface="+mn-ea"/>
              <a:cs typeface="+mn-cs"/>
            </a:endParaRPr>
          </a:p>
        </p:txBody>
      </p:sp>
      <p:sp>
        <p:nvSpPr>
          <p:cNvPr id="20" name="Arrow: Right 19">
            <a:extLst>
              <a:ext uri="{FF2B5EF4-FFF2-40B4-BE49-F238E27FC236}">
                <a16:creationId xmlns:a16="http://schemas.microsoft.com/office/drawing/2014/main" id="{A9421704-C3EA-2D46-4B1A-EF40C45B953E}"/>
              </a:ext>
            </a:extLst>
          </p:cNvPr>
          <p:cNvSpPr/>
          <p:nvPr/>
        </p:nvSpPr>
        <p:spPr>
          <a:xfrm rot="11784801">
            <a:off x="8232661" y="4731201"/>
            <a:ext cx="1266093" cy="411480"/>
          </a:xfrm>
          <a:prstGeom prst="rightArrow">
            <a:avLst/>
          </a:prstGeom>
          <a:solidFill>
            <a:schemeClr val="bg1">
              <a:lumMod val="75000"/>
            </a:schemeClr>
          </a:solidFill>
          <a:ln>
            <a:solidFill>
              <a:srgbClr val="B22A4E"/>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AR" sz="1800" b="0" i="0" u="none" strike="noStrike" kern="1200" cap="none" spc="0" normalizeH="0" baseline="0" noProof="0">
              <a:ln>
                <a:noFill/>
              </a:ln>
              <a:solidFill>
                <a:prstClr val="white"/>
              </a:solidFill>
              <a:effectLst/>
              <a:uLnTx/>
              <a:uFillTx/>
              <a:latin typeface="Baskerville"/>
              <a:ea typeface="+mn-ea"/>
              <a:cs typeface="+mn-cs"/>
            </a:endParaRPr>
          </a:p>
        </p:txBody>
      </p:sp>
      <p:cxnSp>
        <p:nvCxnSpPr>
          <p:cNvPr id="26" name="Straight Connector 25">
            <a:extLst>
              <a:ext uri="{FF2B5EF4-FFF2-40B4-BE49-F238E27FC236}">
                <a16:creationId xmlns:a16="http://schemas.microsoft.com/office/drawing/2014/main" id="{FD05935F-0254-11B0-22F9-449D269D7376}"/>
              </a:ext>
            </a:extLst>
          </p:cNvPr>
          <p:cNvCxnSpPr>
            <a:cxnSpLocks/>
          </p:cNvCxnSpPr>
          <p:nvPr/>
        </p:nvCxnSpPr>
        <p:spPr>
          <a:xfrm>
            <a:off x="291505" y="225083"/>
            <a:ext cx="11539424" cy="0"/>
          </a:xfrm>
          <a:prstGeom prst="line">
            <a:avLst/>
          </a:prstGeom>
          <a:ln w="76200">
            <a:solidFill>
              <a:srgbClr val="B22A4E"/>
            </a:solidFill>
          </a:ln>
        </p:spPr>
        <p:style>
          <a:lnRef idx="2">
            <a:schemeClr val="accent1"/>
          </a:lnRef>
          <a:fillRef idx="0">
            <a:schemeClr val="accent1"/>
          </a:fillRef>
          <a:effectRef idx="1">
            <a:schemeClr val="accent1"/>
          </a:effectRef>
          <a:fontRef idx="minor">
            <a:schemeClr val="tx1"/>
          </a:fontRef>
        </p:style>
      </p:cxnSp>
      <p:cxnSp>
        <p:nvCxnSpPr>
          <p:cNvPr id="27" name="Straight Connector 26">
            <a:extLst>
              <a:ext uri="{FF2B5EF4-FFF2-40B4-BE49-F238E27FC236}">
                <a16:creationId xmlns:a16="http://schemas.microsoft.com/office/drawing/2014/main" id="{24216BD1-84C0-7963-288D-E6456CFA7C67}"/>
              </a:ext>
            </a:extLst>
          </p:cNvPr>
          <p:cNvCxnSpPr>
            <a:cxnSpLocks/>
          </p:cNvCxnSpPr>
          <p:nvPr/>
        </p:nvCxnSpPr>
        <p:spPr>
          <a:xfrm flipV="1">
            <a:off x="11830929" y="225083"/>
            <a:ext cx="0" cy="6407834"/>
          </a:xfrm>
          <a:prstGeom prst="line">
            <a:avLst/>
          </a:prstGeom>
          <a:ln w="76200">
            <a:solidFill>
              <a:srgbClr val="B22A4E"/>
            </a:solidFill>
          </a:ln>
        </p:spPr>
        <p:style>
          <a:lnRef idx="2">
            <a:schemeClr val="accent1"/>
          </a:lnRef>
          <a:fillRef idx="0">
            <a:schemeClr val="accent1"/>
          </a:fillRef>
          <a:effectRef idx="1">
            <a:schemeClr val="accent1"/>
          </a:effectRef>
          <a:fontRef idx="minor">
            <a:schemeClr val="tx1"/>
          </a:fontRef>
        </p:style>
      </p:cxnSp>
      <p:sp>
        <p:nvSpPr>
          <p:cNvPr id="31" name="Arrow: Circular 30">
            <a:extLst>
              <a:ext uri="{FF2B5EF4-FFF2-40B4-BE49-F238E27FC236}">
                <a16:creationId xmlns:a16="http://schemas.microsoft.com/office/drawing/2014/main" id="{53DFC2FE-0418-90CA-59A9-23A456AEBDE5}"/>
              </a:ext>
            </a:extLst>
          </p:cNvPr>
          <p:cNvSpPr/>
          <p:nvPr/>
        </p:nvSpPr>
        <p:spPr>
          <a:xfrm rot="10800000">
            <a:off x="2233911" y="3584532"/>
            <a:ext cx="3258082" cy="1790112"/>
          </a:xfrm>
          <a:prstGeom prst="circularArrow">
            <a:avLst>
              <a:gd name="adj1" fmla="val 11835"/>
              <a:gd name="adj2" fmla="val 718120"/>
              <a:gd name="adj3" fmla="val 20913571"/>
              <a:gd name="adj4" fmla="val 10727759"/>
              <a:gd name="adj5" fmla="val 14366"/>
            </a:avLst>
          </a:prstGeom>
          <a:solidFill>
            <a:schemeClr val="bg2">
              <a:lumMod val="75000"/>
            </a:schemeClr>
          </a:solidFill>
          <a:ln>
            <a:solidFill>
              <a:srgbClr val="B22A4E"/>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AR" sz="1800" b="0" i="0" u="none" strike="noStrike" kern="1200" cap="none" spc="0" normalizeH="0" baseline="0" noProof="0">
              <a:ln>
                <a:noFill/>
              </a:ln>
              <a:solidFill>
                <a:prstClr val="black"/>
              </a:solidFill>
              <a:effectLst/>
              <a:uLnTx/>
              <a:uFillTx/>
              <a:latin typeface="Baskerville"/>
              <a:ea typeface="+mn-ea"/>
              <a:cs typeface="+mn-cs"/>
            </a:endParaRPr>
          </a:p>
        </p:txBody>
      </p:sp>
      <p:pic>
        <p:nvPicPr>
          <p:cNvPr id="32" name="Picture 31">
            <a:extLst>
              <a:ext uri="{FF2B5EF4-FFF2-40B4-BE49-F238E27FC236}">
                <a16:creationId xmlns:a16="http://schemas.microsoft.com/office/drawing/2014/main" id="{E1172357-03FF-C9C1-ED60-7004A18A0892}"/>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3711" b="92773" l="10000" r="90000">
                        <a14:foregroundMark x1="40000" y1="17969" x2="40000" y2="17969"/>
                        <a14:foregroundMark x1="31304" y1="53711" x2="31304" y2="53711"/>
                        <a14:foregroundMark x1="27174" y1="47656" x2="74674" y2="60156"/>
                        <a14:foregroundMark x1="70652" y1="42188" x2="65543" y2="30859"/>
                        <a14:foregroundMark x1="65543" y1="30859" x2="50217" y2="15625"/>
                        <a14:foregroundMark x1="50217" y1="15625" x2="30543" y2="26367"/>
                        <a14:foregroundMark x1="30543" y1="26367" x2="30217" y2="57031"/>
                        <a14:foregroundMark x1="30217" y1="57031" x2="44891" y2="75195"/>
                        <a14:foregroundMark x1="44891" y1="75195" x2="64457" y2="44922"/>
                        <a14:foregroundMark x1="64457" y1="44922" x2="61730" y2="9451"/>
                        <a14:foregroundMark x1="64360" y1="12991" x2="73918" y2="41411"/>
                        <a14:foregroundMark x1="74786" y1="50337" x2="59348" y2="64648"/>
                        <a14:foregroundMark x1="59348" y1="64648" x2="43804" y2="63477"/>
                        <a14:foregroundMark x1="35761" y1="29492" x2="38478" y2="56250"/>
                        <a14:foregroundMark x1="36413" y1="41602" x2="58152" y2="39844"/>
                        <a14:foregroundMark x1="58152" y1="39844" x2="61522" y2="41016"/>
                        <a14:foregroundMark x1="62283" y1="41602" x2="62283" y2="41602"/>
                        <a14:foregroundMark x1="27500" y1="33008" x2="27609" y2="58984"/>
                        <a14:foregroundMark x1="36730" y1="11238" x2="35435" y2="13086"/>
                        <a14:foregroundMark x1="36799" y1="11278" x2="28043" y2="32031"/>
                        <a14:foregroundMark x1="28043" y1="32031" x2="25543" y2="46680"/>
                        <a14:foregroundMark x1="25543" y1="46680" x2="28587" y2="73242"/>
                        <a14:foregroundMark x1="28587" y1="73242" x2="31848" y2="81445"/>
                        <a14:foregroundMark x1="31848" y1="81445" x2="40109" y2="87109"/>
                        <a14:foregroundMark x1="40109" y1="87109" x2="44674" y2="87109"/>
                        <a14:foregroundMark x1="73696" y1="38086" x2="74672" y2="41154"/>
                        <a14:foregroundMark x1="69987" y1="75876" x2="71123" y2="73745"/>
                        <a14:foregroundMark x1="63609" y1="87839" x2="66804" y2="81846"/>
                        <a14:foregroundMark x1="60978" y1="92773" x2="62277" y2="90337"/>
                        <a14:foregroundMark x1="25978" y1="33594" x2="25217" y2="49609"/>
                        <a14:foregroundMark x1="25217" y1="49609" x2="29674" y2="68750"/>
                        <a14:foregroundMark x1="25326" y1="38086" x2="28370" y2="24609"/>
                        <a14:foregroundMark x1="28370" y1="24609" x2="30000" y2="22070"/>
                        <a14:foregroundMark x1="68370" y1="80078" x2="68370" y2="80078"/>
                        <a14:foregroundMark x1="68370" y1="79688" x2="68370" y2="79688"/>
                        <a14:foregroundMark x1="68370" y1="79688" x2="68370" y2="79688"/>
                        <a14:foregroundMark x1="68370" y1="79688" x2="68370" y2="79688"/>
                        <a14:foregroundMark x1="68370" y1="79688" x2="68370" y2="79688"/>
                        <a14:foregroundMark x1="68261" y1="79688" x2="68261" y2="79688"/>
                        <a14:foregroundMark x1="68261" y1="79688" x2="70000" y2="77148"/>
                        <a14:foregroundMark x1="68261" y1="79688" x2="64891" y2="84961"/>
                        <a14:foregroundMark x1="68587" y1="77148" x2="65000" y2="84766"/>
                        <a14:foregroundMark x1="65000" y1="84766" x2="64891" y2="86133"/>
                        <a14:foregroundMark x1="68043" y1="76172" x2="55326" y2="58984"/>
                        <a14:foregroundMark x1="55326" y1="58984" x2="60978" y2="60938"/>
                        <a14:foregroundMark x1="69239" y1="76758" x2="68696" y2="77344"/>
                        <a14:foregroundMark x1="73804" y1="36523" x2="75761" y2="52344"/>
                        <a14:backgroundMark x1="60978" y1="4688" x2="63696" y2="5469"/>
                        <a14:backgroundMark x1="62717" y1="8789" x2="62717" y2="8789"/>
                        <a14:backgroundMark x1="62717" y1="8789" x2="62717" y2="8789"/>
                        <a14:backgroundMark x1="64239" y1="10742" x2="61522" y2="7617"/>
                        <a14:backgroundMark x1="61522" y1="7813" x2="61848" y2="9375"/>
                        <a14:backgroundMark x1="22935" y1="46289" x2="23261" y2="35156"/>
                        <a14:backgroundMark x1="23261" y1="35156" x2="35109" y2="7031"/>
                        <a14:backgroundMark x1="35109" y1="7031" x2="38478" y2="8984"/>
                        <a14:backgroundMark x1="76837" y1="51921" x2="77174" y2="55078"/>
                        <a14:backgroundMark x1="77174" y1="55078" x2="76630" y2="65039"/>
                        <a14:backgroundMark x1="76630" y1="65039" x2="69348" y2="84375"/>
                        <a14:backgroundMark x1="69348" y1="84375" x2="63370" y2="92188"/>
                        <a14:backgroundMark x1="63370" y1="92188" x2="65115" y2="86189"/>
                      </a14:backgroundRemoval>
                    </a14:imgEffect>
                  </a14:imgLayer>
                </a14:imgProps>
              </a:ext>
              <a:ext uri="{28A0092B-C50C-407E-A947-70E740481C1C}">
                <a14:useLocalDpi xmlns:a14="http://schemas.microsoft.com/office/drawing/2010/main" val="0"/>
              </a:ext>
            </a:extLst>
          </a:blip>
          <a:stretch>
            <a:fillRect/>
          </a:stretch>
        </p:blipFill>
        <p:spPr>
          <a:xfrm>
            <a:off x="740701" y="3972419"/>
            <a:ext cx="1595088" cy="887701"/>
          </a:xfrm>
          <a:prstGeom prst="rect">
            <a:avLst/>
          </a:prstGeom>
        </p:spPr>
      </p:pic>
      <p:pic>
        <p:nvPicPr>
          <p:cNvPr id="34" name="Picture 33" descr="A red white and blue flag&#10;&#10;Description automatically generated">
            <a:extLst>
              <a:ext uri="{FF2B5EF4-FFF2-40B4-BE49-F238E27FC236}">
                <a16:creationId xmlns:a16="http://schemas.microsoft.com/office/drawing/2014/main" id="{2DFF9874-8C44-0E67-766E-94A95A5B3A8C}"/>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5664" b="92969" l="10000" r="90000">
                        <a14:foregroundMark x1="33804" y1="29492" x2="40000" y2="24414"/>
                        <a14:foregroundMark x1="40000" y1="24414" x2="57283" y2="28711"/>
                        <a14:foregroundMark x1="57283" y1="28711" x2="65435" y2="41211"/>
                        <a14:foregroundMark x1="65435" y1="41211" x2="65217" y2="61328"/>
                        <a14:foregroundMark x1="65217" y1="61328" x2="59022" y2="82617"/>
                        <a14:foregroundMark x1="59022" y1="82617" x2="52391" y2="92969"/>
                        <a14:foregroundMark x1="50870" y1="9961" x2="60000" y2="17969"/>
                        <a14:foregroundMark x1="60000" y1="17969" x2="72283" y2="43750"/>
                        <a14:foregroundMark x1="72283" y1="43750" x2="74348" y2="58789"/>
                        <a14:foregroundMark x1="53738" y1="9235" x2="65109" y2="17773"/>
                        <a14:foregroundMark x1="65109" y1="17773" x2="70761" y2="29102"/>
                        <a14:foregroundMark x1="70761" y1="29102" x2="73696" y2="40430"/>
                        <a14:foregroundMark x1="73696" y1="40430" x2="74457" y2="52539"/>
                        <a14:foregroundMark x1="55188" y1="9466" x2="66304" y2="17969"/>
                        <a14:foregroundMark x1="50217" y1="5664" x2="50781" y2="6095"/>
                        <a14:foregroundMark x1="66304" y1="17969" x2="70326" y2="25586"/>
                        <a14:foregroundMark x1="70326" y1="25586" x2="74891" y2="50195"/>
                        <a14:backgroundMark x1="49783" y1="1953" x2="67500" y2="8594"/>
                        <a14:backgroundMark x1="67500" y1="8594" x2="74565" y2="21875"/>
                        <a14:backgroundMark x1="74565" y1="21875" x2="77065" y2="34375"/>
                        <a14:backgroundMark x1="77065" y1="34375" x2="75761" y2="29688"/>
                        <a14:backgroundMark x1="50870" y1="5859" x2="64348" y2="8008"/>
                        <a14:backgroundMark x1="64348" y1="8008" x2="70000" y2="15625"/>
                        <a14:backgroundMark x1="70000" y1="15625" x2="74457" y2="26953"/>
                        <a14:backgroundMark x1="74457" y1="26953" x2="76739" y2="42969"/>
                        <a14:backgroundMark x1="76739" y1="42969" x2="76630" y2="50586"/>
                      </a14:backgroundRemoval>
                    </a14:imgEffect>
                  </a14:imgLayer>
                </a14:imgProps>
              </a:ext>
              <a:ext uri="{28A0092B-C50C-407E-A947-70E740481C1C}">
                <a14:useLocalDpi xmlns:a14="http://schemas.microsoft.com/office/drawing/2010/main" val="0"/>
              </a:ext>
            </a:extLst>
          </a:blip>
          <a:stretch>
            <a:fillRect/>
          </a:stretch>
        </p:blipFill>
        <p:spPr>
          <a:xfrm>
            <a:off x="6222695" y="4009261"/>
            <a:ext cx="1476809" cy="821876"/>
          </a:xfrm>
          <a:prstGeom prst="rect">
            <a:avLst/>
          </a:prstGeom>
        </p:spPr>
      </p:pic>
      <p:pic>
        <p:nvPicPr>
          <p:cNvPr id="36" name="Picture 35" descr="A blue and white flag with a sun&#10;&#10;Description automatically generated">
            <a:extLst>
              <a:ext uri="{FF2B5EF4-FFF2-40B4-BE49-F238E27FC236}">
                <a16:creationId xmlns:a16="http://schemas.microsoft.com/office/drawing/2014/main" id="{D3F5B707-F677-4876-F522-4C946296C447}"/>
              </a:ext>
            </a:extLst>
          </p:cNvPr>
          <p:cNvPicPr>
            <a:picLocks noChangeAspect="1"/>
          </p:cNvPicPr>
          <p:nvPr/>
        </p:nvPicPr>
        <p:blipFill>
          <a:blip r:embed="rId7">
            <a:extLst>
              <a:ext uri="{BEBA8EAE-BF5A-486C-A8C5-ECC9F3942E4B}">
                <a14:imgProps xmlns:a14="http://schemas.microsoft.com/office/drawing/2010/main">
                  <a14:imgLayer r:embed="rId8">
                    <a14:imgEffect>
                      <a14:backgroundRemoval t="7755" b="92449" l="10000" r="90000">
                        <a14:foregroundMark x1="24218" y1="40306" x2="25714" y2="30918"/>
                        <a14:foregroundMark x1="25714" y1="30918" x2="35578" y2="16837"/>
                        <a14:foregroundMark x1="35578" y1="16837" x2="49456" y2="14490"/>
                        <a14:foregroundMark x1="49456" y1="14490" x2="64354" y2="22857"/>
                        <a14:foregroundMark x1="64354" y1="22857" x2="73061" y2="38061"/>
                        <a14:foregroundMark x1="73061" y1="38061" x2="77143" y2="57755"/>
                        <a14:foregroundMark x1="77143" y1="57755" x2="77007" y2="72449"/>
                        <a14:foregroundMark x1="77007" y1="72449" x2="69728" y2="82755"/>
                        <a14:foregroundMark x1="69728" y1="82755" x2="59660" y2="87347"/>
                        <a14:foregroundMark x1="59660" y1="87347" x2="43469" y2="80408"/>
                        <a14:foregroundMark x1="43469" y1="80408" x2="31293" y2="63265"/>
                        <a14:foregroundMark x1="31293" y1="63265" x2="30340" y2="33776"/>
                        <a14:foregroundMark x1="30340" y1="33776" x2="38503" y2="20204"/>
                        <a14:foregroundMark x1="38503" y1="20204" x2="48095" y2="31327"/>
                        <a14:foregroundMark x1="48095" y1="31327" x2="49456" y2="57245"/>
                        <a14:foregroundMark x1="49456" y1="57245" x2="46054" y2="82143"/>
                        <a14:foregroundMark x1="50272" y1="9490" x2="44966" y2="15816"/>
                        <a14:foregroundMark x1="44966" y1="15816" x2="52313" y2="28878"/>
                        <a14:foregroundMark x1="52313" y1="28878" x2="54694" y2="41633"/>
                        <a14:foregroundMark x1="54694" y1="41633" x2="33810" y2="54286"/>
                        <a14:foregroundMark x1="33810" y1="54286" x2="27415" y2="47347"/>
                        <a14:foregroundMark x1="27415" y1="47347" x2="23129" y2="38469"/>
                        <a14:foregroundMark x1="23129" y1="38469" x2="37959" y2="87959"/>
                        <a14:foregroundMark x1="37959" y1="87959" x2="52245" y2="86429"/>
                        <a14:foregroundMark x1="52245" y1="86429" x2="60340" y2="55816"/>
                        <a14:foregroundMark x1="60340" y1="55816" x2="60340" y2="40816"/>
                        <a14:foregroundMark x1="60340" y1="40816" x2="52517" y2="66429"/>
                        <a14:foregroundMark x1="52517" y1="66429" x2="64558" y2="42449"/>
                        <a14:foregroundMark x1="64558" y1="42449" x2="69320" y2="61837"/>
                        <a14:foregroundMark x1="69320" y1="61837" x2="68435" y2="72143"/>
                        <a14:foregroundMark x1="68435" y1="72143" x2="69184" y2="37551"/>
                        <a14:foregroundMark x1="69184" y1="37551" x2="63946" y2="18061"/>
                        <a14:foregroundMark x1="63946" y1="18061" x2="58980" y2="11735"/>
                        <a14:foregroundMark x1="58980" y1="11735" x2="51565" y2="8265"/>
                        <a14:foregroundMark x1="51565" y1="8265" x2="44286" y2="7857"/>
                        <a14:foregroundMark x1="44286" y1="7857" x2="35034" y2="18061"/>
                        <a14:foregroundMark x1="35034" y1="18061" x2="24898" y2="45816"/>
                        <a14:foregroundMark x1="24898" y1="45816" x2="24354" y2="68878"/>
                        <a14:foregroundMark x1="24354" y1="68878" x2="28639" y2="80306"/>
                        <a14:foregroundMark x1="28639" y1="80306" x2="34218" y2="85816"/>
                        <a14:foregroundMark x1="34218" y1="85816" x2="46395" y2="89286"/>
                        <a14:foregroundMark x1="46395" y1="89286" x2="55102" y2="87143"/>
                        <a14:foregroundMark x1="55102" y1="87143" x2="65918" y2="60510"/>
                        <a14:foregroundMark x1="65918" y1="60510" x2="66327" y2="28163"/>
                        <a14:foregroundMark x1="66327" y1="28163" x2="59320" y2="25816"/>
                        <a14:foregroundMark x1="59320" y1="25816" x2="51224" y2="39184"/>
                        <a14:foregroundMark x1="51224" y1="39184" x2="49524" y2="23061"/>
                        <a14:foregroundMark x1="49524" y1="23061" x2="51020" y2="34388"/>
                        <a14:foregroundMark x1="51020" y1="34388" x2="35986" y2="48980"/>
                        <a14:foregroundMark x1="35986" y1="48980" x2="43333" y2="46735"/>
                        <a14:foregroundMark x1="43333" y1="46735" x2="65510" y2="50918"/>
                        <a14:foregroundMark x1="65510" y1="50918" x2="43469" y2="69082"/>
                        <a14:foregroundMark x1="43469" y1="69082" x2="34286" y2="71735"/>
                        <a14:foregroundMark x1="34286" y1="71735" x2="62109" y2="67755"/>
                        <a14:foregroundMark x1="62109" y1="67755" x2="71701" y2="49592"/>
                        <a14:foregroundMark x1="71701" y1="49592" x2="73061" y2="70306"/>
                        <a14:foregroundMark x1="73061" y1="70306" x2="72177" y2="75918"/>
                        <a14:foregroundMark x1="37619" y1="12245" x2="28776" y2="18878"/>
                        <a14:foregroundMark x1="28776" y1="18878" x2="25510" y2="26531"/>
                        <a14:foregroundMark x1="25510" y1="26531" x2="25374" y2="27755"/>
                        <a14:foregroundMark x1="64218" y1="18571" x2="74354" y2="39592"/>
                        <a14:foregroundMark x1="74354" y1="39592" x2="73401" y2="60408"/>
                        <a14:foregroundMark x1="73401" y1="60408" x2="61020" y2="85816"/>
                        <a14:foregroundMark x1="61020" y1="85816" x2="54014" y2="92449"/>
                        <a14:foregroundMark x1="67143" y1="23163" x2="74898" y2="40000"/>
                        <a14:foregroundMark x1="74898" y1="40000" x2="75986" y2="43878"/>
                        <a14:foregroundMark x1="43946" y1="31429" x2="32585" y2="37959"/>
                        <a14:foregroundMark x1="32585" y1="37959" x2="38027" y2="34388"/>
                        <a14:foregroundMark x1="38027" y1="34388" x2="43333" y2="38776"/>
                        <a14:foregroundMark x1="43333" y1="38776" x2="40884" y2="30918"/>
                        <a14:foregroundMark x1="40884" y1="30918" x2="36735" y2="40204"/>
                        <a14:foregroundMark x1="36735" y1="40204" x2="36939" y2="40714"/>
                        <a14:foregroundMark x1="44558" y1="34592" x2="59932" y2="29694"/>
                        <a14:foregroundMark x1="59932" y1="29694" x2="67551" y2="30000"/>
                        <a14:foregroundMark x1="67551" y1="30000" x2="72245" y2="33163"/>
                        <a14:foregroundMark x1="72245" y1="33163" x2="72993" y2="39286"/>
                        <a14:foregroundMark x1="35782" y1="37857" x2="30272" y2="42245"/>
                        <a14:foregroundMark x1="30272" y1="42245" x2="32585" y2="42143"/>
                        <a14:foregroundMark x1="36939" y1="36837" x2="36054" y2="43776"/>
                        <a14:foregroundMark x1="36054" y1="43776" x2="36599" y2="43878"/>
                        <a14:foregroundMark x1="70952" y1="24592" x2="77279" y2="45816"/>
                      </a14:backgroundRemoval>
                    </a14:imgEffect>
                  </a14:imgLayer>
                </a14:imgProps>
              </a:ext>
              <a:ext uri="{28A0092B-C50C-407E-A947-70E740481C1C}">
                <a14:useLocalDpi xmlns:a14="http://schemas.microsoft.com/office/drawing/2010/main" val="0"/>
              </a:ext>
            </a:extLst>
          </a:blip>
          <a:stretch>
            <a:fillRect/>
          </a:stretch>
        </p:blipFill>
        <p:spPr>
          <a:xfrm>
            <a:off x="10718613" y="1177719"/>
            <a:ext cx="1157468" cy="771645"/>
          </a:xfrm>
          <a:prstGeom prst="rect">
            <a:avLst/>
          </a:prstGeom>
        </p:spPr>
      </p:pic>
      <p:pic>
        <p:nvPicPr>
          <p:cNvPr id="38" name="Picture 37" descr="A red white and blue flag&#10;&#10;Description automatically generated">
            <a:extLst>
              <a:ext uri="{FF2B5EF4-FFF2-40B4-BE49-F238E27FC236}">
                <a16:creationId xmlns:a16="http://schemas.microsoft.com/office/drawing/2014/main" id="{BBCBA0B1-6C5F-6566-F104-96803188EFAE}"/>
              </a:ext>
            </a:extLst>
          </p:cNvPr>
          <p:cNvPicPr>
            <a:picLocks noChangeAspect="1"/>
          </p:cNvPicPr>
          <p:nvPr/>
        </p:nvPicPr>
        <p:blipFill>
          <a:blip r:embed="rId9">
            <a:extLst>
              <a:ext uri="{BEBA8EAE-BF5A-486C-A8C5-ECC9F3942E4B}">
                <a14:imgProps xmlns:a14="http://schemas.microsoft.com/office/drawing/2010/main">
                  <a14:imgLayer r:embed="rId10">
                    <a14:imgEffect>
                      <a14:backgroundRemoval t="9897" b="90746" l="10000" r="90000">
                        <a14:foregroundMark x1="23804" y1="58483" x2="23261" y2="48843"/>
                        <a14:foregroundMark x1="23261" y1="48843" x2="27935" y2="29563"/>
                        <a14:foregroundMark x1="27935" y1="29563" x2="42283" y2="20951"/>
                        <a14:foregroundMark x1="42283" y1="20951" x2="62174" y2="30977"/>
                        <a14:foregroundMark x1="62174" y1="30977" x2="72717" y2="55013"/>
                        <a14:foregroundMark x1="72717" y1="55013" x2="71087" y2="75835"/>
                        <a14:foregroundMark x1="71087" y1="75835" x2="56957" y2="84704"/>
                        <a14:foregroundMark x1="56957" y1="84704" x2="42935" y2="81877"/>
                        <a14:foregroundMark x1="42935" y1="81877" x2="32391" y2="72237"/>
                        <a14:foregroundMark x1="32391" y1="72237" x2="30217" y2="55141"/>
                        <a14:foregroundMark x1="30217" y1="55141" x2="54022" y2="51671"/>
                        <a14:foregroundMark x1="54022" y1="51671" x2="67391" y2="42931"/>
                        <a14:foregroundMark x1="67391" y1="42931" x2="48370" y2="58483"/>
                        <a14:foregroundMark x1="48370" y1="58483" x2="39022" y2="53213"/>
                        <a14:foregroundMark x1="39022" y1="53213" x2="62283" y2="44730"/>
                        <a14:foregroundMark x1="62283" y1="44730" x2="53913" y2="25707"/>
                        <a14:foregroundMark x1="53913" y1="25707" x2="34457" y2="38817"/>
                        <a14:foregroundMark x1="34457" y1="38817" x2="42609" y2="57712"/>
                        <a14:foregroundMark x1="42609" y1="57712" x2="71630" y2="46787"/>
                        <a14:foregroundMark x1="71630" y1="46787" x2="70652" y2="33290"/>
                        <a14:foregroundMark x1="70652" y1="33290" x2="65978" y2="25064"/>
                        <a14:foregroundMark x1="65978" y1="25064" x2="60652" y2="20566"/>
                        <a14:foregroundMark x1="60652" y1="20566" x2="49783" y2="17866"/>
                        <a14:foregroundMark x1="49783" y1="17866" x2="34239" y2="26350"/>
                        <a14:foregroundMark x1="34239" y1="26350" x2="25870" y2="41260"/>
                        <a14:foregroundMark x1="25870" y1="41260" x2="23370" y2="57326"/>
                        <a14:foregroundMark x1="23370" y1="57326" x2="24783" y2="68509"/>
                        <a14:foregroundMark x1="24783" y1="68509" x2="36957" y2="82519"/>
                        <a14:foregroundMark x1="36957" y1="82519" x2="49457" y2="85733"/>
                        <a14:foregroundMark x1="49457" y1="85733" x2="61848" y2="77249"/>
                        <a14:foregroundMark x1="61848" y1="77249" x2="57391" y2="61568"/>
                        <a14:foregroundMark x1="57391" y1="61568" x2="38913" y2="70694"/>
                        <a14:foregroundMark x1="38913" y1="70694" x2="44130" y2="47429"/>
                        <a14:foregroundMark x1="44130" y1="47429" x2="60109" y2="42674"/>
                        <a14:foregroundMark x1="60109" y1="42674" x2="60978" y2="40488"/>
                        <a14:foregroundMark x1="66957" y1="48072" x2="50870" y2="83162"/>
                        <a14:foregroundMark x1="50870" y1="83162" x2="43043" y2="88560"/>
                        <a14:foregroundMark x1="32500" y1="22751" x2="55217" y2="17738"/>
                        <a14:foregroundMark x1="55217" y1="17738" x2="62174" y2="18123"/>
                        <a14:foregroundMark x1="62174" y1="18123" x2="63261" y2="18638"/>
                        <a14:foregroundMark x1="57174" y1="16195" x2="44891" y2="15039"/>
                        <a14:foregroundMark x1="44891" y1="15039" x2="34130" y2="19152"/>
                        <a14:foregroundMark x1="56739" y1="15553" x2="64674" y2="20437"/>
                        <a14:foregroundMark x1="64674" y1="20437" x2="66522" y2="22622"/>
                        <a14:foregroundMark x1="67283" y1="82776" x2="38913" y2="87789"/>
                        <a14:foregroundMark x1="38913" y1="87789" x2="31630" y2="82776"/>
                        <a14:foregroundMark x1="40109" y1="88946" x2="54891" y2="88946"/>
                        <a14:foregroundMark x1="54891" y1="88946" x2="61957" y2="86632"/>
                        <a14:foregroundMark x1="61957" y1="86632" x2="67065" y2="80334"/>
                        <a14:foregroundMark x1="33696" y1="86375" x2="48913" y2="90617"/>
                        <a14:foregroundMark x1="48913" y1="90617" x2="55000" y2="90746"/>
                        <a14:foregroundMark x1="55000" y1="90746" x2="62283" y2="89075"/>
                        <a14:foregroundMark x1="62283" y1="89075" x2="67826" y2="73008"/>
                        <a14:foregroundMark x1="67826" y1="73008" x2="64891" y2="21979"/>
                        <a14:foregroundMark x1="67609" y1="21465" x2="60543" y2="18638"/>
                        <a14:foregroundMark x1="60543" y1="18638" x2="66630" y2="20051"/>
                        <a14:foregroundMark x1="47065" y1="44859" x2="49783" y2="38432"/>
                        <a14:foregroundMark x1="49783" y1="38432" x2="44674" y2="61311"/>
                        <a14:foregroundMark x1="44674" y1="61311" x2="46304" y2="63496"/>
                      </a14:backgroundRemoval>
                    </a14:imgEffect>
                  </a14:imgLayer>
                </a14:imgProps>
              </a:ext>
              <a:ext uri="{28A0092B-C50C-407E-A947-70E740481C1C}">
                <a14:useLocalDpi xmlns:a14="http://schemas.microsoft.com/office/drawing/2010/main" val="0"/>
              </a:ext>
            </a:extLst>
          </a:blip>
          <a:stretch>
            <a:fillRect/>
          </a:stretch>
        </p:blipFill>
        <p:spPr>
          <a:xfrm>
            <a:off x="10844046" y="2855691"/>
            <a:ext cx="1039941" cy="879429"/>
          </a:xfrm>
          <a:prstGeom prst="rect">
            <a:avLst/>
          </a:prstGeom>
        </p:spPr>
      </p:pic>
      <p:sp>
        <p:nvSpPr>
          <p:cNvPr id="5" name="TextBox 4">
            <a:extLst>
              <a:ext uri="{FF2B5EF4-FFF2-40B4-BE49-F238E27FC236}">
                <a16:creationId xmlns:a16="http://schemas.microsoft.com/office/drawing/2014/main" id="{4618D0D4-0FE0-370C-44EC-6A894A41CBFF}"/>
              </a:ext>
            </a:extLst>
          </p:cNvPr>
          <p:cNvSpPr txBox="1"/>
          <p:nvPr/>
        </p:nvSpPr>
        <p:spPr>
          <a:xfrm>
            <a:off x="2697198" y="1508372"/>
            <a:ext cx="2999094" cy="160043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AR" sz="1400" b="0" i="1" u="none" strike="noStrike" kern="1200" cap="none" spc="0" normalizeH="0" baseline="0" noProof="0" dirty="0">
                <a:ln>
                  <a:noFill/>
                </a:ln>
                <a:solidFill>
                  <a:prstClr val="black"/>
                </a:solidFill>
                <a:effectLst/>
                <a:uLnTx/>
                <a:uFillTx/>
                <a:latin typeface="Baskerville"/>
                <a:ea typeface="+mn-ea"/>
                <a:cs typeface="+mn-cs"/>
              </a:rPr>
              <a:t>Ley 23228. Art. 11 CDI vigente: “los dividendos y participaciones en las utilidades de las empresas, incluidos los retornos o excedentes de las cooperativas, sólo serán gravables por el Estado Contratante donde estuviere domiciliado la empresa que las distribuyere”</a:t>
            </a:r>
          </a:p>
        </p:txBody>
      </p:sp>
      <p:sp>
        <p:nvSpPr>
          <p:cNvPr id="6" name="TextBox 5">
            <a:extLst>
              <a:ext uri="{FF2B5EF4-FFF2-40B4-BE49-F238E27FC236}">
                <a16:creationId xmlns:a16="http://schemas.microsoft.com/office/drawing/2014/main" id="{DA06DA71-184E-37FC-6B44-14C7AB37DAF9}"/>
              </a:ext>
            </a:extLst>
          </p:cNvPr>
          <p:cNvSpPr txBox="1"/>
          <p:nvPr/>
        </p:nvSpPr>
        <p:spPr>
          <a:xfrm>
            <a:off x="1956033" y="3747897"/>
            <a:ext cx="3862724" cy="52322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AR" sz="1400" b="0" i="1" u="none" strike="noStrike" kern="1200" cap="none" spc="0" normalizeH="0" baseline="0" noProof="0" dirty="0">
                <a:ln>
                  <a:noFill/>
                </a:ln>
                <a:solidFill>
                  <a:prstClr val="black"/>
                </a:solidFill>
                <a:effectLst/>
                <a:uLnTx/>
                <a:uFillTx/>
                <a:latin typeface="Baskerville"/>
                <a:ea typeface="+mn-ea"/>
                <a:cs typeface="+mn-cs"/>
              </a:rPr>
              <a:t>99,9%</a:t>
            </a:r>
            <a:br>
              <a:rPr kumimoji="0" lang="es-AR" sz="1400" b="0" i="1" u="none" strike="noStrike" kern="1200" cap="none" spc="0" normalizeH="0" baseline="0" noProof="0" dirty="0">
                <a:ln>
                  <a:noFill/>
                </a:ln>
                <a:solidFill>
                  <a:prstClr val="black"/>
                </a:solidFill>
                <a:effectLst/>
                <a:uLnTx/>
                <a:uFillTx/>
                <a:latin typeface="Baskerville"/>
                <a:ea typeface="+mn-ea"/>
                <a:cs typeface="+mn-cs"/>
              </a:rPr>
            </a:br>
            <a:r>
              <a:rPr kumimoji="0" lang="es-AR" sz="1400" b="0" i="1" u="none" strike="noStrike" kern="1200" cap="none" spc="0" normalizeH="0" baseline="0" noProof="0" dirty="0">
                <a:ln>
                  <a:noFill/>
                </a:ln>
                <a:solidFill>
                  <a:prstClr val="black"/>
                </a:solidFill>
                <a:effectLst/>
                <a:uLnTx/>
                <a:uFillTx/>
                <a:latin typeface="Baskerville"/>
                <a:ea typeface="+mn-ea"/>
                <a:cs typeface="+mn-cs"/>
              </a:rPr>
              <a:t>31/12/2003</a:t>
            </a:r>
          </a:p>
        </p:txBody>
      </p:sp>
      <p:sp>
        <p:nvSpPr>
          <p:cNvPr id="9" name="TextBox 8">
            <a:extLst>
              <a:ext uri="{FF2B5EF4-FFF2-40B4-BE49-F238E27FC236}">
                <a16:creationId xmlns:a16="http://schemas.microsoft.com/office/drawing/2014/main" id="{9AF959FC-1FAD-B698-365E-1F28083EE5FA}"/>
              </a:ext>
            </a:extLst>
          </p:cNvPr>
          <p:cNvSpPr txBox="1"/>
          <p:nvPr/>
        </p:nvSpPr>
        <p:spPr>
          <a:xfrm>
            <a:off x="1931589" y="5450775"/>
            <a:ext cx="3862724" cy="73866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AR" sz="1400" b="0" i="0" u="none" strike="noStrike" kern="1200" cap="none" spc="0" normalizeH="0" baseline="0" noProof="0" dirty="0">
                <a:ln>
                  <a:noFill/>
                </a:ln>
                <a:solidFill>
                  <a:prstClr val="black"/>
                </a:solidFill>
                <a:effectLst/>
                <a:uLnTx/>
                <a:uFillTx/>
                <a:latin typeface="Baskerville"/>
                <a:ea typeface="+mn-ea"/>
                <a:cs typeface="+mn-cs"/>
              </a:rPr>
              <a:t>2004 a 2009</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AR" sz="1400" b="0" i="0" u="none" strike="noStrike" kern="1200" cap="none" spc="0" normalizeH="0" baseline="0" noProof="0" dirty="0">
                <a:ln>
                  <a:noFill/>
                </a:ln>
                <a:solidFill>
                  <a:prstClr val="black"/>
                </a:solidFill>
                <a:effectLst/>
                <a:uLnTx/>
                <a:uFillTx/>
                <a:latin typeface="Baskerville"/>
                <a:ea typeface="+mn-ea"/>
                <a:cs typeface="+mn-cs"/>
              </a:rPr>
              <a:t>(distribuye dividendos gravados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AR" sz="1400" b="0" i="0" u="none" strike="noStrike" kern="1200" cap="none" spc="0" normalizeH="0" baseline="0" noProof="0" dirty="0">
                <a:ln>
                  <a:noFill/>
                </a:ln>
                <a:solidFill>
                  <a:prstClr val="black"/>
                </a:solidFill>
                <a:effectLst/>
                <a:uLnTx/>
                <a:uFillTx/>
                <a:latin typeface="Baskerville"/>
                <a:ea typeface="+mn-ea"/>
                <a:cs typeface="+mn-cs"/>
              </a:rPr>
              <a:t>LIG art. 116)</a:t>
            </a:r>
          </a:p>
        </p:txBody>
      </p:sp>
      <p:sp>
        <p:nvSpPr>
          <p:cNvPr id="10" name="TextBox 9">
            <a:extLst>
              <a:ext uri="{FF2B5EF4-FFF2-40B4-BE49-F238E27FC236}">
                <a16:creationId xmlns:a16="http://schemas.microsoft.com/office/drawing/2014/main" id="{A3115380-1FC2-B856-19D4-D2346310D94E}"/>
              </a:ext>
            </a:extLst>
          </p:cNvPr>
          <p:cNvSpPr txBox="1"/>
          <p:nvPr/>
        </p:nvSpPr>
        <p:spPr>
          <a:xfrm>
            <a:off x="5779361" y="2074412"/>
            <a:ext cx="2404286" cy="73866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AR" sz="1400" b="0" i="0" u="none" strike="noStrike" kern="1200" cap="none" spc="0" normalizeH="0" baseline="0" noProof="0" dirty="0">
                <a:ln>
                  <a:noFill/>
                </a:ln>
                <a:solidFill>
                  <a:prstClr val="black"/>
                </a:solidFill>
                <a:effectLst/>
                <a:uLnTx/>
                <a:uFillTx/>
                <a:latin typeface="Baskerville"/>
                <a:ea typeface="+mn-ea"/>
                <a:cs typeface="+mn-cs"/>
              </a:rPr>
              <a:t>Ley 19.840 en 2002 crea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AR" sz="1400" b="0" i="0" u="none" strike="noStrike" kern="1200" cap="none" spc="0" normalizeH="0" baseline="0" noProof="0" dirty="0">
                <a:ln>
                  <a:noFill/>
                </a:ln>
                <a:solidFill>
                  <a:prstClr val="black"/>
                </a:solidFill>
                <a:effectLst/>
                <a:uLnTx/>
                <a:uFillTx/>
                <a:latin typeface="Baskerville"/>
                <a:ea typeface="+mn-ea"/>
                <a:cs typeface="+mn-cs"/>
              </a:rPr>
              <a:t>Sociedades Plataformas de Negocios</a:t>
            </a:r>
          </a:p>
        </p:txBody>
      </p:sp>
      <p:sp>
        <p:nvSpPr>
          <p:cNvPr id="11" name="TextBox 10">
            <a:extLst>
              <a:ext uri="{FF2B5EF4-FFF2-40B4-BE49-F238E27FC236}">
                <a16:creationId xmlns:a16="http://schemas.microsoft.com/office/drawing/2014/main" id="{564D109F-E9BC-5A61-6233-AFF3A283A2D1}"/>
              </a:ext>
            </a:extLst>
          </p:cNvPr>
          <p:cNvSpPr txBox="1"/>
          <p:nvPr/>
        </p:nvSpPr>
        <p:spPr>
          <a:xfrm>
            <a:off x="7279601" y="1100467"/>
            <a:ext cx="2404286" cy="523220"/>
          </a:xfrm>
          <a:prstGeom prst="rect">
            <a:avLst/>
          </a:prstGeom>
          <a:noFill/>
          <a:ln>
            <a:solidFill>
              <a:srgbClr val="8F173C"/>
            </a:solid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AR" sz="1400" b="0" i="0" u="none" strike="noStrike" kern="1200" cap="none" spc="0" normalizeH="0" baseline="0" noProof="0" dirty="0">
                <a:ln>
                  <a:noFill/>
                </a:ln>
                <a:solidFill>
                  <a:prstClr val="black"/>
                </a:solidFill>
                <a:effectLst/>
                <a:uLnTx/>
                <a:uFillTx/>
                <a:latin typeface="Baskerville"/>
                <a:ea typeface="+mn-ea"/>
                <a:cs typeface="+mn-cs"/>
              </a:rPr>
              <a:t>Exime renta de fuente extranjera</a:t>
            </a:r>
          </a:p>
        </p:txBody>
      </p:sp>
      <p:sp>
        <p:nvSpPr>
          <p:cNvPr id="12" name="TextBox 11">
            <a:extLst>
              <a:ext uri="{FF2B5EF4-FFF2-40B4-BE49-F238E27FC236}">
                <a16:creationId xmlns:a16="http://schemas.microsoft.com/office/drawing/2014/main" id="{7927621E-AEDF-E35A-D600-14DA0AE0E87C}"/>
              </a:ext>
            </a:extLst>
          </p:cNvPr>
          <p:cNvSpPr txBox="1"/>
          <p:nvPr/>
        </p:nvSpPr>
        <p:spPr>
          <a:xfrm>
            <a:off x="7885888" y="3160925"/>
            <a:ext cx="2404286"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AR" sz="1400" b="0" i="0" u="none" strike="noStrike" kern="1200" cap="none" spc="0" normalizeH="0" baseline="0" noProof="0" dirty="0">
                <a:ln>
                  <a:noFill/>
                </a:ln>
                <a:solidFill>
                  <a:prstClr val="black"/>
                </a:solidFill>
                <a:effectLst/>
                <a:uLnTx/>
                <a:uFillTx/>
                <a:latin typeface="Baskerville"/>
                <a:ea typeface="+mn-ea"/>
                <a:cs typeface="+mn-cs"/>
              </a:rPr>
              <a:t>Dividendos</a:t>
            </a:r>
          </a:p>
        </p:txBody>
      </p:sp>
      <p:cxnSp>
        <p:nvCxnSpPr>
          <p:cNvPr id="13" name="Straight Connector 12">
            <a:extLst>
              <a:ext uri="{FF2B5EF4-FFF2-40B4-BE49-F238E27FC236}">
                <a16:creationId xmlns:a16="http://schemas.microsoft.com/office/drawing/2014/main" id="{3B88D43B-F376-8C09-4255-0C132CC19A28}"/>
              </a:ext>
            </a:extLst>
          </p:cNvPr>
          <p:cNvCxnSpPr>
            <a:cxnSpLocks/>
          </p:cNvCxnSpPr>
          <p:nvPr/>
        </p:nvCxnSpPr>
        <p:spPr>
          <a:xfrm>
            <a:off x="291505" y="6632917"/>
            <a:ext cx="11539424" cy="0"/>
          </a:xfrm>
          <a:prstGeom prst="line">
            <a:avLst/>
          </a:prstGeom>
          <a:ln w="76200">
            <a:solidFill>
              <a:srgbClr val="B22A4E"/>
            </a:solidFill>
          </a:ln>
        </p:spPr>
        <p:style>
          <a:lnRef idx="2">
            <a:schemeClr val="accent1"/>
          </a:lnRef>
          <a:fillRef idx="0">
            <a:schemeClr val="accent1"/>
          </a:fillRef>
          <a:effectRef idx="1">
            <a:schemeClr val="accent1"/>
          </a:effectRef>
          <a:fontRef idx="minor">
            <a:schemeClr val="tx1"/>
          </a:fontRef>
        </p:style>
      </p:cxnSp>
      <p:cxnSp>
        <p:nvCxnSpPr>
          <p:cNvPr id="15" name="Straight Connector 14">
            <a:extLst>
              <a:ext uri="{FF2B5EF4-FFF2-40B4-BE49-F238E27FC236}">
                <a16:creationId xmlns:a16="http://schemas.microsoft.com/office/drawing/2014/main" id="{C77F85B2-4EC4-EB8B-3BFA-3560CA39E776}"/>
              </a:ext>
            </a:extLst>
          </p:cNvPr>
          <p:cNvCxnSpPr>
            <a:cxnSpLocks/>
          </p:cNvCxnSpPr>
          <p:nvPr/>
        </p:nvCxnSpPr>
        <p:spPr>
          <a:xfrm flipV="1">
            <a:off x="291505" y="225082"/>
            <a:ext cx="0" cy="6407834"/>
          </a:xfrm>
          <a:prstGeom prst="line">
            <a:avLst/>
          </a:prstGeom>
          <a:ln w="76200">
            <a:solidFill>
              <a:srgbClr val="B22A4E"/>
            </a:solidFill>
          </a:ln>
        </p:spPr>
        <p:style>
          <a:lnRef idx="2">
            <a:schemeClr val="accent1"/>
          </a:lnRef>
          <a:fillRef idx="0">
            <a:schemeClr val="accent1"/>
          </a:fillRef>
          <a:effectRef idx="1">
            <a:schemeClr val="accent1"/>
          </a:effectRef>
          <a:fontRef idx="minor">
            <a:schemeClr val="tx1"/>
          </a:fontRef>
        </p:style>
      </p:cxnSp>
      <p:sp>
        <p:nvSpPr>
          <p:cNvPr id="22" name="Rectángulo 6">
            <a:extLst>
              <a:ext uri="{FF2B5EF4-FFF2-40B4-BE49-F238E27FC236}">
                <a16:creationId xmlns:a16="http://schemas.microsoft.com/office/drawing/2014/main" id="{99A4BA98-1844-D216-E49F-282DEC7CAC55}"/>
              </a:ext>
            </a:extLst>
          </p:cNvPr>
          <p:cNvSpPr>
            <a:spLocks noChangeArrowheads="1"/>
          </p:cNvSpPr>
          <p:nvPr/>
        </p:nvSpPr>
        <p:spPr bwMode="auto">
          <a:xfrm>
            <a:off x="361070" y="324765"/>
            <a:ext cx="13923433"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es-AR"/>
            </a:defPPr>
            <a:lvl1pPr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5pPr>
            <a:lvl6pPr marL="22860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6pPr>
            <a:lvl7pPr marL="27432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7pPr>
            <a:lvl8pPr marL="32004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8pPr>
            <a:lvl9pPr marL="36576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s-AR" altLang="en-US" sz="4000" b="1" i="0" u="none" strike="noStrike" kern="1200" cap="none" spc="0" normalizeH="0" baseline="0" noProof="0" dirty="0">
                <a:ln>
                  <a:noFill/>
                </a:ln>
                <a:solidFill>
                  <a:srgbClr val="B22A4E"/>
                </a:solidFill>
                <a:effectLst/>
                <a:uLnTx/>
                <a:uFillTx/>
                <a:latin typeface="Baskerville"/>
                <a:ea typeface="MS PGothic" panose="020B0600070205080204" pitchFamily="34" charset="-128"/>
                <a:cs typeface="+mn-cs"/>
              </a:rPr>
              <a:t>“Molinos” (2/9/2021) </a:t>
            </a:r>
          </a:p>
        </p:txBody>
      </p:sp>
    </p:spTree>
    <p:extLst>
      <p:ext uri="{BB962C8B-B14F-4D97-AF65-F5344CB8AC3E}">
        <p14:creationId xmlns:p14="http://schemas.microsoft.com/office/powerpoint/2010/main" val="101780109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363" name="Rectangle 2">
            <a:extLst>
              <a:ext uri="{FF2B5EF4-FFF2-40B4-BE49-F238E27FC236}">
                <a16:creationId xmlns:a16="http://schemas.microsoft.com/office/drawing/2014/main" id="{72A78437-DDC8-4452-B448-0AC842B2A6C6}"/>
              </a:ext>
            </a:extLst>
          </p:cNvPr>
          <p:cNvSpPr>
            <a:spLocks noGrp="1" noChangeArrowheads="1"/>
          </p:cNvSpPr>
          <p:nvPr>
            <p:ph type="title"/>
          </p:nvPr>
        </p:nvSpPr>
        <p:spPr>
          <a:xfrm>
            <a:off x="1576389" y="125772"/>
            <a:ext cx="9161295" cy="1339851"/>
          </a:xfrm>
        </p:spPr>
        <p:txBody>
          <a:bodyPr/>
          <a:lstStyle/>
          <a:p>
            <a:pPr algn="ctr" eaLnBrk="1" hangingPunct="1"/>
            <a:r>
              <a:rPr lang="es-AR" altLang="es-AR" sz="2800" dirty="0">
                <a:solidFill>
                  <a:schemeClr val="tx1"/>
                </a:solidFill>
                <a:latin typeface="Arial Narrow" panose="020B0606020202030204" pitchFamily="34" charset="0"/>
                <a:cs typeface="Arial" panose="020B0604020202020204" pitchFamily="34" charset="0"/>
              </a:rPr>
              <a:t>CAUSA:</a:t>
            </a:r>
            <a:r>
              <a:rPr lang="es-AR" altLang="es-AR" sz="2800" dirty="0">
                <a:solidFill>
                  <a:srgbClr val="FFFF00"/>
                </a:solidFill>
                <a:latin typeface="Arial Narrow" panose="020B0606020202030204" pitchFamily="34" charset="0"/>
                <a:cs typeface="Arial" panose="020B0604020202020204" pitchFamily="34" charset="0"/>
              </a:rPr>
              <a:t> </a:t>
            </a:r>
            <a:r>
              <a:rPr lang="es-AR" altLang="es-AR" sz="2800" cap="small" dirty="0">
                <a:solidFill>
                  <a:schemeClr val="tx1"/>
                </a:solidFill>
                <a:latin typeface="Arial Narrow" panose="020B0606020202030204" pitchFamily="34" charset="0"/>
                <a:cs typeface="Arial" panose="020B0604020202020204" pitchFamily="34" charset="0"/>
              </a:rPr>
              <a:t>“Molinos Río de la Plata S.A.”</a:t>
            </a:r>
            <a:br>
              <a:rPr lang="es-AR" altLang="es-AR" sz="2800" dirty="0">
                <a:solidFill>
                  <a:schemeClr val="tx1"/>
                </a:solidFill>
                <a:latin typeface="Arial Narrow" panose="020B0606020202030204" pitchFamily="34" charset="0"/>
                <a:cs typeface="Arial" panose="020B0604020202020204" pitchFamily="34" charset="0"/>
              </a:rPr>
            </a:br>
            <a:r>
              <a:rPr lang="es-AR" altLang="es-AR" sz="2800" dirty="0">
                <a:solidFill>
                  <a:schemeClr val="tx1"/>
                </a:solidFill>
                <a:latin typeface="+mn-lt"/>
                <a:cs typeface="Arial" panose="020B0604020202020204" pitchFamily="34" charset="0"/>
              </a:rPr>
              <a:t>HECHOS</a:t>
            </a:r>
            <a:endParaRPr lang="es-ES" altLang="es-AR" sz="2800" dirty="0">
              <a:solidFill>
                <a:schemeClr val="tx1"/>
              </a:solidFill>
              <a:latin typeface="+mn-lt"/>
              <a:cs typeface="Arial" panose="020B0604020202020204" pitchFamily="34" charset="0"/>
            </a:endParaRPr>
          </a:p>
        </p:txBody>
      </p:sp>
      <p:sp>
        <p:nvSpPr>
          <p:cNvPr id="15366" name="Rectangle 5">
            <a:extLst>
              <a:ext uri="{FF2B5EF4-FFF2-40B4-BE49-F238E27FC236}">
                <a16:creationId xmlns:a16="http://schemas.microsoft.com/office/drawing/2014/main" id="{3C83D675-F37A-4D1F-BAC1-CBB3D74A23C9}"/>
              </a:ext>
            </a:extLst>
          </p:cNvPr>
          <p:cNvSpPr>
            <a:spLocks noGrp="1" noChangeArrowheads="1"/>
          </p:cNvSpPr>
          <p:nvPr>
            <p:ph idx="1"/>
          </p:nvPr>
        </p:nvSpPr>
        <p:spPr>
          <a:xfrm>
            <a:off x="1841501" y="1711326"/>
            <a:ext cx="8308975" cy="4525963"/>
          </a:xfrm>
        </p:spPr>
        <p:txBody>
          <a:bodyPr vert="horz" wrap="square" lIns="92075" tIns="46038" rIns="92075" bIns="46038" numCol="1" anchor="t" anchorCtr="0" compatLnSpc="1">
            <a:prstTxWarp prst="textNoShape">
              <a:avLst/>
            </a:prstTxWarp>
          </a:bodyPr>
          <a:lstStyle/>
          <a:p>
            <a:pPr algn="just" eaLnBrk="1" hangingPunct="1"/>
            <a:endParaRPr lang="es-AR" altLang="es-AR" sz="2000">
              <a:solidFill>
                <a:srgbClr val="336699"/>
              </a:solidFill>
            </a:endParaRPr>
          </a:p>
          <a:p>
            <a:pPr eaLnBrk="1" hangingPunct="1"/>
            <a:endParaRPr lang="es-AR" altLang="es-AR" sz="2000">
              <a:solidFill>
                <a:srgbClr val="336699"/>
              </a:solidFill>
            </a:endParaRPr>
          </a:p>
          <a:p>
            <a:pPr eaLnBrk="1" hangingPunct="1">
              <a:lnSpc>
                <a:spcPct val="90000"/>
              </a:lnSpc>
              <a:buFontTx/>
              <a:buNone/>
            </a:pPr>
            <a:endParaRPr lang="es-AR" altLang="es-AR" sz="2200">
              <a:solidFill>
                <a:srgbClr val="333399"/>
              </a:solidFill>
            </a:endParaRPr>
          </a:p>
        </p:txBody>
      </p:sp>
      <p:sp>
        <p:nvSpPr>
          <p:cNvPr id="15364" name="Rectangle 3">
            <a:extLst>
              <a:ext uri="{FF2B5EF4-FFF2-40B4-BE49-F238E27FC236}">
                <a16:creationId xmlns:a16="http://schemas.microsoft.com/office/drawing/2014/main" id="{8A85675B-53EC-4030-B42D-D648B092215B}"/>
              </a:ext>
            </a:extLst>
          </p:cNvPr>
          <p:cNvSpPr>
            <a:spLocks noChangeArrowheads="1"/>
          </p:cNvSpPr>
          <p:nvPr/>
        </p:nvSpPr>
        <p:spPr bwMode="auto">
          <a:xfrm>
            <a:off x="1524000" y="2100264"/>
            <a:ext cx="1841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endParaRPr lang="es-AR" altLang="es-AR">
              <a:solidFill>
                <a:srgbClr val="000000"/>
              </a:solidFill>
            </a:endParaRPr>
          </a:p>
        </p:txBody>
      </p:sp>
      <p:sp>
        <p:nvSpPr>
          <p:cNvPr id="15365" name="Line 4">
            <a:extLst>
              <a:ext uri="{FF2B5EF4-FFF2-40B4-BE49-F238E27FC236}">
                <a16:creationId xmlns:a16="http://schemas.microsoft.com/office/drawing/2014/main" id="{D1A45F0B-9979-48D5-9F4D-93146E5A172C}"/>
              </a:ext>
            </a:extLst>
          </p:cNvPr>
          <p:cNvSpPr>
            <a:spLocks noChangeShapeType="1"/>
          </p:cNvSpPr>
          <p:nvPr/>
        </p:nvSpPr>
        <p:spPr bwMode="auto">
          <a:xfrm>
            <a:off x="1576389" y="1125538"/>
            <a:ext cx="8891587" cy="0"/>
          </a:xfrm>
          <a:prstGeom prst="line">
            <a:avLst/>
          </a:prstGeom>
          <a:noFill/>
          <a:ln w="28575">
            <a:solidFill>
              <a:srgbClr val="99CC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5367" name="Rectangle 7">
            <a:extLst>
              <a:ext uri="{FF2B5EF4-FFF2-40B4-BE49-F238E27FC236}">
                <a16:creationId xmlns:a16="http://schemas.microsoft.com/office/drawing/2014/main" id="{EA3158B4-67A4-4AF6-8A85-06D754BA1A59}"/>
              </a:ext>
            </a:extLst>
          </p:cNvPr>
          <p:cNvSpPr>
            <a:spLocks noChangeArrowheads="1"/>
          </p:cNvSpPr>
          <p:nvPr/>
        </p:nvSpPr>
        <p:spPr bwMode="auto">
          <a:xfrm>
            <a:off x="2041526" y="1927226"/>
            <a:ext cx="8308975"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lstStyle>
            <a:lvl1pPr marL="342900" indent="-342900"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lnSpc>
                <a:spcPct val="90000"/>
              </a:lnSpc>
              <a:spcBef>
                <a:spcPct val="20000"/>
              </a:spcBef>
            </a:pPr>
            <a:endParaRPr lang="es-AR" altLang="es-AR">
              <a:solidFill>
                <a:srgbClr val="333399"/>
              </a:solidFill>
            </a:endParaRPr>
          </a:p>
        </p:txBody>
      </p:sp>
      <p:sp>
        <p:nvSpPr>
          <p:cNvPr id="5128" name="Rectangle 3">
            <a:extLst>
              <a:ext uri="{FF2B5EF4-FFF2-40B4-BE49-F238E27FC236}">
                <a16:creationId xmlns:a16="http://schemas.microsoft.com/office/drawing/2014/main" id="{A3DDA94E-98CF-49E5-BCC9-09F7374E2B83}"/>
              </a:ext>
            </a:extLst>
          </p:cNvPr>
          <p:cNvSpPr txBox="1">
            <a:spLocks noChangeArrowheads="1"/>
          </p:cNvSpPr>
          <p:nvPr/>
        </p:nvSpPr>
        <p:spPr bwMode="auto">
          <a:xfrm>
            <a:off x="943897" y="830982"/>
            <a:ext cx="10559845" cy="5595938"/>
          </a:xfrm>
          <a:prstGeom prst="rect">
            <a:avLst/>
          </a:prstGeom>
          <a:noFill/>
          <a:ln w="9525">
            <a:noFill/>
            <a:miter lim="800000"/>
            <a:headEnd/>
            <a:tailEnd/>
          </a:ln>
        </p:spPr>
        <p:txBody>
          <a:bodyPr lIns="92075" tIns="46038" rIns="92075" bIns="46038"/>
          <a:lstStyle/>
          <a:p>
            <a:pPr marL="342900" indent="-342900" algn="just" eaLnBrk="0" hangingPunct="0">
              <a:lnSpc>
                <a:spcPts val="1000"/>
              </a:lnSpc>
              <a:buClr>
                <a:srgbClr val="0070C0"/>
              </a:buClr>
              <a:buSzPct val="110000"/>
              <a:buFont typeface="Wingdings" pitchFamily="2" charset="2"/>
              <a:buChar char="§"/>
              <a:defRPr/>
            </a:pPr>
            <a:endParaRPr lang="es-AR" altLang="es-AR" sz="2500" dirty="0">
              <a:solidFill>
                <a:srgbClr val="002060"/>
              </a:solidFill>
            </a:endParaRPr>
          </a:p>
          <a:p>
            <a:pPr marL="342900" indent="-342900" algn="just" eaLnBrk="0" hangingPunct="0">
              <a:lnSpc>
                <a:spcPts val="1500"/>
              </a:lnSpc>
              <a:spcBef>
                <a:spcPct val="20000"/>
              </a:spcBef>
              <a:buClr>
                <a:srgbClr val="0070C0"/>
              </a:buClr>
              <a:buSzPct val="110000"/>
              <a:buFont typeface="Wingdings" pitchFamily="2" charset="2"/>
              <a:buChar char="§"/>
              <a:defRPr/>
            </a:pPr>
            <a:endParaRPr lang="es-AR" altLang="es-AR" sz="2200" b="1" dirty="0">
              <a:solidFill>
                <a:srgbClr val="002060"/>
              </a:solidFill>
            </a:endParaRPr>
          </a:p>
          <a:p>
            <a:pPr marL="342900" indent="-342900" algn="just" eaLnBrk="0" hangingPunct="0">
              <a:buFont typeface="Wingdings" pitchFamily="2" charset="2"/>
              <a:buChar char="q"/>
              <a:defRPr/>
            </a:pPr>
            <a:r>
              <a:rPr lang="es-AR" altLang="es-AR" sz="2000" noProof="1"/>
              <a:t>La empresa constituye el 30/12/2003 la sociedad chilena </a:t>
            </a:r>
            <a:r>
              <a:rPr lang="es-AR" altLang="es-AR" sz="2000" b="1" noProof="1"/>
              <a:t>Molinos de Chile y Río de la Plata Holding S.A.</a:t>
            </a:r>
            <a:r>
              <a:rPr lang="es-AR" altLang="es-AR" sz="2000" noProof="1"/>
              <a:t> bajo el régimen de Plataforma de Inversiones (Ley 19.840).</a:t>
            </a:r>
          </a:p>
          <a:p>
            <a:pPr marL="342900" indent="-342900" algn="just" eaLnBrk="0" hangingPunct="0">
              <a:lnSpc>
                <a:spcPts val="2880"/>
              </a:lnSpc>
              <a:buFont typeface="Wingdings" pitchFamily="2" charset="2"/>
              <a:buChar char="q"/>
              <a:defRPr/>
            </a:pPr>
            <a:endParaRPr lang="es-AR" altLang="es-AR" sz="2000" noProof="1"/>
          </a:p>
          <a:p>
            <a:pPr marL="342900" indent="-342900" algn="just" eaLnBrk="0" hangingPunct="0">
              <a:lnSpc>
                <a:spcPts val="2880"/>
              </a:lnSpc>
              <a:buFont typeface="Wingdings" pitchFamily="2" charset="2"/>
              <a:buChar char="q"/>
              <a:defRPr/>
            </a:pPr>
            <a:r>
              <a:rPr lang="es-AR" altLang="es-AR" sz="2000" noProof="1"/>
              <a:t>Se constituyó mediante la capitalización en efectivo de Molinos Río de La Plata S.A. quien también capitalizó en especie mediante la transferencia de acciones de las sociedades uruguayas </a:t>
            </a:r>
            <a:r>
              <a:rPr lang="es-AR" altLang="es-AR" sz="2000" b="1" noProof="1"/>
              <a:t>Alimentos del Plata S.A.</a:t>
            </a:r>
            <a:r>
              <a:rPr lang="es-AR" altLang="es-AR" sz="2000" noProof="1"/>
              <a:t> y </a:t>
            </a:r>
            <a:r>
              <a:rPr lang="es-AR" altLang="es-AR" sz="2000" b="1" noProof="1"/>
              <a:t>Molinos Overseas S.A</a:t>
            </a:r>
            <a:r>
              <a:rPr lang="es-AR" altLang="es-AR" sz="2000" noProof="1"/>
              <a:t>.</a:t>
            </a:r>
          </a:p>
          <a:p>
            <a:pPr marL="342900" indent="-342900" algn="just" eaLnBrk="0" hangingPunct="0">
              <a:buFont typeface="Wingdings" pitchFamily="2" charset="2"/>
              <a:buChar char="q"/>
              <a:defRPr/>
            </a:pPr>
            <a:endParaRPr lang="es-AR" altLang="es-AR" sz="2000" noProof="1"/>
          </a:p>
          <a:p>
            <a:pPr marL="342900" indent="-342900" algn="just" eaLnBrk="0" hangingPunct="0">
              <a:buFont typeface="Wingdings" pitchFamily="2" charset="2"/>
              <a:buChar char="q"/>
              <a:defRPr/>
            </a:pPr>
            <a:r>
              <a:rPr lang="es-AR" altLang="es-AR" sz="2000" noProof="1"/>
              <a:t>Transferencia de las acciones de </a:t>
            </a:r>
            <a:r>
              <a:rPr lang="es-AR" altLang="es-AR" sz="2000" b="1" noProof="1"/>
              <a:t>Molinos del Perú S.A</a:t>
            </a:r>
            <a:r>
              <a:rPr lang="es-AR" altLang="es-AR" sz="2000" noProof="1"/>
              <a:t>. y </a:t>
            </a:r>
            <a:r>
              <a:rPr lang="es-AR" altLang="es-AR" sz="2000" b="1" noProof="1"/>
              <a:t>Molinos Uruguay </a:t>
            </a:r>
            <a:r>
              <a:rPr lang="es-AR" altLang="es-AR" sz="2000" noProof="1"/>
              <a:t>a la </a:t>
            </a:r>
            <a:r>
              <a:rPr lang="es-AR" altLang="es-AR" sz="2000" b="1" noProof="1"/>
              <a:t>SP Molinos de Chile y Río de La Plata Holding S.A.</a:t>
            </a:r>
            <a:r>
              <a:rPr lang="es-AR" altLang="es-AR" sz="2000" noProof="1"/>
              <a:t> </a:t>
            </a:r>
            <a:r>
              <a:rPr lang="es-AR" altLang="es-AR" noProof="1"/>
              <a:t>(mediante aumento de capital).</a:t>
            </a:r>
            <a:r>
              <a:rPr lang="es-AR" altLang="es-AR" sz="2000" noProof="1"/>
              <a:t> </a:t>
            </a:r>
          </a:p>
          <a:p>
            <a:pPr marL="342900" indent="-342900" algn="just" eaLnBrk="0" hangingPunct="0">
              <a:buFont typeface="Wingdings" pitchFamily="2" charset="2"/>
              <a:buChar char="q"/>
              <a:defRPr/>
            </a:pPr>
            <a:endParaRPr lang="es-AR" altLang="es-AR" sz="2000" noProof="1"/>
          </a:p>
          <a:p>
            <a:pPr marL="342900" indent="-342900" algn="just" eaLnBrk="0" hangingPunct="0">
              <a:buFont typeface="Wingdings" pitchFamily="2" charset="2"/>
              <a:buChar char="q"/>
              <a:defRPr/>
            </a:pPr>
            <a:r>
              <a:rPr lang="es-AR" altLang="es-AR" sz="2000" noProof="1"/>
              <a:t>Las tenencias de la “sociedad holding” se completan con el control sobre </a:t>
            </a:r>
            <a:r>
              <a:rPr lang="es-AR" altLang="es-AR" sz="2000" b="1" noProof="1"/>
              <a:t>Molinos del Plata (España)</a:t>
            </a:r>
            <a:r>
              <a:rPr lang="es-AR" altLang="es-AR" sz="2000" noProof="1"/>
              <a:t>, quien controlaba a su vez a </a:t>
            </a:r>
            <a:r>
              <a:rPr lang="es-AR" altLang="es-AR" sz="2000" b="1" noProof="1"/>
              <a:t>Molinos IP (Suiza) </a:t>
            </a:r>
            <a:r>
              <a:rPr lang="es-AR" altLang="es-AR" sz="2000" noProof="1"/>
              <a:t>y Delverde (Italia).</a:t>
            </a:r>
          </a:p>
          <a:p>
            <a:pPr marL="342900" indent="-342900" algn="just" eaLnBrk="0" hangingPunct="0">
              <a:buFont typeface="Wingdings" pitchFamily="2" charset="2"/>
              <a:buChar char="q"/>
              <a:defRPr/>
            </a:pPr>
            <a:endParaRPr lang="es-AR" altLang="es-AR" sz="2000" noProof="1"/>
          </a:p>
          <a:p>
            <a:pPr marL="342900" indent="-342900" algn="just" eaLnBrk="0" hangingPunct="0">
              <a:buFont typeface="Wingdings" pitchFamily="2" charset="2"/>
              <a:buChar char="q"/>
              <a:defRPr/>
            </a:pPr>
            <a:r>
              <a:rPr lang="es-AR" altLang="es-AR" sz="2000" noProof="1"/>
              <a:t>También es propietaria de </a:t>
            </a:r>
            <a:r>
              <a:rPr lang="es-AR" altLang="es-AR" sz="2000" b="1" noProof="1"/>
              <a:t>Molinos Chile S.A.</a:t>
            </a:r>
          </a:p>
          <a:p>
            <a:pPr marL="342900" indent="-342900" algn="just" eaLnBrk="0" hangingPunct="0">
              <a:defRPr/>
            </a:pPr>
            <a:endParaRPr lang="es-AR" altLang="es-AR" sz="2200" noProof="1">
              <a:solidFill>
                <a:srgbClr val="002060"/>
              </a:solidFill>
            </a:endParaRPr>
          </a:p>
          <a:p>
            <a:pPr marL="342900" indent="-342900" algn="just" eaLnBrk="0" hangingPunct="0">
              <a:spcBef>
                <a:spcPct val="20000"/>
              </a:spcBef>
              <a:defRPr/>
            </a:pPr>
            <a:r>
              <a:rPr lang="es-AR" altLang="es-AR" sz="2500" dirty="0">
                <a:solidFill>
                  <a:srgbClr val="002060"/>
                </a:solidFill>
              </a:rPr>
              <a:t> </a:t>
            </a:r>
          </a:p>
        </p:txBody>
      </p:sp>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387" name="Rectangle 2">
            <a:extLst>
              <a:ext uri="{FF2B5EF4-FFF2-40B4-BE49-F238E27FC236}">
                <a16:creationId xmlns:a16="http://schemas.microsoft.com/office/drawing/2014/main" id="{C50E5957-2482-4BE3-BED4-7EAAB812265F}"/>
              </a:ext>
            </a:extLst>
          </p:cNvPr>
          <p:cNvSpPr>
            <a:spLocks noGrp="1" noChangeArrowheads="1"/>
          </p:cNvSpPr>
          <p:nvPr>
            <p:ph type="title"/>
          </p:nvPr>
        </p:nvSpPr>
        <p:spPr>
          <a:xfrm>
            <a:off x="885825" y="-142875"/>
            <a:ext cx="9493250" cy="1339850"/>
          </a:xfrm>
        </p:spPr>
        <p:txBody>
          <a:bodyPr/>
          <a:lstStyle/>
          <a:p>
            <a:pPr algn="ctr" eaLnBrk="1" hangingPunct="1"/>
            <a:br>
              <a:rPr lang="es-AR" altLang="es-AR" sz="2800" b="0" dirty="0">
                <a:solidFill>
                  <a:srgbClr val="FFFF00"/>
                </a:solidFill>
                <a:latin typeface="Arial Narrow" panose="020B0606020202030204" pitchFamily="34" charset="0"/>
                <a:cs typeface="Arial" panose="020B0604020202020204" pitchFamily="34" charset="0"/>
              </a:rPr>
            </a:br>
            <a:r>
              <a:rPr lang="es-AR" altLang="es-AR" sz="3200" b="0" dirty="0">
                <a:solidFill>
                  <a:schemeClr val="tx1"/>
                </a:solidFill>
                <a:latin typeface="Arial Narrow" panose="020B0606020202030204" pitchFamily="34" charset="0"/>
                <a:cs typeface="Arial" panose="020B0604020202020204" pitchFamily="34" charset="0"/>
              </a:rPr>
              <a:t>CAUSA: </a:t>
            </a:r>
            <a:r>
              <a:rPr lang="es-AR" altLang="es-AR" sz="3200" b="0" cap="small" dirty="0">
                <a:solidFill>
                  <a:schemeClr val="tx1"/>
                </a:solidFill>
                <a:latin typeface="Arial Narrow" panose="020B0606020202030204" pitchFamily="34" charset="0"/>
                <a:cs typeface="Arial" panose="020B0604020202020204" pitchFamily="34" charset="0"/>
              </a:rPr>
              <a:t>“Molinos Río de la Plata S.A.”</a:t>
            </a:r>
            <a:endParaRPr lang="es-ES" altLang="es-AR" sz="2800" b="0" cap="small" dirty="0">
              <a:solidFill>
                <a:schemeClr val="tx1"/>
              </a:solidFill>
              <a:latin typeface="Arial Narrow" panose="020B0606020202030204" pitchFamily="34" charset="0"/>
            </a:endParaRPr>
          </a:p>
        </p:txBody>
      </p:sp>
      <p:sp>
        <p:nvSpPr>
          <p:cNvPr id="16390" name="Rectangle 5">
            <a:extLst>
              <a:ext uri="{FF2B5EF4-FFF2-40B4-BE49-F238E27FC236}">
                <a16:creationId xmlns:a16="http://schemas.microsoft.com/office/drawing/2014/main" id="{85426DDC-4138-4F3A-9057-B0693578C5CE}"/>
              </a:ext>
            </a:extLst>
          </p:cNvPr>
          <p:cNvSpPr>
            <a:spLocks noGrp="1" noChangeArrowheads="1"/>
          </p:cNvSpPr>
          <p:nvPr>
            <p:ph idx="1"/>
          </p:nvPr>
        </p:nvSpPr>
        <p:spPr>
          <a:xfrm>
            <a:off x="1841501" y="1711326"/>
            <a:ext cx="8308975" cy="4525963"/>
          </a:xfrm>
        </p:spPr>
        <p:txBody>
          <a:bodyPr vert="horz" wrap="square" lIns="92075" tIns="46038" rIns="92075" bIns="46038" numCol="1" anchor="t" anchorCtr="0" compatLnSpc="1">
            <a:prstTxWarp prst="textNoShape">
              <a:avLst/>
            </a:prstTxWarp>
          </a:bodyPr>
          <a:lstStyle/>
          <a:p>
            <a:pPr algn="just" eaLnBrk="1" hangingPunct="1"/>
            <a:endParaRPr lang="es-AR" altLang="es-AR" sz="2000">
              <a:solidFill>
                <a:srgbClr val="336699"/>
              </a:solidFill>
            </a:endParaRPr>
          </a:p>
          <a:p>
            <a:pPr eaLnBrk="1" hangingPunct="1"/>
            <a:endParaRPr lang="es-AR" altLang="es-AR" sz="2000">
              <a:solidFill>
                <a:srgbClr val="336699"/>
              </a:solidFill>
            </a:endParaRPr>
          </a:p>
          <a:p>
            <a:pPr eaLnBrk="1" hangingPunct="1">
              <a:lnSpc>
                <a:spcPct val="90000"/>
              </a:lnSpc>
              <a:buFontTx/>
              <a:buNone/>
            </a:pPr>
            <a:endParaRPr lang="es-AR" altLang="es-AR" sz="2200">
              <a:solidFill>
                <a:srgbClr val="333399"/>
              </a:solidFill>
            </a:endParaRPr>
          </a:p>
        </p:txBody>
      </p:sp>
      <p:sp>
        <p:nvSpPr>
          <p:cNvPr id="16388" name="Rectangle 3">
            <a:extLst>
              <a:ext uri="{FF2B5EF4-FFF2-40B4-BE49-F238E27FC236}">
                <a16:creationId xmlns:a16="http://schemas.microsoft.com/office/drawing/2014/main" id="{2B29094B-7F8E-4ED5-9D48-8E3500387633}"/>
              </a:ext>
            </a:extLst>
          </p:cNvPr>
          <p:cNvSpPr>
            <a:spLocks noChangeArrowheads="1"/>
          </p:cNvSpPr>
          <p:nvPr/>
        </p:nvSpPr>
        <p:spPr bwMode="auto">
          <a:xfrm>
            <a:off x="1524000" y="2100264"/>
            <a:ext cx="1841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endParaRPr lang="es-AR" altLang="es-AR">
              <a:solidFill>
                <a:srgbClr val="000000"/>
              </a:solidFill>
            </a:endParaRPr>
          </a:p>
        </p:txBody>
      </p:sp>
      <p:sp>
        <p:nvSpPr>
          <p:cNvPr id="16389" name="Line 4">
            <a:extLst>
              <a:ext uri="{FF2B5EF4-FFF2-40B4-BE49-F238E27FC236}">
                <a16:creationId xmlns:a16="http://schemas.microsoft.com/office/drawing/2014/main" id="{91B0432E-F9F0-4460-9BCA-2E17F0D66A03}"/>
              </a:ext>
            </a:extLst>
          </p:cNvPr>
          <p:cNvSpPr>
            <a:spLocks noChangeShapeType="1"/>
          </p:cNvSpPr>
          <p:nvPr/>
        </p:nvSpPr>
        <p:spPr bwMode="auto">
          <a:xfrm>
            <a:off x="1576389" y="1052513"/>
            <a:ext cx="8891587" cy="0"/>
          </a:xfrm>
          <a:prstGeom prst="line">
            <a:avLst/>
          </a:prstGeom>
          <a:noFill/>
          <a:ln w="28575">
            <a:solidFill>
              <a:srgbClr val="99CC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6391" name="Rectangle 7">
            <a:extLst>
              <a:ext uri="{FF2B5EF4-FFF2-40B4-BE49-F238E27FC236}">
                <a16:creationId xmlns:a16="http://schemas.microsoft.com/office/drawing/2014/main" id="{5DD21BF5-FF81-456A-8713-A2E6F0546550}"/>
              </a:ext>
            </a:extLst>
          </p:cNvPr>
          <p:cNvSpPr>
            <a:spLocks noChangeArrowheads="1"/>
          </p:cNvSpPr>
          <p:nvPr/>
        </p:nvSpPr>
        <p:spPr bwMode="auto">
          <a:xfrm>
            <a:off x="2041526" y="1927226"/>
            <a:ext cx="8308975"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lstStyle>
            <a:lvl1pPr marL="342900" indent="-342900"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lnSpc>
                <a:spcPct val="90000"/>
              </a:lnSpc>
              <a:spcBef>
                <a:spcPct val="20000"/>
              </a:spcBef>
            </a:pPr>
            <a:endParaRPr lang="es-AR" altLang="es-AR">
              <a:solidFill>
                <a:srgbClr val="333399"/>
              </a:solidFill>
            </a:endParaRPr>
          </a:p>
        </p:txBody>
      </p:sp>
      <p:sp>
        <p:nvSpPr>
          <p:cNvPr id="6152" name="Rectangle 3">
            <a:extLst>
              <a:ext uri="{FF2B5EF4-FFF2-40B4-BE49-F238E27FC236}">
                <a16:creationId xmlns:a16="http://schemas.microsoft.com/office/drawing/2014/main" id="{BDDB878E-4396-422E-97DC-1EF62678B16E}"/>
              </a:ext>
            </a:extLst>
          </p:cNvPr>
          <p:cNvSpPr txBox="1">
            <a:spLocks noChangeArrowheads="1"/>
          </p:cNvSpPr>
          <p:nvPr/>
        </p:nvSpPr>
        <p:spPr bwMode="auto">
          <a:xfrm>
            <a:off x="1576389" y="1125538"/>
            <a:ext cx="10049554" cy="5472112"/>
          </a:xfrm>
          <a:prstGeom prst="rect">
            <a:avLst/>
          </a:prstGeom>
          <a:noFill/>
          <a:ln w="9525">
            <a:noFill/>
            <a:miter lim="800000"/>
            <a:headEnd/>
            <a:tailEnd/>
          </a:ln>
        </p:spPr>
        <p:txBody>
          <a:bodyPr lIns="92075" tIns="46038" rIns="92075" bIns="46038"/>
          <a:lstStyle/>
          <a:p>
            <a:pPr marL="342900" indent="-342900" algn="just" eaLnBrk="0" hangingPunct="0">
              <a:lnSpc>
                <a:spcPts val="1000"/>
              </a:lnSpc>
              <a:buClr>
                <a:srgbClr val="0070C0"/>
              </a:buClr>
              <a:buSzPct val="110000"/>
              <a:buFont typeface="Wingdings" pitchFamily="2" charset="2"/>
              <a:buChar char="§"/>
              <a:defRPr/>
            </a:pPr>
            <a:endParaRPr lang="es-AR" altLang="es-AR" sz="2500" dirty="0">
              <a:solidFill>
                <a:srgbClr val="002060"/>
              </a:solidFill>
            </a:endParaRPr>
          </a:p>
          <a:p>
            <a:pPr marL="342900" indent="-342900" algn="just" eaLnBrk="0" hangingPunct="0">
              <a:spcBef>
                <a:spcPct val="20000"/>
              </a:spcBef>
              <a:buClr>
                <a:srgbClr val="0070C0"/>
              </a:buClr>
              <a:buSzPct val="110000"/>
              <a:buFont typeface="Wingdings" pitchFamily="2" charset="2"/>
              <a:buChar char="§"/>
              <a:defRPr/>
            </a:pPr>
            <a:r>
              <a:rPr lang="es-AR" altLang="es-AR" sz="3200" dirty="0">
                <a:latin typeface="Arial Narrow" panose="020B0606020202030204" pitchFamily="34" charset="0"/>
              </a:rPr>
              <a:t>Tratamiento fiscal de las Sociedades Plataforma (SP)</a:t>
            </a:r>
          </a:p>
          <a:p>
            <a:pPr marL="342900" indent="-342900" algn="just" eaLnBrk="0" hangingPunct="0">
              <a:spcBef>
                <a:spcPct val="20000"/>
              </a:spcBef>
              <a:buClr>
                <a:srgbClr val="0070C0"/>
              </a:buClr>
              <a:buSzPct val="110000"/>
              <a:buFont typeface="Wingdings" pitchFamily="2" charset="2"/>
              <a:buChar char="§"/>
              <a:defRPr/>
            </a:pPr>
            <a:endParaRPr lang="es-AR" altLang="es-AR" sz="2400" b="1" dirty="0">
              <a:solidFill>
                <a:srgbClr val="002060"/>
              </a:solidFill>
              <a:latin typeface="Arial Narrow" panose="020B0606020202030204" pitchFamily="34" charset="0"/>
            </a:endParaRPr>
          </a:p>
          <a:p>
            <a:pPr marL="360000" algn="just" eaLnBrk="0" hangingPunct="0">
              <a:buFont typeface="Wingdings" pitchFamily="2" charset="2"/>
              <a:buChar char="q"/>
              <a:defRPr/>
            </a:pPr>
            <a:r>
              <a:rPr lang="es-AR" altLang="es-AR" sz="2400" dirty="0">
                <a:solidFill>
                  <a:srgbClr val="000000"/>
                </a:solidFill>
                <a:latin typeface="Arial Narrow" panose="020B0606020202030204" pitchFamily="34" charset="0"/>
              </a:rPr>
              <a:t>	</a:t>
            </a:r>
            <a:r>
              <a:rPr lang="es-AR" altLang="es-AR" sz="2400" dirty="0"/>
              <a:t>Las SP (cumplidos ciertos requisitos y obligaciones formales) no se consideran domiciliadas en Chile, no se encuentran sujetos al impuesto a la renta sobre los dividendos recibidos de sociedades participadas no residentes, ni por los dividendos pagados a sus accionistas. </a:t>
            </a:r>
          </a:p>
          <a:p>
            <a:pPr marL="360000" algn="just" eaLnBrk="0" hangingPunct="0">
              <a:defRPr/>
            </a:pPr>
            <a:endParaRPr lang="es-AR" altLang="es-AR" sz="2400" dirty="0"/>
          </a:p>
          <a:p>
            <a:pPr marL="360000" algn="just" eaLnBrk="0" hangingPunct="0">
              <a:buFont typeface="Wingdings" pitchFamily="2" charset="2"/>
              <a:buChar char="q"/>
              <a:defRPr/>
            </a:pPr>
            <a:r>
              <a:rPr lang="es-AR" altLang="es-AR" sz="2400" dirty="0"/>
              <a:t>Dividendos procedentes de sociedades domiciliadas en Chile: exentos del impuesto a las ganancias en Argentina (por CDI) 	</a:t>
            </a:r>
          </a:p>
          <a:p>
            <a:pPr marL="360000" algn="just" eaLnBrk="0" hangingPunct="0">
              <a:buFont typeface="Wingdings" pitchFamily="2" charset="2"/>
              <a:buChar char="q"/>
              <a:defRPr/>
            </a:pPr>
            <a:endParaRPr lang="es-AR" altLang="es-AR" sz="2400" dirty="0"/>
          </a:p>
          <a:p>
            <a:pPr marL="360000" algn="just" eaLnBrk="0" hangingPunct="0">
              <a:buFont typeface="Wingdings" pitchFamily="2" charset="2"/>
              <a:buChar char="q"/>
              <a:defRPr/>
            </a:pPr>
            <a:r>
              <a:rPr lang="es-AR" altLang="es-AR" sz="2400" dirty="0"/>
              <a:t>Tampoco están alcanzadas por las ganancias de capital derivadas de la venta de tales participaciones. </a:t>
            </a:r>
          </a:p>
          <a:p>
            <a:pPr marL="360000" algn="just" eaLnBrk="0" hangingPunct="0">
              <a:defRPr/>
            </a:pPr>
            <a:endParaRPr lang="es-AR" altLang="es-AR" sz="2200" dirty="0">
              <a:solidFill>
                <a:srgbClr val="000000"/>
              </a:solidFill>
              <a:latin typeface="Arial Narrow" panose="020B0606020202030204" pitchFamily="34" charset="0"/>
            </a:endParaRPr>
          </a:p>
          <a:p>
            <a:pPr marL="360000" algn="just" eaLnBrk="0" hangingPunct="0">
              <a:defRPr/>
            </a:pPr>
            <a:r>
              <a:rPr lang="es-AR" altLang="es-AR" sz="2200" dirty="0">
                <a:solidFill>
                  <a:srgbClr val="000000"/>
                </a:solidFill>
                <a:latin typeface="Arial Narrow" panose="020B0606020202030204" pitchFamily="34" charset="0"/>
              </a:rPr>
              <a:t>	.</a:t>
            </a:r>
          </a:p>
          <a:p>
            <a:pPr marL="342900" indent="-342900" algn="just" eaLnBrk="0" hangingPunct="0">
              <a:defRPr/>
            </a:pPr>
            <a:r>
              <a:rPr lang="es-AR" altLang="es-AR" sz="2200" dirty="0">
                <a:solidFill>
                  <a:srgbClr val="000000"/>
                </a:solidFill>
                <a:latin typeface="Arial Narrow" panose="020B0606020202030204" pitchFamily="34" charset="0"/>
              </a:rPr>
              <a:t> </a:t>
            </a:r>
          </a:p>
          <a:p>
            <a:pPr marL="342900" indent="-342900" algn="just" eaLnBrk="0" hangingPunct="0">
              <a:spcBef>
                <a:spcPct val="20000"/>
              </a:spcBef>
              <a:defRPr/>
            </a:pPr>
            <a:r>
              <a:rPr lang="es-AR" altLang="es-AR" sz="2500" dirty="0">
                <a:solidFill>
                  <a:srgbClr val="002060"/>
                </a:solidFill>
                <a:latin typeface="Arial Narrow" panose="020B0606020202030204" pitchFamily="34" charset="0"/>
              </a:rPr>
              <a:t> </a:t>
            </a:r>
          </a:p>
        </p:txBody>
      </p:sp>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ángulo 6">
            <a:extLst>
              <a:ext uri="{FF2B5EF4-FFF2-40B4-BE49-F238E27FC236}">
                <a16:creationId xmlns:a16="http://schemas.microsoft.com/office/drawing/2014/main" id="{CA643B75-5BDC-3523-4A95-D3F461D6EF13}"/>
              </a:ext>
            </a:extLst>
          </p:cNvPr>
          <p:cNvSpPr>
            <a:spLocks noChangeArrowheads="1"/>
          </p:cNvSpPr>
          <p:nvPr/>
        </p:nvSpPr>
        <p:spPr bwMode="auto">
          <a:xfrm>
            <a:off x="337524" y="386735"/>
            <a:ext cx="13923433"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es-AR"/>
            </a:defPPr>
            <a:lvl1pPr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5pPr>
            <a:lvl6pPr marL="22860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6pPr>
            <a:lvl7pPr marL="27432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7pPr>
            <a:lvl8pPr marL="32004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8pPr>
            <a:lvl9pPr marL="36576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s-AR" altLang="en-US" sz="4000" b="1" i="0" u="none" strike="noStrike" kern="1200" cap="none" spc="0" normalizeH="0" baseline="0" noProof="0" dirty="0">
                <a:ln>
                  <a:noFill/>
                </a:ln>
                <a:solidFill>
                  <a:srgbClr val="B22A4E"/>
                </a:solidFill>
                <a:effectLst/>
                <a:uLnTx/>
                <a:uFillTx/>
                <a:latin typeface="Baskerville"/>
                <a:ea typeface="MS PGothic" panose="020B0600070205080204" pitchFamily="34" charset="-128"/>
                <a:cs typeface="+mn-cs"/>
              </a:rPr>
              <a:t>“Molinos” (2/9/2021) </a:t>
            </a:r>
          </a:p>
        </p:txBody>
      </p:sp>
      <p:pic>
        <p:nvPicPr>
          <p:cNvPr id="8" name="Picture 7">
            <a:extLst>
              <a:ext uri="{FF2B5EF4-FFF2-40B4-BE49-F238E27FC236}">
                <a16:creationId xmlns:a16="http://schemas.microsoft.com/office/drawing/2014/main" id="{C5ED3D85-C8D8-1AD6-476B-F43E27C18388}"/>
              </a:ext>
            </a:extLst>
          </p:cNvPr>
          <p:cNvPicPr>
            <a:picLocks noChangeAspect="1"/>
          </p:cNvPicPr>
          <p:nvPr/>
        </p:nvPicPr>
        <p:blipFill>
          <a:blip r:embed="rId2">
            <a:extLst>
              <a:ext uri="{BEBA8EAE-BF5A-486C-A8C5-ECC9F3942E4B}">
                <a14:imgProps xmlns:a14="http://schemas.microsoft.com/office/drawing/2010/main">
                  <a14:imgLayer r:embed="rId3">
                    <a14:imgEffect>
                      <a14:backgroundRemoval t="3711" b="92773" l="10000" r="90000">
                        <a14:foregroundMark x1="40000" y1="17969" x2="40000" y2="17969"/>
                        <a14:foregroundMark x1="31304" y1="53711" x2="31304" y2="53711"/>
                        <a14:foregroundMark x1="27174" y1="47656" x2="74674" y2="60156"/>
                        <a14:foregroundMark x1="70652" y1="42188" x2="65543" y2="30859"/>
                        <a14:foregroundMark x1="65543" y1="30859" x2="50217" y2="15625"/>
                        <a14:foregroundMark x1="50217" y1="15625" x2="30543" y2="26367"/>
                        <a14:foregroundMark x1="30543" y1="26367" x2="30217" y2="57031"/>
                        <a14:foregroundMark x1="30217" y1="57031" x2="44891" y2="75195"/>
                        <a14:foregroundMark x1="44891" y1="75195" x2="64457" y2="44922"/>
                        <a14:foregroundMark x1="64457" y1="44922" x2="61730" y2="9451"/>
                        <a14:foregroundMark x1="64360" y1="12991" x2="73918" y2="41411"/>
                        <a14:foregroundMark x1="74786" y1="50337" x2="59348" y2="64648"/>
                        <a14:foregroundMark x1="59348" y1="64648" x2="43804" y2="63477"/>
                        <a14:foregroundMark x1="35761" y1="29492" x2="38478" y2="56250"/>
                        <a14:foregroundMark x1="36413" y1="41602" x2="58152" y2="39844"/>
                        <a14:foregroundMark x1="58152" y1="39844" x2="61522" y2="41016"/>
                        <a14:foregroundMark x1="62283" y1="41602" x2="62283" y2="41602"/>
                        <a14:foregroundMark x1="27500" y1="33008" x2="27609" y2="58984"/>
                        <a14:foregroundMark x1="36730" y1="11238" x2="35435" y2="13086"/>
                        <a14:foregroundMark x1="36799" y1="11278" x2="28043" y2="32031"/>
                        <a14:foregroundMark x1="28043" y1="32031" x2="25543" y2="46680"/>
                        <a14:foregroundMark x1="25543" y1="46680" x2="28587" y2="73242"/>
                        <a14:foregroundMark x1="28587" y1="73242" x2="31848" y2="81445"/>
                        <a14:foregroundMark x1="31848" y1="81445" x2="40109" y2="87109"/>
                        <a14:foregroundMark x1="40109" y1="87109" x2="44674" y2="87109"/>
                        <a14:foregroundMark x1="73696" y1="38086" x2="74672" y2="41154"/>
                        <a14:foregroundMark x1="69987" y1="75876" x2="71123" y2="73745"/>
                        <a14:foregroundMark x1="63609" y1="87839" x2="66804" y2="81846"/>
                        <a14:foregroundMark x1="60978" y1="92773" x2="62277" y2="90337"/>
                        <a14:foregroundMark x1="25978" y1="33594" x2="25217" y2="49609"/>
                        <a14:foregroundMark x1="25217" y1="49609" x2="29674" y2="68750"/>
                        <a14:foregroundMark x1="25326" y1="38086" x2="28370" y2="24609"/>
                        <a14:foregroundMark x1="28370" y1="24609" x2="30000" y2="22070"/>
                        <a14:foregroundMark x1="68370" y1="80078" x2="68370" y2="80078"/>
                        <a14:foregroundMark x1="68370" y1="79688" x2="68370" y2="79688"/>
                        <a14:foregroundMark x1="68370" y1="79688" x2="68370" y2="79688"/>
                        <a14:foregroundMark x1="68370" y1="79688" x2="68370" y2="79688"/>
                        <a14:foregroundMark x1="68370" y1="79688" x2="68370" y2="79688"/>
                        <a14:foregroundMark x1="68261" y1="79688" x2="68261" y2="79688"/>
                        <a14:foregroundMark x1="68261" y1="79688" x2="70000" y2="77148"/>
                        <a14:foregroundMark x1="68261" y1="79688" x2="64891" y2="84961"/>
                        <a14:foregroundMark x1="68587" y1="77148" x2="65000" y2="84766"/>
                        <a14:foregroundMark x1="65000" y1="84766" x2="64891" y2="86133"/>
                        <a14:foregroundMark x1="68043" y1="76172" x2="55326" y2="58984"/>
                        <a14:foregroundMark x1="55326" y1="58984" x2="60978" y2="60938"/>
                        <a14:foregroundMark x1="69239" y1="76758" x2="68696" y2="77344"/>
                        <a14:foregroundMark x1="73804" y1="36523" x2="75761" y2="52344"/>
                        <a14:backgroundMark x1="60978" y1="4688" x2="63696" y2="5469"/>
                        <a14:backgroundMark x1="62717" y1="8789" x2="62717" y2="8789"/>
                        <a14:backgroundMark x1="62717" y1="8789" x2="62717" y2="8789"/>
                        <a14:backgroundMark x1="64239" y1="10742" x2="61522" y2="7617"/>
                        <a14:backgroundMark x1="61522" y1="7813" x2="61848" y2="9375"/>
                        <a14:backgroundMark x1="22935" y1="46289" x2="23261" y2="35156"/>
                        <a14:backgroundMark x1="23261" y1="35156" x2="35109" y2="7031"/>
                        <a14:backgroundMark x1="35109" y1="7031" x2="38478" y2="8984"/>
                        <a14:backgroundMark x1="76837" y1="51921" x2="77174" y2="55078"/>
                        <a14:backgroundMark x1="77174" y1="55078" x2="76630" y2="65039"/>
                        <a14:backgroundMark x1="76630" y1="65039" x2="69348" y2="84375"/>
                        <a14:backgroundMark x1="69348" y1="84375" x2="63370" y2="92188"/>
                        <a14:backgroundMark x1="63370" y1="92188" x2="65115" y2="86189"/>
                      </a14:backgroundRemoval>
                    </a14:imgEffect>
                  </a14:imgLayer>
                </a14:imgProps>
              </a:ext>
              <a:ext uri="{28A0092B-C50C-407E-A947-70E740481C1C}">
                <a14:useLocalDpi xmlns:a14="http://schemas.microsoft.com/office/drawing/2010/main" val="0"/>
              </a:ext>
            </a:extLst>
          </a:blip>
          <a:stretch>
            <a:fillRect/>
          </a:stretch>
        </p:blipFill>
        <p:spPr>
          <a:xfrm>
            <a:off x="8974207" y="1332745"/>
            <a:ext cx="2598253" cy="1445984"/>
          </a:xfrm>
          <a:prstGeom prst="rect">
            <a:avLst/>
          </a:prstGeom>
        </p:spPr>
      </p:pic>
      <p:pic>
        <p:nvPicPr>
          <p:cNvPr id="9" name="Picture 8" descr="A blue and white flag with a sun&#10;&#10;Description automatically generated">
            <a:extLst>
              <a:ext uri="{FF2B5EF4-FFF2-40B4-BE49-F238E27FC236}">
                <a16:creationId xmlns:a16="http://schemas.microsoft.com/office/drawing/2014/main" id="{4B7066CF-6701-F8F7-9644-0DB9D00CDF02}"/>
              </a:ext>
            </a:extLst>
          </p:cNvPr>
          <p:cNvPicPr>
            <a:picLocks noChangeAspect="1"/>
          </p:cNvPicPr>
          <p:nvPr/>
        </p:nvPicPr>
        <p:blipFill>
          <a:blip r:embed="rId4">
            <a:extLst>
              <a:ext uri="{BEBA8EAE-BF5A-486C-A8C5-ECC9F3942E4B}">
                <a14:imgProps xmlns:a14="http://schemas.microsoft.com/office/drawing/2010/main">
                  <a14:imgLayer r:embed="rId5">
                    <a14:imgEffect>
                      <a14:backgroundRemoval t="7755" b="92449" l="10000" r="90000">
                        <a14:foregroundMark x1="24218" y1="40306" x2="25714" y2="30918"/>
                        <a14:foregroundMark x1="25714" y1="30918" x2="35578" y2="16837"/>
                        <a14:foregroundMark x1="35578" y1="16837" x2="49456" y2="14490"/>
                        <a14:foregroundMark x1="49456" y1="14490" x2="64354" y2="22857"/>
                        <a14:foregroundMark x1="64354" y1="22857" x2="73061" y2="38061"/>
                        <a14:foregroundMark x1="73061" y1="38061" x2="77143" y2="57755"/>
                        <a14:foregroundMark x1="77143" y1="57755" x2="77007" y2="72449"/>
                        <a14:foregroundMark x1="77007" y1="72449" x2="69728" y2="82755"/>
                        <a14:foregroundMark x1="69728" y1="82755" x2="59660" y2="87347"/>
                        <a14:foregroundMark x1="59660" y1="87347" x2="43469" y2="80408"/>
                        <a14:foregroundMark x1="43469" y1="80408" x2="31293" y2="63265"/>
                        <a14:foregroundMark x1="31293" y1="63265" x2="30340" y2="33776"/>
                        <a14:foregroundMark x1="30340" y1="33776" x2="38503" y2="20204"/>
                        <a14:foregroundMark x1="38503" y1="20204" x2="48095" y2="31327"/>
                        <a14:foregroundMark x1="48095" y1="31327" x2="49456" y2="57245"/>
                        <a14:foregroundMark x1="49456" y1="57245" x2="46054" y2="82143"/>
                        <a14:foregroundMark x1="50272" y1="9490" x2="44966" y2="15816"/>
                        <a14:foregroundMark x1="44966" y1="15816" x2="52313" y2="28878"/>
                        <a14:foregroundMark x1="52313" y1="28878" x2="54694" y2="41633"/>
                        <a14:foregroundMark x1="54694" y1="41633" x2="33810" y2="54286"/>
                        <a14:foregroundMark x1="33810" y1="54286" x2="27415" y2="47347"/>
                        <a14:foregroundMark x1="27415" y1="47347" x2="23129" y2="38469"/>
                        <a14:foregroundMark x1="23129" y1="38469" x2="37959" y2="87959"/>
                        <a14:foregroundMark x1="37959" y1="87959" x2="52245" y2="86429"/>
                        <a14:foregroundMark x1="52245" y1="86429" x2="60340" y2="55816"/>
                        <a14:foregroundMark x1="60340" y1="55816" x2="60340" y2="40816"/>
                        <a14:foregroundMark x1="60340" y1="40816" x2="52517" y2="66429"/>
                        <a14:foregroundMark x1="52517" y1="66429" x2="64558" y2="42449"/>
                        <a14:foregroundMark x1="64558" y1="42449" x2="69320" y2="61837"/>
                        <a14:foregroundMark x1="69320" y1="61837" x2="68435" y2="72143"/>
                        <a14:foregroundMark x1="68435" y1="72143" x2="69184" y2="37551"/>
                        <a14:foregroundMark x1="69184" y1="37551" x2="63946" y2="18061"/>
                        <a14:foregroundMark x1="63946" y1="18061" x2="58980" y2="11735"/>
                        <a14:foregroundMark x1="58980" y1="11735" x2="51565" y2="8265"/>
                        <a14:foregroundMark x1="51565" y1="8265" x2="44286" y2="7857"/>
                        <a14:foregroundMark x1="44286" y1="7857" x2="35034" y2="18061"/>
                        <a14:foregroundMark x1="35034" y1="18061" x2="24898" y2="45816"/>
                        <a14:foregroundMark x1="24898" y1="45816" x2="24354" y2="68878"/>
                        <a14:foregroundMark x1="24354" y1="68878" x2="28639" y2="80306"/>
                        <a14:foregroundMark x1="28639" y1="80306" x2="34218" y2="85816"/>
                        <a14:foregroundMark x1="34218" y1="85816" x2="46395" y2="89286"/>
                        <a14:foregroundMark x1="46395" y1="89286" x2="55102" y2="87143"/>
                        <a14:foregroundMark x1="55102" y1="87143" x2="65918" y2="60510"/>
                        <a14:foregroundMark x1="65918" y1="60510" x2="66327" y2="28163"/>
                        <a14:foregroundMark x1="66327" y1="28163" x2="59320" y2="25816"/>
                        <a14:foregroundMark x1="59320" y1="25816" x2="51224" y2="39184"/>
                        <a14:foregroundMark x1="51224" y1="39184" x2="49524" y2="23061"/>
                        <a14:foregroundMark x1="49524" y1="23061" x2="51020" y2="34388"/>
                        <a14:foregroundMark x1="51020" y1="34388" x2="35986" y2="48980"/>
                        <a14:foregroundMark x1="35986" y1="48980" x2="43333" y2="46735"/>
                        <a14:foregroundMark x1="43333" y1="46735" x2="65510" y2="50918"/>
                        <a14:foregroundMark x1="65510" y1="50918" x2="43469" y2="69082"/>
                        <a14:foregroundMark x1="43469" y1="69082" x2="34286" y2="71735"/>
                        <a14:foregroundMark x1="34286" y1="71735" x2="62109" y2="67755"/>
                        <a14:foregroundMark x1="62109" y1="67755" x2="71701" y2="49592"/>
                        <a14:foregroundMark x1="71701" y1="49592" x2="73061" y2="70306"/>
                        <a14:foregroundMark x1="73061" y1="70306" x2="72177" y2="75918"/>
                        <a14:foregroundMark x1="37619" y1="12245" x2="28776" y2="18878"/>
                        <a14:foregroundMark x1="28776" y1="18878" x2="25510" y2="26531"/>
                        <a14:foregroundMark x1="25510" y1="26531" x2="25374" y2="27755"/>
                        <a14:foregroundMark x1="64218" y1="18571" x2="74354" y2="39592"/>
                        <a14:foregroundMark x1="74354" y1="39592" x2="73401" y2="60408"/>
                        <a14:foregroundMark x1="73401" y1="60408" x2="61020" y2="85816"/>
                        <a14:foregroundMark x1="61020" y1="85816" x2="54014" y2="92449"/>
                        <a14:foregroundMark x1="67143" y1="23163" x2="74898" y2="40000"/>
                        <a14:foregroundMark x1="74898" y1="40000" x2="75986" y2="43878"/>
                        <a14:foregroundMark x1="43946" y1="31429" x2="32585" y2="37959"/>
                        <a14:foregroundMark x1="32585" y1="37959" x2="38027" y2="34388"/>
                        <a14:foregroundMark x1="38027" y1="34388" x2="43333" y2="38776"/>
                        <a14:foregroundMark x1="43333" y1="38776" x2="40884" y2="30918"/>
                        <a14:foregroundMark x1="40884" y1="30918" x2="36735" y2="40204"/>
                        <a14:foregroundMark x1="36735" y1="40204" x2="36939" y2="40714"/>
                        <a14:foregroundMark x1="44558" y1="34592" x2="59932" y2="29694"/>
                        <a14:foregroundMark x1="59932" y1="29694" x2="67551" y2="30000"/>
                        <a14:foregroundMark x1="67551" y1="30000" x2="72245" y2="33163"/>
                        <a14:foregroundMark x1="72245" y1="33163" x2="72993" y2="39286"/>
                        <a14:foregroundMark x1="35782" y1="37857" x2="30272" y2="42245"/>
                        <a14:foregroundMark x1="30272" y1="42245" x2="32585" y2="42143"/>
                        <a14:foregroundMark x1="36939" y1="36837" x2="36054" y2="43776"/>
                        <a14:foregroundMark x1="36054" y1="43776" x2="36599" y2="43878"/>
                        <a14:foregroundMark x1="70952" y1="24592" x2="77279" y2="45816"/>
                      </a14:backgroundRemoval>
                    </a14:imgEffect>
                  </a14:imgLayer>
                </a14:imgProps>
              </a:ext>
              <a:ext uri="{28A0092B-C50C-407E-A947-70E740481C1C}">
                <a14:useLocalDpi xmlns:a14="http://schemas.microsoft.com/office/drawing/2010/main" val="0"/>
              </a:ext>
            </a:extLst>
          </a:blip>
          <a:stretch>
            <a:fillRect/>
          </a:stretch>
        </p:blipFill>
        <p:spPr>
          <a:xfrm>
            <a:off x="-39461" y="2874599"/>
            <a:ext cx="2073422" cy="1382281"/>
          </a:xfrm>
          <a:prstGeom prst="rect">
            <a:avLst/>
          </a:prstGeom>
        </p:spPr>
      </p:pic>
      <p:pic>
        <p:nvPicPr>
          <p:cNvPr id="10" name="Picture 9" descr="A red white and blue flag&#10;&#10;Description automatically generated">
            <a:extLst>
              <a:ext uri="{FF2B5EF4-FFF2-40B4-BE49-F238E27FC236}">
                <a16:creationId xmlns:a16="http://schemas.microsoft.com/office/drawing/2014/main" id="{A169C85A-B73A-FA8A-B7E7-A4C4746700A6}"/>
              </a:ext>
            </a:extLst>
          </p:cNvPr>
          <p:cNvPicPr>
            <a:picLocks noChangeAspect="1"/>
          </p:cNvPicPr>
          <p:nvPr/>
        </p:nvPicPr>
        <p:blipFill>
          <a:blip r:embed="rId6">
            <a:extLst>
              <a:ext uri="{BEBA8EAE-BF5A-486C-A8C5-ECC9F3942E4B}">
                <a14:imgProps xmlns:a14="http://schemas.microsoft.com/office/drawing/2010/main">
                  <a14:imgLayer r:embed="rId7">
                    <a14:imgEffect>
                      <a14:backgroundRemoval t="9897" b="90746" l="10000" r="90000">
                        <a14:foregroundMark x1="23804" y1="58483" x2="23261" y2="48843"/>
                        <a14:foregroundMark x1="23261" y1="48843" x2="27935" y2="29563"/>
                        <a14:foregroundMark x1="27935" y1="29563" x2="42283" y2="20951"/>
                        <a14:foregroundMark x1="42283" y1="20951" x2="62174" y2="30977"/>
                        <a14:foregroundMark x1="62174" y1="30977" x2="72717" y2="55013"/>
                        <a14:foregroundMark x1="72717" y1="55013" x2="71087" y2="75835"/>
                        <a14:foregroundMark x1="71087" y1="75835" x2="56957" y2="84704"/>
                        <a14:foregroundMark x1="56957" y1="84704" x2="42935" y2="81877"/>
                        <a14:foregroundMark x1="42935" y1="81877" x2="32391" y2="72237"/>
                        <a14:foregroundMark x1="32391" y1="72237" x2="30217" y2="55141"/>
                        <a14:foregroundMark x1="30217" y1="55141" x2="54022" y2="51671"/>
                        <a14:foregroundMark x1="54022" y1="51671" x2="67391" y2="42931"/>
                        <a14:foregroundMark x1="67391" y1="42931" x2="48370" y2="58483"/>
                        <a14:foregroundMark x1="48370" y1="58483" x2="39022" y2="53213"/>
                        <a14:foregroundMark x1="39022" y1="53213" x2="62283" y2="44730"/>
                        <a14:foregroundMark x1="62283" y1="44730" x2="53913" y2="25707"/>
                        <a14:foregroundMark x1="53913" y1="25707" x2="34457" y2="38817"/>
                        <a14:foregroundMark x1="34457" y1="38817" x2="42609" y2="57712"/>
                        <a14:foregroundMark x1="42609" y1="57712" x2="71630" y2="46787"/>
                        <a14:foregroundMark x1="71630" y1="46787" x2="70652" y2="33290"/>
                        <a14:foregroundMark x1="70652" y1="33290" x2="65978" y2="25064"/>
                        <a14:foregroundMark x1="65978" y1="25064" x2="60652" y2="20566"/>
                        <a14:foregroundMark x1="60652" y1="20566" x2="49783" y2="17866"/>
                        <a14:foregroundMark x1="49783" y1="17866" x2="34239" y2="26350"/>
                        <a14:foregroundMark x1="34239" y1="26350" x2="25870" y2="41260"/>
                        <a14:foregroundMark x1="25870" y1="41260" x2="23370" y2="57326"/>
                        <a14:foregroundMark x1="23370" y1="57326" x2="24783" y2="68509"/>
                        <a14:foregroundMark x1="24783" y1="68509" x2="36957" y2="82519"/>
                        <a14:foregroundMark x1="36957" y1="82519" x2="49457" y2="85733"/>
                        <a14:foregroundMark x1="49457" y1="85733" x2="61848" y2="77249"/>
                        <a14:foregroundMark x1="61848" y1="77249" x2="57391" y2="61568"/>
                        <a14:foregroundMark x1="57391" y1="61568" x2="38913" y2="70694"/>
                        <a14:foregroundMark x1="38913" y1="70694" x2="44130" y2="47429"/>
                        <a14:foregroundMark x1="44130" y1="47429" x2="60109" y2="42674"/>
                        <a14:foregroundMark x1="60109" y1="42674" x2="60978" y2="40488"/>
                        <a14:foregroundMark x1="66957" y1="48072" x2="50870" y2="83162"/>
                        <a14:foregroundMark x1="50870" y1="83162" x2="43043" y2="88560"/>
                        <a14:foregroundMark x1="32500" y1="22751" x2="55217" y2="17738"/>
                        <a14:foregroundMark x1="55217" y1="17738" x2="62174" y2="18123"/>
                        <a14:foregroundMark x1="62174" y1="18123" x2="63261" y2="18638"/>
                        <a14:foregroundMark x1="57174" y1="16195" x2="44891" y2="15039"/>
                        <a14:foregroundMark x1="44891" y1="15039" x2="34130" y2="19152"/>
                        <a14:foregroundMark x1="56739" y1="15553" x2="64674" y2="20437"/>
                        <a14:foregroundMark x1="64674" y1="20437" x2="66522" y2="22622"/>
                        <a14:foregroundMark x1="67283" y1="82776" x2="38913" y2="87789"/>
                        <a14:foregroundMark x1="38913" y1="87789" x2="31630" y2="82776"/>
                        <a14:foregroundMark x1="40109" y1="88946" x2="54891" y2="88946"/>
                        <a14:foregroundMark x1="54891" y1="88946" x2="61957" y2="86632"/>
                        <a14:foregroundMark x1="61957" y1="86632" x2="67065" y2="80334"/>
                        <a14:foregroundMark x1="33696" y1="86375" x2="48913" y2="90617"/>
                        <a14:foregroundMark x1="48913" y1="90617" x2="55000" y2="90746"/>
                        <a14:foregroundMark x1="55000" y1="90746" x2="62283" y2="89075"/>
                        <a14:foregroundMark x1="62283" y1="89075" x2="67826" y2="73008"/>
                        <a14:foregroundMark x1="67826" y1="73008" x2="64891" y2="21979"/>
                        <a14:foregroundMark x1="67609" y1="21465" x2="60543" y2="18638"/>
                        <a14:foregroundMark x1="60543" y1="18638" x2="66630" y2="20051"/>
                        <a14:foregroundMark x1="47065" y1="44859" x2="49783" y2="38432"/>
                        <a14:foregroundMark x1="49783" y1="38432" x2="44674" y2="61311"/>
                        <a14:foregroundMark x1="44674" y1="61311" x2="46304" y2="63496"/>
                      </a14:backgroundRemoval>
                    </a14:imgEffect>
                  </a14:imgLayer>
                </a14:imgProps>
              </a:ext>
              <a:ext uri="{28A0092B-C50C-407E-A947-70E740481C1C}">
                <a14:useLocalDpi xmlns:a14="http://schemas.microsoft.com/office/drawing/2010/main" val="0"/>
              </a:ext>
            </a:extLst>
          </a:blip>
          <a:stretch>
            <a:fillRect/>
          </a:stretch>
        </p:blipFill>
        <p:spPr>
          <a:xfrm>
            <a:off x="35092" y="4417699"/>
            <a:ext cx="1862119" cy="1574706"/>
          </a:xfrm>
          <a:prstGeom prst="rect">
            <a:avLst/>
          </a:prstGeom>
        </p:spPr>
      </p:pic>
      <p:pic>
        <p:nvPicPr>
          <p:cNvPr id="13" name="Picture 12" descr="A red white and blue flag&#10;&#10;Description automatically generated">
            <a:extLst>
              <a:ext uri="{FF2B5EF4-FFF2-40B4-BE49-F238E27FC236}">
                <a16:creationId xmlns:a16="http://schemas.microsoft.com/office/drawing/2014/main" id="{2A7A9718-5055-F9A0-CC96-D07618A7C737}"/>
              </a:ext>
            </a:extLst>
          </p:cNvPr>
          <p:cNvPicPr>
            <a:picLocks noChangeAspect="1"/>
          </p:cNvPicPr>
          <p:nvPr/>
        </p:nvPicPr>
        <p:blipFill>
          <a:blip r:embed="rId8">
            <a:extLst>
              <a:ext uri="{BEBA8EAE-BF5A-486C-A8C5-ECC9F3942E4B}">
                <a14:imgProps xmlns:a14="http://schemas.microsoft.com/office/drawing/2010/main">
                  <a14:imgLayer r:embed="rId9">
                    <a14:imgEffect>
                      <a14:backgroundRemoval t="5664" b="92969" l="10000" r="90000">
                        <a14:foregroundMark x1="33804" y1="29492" x2="40000" y2="24414"/>
                        <a14:foregroundMark x1="40000" y1="24414" x2="57283" y2="28711"/>
                        <a14:foregroundMark x1="57283" y1="28711" x2="65435" y2="41211"/>
                        <a14:foregroundMark x1="65435" y1="41211" x2="65217" y2="61328"/>
                        <a14:foregroundMark x1="65217" y1="61328" x2="59022" y2="82617"/>
                        <a14:foregroundMark x1="59022" y1="82617" x2="52391" y2="92969"/>
                        <a14:foregroundMark x1="50870" y1="9961" x2="60000" y2="17969"/>
                        <a14:foregroundMark x1="60000" y1="17969" x2="72283" y2="43750"/>
                        <a14:foregroundMark x1="72283" y1="43750" x2="74348" y2="58789"/>
                        <a14:foregroundMark x1="53738" y1="9235" x2="65109" y2="17773"/>
                        <a14:foregroundMark x1="65109" y1="17773" x2="70761" y2="29102"/>
                        <a14:foregroundMark x1="70761" y1="29102" x2="73696" y2="40430"/>
                        <a14:foregroundMark x1="73696" y1="40430" x2="74457" y2="52539"/>
                        <a14:foregroundMark x1="55188" y1="9466" x2="66304" y2="17969"/>
                        <a14:foregroundMark x1="50217" y1="5664" x2="50781" y2="6095"/>
                        <a14:foregroundMark x1="66304" y1="17969" x2="70326" y2="25586"/>
                        <a14:foregroundMark x1="70326" y1="25586" x2="74891" y2="50195"/>
                        <a14:backgroundMark x1="49783" y1="1953" x2="67500" y2="8594"/>
                        <a14:backgroundMark x1="67500" y1="8594" x2="74565" y2="21875"/>
                        <a14:backgroundMark x1="74565" y1="21875" x2="77065" y2="34375"/>
                        <a14:backgroundMark x1="77065" y1="34375" x2="75761" y2="29688"/>
                        <a14:backgroundMark x1="50870" y1="5859" x2="64348" y2="8008"/>
                        <a14:backgroundMark x1="64348" y1="8008" x2="70000" y2="15625"/>
                        <a14:backgroundMark x1="70000" y1="15625" x2="74457" y2="26953"/>
                        <a14:backgroundMark x1="74457" y1="26953" x2="76739" y2="42969"/>
                        <a14:backgroundMark x1="76739" y1="42969" x2="76630" y2="50586"/>
                      </a14:backgroundRemoval>
                    </a14:imgEffect>
                  </a14:imgLayer>
                </a14:imgProps>
              </a:ext>
              <a:ext uri="{28A0092B-C50C-407E-A947-70E740481C1C}">
                <a14:useLocalDpi xmlns:a14="http://schemas.microsoft.com/office/drawing/2010/main" val="0"/>
              </a:ext>
            </a:extLst>
          </a:blip>
          <a:stretch>
            <a:fillRect/>
          </a:stretch>
        </p:blipFill>
        <p:spPr>
          <a:xfrm>
            <a:off x="3034209" y="1469204"/>
            <a:ext cx="2598253" cy="1445984"/>
          </a:xfrm>
          <a:prstGeom prst="rect">
            <a:avLst/>
          </a:prstGeom>
        </p:spPr>
      </p:pic>
      <p:pic>
        <p:nvPicPr>
          <p:cNvPr id="15" name="Picture 14">
            <a:extLst>
              <a:ext uri="{FF2B5EF4-FFF2-40B4-BE49-F238E27FC236}">
                <a16:creationId xmlns:a16="http://schemas.microsoft.com/office/drawing/2014/main" id="{3136268D-58D5-7236-CBCA-EE2F02ED2E99}"/>
              </a:ext>
            </a:extLst>
          </p:cNvPr>
          <p:cNvPicPr>
            <a:picLocks noChangeAspect="1"/>
          </p:cNvPicPr>
          <p:nvPr/>
        </p:nvPicPr>
        <p:blipFill>
          <a:blip r:embed="rId10">
            <a:extLst>
              <a:ext uri="{BEBA8EAE-BF5A-486C-A8C5-ECC9F3942E4B}">
                <a14:imgProps xmlns:a14="http://schemas.microsoft.com/office/drawing/2010/main">
                  <a14:imgLayer r:embed="rId11">
                    <a14:imgEffect>
                      <a14:backgroundRemoval t="5924" b="98104" l="5744" r="97128">
                        <a14:foregroundMark x1="87990" y1="94550" x2="87990" y2="94550"/>
                        <a14:foregroundMark x1="87990" y1="92180" x2="87990" y2="92180"/>
                        <a14:foregroundMark x1="89034" y1="85545" x2="50653" y2="88389"/>
                        <a14:foregroundMark x1="50653" y1="88389" x2="19321" y2="80332"/>
                        <a14:foregroundMark x1="19321" y1="80332" x2="10966" y2="62796"/>
                        <a14:foregroundMark x1="10966" y1="62796" x2="10966" y2="37204"/>
                        <a14:foregroundMark x1="10966" y1="37204" x2="23760" y2="32227"/>
                        <a14:foregroundMark x1="23760" y1="32227" x2="34465" y2="43602"/>
                        <a14:foregroundMark x1="34465" y1="43602" x2="43864" y2="6635"/>
                        <a14:foregroundMark x1="43864" y1="6635" x2="58747" y2="8531"/>
                        <a14:foregroundMark x1="58747" y1="8531" x2="69452" y2="46919"/>
                        <a14:foregroundMark x1="69452" y1="46919" x2="84856" y2="28199"/>
                        <a14:foregroundMark x1="84856" y1="28199" x2="99478" y2="45261"/>
                        <a14:foregroundMark x1="99478" y1="45261" x2="97389" y2="84123"/>
                        <a14:foregroundMark x1="97389" y1="84123" x2="86423" y2="86967"/>
                        <a14:foregroundMark x1="19321" y1="25355" x2="6527" y2="38389"/>
                        <a14:foregroundMark x1="6527" y1="38389" x2="9922" y2="77962"/>
                        <a14:foregroundMark x1="9922" y1="77962" x2="18277" y2="90995"/>
                        <a14:foregroundMark x1="18277" y1="90995" x2="55091" y2="44076"/>
                        <a14:foregroundMark x1="55091" y1="44076" x2="66057" y2="85782"/>
                        <a14:foregroundMark x1="66057" y1="85782" x2="34987" y2="76066"/>
                        <a14:foregroundMark x1="34987" y1="76066" x2="37598" y2="59479"/>
                        <a14:foregroundMark x1="37598" y1="59479" x2="95300" y2="61848"/>
                        <a14:foregroundMark x1="14099" y1="29621" x2="3133" y2="46682"/>
                        <a14:foregroundMark x1="3133" y1="46682" x2="5222" y2="90758"/>
                        <a14:foregroundMark x1="5222" y1="90758" x2="49608" y2="95024"/>
                        <a14:foregroundMark x1="49608" y1="95024" x2="86423" y2="95024"/>
                        <a14:foregroundMark x1="86423" y1="95024" x2="94256" y2="95024"/>
                        <a14:foregroundMark x1="12533" y1="46209" x2="27154" y2="67299"/>
                        <a14:foregroundMark x1="27154" y1="67299" x2="21671" y2="87678"/>
                        <a14:foregroundMark x1="21671" y1="87678" x2="6527" y2="89810"/>
                        <a14:foregroundMark x1="6527" y1="89810" x2="15405" y2="74408"/>
                        <a14:foregroundMark x1="15405" y1="74408" x2="30809" y2="70142"/>
                        <a14:foregroundMark x1="30809" y1="70142" x2="25849" y2="59005"/>
                        <a14:foregroundMark x1="25849" y1="59005" x2="45431" y2="47156"/>
                        <a14:foregroundMark x1="45431" y1="47156" x2="52480" y2="25118"/>
                        <a14:foregroundMark x1="52480" y1="25118" x2="44386" y2="84597"/>
                        <a14:foregroundMark x1="44386" y1="84597" x2="26632" y2="94076"/>
                        <a14:foregroundMark x1="26632" y1="94076" x2="13316" y2="96682"/>
                        <a14:foregroundMark x1="13316" y1="96682" x2="97389" y2="98341"/>
                        <a14:foregroundMark x1="79634" y1="50948" x2="88512" y2="46682"/>
                        <a14:foregroundMark x1="57180" y1="6398" x2="42820" y2="5924"/>
                      </a14:backgroundRemoval>
                    </a14:imgEffect>
                  </a14:imgLayer>
                </a14:imgProps>
              </a:ext>
            </a:extLst>
          </a:blip>
          <a:stretch>
            <a:fillRect/>
          </a:stretch>
        </p:blipFill>
        <p:spPr>
          <a:xfrm>
            <a:off x="3152432" y="2968238"/>
            <a:ext cx="2361808" cy="2602305"/>
          </a:xfrm>
          <a:prstGeom prst="rect">
            <a:avLst/>
          </a:prstGeom>
        </p:spPr>
      </p:pic>
      <p:pic>
        <p:nvPicPr>
          <p:cNvPr id="16" name="Picture 15">
            <a:extLst>
              <a:ext uri="{FF2B5EF4-FFF2-40B4-BE49-F238E27FC236}">
                <a16:creationId xmlns:a16="http://schemas.microsoft.com/office/drawing/2014/main" id="{A402C5AF-F88F-4454-B3A9-00CE09C836B2}"/>
              </a:ext>
            </a:extLst>
          </p:cNvPr>
          <p:cNvPicPr>
            <a:picLocks noChangeAspect="1"/>
          </p:cNvPicPr>
          <p:nvPr/>
        </p:nvPicPr>
        <p:blipFill>
          <a:blip r:embed="rId10">
            <a:extLst>
              <a:ext uri="{BEBA8EAE-BF5A-486C-A8C5-ECC9F3942E4B}">
                <a14:imgProps xmlns:a14="http://schemas.microsoft.com/office/drawing/2010/main">
                  <a14:imgLayer r:embed="rId11">
                    <a14:imgEffect>
                      <a14:backgroundRemoval t="5924" b="98104" l="5744" r="97128">
                        <a14:foregroundMark x1="87990" y1="94550" x2="87990" y2="94550"/>
                        <a14:foregroundMark x1="87990" y1="92180" x2="87990" y2="92180"/>
                        <a14:foregroundMark x1="89034" y1="85545" x2="50653" y2="88389"/>
                        <a14:foregroundMark x1="50653" y1="88389" x2="19321" y2="80332"/>
                        <a14:foregroundMark x1="19321" y1="80332" x2="10966" y2="62796"/>
                        <a14:foregroundMark x1="10966" y1="62796" x2="10966" y2="37204"/>
                        <a14:foregroundMark x1="10966" y1="37204" x2="23760" y2="32227"/>
                        <a14:foregroundMark x1="23760" y1="32227" x2="34465" y2="43602"/>
                        <a14:foregroundMark x1="34465" y1="43602" x2="43864" y2="6635"/>
                        <a14:foregroundMark x1="43864" y1="6635" x2="58747" y2="8531"/>
                        <a14:foregroundMark x1="58747" y1="8531" x2="69452" y2="46919"/>
                        <a14:foregroundMark x1="69452" y1="46919" x2="84856" y2="28199"/>
                        <a14:foregroundMark x1="84856" y1="28199" x2="99478" y2="45261"/>
                        <a14:foregroundMark x1="99478" y1="45261" x2="97389" y2="84123"/>
                        <a14:foregroundMark x1="97389" y1="84123" x2="86423" y2="86967"/>
                        <a14:foregroundMark x1="19321" y1="25355" x2="6527" y2="38389"/>
                        <a14:foregroundMark x1="6527" y1="38389" x2="9922" y2="77962"/>
                        <a14:foregroundMark x1="9922" y1="77962" x2="18277" y2="90995"/>
                        <a14:foregroundMark x1="18277" y1="90995" x2="55091" y2="44076"/>
                        <a14:foregroundMark x1="55091" y1="44076" x2="66057" y2="85782"/>
                        <a14:foregroundMark x1="66057" y1="85782" x2="34987" y2="76066"/>
                        <a14:foregroundMark x1="34987" y1="76066" x2="37598" y2="59479"/>
                        <a14:foregroundMark x1="37598" y1="59479" x2="95300" y2="61848"/>
                        <a14:foregroundMark x1="14099" y1="29621" x2="3133" y2="46682"/>
                        <a14:foregroundMark x1="3133" y1="46682" x2="5222" y2="90758"/>
                        <a14:foregroundMark x1="5222" y1="90758" x2="49608" y2="95024"/>
                        <a14:foregroundMark x1="49608" y1="95024" x2="86423" y2="95024"/>
                        <a14:foregroundMark x1="86423" y1="95024" x2="94256" y2="95024"/>
                        <a14:foregroundMark x1="12533" y1="46209" x2="27154" y2="67299"/>
                        <a14:foregroundMark x1="27154" y1="67299" x2="21671" y2="87678"/>
                        <a14:foregroundMark x1="21671" y1="87678" x2="6527" y2="89810"/>
                        <a14:foregroundMark x1="6527" y1="89810" x2="15405" y2="74408"/>
                        <a14:foregroundMark x1="15405" y1="74408" x2="30809" y2="70142"/>
                        <a14:foregroundMark x1="30809" y1="70142" x2="25849" y2="59005"/>
                        <a14:foregroundMark x1="25849" y1="59005" x2="45431" y2="47156"/>
                        <a14:foregroundMark x1="45431" y1="47156" x2="52480" y2="25118"/>
                        <a14:foregroundMark x1="52480" y1="25118" x2="44386" y2="84597"/>
                        <a14:foregroundMark x1="44386" y1="84597" x2="26632" y2="94076"/>
                        <a14:foregroundMark x1="26632" y1="94076" x2="13316" y2="96682"/>
                        <a14:foregroundMark x1="13316" y1="96682" x2="97389" y2="98341"/>
                        <a14:foregroundMark x1="79634" y1="50948" x2="88512" y2="46682"/>
                        <a14:foregroundMark x1="57180" y1="6398" x2="42820" y2="5924"/>
                      </a14:backgroundRemoval>
                    </a14:imgEffect>
                  </a14:imgLayer>
                </a14:imgProps>
              </a:ext>
            </a:extLst>
          </a:blip>
          <a:stretch>
            <a:fillRect/>
          </a:stretch>
        </p:blipFill>
        <p:spPr>
          <a:xfrm>
            <a:off x="9210652" y="2826471"/>
            <a:ext cx="2361808" cy="2602305"/>
          </a:xfrm>
          <a:prstGeom prst="rect">
            <a:avLst/>
          </a:prstGeom>
        </p:spPr>
      </p:pic>
      <p:cxnSp>
        <p:nvCxnSpPr>
          <p:cNvPr id="18" name="Straight Arrow Connector 17">
            <a:extLst>
              <a:ext uri="{FF2B5EF4-FFF2-40B4-BE49-F238E27FC236}">
                <a16:creationId xmlns:a16="http://schemas.microsoft.com/office/drawing/2014/main" id="{CB228708-CE4E-5BB4-B8DA-271AD05402AD}"/>
              </a:ext>
            </a:extLst>
          </p:cNvPr>
          <p:cNvCxnSpPr/>
          <p:nvPr/>
        </p:nvCxnSpPr>
        <p:spPr>
          <a:xfrm flipH="1">
            <a:off x="1780760" y="3436483"/>
            <a:ext cx="1123950" cy="0"/>
          </a:xfrm>
          <a:prstGeom prst="straightConnector1">
            <a:avLst/>
          </a:prstGeom>
          <a:ln w="28575">
            <a:tailEnd type="triangle"/>
          </a:ln>
        </p:spPr>
        <p:style>
          <a:lnRef idx="2">
            <a:schemeClr val="accent1"/>
          </a:lnRef>
          <a:fillRef idx="0">
            <a:schemeClr val="accent1"/>
          </a:fillRef>
          <a:effectRef idx="1">
            <a:schemeClr val="accent1"/>
          </a:effectRef>
          <a:fontRef idx="minor">
            <a:schemeClr val="tx1"/>
          </a:fontRef>
        </p:style>
      </p:cxnSp>
      <p:cxnSp>
        <p:nvCxnSpPr>
          <p:cNvPr id="19" name="Straight Arrow Connector 18">
            <a:extLst>
              <a:ext uri="{FF2B5EF4-FFF2-40B4-BE49-F238E27FC236}">
                <a16:creationId xmlns:a16="http://schemas.microsoft.com/office/drawing/2014/main" id="{BFCB77FC-EBF7-6F45-4CA0-694E675102FF}"/>
              </a:ext>
            </a:extLst>
          </p:cNvPr>
          <p:cNvCxnSpPr/>
          <p:nvPr/>
        </p:nvCxnSpPr>
        <p:spPr>
          <a:xfrm flipH="1">
            <a:off x="1780760" y="4976537"/>
            <a:ext cx="1123950" cy="0"/>
          </a:xfrm>
          <a:prstGeom prst="straightConnector1">
            <a:avLst/>
          </a:prstGeom>
          <a:ln w="28575">
            <a:tailEnd type="triangle"/>
          </a:ln>
        </p:spPr>
        <p:style>
          <a:lnRef idx="2">
            <a:schemeClr val="accent1"/>
          </a:lnRef>
          <a:fillRef idx="0">
            <a:schemeClr val="accent1"/>
          </a:fillRef>
          <a:effectRef idx="1">
            <a:schemeClr val="accent1"/>
          </a:effectRef>
          <a:fontRef idx="minor">
            <a:schemeClr val="tx1"/>
          </a:fontRef>
        </p:style>
      </p:cxnSp>
      <p:cxnSp>
        <p:nvCxnSpPr>
          <p:cNvPr id="20" name="Straight Arrow Connector 19">
            <a:extLst>
              <a:ext uri="{FF2B5EF4-FFF2-40B4-BE49-F238E27FC236}">
                <a16:creationId xmlns:a16="http://schemas.microsoft.com/office/drawing/2014/main" id="{DA8B7177-23FA-51C8-97E9-A062EE5D78A1}"/>
              </a:ext>
            </a:extLst>
          </p:cNvPr>
          <p:cNvCxnSpPr>
            <a:cxnSpLocks/>
          </p:cNvCxnSpPr>
          <p:nvPr/>
        </p:nvCxnSpPr>
        <p:spPr>
          <a:xfrm>
            <a:off x="1780760" y="3912733"/>
            <a:ext cx="1123950" cy="0"/>
          </a:xfrm>
          <a:prstGeom prst="straightConnector1">
            <a:avLst/>
          </a:prstGeom>
          <a:ln w="28575">
            <a:prstDash val="lgDash"/>
            <a:tailEnd type="triangle"/>
          </a:ln>
        </p:spPr>
        <p:style>
          <a:lnRef idx="2">
            <a:schemeClr val="accent1"/>
          </a:lnRef>
          <a:fillRef idx="0">
            <a:schemeClr val="accent1"/>
          </a:fillRef>
          <a:effectRef idx="1">
            <a:schemeClr val="accent1"/>
          </a:effectRef>
          <a:fontRef idx="minor">
            <a:schemeClr val="tx1"/>
          </a:fontRef>
        </p:style>
      </p:cxnSp>
      <p:cxnSp>
        <p:nvCxnSpPr>
          <p:cNvPr id="24" name="Straight Arrow Connector 23">
            <a:extLst>
              <a:ext uri="{FF2B5EF4-FFF2-40B4-BE49-F238E27FC236}">
                <a16:creationId xmlns:a16="http://schemas.microsoft.com/office/drawing/2014/main" id="{B5C34AFD-3823-DE1C-EEAF-0500232A9729}"/>
              </a:ext>
            </a:extLst>
          </p:cNvPr>
          <p:cNvCxnSpPr>
            <a:cxnSpLocks/>
          </p:cNvCxnSpPr>
          <p:nvPr/>
        </p:nvCxnSpPr>
        <p:spPr>
          <a:xfrm>
            <a:off x="1780760" y="5384498"/>
            <a:ext cx="1123950" cy="0"/>
          </a:xfrm>
          <a:prstGeom prst="straightConnector1">
            <a:avLst/>
          </a:prstGeom>
          <a:ln w="28575">
            <a:prstDash val="lgDash"/>
            <a:tailEnd type="triangle"/>
          </a:ln>
        </p:spPr>
        <p:style>
          <a:lnRef idx="2">
            <a:schemeClr val="accent1"/>
          </a:lnRef>
          <a:fillRef idx="0">
            <a:schemeClr val="accent1"/>
          </a:fillRef>
          <a:effectRef idx="1">
            <a:schemeClr val="accent1"/>
          </a:effectRef>
          <a:fontRef idx="minor">
            <a:schemeClr val="tx1"/>
          </a:fontRef>
        </p:style>
      </p:cxnSp>
      <p:sp>
        <p:nvSpPr>
          <p:cNvPr id="25" name="Rectángulo 6">
            <a:extLst>
              <a:ext uri="{FF2B5EF4-FFF2-40B4-BE49-F238E27FC236}">
                <a16:creationId xmlns:a16="http://schemas.microsoft.com/office/drawing/2014/main" id="{0FAD7BEC-37A4-24D4-B9E5-FDEC241DA268}"/>
              </a:ext>
            </a:extLst>
          </p:cNvPr>
          <p:cNvSpPr>
            <a:spLocks noChangeArrowheads="1"/>
          </p:cNvSpPr>
          <p:nvPr/>
        </p:nvSpPr>
        <p:spPr bwMode="auto">
          <a:xfrm>
            <a:off x="1522389" y="4032271"/>
            <a:ext cx="1847851"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s-AR"/>
            </a:defPPr>
            <a:lvl1pPr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5pPr>
            <a:lvl6pPr marL="22860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6pPr>
            <a:lvl7pPr marL="27432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7pPr>
            <a:lvl8pPr marL="32004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8pPr>
            <a:lvl9pPr marL="36576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s-AR" altLang="en-US" sz="1600" b="1" i="0" u="none" strike="noStrike" kern="1200" cap="none" spc="0" normalizeH="0" baseline="0" noProof="0" dirty="0">
                <a:ln>
                  <a:noFill/>
                </a:ln>
                <a:solidFill>
                  <a:srgbClr val="B22A4E"/>
                </a:solidFill>
                <a:effectLst/>
                <a:uLnTx/>
                <a:uFillTx/>
                <a:latin typeface="Baskerville"/>
                <a:ea typeface="MS PGothic" panose="020B0600070205080204" pitchFamily="34" charset="-128"/>
                <a:cs typeface="+mn-cs"/>
              </a:rPr>
              <a:t>DIVIDENDOS</a:t>
            </a:r>
          </a:p>
        </p:txBody>
      </p:sp>
      <p:sp>
        <p:nvSpPr>
          <p:cNvPr id="26" name="Rectángulo 6">
            <a:extLst>
              <a:ext uri="{FF2B5EF4-FFF2-40B4-BE49-F238E27FC236}">
                <a16:creationId xmlns:a16="http://schemas.microsoft.com/office/drawing/2014/main" id="{F84BFF5A-B9E5-BC33-E856-1A2944F28A86}"/>
              </a:ext>
            </a:extLst>
          </p:cNvPr>
          <p:cNvSpPr>
            <a:spLocks noChangeArrowheads="1"/>
          </p:cNvSpPr>
          <p:nvPr/>
        </p:nvSpPr>
        <p:spPr bwMode="auto">
          <a:xfrm>
            <a:off x="1522389" y="5507409"/>
            <a:ext cx="1847851"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s-AR"/>
            </a:defPPr>
            <a:lvl1pPr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5pPr>
            <a:lvl6pPr marL="22860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6pPr>
            <a:lvl7pPr marL="27432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7pPr>
            <a:lvl8pPr marL="32004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8pPr>
            <a:lvl9pPr marL="36576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s-AR" altLang="en-US" sz="1600" b="1" i="0" u="none" strike="noStrike" kern="1200" cap="none" spc="0" normalizeH="0" baseline="0" noProof="0" dirty="0">
                <a:ln>
                  <a:noFill/>
                </a:ln>
                <a:solidFill>
                  <a:srgbClr val="B22A4E"/>
                </a:solidFill>
                <a:effectLst/>
                <a:uLnTx/>
                <a:uFillTx/>
                <a:latin typeface="Baskerville"/>
                <a:ea typeface="MS PGothic" panose="020B0600070205080204" pitchFamily="34" charset="-128"/>
                <a:cs typeface="+mn-cs"/>
              </a:rPr>
              <a:t>DIVIDENDOS</a:t>
            </a:r>
          </a:p>
        </p:txBody>
      </p:sp>
      <p:cxnSp>
        <p:nvCxnSpPr>
          <p:cNvPr id="27" name="Straight Arrow Connector 26">
            <a:extLst>
              <a:ext uri="{FF2B5EF4-FFF2-40B4-BE49-F238E27FC236}">
                <a16:creationId xmlns:a16="http://schemas.microsoft.com/office/drawing/2014/main" id="{8EFEEE6A-EB21-7430-AF48-B6B9B7771517}"/>
              </a:ext>
            </a:extLst>
          </p:cNvPr>
          <p:cNvCxnSpPr>
            <a:cxnSpLocks/>
          </p:cNvCxnSpPr>
          <p:nvPr/>
        </p:nvCxnSpPr>
        <p:spPr>
          <a:xfrm>
            <a:off x="5754827" y="5025526"/>
            <a:ext cx="3197454" cy="0"/>
          </a:xfrm>
          <a:prstGeom prst="straightConnector1">
            <a:avLst/>
          </a:prstGeom>
          <a:ln w="28575">
            <a:prstDash val="lgDash"/>
            <a:tailEnd type="triangle"/>
          </a:ln>
        </p:spPr>
        <p:style>
          <a:lnRef idx="2">
            <a:schemeClr val="accent1"/>
          </a:lnRef>
          <a:fillRef idx="0">
            <a:schemeClr val="accent1"/>
          </a:fillRef>
          <a:effectRef idx="1">
            <a:schemeClr val="accent1"/>
          </a:effectRef>
          <a:fontRef idx="minor">
            <a:schemeClr val="tx1"/>
          </a:fontRef>
        </p:style>
      </p:cxnSp>
      <p:sp>
        <p:nvSpPr>
          <p:cNvPr id="28" name="Rectángulo 6">
            <a:extLst>
              <a:ext uri="{FF2B5EF4-FFF2-40B4-BE49-F238E27FC236}">
                <a16:creationId xmlns:a16="http://schemas.microsoft.com/office/drawing/2014/main" id="{452A6F57-E761-E576-280D-8BFDBD1B74AD}"/>
              </a:ext>
            </a:extLst>
          </p:cNvPr>
          <p:cNvSpPr>
            <a:spLocks noChangeArrowheads="1"/>
          </p:cNvSpPr>
          <p:nvPr/>
        </p:nvSpPr>
        <p:spPr bwMode="auto">
          <a:xfrm>
            <a:off x="5670050" y="5162677"/>
            <a:ext cx="1847851"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s-AR"/>
            </a:defPPr>
            <a:lvl1pPr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5pPr>
            <a:lvl6pPr marL="22860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6pPr>
            <a:lvl7pPr marL="27432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7pPr>
            <a:lvl8pPr marL="32004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8pPr>
            <a:lvl9pPr marL="36576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s-AR" altLang="en-US" sz="1600" b="1" i="0" u="none" strike="noStrike" kern="1200" cap="none" spc="0" normalizeH="0" baseline="0" noProof="0" dirty="0">
                <a:ln>
                  <a:noFill/>
                </a:ln>
                <a:solidFill>
                  <a:srgbClr val="B22A4E"/>
                </a:solidFill>
                <a:effectLst/>
                <a:uLnTx/>
                <a:uFillTx/>
                <a:latin typeface="Baskerville"/>
                <a:ea typeface="MS PGothic" panose="020B0600070205080204" pitchFamily="34" charset="-128"/>
                <a:cs typeface="+mn-cs"/>
              </a:rPr>
              <a:t>DIVIDENDOS</a:t>
            </a:r>
          </a:p>
        </p:txBody>
      </p:sp>
      <p:cxnSp>
        <p:nvCxnSpPr>
          <p:cNvPr id="30" name="Straight Arrow Connector 29">
            <a:extLst>
              <a:ext uri="{FF2B5EF4-FFF2-40B4-BE49-F238E27FC236}">
                <a16:creationId xmlns:a16="http://schemas.microsoft.com/office/drawing/2014/main" id="{B86484DA-CF00-F58F-E053-E36B086BE1F4}"/>
              </a:ext>
            </a:extLst>
          </p:cNvPr>
          <p:cNvCxnSpPr>
            <a:cxnSpLocks/>
          </p:cNvCxnSpPr>
          <p:nvPr/>
        </p:nvCxnSpPr>
        <p:spPr>
          <a:xfrm flipH="1">
            <a:off x="5754827" y="3887045"/>
            <a:ext cx="3197454" cy="0"/>
          </a:xfrm>
          <a:prstGeom prst="straightConnector1">
            <a:avLst/>
          </a:prstGeom>
          <a:ln w="28575">
            <a:tailEnd type="triangle"/>
          </a:ln>
        </p:spPr>
        <p:style>
          <a:lnRef idx="2">
            <a:schemeClr val="accent1"/>
          </a:lnRef>
          <a:fillRef idx="0">
            <a:schemeClr val="accent1"/>
          </a:fillRef>
          <a:effectRef idx="1">
            <a:schemeClr val="accent1"/>
          </a:effectRef>
          <a:fontRef idx="minor">
            <a:schemeClr val="tx1"/>
          </a:fontRef>
        </p:style>
      </p:cxnSp>
      <p:sp>
        <p:nvSpPr>
          <p:cNvPr id="32" name="Oval 31">
            <a:extLst>
              <a:ext uri="{FF2B5EF4-FFF2-40B4-BE49-F238E27FC236}">
                <a16:creationId xmlns:a16="http://schemas.microsoft.com/office/drawing/2014/main" id="{98927AF3-19FA-F9F6-0761-118076966AFC}"/>
              </a:ext>
            </a:extLst>
          </p:cNvPr>
          <p:cNvSpPr/>
          <p:nvPr/>
        </p:nvSpPr>
        <p:spPr>
          <a:xfrm>
            <a:off x="6054427" y="2676900"/>
            <a:ext cx="2598253" cy="2485777"/>
          </a:xfrm>
          <a:prstGeom prst="ellipse">
            <a:avLst/>
          </a:prstGeom>
          <a:solidFill>
            <a:schemeClr val="bg1"/>
          </a:solidFill>
          <a:ln>
            <a:solidFill>
              <a:srgbClr val="8F173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AR" sz="1800" b="0" i="0" u="none" strike="noStrike" kern="1200" cap="none" spc="0" normalizeH="0" baseline="0" noProof="0" dirty="0">
                <a:ln>
                  <a:noFill/>
                </a:ln>
                <a:solidFill>
                  <a:srgbClr val="8F173C"/>
                </a:solidFill>
                <a:effectLst/>
                <a:uLnTx/>
                <a:uFillTx/>
                <a:latin typeface="Baskerville"/>
                <a:ea typeface="+mn-ea"/>
                <a:cs typeface="+mn-cs"/>
              </a:rPr>
              <a:t>CDI ARG-CHILE</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AR" sz="1800" b="0" i="0" u="none" strike="noStrike" kern="1200" cap="none" spc="0" normalizeH="0" baseline="0" noProof="0" dirty="0">
                <a:ln>
                  <a:noFill/>
                </a:ln>
                <a:solidFill>
                  <a:srgbClr val="8F173C"/>
                </a:solidFill>
                <a:effectLst/>
                <a:uLnTx/>
                <a:uFillTx/>
                <a:latin typeface="Baskerville"/>
                <a:ea typeface="+mn-ea"/>
                <a:cs typeface="+mn-cs"/>
              </a:rPr>
              <a:t>Otorgaba potestad tributaria exclusiva a Chile (modelo Pacto Andino)</a:t>
            </a:r>
          </a:p>
        </p:txBody>
      </p:sp>
      <p:sp>
        <p:nvSpPr>
          <p:cNvPr id="33" name="Rectángulo 6">
            <a:extLst>
              <a:ext uri="{FF2B5EF4-FFF2-40B4-BE49-F238E27FC236}">
                <a16:creationId xmlns:a16="http://schemas.microsoft.com/office/drawing/2014/main" id="{D409A105-2738-2DB6-3428-B4EDF1E8C0F9}"/>
              </a:ext>
            </a:extLst>
          </p:cNvPr>
          <p:cNvSpPr>
            <a:spLocks noChangeArrowheads="1"/>
          </p:cNvSpPr>
          <p:nvPr/>
        </p:nvSpPr>
        <p:spPr bwMode="auto">
          <a:xfrm>
            <a:off x="5603537" y="2119868"/>
            <a:ext cx="382872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s-AR"/>
            </a:defPPr>
            <a:lvl1pPr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5pPr>
            <a:lvl6pPr marL="22860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6pPr>
            <a:lvl7pPr marL="27432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7pPr>
            <a:lvl8pPr marL="32004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8pPr>
            <a:lvl9pPr marL="36576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s-AR" altLang="en-US" sz="2000" b="1" i="0" u="none" strike="noStrike" kern="1200" cap="none" spc="0" normalizeH="0" baseline="0" noProof="0" dirty="0">
                <a:ln>
                  <a:noFill/>
                </a:ln>
                <a:solidFill>
                  <a:srgbClr val="B22A4E"/>
                </a:solidFill>
                <a:effectLst/>
                <a:uLnTx/>
                <a:uFillTx/>
                <a:latin typeface="Baskerville"/>
                <a:ea typeface="MS PGothic" panose="020B0600070205080204" pitchFamily="34" charset="-128"/>
                <a:cs typeface="+mn-cs"/>
              </a:rPr>
              <a:t>DOBLE NO IMPOSICION </a:t>
            </a:r>
          </a:p>
        </p:txBody>
      </p:sp>
    </p:spTree>
    <p:extLst>
      <p:ext uri="{BB962C8B-B14F-4D97-AF65-F5344CB8AC3E}">
        <p14:creationId xmlns:p14="http://schemas.microsoft.com/office/powerpoint/2010/main" val="205800454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Rounded Corners 4">
            <a:extLst>
              <a:ext uri="{FF2B5EF4-FFF2-40B4-BE49-F238E27FC236}">
                <a16:creationId xmlns:a16="http://schemas.microsoft.com/office/drawing/2014/main" id="{ECD2FC61-7496-59BC-81E8-D331457619EC}"/>
              </a:ext>
            </a:extLst>
          </p:cNvPr>
          <p:cNvSpPr/>
          <p:nvPr/>
        </p:nvSpPr>
        <p:spPr>
          <a:xfrm>
            <a:off x="606591" y="1320737"/>
            <a:ext cx="4300781" cy="5109091"/>
          </a:xfrm>
          <a:prstGeom prst="roundRect">
            <a:avLst/>
          </a:prstGeom>
          <a:solidFill>
            <a:schemeClr val="bg2"/>
          </a:solidFill>
          <a:ln w="38100">
            <a:solidFill>
              <a:srgbClr val="8F173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AR"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graphicFrame>
        <p:nvGraphicFramePr>
          <p:cNvPr id="3" name="Diagram 2">
            <a:extLst>
              <a:ext uri="{FF2B5EF4-FFF2-40B4-BE49-F238E27FC236}">
                <a16:creationId xmlns:a16="http://schemas.microsoft.com/office/drawing/2014/main" id="{3D253435-E36B-00B9-9B37-1D23EDF0B048}"/>
              </a:ext>
            </a:extLst>
          </p:cNvPr>
          <p:cNvGraphicFramePr/>
          <p:nvPr/>
        </p:nvGraphicFramePr>
        <p:xfrm>
          <a:off x="5016349" y="1244305"/>
          <a:ext cx="7003585" cy="538970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TextBox 1">
            <a:extLst>
              <a:ext uri="{FF2B5EF4-FFF2-40B4-BE49-F238E27FC236}">
                <a16:creationId xmlns:a16="http://schemas.microsoft.com/office/drawing/2014/main" id="{E541AFC1-58CA-BF7C-A224-C1C7E3E8014A}"/>
              </a:ext>
            </a:extLst>
          </p:cNvPr>
          <p:cNvSpPr txBox="1"/>
          <p:nvPr/>
        </p:nvSpPr>
        <p:spPr>
          <a:xfrm>
            <a:off x="761315" y="1800111"/>
            <a:ext cx="4146057" cy="42780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AR" sz="1800" b="1" i="0" u="sng" strike="noStrike" kern="1200" cap="none" spc="0" normalizeH="0" baseline="0" noProof="0" dirty="0">
                <a:ln>
                  <a:noFill/>
                </a:ln>
                <a:solidFill>
                  <a:prstClr val="black"/>
                </a:solidFill>
                <a:effectLst/>
                <a:uLnTx/>
                <a:uFillTx/>
                <a:latin typeface="Baskerville"/>
                <a:ea typeface="+mn-ea"/>
                <a:cs typeface="+mn-cs"/>
              </a:rPr>
              <a:t>TFN</a:t>
            </a:r>
          </a:p>
          <a:p>
            <a:pPr marL="342900" marR="0" lvl="0" indent="-342900" algn="l" defTabSz="914400" rtl="0" eaLnBrk="1" fontAlgn="auto" latinLnBrk="0" hangingPunct="1">
              <a:lnSpc>
                <a:spcPct val="100000"/>
              </a:lnSpc>
              <a:spcBef>
                <a:spcPts val="0"/>
              </a:spcBef>
              <a:spcAft>
                <a:spcPts val="0"/>
              </a:spcAft>
              <a:buClrTx/>
              <a:buSzTx/>
              <a:buFontTx/>
              <a:buAutoNum type="arabicPeriod"/>
              <a:tabLst/>
              <a:defRPr/>
            </a:pPr>
            <a:r>
              <a:rPr kumimoji="0" lang="es-AR" sz="1800" b="0" i="0" u="none" strike="noStrike" kern="1200" cap="none" spc="0" normalizeH="0" baseline="0" noProof="0" dirty="0">
                <a:ln>
                  <a:noFill/>
                </a:ln>
                <a:solidFill>
                  <a:prstClr val="black"/>
                </a:solidFill>
                <a:effectLst/>
                <a:uLnTx/>
                <a:uFillTx/>
                <a:latin typeface="Baskerville"/>
                <a:ea typeface="+mn-ea"/>
                <a:cs typeface="+mn-cs"/>
              </a:rPr>
              <a:t>Hubo uso abusivo de CDI</a:t>
            </a:r>
          </a:p>
          <a:p>
            <a:pPr marL="342900" marR="0" lvl="0" indent="-342900" algn="l" defTabSz="914400" rtl="0" eaLnBrk="1" fontAlgn="auto" latinLnBrk="0" hangingPunct="1">
              <a:lnSpc>
                <a:spcPct val="100000"/>
              </a:lnSpc>
              <a:spcBef>
                <a:spcPts val="0"/>
              </a:spcBef>
              <a:spcAft>
                <a:spcPts val="0"/>
              </a:spcAft>
              <a:buClrTx/>
              <a:buSzTx/>
              <a:buFontTx/>
              <a:buAutoNum type="arabicPeriod"/>
              <a:tabLst/>
              <a:defRPr/>
            </a:pPr>
            <a:r>
              <a:rPr kumimoji="0" lang="es-AR" sz="1800" b="0" i="0" u="none" strike="noStrike" kern="1200" cap="none" spc="0" normalizeH="0" baseline="0" noProof="0" dirty="0">
                <a:ln>
                  <a:noFill/>
                </a:ln>
                <a:solidFill>
                  <a:prstClr val="black"/>
                </a:solidFill>
                <a:effectLst/>
                <a:uLnTx/>
                <a:uFillTx/>
                <a:latin typeface="Baskerville"/>
                <a:ea typeface="+mn-ea"/>
                <a:cs typeface="+mn-cs"/>
              </a:rPr>
              <a:t>El principio de la realidad económica previsto en el artículo 2 de la Ley 11.683 no es contrario al CDI sino que existe justamente para desarticular su aprovechamiento desleal y abusivo</a:t>
            </a:r>
          </a:p>
          <a:p>
            <a:pPr marL="342900" marR="0" lvl="0" indent="-342900" algn="l" defTabSz="914400" rtl="0" eaLnBrk="1" fontAlgn="auto" latinLnBrk="0" hangingPunct="1">
              <a:lnSpc>
                <a:spcPct val="100000"/>
              </a:lnSpc>
              <a:spcBef>
                <a:spcPts val="0"/>
              </a:spcBef>
              <a:spcAft>
                <a:spcPts val="0"/>
              </a:spcAft>
              <a:buClrTx/>
              <a:buSzTx/>
              <a:buFontTx/>
              <a:buAutoNum type="arabicPeriod"/>
              <a:tabLst/>
              <a:defRPr/>
            </a:pPr>
            <a:r>
              <a:rPr kumimoji="0" lang="es-AR" sz="1800" b="0" i="0" u="none" strike="noStrike" kern="1200" cap="none" spc="0" normalizeH="0" baseline="0" noProof="0" dirty="0">
                <a:ln>
                  <a:noFill/>
                </a:ln>
                <a:solidFill>
                  <a:prstClr val="black"/>
                </a:solidFill>
                <a:effectLst/>
                <a:uLnTx/>
                <a:uFillTx/>
                <a:latin typeface="Baskerville"/>
                <a:ea typeface="+mn-ea"/>
                <a:cs typeface="+mn-cs"/>
              </a:rPr>
              <a:t>Una compañía conducto no puede considerarse “beneficiario efectivo”</a:t>
            </a:r>
          </a:p>
          <a:p>
            <a:pPr marL="342900" marR="0" lvl="0" indent="-342900" algn="l" defTabSz="914400" rtl="0" eaLnBrk="1" fontAlgn="auto" latinLnBrk="0" hangingPunct="1">
              <a:lnSpc>
                <a:spcPct val="100000"/>
              </a:lnSpc>
              <a:spcBef>
                <a:spcPts val="0"/>
              </a:spcBef>
              <a:spcAft>
                <a:spcPts val="0"/>
              </a:spcAft>
              <a:buClrTx/>
              <a:buSzTx/>
              <a:buFontTx/>
              <a:buAutoNum type="arabicPeriod"/>
              <a:tabLst/>
              <a:defRPr/>
            </a:pPr>
            <a:endParaRPr kumimoji="0" lang="es-AR" sz="1800" b="0" i="0" u="none" strike="noStrike" kern="1200" cap="none" spc="0" normalizeH="0" baseline="0" noProof="0" dirty="0">
              <a:ln>
                <a:noFill/>
              </a:ln>
              <a:solidFill>
                <a:prstClr val="black"/>
              </a:solidFill>
              <a:effectLst/>
              <a:uLnTx/>
              <a:uFillTx/>
              <a:latin typeface="Baskerville"/>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Tx/>
              <a:buAutoNum type="arabicPeriod"/>
              <a:tabLst/>
              <a:defRPr/>
            </a:pPr>
            <a:endParaRPr kumimoji="0" lang="es-AR" sz="1800" b="0" i="0" u="none" strike="noStrike" kern="1200" cap="none" spc="0" normalizeH="0" baseline="0" noProof="0" dirty="0">
              <a:ln>
                <a:noFill/>
              </a:ln>
              <a:solidFill>
                <a:prstClr val="black"/>
              </a:solidFill>
              <a:effectLst/>
              <a:uLnTx/>
              <a:uFillTx/>
              <a:latin typeface="Baskerville"/>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AR" sz="1800" b="1" i="0" u="sng" strike="noStrike" kern="1200" cap="none" spc="0" normalizeH="0" baseline="0" noProof="0" dirty="0">
                <a:ln>
                  <a:noFill/>
                </a:ln>
                <a:solidFill>
                  <a:prstClr val="black"/>
                </a:solidFill>
                <a:effectLst/>
                <a:uLnTx/>
                <a:uFillTx/>
                <a:latin typeface="Baskerville"/>
                <a:ea typeface="+mn-ea"/>
                <a:cs typeface="+mn-cs"/>
              </a:rPr>
              <a:t>CÁMARA</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AR" sz="1800" b="0" i="0" u="none" strike="noStrike" kern="1200" cap="none" spc="0" normalizeH="0" baseline="0" noProof="0" dirty="0">
                <a:ln>
                  <a:noFill/>
                </a:ln>
                <a:solidFill>
                  <a:prstClr val="black"/>
                </a:solidFill>
                <a:effectLst/>
                <a:uLnTx/>
                <a:uFillTx/>
                <a:latin typeface="Baskerville"/>
                <a:ea typeface="+mn-ea"/>
                <a:cs typeface="+mn-cs"/>
              </a:rPr>
              <a:t>Confirma el pronunciamiento dictado en TFN.</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s-AR" sz="2000" b="0" i="0" u="none" strike="noStrike" kern="1200" cap="none" spc="0" normalizeH="0" baseline="0" noProof="0" dirty="0">
              <a:ln>
                <a:noFill/>
              </a:ln>
              <a:solidFill>
                <a:prstClr val="black"/>
              </a:solidFill>
              <a:effectLst/>
              <a:uLnTx/>
              <a:uFillTx/>
              <a:latin typeface="Baskerville"/>
              <a:ea typeface="+mn-ea"/>
              <a:cs typeface="+mn-cs"/>
            </a:endParaRPr>
          </a:p>
        </p:txBody>
      </p:sp>
      <p:sp>
        <p:nvSpPr>
          <p:cNvPr id="10" name="Rectangle 9">
            <a:extLst>
              <a:ext uri="{FF2B5EF4-FFF2-40B4-BE49-F238E27FC236}">
                <a16:creationId xmlns:a16="http://schemas.microsoft.com/office/drawing/2014/main" id="{06758305-F6EB-5A1B-67A5-6F10719A1392}"/>
              </a:ext>
            </a:extLst>
          </p:cNvPr>
          <p:cNvSpPr/>
          <p:nvPr/>
        </p:nvSpPr>
        <p:spPr>
          <a:xfrm>
            <a:off x="381651" y="501406"/>
            <a:ext cx="209006" cy="647061"/>
          </a:xfrm>
          <a:prstGeom prst="rect">
            <a:avLst/>
          </a:prstGeom>
          <a:solidFill>
            <a:srgbClr val="8F173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AR"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4" name="Rectángulo 6">
            <a:extLst>
              <a:ext uri="{FF2B5EF4-FFF2-40B4-BE49-F238E27FC236}">
                <a16:creationId xmlns:a16="http://schemas.microsoft.com/office/drawing/2014/main" id="{87EE3A93-33B7-8138-A709-7555A64743C8}"/>
              </a:ext>
            </a:extLst>
          </p:cNvPr>
          <p:cNvSpPr>
            <a:spLocks noChangeArrowheads="1"/>
          </p:cNvSpPr>
          <p:nvPr/>
        </p:nvSpPr>
        <p:spPr bwMode="auto">
          <a:xfrm>
            <a:off x="665237" y="470993"/>
            <a:ext cx="13923433"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es-AR"/>
            </a:defPPr>
            <a:lvl1pPr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5pPr>
            <a:lvl6pPr marL="22860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6pPr>
            <a:lvl7pPr marL="27432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7pPr>
            <a:lvl8pPr marL="32004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8pPr>
            <a:lvl9pPr marL="36576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s-AR" altLang="en-US" sz="4000" b="1" i="0" u="none" strike="noStrike" kern="1200" cap="none" spc="0" normalizeH="0" baseline="0" noProof="0" dirty="0">
                <a:ln>
                  <a:noFill/>
                </a:ln>
                <a:solidFill>
                  <a:srgbClr val="B22A4E"/>
                </a:solidFill>
                <a:effectLst/>
                <a:uLnTx/>
                <a:uFillTx/>
                <a:latin typeface="Baskerville"/>
                <a:ea typeface="MS PGothic" panose="020B0600070205080204" pitchFamily="34" charset="-128"/>
                <a:cs typeface="+mn-cs"/>
              </a:rPr>
              <a:t>“Molinos” (2/9/2021) </a:t>
            </a:r>
          </a:p>
        </p:txBody>
      </p:sp>
    </p:spTree>
    <p:extLst>
      <p:ext uri="{BB962C8B-B14F-4D97-AF65-F5344CB8AC3E}">
        <p14:creationId xmlns:p14="http://schemas.microsoft.com/office/powerpoint/2010/main" val="69078313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507" name="Rectangle 2">
            <a:extLst>
              <a:ext uri="{FF2B5EF4-FFF2-40B4-BE49-F238E27FC236}">
                <a16:creationId xmlns:a16="http://schemas.microsoft.com/office/drawing/2014/main" id="{4BD7C285-6C47-433D-B316-7474B1FAE710}"/>
              </a:ext>
            </a:extLst>
          </p:cNvPr>
          <p:cNvSpPr>
            <a:spLocks noGrp="1" noChangeArrowheads="1"/>
          </p:cNvSpPr>
          <p:nvPr>
            <p:ph type="title"/>
          </p:nvPr>
        </p:nvSpPr>
        <p:spPr>
          <a:xfrm>
            <a:off x="2251441" y="54978"/>
            <a:ext cx="8891587" cy="1339850"/>
          </a:xfrm>
        </p:spPr>
        <p:txBody>
          <a:bodyPr/>
          <a:lstStyle/>
          <a:p>
            <a:pPr algn="ctr" eaLnBrk="1" hangingPunct="1"/>
            <a:r>
              <a:rPr lang="es-AR" altLang="es-AR" sz="2400" b="1" dirty="0">
                <a:solidFill>
                  <a:schemeClr val="tx1"/>
                </a:solidFill>
                <a:effectLst/>
                <a:latin typeface="Arial Narrow" panose="020B0606020202030204" pitchFamily="34" charset="0"/>
                <a:cs typeface="Arial" panose="020B0604020202020204" pitchFamily="34" charset="0"/>
              </a:rPr>
              <a:t>FALLO: “Molinos Río de la Plata S.A.”, </a:t>
            </a:r>
            <a:r>
              <a:rPr lang="en-US" altLang="es-AR" sz="2400" dirty="0">
                <a:solidFill>
                  <a:schemeClr val="tx1"/>
                </a:solidFill>
                <a:effectLst/>
                <a:latin typeface="Arial Narrow" panose="020B0606020202030204" pitchFamily="34" charset="0"/>
                <a:cs typeface="Arial" panose="020B0604020202020204" pitchFamily="34" charset="0"/>
              </a:rPr>
              <a:t>CCAF, SALA 1 -</a:t>
            </a:r>
            <a:r>
              <a:rPr lang="en-US" sz="2400" dirty="0">
                <a:solidFill>
                  <a:schemeClr val="tx1"/>
                </a:solidFill>
                <a:effectLst/>
                <a:latin typeface="Arial Narrow" panose="020B0606020202030204" pitchFamily="34" charset="0"/>
                <a:cs typeface="Arial" panose="020B0604020202020204" pitchFamily="34" charset="0"/>
              </a:rPr>
              <a:t> SALA I </a:t>
            </a:r>
            <a:br>
              <a:rPr lang="en-US" sz="2400" dirty="0">
                <a:solidFill>
                  <a:schemeClr val="tx1"/>
                </a:solidFill>
                <a:effectLst/>
                <a:latin typeface="Arial Narrow" panose="020B0606020202030204" pitchFamily="34" charset="0"/>
                <a:cs typeface="Arial" panose="020B0604020202020204" pitchFamily="34" charset="0"/>
              </a:rPr>
            </a:br>
            <a:r>
              <a:rPr lang="en-US" sz="2400" dirty="0">
                <a:solidFill>
                  <a:schemeClr val="tx1"/>
                </a:solidFill>
                <a:effectLst/>
                <a:latin typeface="Arial Narrow" panose="020B0606020202030204" pitchFamily="34" charset="0"/>
                <a:cs typeface="Arial" panose="020B0604020202020204" pitchFamily="34" charset="0"/>
              </a:rPr>
              <a:t>19 de mayo de 2016 </a:t>
            </a:r>
            <a:endParaRPr lang="es-ES" altLang="es-AR" sz="2400" dirty="0">
              <a:solidFill>
                <a:schemeClr val="tx1"/>
              </a:solidFill>
              <a:effectLst/>
              <a:latin typeface="Arial Narrow" panose="020B0606020202030204" pitchFamily="34" charset="0"/>
              <a:cs typeface="Arial" panose="020B0604020202020204" pitchFamily="34" charset="0"/>
            </a:endParaRPr>
          </a:p>
        </p:txBody>
      </p:sp>
      <p:sp>
        <p:nvSpPr>
          <p:cNvPr id="21510" name="Rectangle 5">
            <a:extLst>
              <a:ext uri="{FF2B5EF4-FFF2-40B4-BE49-F238E27FC236}">
                <a16:creationId xmlns:a16="http://schemas.microsoft.com/office/drawing/2014/main" id="{C5131A9E-AE46-4049-9493-3B8AE11B0A1B}"/>
              </a:ext>
            </a:extLst>
          </p:cNvPr>
          <p:cNvSpPr>
            <a:spLocks noGrp="1" noChangeArrowheads="1"/>
          </p:cNvSpPr>
          <p:nvPr>
            <p:ph idx="1"/>
          </p:nvPr>
        </p:nvSpPr>
        <p:spPr>
          <a:xfrm>
            <a:off x="1841501" y="1711326"/>
            <a:ext cx="8308975" cy="4525963"/>
          </a:xfrm>
        </p:spPr>
        <p:txBody>
          <a:bodyPr vert="horz" wrap="square" lIns="92075" tIns="46038" rIns="92075" bIns="46038" numCol="1" anchor="t" anchorCtr="0" compatLnSpc="1">
            <a:prstTxWarp prst="textNoShape">
              <a:avLst/>
            </a:prstTxWarp>
          </a:bodyPr>
          <a:lstStyle/>
          <a:p>
            <a:pPr algn="just" eaLnBrk="1" hangingPunct="1"/>
            <a:endParaRPr lang="es-AR" altLang="es-AR" sz="2000">
              <a:solidFill>
                <a:srgbClr val="336699"/>
              </a:solidFill>
            </a:endParaRPr>
          </a:p>
          <a:p>
            <a:pPr eaLnBrk="1" hangingPunct="1"/>
            <a:endParaRPr lang="es-AR" altLang="es-AR" sz="2000">
              <a:solidFill>
                <a:srgbClr val="336699"/>
              </a:solidFill>
            </a:endParaRPr>
          </a:p>
          <a:p>
            <a:pPr eaLnBrk="1" hangingPunct="1">
              <a:lnSpc>
                <a:spcPct val="90000"/>
              </a:lnSpc>
              <a:buFontTx/>
              <a:buNone/>
            </a:pPr>
            <a:endParaRPr lang="es-AR" altLang="es-AR" sz="2200">
              <a:solidFill>
                <a:srgbClr val="333399"/>
              </a:solidFill>
            </a:endParaRPr>
          </a:p>
        </p:txBody>
      </p:sp>
      <p:sp>
        <p:nvSpPr>
          <p:cNvPr id="21508" name="Rectangle 3">
            <a:extLst>
              <a:ext uri="{FF2B5EF4-FFF2-40B4-BE49-F238E27FC236}">
                <a16:creationId xmlns:a16="http://schemas.microsoft.com/office/drawing/2014/main" id="{2568AFBE-80B8-481E-9992-384181A3F84D}"/>
              </a:ext>
            </a:extLst>
          </p:cNvPr>
          <p:cNvSpPr>
            <a:spLocks noChangeArrowheads="1"/>
          </p:cNvSpPr>
          <p:nvPr/>
        </p:nvSpPr>
        <p:spPr bwMode="auto">
          <a:xfrm>
            <a:off x="1524000" y="2100264"/>
            <a:ext cx="1841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endParaRPr lang="es-AR" altLang="es-AR">
              <a:solidFill>
                <a:srgbClr val="000000"/>
              </a:solidFill>
            </a:endParaRPr>
          </a:p>
        </p:txBody>
      </p:sp>
      <p:sp>
        <p:nvSpPr>
          <p:cNvPr id="21509" name="Line 4">
            <a:extLst>
              <a:ext uri="{FF2B5EF4-FFF2-40B4-BE49-F238E27FC236}">
                <a16:creationId xmlns:a16="http://schemas.microsoft.com/office/drawing/2014/main" id="{E8F52ACB-8B19-4E38-9EAD-08FCE0BDC7C3}"/>
              </a:ext>
            </a:extLst>
          </p:cNvPr>
          <p:cNvSpPr>
            <a:spLocks noChangeShapeType="1"/>
          </p:cNvSpPr>
          <p:nvPr/>
        </p:nvSpPr>
        <p:spPr bwMode="auto">
          <a:xfrm>
            <a:off x="1576389" y="1052513"/>
            <a:ext cx="8891587" cy="0"/>
          </a:xfrm>
          <a:prstGeom prst="line">
            <a:avLst/>
          </a:prstGeom>
          <a:noFill/>
          <a:ln w="28575">
            <a:solidFill>
              <a:srgbClr val="99CC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1511" name="Rectangle 7">
            <a:extLst>
              <a:ext uri="{FF2B5EF4-FFF2-40B4-BE49-F238E27FC236}">
                <a16:creationId xmlns:a16="http://schemas.microsoft.com/office/drawing/2014/main" id="{1F17D1E2-7042-4B87-8463-1BE189457BAC}"/>
              </a:ext>
            </a:extLst>
          </p:cNvPr>
          <p:cNvSpPr>
            <a:spLocks noChangeArrowheads="1"/>
          </p:cNvSpPr>
          <p:nvPr/>
        </p:nvSpPr>
        <p:spPr bwMode="auto">
          <a:xfrm>
            <a:off x="2041526" y="1927226"/>
            <a:ext cx="8308975"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lstStyle>
            <a:lvl1pPr marL="342900" indent="-342900"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lnSpc>
                <a:spcPct val="90000"/>
              </a:lnSpc>
              <a:spcBef>
                <a:spcPct val="20000"/>
              </a:spcBef>
            </a:pPr>
            <a:endParaRPr lang="es-AR" altLang="es-AR">
              <a:solidFill>
                <a:srgbClr val="333399"/>
              </a:solidFill>
            </a:endParaRPr>
          </a:p>
        </p:txBody>
      </p:sp>
      <p:sp>
        <p:nvSpPr>
          <p:cNvPr id="21512" name="Rectangle 3">
            <a:extLst>
              <a:ext uri="{FF2B5EF4-FFF2-40B4-BE49-F238E27FC236}">
                <a16:creationId xmlns:a16="http://schemas.microsoft.com/office/drawing/2014/main" id="{FBD0889F-BE56-49A2-A1C7-2AEE8057B19D}"/>
              </a:ext>
            </a:extLst>
          </p:cNvPr>
          <p:cNvSpPr txBox="1">
            <a:spLocks noChangeArrowheads="1"/>
          </p:cNvSpPr>
          <p:nvPr/>
        </p:nvSpPr>
        <p:spPr bwMode="auto">
          <a:xfrm>
            <a:off x="668595" y="853072"/>
            <a:ext cx="11153292" cy="594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lstStyle>
            <a:lvl1pPr marL="342900" indent="-342900"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just">
              <a:lnSpc>
                <a:spcPts val="1000"/>
              </a:lnSpc>
              <a:buClr>
                <a:srgbClr val="0070C0"/>
              </a:buClr>
              <a:buSzPct val="110000"/>
              <a:buFont typeface="Wingdings" panose="05000000000000000000" pitchFamily="2" charset="2"/>
              <a:buChar char="§"/>
            </a:pPr>
            <a:endParaRPr lang="es-AR" altLang="es-AR" sz="2500" dirty="0">
              <a:solidFill>
                <a:srgbClr val="002060"/>
              </a:solidFill>
            </a:endParaRPr>
          </a:p>
          <a:p>
            <a:pPr marL="685800" algn="just">
              <a:buFont typeface="Wingdings" panose="05000000000000000000" pitchFamily="2" charset="2"/>
              <a:buChar char="q"/>
            </a:pPr>
            <a:r>
              <a:rPr lang="es-ES" sz="2000" b="0" i="0" dirty="0">
                <a:effectLst/>
                <a:latin typeface="+mn-lt"/>
              </a:rPr>
              <a:t>La Cámara confirmó el pronunciamiento dictado por el TFN (“abuso de tratado”) </a:t>
            </a:r>
          </a:p>
          <a:p>
            <a:pPr marL="685800" algn="just">
              <a:buFont typeface="Wingdings" panose="05000000000000000000" pitchFamily="2" charset="2"/>
              <a:buChar char="q"/>
            </a:pPr>
            <a:endParaRPr lang="es-ES" sz="2000" b="0" i="0" dirty="0">
              <a:effectLst/>
              <a:latin typeface="+mn-lt"/>
            </a:endParaRPr>
          </a:p>
          <a:p>
            <a:pPr marL="685800" algn="just">
              <a:buFont typeface="Wingdings" panose="05000000000000000000" pitchFamily="2" charset="2"/>
              <a:buChar char="q"/>
            </a:pPr>
            <a:r>
              <a:rPr lang="es-ES" sz="2000" b="0" i="0" dirty="0">
                <a:effectLst/>
                <a:latin typeface="+mn-lt"/>
              </a:rPr>
              <a:t>Toma los argumentos expuestos por el TFN y, en particular hace énfasis en los siguientes:</a:t>
            </a:r>
          </a:p>
          <a:p>
            <a:pPr algn="just">
              <a:buFont typeface="Wingdings" panose="05000000000000000000" pitchFamily="2" charset="2"/>
              <a:buChar char="q"/>
            </a:pPr>
            <a:endParaRPr lang="es-ES" sz="2000" b="0" i="0" dirty="0">
              <a:effectLst/>
              <a:latin typeface="+mn-lt"/>
            </a:endParaRPr>
          </a:p>
          <a:p>
            <a:pPr algn="just">
              <a:buFont typeface="Wingdings" panose="05000000000000000000" pitchFamily="2" charset="2"/>
              <a:buChar char="q"/>
            </a:pPr>
            <a:r>
              <a:rPr lang="es-ES" sz="2000" b="0" i="0" dirty="0">
                <a:effectLst/>
                <a:latin typeface="+mn-lt"/>
              </a:rPr>
              <a:t>La mayoría de los dividendos recibidos por </a:t>
            </a:r>
            <a:r>
              <a:rPr lang="es-AR" altLang="es-AR" sz="2000" b="1" noProof="1">
                <a:latin typeface="+mn-lt"/>
              </a:rPr>
              <a:t>Molinos de Chile y Río de la Plata Holding S.A.</a:t>
            </a:r>
            <a:r>
              <a:rPr lang="es-AR" altLang="es-AR" sz="2000" noProof="1">
                <a:latin typeface="+mn-lt"/>
              </a:rPr>
              <a:t> </a:t>
            </a:r>
            <a:r>
              <a:rPr lang="es-ES" sz="2000" b="0" i="0" dirty="0">
                <a:effectLst/>
                <a:latin typeface="+mn-lt"/>
              </a:rPr>
              <a:t>fueron </a:t>
            </a:r>
            <a:r>
              <a:rPr lang="es-ES" sz="2000" b="1" i="0" dirty="0">
                <a:effectLst/>
                <a:latin typeface="+mn-lt"/>
              </a:rPr>
              <a:t>directamente remesados </a:t>
            </a:r>
            <a:r>
              <a:rPr lang="es-ES" sz="2000" b="0" i="0" dirty="0">
                <a:effectLst/>
                <a:latin typeface="+mn-lt"/>
              </a:rPr>
              <a:t>a su controlante Molinos Argentina. </a:t>
            </a:r>
            <a:r>
              <a:rPr lang="es-AR" altLang="es-AR" sz="2000" b="1" noProof="1">
                <a:latin typeface="+mn-lt"/>
              </a:rPr>
              <a:t>Molinos de Chile y Río de la Plata Holding S.A. </a:t>
            </a:r>
            <a:r>
              <a:rPr lang="es-ES" sz="2000" b="0" i="0" dirty="0">
                <a:effectLst/>
                <a:latin typeface="+mn-lt"/>
              </a:rPr>
              <a:t>nunca cobró dividendos de Molinos Chile S.A. (FUENTE CHILENA GRAVADOS)</a:t>
            </a:r>
          </a:p>
          <a:p>
            <a:pPr algn="just">
              <a:buFont typeface="Wingdings" panose="05000000000000000000" pitchFamily="2" charset="2"/>
              <a:buChar char="q"/>
            </a:pPr>
            <a:endParaRPr lang="es-ES" sz="2000" b="0" i="0" dirty="0">
              <a:effectLst/>
              <a:latin typeface="+mn-lt"/>
            </a:endParaRPr>
          </a:p>
          <a:p>
            <a:pPr algn="just">
              <a:buFont typeface="Wingdings" panose="05000000000000000000" pitchFamily="2" charset="2"/>
              <a:buChar char="q"/>
            </a:pPr>
            <a:r>
              <a:rPr lang="es-ES" sz="2000" b="0" i="0" dirty="0">
                <a:effectLst/>
                <a:latin typeface="+mn-lt"/>
              </a:rPr>
              <a:t>No se puede aplicar el artículo 11 del CDI cuando de las constancias de autos valoradas surge que </a:t>
            </a:r>
            <a:r>
              <a:rPr lang="es-AR" altLang="es-AR" sz="2000" b="1" noProof="1">
                <a:latin typeface="+mn-lt"/>
              </a:rPr>
              <a:t>Molinos de Chile y Río de la Plata Holding S.A. </a:t>
            </a:r>
            <a:r>
              <a:rPr lang="es-ES" sz="2000" b="0" i="0" dirty="0">
                <a:effectLst/>
                <a:latin typeface="+mn-lt"/>
              </a:rPr>
              <a:t>constituyó, valiéndose de una legislación que estableció un régimen especial, una sociedad holding con el objeto de canalizar las rentas obtenidas por las sociedades del grupo radicadas en Uruguay y Perú y gira </a:t>
            </a:r>
            <a:r>
              <a:rPr lang="es-ES" sz="2000" b="1" i="0" dirty="0">
                <a:effectLst/>
                <a:latin typeface="+mn-lt"/>
              </a:rPr>
              <a:t>inmediatamente</a:t>
            </a:r>
            <a:r>
              <a:rPr lang="es-ES" sz="2000" b="0" i="0" dirty="0">
                <a:effectLst/>
                <a:latin typeface="+mn-lt"/>
              </a:rPr>
              <a:t> esos dividendos a la sociedad argentina. </a:t>
            </a:r>
          </a:p>
          <a:p>
            <a:pPr algn="just">
              <a:buFontTx/>
              <a:buAutoNum type="alphaLcPeriod"/>
            </a:pPr>
            <a:endParaRPr lang="es-AR" altLang="es-AR" sz="2000" noProof="1">
              <a:solidFill>
                <a:srgbClr val="002060"/>
              </a:solidFill>
            </a:endParaRPr>
          </a:p>
        </p:txBody>
      </p:sp>
    </p:spTree>
    <p:extLst>
      <p:ext uri="{BB962C8B-B14F-4D97-AF65-F5344CB8AC3E}">
        <p14:creationId xmlns:p14="http://schemas.microsoft.com/office/powerpoint/2010/main" val="332231143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任意多边形 6">
            <a:extLst>
              <a:ext uri="{FF2B5EF4-FFF2-40B4-BE49-F238E27FC236}">
                <a16:creationId xmlns:a16="http://schemas.microsoft.com/office/drawing/2014/main" id="{DC5D39E0-161A-5692-82C7-97F2BFD7C128}"/>
              </a:ext>
            </a:extLst>
          </p:cNvPr>
          <p:cNvSpPr/>
          <p:nvPr/>
        </p:nvSpPr>
        <p:spPr>
          <a:xfrm rot="10800000">
            <a:off x="6686339" y="0"/>
            <a:ext cx="2969680" cy="6858000"/>
          </a:xfrm>
          <a:custGeom>
            <a:avLst/>
            <a:gdLst>
              <a:gd name="connsiteX0" fmla="*/ 0 w 2969680"/>
              <a:gd name="connsiteY0" fmla="*/ 0 h 6858000"/>
              <a:gd name="connsiteX1" fmla="*/ 471948 w 2969680"/>
              <a:gd name="connsiteY1" fmla="*/ 0 h 6858000"/>
              <a:gd name="connsiteX2" fmla="*/ 2733707 w 2969680"/>
              <a:gd name="connsiteY2" fmla="*/ 3105044 h 6858000"/>
              <a:gd name="connsiteX3" fmla="*/ 2733707 w 2969680"/>
              <a:gd name="connsiteY3" fmla="*/ 3105045 h 6858000"/>
              <a:gd name="connsiteX4" fmla="*/ 2969680 w 2969680"/>
              <a:gd name="connsiteY4" fmla="*/ 3429000 h 6858000"/>
              <a:gd name="connsiteX5" fmla="*/ 2733707 w 2969680"/>
              <a:gd name="connsiteY5" fmla="*/ 3752955 h 6858000"/>
              <a:gd name="connsiteX6" fmla="*/ 2733707 w 2969680"/>
              <a:gd name="connsiteY6" fmla="*/ 3752956 h 6858000"/>
              <a:gd name="connsiteX7" fmla="*/ 471948 w 2969680"/>
              <a:gd name="connsiteY7" fmla="*/ 6858000 h 6858000"/>
              <a:gd name="connsiteX8" fmla="*/ 0 w 2969680"/>
              <a:gd name="connsiteY8" fmla="*/ 6858000 h 6858000"/>
              <a:gd name="connsiteX9" fmla="*/ 2497733 w 2969680"/>
              <a:gd name="connsiteY9" fmla="*/ 3429001 h 6858000"/>
              <a:gd name="connsiteX10" fmla="*/ 2497732 w 2969680"/>
              <a:gd name="connsiteY10" fmla="*/ 3429000 h 6858000"/>
              <a:gd name="connsiteX11" fmla="*/ 2497733 w 2969680"/>
              <a:gd name="connsiteY11" fmla="*/ 3428999 h 6858000"/>
              <a:gd name="connsiteX0" fmla="*/ 0 w 2969680"/>
              <a:gd name="connsiteY0" fmla="*/ 0 h 6858000"/>
              <a:gd name="connsiteX1" fmla="*/ 471948 w 2969680"/>
              <a:gd name="connsiteY1" fmla="*/ 0 h 6858000"/>
              <a:gd name="connsiteX2" fmla="*/ 2733707 w 2969680"/>
              <a:gd name="connsiteY2" fmla="*/ 3105044 h 6858000"/>
              <a:gd name="connsiteX3" fmla="*/ 2969680 w 2969680"/>
              <a:gd name="connsiteY3" fmla="*/ 3429000 h 6858000"/>
              <a:gd name="connsiteX4" fmla="*/ 2733707 w 2969680"/>
              <a:gd name="connsiteY4" fmla="*/ 3752955 h 6858000"/>
              <a:gd name="connsiteX5" fmla="*/ 2733707 w 2969680"/>
              <a:gd name="connsiteY5" fmla="*/ 3752956 h 6858000"/>
              <a:gd name="connsiteX6" fmla="*/ 471948 w 2969680"/>
              <a:gd name="connsiteY6" fmla="*/ 6858000 h 6858000"/>
              <a:gd name="connsiteX7" fmla="*/ 0 w 2969680"/>
              <a:gd name="connsiteY7" fmla="*/ 6858000 h 6858000"/>
              <a:gd name="connsiteX8" fmla="*/ 2497733 w 2969680"/>
              <a:gd name="connsiteY8" fmla="*/ 3429001 h 6858000"/>
              <a:gd name="connsiteX9" fmla="*/ 2497732 w 2969680"/>
              <a:gd name="connsiteY9" fmla="*/ 3429000 h 6858000"/>
              <a:gd name="connsiteX10" fmla="*/ 2497733 w 2969680"/>
              <a:gd name="connsiteY10" fmla="*/ 3428999 h 6858000"/>
              <a:gd name="connsiteX11" fmla="*/ 0 w 2969680"/>
              <a:gd name="connsiteY11" fmla="*/ 0 h 6858000"/>
              <a:gd name="connsiteX0" fmla="*/ 0 w 2969680"/>
              <a:gd name="connsiteY0" fmla="*/ 0 h 6858000"/>
              <a:gd name="connsiteX1" fmla="*/ 471948 w 2969680"/>
              <a:gd name="connsiteY1" fmla="*/ 0 h 6858000"/>
              <a:gd name="connsiteX2" fmla="*/ 2733707 w 2969680"/>
              <a:gd name="connsiteY2" fmla="*/ 3105044 h 6858000"/>
              <a:gd name="connsiteX3" fmla="*/ 2969680 w 2969680"/>
              <a:gd name="connsiteY3" fmla="*/ 3429000 h 6858000"/>
              <a:gd name="connsiteX4" fmla="*/ 2733707 w 2969680"/>
              <a:gd name="connsiteY4" fmla="*/ 3752955 h 6858000"/>
              <a:gd name="connsiteX5" fmla="*/ 471948 w 2969680"/>
              <a:gd name="connsiteY5" fmla="*/ 6858000 h 6858000"/>
              <a:gd name="connsiteX6" fmla="*/ 0 w 2969680"/>
              <a:gd name="connsiteY6" fmla="*/ 6858000 h 6858000"/>
              <a:gd name="connsiteX7" fmla="*/ 2497733 w 2969680"/>
              <a:gd name="connsiteY7" fmla="*/ 3429001 h 6858000"/>
              <a:gd name="connsiteX8" fmla="*/ 2497732 w 2969680"/>
              <a:gd name="connsiteY8" fmla="*/ 3429000 h 6858000"/>
              <a:gd name="connsiteX9" fmla="*/ 2497733 w 2969680"/>
              <a:gd name="connsiteY9" fmla="*/ 3428999 h 6858000"/>
              <a:gd name="connsiteX10" fmla="*/ 0 w 2969680"/>
              <a:gd name="connsiteY10" fmla="*/ 0 h 6858000"/>
              <a:gd name="connsiteX0" fmla="*/ 0 w 2969680"/>
              <a:gd name="connsiteY0" fmla="*/ 0 h 6858000"/>
              <a:gd name="connsiteX1" fmla="*/ 471948 w 2969680"/>
              <a:gd name="connsiteY1" fmla="*/ 0 h 6858000"/>
              <a:gd name="connsiteX2" fmla="*/ 2733707 w 2969680"/>
              <a:gd name="connsiteY2" fmla="*/ 3105044 h 6858000"/>
              <a:gd name="connsiteX3" fmla="*/ 2969680 w 2969680"/>
              <a:gd name="connsiteY3" fmla="*/ 3429000 h 6858000"/>
              <a:gd name="connsiteX4" fmla="*/ 471948 w 2969680"/>
              <a:gd name="connsiteY4" fmla="*/ 6858000 h 6858000"/>
              <a:gd name="connsiteX5" fmla="*/ 0 w 2969680"/>
              <a:gd name="connsiteY5" fmla="*/ 6858000 h 6858000"/>
              <a:gd name="connsiteX6" fmla="*/ 2497733 w 2969680"/>
              <a:gd name="connsiteY6" fmla="*/ 3429001 h 6858000"/>
              <a:gd name="connsiteX7" fmla="*/ 2497732 w 2969680"/>
              <a:gd name="connsiteY7" fmla="*/ 3429000 h 6858000"/>
              <a:gd name="connsiteX8" fmla="*/ 2497733 w 2969680"/>
              <a:gd name="connsiteY8" fmla="*/ 3428999 h 6858000"/>
              <a:gd name="connsiteX9" fmla="*/ 0 w 2969680"/>
              <a:gd name="connsiteY9" fmla="*/ 0 h 6858000"/>
              <a:gd name="connsiteX0" fmla="*/ 0 w 2969680"/>
              <a:gd name="connsiteY0" fmla="*/ 0 h 6858000"/>
              <a:gd name="connsiteX1" fmla="*/ 471948 w 2969680"/>
              <a:gd name="connsiteY1" fmla="*/ 0 h 6858000"/>
              <a:gd name="connsiteX2" fmla="*/ 2969680 w 2969680"/>
              <a:gd name="connsiteY2" fmla="*/ 3429000 h 6858000"/>
              <a:gd name="connsiteX3" fmla="*/ 471948 w 2969680"/>
              <a:gd name="connsiteY3" fmla="*/ 6858000 h 6858000"/>
              <a:gd name="connsiteX4" fmla="*/ 0 w 2969680"/>
              <a:gd name="connsiteY4" fmla="*/ 6858000 h 6858000"/>
              <a:gd name="connsiteX5" fmla="*/ 2497733 w 2969680"/>
              <a:gd name="connsiteY5" fmla="*/ 3429001 h 6858000"/>
              <a:gd name="connsiteX6" fmla="*/ 2497732 w 2969680"/>
              <a:gd name="connsiteY6" fmla="*/ 3429000 h 6858000"/>
              <a:gd name="connsiteX7" fmla="*/ 2497733 w 2969680"/>
              <a:gd name="connsiteY7" fmla="*/ 3428999 h 6858000"/>
              <a:gd name="connsiteX8" fmla="*/ 0 w 2969680"/>
              <a:gd name="connsiteY8"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69680" h="6858000">
                <a:moveTo>
                  <a:pt x="0" y="0"/>
                </a:moveTo>
                <a:lnTo>
                  <a:pt x="471948" y="0"/>
                </a:lnTo>
                <a:lnTo>
                  <a:pt x="2969680" y="3429000"/>
                </a:lnTo>
                <a:lnTo>
                  <a:pt x="471948" y="6858000"/>
                </a:lnTo>
                <a:lnTo>
                  <a:pt x="0" y="6858000"/>
                </a:lnTo>
                <a:lnTo>
                  <a:pt x="2497733" y="3429001"/>
                </a:lnTo>
                <a:lnTo>
                  <a:pt x="2497732" y="3429000"/>
                </a:lnTo>
                <a:lnTo>
                  <a:pt x="2497733" y="3428999"/>
                </a:lnTo>
                <a:lnTo>
                  <a:pt x="0" y="0"/>
                </a:lnTo>
                <a:close/>
              </a:path>
            </a:pathLst>
          </a:custGeom>
          <a:solidFill>
            <a:srgbClr val="B22A4E">
              <a:alpha val="2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ptos" panose="02110004020202020204"/>
              <a:ea typeface="等线" panose="02010600030101010101" pitchFamily="2" charset="-122"/>
              <a:cs typeface="+mn-cs"/>
            </a:endParaRPr>
          </a:p>
        </p:txBody>
      </p:sp>
      <p:sp>
        <p:nvSpPr>
          <p:cNvPr id="6" name="Rectangle 5">
            <a:extLst>
              <a:ext uri="{FF2B5EF4-FFF2-40B4-BE49-F238E27FC236}">
                <a16:creationId xmlns:a16="http://schemas.microsoft.com/office/drawing/2014/main" id="{36E4EC98-AB74-61EC-9982-EE226A342B4E}"/>
              </a:ext>
            </a:extLst>
          </p:cNvPr>
          <p:cNvSpPr/>
          <p:nvPr/>
        </p:nvSpPr>
        <p:spPr>
          <a:xfrm>
            <a:off x="381651" y="501406"/>
            <a:ext cx="209006" cy="647061"/>
          </a:xfrm>
          <a:prstGeom prst="rect">
            <a:avLst/>
          </a:prstGeom>
          <a:solidFill>
            <a:srgbClr val="8F173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AR"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pic>
        <p:nvPicPr>
          <p:cNvPr id="8" name="图片占位符 2">
            <a:extLst>
              <a:ext uri="{FF2B5EF4-FFF2-40B4-BE49-F238E27FC236}">
                <a16:creationId xmlns:a16="http://schemas.microsoft.com/office/drawing/2014/main" id="{198B6294-1B53-E181-0168-676E2E1DC401}"/>
              </a:ext>
            </a:extLst>
          </p:cNvPr>
          <p:cNvPicPr>
            <a:picLocks noChangeAspect="1"/>
          </p:cNvPicPr>
          <p:nvPr/>
        </p:nvPicPr>
        <p:blipFill>
          <a:blip r:embed="rId3">
            <a:extLst>
              <a:ext uri="{28A0092B-C50C-407E-A947-70E740481C1C}">
                <a14:useLocalDpi xmlns:a14="http://schemas.microsoft.com/office/drawing/2010/main" val="0"/>
              </a:ext>
            </a:extLst>
          </a:blip>
          <a:srcRect l="16721" r="16721"/>
          <a:stretch/>
        </p:blipFill>
        <p:spPr>
          <a:xfrm rot="10800000">
            <a:off x="7627436" y="0"/>
            <a:ext cx="4564564" cy="6858000"/>
          </a:xfrm>
          <a:custGeom>
            <a:avLst/>
            <a:gdLst>
              <a:gd name="connsiteX0" fmla="*/ 0 w 4564564"/>
              <a:gd name="connsiteY0" fmla="*/ 0 h 6858000"/>
              <a:gd name="connsiteX1" fmla="*/ 2066831 w 4564564"/>
              <a:gd name="connsiteY1" fmla="*/ 0 h 6858000"/>
              <a:gd name="connsiteX2" fmla="*/ 4564564 w 4564564"/>
              <a:gd name="connsiteY2" fmla="*/ 3428999 h 6858000"/>
              <a:gd name="connsiteX3" fmla="*/ 4564563 w 4564564"/>
              <a:gd name="connsiteY3" fmla="*/ 3429000 h 6858000"/>
              <a:gd name="connsiteX4" fmla="*/ 4564564 w 4564564"/>
              <a:gd name="connsiteY4" fmla="*/ 3429001 h 6858000"/>
              <a:gd name="connsiteX5" fmla="*/ 2066831 w 4564564"/>
              <a:gd name="connsiteY5" fmla="*/ 6858000 h 6858000"/>
              <a:gd name="connsiteX6" fmla="*/ 0 w 4564564"/>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564564" h="6858000">
                <a:moveTo>
                  <a:pt x="0" y="0"/>
                </a:moveTo>
                <a:lnTo>
                  <a:pt x="2066831" y="0"/>
                </a:lnTo>
                <a:lnTo>
                  <a:pt x="4564564" y="3428999"/>
                </a:lnTo>
                <a:lnTo>
                  <a:pt x="4564563" y="3429000"/>
                </a:lnTo>
                <a:lnTo>
                  <a:pt x="4564564" y="3429001"/>
                </a:lnTo>
                <a:lnTo>
                  <a:pt x="2066831" y="6858000"/>
                </a:lnTo>
                <a:lnTo>
                  <a:pt x="0" y="6858000"/>
                </a:lnTo>
                <a:close/>
              </a:path>
            </a:pathLst>
          </a:custGeom>
          <a:solidFill>
            <a:schemeClr val="bg2">
              <a:lumMod val="50000"/>
              <a:alpha val="0"/>
            </a:schemeClr>
          </a:solidFill>
          <a:ln>
            <a:solidFill>
              <a:schemeClr val="bg2"/>
            </a:solidFill>
          </a:ln>
        </p:spPr>
      </p:pic>
      <p:sp>
        <p:nvSpPr>
          <p:cNvPr id="7" name="Rectángulo 6">
            <a:extLst>
              <a:ext uri="{FF2B5EF4-FFF2-40B4-BE49-F238E27FC236}">
                <a16:creationId xmlns:a16="http://schemas.microsoft.com/office/drawing/2014/main" id="{2BCCB5D9-48EC-48E6-2963-DF27CD3E237A}"/>
              </a:ext>
            </a:extLst>
          </p:cNvPr>
          <p:cNvSpPr>
            <a:spLocks noChangeArrowheads="1"/>
          </p:cNvSpPr>
          <p:nvPr/>
        </p:nvSpPr>
        <p:spPr bwMode="auto">
          <a:xfrm>
            <a:off x="838200" y="501406"/>
            <a:ext cx="13923433"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es-AR"/>
            </a:defPPr>
            <a:lvl1pPr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5pPr>
            <a:lvl6pPr marL="22860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6pPr>
            <a:lvl7pPr marL="27432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7pPr>
            <a:lvl8pPr marL="32004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8pPr>
            <a:lvl9pPr marL="36576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s-AR" altLang="en-US" sz="3600" b="1" i="0" u="none" strike="noStrike" kern="1200" cap="none" spc="0" normalizeH="0" baseline="0" noProof="0" dirty="0">
                <a:ln>
                  <a:noFill/>
                </a:ln>
                <a:solidFill>
                  <a:srgbClr val="B22A4E"/>
                </a:solidFill>
                <a:effectLst/>
                <a:uLnTx/>
                <a:uFillTx/>
                <a:latin typeface="Baskerville"/>
                <a:ea typeface="MS PGothic" panose="020B0600070205080204" pitchFamily="34" charset="-128"/>
                <a:cs typeface="+mn-cs"/>
              </a:rPr>
              <a:t>Dictamen de la procuración: Monti en “Molinos”</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s-AR" altLang="en-US" sz="3600" b="1" i="0" u="none" strike="noStrike" kern="1200" cap="none" spc="0" normalizeH="0" baseline="0" noProof="0" dirty="0">
                <a:ln>
                  <a:noFill/>
                </a:ln>
                <a:solidFill>
                  <a:srgbClr val="B22A4E"/>
                </a:solidFill>
                <a:effectLst/>
                <a:uLnTx/>
                <a:uFillTx/>
                <a:latin typeface="Baskerville"/>
                <a:ea typeface="MS PGothic" panose="020B0600070205080204" pitchFamily="34" charset="-128"/>
                <a:cs typeface="+mn-cs"/>
              </a:rPr>
              <a:t>(28/11/2017)  </a:t>
            </a:r>
          </a:p>
        </p:txBody>
      </p:sp>
      <p:graphicFrame>
        <p:nvGraphicFramePr>
          <p:cNvPr id="10" name="Diagram 9">
            <a:extLst>
              <a:ext uri="{FF2B5EF4-FFF2-40B4-BE49-F238E27FC236}">
                <a16:creationId xmlns:a16="http://schemas.microsoft.com/office/drawing/2014/main" id="{D71EA032-AB53-14E2-B3D6-BD2B0A554A35}"/>
              </a:ext>
            </a:extLst>
          </p:cNvPr>
          <p:cNvGraphicFramePr/>
          <p:nvPr/>
        </p:nvGraphicFramePr>
        <p:xfrm>
          <a:off x="486154" y="1583417"/>
          <a:ext cx="11251156" cy="3813745"/>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11" name="Rectangle: Rounded Corners 10">
            <a:extLst>
              <a:ext uri="{FF2B5EF4-FFF2-40B4-BE49-F238E27FC236}">
                <a16:creationId xmlns:a16="http://schemas.microsoft.com/office/drawing/2014/main" id="{6FEB318F-8AD0-0F50-4000-6B7B56AAADE5}"/>
              </a:ext>
            </a:extLst>
          </p:cNvPr>
          <p:cNvSpPr/>
          <p:nvPr/>
        </p:nvSpPr>
        <p:spPr>
          <a:xfrm>
            <a:off x="381651" y="5533687"/>
            <a:ext cx="11355659" cy="1170817"/>
          </a:xfrm>
          <a:prstGeom prst="roundRect">
            <a:avLst/>
          </a:prstGeom>
          <a:solidFill>
            <a:schemeClr val="bg2"/>
          </a:solidFill>
          <a:ln w="38100">
            <a:solidFill>
              <a:srgbClr val="8F173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AR" sz="1800" b="0" i="0" u="none" strike="noStrike" kern="1200" cap="none" spc="0" normalizeH="0" baseline="0" noProof="0" dirty="0">
              <a:ln>
                <a:noFill/>
              </a:ln>
              <a:solidFill>
                <a:prstClr val="black"/>
              </a:solidFill>
              <a:effectLst/>
              <a:uLnTx/>
              <a:uFillTx/>
              <a:latin typeface="Baskerville"/>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AR" sz="1800" b="0" i="1" u="none" strike="noStrike" kern="1200" cap="none" spc="0" normalizeH="0" baseline="0" noProof="0" dirty="0">
                <a:ln>
                  <a:noFill/>
                </a:ln>
                <a:solidFill>
                  <a:prstClr val="black"/>
                </a:solidFill>
                <a:effectLst/>
                <a:uLnTx/>
                <a:uFillTx/>
                <a:latin typeface="Baskerville"/>
                <a:ea typeface="+mn-ea"/>
                <a:cs typeface="+mn-cs"/>
              </a:rPr>
              <a:t>“… no es reprensible el esfuerzo honesto del contribuyente para limitar sus impuestos al mínimo legal, es decir que el ahorro impositivo legítimo, por sí, no resulta cuestionable”.</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AR" sz="1800" b="0" i="0" u="none" strike="noStrike" kern="1200" cap="none" spc="0" normalizeH="0" baseline="0" noProof="0" dirty="0">
              <a:ln>
                <a:noFill/>
              </a:ln>
              <a:solidFill>
                <a:prstClr val="white"/>
              </a:solidFill>
              <a:effectLst/>
              <a:uLnTx/>
              <a:uFillTx/>
              <a:latin typeface="Baskerville"/>
              <a:ea typeface="+mn-ea"/>
              <a:cs typeface="+mn-cs"/>
            </a:endParaRPr>
          </a:p>
        </p:txBody>
      </p:sp>
    </p:spTree>
    <p:extLst>
      <p:ext uri="{BB962C8B-B14F-4D97-AF65-F5344CB8AC3E}">
        <p14:creationId xmlns:p14="http://schemas.microsoft.com/office/powerpoint/2010/main" val="15028068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507" name="Rectangle 2">
            <a:extLst>
              <a:ext uri="{FF2B5EF4-FFF2-40B4-BE49-F238E27FC236}">
                <a16:creationId xmlns:a16="http://schemas.microsoft.com/office/drawing/2014/main" id="{4BD7C285-6C47-433D-B316-7474B1FAE710}"/>
              </a:ext>
            </a:extLst>
          </p:cNvPr>
          <p:cNvSpPr>
            <a:spLocks noGrp="1" noChangeArrowheads="1"/>
          </p:cNvSpPr>
          <p:nvPr>
            <p:ph type="title"/>
          </p:nvPr>
        </p:nvSpPr>
        <p:spPr>
          <a:xfrm>
            <a:off x="451379" y="177798"/>
            <a:ext cx="10812035" cy="1549402"/>
          </a:xfrm>
        </p:spPr>
        <p:txBody>
          <a:bodyPr/>
          <a:lstStyle/>
          <a:p>
            <a:pPr algn="ctr"/>
            <a:r>
              <a:rPr lang="es-AR" altLang="es-AR" sz="2400" dirty="0">
                <a:solidFill>
                  <a:schemeClr val="tx1"/>
                </a:solidFill>
                <a:latin typeface="Arial Narrow" panose="020B0606020202030204" pitchFamily="34" charset="0"/>
                <a:cs typeface="Arial" panose="020B0604020202020204" pitchFamily="34" charset="0"/>
              </a:rPr>
              <a:t>DICTAMEN DE LA PROCURACIÓN GENERAL DE LA NACIÓN</a:t>
            </a:r>
            <a:br>
              <a:rPr lang="en-US" sz="2400" dirty="0">
                <a:solidFill>
                  <a:schemeClr val="tx1"/>
                </a:solidFill>
                <a:latin typeface="Arial Narrow" panose="020B0606020202030204" pitchFamily="34" charset="0"/>
                <a:cs typeface="Arial" panose="020B0604020202020204" pitchFamily="34" charset="0"/>
              </a:rPr>
            </a:br>
            <a:r>
              <a:rPr lang="en-US" sz="2400" dirty="0">
                <a:solidFill>
                  <a:schemeClr val="tx1"/>
                </a:solidFill>
                <a:effectLst/>
                <a:latin typeface="+mn-lt"/>
                <a:cs typeface="Arial" panose="020B0604020202020204" pitchFamily="34" charset="0"/>
              </a:rPr>
              <a:t>28 de </a:t>
            </a:r>
            <a:r>
              <a:rPr lang="en-US" sz="2400" dirty="0" err="1">
                <a:solidFill>
                  <a:schemeClr val="tx1"/>
                </a:solidFill>
                <a:effectLst/>
                <a:latin typeface="+mn-lt"/>
                <a:cs typeface="Arial" panose="020B0604020202020204" pitchFamily="34" charset="0"/>
              </a:rPr>
              <a:t>noviembre</a:t>
            </a:r>
            <a:r>
              <a:rPr lang="en-US" sz="2400" dirty="0">
                <a:solidFill>
                  <a:schemeClr val="tx1"/>
                </a:solidFill>
                <a:effectLst/>
                <a:latin typeface="+mn-lt"/>
                <a:cs typeface="Arial" panose="020B0604020202020204" pitchFamily="34" charset="0"/>
              </a:rPr>
              <a:t> del 2017</a:t>
            </a:r>
            <a:r>
              <a:rPr lang="es-AR" altLang="es-AR" sz="2400" b="1" dirty="0">
                <a:solidFill>
                  <a:schemeClr val="tx1"/>
                </a:solidFill>
                <a:effectLst/>
                <a:latin typeface="+mn-lt"/>
                <a:cs typeface="Arial" panose="020B0604020202020204" pitchFamily="34" charset="0"/>
              </a:rPr>
              <a:t> “Molinos Río de la Plata S.A.”</a:t>
            </a:r>
            <a:r>
              <a:rPr lang="es-AR" altLang="es-AR" sz="2000" b="1" dirty="0">
                <a:solidFill>
                  <a:schemeClr val="tx1"/>
                </a:solidFill>
                <a:latin typeface="+mn-lt"/>
                <a:cs typeface="Arial" panose="020B0604020202020204" pitchFamily="34" charset="0"/>
              </a:rPr>
              <a:t> </a:t>
            </a:r>
            <a:endParaRPr lang="es-ES" altLang="es-AR" sz="2400" b="1" dirty="0">
              <a:solidFill>
                <a:schemeClr val="tx1"/>
              </a:solidFill>
              <a:latin typeface="+mn-lt"/>
            </a:endParaRPr>
          </a:p>
        </p:txBody>
      </p:sp>
      <p:sp>
        <p:nvSpPr>
          <p:cNvPr id="21510" name="Rectangle 5">
            <a:extLst>
              <a:ext uri="{FF2B5EF4-FFF2-40B4-BE49-F238E27FC236}">
                <a16:creationId xmlns:a16="http://schemas.microsoft.com/office/drawing/2014/main" id="{C5131A9E-AE46-4049-9493-3B8AE11B0A1B}"/>
              </a:ext>
            </a:extLst>
          </p:cNvPr>
          <p:cNvSpPr>
            <a:spLocks noGrp="1" noChangeArrowheads="1"/>
          </p:cNvSpPr>
          <p:nvPr>
            <p:ph idx="1"/>
          </p:nvPr>
        </p:nvSpPr>
        <p:spPr>
          <a:xfrm>
            <a:off x="1841501" y="1711326"/>
            <a:ext cx="8308975" cy="4525963"/>
          </a:xfrm>
        </p:spPr>
        <p:txBody>
          <a:bodyPr vert="horz" wrap="square" lIns="92075" tIns="46038" rIns="92075" bIns="46038" numCol="1" anchor="t" anchorCtr="0" compatLnSpc="1">
            <a:prstTxWarp prst="textNoShape">
              <a:avLst/>
            </a:prstTxWarp>
          </a:bodyPr>
          <a:lstStyle/>
          <a:p>
            <a:pPr algn="just" eaLnBrk="1" hangingPunct="1"/>
            <a:endParaRPr lang="es-AR" altLang="es-AR" sz="2000">
              <a:solidFill>
                <a:srgbClr val="336699"/>
              </a:solidFill>
            </a:endParaRPr>
          </a:p>
          <a:p>
            <a:pPr eaLnBrk="1" hangingPunct="1"/>
            <a:endParaRPr lang="es-AR" altLang="es-AR" sz="2000">
              <a:solidFill>
                <a:srgbClr val="336699"/>
              </a:solidFill>
            </a:endParaRPr>
          </a:p>
          <a:p>
            <a:pPr eaLnBrk="1" hangingPunct="1">
              <a:lnSpc>
                <a:spcPct val="90000"/>
              </a:lnSpc>
              <a:buFontTx/>
              <a:buNone/>
            </a:pPr>
            <a:endParaRPr lang="es-AR" altLang="es-AR" sz="2200">
              <a:solidFill>
                <a:srgbClr val="333399"/>
              </a:solidFill>
            </a:endParaRPr>
          </a:p>
        </p:txBody>
      </p:sp>
      <p:sp>
        <p:nvSpPr>
          <p:cNvPr id="21508" name="Rectangle 3">
            <a:extLst>
              <a:ext uri="{FF2B5EF4-FFF2-40B4-BE49-F238E27FC236}">
                <a16:creationId xmlns:a16="http://schemas.microsoft.com/office/drawing/2014/main" id="{2568AFBE-80B8-481E-9992-384181A3F84D}"/>
              </a:ext>
            </a:extLst>
          </p:cNvPr>
          <p:cNvSpPr>
            <a:spLocks noChangeArrowheads="1"/>
          </p:cNvSpPr>
          <p:nvPr/>
        </p:nvSpPr>
        <p:spPr bwMode="auto">
          <a:xfrm>
            <a:off x="1524000" y="2100264"/>
            <a:ext cx="1841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endParaRPr lang="es-AR" altLang="es-AR">
              <a:solidFill>
                <a:srgbClr val="000000"/>
              </a:solidFill>
            </a:endParaRPr>
          </a:p>
        </p:txBody>
      </p:sp>
      <p:sp>
        <p:nvSpPr>
          <p:cNvPr id="21509" name="Line 4">
            <a:extLst>
              <a:ext uri="{FF2B5EF4-FFF2-40B4-BE49-F238E27FC236}">
                <a16:creationId xmlns:a16="http://schemas.microsoft.com/office/drawing/2014/main" id="{E8F52ACB-8B19-4E38-9EAD-08FCE0BDC7C3}"/>
              </a:ext>
            </a:extLst>
          </p:cNvPr>
          <p:cNvSpPr>
            <a:spLocks noChangeShapeType="1"/>
          </p:cNvSpPr>
          <p:nvPr/>
        </p:nvSpPr>
        <p:spPr bwMode="auto">
          <a:xfrm>
            <a:off x="1576389" y="1052513"/>
            <a:ext cx="8891587" cy="0"/>
          </a:xfrm>
          <a:prstGeom prst="line">
            <a:avLst/>
          </a:prstGeom>
          <a:noFill/>
          <a:ln w="28575">
            <a:solidFill>
              <a:srgbClr val="99CC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1511" name="Rectangle 7">
            <a:extLst>
              <a:ext uri="{FF2B5EF4-FFF2-40B4-BE49-F238E27FC236}">
                <a16:creationId xmlns:a16="http://schemas.microsoft.com/office/drawing/2014/main" id="{1F17D1E2-7042-4B87-8463-1BE189457BAC}"/>
              </a:ext>
            </a:extLst>
          </p:cNvPr>
          <p:cNvSpPr>
            <a:spLocks noChangeArrowheads="1"/>
          </p:cNvSpPr>
          <p:nvPr/>
        </p:nvSpPr>
        <p:spPr bwMode="auto">
          <a:xfrm>
            <a:off x="2041526" y="1927226"/>
            <a:ext cx="8308975"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lstStyle>
            <a:lvl1pPr marL="342900" indent="-342900"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lnSpc>
                <a:spcPct val="90000"/>
              </a:lnSpc>
              <a:spcBef>
                <a:spcPct val="20000"/>
              </a:spcBef>
            </a:pPr>
            <a:endParaRPr lang="es-AR" altLang="es-AR">
              <a:solidFill>
                <a:srgbClr val="333399"/>
              </a:solidFill>
            </a:endParaRPr>
          </a:p>
        </p:txBody>
      </p:sp>
      <p:sp>
        <p:nvSpPr>
          <p:cNvPr id="21512" name="Rectangle 3">
            <a:extLst>
              <a:ext uri="{FF2B5EF4-FFF2-40B4-BE49-F238E27FC236}">
                <a16:creationId xmlns:a16="http://schemas.microsoft.com/office/drawing/2014/main" id="{FBD0889F-BE56-49A2-A1C7-2AEE8057B19D}"/>
              </a:ext>
            </a:extLst>
          </p:cNvPr>
          <p:cNvSpPr txBox="1">
            <a:spLocks noChangeArrowheads="1"/>
          </p:cNvSpPr>
          <p:nvPr/>
        </p:nvSpPr>
        <p:spPr bwMode="auto">
          <a:xfrm>
            <a:off x="91440" y="836613"/>
            <a:ext cx="11926389" cy="594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lstStyle>
            <a:lvl1pPr marL="342900" indent="-342900"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just">
              <a:lnSpc>
                <a:spcPts val="1000"/>
              </a:lnSpc>
              <a:buClr>
                <a:srgbClr val="0070C0"/>
              </a:buClr>
              <a:buSzPct val="110000"/>
              <a:buFont typeface="Wingdings" panose="05000000000000000000" pitchFamily="2" charset="2"/>
              <a:buChar char="§"/>
            </a:pPr>
            <a:endParaRPr lang="es-AR" altLang="es-AR" sz="2500" dirty="0">
              <a:solidFill>
                <a:srgbClr val="002060"/>
              </a:solidFill>
            </a:endParaRPr>
          </a:p>
          <a:p>
            <a:pPr indent="0" algn="just"/>
            <a:endParaRPr lang="es-ES" sz="2000" b="0" i="0" dirty="0">
              <a:solidFill>
                <a:srgbClr val="000000"/>
              </a:solidFill>
              <a:effectLst/>
              <a:latin typeface="Arial Narrow" panose="020B0606020202030204" pitchFamily="34" charset="0"/>
            </a:endParaRPr>
          </a:p>
          <a:p>
            <a:pPr marL="685800" algn="just">
              <a:buFont typeface="Wingdings" panose="05000000000000000000" pitchFamily="2" charset="2"/>
              <a:buChar char="q"/>
            </a:pPr>
            <a:r>
              <a:rPr lang="es-ES" sz="2000" b="0" i="0" dirty="0">
                <a:effectLst/>
                <a:latin typeface="+mn-lt"/>
              </a:rPr>
              <a:t>En su dictamen, Laura Monti, la procuradora fiscal señaló que </a:t>
            </a:r>
            <a:r>
              <a:rPr lang="es-ES" sz="2000" b="0" i="0" dirty="0">
                <a:solidFill>
                  <a:srgbClr val="7030A0"/>
                </a:solidFill>
                <a:effectLst/>
                <a:latin typeface="+mn-lt"/>
              </a:rPr>
              <a:t>los beneficios del CDI no estaban supeditados por una cláusula “antiabuso” que exigiera determinada sustancia mínima </a:t>
            </a:r>
            <a:r>
              <a:rPr lang="es-ES" sz="2000" b="0" i="0" dirty="0">
                <a:effectLst/>
                <a:latin typeface="+mn-lt"/>
              </a:rPr>
              <a:t>de parte de la sociedad que distribuye dividendos. En ese sentido, señala el dictamen que el hecho de que, para el Fisco, Molinos Chile constituya una sociedad “conducto” no viola una norma concreta del CDI.</a:t>
            </a:r>
          </a:p>
          <a:p>
            <a:pPr marL="685800" algn="just">
              <a:buFont typeface="Wingdings" panose="05000000000000000000" pitchFamily="2" charset="2"/>
              <a:buChar char="q"/>
            </a:pPr>
            <a:endParaRPr lang="es-ES" sz="2000" b="0" i="0" dirty="0">
              <a:solidFill>
                <a:srgbClr val="FFFF00"/>
              </a:solidFill>
              <a:effectLst/>
              <a:latin typeface="+mn-lt"/>
            </a:endParaRPr>
          </a:p>
          <a:p>
            <a:pPr marL="685800" algn="just">
              <a:buFont typeface="Wingdings" panose="05000000000000000000" pitchFamily="2" charset="2"/>
              <a:buChar char="q"/>
            </a:pPr>
            <a:r>
              <a:rPr lang="es-ES" sz="2000" b="0" i="0" dirty="0">
                <a:effectLst/>
                <a:latin typeface="+mn-lt"/>
              </a:rPr>
              <a:t>Por otro lado, la procuradora fiscal </a:t>
            </a:r>
            <a:r>
              <a:rPr lang="es-ES" sz="2000" b="0" i="0" dirty="0">
                <a:solidFill>
                  <a:srgbClr val="7030A0"/>
                </a:solidFill>
                <a:effectLst/>
                <a:latin typeface="+mn-lt"/>
              </a:rPr>
              <a:t>rechazó la utilización de normas antiabuso argentinas no receptadas en el CDI,</a:t>
            </a:r>
            <a:r>
              <a:rPr lang="es-ES" sz="2000" b="0" i="0" dirty="0">
                <a:effectLst/>
                <a:latin typeface="+mn-lt"/>
              </a:rPr>
              <a:t> por gozar este de jerarquía superior a las leyes. Por ello, se concluyó que, aun en </a:t>
            </a:r>
            <a:r>
              <a:rPr lang="es-ES" sz="2000" b="0" i="0" dirty="0" err="1">
                <a:effectLst/>
                <a:latin typeface="+mn-lt"/>
              </a:rPr>
              <a:t>pos</a:t>
            </a:r>
            <a:r>
              <a:rPr lang="es-ES" sz="2000" b="0" i="0" dirty="0">
                <a:effectLst/>
                <a:latin typeface="+mn-lt"/>
              </a:rPr>
              <a:t> de evitar una supuesta doble no imposición, la resolución determinativa no puede valerse del artículo 2 de la LPT, es decir, del principio de realidad económica.</a:t>
            </a:r>
          </a:p>
          <a:p>
            <a:pPr marL="685800" algn="just">
              <a:buFont typeface="Wingdings" panose="05000000000000000000" pitchFamily="2" charset="2"/>
              <a:buChar char="q"/>
            </a:pPr>
            <a:endParaRPr lang="es-ES" sz="2000" dirty="0">
              <a:latin typeface="+mn-lt"/>
            </a:endParaRPr>
          </a:p>
          <a:p>
            <a:pPr marL="685800" algn="just">
              <a:buFont typeface="Wingdings" panose="05000000000000000000" pitchFamily="2" charset="2"/>
              <a:buChar char="q"/>
            </a:pPr>
            <a:r>
              <a:rPr lang="es-ES" sz="2000" dirty="0">
                <a:latin typeface="+mn-lt"/>
              </a:rPr>
              <a:t>La cuestión aquí controvertida tiene su origen en la reforma impositiva introducida por Chile en su sistema tributario con la citada ley 19.840. Con ella, dicho país buscó incentivar a inversores extranjeros para que canalizaran sus operaciones desde Chile hacia terceros países.</a:t>
            </a:r>
            <a:endParaRPr lang="es-AR" altLang="es-AR" sz="2000" noProof="1">
              <a:solidFill>
                <a:srgbClr val="002060"/>
              </a:solidFill>
            </a:endParaRPr>
          </a:p>
        </p:txBody>
      </p:sp>
    </p:spTree>
    <p:extLst>
      <p:ext uri="{BB962C8B-B14F-4D97-AF65-F5344CB8AC3E}">
        <p14:creationId xmlns:p14="http://schemas.microsoft.com/office/powerpoint/2010/main" val="245628432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0594" name="Rectangle 2">
            <a:extLst>
              <a:ext uri="{FF2B5EF4-FFF2-40B4-BE49-F238E27FC236}">
                <a16:creationId xmlns:a16="http://schemas.microsoft.com/office/drawing/2014/main" id="{F3C1D121-836B-B041-800F-672444D6E65F}"/>
              </a:ext>
            </a:extLst>
          </p:cNvPr>
          <p:cNvSpPr>
            <a:spLocks noGrp="1" noChangeArrowheads="1"/>
          </p:cNvSpPr>
          <p:nvPr>
            <p:ph type="title"/>
          </p:nvPr>
        </p:nvSpPr>
        <p:spPr>
          <a:xfrm>
            <a:off x="1881188" y="609600"/>
            <a:ext cx="8501062" cy="1143000"/>
          </a:xfrm>
        </p:spPr>
        <p:txBody>
          <a:bodyPr>
            <a:normAutofit fontScale="90000"/>
          </a:bodyPr>
          <a:lstStyle/>
          <a:p>
            <a:pPr algn="ctr" eaLnBrk="1" fontAlgn="auto" hangingPunct="1">
              <a:spcAft>
                <a:spcPts val="0"/>
              </a:spcAft>
              <a:defRPr/>
            </a:pPr>
            <a:r>
              <a:rPr lang="es-ES" dirty="0"/>
              <a:t>CDI SUSCRIPTOS POR ARGENTINA</a:t>
            </a:r>
            <a:r>
              <a:rPr lang="es-ES_tradnl" dirty="0"/>
              <a:t> (I)</a:t>
            </a:r>
            <a:br>
              <a:rPr lang="es-ES_tradnl" dirty="0"/>
            </a:br>
            <a:endParaRPr lang="es-ES" sz="2200" dirty="0">
              <a:solidFill>
                <a:srgbClr val="FF0000"/>
              </a:solidFill>
            </a:endParaRPr>
          </a:p>
        </p:txBody>
      </p:sp>
      <p:graphicFrame>
        <p:nvGraphicFramePr>
          <p:cNvPr id="110595" name="Group 3">
            <a:extLst>
              <a:ext uri="{FF2B5EF4-FFF2-40B4-BE49-F238E27FC236}">
                <a16:creationId xmlns:a16="http://schemas.microsoft.com/office/drawing/2014/main" id="{CFC7D478-4F53-AD7D-C19E-ABD4906A8DA3}"/>
              </a:ext>
            </a:extLst>
          </p:cNvPr>
          <p:cNvGraphicFramePr>
            <a:graphicFrameLocks noGrp="1"/>
          </p:cNvGraphicFramePr>
          <p:nvPr>
            <p:ph type="tbl" idx="1"/>
            <p:extLst>
              <p:ext uri="{D42A27DB-BD31-4B8C-83A1-F6EECF244321}">
                <p14:modId xmlns:p14="http://schemas.microsoft.com/office/powerpoint/2010/main" val="4109842127"/>
              </p:ext>
            </p:extLst>
          </p:nvPr>
        </p:nvGraphicFramePr>
        <p:xfrm>
          <a:off x="1779639" y="2420938"/>
          <a:ext cx="8602610" cy="3870960"/>
        </p:xfrm>
        <a:graphic>
          <a:graphicData uri="http://schemas.openxmlformats.org/drawingml/2006/table">
            <a:tbl>
              <a:tblPr/>
              <a:tblGrid>
                <a:gridCol w="4783326">
                  <a:extLst>
                    <a:ext uri="{9D8B030D-6E8A-4147-A177-3AD203B41FA5}">
                      <a16:colId xmlns:a16="http://schemas.microsoft.com/office/drawing/2014/main" val="20000"/>
                    </a:ext>
                  </a:extLst>
                </a:gridCol>
                <a:gridCol w="1815725">
                  <a:extLst>
                    <a:ext uri="{9D8B030D-6E8A-4147-A177-3AD203B41FA5}">
                      <a16:colId xmlns:a16="http://schemas.microsoft.com/office/drawing/2014/main" val="20001"/>
                    </a:ext>
                  </a:extLst>
                </a:gridCol>
                <a:gridCol w="2003559">
                  <a:extLst>
                    <a:ext uri="{9D8B030D-6E8A-4147-A177-3AD203B41FA5}">
                      <a16:colId xmlns:a16="http://schemas.microsoft.com/office/drawing/2014/main" val="20003"/>
                    </a:ext>
                  </a:extLst>
                </a:gridCol>
              </a:tblGrid>
              <a:tr h="457200">
                <a:tc>
                  <a:txBody>
                    <a:bodyPr/>
                    <a:lstStyle/>
                    <a:p>
                      <a:pPr marL="0" marR="0" lvl="0" indent="0" algn="ctr" defTabSz="914400" rtl="0" eaLnBrk="1" fontAlgn="base" latinLnBrk="0" hangingPunct="1">
                        <a:lnSpc>
                          <a:spcPct val="100000"/>
                        </a:lnSpc>
                        <a:spcBef>
                          <a:spcPct val="20000"/>
                        </a:spcBef>
                        <a:spcAft>
                          <a:spcPct val="0"/>
                        </a:spcAft>
                        <a:buClr>
                          <a:schemeClr val="accent2"/>
                        </a:buClr>
                        <a:buSzPct val="80000"/>
                        <a:buFont typeface="Wingdings" pitchFamily="2" charset="2"/>
                        <a:buNone/>
                        <a:tabLst/>
                      </a:pPr>
                      <a:r>
                        <a:rPr kumimoji="0" lang="es-ES" sz="2400" b="0" i="0" u="none" strike="noStrike" kern="1200" cap="none" normalizeH="0" baseline="0" dirty="0">
                          <a:ln>
                            <a:noFill/>
                          </a:ln>
                          <a:solidFill>
                            <a:schemeClr val="tx1"/>
                          </a:solidFill>
                          <a:effectLst/>
                          <a:latin typeface="Times New Roman" pitchFamily="18" charset="0"/>
                          <a:ea typeface="+mn-ea"/>
                          <a:cs typeface="+mn-cs"/>
                        </a:rPr>
                        <a:t>Firmado con:</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Pct val="80000"/>
                        <a:buFont typeface="Wingdings" pitchFamily="2" charset="2"/>
                        <a:buNone/>
                        <a:tabLst/>
                      </a:pPr>
                      <a:r>
                        <a:rPr kumimoji="0" lang="es-ES" sz="2400" b="0" i="0" u="none" strike="noStrike" kern="1200" cap="none" normalizeH="0" baseline="0" dirty="0">
                          <a:ln>
                            <a:noFill/>
                          </a:ln>
                          <a:solidFill>
                            <a:schemeClr val="tx1"/>
                          </a:solidFill>
                          <a:effectLst/>
                          <a:latin typeface="Times New Roman" pitchFamily="18" charset="0"/>
                          <a:ea typeface="+mn-ea"/>
                          <a:cs typeface="+mn-cs"/>
                        </a:rPr>
                        <a:t>Norma legal</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Pct val="80000"/>
                        <a:buFont typeface="Wingdings" pitchFamily="2" charset="2"/>
                        <a:buNone/>
                        <a:tabLst/>
                      </a:pPr>
                      <a:r>
                        <a:rPr kumimoji="0" lang="es-ES" sz="2400" b="0" i="0" u="none" strike="noStrike" kern="1200" cap="none" normalizeH="0" baseline="0" dirty="0">
                          <a:ln>
                            <a:noFill/>
                          </a:ln>
                          <a:solidFill>
                            <a:schemeClr val="tx1"/>
                          </a:solidFill>
                          <a:effectLst/>
                          <a:latin typeface="Times New Roman" pitchFamily="18" charset="0"/>
                          <a:ea typeface="+mn-ea"/>
                          <a:cs typeface="+mn-cs"/>
                        </a:rPr>
                        <a:t>Vigencia General</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457200">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80000"/>
                        <a:buFont typeface="Wingdings" pitchFamily="2" charset="2"/>
                        <a:buNone/>
                        <a:tabLst/>
                      </a:pPr>
                      <a:r>
                        <a:rPr kumimoji="0" lang="es-ES" sz="2400" b="1" i="0" u="none" strike="noStrike" cap="none" normalizeH="0" baseline="0" dirty="0">
                          <a:ln>
                            <a:noFill/>
                          </a:ln>
                          <a:solidFill>
                            <a:schemeClr val="tx1"/>
                          </a:solidFill>
                          <a:effectLst/>
                          <a:latin typeface="Aptos Narrow" panose="020B0004020202020204" pitchFamily="34" charset="0"/>
                        </a:rPr>
                        <a:t>Alemania</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Pct val="80000"/>
                        <a:buFont typeface="Wingdings" pitchFamily="2" charset="2"/>
                        <a:buNone/>
                        <a:tabLst/>
                      </a:pPr>
                      <a:r>
                        <a:rPr kumimoji="0" lang="es-ES" sz="2000" b="0" i="0" u="none" strike="noStrike" cap="none" normalizeH="0" baseline="0" dirty="0">
                          <a:ln>
                            <a:noFill/>
                          </a:ln>
                          <a:solidFill>
                            <a:schemeClr val="tx1"/>
                          </a:solidFill>
                          <a:effectLst/>
                          <a:latin typeface="Verdana" pitchFamily="34" charset="0"/>
                        </a:rPr>
                        <a:t>L. 22025</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Pct val="80000"/>
                        <a:buFont typeface="Wingdings" pitchFamily="2" charset="2"/>
                        <a:buNone/>
                        <a:tabLst/>
                      </a:pPr>
                      <a:r>
                        <a:rPr kumimoji="0" lang="es-ES" sz="2000" b="0" i="0" u="none" strike="noStrike" cap="none" normalizeH="0" baseline="0" dirty="0">
                          <a:ln>
                            <a:noFill/>
                          </a:ln>
                          <a:solidFill>
                            <a:schemeClr val="tx1"/>
                          </a:solidFill>
                          <a:effectLst/>
                          <a:latin typeface="Verdana" pitchFamily="34" charset="0"/>
                        </a:rPr>
                        <a:t>01-01-76</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57200">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80000"/>
                        <a:buFont typeface="Wingdings" pitchFamily="2" charset="2"/>
                        <a:buNone/>
                        <a:tabLst/>
                      </a:pPr>
                      <a:r>
                        <a:rPr kumimoji="0" lang="es-ES" sz="2400" b="1" i="0" u="none" strike="noStrike" kern="1200" cap="none" normalizeH="0" baseline="0" dirty="0">
                          <a:ln>
                            <a:noFill/>
                          </a:ln>
                          <a:solidFill>
                            <a:schemeClr val="tx1"/>
                          </a:solidFill>
                          <a:effectLst/>
                          <a:latin typeface="Aptos Narrow" panose="020B0004020202020204" pitchFamily="34" charset="0"/>
                          <a:ea typeface="+mn-ea"/>
                          <a:cs typeface="+mn-cs"/>
                        </a:rPr>
                        <a:t>Bolivia</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Pct val="80000"/>
                        <a:buFont typeface="Wingdings" pitchFamily="2" charset="2"/>
                        <a:buNone/>
                        <a:tabLst/>
                      </a:pPr>
                      <a:r>
                        <a:rPr kumimoji="0" lang="es-ES" sz="2000" b="0" i="0" u="none" strike="noStrike" kern="1200" cap="none" normalizeH="0" baseline="0" dirty="0">
                          <a:ln>
                            <a:noFill/>
                          </a:ln>
                          <a:solidFill>
                            <a:schemeClr val="tx1"/>
                          </a:solidFill>
                          <a:effectLst/>
                          <a:latin typeface="Verdana" pitchFamily="34" charset="0"/>
                          <a:ea typeface="+mn-ea"/>
                          <a:cs typeface="+mn-cs"/>
                        </a:rPr>
                        <a:t>L. 21780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Pct val="80000"/>
                        <a:buFont typeface="Wingdings" pitchFamily="2" charset="2"/>
                        <a:buNone/>
                        <a:tabLst/>
                      </a:pPr>
                      <a:r>
                        <a:rPr kumimoji="0" lang="es-ES" sz="2000" b="0" i="0" u="none" strike="noStrike" kern="1200" cap="none" normalizeH="0" baseline="0" dirty="0">
                          <a:ln>
                            <a:noFill/>
                          </a:ln>
                          <a:solidFill>
                            <a:schemeClr val="tx1"/>
                          </a:solidFill>
                          <a:effectLst/>
                          <a:latin typeface="Verdana" pitchFamily="34" charset="0"/>
                          <a:ea typeface="+mn-ea"/>
                          <a:cs typeface="+mn-cs"/>
                        </a:rPr>
                        <a:t>04-06-79</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57200">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80000"/>
                        <a:buFont typeface="Wingdings" pitchFamily="2" charset="2"/>
                        <a:buNone/>
                        <a:tabLst/>
                      </a:pPr>
                      <a:r>
                        <a:rPr kumimoji="0" lang="es-ES" sz="2400" b="1" i="0" u="none" strike="noStrike" kern="1200" cap="none" normalizeH="0" baseline="0" dirty="0">
                          <a:ln>
                            <a:noFill/>
                          </a:ln>
                          <a:solidFill>
                            <a:schemeClr val="tx1"/>
                          </a:solidFill>
                          <a:effectLst/>
                          <a:latin typeface="Aptos Narrow" panose="020B0004020202020204" pitchFamily="34" charset="0"/>
                          <a:ea typeface="+mn-ea"/>
                          <a:cs typeface="+mn-cs"/>
                        </a:rPr>
                        <a:t>Francia</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Pct val="80000"/>
                        <a:buFont typeface="Wingdings" pitchFamily="2" charset="2"/>
                        <a:buNone/>
                        <a:tabLst/>
                      </a:pPr>
                      <a:r>
                        <a:rPr kumimoji="0" lang="es-ES" sz="2000" b="0" i="0" u="none" strike="noStrike" kern="1200" cap="none" normalizeH="0" baseline="0" dirty="0">
                          <a:ln>
                            <a:noFill/>
                          </a:ln>
                          <a:solidFill>
                            <a:schemeClr val="tx1"/>
                          </a:solidFill>
                          <a:effectLst/>
                          <a:latin typeface="Verdana" pitchFamily="34" charset="0"/>
                          <a:ea typeface="+mn-ea"/>
                          <a:cs typeface="+mn-cs"/>
                        </a:rPr>
                        <a:t>L. 22357</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Pct val="80000"/>
                        <a:buFont typeface="Wingdings" pitchFamily="2" charset="2"/>
                        <a:buNone/>
                        <a:tabLst/>
                      </a:pPr>
                      <a:r>
                        <a:rPr kumimoji="0" lang="es-ES" sz="2000" b="0" i="0" u="none" strike="noStrike" kern="1200" cap="none" normalizeH="0" baseline="0" dirty="0">
                          <a:ln>
                            <a:noFill/>
                          </a:ln>
                          <a:solidFill>
                            <a:schemeClr val="tx1"/>
                          </a:solidFill>
                          <a:effectLst/>
                          <a:latin typeface="Verdana" pitchFamily="34" charset="0"/>
                          <a:ea typeface="+mn-ea"/>
                          <a:cs typeface="+mn-cs"/>
                        </a:rPr>
                        <a:t>01-03-81</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457200">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80000"/>
                        <a:buFont typeface="Wingdings" pitchFamily="2" charset="2"/>
                        <a:buNone/>
                        <a:tabLst/>
                      </a:pPr>
                      <a:r>
                        <a:rPr kumimoji="0" lang="es-ES" sz="2400" b="1" i="0" u="none" strike="noStrike" kern="1200" cap="none" normalizeH="0" baseline="0" dirty="0">
                          <a:ln>
                            <a:noFill/>
                          </a:ln>
                          <a:solidFill>
                            <a:srgbClr val="7030A0"/>
                          </a:solidFill>
                          <a:effectLst/>
                          <a:latin typeface="Aptos Narrow" panose="020B0004020202020204" pitchFamily="34" charset="0"/>
                          <a:ea typeface="+mn-ea"/>
                          <a:cs typeface="+mn-cs"/>
                        </a:rPr>
                        <a:t>Brasil </a:t>
                      </a:r>
                      <a:r>
                        <a:rPr kumimoji="0" lang="es-ES" sz="2000" b="1" i="0" u="none" strike="noStrike" kern="1200" cap="none" normalizeH="0" baseline="0" dirty="0">
                          <a:ln>
                            <a:noFill/>
                          </a:ln>
                          <a:solidFill>
                            <a:srgbClr val="7030A0"/>
                          </a:solidFill>
                          <a:effectLst/>
                          <a:latin typeface="Aptos Narrow" panose="020B0004020202020204" pitchFamily="34" charset="0"/>
                          <a:ea typeface="+mn-ea"/>
                          <a:cs typeface="+mn-cs"/>
                        </a:rPr>
                        <a:t>(con protocolo de enmienda julio 2017)</a:t>
                      </a:r>
                      <a:endParaRPr kumimoji="0" lang="es-ES" sz="2400" b="1" i="0" u="none" strike="noStrike" kern="1200" cap="none" normalizeH="0" baseline="0" dirty="0">
                        <a:ln>
                          <a:noFill/>
                        </a:ln>
                        <a:solidFill>
                          <a:srgbClr val="7030A0"/>
                        </a:solidFill>
                        <a:effectLst/>
                        <a:latin typeface="Aptos Narrow" panose="020B0004020202020204" pitchFamily="34" charset="0"/>
                        <a:ea typeface="+mn-ea"/>
                        <a:cs typeface="+mn-cs"/>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Pct val="80000"/>
                        <a:buFont typeface="Wingdings" pitchFamily="2" charset="2"/>
                        <a:buNone/>
                        <a:tabLst/>
                      </a:pPr>
                      <a:r>
                        <a:rPr kumimoji="0" lang="es-ES" sz="2000" b="0" i="0" u="none" strike="noStrike" kern="1200" cap="none" normalizeH="0" baseline="0" dirty="0">
                          <a:ln>
                            <a:noFill/>
                          </a:ln>
                          <a:solidFill>
                            <a:schemeClr val="tx1"/>
                          </a:solidFill>
                          <a:effectLst/>
                          <a:latin typeface="Verdana" pitchFamily="34" charset="0"/>
                          <a:ea typeface="+mn-ea"/>
                          <a:cs typeface="+mn-cs"/>
                        </a:rPr>
                        <a:t>L. 22675</a:t>
                      </a:r>
                    </a:p>
                    <a:p>
                      <a:pPr marL="0" marR="0" lvl="0" indent="0" algn="ctr" defTabSz="914400" rtl="0" eaLnBrk="1" fontAlgn="base" latinLnBrk="0" hangingPunct="1">
                        <a:lnSpc>
                          <a:spcPct val="100000"/>
                        </a:lnSpc>
                        <a:spcBef>
                          <a:spcPct val="20000"/>
                        </a:spcBef>
                        <a:spcAft>
                          <a:spcPct val="0"/>
                        </a:spcAft>
                        <a:buClr>
                          <a:schemeClr val="accent2"/>
                        </a:buClr>
                        <a:buSzPct val="80000"/>
                        <a:buFont typeface="Wingdings" pitchFamily="2" charset="2"/>
                        <a:buNone/>
                        <a:tabLst/>
                      </a:pPr>
                      <a:r>
                        <a:rPr kumimoji="0" lang="es-ES" sz="2000" b="0" i="0" u="none" strike="noStrike" kern="1200" cap="none" normalizeH="0" baseline="0" dirty="0">
                          <a:ln>
                            <a:noFill/>
                          </a:ln>
                          <a:solidFill>
                            <a:srgbClr val="7030A0"/>
                          </a:solidFill>
                          <a:effectLst/>
                          <a:latin typeface="Verdana" pitchFamily="34" charset="0"/>
                          <a:ea typeface="+mn-ea"/>
                          <a:cs typeface="+mn-cs"/>
                        </a:rPr>
                        <a:t>L. 27441</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Pct val="80000"/>
                        <a:buFont typeface="Wingdings" pitchFamily="2" charset="2"/>
                        <a:buNone/>
                        <a:tabLst/>
                      </a:pPr>
                      <a:r>
                        <a:rPr kumimoji="0" lang="es-ES" sz="2000" b="0" i="0" u="none" strike="noStrike" kern="1200" cap="none" normalizeH="0" baseline="0" dirty="0">
                          <a:ln>
                            <a:noFill/>
                          </a:ln>
                          <a:solidFill>
                            <a:schemeClr val="tx1"/>
                          </a:solidFill>
                          <a:effectLst/>
                          <a:latin typeface="Verdana" pitchFamily="34" charset="0"/>
                          <a:ea typeface="+mn-ea"/>
                          <a:cs typeface="+mn-cs"/>
                        </a:rPr>
                        <a:t>07-12-82</a:t>
                      </a:r>
                    </a:p>
                    <a:p>
                      <a:pPr marL="0" marR="0" lvl="0" indent="0" algn="ctr" defTabSz="914400" rtl="0" eaLnBrk="1" fontAlgn="base" latinLnBrk="0" hangingPunct="1">
                        <a:lnSpc>
                          <a:spcPct val="100000"/>
                        </a:lnSpc>
                        <a:spcBef>
                          <a:spcPct val="20000"/>
                        </a:spcBef>
                        <a:spcAft>
                          <a:spcPct val="0"/>
                        </a:spcAft>
                        <a:buClr>
                          <a:schemeClr val="accent2"/>
                        </a:buClr>
                        <a:buSzPct val="80000"/>
                        <a:buFont typeface="Wingdings" pitchFamily="2" charset="2"/>
                        <a:buNone/>
                        <a:tabLst/>
                      </a:pPr>
                      <a:r>
                        <a:rPr kumimoji="0" lang="es-ES" sz="2000" b="0" i="0" u="none" strike="noStrike" kern="1200" cap="none" normalizeH="0" baseline="0" dirty="0">
                          <a:ln>
                            <a:noFill/>
                          </a:ln>
                          <a:solidFill>
                            <a:srgbClr val="7030A0"/>
                          </a:solidFill>
                          <a:effectLst/>
                          <a:latin typeface="Verdana" pitchFamily="34" charset="0"/>
                          <a:ea typeface="+mn-ea"/>
                          <a:cs typeface="+mn-cs"/>
                        </a:rPr>
                        <a:t>01-01-2019</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457200">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80000"/>
                        <a:buFont typeface="Wingdings" pitchFamily="2" charset="2"/>
                        <a:buNone/>
                        <a:tabLst/>
                      </a:pPr>
                      <a:r>
                        <a:rPr kumimoji="0" lang="es-ES" sz="2400" b="1" i="0" u="none" strike="noStrike" cap="none" normalizeH="0" baseline="0" dirty="0">
                          <a:ln>
                            <a:noFill/>
                          </a:ln>
                          <a:solidFill>
                            <a:schemeClr val="tx1"/>
                          </a:solidFill>
                          <a:effectLst/>
                          <a:latin typeface="Aptos Narrow" panose="020B0004020202020204" pitchFamily="34" charset="0"/>
                        </a:rPr>
                        <a:t>Italia</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Pct val="80000"/>
                        <a:buFont typeface="Wingdings" pitchFamily="2" charset="2"/>
                        <a:buNone/>
                        <a:tabLst/>
                      </a:pPr>
                      <a:r>
                        <a:rPr kumimoji="0" lang="es-ES" sz="2000" b="0" i="0" u="none" strike="noStrike" cap="none" normalizeH="0" baseline="0" dirty="0">
                          <a:ln>
                            <a:noFill/>
                          </a:ln>
                          <a:solidFill>
                            <a:schemeClr val="tx1"/>
                          </a:solidFill>
                          <a:effectLst/>
                          <a:latin typeface="Verdana" pitchFamily="34" charset="0"/>
                        </a:rPr>
                        <a:t>L. 22747</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Pct val="80000"/>
                        <a:buFont typeface="Wingdings" pitchFamily="2" charset="2"/>
                        <a:buNone/>
                        <a:tabLst/>
                      </a:pPr>
                      <a:r>
                        <a:rPr kumimoji="0" lang="es-ES" sz="2000" b="0" i="0" u="none" strike="noStrike" cap="none" normalizeH="0" baseline="0" dirty="0">
                          <a:ln>
                            <a:noFill/>
                          </a:ln>
                          <a:solidFill>
                            <a:schemeClr val="tx1"/>
                          </a:solidFill>
                          <a:effectLst/>
                          <a:latin typeface="Verdana" pitchFamily="34" charset="0"/>
                        </a:rPr>
                        <a:t>15-12-83</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457200">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80000"/>
                        <a:buFont typeface="Wingdings" pitchFamily="2" charset="2"/>
                        <a:buNone/>
                        <a:tabLst/>
                      </a:pPr>
                      <a:r>
                        <a:rPr kumimoji="0" lang="es-ES" sz="2400" b="1" i="0" u="none" strike="noStrike" cap="none" normalizeH="0" baseline="0" dirty="0">
                          <a:ln>
                            <a:noFill/>
                          </a:ln>
                          <a:solidFill>
                            <a:srgbClr val="C00000"/>
                          </a:solidFill>
                          <a:effectLst/>
                          <a:latin typeface="Aptos Narrow" panose="020B0004020202020204" pitchFamily="34" charset="0"/>
                        </a:rPr>
                        <a:t>Chile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Pct val="80000"/>
                        <a:buFont typeface="Wingdings" pitchFamily="2" charset="2"/>
                        <a:buNone/>
                        <a:tabLst/>
                      </a:pPr>
                      <a:r>
                        <a:rPr kumimoji="0" lang="es-ES" sz="2000" b="0" i="0" u="none" strike="noStrike" cap="none" normalizeH="0" baseline="0" dirty="0">
                          <a:ln>
                            <a:noFill/>
                          </a:ln>
                          <a:solidFill>
                            <a:srgbClr val="C00000"/>
                          </a:solidFill>
                          <a:effectLst/>
                          <a:latin typeface="Verdana" pitchFamily="34" charset="0"/>
                        </a:rPr>
                        <a:t>L. 27274</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Pct val="80000"/>
                        <a:buFont typeface="Wingdings" pitchFamily="2" charset="2"/>
                        <a:buNone/>
                        <a:tabLst/>
                      </a:pPr>
                      <a:r>
                        <a:rPr kumimoji="0" lang="es-ES" sz="2000" b="0" i="0" u="none" strike="noStrike" cap="none" normalizeH="0" baseline="0" dirty="0">
                          <a:ln>
                            <a:noFill/>
                          </a:ln>
                          <a:solidFill>
                            <a:srgbClr val="C00000"/>
                          </a:solidFill>
                          <a:effectLst/>
                          <a:latin typeface="Verdana" pitchFamily="34" charset="0"/>
                        </a:rPr>
                        <a:t>01-01-2019</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bl>
          </a:graphicData>
        </a:graphic>
      </p:graphicFrame>
    </p:spTree>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10594"/>
                                        </p:tgtEl>
                                        <p:attrNameLst>
                                          <p:attrName>style.visibility</p:attrName>
                                        </p:attrNameLst>
                                      </p:cBhvr>
                                      <p:to>
                                        <p:strVal val="visible"/>
                                      </p:to>
                                    </p:set>
                                    <p:anim calcmode="lin" valueType="num">
                                      <p:cBhvr additive="base">
                                        <p:cTn id="7" dur="500" fill="hold"/>
                                        <p:tgtEl>
                                          <p:spTgt spid="110594"/>
                                        </p:tgtEl>
                                        <p:attrNameLst>
                                          <p:attrName>ppt_x</p:attrName>
                                        </p:attrNameLst>
                                      </p:cBhvr>
                                      <p:tavLst>
                                        <p:tav tm="0">
                                          <p:val>
                                            <p:strVal val="0-#ppt_w/2"/>
                                          </p:val>
                                        </p:tav>
                                        <p:tav tm="100000">
                                          <p:val>
                                            <p:strVal val="#ppt_x"/>
                                          </p:val>
                                        </p:tav>
                                      </p:tavLst>
                                    </p:anim>
                                    <p:anim calcmode="lin" valueType="num">
                                      <p:cBhvr additive="base">
                                        <p:cTn id="8" dur="500" fill="hold"/>
                                        <p:tgtEl>
                                          <p:spTgt spid="110594"/>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4" presetClass="entr" presetSubtype="16" fill="hold" nodeType="clickEffect">
                                  <p:stCondLst>
                                    <p:cond delay="0"/>
                                  </p:stCondLst>
                                  <p:childTnLst>
                                    <p:set>
                                      <p:cBhvr>
                                        <p:cTn id="12" dur="1" fill="hold">
                                          <p:stCondLst>
                                            <p:cond delay="0"/>
                                          </p:stCondLst>
                                        </p:cTn>
                                        <p:tgtEl>
                                          <p:spTgt spid="110595"/>
                                        </p:tgtEl>
                                        <p:attrNameLst>
                                          <p:attrName>style.visibility</p:attrName>
                                        </p:attrNameLst>
                                      </p:cBhvr>
                                      <p:to>
                                        <p:strVal val="visible"/>
                                      </p:to>
                                    </p:set>
                                    <p:animEffect transition="in" filter="box(in)">
                                      <p:cBhvr>
                                        <p:cTn id="13" dur="500"/>
                                        <p:tgtEl>
                                          <p:spTgt spid="1105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0594" grpId="0" autoUpdateAnimBg="0"/>
    </p:bld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507" name="Rectangle 2">
            <a:extLst>
              <a:ext uri="{FF2B5EF4-FFF2-40B4-BE49-F238E27FC236}">
                <a16:creationId xmlns:a16="http://schemas.microsoft.com/office/drawing/2014/main" id="{4BD7C285-6C47-433D-B316-7474B1FAE710}"/>
              </a:ext>
            </a:extLst>
          </p:cNvPr>
          <p:cNvSpPr>
            <a:spLocks noGrp="1" noChangeArrowheads="1"/>
          </p:cNvSpPr>
          <p:nvPr>
            <p:ph type="title"/>
          </p:nvPr>
        </p:nvSpPr>
        <p:spPr>
          <a:xfrm>
            <a:off x="979851" y="236539"/>
            <a:ext cx="10032274" cy="1339850"/>
          </a:xfrm>
        </p:spPr>
        <p:txBody>
          <a:bodyPr/>
          <a:lstStyle/>
          <a:p>
            <a:pPr algn="ctr" eaLnBrk="1" hangingPunct="1"/>
            <a:r>
              <a:rPr lang="es-AR" altLang="es-AR" sz="2400" dirty="0">
                <a:solidFill>
                  <a:schemeClr val="tx1"/>
                </a:solidFill>
                <a:effectLst/>
                <a:latin typeface="Arial Narrow" panose="020B0606020202030204" pitchFamily="34" charset="0"/>
                <a:cs typeface="Arial" panose="020B0604020202020204" pitchFamily="34" charset="0"/>
              </a:rPr>
              <a:t>DICTAMEN DE LA PROCURACIÓN GENERAL DE LA NACIÓN</a:t>
            </a:r>
            <a:br>
              <a:rPr lang="en-US" sz="2400" dirty="0">
                <a:solidFill>
                  <a:schemeClr val="tx1"/>
                </a:solidFill>
                <a:effectLst/>
                <a:latin typeface="Arial Narrow" panose="020B0606020202030204" pitchFamily="34" charset="0"/>
                <a:cs typeface="Arial" panose="020B0604020202020204" pitchFamily="34" charset="0"/>
              </a:rPr>
            </a:br>
            <a:r>
              <a:rPr lang="en-US" sz="2400" dirty="0">
                <a:solidFill>
                  <a:schemeClr val="tx1"/>
                </a:solidFill>
                <a:effectLst/>
                <a:latin typeface="Arial Narrow" panose="020B0606020202030204" pitchFamily="34" charset="0"/>
                <a:cs typeface="Arial" panose="020B0604020202020204" pitchFamily="34" charset="0"/>
              </a:rPr>
              <a:t>28 de </a:t>
            </a:r>
            <a:r>
              <a:rPr lang="en-US" sz="2400" dirty="0" err="1">
                <a:solidFill>
                  <a:schemeClr val="tx1"/>
                </a:solidFill>
                <a:effectLst/>
                <a:latin typeface="Arial Narrow" panose="020B0606020202030204" pitchFamily="34" charset="0"/>
                <a:cs typeface="Arial" panose="020B0604020202020204" pitchFamily="34" charset="0"/>
              </a:rPr>
              <a:t>noviembre</a:t>
            </a:r>
            <a:r>
              <a:rPr lang="en-US" sz="2400" dirty="0">
                <a:solidFill>
                  <a:schemeClr val="tx1"/>
                </a:solidFill>
                <a:effectLst/>
                <a:latin typeface="Arial Narrow" panose="020B0606020202030204" pitchFamily="34" charset="0"/>
                <a:cs typeface="Arial" panose="020B0604020202020204" pitchFamily="34" charset="0"/>
              </a:rPr>
              <a:t> del 2017</a:t>
            </a:r>
            <a:r>
              <a:rPr lang="es-AR" altLang="es-AR" sz="2400" dirty="0">
                <a:solidFill>
                  <a:schemeClr val="tx1"/>
                </a:solidFill>
                <a:effectLst/>
                <a:latin typeface="Arial Narrow" panose="020B0606020202030204" pitchFamily="34" charset="0"/>
                <a:cs typeface="Arial" panose="020B0604020202020204" pitchFamily="34" charset="0"/>
              </a:rPr>
              <a:t> “Molinos Río de la Plata S.A.”</a:t>
            </a:r>
            <a:r>
              <a:rPr lang="es-AR" altLang="es-AR" sz="2400" dirty="0">
                <a:solidFill>
                  <a:schemeClr val="tx1"/>
                </a:solidFill>
                <a:latin typeface="Arial Narrow" panose="020B0606020202030204" pitchFamily="34" charset="0"/>
                <a:cs typeface="Arial" panose="020B0604020202020204" pitchFamily="34" charset="0"/>
              </a:rPr>
              <a:t>.</a:t>
            </a:r>
            <a:r>
              <a:rPr lang="es-AR" altLang="es-AR" sz="2000" dirty="0">
                <a:solidFill>
                  <a:schemeClr val="tx1"/>
                </a:solidFill>
                <a:latin typeface="Arial Narrow" panose="020B0606020202030204" pitchFamily="34" charset="0"/>
                <a:cs typeface="Arial" panose="020B0604020202020204" pitchFamily="34" charset="0"/>
              </a:rPr>
              <a:t> </a:t>
            </a:r>
            <a:endParaRPr lang="es-ES" altLang="es-AR" sz="2400" b="1" dirty="0">
              <a:solidFill>
                <a:schemeClr val="tx1"/>
              </a:solidFill>
              <a:latin typeface="Arial Narrow" panose="020B0606020202030204" pitchFamily="34" charset="0"/>
            </a:endParaRPr>
          </a:p>
        </p:txBody>
      </p:sp>
      <p:sp>
        <p:nvSpPr>
          <p:cNvPr id="21510" name="Rectangle 5">
            <a:extLst>
              <a:ext uri="{FF2B5EF4-FFF2-40B4-BE49-F238E27FC236}">
                <a16:creationId xmlns:a16="http://schemas.microsoft.com/office/drawing/2014/main" id="{C5131A9E-AE46-4049-9493-3B8AE11B0A1B}"/>
              </a:ext>
            </a:extLst>
          </p:cNvPr>
          <p:cNvSpPr>
            <a:spLocks noGrp="1" noChangeArrowheads="1"/>
          </p:cNvSpPr>
          <p:nvPr>
            <p:ph idx="1"/>
          </p:nvPr>
        </p:nvSpPr>
        <p:spPr>
          <a:xfrm>
            <a:off x="1841501" y="1711326"/>
            <a:ext cx="8308975" cy="4525963"/>
          </a:xfrm>
        </p:spPr>
        <p:txBody>
          <a:bodyPr vert="horz" wrap="square" lIns="92075" tIns="46038" rIns="92075" bIns="46038" numCol="1" anchor="t" anchorCtr="0" compatLnSpc="1">
            <a:prstTxWarp prst="textNoShape">
              <a:avLst/>
            </a:prstTxWarp>
          </a:bodyPr>
          <a:lstStyle/>
          <a:p>
            <a:pPr algn="just" eaLnBrk="1" hangingPunct="1"/>
            <a:endParaRPr lang="es-AR" altLang="es-AR" sz="2000">
              <a:solidFill>
                <a:srgbClr val="336699"/>
              </a:solidFill>
            </a:endParaRPr>
          </a:p>
          <a:p>
            <a:pPr eaLnBrk="1" hangingPunct="1"/>
            <a:endParaRPr lang="es-AR" altLang="es-AR" sz="2000">
              <a:solidFill>
                <a:srgbClr val="336699"/>
              </a:solidFill>
            </a:endParaRPr>
          </a:p>
          <a:p>
            <a:pPr eaLnBrk="1" hangingPunct="1">
              <a:lnSpc>
                <a:spcPct val="90000"/>
              </a:lnSpc>
              <a:buFontTx/>
              <a:buNone/>
            </a:pPr>
            <a:endParaRPr lang="es-AR" altLang="es-AR" sz="2200">
              <a:solidFill>
                <a:srgbClr val="333399"/>
              </a:solidFill>
            </a:endParaRPr>
          </a:p>
        </p:txBody>
      </p:sp>
      <p:sp>
        <p:nvSpPr>
          <p:cNvPr id="21508" name="Rectangle 3">
            <a:extLst>
              <a:ext uri="{FF2B5EF4-FFF2-40B4-BE49-F238E27FC236}">
                <a16:creationId xmlns:a16="http://schemas.microsoft.com/office/drawing/2014/main" id="{2568AFBE-80B8-481E-9992-384181A3F84D}"/>
              </a:ext>
            </a:extLst>
          </p:cNvPr>
          <p:cNvSpPr>
            <a:spLocks noChangeArrowheads="1"/>
          </p:cNvSpPr>
          <p:nvPr/>
        </p:nvSpPr>
        <p:spPr bwMode="auto">
          <a:xfrm>
            <a:off x="1524000" y="2100264"/>
            <a:ext cx="1841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endParaRPr lang="es-AR" altLang="es-AR">
              <a:solidFill>
                <a:srgbClr val="000000"/>
              </a:solidFill>
            </a:endParaRPr>
          </a:p>
        </p:txBody>
      </p:sp>
      <p:sp>
        <p:nvSpPr>
          <p:cNvPr id="21509" name="Line 4">
            <a:extLst>
              <a:ext uri="{FF2B5EF4-FFF2-40B4-BE49-F238E27FC236}">
                <a16:creationId xmlns:a16="http://schemas.microsoft.com/office/drawing/2014/main" id="{E8F52ACB-8B19-4E38-9EAD-08FCE0BDC7C3}"/>
              </a:ext>
            </a:extLst>
          </p:cNvPr>
          <p:cNvSpPr>
            <a:spLocks noChangeShapeType="1"/>
          </p:cNvSpPr>
          <p:nvPr/>
        </p:nvSpPr>
        <p:spPr bwMode="auto">
          <a:xfrm>
            <a:off x="1576389" y="1052513"/>
            <a:ext cx="8891587" cy="0"/>
          </a:xfrm>
          <a:prstGeom prst="line">
            <a:avLst/>
          </a:prstGeom>
          <a:noFill/>
          <a:ln w="28575">
            <a:solidFill>
              <a:srgbClr val="99CC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1511" name="Rectangle 7">
            <a:extLst>
              <a:ext uri="{FF2B5EF4-FFF2-40B4-BE49-F238E27FC236}">
                <a16:creationId xmlns:a16="http://schemas.microsoft.com/office/drawing/2014/main" id="{1F17D1E2-7042-4B87-8463-1BE189457BAC}"/>
              </a:ext>
            </a:extLst>
          </p:cNvPr>
          <p:cNvSpPr>
            <a:spLocks noChangeArrowheads="1"/>
          </p:cNvSpPr>
          <p:nvPr/>
        </p:nvSpPr>
        <p:spPr bwMode="auto">
          <a:xfrm>
            <a:off x="2041526" y="1927226"/>
            <a:ext cx="8308975"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lstStyle>
            <a:lvl1pPr marL="342900" indent="-342900"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lnSpc>
                <a:spcPct val="90000"/>
              </a:lnSpc>
              <a:spcBef>
                <a:spcPct val="20000"/>
              </a:spcBef>
            </a:pPr>
            <a:endParaRPr lang="es-AR" altLang="es-AR">
              <a:solidFill>
                <a:srgbClr val="333399"/>
              </a:solidFill>
            </a:endParaRPr>
          </a:p>
        </p:txBody>
      </p:sp>
      <p:sp>
        <p:nvSpPr>
          <p:cNvPr id="21512" name="Rectangle 3">
            <a:extLst>
              <a:ext uri="{FF2B5EF4-FFF2-40B4-BE49-F238E27FC236}">
                <a16:creationId xmlns:a16="http://schemas.microsoft.com/office/drawing/2014/main" id="{FBD0889F-BE56-49A2-A1C7-2AEE8057B19D}"/>
              </a:ext>
            </a:extLst>
          </p:cNvPr>
          <p:cNvSpPr txBox="1">
            <a:spLocks noChangeArrowheads="1"/>
          </p:cNvSpPr>
          <p:nvPr/>
        </p:nvSpPr>
        <p:spPr bwMode="auto">
          <a:xfrm>
            <a:off x="483326" y="836613"/>
            <a:ext cx="10894423" cy="594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lstStyle>
            <a:lvl1pPr marL="342900" indent="-342900"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just">
              <a:lnSpc>
                <a:spcPts val="1000"/>
              </a:lnSpc>
              <a:buClr>
                <a:srgbClr val="0070C0"/>
              </a:buClr>
              <a:buSzPct val="110000"/>
              <a:buFont typeface="Wingdings" panose="05000000000000000000" pitchFamily="2" charset="2"/>
              <a:buChar char="§"/>
            </a:pPr>
            <a:endParaRPr lang="es-AR" altLang="es-AR" sz="2500" dirty="0">
              <a:solidFill>
                <a:srgbClr val="002060"/>
              </a:solidFill>
            </a:endParaRPr>
          </a:p>
          <a:p>
            <a:pPr indent="0" algn="just"/>
            <a:endParaRPr lang="es-ES" sz="2000" b="0" i="0" dirty="0">
              <a:effectLst/>
              <a:latin typeface="Arial Narrow" panose="020B0606020202030204" pitchFamily="34" charset="0"/>
            </a:endParaRPr>
          </a:p>
          <a:p>
            <a:pPr marL="685800" algn="just">
              <a:buFont typeface="Wingdings" panose="05000000000000000000" pitchFamily="2" charset="2"/>
              <a:buChar char="q"/>
            </a:pPr>
            <a:r>
              <a:rPr lang="es-ES" sz="2000" dirty="0">
                <a:latin typeface="+mn-lt"/>
              </a:rPr>
              <a:t>Asimismo, el dictamen recuerda que la Argentina y Chile negociaron el CDI bajo el </a:t>
            </a:r>
            <a:r>
              <a:rPr lang="es-ES" sz="2000" dirty="0">
                <a:highlight>
                  <a:srgbClr val="FFFF00"/>
                </a:highlight>
                <a:latin typeface="+mn-lt"/>
              </a:rPr>
              <a:t>principio de la fuente </a:t>
            </a:r>
            <a:r>
              <a:rPr lang="es-ES" sz="2000" dirty="0">
                <a:latin typeface="+mn-lt"/>
              </a:rPr>
              <a:t>que, en términos prácticos, implicaba que ambos países renunciaban a su potestad tributaria para imponer tributos por hechos imponibles acaecidos en el territorio del otro Estado parte. </a:t>
            </a:r>
          </a:p>
          <a:p>
            <a:pPr marL="685800" algn="just">
              <a:buFont typeface="Wingdings" panose="05000000000000000000" pitchFamily="2" charset="2"/>
              <a:buChar char="q"/>
            </a:pPr>
            <a:endParaRPr lang="es-ES" sz="2000" dirty="0">
              <a:latin typeface="+mn-lt"/>
            </a:endParaRPr>
          </a:p>
          <a:p>
            <a:pPr marL="685800" algn="just">
              <a:buFont typeface="Wingdings" panose="05000000000000000000" pitchFamily="2" charset="2"/>
              <a:buChar char="q"/>
            </a:pPr>
            <a:r>
              <a:rPr lang="es-ES" sz="2000" dirty="0">
                <a:latin typeface="+mn-lt"/>
              </a:rPr>
              <a:t>En ese sentido, ante la sanción del régimen de </a:t>
            </a:r>
            <a:r>
              <a:rPr lang="es-ES" sz="2000" dirty="0">
                <a:highlight>
                  <a:srgbClr val="FFFF00"/>
                </a:highlight>
                <a:latin typeface="+mn-lt"/>
              </a:rPr>
              <a:t>sociedades de plataforma </a:t>
            </a:r>
            <a:r>
              <a:rPr lang="es-ES" sz="2000" dirty="0">
                <a:latin typeface="+mn-lt"/>
              </a:rPr>
              <a:t>chilenas, la Argentina únicamente contaba con la herramienta de la denuncia y cancelación del tratado para evitar posibles casos de doble no imposición, y </a:t>
            </a:r>
            <a:r>
              <a:rPr lang="es-ES" sz="2000" dirty="0">
                <a:highlight>
                  <a:srgbClr val="FFFF00"/>
                </a:highlight>
                <a:latin typeface="+mn-lt"/>
              </a:rPr>
              <a:t>eventualmente la negociación de un nuevo tratado</a:t>
            </a:r>
            <a:endParaRPr lang="es-ES" sz="2400" b="0" i="0" dirty="0">
              <a:effectLst/>
              <a:highlight>
                <a:srgbClr val="FFFF00"/>
              </a:highlight>
              <a:latin typeface="+mn-lt"/>
            </a:endParaRPr>
          </a:p>
          <a:p>
            <a:pPr marL="685800" algn="just">
              <a:buFont typeface="Wingdings" panose="05000000000000000000" pitchFamily="2" charset="2"/>
              <a:buChar char="q"/>
            </a:pPr>
            <a:endParaRPr lang="es-ES" sz="2400" b="0" i="0" dirty="0">
              <a:effectLst/>
              <a:latin typeface="+mn-lt"/>
            </a:endParaRPr>
          </a:p>
          <a:p>
            <a:pPr marL="685800" algn="just">
              <a:buFont typeface="Wingdings" panose="05000000000000000000" pitchFamily="2" charset="2"/>
              <a:buChar char="q"/>
            </a:pPr>
            <a:r>
              <a:rPr lang="es-ES" sz="2000" dirty="0">
                <a:latin typeface="+mn-lt"/>
              </a:rPr>
              <a:t>La Procuradora sostuvo que este CDI no contenía norma alguna de las denominadas del </a:t>
            </a:r>
            <a:r>
              <a:rPr lang="es-ES" sz="2000" dirty="0">
                <a:highlight>
                  <a:srgbClr val="FFFF00"/>
                </a:highlight>
                <a:latin typeface="+mn-lt"/>
              </a:rPr>
              <a:t>"beneficiario efectivo"</a:t>
            </a:r>
            <a:r>
              <a:rPr lang="es-ES" sz="2000" dirty="0">
                <a:latin typeface="+mn-lt"/>
              </a:rPr>
              <a:t> como sí las contienen otros tratados similares signados por nuestro país, ni disposición alguna de las denominadas </a:t>
            </a:r>
            <a:r>
              <a:rPr lang="es-ES" sz="2000" dirty="0">
                <a:highlight>
                  <a:srgbClr val="FFFF00"/>
                </a:highlight>
                <a:latin typeface="+mn-lt"/>
              </a:rPr>
              <a:t>"anti abuso"</a:t>
            </a:r>
            <a:r>
              <a:rPr lang="es-ES" sz="2000" dirty="0">
                <a:latin typeface="+mn-lt"/>
              </a:rPr>
              <a:t>. Que tampoco hay disputa sobre la residencia de las sociedades involucradas, Molinos en Argentina y Molinos Holding en Chile, y que ambas tenían pleno derecho a aplicar las normas del CDI. </a:t>
            </a:r>
            <a:endParaRPr lang="es-ES" sz="2000" b="0" i="0" dirty="0">
              <a:effectLst/>
              <a:latin typeface="+mn-lt"/>
            </a:endParaRPr>
          </a:p>
          <a:p>
            <a:pPr algn="just">
              <a:buFontTx/>
              <a:buAutoNum type="alphaLcPeriod"/>
            </a:pPr>
            <a:endParaRPr lang="es-AR" altLang="es-AR" sz="2000" noProof="1">
              <a:solidFill>
                <a:srgbClr val="002060"/>
              </a:solidFill>
            </a:endParaRPr>
          </a:p>
        </p:txBody>
      </p:sp>
    </p:spTree>
    <p:extLst>
      <p:ext uri="{BB962C8B-B14F-4D97-AF65-F5344CB8AC3E}">
        <p14:creationId xmlns:p14="http://schemas.microsoft.com/office/powerpoint/2010/main" val="64698915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任意多边形 6">
            <a:extLst>
              <a:ext uri="{FF2B5EF4-FFF2-40B4-BE49-F238E27FC236}">
                <a16:creationId xmlns:a16="http://schemas.microsoft.com/office/drawing/2014/main" id="{DC5D39E0-161A-5692-82C7-97F2BFD7C128}"/>
              </a:ext>
            </a:extLst>
          </p:cNvPr>
          <p:cNvSpPr/>
          <p:nvPr/>
        </p:nvSpPr>
        <p:spPr>
          <a:xfrm rot="10800000">
            <a:off x="6686339" y="0"/>
            <a:ext cx="2969680" cy="6858000"/>
          </a:xfrm>
          <a:custGeom>
            <a:avLst/>
            <a:gdLst>
              <a:gd name="connsiteX0" fmla="*/ 0 w 2969680"/>
              <a:gd name="connsiteY0" fmla="*/ 0 h 6858000"/>
              <a:gd name="connsiteX1" fmla="*/ 471948 w 2969680"/>
              <a:gd name="connsiteY1" fmla="*/ 0 h 6858000"/>
              <a:gd name="connsiteX2" fmla="*/ 2733707 w 2969680"/>
              <a:gd name="connsiteY2" fmla="*/ 3105044 h 6858000"/>
              <a:gd name="connsiteX3" fmla="*/ 2733707 w 2969680"/>
              <a:gd name="connsiteY3" fmla="*/ 3105045 h 6858000"/>
              <a:gd name="connsiteX4" fmla="*/ 2969680 w 2969680"/>
              <a:gd name="connsiteY4" fmla="*/ 3429000 h 6858000"/>
              <a:gd name="connsiteX5" fmla="*/ 2733707 w 2969680"/>
              <a:gd name="connsiteY5" fmla="*/ 3752955 h 6858000"/>
              <a:gd name="connsiteX6" fmla="*/ 2733707 w 2969680"/>
              <a:gd name="connsiteY6" fmla="*/ 3752956 h 6858000"/>
              <a:gd name="connsiteX7" fmla="*/ 471948 w 2969680"/>
              <a:gd name="connsiteY7" fmla="*/ 6858000 h 6858000"/>
              <a:gd name="connsiteX8" fmla="*/ 0 w 2969680"/>
              <a:gd name="connsiteY8" fmla="*/ 6858000 h 6858000"/>
              <a:gd name="connsiteX9" fmla="*/ 2497733 w 2969680"/>
              <a:gd name="connsiteY9" fmla="*/ 3429001 h 6858000"/>
              <a:gd name="connsiteX10" fmla="*/ 2497732 w 2969680"/>
              <a:gd name="connsiteY10" fmla="*/ 3429000 h 6858000"/>
              <a:gd name="connsiteX11" fmla="*/ 2497733 w 2969680"/>
              <a:gd name="connsiteY11" fmla="*/ 3428999 h 6858000"/>
              <a:gd name="connsiteX0" fmla="*/ 0 w 2969680"/>
              <a:gd name="connsiteY0" fmla="*/ 0 h 6858000"/>
              <a:gd name="connsiteX1" fmla="*/ 471948 w 2969680"/>
              <a:gd name="connsiteY1" fmla="*/ 0 h 6858000"/>
              <a:gd name="connsiteX2" fmla="*/ 2733707 w 2969680"/>
              <a:gd name="connsiteY2" fmla="*/ 3105044 h 6858000"/>
              <a:gd name="connsiteX3" fmla="*/ 2969680 w 2969680"/>
              <a:gd name="connsiteY3" fmla="*/ 3429000 h 6858000"/>
              <a:gd name="connsiteX4" fmla="*/ 2733707 w 2969680"/>
              <a:gd name="connsiteY4" fmla="*/ 3752955 h 6858000"/>
              <a:gd name="connsiteX5" fmla="*/ 2733707 w 2969680"/>
              <a:gd name="connsiteY5" fmla="*/ 3752956 h 6858000"/>
              <a:gd name="connsiteX6" fmla="*/ 471948 w 2969680"/>
              <a:gd name="connsiteY6" fmla="*/ 6858000 h 6858000"/>
              <a:gd name="connsiteX7" fmla="*/ 0 w 2969680"/>
              <a:gd name="connsiteY7" fmla="*/ 6858000 h 6858000"/>
              <a:gd name="connsiteX8" fmla="*/ 2497733 w 2969680"/>
              <a:gd name="connsiteY8" fmla="*/ 3429001 h 6858000"/>
              <a:gd name="connsiteX9" fmla="*/ 2497732 w 2969680"/>
              <a:gd name="connsiteY9" fmla="*/ 3429000 h 6858000"/>
              <a:gd name="connsiteX10" fmla="*/ 2497733 w 2969680"/>
              <a:gd name="connsiteY10" fmla="*/ 3428999 h 6858000"/>
              <a:gd name="connsiteX11" fmla="*/ 0 w 2969680"/>
              <a:gd name="connsiteY11" fmla="*/ 0 h 6858000"/>
              <a:gd name="connsiteX0" fmla="*/ 0 w 2969680"/>
              <a:gd name="connsiteY0" fmla="*/ 0 h 6858000"/>
              <a:gd name="connsiteX1" fmla="*/ 471948 w 2969680"/>
              <a:gd name="connsiteY1" fmla="*/ 0 h 6858000"/>
              <a:gd name="connsiteX2" fmla="*/ 2733707 w 2969680"/>
              <a:gd name="connsiteY2" fmla="*/ 3105044 h 6858000"/>
              <a:gd name="connsiteX3" fmla="*/ 2969680 w 2969680"/>
              <a:gd name="connsiteY3" fmla="*/ 3429000 h 6858000"/>
              <a:gd name="connsiteX4" fmla="*/ 2733707 w 2969680"/>
              <a:gd name="connsiteY4" fmla="*/ 3752955 h 6858000"/>
              <a:gd name="connsiteX5" fmla="*/ 471948 w 2969680"/>
              <a:gd name="connsiteY5" fmla="*/ 6858000 h 6858000"/>
              <a:gd name="connsiteX6" fmla="*/ 0 w 2969680"/>
              <a:gd name="connsiteY6" fmla="*/ 6858000 h 6858000"/>
              <a:gd name="connsiteX7" fmla="*/ 2497733 w 2969680"/>
              <a:gd name="connsiteY7" fmla="*/ 3429001 h 6858000"/>
              <a:gd name="connsiteX8" fmla="*/ 2497732 w 2969680"/>
              <a:gd name="connsiteY8" fmla="*/ 3429000 h 6858000"/>
              <a:gd name="connsiteX9" fmla="*/ 2497733 w 2969680"/>
              <a:gd name="connsiteY9" fmla="*/ 3428999 h 6858000"/>
              <a:gd name="connsiteX10" fmla="*/ 0 w 2969680"/>
              <a:gd name="connsiteY10" fmla="*/ 0 h 6858000"/>
              <a:gd name="connsiteX0" fmla="*/ 0 w 2969680"/>
              <a:gd name="connsiteY0" fmla="*/ 0 h 6858000"/>
              <a:gd name="connsiteX1" fmla="*/ 471948 w 2969680"/>
              <a:gd name="connsiteY1" fmla="*/ 0 h 6858000"/>
              <a:gd name="connsiteX2" fmla="*/ 2733707 w 2969680"/>
              <a:gd name="connsiteY2" fmla="*/ 3105044 h 6858000"/>
              <a:gd name="connsiteX3" fmla="*/ 2969680 w 2969680"/>
              <a:gd name="connsiteY3" fmla="*/ 3429000 h 6858000"/>
              <a:gd name="connsiteX4" fmla="*/ 471948 w 2969680"/>
              <a:gd name="connsiteY4" fmla="*/ 6858000 h 6858000"/>
              <a:gd name="connsiteX5" fmla="*/ 0 w 2969680"/>
              <a:gd name="connsiteY5" fmla="*/ 6858000 h 6858000"/>
              <a:gd name="connsiteX6" fmla="*/ 2497733 w 2969680"/>
              <a:gd name="connsiteY6" fmla="*/ 3429001 h 6858000"/>
              <a:gd name="connsiteX7" fmla="*/ 2497732 w 2969680"/>
              <a:gd name="connsiteY7" fmla="*/ 3429000 h 6858000"/>
              <a:gd name="connsiteX8" fmla="*/ 2497733 w 2969680"/>
              <a:gd name="connsiteY8" fmla="*/ 3428999 h 6858000"/>
              <a:gd name="connsiteX9" fmla="*/ 0 w 2969680"/>
              <a:gd name="connsiteY9" fmla="*/ 0 h 6858000"/>
              <a:gd name="connsiteX0" fmla="*/ 0 w 2969680"/>
              <a:gd name="connsiteY0" fmla="*/ 0 h 6858000"/>
              <a:gd name="connsiteX1" fmla="*/ 471948 w 2969680"/>
              <a:gd name="connsiteY1" fmla="*/ 0 h 6858000"/>
              <a:gd name="connsiteX2" fmla="*/ 2969680 w 2969680"/>
              <a:gd name="connsiteY2" fmla="*/ 3429000 h 6858000"/>
              <a:gd name="connsiteX3" fmla="*/ 471948 w 2969680"/>
              <a:gd name="connsiteY3" fmla="*/ 6858000 h 6858000"/>
              <a:gd name="connsiteX4" fmla="*/ 0 w 2969680"/>
              <a:gd name="connsiteY4" fmla="*/ 6858000 h 6858000"/>
              <a:gd name="connsiteX5" fmla="*/ 2497733 w 2969680"/>
              <a:gd name="connsiteY5" fmla="*/ 3429001 h 6858000"/>
              <a:gd name="connsiteX6" fmla="*/ 2497732 w 2969680"/>
              <a:gd name="connsiteY6" fmla="*/ 3429000 h 6858000"/>
              <a:gd name="connsiteX7" fmla="*/ 2497733 w 2969680"/>
              <a:gd name="connsiteY7" fmla="*/ 3428999 h 6858000"/>
              <a:gd name="connsiteX8" fmla="*/ 0 w 2969680"/>
              <a:gd name="connsiteY8"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69680" h="6858000">
                <a:moveTo>
                  <a:pt x="0" y="0"/>
                </a:moveTo>
                <a:lnTo>
                  <a:pt x="471948" y="0"/>
                </a:lnTo>
                <a:lnTo>
                  <a:pt x="2969680" y="3429000"/>
                </a:lnTo>
                <a:lnTo>
                  <a:pt x="471948" y="6858000"/>
                </a:lnTo>
                <a:lnTo>
                  <a:pt x="0" y="6858000"/>
                </a:lnTo>
                <a:lnTo>
                  <a:pt x="2497733" y="3429001"/>
                </a:lnTo>
                <a:lnTo>
                  <a:pt x="2497732" y="3429000"/>
                </a:lnTo>
                <a:lnTo>
                  <a:pt x="2497733" y="3428999"/>
                </a:lnTo>
                <a:lnTo>
                  <a:pt x="0" y="0"/>
                </a:lnTo>
                <a:close/>
              </a:path>
            </a:pathLst>
          </a:custGeom>
          <a:solidFill>
            <a:srgbClr val="B22A4E">
              <a:alpha val="2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ptos" panose="02110004020202020204"/>
              <a:ea typeface="等线" panose="02010600030101010101" pitchFamily="2" charset="-122"/>
              <a:cs typeface="+mn-cs"/>
            </a:endParaRPr>
          </a:p>
        </p:txBody>
      </p:sp>
      <p:sp>
        <p:nvSpPr>
          <p:cNvPr id="6" name="Rectangle 5">
            <a:extLst>
              <a:ext uri="{FF2B5EF4-FFF2-40B4-BE49-F238E27FC236}">
                <a16:creationId xmlns:a16="http://schemas.microsoft.com/office/drawing/2014/main" id="{36E4EC98-AB74-61EC-9982-EE226A342B4E}"/>
              </a:ext>
            </a:extLst>
          </p:cNvPr>
          <p:cNvSpPr/>
          <p:nvPr/>
        </p:nvSpPr>
        <p:spPr>
          <a:xfrm>
            <a:off x="381651" y="501406"/>
            <a:ext cx="209006" cy="647061"/>
          </a:xfrm>
          <a:prstGeom prst="rect">
            <a:avLst/>
          </a:prstGeom>
          <a:solidFill>
            <a:srgbClr val="8F173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AR"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pic>
        <p:nvPicPr>
          <p:cNvPr id="8" name="图片占位符 2">
            <a:extLst>
              <a:ext uri="{FF2B5EF4-FFF2-40B4-BE49-F238E27FC236}">
                <a16:creationId xmlns:a16="http://schemas.microsoft.com/office/drawing/2014/main" id="{198B6294-1B53-E181-0168-676E2E1DC401}"/>
              </a:ext>
            </a:extLst>
          </p:cNvPr>
          <p:cNvPicPr>
            <a:picLocks noChangeAspect="1"/>
          </p:cNvPicPr>
          <p:nvPr/>
        </p:nvPicPr>
        <p:blipFill>
          <a:blip r:embed="rId3">
            <a:extLst>
              <a:ext uri="{28A0092B-C50C-407E-A947-70E740481C1C}">
                <a14:useLocalDpi xmlns:a14="http://schemas.microsoft.com/office/drawing/2010/main" val="0"/>
              </a:ext>
            </a:extLst>
          </a:blip>
          <a:srcRect l="16721" r="16721"/>
          <a:stretch/>
        </p:blipFill>
        <p:spPr>
          <a:xfrm rot="10800000">
            <a:off x="7627436" y="0"/>
            <a:ext cx="4564564" cy="6858000"/>
          </a:xfrm>
          <a:custGeom>
            <a:avLst/>
            <a:gdLst>
              <a:gd name="connsiteX0" fmla="*/ 0 w 4564564"/>
              <a:gd name="connsiteY0" fmla="*/ 0 h 6858000"/>
              <a:gd name="connsiteX1" fmla="*/ 2066831 w 4564564"/>
              <a:gd name="connsiteY1" fmla="*/ 0 h 6858000"/>
              <a:gd name="connsiteX2" fmla="*/ 4564564 w 4564564"/>
              <a:gd name="connsiteY2" fmla="*/ 3428999 h 6858000"/>
              <a:gd name="connsiteX3" fmla="*/ 4564563 w 4564564"/>
              <a:gd name="connsiteY3" fmla="*/ 3429000 h 6858000"/>
              <a:gd name="connsiteX4" fmla="*/ 4564564 w 4564564"/>
              <a:gd name="connsiteY4" fmla="*/ 3429001 h 6858000"/>
              <a:gd name="connsiteX5" fmla="*/ 2066831 w 4564564"/>
              <a:gd name="connsiteY5" fmla="*/ 6858000 h 6858000"/>
              <a:gd name="connsiteX6" fmla="*/ 0 w 4564564"/>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564564" h="6858000">
                <a:moveTo>
                  <a:pt x="0" y="0"/>
                </a:moveTo>
                <a:lnTo>
                  <a:pt x="2066831" y="0"/>
                </a:lnTo>
                <a:lnTo>
                  <a:pt x="4564564" y="3428999"/>
                </a:lnTo>
                <a:lnTo>
                  <a:pt x="4564563" y="3429000"/>
                </a:lnTo>
                <a:lnTo>
                  <a:pt x="4564564" y="3429001"/>
                </a:lnTo>
                <a:lnTo>
                  <a:pt x="2066831" y="6858000"/>
                </a:lnTo>
                <a:lnTo>
                  <a:pt x="0" y="6858000"/>
                </a:lnTo>
                <a:close/>
              </a:path>
            </a:pathLst>
          </a:custGeom>
          <a:solidFill>
            <a:schemeClr val="bg2">
              <a:lumMod val="50000"/>
              <a:alpha val="0"/>
            </a:schemeClr>
          </a:solidFill>
          <a:ln>
            <a:solidFill>
              <a:schemeClr val="bg2"/>
            </a:solidFill>
          </a:ln>
        </p:spPr>
      </p:pic>
      <p:sp>
        <p:nvSpPr>
          <p:cNvPr id="7" name="Rectángulo 6">
            <a:extLst>
              <a:ext uri="{FF2B5EF4-FFF2-40B4-BE49-F238E27FC236}">
                <a16:creationId xmlns:a16="http://schemas.microsoft.com/office/drawing/2014/main" id="{2BCCB5D9-48EC-48E6-2963-DF27CD3E237A}"/>
              </a:ext>
            </a:extLst>
          </p:cNvPr>
          <p:cNvSpPr>
            <a:spLocks noChangeArrowheads="1"/>
          </p:cNvSpPr>
          <p:nvPr/>
        </p:nvSpPr>
        <p:spPr bwMode="auto">
          <a:xfrm>
            <a:off x="838200" y="501406"/>
            <a:ext cx="13923433"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es-AR"/>
            </a:defPPr>
            <a:lvl1pPr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5pPr>
            <a:lvl6pPr marL="22860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6pPr>
            <a:lvl7pPr marL="27432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7pPr>
            <a:lvl8pPr marL="32004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8pPr>
            <a:lvl9pPr marL="36576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s-AR" altLang="en-US" sz="3600" b="1" i="0" u="none" strike="noStrike" kern="1200" cap="none" spc="0" normalizeH="0" baseline="0" noProof="0" dirty="0">
                <a:ln>
                  <a:noFill/>
                </a:ln>
                <a:solidFill>
                  <a:srgbClr val="B22A4E"/>
                </a:solidFill>
                <a:effectLst/>
                <a:uLnTx/>
                <a:uFillTx/>
                <a:latin typeface="Baskerville"/>
                <a:ea typeface="MS PGothic" panose="020B0600070205080204" pitchFamily="34" charset="-128"/>
                <a:cs typeface="+mn-cs"/>
              </a:rPr>
              <a:t>Voto de la mayoría: </a:t>
            </a:r>
            <a:r>
              <a:rPr kumimoji="0" lang="es-AR" altLang="en-US" sz="3600" b="1" i="0" u="none" strike="noStrike" kern="1200" cap="none" spc="0" normalizeH="0" baseline="0" noProof="0" dirty="0" err="1">
                <a:ln>
                  <a:noFill/>
                </a:ln>
                <a:solidFill>
                  <a:srgbClr val="B22A4E"/>
                </a:solidFill>
                <a:effectLst/>
                <a:uLnTx/>
                <a:uFillTx/>
                <a:latin typeface="Baskerville"/>
                <a:ea typeface="MS PGothic" panose="020B0600070205080204" pitchFamily="34" charset="-128"/>
                <a:cs typeface="+mn-cs"/>
              </a:rPr>
              <a:t>Rosatti</a:t>
            </a:r>
            <a:r>
              <a:rPr kumimoji="0" lang="es-AR" altLang="en-US" sz="3600" b="1" i="0" u="none" strike="noStrike" kern="1200" cap="none" spc="0" normalizeH="0" baseline="0" noProof="0" dirty="0">
                <a:ln>
                  <a:noFill/>
                </a:ln>
                <a:solidFill>
                  <a:srgbClr val="B22A4E"/>
                </a:solidFill>
                <a:effectLst/>
                <a:uLnTx/>
                <a:uFillTx/>
                <a:latin typeface="Baskerville"/>
                <a:ea typeface="MS PGothic" panose="020B0600070205080204" pitchFamily="34" charset="-128"/>
                <a:cs typeface="+mn-cs"/>
              </a:rPr>
              <a:t> y Maqueda en “Molinos”</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s-AR" altLang="en-US" sz="3600" b="1" i="0" u="none" strike="noStrike" kern="1200" cap="none" spc="0" normalizeH="0" baseline="0" noProof="0" dirty="0">
                <a:ln>
                  <a:noFill/>
                </a:ln>
                <a:solidFill>
                  <a:srgbClr val="B22A4E"/>
                </a:solidFill>
                <a:effectLst/>
                <a:uLnTx/>
                <a:uFillTx/>
                <a:latin typeface="Baskerville"/>
                <a:ea typeface="MS PGothic" panose="020B0600070205080204" pitchFamily="34" charset="-128"/>
                <a:cs typeface="+mn-cs"/>
              </a:rPr>
              <a:t>(2/9/2021)</a:t>
            </a:r>
          </a:p>
        </p:txBody>
      </p:sp>
      <p:graphicFrame>
        <p:nvGraphicFramePr>
          <p:cNvPr id="10" name="Diagram 9">
            <a:extLst>
              <a:ext uri="{FF2B5EF4-FFF2-40B4-BE49-F238E27FC236}">
                <a16:creationId xmlns:a16="http://schemas.microsoft.com/office/drawing/2014/main" id="{D71EA032-AB53-14E2-B3D6-BD2B0A554A35}"/>
              </a:ext>
            </a:extLst>
          </p:cNvPr>
          <p:cNvGraphicFramePr/>
          <p:nvPr/>
        </p:nvGraphicFramePr>
        <p:xfrm>
          <a:off x="720211" y="1763726"/>
          <a:ext cx="10961915" cy="5032282"/>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96165725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任意多边形 6">
            <a:extLst>
              <a:ext uri="{FF2B5EF4-FFF2-40B4-BE49-F238E27FC236}">
                <a16:creationId xmlns:a16="http://schemas.microsoft.com/office/drawing/2014/main" id="{DC5D39E0-161A-5692-82C7-97F2BFD7C128}"/>
              </a:ext>
            </a:extLst>
          </p:cNvPr>
          <p:cNvSpPr/>
          <p:nvPr/>
        </p:nvSpPr>
        <p:spPr>
          <a:xfrm rot="10800000">
            <a:off x="6686339" y="0"/>
            <a:ext cx="2969680" cy="6858000"/>
          </a:xfrm>
          <a:custGeom>
            <a:avLst/>
            <a:gdLst>
              <a:gd name="connsiteX0" fmla="*/ 0 w 2969680"/>
              <a:gd name="connsiteY0" fmla="*/ 0 h 6858000"/>
              <a:gd name="connsiteX1" fmla="*/ 471948 w 2969680"/>
              <a:gd name="connsiteY1" fmla="*/ 0 h 6858000"/>
              <a:gd name="connsiteX2" fmla="*/ 2733707 w 2969680"/>
              <a:gd name="connsiteY2" fmla="*/ 3105044 h 6858000"/>
              <a:gd name="connsiteX3" fmla="*/ 2733707 w 2969680"/>
              <a:gd name="connsiteY3" fmla="*/ 3105045 h 6858000"/>
              <a:gd name="connsiteX4" fmla="*/ 2969680 w 2969680"/>
              <a:gd name="connsiteY4" fmla="*/ 3429000 h 6858000"/>
              <a:gd name="connsiteX5" fmla="*/ 2733707 w 2969680"/>
              <a:gd name="connsiteY5" fmla="*/ 3752955 h 6858000"/>
              <a:gd name="connsiteX6" fmla="*/ 2733707 w 2969680"/>
              <a:gd name="connsiteY6" fmla="*/ 3752956 h 6858000"/>
              <a:gd name="connsiteX7" fmla="*/ 471948 w 2969680"/>
              <a:gd name="connsiteY7" fmla="*/ 6858000 h 6858000"/>
              <a:gd name="connsiteX8" fmla="*/ 0 w 2969680"/>
              <a:gd name="connsiteY8" fmla="*/ 6858000 h 6858000"/>
              <a:gd name="connsiteX9" fmla="*/ 2497733 w 2969680"/>
              <a:gd name="connsiteY9" fmla="*/ 3429001 h 6858000"/>
              <a:gd name="connsiteX10" fmla="*/ 2497732 w 2969680"/>
              <a:gd name="connsiteY10" fmla="*/ 3429000 h 6858000"/>
              <a:gd name="connsiteX11" fmla="*/ 2497733 w 2969680"/>
              <a:gd name="connsiteY11" fmla="*/ 3428999 h 6858000"/>
              <a:gd name="connsiteX0" fmla="*/ 0 w 2969680"/>
              <a:gd name="connsiteY0" fmla="*/ 0 h 6858000"/>
              <a:gd name="connsiteX1" fmla="*/ 471948 w 2969680"/>
              <a:gd name="connsiteY1" fmla="*/ 0 h 6858000"/>
              <a:gd name="connsiteX2" fmla="*/ 2733707 w 2969680"/>
              <a:gd name="connsiteY2" fmla="*/ 3105044 h 6858000"/>
              <a:gd name="connsiteX3" fmla="*/ 2969680 w 2969680"/>
              <a:gd name="connsiteY3" fmla="*/ 3429000 h 6858000"/>
              <a:gd name="connsiteX4" fmla="*/ 2733707 w 2969680"/>
              <a:gd name="connsiteY4" fmla="*/ 3752955 h 6858000"/>
              <a:gd name="connsiteX5" fmla="*/ 2733707 w 2969680"/>
              <a:gd name="connsiteY5" fmla="*/ 3752956 h 6858000"/>
              <a:gd name="connsiteX6" fmla="*/ 471948 w 2969680"/>
              <a:gd name="connsiteY6" fmla="*/ 6858000 h 6858000"/>
              <a:gd name="connsiteX7" fmla="*/ 0 w 2969680"/>
              <a:gd name="connsiteY7" fmla="*/ 6858000 h 6858000"/>
              <a:gd name="connsiteX8" fmla="*/ 2497733 w 2969680"/>
              <a:gd name="connsiteY8" fmla="*/ 3429001 h 6858000"/>
              <a:gd name="connsiteX9" fmla="*/ 2497732 w 2969680"/>
              <a:gd name="connsiteY9" fmla="*/ 3429000 h 6858000"/>
              <a:gd name="connsiteX10" fmla="*/ 2497733 w 2969680"/>
              <a:gd name="connsiteY10" fmla="*/ 3428999 h 6858000"/>
              <a:gd name="connsiteX11" fmla="*/ 0 w 2969680"/>
              <a:gd name="connsiteY11" fmla="*/ 0 h 6858000"/>
              <a:gd name="connsiteX0" fmla="*/ 0 w 2969680"/>
              <a:gd name="connsiteY0" fmla="*/ 0 h 6858000"/>
              <a:gd name="connsiteX1" fmla="*/ 471948 w 2969680"/>
              <a:gd name="connsiteY1" fmla="*/ 0 h 6858000"/>
              <a:gd name="connsiteX2" fmla="*/ 2733707 w 2969680"/>
              <a:gd name="connsiteY2" fmla="*/ 3105044 h 6858000"/>
              <a:gd name="connsiteX3" fmla="*/ 2969680 w 2969680"/>
              <a:gd name="connsiteY3" fmla="*/ 3429000 h 6858000"/>
              <a:gd name="connsiteX4" fmla="*/ 2733707 w 2969680"/>
              <a:gd name="connsiteY4" fmla="*/ 3752955 h 6858000"/>
              <a:gd name="connsiteX5" fmla="*/ 471948 w 2969680"/>
              <a:gd name="connsiteY5" fmla="*/ 6858000 h 6858000"/>
              <a:gd name="connsiteX6" fmla="*/ 0 w 2969680"/>
              <a:gd name="connsiteY6" fmla="*/ 6858000 h 6858000"/>
              <a:gd name="connsiteX7" fmla="*/ 2497733 w 2969680"/>
              <a:gd name="connsiteY7" fmla="*/ 3429001 h 6858000"/>
              <a:gd name="connsiteX8" fmla="*/ 2497732 w 2969680"/>
              <a:gd name="connsiteY8" fmla="*/ 3429000 h 6858000"/>
              <a:gd name="connsiteX9" fmla="*/ 2497733 w 2969680"/>
              <a:gd name="connsiteY9" fmla="*/ 3428999 h 6858000"/>
              <a:gd name="connsiteX10" fmla="*/ 0 w 2969680"/>
              <a:gd name="connsiteY10" fmla="*/ 0 h 6858000"/>
              <a:gd name="connsiteX0" fmla="*/ 0 w 2969680"/>
              <a:gd name="connsiteY0" fmla="*/ 0 h 6858000"/>
              <a:gd name="connsiteX1" fmla="*/ 471948 w 2969680"/>
              <a:gd name="connsiteY1" fmla="*/ 0 h 6858000"/>
              <a:gd name="connsiteX2" fmla="*/ 2733707 w 2969680"/>
              <a:gd name="connsiteY2" fmla="*/ 3105044 h 6858000"/>
              <a:gd name="connsiteX3" fmla="*/ 2969680 w 2969680"/>
              <a:gd name="connsiteY3" fmla="*/ 3429000 h 6858000"/>
              <a:gd name="connsiteX4" fmla="*/ 471948 w 2969680"/>
              <a:gd name="connsiteY4" fmla="*/ 6858000 h 6858000"/>
              <a:gd name="connsiteX5" fmla="*/ 0 w 2969680"/>
              <a:gd name="connsiteY5" fmla="*/ 6858000 h 6858000"/>
              <a:gd name="connsiteX6" fmla="*/ 2497733 w 2969680"/>
              <a:gd name="connsiteY6" fmla="*/ 3429001 h 6858000"/>
              <a:gd name="connsiteX7" fmla="*/ 2497732 w 2969680"/>
              <a:gd name="connsiteY7" fmla="*/ 3429000 h 6858000"/>
              <a:gd name="connsiteX8" fmla="*/ 2497733 w 2969680"/>
              <a:gd name="connsiteY8" fmla="*/ 3428999 h 6858000"/>
              <a:gd name="connsiteX9" fmla="*/ 0 w 2969680"/>
              <a:gd name="connsiteY9" fmla="*/ 0 h 6858000"/>
              <a:gd name="connsiteX0" fmla="*/ 0 w 2969680"/>
              <a:gd name="connsiteY0" fmla="*/ 0 h 6858000"/>
              <a:gd name="connsiteX1" fmla="*/ 471948 w 2969680"/>
              <a:gd name="connsiteY1" fmla="*/ 0 h 6858000"/>
              <a:gd name="connsiteX2" fmla="*/ 2969680 w 2969680"/>
              <a:gd name="connsiteY2" fmla="*/ 3429000 h 6858000"/>
              <a:gd name="connsiteX3" fmla="*/ 471948 w 2969680"/>
              <a:gd name="connsiteY3" fmla="*/ 6858000 h 6858000"/>
              <a:gd name="connsiteX4" fmla="*/ 0 w 2969680"/>
              <a:gd name="connsiteY4" fmla="*/ 6858000 h 6858000"/>
              <a:gd name="connsiteX5" fmla="*/ 2497733 w 2969680"/>
              <a:gd name="connsiteY5" fmla="*/ 3429001 h 6858000"/>
              <a:gd name="connsiteX6" fmla="*/ 2497732 w 2969680"/>
              <a:gd name="connsiteY6" fmla="*/ 3429000 h 6858000"/>
              <a:gd name="connsiteX7" fmla="*/ 2497733 w 2969680"/>
              <a:gd name="connsiteY7" fmla="*/ 3428999 h 6858000"/>
              <a:gd name="connsiteX8" fmla="*/ 0 w 2969680"/>
              <a:gd name="connsiteY8"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69680" h="6858000">
                <a:moveTo>
                  <a:pt x="0" y="0"/>
                </a:moveTo>
                <a:lnTo>
                  <a:pt x="471948" y="0"/>
                </a:lnTo>
                <a:lnTo>
                  <a:pt x="2969680" y="3429000"/>
                </a:lnTo>
                <a:lnTo>
                  <a:pt x="471948" y="6858000"/>
                </a:lnTo>
                <a:lnTo>
                  <a:pt x="0" y="6858000"/>
                </a:lnTo>
                <a:lnTo>
                  <a:pt x="2497733" y="3429001"/>
                </a:lnTo>
                <a:lnTo>
                  <a:pt x="2497732" y="3429000"/>
                </a:lnTo>
                <a:lnTo>
                  <a:pt x="2497733" y="3428999"/>
                </a:lnTo>
                <a:lnTo>
                  <a:pt x="0" y="0"/>
                </a:lnTo>
                <a:close/>
              </a:path>
            </a:pathLst>
          </a:custGeom>
          <a:solidFill>
            <a:srgbClr val="B22A4E">
              <a:alpha val="2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ptos" panose="02110004020202020204"/>
              <a:ea typeface="等线" panose="02010600030101010101" pitchFamily="2" charset="-122"/>
              <a:cs typeface="+mn-cs"/>
            </a:endParaRPr>
          </a:p>
        </p:txBody>
      </p:sp>
      <p:sp>
        <p:nvSpPr>
          <p:cNvPr id="6" name="Rectangle 5">
            <a:extLst>
              <a:ext uri="{FF2B5EF4-FFF2-40B4-BE49-F238E27FC236}">
                <a16:creationId xmlns:a16="http://schemas.microsoft.com/office/drawing/2014/main" id="{36E4EC98-AB74-61EC-9982-EE226A342B4E}"/>
              </a:ext>
            </a:extLst>
          </p:cNvPr>
          <p:cNvSpPr/>
          <p:nvPr/>
        </p:nvSpPr>
        <p:spPr>
          <a:xfrm>
            <a:off x="381651" y="501406"/>
            <a:ext cx="209006" cy="647061"/>
          </a:xfrm>
          <a:prstGeom prst="rect">
            <a:avLst/>
          </a:prstGeom>
          <a:solidFill>
            <a:srgbClr val="8F173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AR"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pic>
        <p:nvPicPr>
          <p:cNvPr id="8" name="图片占位符 2">
            <a:extLst>
              <a:ext uri="{FF2B5EF4-FFF2-40B4-BE49-F238E27FC236}">
                <a16:creationId xmlns:a16="http://schemas.microsoft.com/office/drawing/2014/main" id="{198B6294-1B53-E181-0168-676E2E1DC401}"/>
              </a:ext>
            </a:extLst>
          </p:cNvPr>
          <p:cNvPicPr>
            <a:picLocks noChangeAspect="1"/>
          </p:cNvPicPr>
          <p:nvPr/>
        </p:nvPicPr>
        <p:blipFill>
          <a:blip r:embed="rId3">
            <a:extLst>
              <a:ext uri="{28A0092B-C50C-407E-A947-70E740481C1C}">
                <a14:useLocalDpi xmlns:a14="http://schemas.microsoft.com/office/drawing/2010/main" val="0"/>
              </a:ext>
            </a:extLst>
          </a:blip>
          <a:srcRect l="16721" r="16721"/>
          <a:stretch/>
        </p:blipFill>
        <p:spPr>
          <a:xfrm rot="10800000">
            <a:off x="7627436" y="0"/>
            <a:ext cx="4564564" cy="6858000"/>
          </a:xfrm>
          <a:custGeom>
            <a:avLst/>
            <a:gdLst>
              <a:gd name="connsiteX0" fmla="*/ 0 w 4564564"/>
              <a:gd name="connsiteY0" fmla="*/ 0 h 6858000"/>
              <a:gd name="connsiteX1" fmla="*/ 2066831 w 4564564"/>
              <a:gd name="connsiteY1" fmla="*/ 0 h 6858000"/>
              <a:gd name="connsiteX2" fmla="*/ 4564564 w 4564564"/>
              <a:gd name="connsiteY2" fmla="*/ 3428999 h 6858000"/>
              <a:gd name="connsiteX3" fmla="*/ 4564563 w 4564564"/>
              <a:gd name="connsiteY3" fmla="*/ 3429000 h 6858000"/>
              <a:gd name="connsiteX4" fmla="*/ 4564564 w 4564564"/>
              <a:gd name="connsiteY4" fmla="*/ 3429001 h 6858000"/>
              <a:gd name="connsiteX5" fmla="*/ 2066831 w 4564564"/>
              <a:gd name="connsiteY5" fmla="*/ 6858000 h 6858000"/>
              <a:gd name="connsiteX6" fmla="*/ 0 w 4564564"/>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564564" h="6858000">
                <a:moveTo>
                  <a:pt x="0" y="0"/>
                </a:moveTo>
                <a:lnTo>
                  <a:pt x="2066831" y="0"/>
                </a:lnTo>
                <a:lnTo>
                  <a:pt x="4564564" y="3428999"/>
                </a:lnTo>
                <a:lnTo>
                  <a:pt x="4564563" y="3429000"/>
                </a:lnTo>
                <a:lnTo>
                  <a:pt x="4564564" y="3429001"/>
                </a:lnTo>
                <a:lnTo>
                  <a:pt x="2066831" y="6858000"/>
                </a:lnTo>
                <a:lnTo>
                  <a:pt x="0" y="6858000"/>
                </a:lnTo>
                <a:close/>
              </a:path>
            </a:pathLst>
          </a:custGeom>
          <a:solidFill>
            <a:schemeClr val="bg2">
              <a:lumMod val="50000"/>
              <a:alpha val="0"/>
            </a:schemeClr>
          </a:solidFill>
          <a:ln>
            <a:solidFill>
              <a:schemeClr val="bg2"/>
            </a:solidFill>
          </a:ln>
        </p:spPr>
      </p:pic>
      <p:sp>
        <p:nvSpPr>
          <p:cNvPr id="7" name="Rectángulo 6">
            <a:extLst>
              <a:ext uri="{FF2B5EF4-FFF2-40B4-BE49-F238E27FC236}">
                <a16:creationId xmlns:a16="http://schemas.microsoft.com/office/drawing/2014/main" id="{2BCCB5D9-48EC-48E6-2963-DF27CD3E237A}"/>
              </a:ext>
            </a:extLst>
          </p:cNvPr>
          <p:cNvSpPr>
            <a:spLocks noChangeArrowheads="1"/>
          </p:cNvSpPr>
          <p:nvPr/>
        </p:nvSpPr>
        <p:spPr bwMode="auto">
          <a:xfrm>
            <a:off x="838200" y="501406"/>
            <a:ext cx="13923433"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es-AR"/>
            </a:defPPr>
            <a:lvl1pPr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5pPr>
            <a:lvl6pPr marL="22860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6pPr>
            <a:lvl7pPr marL="27432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7pPr>
            <a:lvl8pPr marL="32004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8pPr>
            <a:lvl9pPr marL="36576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s-AR" altLang="en-US" sz="3600" b="1" i="0" u="none" strike="noStrike" kern="1200" cap="none" spc="0" normalizeH="0" baseline="0" noProof="0" dirty="0">
                <a:ln>
                  <a:noFill/>
                </a:ln>
                <a:solidFill>
                  <a:srgbClr val="B22A4E"/>
                </a:solidFill>
                <a:effectLst/>
                <a:uLnTx/>
                <a:uFillTx/>
                <a:latin typeface="Century" panose="02040604050505020304" pitchFamily="18" charset="0"/>
                <a:ea typeface="MS PGothic" panose="020B0600070205080204" pitchFamily="34" charset="-128"/>
                <a:cs typeface="+mn-cs"/>
              </a:rPr>
              <a:t>Voto concurrente: Lorenzetti en “Molinos” </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s-AR" altLang="en-US" sz="3600" b="1" i="0" u="none" strike="noStrike" kern="1200" cap="none" spc="0" normalizeH="0" baseline="0" noProof="0" dirty="0">
                <a:ln>
                  <a:noFill/>
                </a:ln>
                <a:solidFill>
                  <a:srgbClr val="B22A4E"/>
                </a:solidFill>
                <a:effectLst/>
                <a:uLnTx/>
                <a:uFillTx/>
                <a:latin typeface="Century" panose="02040604050505020304" pitchFamily="18" charset="0"/>
                <a:ea typeface="MS PGothic" panose="020B0600070205080204" pitchFamily="34" charset="-128"/>
                <a:cs typeface="+mn-cs"/>
              </a:rPr>
              <a:t>(2/9/2021)</a:t>
            </a:r>
          </a:p>
        </p:txBody>
      </p:sp>
      <p:sp>
        <p:nvSpPr>
          <p:cNvPr id="11" name="Rectangle: Rounded Corners 10">
            <a:extLst>
              <a:ext uri="{FF2B5EF4-FFF2-40B4-BE49-F238E27FC236}">
                <a16:creationId xmlns:a16="http://schemas.microsoft.com/office/drawing/2014/main" id="{6FEB318F-8AD0-0F50-4000-6B7B56AAADE5}"/>
              </a:ext>
            </a:extLst>
          </p:cNvPr>
          <p:cNvSpPr/>
          <p:nvPr/>
        </p:nvSpPr>
        <p:spPr>
          <a:xfrm>
            <a:off x="381651" y="1987131"/>
            <a:ext cx="11407968" cy="3673439"/>
          </a:xfrm>
          <a:prstGeom prst="roundRect">
            <a:avLst/>
          </a:prstGeom>
          <a:solidFill>
            <a:schemeClr val="bg2"/>
          </a:solidFill>
          <a:ln w="38100">
            <a:solidFill>
              <a:srgbClr val="8F173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AR" sz="2000" b="0" i="0" u="none" strike="noStrike" kern="1200" cap="none" spc="0" normalizeH="0" baseline="0" noProof="0" dirty="0">
              <a:ln>
                <a:noFill/>
              </a:ln>
              <a:solidFill>
                <a:prstClr val="black"/>
              </a:solidFill>
              <a:effectLst/>
              <a:uLnTx/>
              <a:uFillTx/>
              <a:latin typeface="Century" panose="02040604050505020304" pitchFamily="18" charset="0"/>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AR" sz="2000" b="0" i="1" u="none" strike="noStrike" kern="1200" cap="none" spc="0" normalizeH="0" baseline="0" noProof="0" dirty="0">
                <a:ln>
                  <a:noFill/>
                </a:ln>
                <a:solidFill>
                  <a:prstClr val="black"/>
                </a:solidFill>
                <a:effectLst/>
                <a:uLnTx/>
                <a:uFillTx/>
                <a:latin typeface="Century" panose="02040604050505020304" pitchFamily="18" charset="0"/>
                <a:ea typeface="+mn-ea"/>
                <a:cs typeface="+mn-cs"/>
              </a:rPr>
              <a:t>“</a:t>
            </a:r>
            <a:r>
              <a:rPr kumimoji="0" lang="es-AR" sz="2400" b="0" i="1" u="none" strike="noStrike" kern="1200" cap="none" spc="0" normalizeH="0" baseline="0" noProof="0" dirty="0">
                <a:ln>
                  <a:noFill/>
                </a:ln>
                <a:solidFill>
                  <a:prstClr val="black"/>
                </a:solidFill>
                <a:effectLst/>
                <a:uLnTx/>
                <a:uFillTx/>
                <a:latin typeface="Century" panose="02040604050505020304" pitchFamily="18" charset="0"/>
                <a:ea typeface="+mn-ea"/>
                <a:cs typeface="+mn-cs"/>
              </a:rPr>
              <a:t>Molinos canalizó la distribución de dividendos de empresas domiciliadas en países con los cuales Argentina no había suscriptos convenios para evitar la doble imposición a través de una sociedad holding domiciliada en Chile —país con el que sí existía convenio—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AR" sz="2400" b="0" i="1" u="none" strike="noStrike" kern="1200" cap="none" spc="0" normalizeH="0" baseline="0" noProof="0" dirty="0">
                <a:ln>
                  <a:noFill/>
                </a:ln>
                <a:solidFill>
                  <a:prstClr val="black"/>
                </a:solidFill>
                <a:effectLst/>
                <a:uLnTx/>
                <a:uFillTx/>
                <a:latin typeface="Century" panose="02040604050505020304" pitchFamily="18" charset="0"/>
                <a:ea typeface="+mn-ea"/>
                <a:cs typeface="+mn-cs"/>
              </a:rPr>
              <a:t>Ello determina que no quedaría amparado en los términos del CDI, conforme una interpretación de buena fe de su objeto y finalidad.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AR" sz="2400" b="0" i="1" u="none" strike="noStrike" kern="1200" cap="none" spc="0" normalizeH="0" baseline="0" noProof="0" dirty="0">
                <a:ln>
                  <a:noFill/>
                </a:ln>
                <a:solidFill>
                  <a:prstClr val="black"/>
                </a:solidFill>
                <a:effectLst/>
                <a:uLnTx/>
                <a:uFillTx/>
                <a:latin typeface="Century" panose="02040604050505020304" pitchFamily="18" charset="0"/>
                <a:ea typeface="+mn-ea"/>
                <a:cs typeface="+mn-cs"/>
              </a:rPr>
              <a:t>Agrega que esta interpretación se ve </a:t>
            </a:r>
            <a:r>
              <a:rPr kumimoji="0" lang="es-AR" sz="2400" b="0" i="1" u="none" strike="noStrike" kern="1200" cap="none" spc="0" normalizeH="0" baseline="0" noProof="0" dirty="0">
                <a:ln>
                  <a:noFill/>
                </a:ln>
                <a:solidFill>
                  <a:prstClr val="black"/>
                </a:solidFill>
                <a:effectLst/>
                <a:highlight>
                  <a:srgbClr val="FFFF00"/>
                </a:highlight>
                <a:uLnTx/>
                <a:uFillTx/>
                <a:latin typeface="Century" panose="02040604050505020304" pitchFamily="18" charset="0"/>
                <a:ea typeface="+mn-ea"/>
                <a:cs typeface="+mn-cs"/>
              </a:rPr>
              <a:t>reforzada</a:t>
            </a:r>
            <a:r>
              <a:rPr kumimoji="0" lang="es-AR" sz="2400" b="0" i="1" u="none" strike="noStrike" kern="1200" cap="none" spc="0" normalizeH="0" baseline="0" noProof="0" dirty="0">
                <a:ln>
                  <a:noFill/>
                </a:ln>
                <a:solidFill>
                  <a:prstClr val="black"/>
                </a:solidFill>
                <a:effectLst/>
                <a:uLnTx/>
                <a:uFillTx/>
                <a:latin typeface="Century" panose="02040604050505020304" pitchFamily="18" charset="0"/>
                <a:ea typeface="+mn-ea"/>
                <a:cs typeface="+mn-cs"/>
              </a:rPr>
              <a:t> por las circunstancias posteriores, referidas a la </a:t>
            </a:r>
            <a:r>
              <a:rPr kumimoji="0" lang="es-AR" sz="2400" b="0" i="1" u="none" strike="noStrike" kern="1200" cap="none" spc="0" normalizeH="0" baseline="0" noProof="0" dirty="0">
                <a:ln>
                  <a:noFill/>
                </a:ln>
                <a:solidFill>
                  <a:prstClr val="black"/>
                </a:solidFill>
                <a:effectLst/>
                <a:highlight>
                  <a:srgbClr val="FFFF00"/>
                </a:highlight>
                <a:uLnTx/>
                <a:uFillTx/>
                <a:latin typeface="Century" panose="02040604050505020304" pitchFamily="18" charset="0"/>
                <a:ea typeface="+mn-ea"/>
                <a:cs typeface="+mn-cs"/>
              </a:rPr>
              <a:t>denuncia del convenio por el Estado Argentino y a la firma de un nuevo acuerdo en términos diferentes”.</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AR" sz="1800" b="0" i="0" u="none" strike="noStrike" kern="1200" cap="none" spc="0" normalizeH="0" baseline="0" noProof="0" dirty="0">
              <a:ln>
                <a:noFill/>
              </a:ln>
              <a:solidFill>
                <a:prstClr val="white"/>
              </a:solidFill>
              <a:effectLst/>
              <a:uLnTx/>
              <a:uFillTx/>
              <a:latin typeface="Aptos" panose="02110004020202020204"/>
              <a:ea typeface="+mn-ea"/>
              <a:cs typeface="+mn-cs"/>
            </a:endParaRPr>
          </a:p>
        </p:txBody>
      </p:sp>
    </p:spTree>
    <p:extLst>
      <p:ext uri="{BB962C8B-B14F-4D97-AF65-F5344CB8AC3E}">
        <p14:creationId xmlns:p14="http://schemas.microsoft.com/office/powerpoint/2010/main" val="167434404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任意多边形 6">
            <a:extLst>
              <a:ext uri="{FF2B5EF4-FFF2-40B4-BE49-F238E27FC236}">
                <a16:creationId xmlns:a16="http://schemas.microsoft.com/office/drawing/2014/main" id="{DC5D39E0-161A-5692-82C7-97F2BFD7C128}"/>
              </a:ext>
            </a:extLst>
          </p:cNvPr>
          <p:cNvSpPr/>
          <p:nvPr/>
        </p:nvSpPr>
        <p:spPr>
          <a:xfrm rot="10800000">
            <a:off x="6686339" y="0"/>
            <a:ext cx="2969680" cy="6858000"/>
          </a:xfrm>
          <a:custGeom>
            <a:avLst/>
            <a:gdLst>
              <a:gd name="connsiteX0" fmla="*/ 0 w 2969680"/>
              <a:gd name="connsiteY0" fmla="*/ 0 h 6858000"/>
              <a:gd name="connsiteX1" fmla="*/ 471948 w 2969680"/>
              <a:gd name="connsiteY1" fmla="*/ 0 h 6858000"/>
              <a:gd name="connsiteX2" fmla="*/ 2733707 w 2969680"/>
              <a:gd name="connsiteY2" fmla="*/ 3105044 h 6858000"/>
              <a:gd name="connsiteX3" fmla="*/ 2733707 w 2969680"/>
              <a:gd name="connsiteY3" fmla="*/ 3105045 h 6858000"/>
              <a:gd name="connsiteX4" fmla="*/ 2969680 w 2969680"/>
              <a:gd name="connsiteY4" fmla="*/ 3429000 h 6858000"/>
              <a:gd name="connsiteX5" fmla="*/ 2733707 w 2969680"/>
              <a:gd name="connsiteY5" fmla="*/ 3752955 h 6858000"/>
              <a:gd name="connsiteX6" fmla="*/ 2733707 w 2969680"/>
              <a:gd name="connsiteY6" fmla="*/ 3752956 h 6858000"/>
              <a:gd name="connsiteX7" fmla="*/ 471948 w 2969680"/>
              <a:gd name="connsiteY7" fmla="*/ 6858000 h 6858000"/>
              <a:gd name="connsiteX8" fmla="*/ 0 w 2969680"/>
              <a:gd name="connsiteY8" fmla="*/ 6858000 h 6858000"/>
              <a:gd name="connsiteX9" fmla="*/ 2497733 w 2969680"/>
              <a:gd name="connsiteY9" fmla="*/ 3429001 h 6858000"/>
              <a:gd name="connsiteX10" fmla="*/ 2497732 w 2969680"/>
              <a:gd name="connsiteY10" fmla="*/ 3429000 h 6858000"/>
              <a:gd name="connsiteX11" fmla="*/ 2497733 w 2969680"/>
              <a:gd name="connsiteY11" fmla="*/ 3428999 h 6858000"/>
              <a:gd name="connsiteX0" fmla="*/ 0 w 2969680"/>
              <a:gd name="connsiteY0" fmla="*/ 0 h 6858000"/>
              <a:gd name="connsiteX1" fmla="*/ 471948 w 2969680"/>
              <a:gd name="connsiteY1" fmla="*/ 0 h 6858000"/>
              <a:gd name="connsiteX2" fmla="*/ 2733707 w 2969680"/>
              <a:gd name="connsiteY2" fmla="*/ 3105044 h 6858000"/>
              <a:gd name="connsiteX3" fmla="*/ 2969680 w 2969680"/>
              <a:gd name="connsiteY3" fmla="*/ 3429000 h 6858000"/>
              <a:gd name="connsiteX4" fmla="*/ 2733707 w 2969680"/>
              <a:gd name="connsiteY4" fmla="*/ 3752955 h 6858000"/>
              <a:gd name="connsiteX5" fmla="*/ 2733707 w 2969680"/>
              <a:gd name="connsiteY5" fmla="*/ 3752956 h 6858000"/>
              <a:gd name="connsiteX6" fmla="*/ 471948 w 2969680"/>
              <a:gd name="connsiteY6" fmla="*/ 6858000 h 6858000"/>
              <a:gd name="connsiteX7" fmla="*/ 0 w 2969680"/>
              <a:gd name="connsiteY7" fmla="*/ 6858000 h 6858000"/>
              <a:gd name="connsiteX8" fmla="*/ 2497733 w 2969680"/>
              <a:gd name="connsiteY8" fmla="*/ 3429001 h 6858000"/>
              <a:gd name="connsiteX9" fmla="*/ 2497732 w 2969680"/>
              <a:gd name="connsiteY9" fmla="*/ 3429000 h 6858000"/>
              <a:gd name="connsiteX10" fmla="*/ 2497733 w 2969680"/>
              <a:gd name="connsiteY10" fmla="*/ 3428999 h 6858000"/>
              <a:gd name="connsiteX11" fmla="*/ 0 w 2969680"/>
              <a:gd name="connsiteY11" fmla="*/ 0 h 6858000"/>
              <a:gd name="connsiteX0" fmla="*/ 0 w 2969680"/>
              <a:gd name="connsiteY0" fmla="*/ 0 h 6858000"/>
              <a:gd name="connsiteX1" fmla="*/ 471948 w 2969680"/>
              <a:gd name="connsiteY1" fmla="*/ 0 h 6858000"/>
              <a:gd name="connsiteX2" fmla="*/ 2733707 w 2969680"/>
              <a:gd name="connsiteY2" fmla="*/ 3105044 h 6858000"/>
              <a:gd name="connsiteX3" fmla="*/ 2969680 w 2969680"/>
              <a:gd name="connsiteY3" fmla="*/ 3429000 h 6858000"/>
              <a:gd name="connsiteX4" fmla="*/ 2733707 w 2969680"/>
              <a:gd name="connsiteY4" fmla="*/ 3752955 h 6858000"/>
              <a:gd name="connsiteX5" fmla="*/ 471948 w 2969680"/>
              <a:gd name="connsiteY5" fmla="*/ 6858000 h 6858000"/>
              <a:gd name="connsiteX6" fmla="*/ 0 w 2969680"/>
              <a:gd name="connsiteY6" fmla="*/ 6858000 h 6858000"/>
              <a:gd name="connsiteX7" fmla="*/ 2497733 w 2969680"/>
              <a:gd name="connsiteY7" fmla="*/ 3429001 h 6858000"/>
              <a:gd name="connsiteX8" fmla="*/ 2497732 w 2969680"/>
              <a:gd name="connsiteY8" fmla="*/ 3429000 h 6858000"/>
              <a:gd name="connsiteX9" fmla="*/ 2497733 w 2969680"/>
              <a:gd name="connsiteY9" fmla="*/ 3428999 h 6858000"/>
              <a:gd name="connsiteX10" fmla="*/ 0 w 2969680"/>
              <a:gd name="connsiteY10" fmla="*/ 0 h 6858000"/>
              <a:gd name="connsiteX0" fmla="*/ 0 w 2969680"/>
              <a:gd name="connsiteY0" fmla="*/ 0 h 6858000"/>
              <a:gd name="connsiteX1" fmla="*/ 471948 w 2969680"/>
              <a:gd name="connsiteY1" fmla="*/ 0 h 6858000"/>
              <a:gd name="connsiteX2" fmla="*/ 2733707 w 2969680"/>
              <a:gd name="connsiteY2" fmla="*/ 3105044 h 6858000"/>
              <a:gd name="connsiteX3" fmla="*/ 2969680 w 2969680"/>
              <a:gd name="connsiteY3" fmla="*/ 3429000 h 6858000"/>
              <a:gd name="connsiteX4" fmla="*/ 471948 w 2969680"/>
              <a:gd name="connsiteY4" fmla="*/ 6858000 h 6858000"/>
              <a:gd name="connsiteX5" fmla="*/ 0 w 2969680"/>
              <a:gd name="connsiteY5" fmla="*/ 6858000 h 6858000"/>
              <a:gd name="connsiteX6" fmla="*/ 2497733 w 2969680"/>
              <a:gd name="connsiteY6" fmla="*/ 3429001 h 6858000"/>
              <a:gd name="connsiteX7" fmla="*/ 2497732 w 2969680"/>
              <a:gd name="connsiteY7" fmla="*/ 3429000 h 6858000"/>
              <a:gd name="connsiteX8" fmla="*/ 2497733 w 2969680"/>
              <a:gd name="connsiteY8" fmla="*/ 3428999 h 6858000"/>
              <a:gd name="connsiteX9" fmla="*/ 0 w 2969680"/>
              <a:gd name="connsiteY9" fmla="*/ 0 h 6858000"/>
              <a:gd name="connsiteX0" fmla="*/ 0 w 2969680"/>
              <a:gd name="connsiteY0" fmla="*/ 0 h 6858000"/>
              <a:gd name="connsiteX1" fmla="*/ 471948 w 2969680"/>
              <a:gd name="connsiteY1" fmla="*/ 0 h 6858000"/>
              <a:gd name="connsiteX2" fmla="*/ 2969680 w 2969680"/>
              <a:gd name="connsiteY2" fmla="*/ 3429000 h 6858000"/>
              <a:gd name="connsiteX3" fmla="*/ 471948 w 2969680"/>
              <a:gd name="connsiteY3" fmla="*/ 6858000 h 6858000"/>
              <a:gd name="connsiteX4" fmla="*/ 0 w 2969680"/>
              <a:gd name="connsiteY4" fmla="*/ 6858000 h 6858000"/>
              <a:gd name="connsiteX5" fmla="*/ 2497733 w 2969680"/>
              <a:gd name="connsiteY5" fmla="*/ 3429001 h 6858000"/>
              <a:gd name="connsiteX6" fmla="*/ 2497732 w 2969680"/>
              <a:gd name="connsiteY6" fmla="*/ 3429000 h 6858000"/>
              <a:gd name="connsiteX7" fmla="*/ 2497733 w 2969680"/>
              <a:gd name="connsiteY7" fmla="*/ 3428999 h 6858000"/>
              <a:gd name="connsiteX8" fmla="*/ 0 w 2969680"/>
              <a:gd name="connsiteY8"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69680" h="6858000">
                <a:moveTo>
                  <a:pt x="0" y="0"/>
                </a:moveTo>
                <a:lnTo>
                  <a:pt x="471948" y="0"/>
                </a:lnTo>
                <a:lnTo>
                  <a:pt x="2969680" y="3429000"/>
                </a:lnTo>
                <a:lnTo>
                  <a:pt x="471948" y="6858000"/>
                </a:lnTo>
                <a:lnTo>
                  <a:pt x="0" y="6858000"/>
                </a:lnTo>
                <a:lnTo>
                  <a:pt x="2497733" y="3429001"/>
                </a:lnTo>
                <a:lnTo>
                  <a:pt x="2497732" y="3429000"/>
                </a:lnTo>
                <a:lnTo>
                  <a:pt x="2497733" y="3428999"/>
                </a:lnTo>
                <a:lnTo>
                  <a:pt x="0" y="0"/>
                </a:lnTo>
                <a:close/>
              </a:path>
            </a:pathLst>
          </a:custGeom>
          <a:solidFill>
            <a:srgbClr val="B22A4E">
              <a:alpha val="2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ptos" panose="02110004020202020204"/>
              <a:ea typeface="等线" panose="02010600030101010101" pitchFamily="2" charset="-122"/>
              <a:cs typeface="+mn-cs"/>
            </a:endParaRPr>
          </a:p>
        </p:txBody>
      </p:sp>
      <p:sp>
        <p:nvSpPr>
          <p:cNvPr id="6" name="Rectangle 5">
            <a:extLst>
              <a:ext uri="{FF2B5EF4-FFF2-40B4-BE49-F238E27FC236}">
                <a16:creationId xmlns:a16="http://schemas.microsoft.com/office/drawing/2014/main" id="{36E4EC98-AB74-61EC-9982-EE226A342B4E}"/>
              </a:ext>
            </a:extLst>
          </p:cNvPr>
          <p:cNvSpPr/>
          <p:nvPr/>
        </p:nvSpPr>
        <p:spPr>
          <a:xfrm>
            <a:off x="381651" y="501406"/>
            <a:ext cx="209006" cy="647061"/>
          </a:xfrm>
          <a:prstGeom prst="rect">
            <a:avLst/>
          </a:prstGeom>
          <a:solidFill>
            <a:srgbClr val="8F173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AR"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pic>
        <p:nvPicPr>
          <p:cNvPr id="8" name="图片占位符 2">
            <a:extLst>
              <a:ext uri="{FF2B5EF4-FFF2-40B4-BE49-F238E27FC236}">
                <a16:creationId xmlns:a16="http://schemas.microsoft.com/office/drawing/2014/main" id="{198B6294-1B53-E181-0168-676E2E1DC401}"/>
              </a:ext>
            </a:extLst>
          </p:cNvPr>
          <p:cNvPicPr>
            <a:picLocks noChangeAspect="1"/>
          </p:cNvPicPr>
          <p:nvPr/>
        </p:nvPicPr>
        <p:blipFill>
          <a:blip r:embed="rId3">
            <a:extLst>
              <a:ext uri="{28A0092B-C50C-407E-A947-70E740481C1C}">
                <a14:useLocalDpi xmlns:a14="http://schemas.microsoft.com/office/drawing/2010/main" val="0"/>
              </a:ext>
            </a:extLst>
          </a:blip>
          <a:srcRect l="16721" r="16721"/>
          <a:stretch/>
        </p:blipFill>
        <p:spPr>
          <a:xfrm rot="10800000">
            <a:off x="7627436" y="0"/>
            <a:ext cx="4564564" cy="6858000"/>
          </a:xfrm>
          <a:custGeom>
            <a:avLst/>
            <a:gdLst>
              <a:gd name="connsiteX0" fmla="*/ 0 w 4564564"/>
              <a:gd name="connsiteY0" fmla="*/ 0 h 6858000"/>
              <a:gd name="connsiteX1" fmla="*/ 2066831 w 4564564"/>
              <a:gd name="connsiteY1" fmla="*/ 0 h 6858000"/>
              <a:gd name="connsiteX2" fmla="*/ 4564564 w 4564564"/>
              <a:gd name="connsiteY2" fmla="*/ 3428999 h 6858000"/>
              <a:gd name="connsiteX3" fmla="*/ 4564563 w 4564564"/>
              <a:gd name="connsiteY3" fmla="*/ 3429000 h 6858000"/>
              <a:gd name="connsiteX4" fmla="*/ 4564564 w 4564564"/>
              <a:gd name="connsiteY4" fmla="*/ 3429001 h 6858000"/>
              <a:gd name="connsiteX5" fmla="*/ 2066831 w 4564564"/>
              <a:gd name="connsiteY5" fmla="*/ 6858000 h 6858000"/>
              <a:gd name="connsiteX6" fmla="*/ 0 w 4564564"/>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564564" h="6858000">
                <a:moveTo>
                  <a:pt x="0" y="0"/>
                </a:moveTo>
                <a:lnTo>
                  <a:pt x="2066831" y="0"/>
                </a:lnTo>
                <a:lnTo>
                  <a:pt x="4564564" y="3428999"/>
                </a:lnTo>
                <a:lnTo>
                  <a:pt x="4564563" y="3429000"/>
                </a:lnTo>
                <a:lnTo>
                  <a:pt x="4564564" y="3429001"/>
                </a:lnTo>
                <a:lnTo>
                  <a:pt x="2066831" y="6858000"/>
                </a:lnTo>
                <a:lnTo>
                  <a:pt x="0" y="6858000"/>
                </a:lnTo>
                <a:close/>
              </a:path>
            </a:pathLst>
          </a:custGeom>
          <a:solidFill>
            <a:schemeClr val="bg2">
              <a:lumMod val="50000"/>
              <a:alpha val="0"/>
            </a:schemeClr>
          </a:solidFill>
          <a:ln>
            <a:solidFill>
              <a:schemeClr val="bg2"/>
            </a:solidFill>
          </a:ln>
        </p:spPr>
      </p:pic>
      <p:sp>
        <p:nvSpPr>
          <p:cNvPr id="7" name="Rectángulo 6">
            <a:extLst>
              <a:ext uri="{FF2B5EF4-FFF2-40B4-BE49-F238E27FC236}">
                <a16:creationId xmlns:a16="http://schemas.microsoft.com/office/drawing/2014/main" id="{2BCCB5D9-48EC-48E6-2963-DF27CD3E237A}"/>
              </a:ext>
            </a:extLst>
          </p:cNvPr>
          <p:cNvSpPr>
            <a:spLocks noChangeArrowheads="1"/>
          </p:cNvSpPr>
          <p:nvPr/>
        </p:nvSpPr>
        <p:spPr bwMode="auto">
          <a:xfrm>
            <a:off x="838200" y="501406"/>
            <a:ext cx="13923433" cy="1754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es-AR"/>
            </a:defPPr>
            <a:lvl1pPr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5pPr>
            <a:lvl6pPr marL="22860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6pPr>
            <a:lvl7pPr marL="27432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7pPr>
            <a:lvl8pPr marL="32004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8pPr>
            <a:lvl9pPr marL="36576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s-AR" altLang="en-US" sz="3600" b="1" i="0" u="none" strike="noStrike" kern="1200" cap="none" spc="0" normalizeH="0" baseline="0" noProof="0" dirty="0">
                <a:ln>
                  <a:noFill/>
                </a:ln>
                <a:solidFill>
                  <a:srgbClr val="B22A4E"/>
                </a:solidFill>
                <a:effectLst/>
                <a:uLnTx/>
                <a:uFillTx/>
                <a:latin typeface="Baskerville"/>
                <a:ea typeface="MS PGothic" panose="020B0600070205080204" pitchFamily="34" charset="-128"/>
                <a:cs typeface="+mn-cs"/>
              </a:rPr>
              <a:t>Voto de la mayoría: </a:t>
            </a:r>
            <a:r>
              <a:rPr kumimoji="0" lang="es-AR" altLang="en-US" sz="3600" b="1" i="0" u="none" strike="noStrike" kern="1200" cap="none" spc="0" normalizeH="0" baseline="0" noProof="0" dirty="0" err="1">
                <a:ln>
                  <a:noFill/>
                </a:ln>
                <a:solidFill>
                  <a:srgbClr val="B22A4E"/>
                </a:solidFill>
                <a:effectLst/>
                <a:uLnTx/>
                <a:uFillTx/>
                <a:latin typeface="Baskerville"/>
                <a:ea typeface="MS PGothic" panose="020B0600070205080204" pitchFamily="34" charset="-128"/>
                <a:cs typeface="+mn-cs"/>
              </a:rPr>
              <a:t>Rosatti</a:t>
            </a:r>
            <a:r>
              <a:rPr kumimoji="0" lang="es-AR" altLang="en-US" sz="3600" b="1" i="0" u="none" strike="noStrike" kern="1200" cap="none" spc="0" normalizeH="0" baseline="0" noProof="0" dirty="0">
                <a:ln>
                  <a:noFill/>
                </a:ln>
                <a:solidFill>
                  <a:srgbClr val="B22A4E"/>
                </a:solidFill>
                <a:effectLst/>
                <a:uLnTx/>
                <a:uFillTx/>
                <a:latin typeface="Baskerville"/>
                <a:ea typeface="MS PGothic" panose="020B0600070205080204" pitchFamily="34" charset="-128"/>
                <a:cs typeface="+mn-cs"/>
              </a:rPr>
              <a:t> y Maqueda en “Molinos”</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s-AR" altLang="en-US" sz="3600" b="1" i="0" u="none" strike="noStrike" kern="1200" cap="none" spc="0" normalizeH="0" baseline="0" noProof="0" dirty="0">
                <a:ln>
                  <a:noFill/>
                </a:ln>
                <a:solidFill>
                  <a:srgbClr val="B22A4E"/>
                </a:solidFill>
                <a:effectLst/>
                <a:uLnTx/>
                <a:uFillTx/>
                <a:latin typeface="Baskerville"/>
                <a:ea typeface="MS PGothic" panose="020B0600070205080204" pitchFamily="34" charset="-128"/>
                <a:cs typeface="+mn-cs"/>
              </a:rPr>
              <a:t>(2/9/2021)</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s-AR" altLang="en-US" sz="3600" b="1" i="0" u="none" strike="noStrike" kern="1200" cap="none" spc="0" normalizeH="0" baseline="0" noProof="0" dirty="0">
              <a:ln>
                <a:noFill/>
              </a:ln>
              <a:solidFill>
                <a:srgbClr val="B22A4E"/>
              </a:solidFill>
              <a:effectLst/>
              <a:uLnTx/>
              <a:uFillTx/>
              <a:latin typeface="Baskerville"/>
              <a:ea typeface="MS PGothic" panose="020B0600070205080204" pitchFamily="34" charset="-128"/>
              <a:cs typeface="+mn-cs"/>
            </a:endParaRPr>
          </a:p>
        </p:txBody>
      </p:sp>
      <p:sp>
        <p:nvSpPr>
          <p:cNvPr id="11" name="Rectangle: Rounded Corners 10">
            <a:extLst>
              <a:ext uri="{FF2B5EF4-FFF2-40B4-BE49-F238E27FC236}">
                <a16:creationId xmlns:a16="http://schemas.microsoft.com/office/drawing/2014/main" id="{6FEB318F-8AD0-0F50-4000-6B7B56AAADE5}"/>
              </a:ext>
            </a:extLst>
          </p:cNvPr>
          <p:cNvSpPr/>
          <p:nvPr/>
        </p:nvSpPr>
        <p:spPr>
          <a:xfrm>
            <a:off x="381651" y="1986886"/>
            <a:ext cx="11331378" cy="4369463"/>
          </a:xfrm>
          <a:prstGeom prst="roundRect">
            <a:avLst/>
          </a:prstGeom>
          <a:solidFill>
            <a:schemeClr val="bg2"/>
          </a:solidFill>
          <a:ln w="38100">
            <a:solidFill>
              <a:srgbClr val="8F173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s-AR" sz="2400" b="0" i="0" u="none" strike="noStrike" kern="1200" cap="none" spc="0" normalizeH="0" baseline="0" noProof="0" dirty="0">
              <a:ln>
                <a:noFill/>
              </a:ln>
              <a:solidFill>
                <a:prstClr val="black"/>
              </a:solidFill>
              <a:effectLst/>
              <a:uLnTx/>
              <a:uFillTx/>
              <a:latin typeface="Baskerville"/>
              <a:ea typeface="+mn-ea"/>
              <a:cs typeface="+mn-cs"/>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s-AR" sz="2400" b="0" i="1" u="none" strike="noStrike" kern="1200" cap="none" spc="0" normalizeH="0" baseline="0" noProof="0" dirty="0">
                <a:ln>
                  <a:noFill/>
                </a:ln>
                <a:solidFill>
                  <a:prstClr val="black"/>
                </a:solidFill>
                <a:effectLst/>
                <a:uLnTx/>
                <a:uFillTx/>
                <a:latin typeface="Baskerville"/>
                <a:ea typeface="+mn-ea"/>
                <a:cs typeface="+mn-cs"/>
              </a:rPr>
              <a:t>“Ubicado el caso dentro del sistema jurídico argentino, sin prescindir de los niveles de jerarquía normativa que estructura el artículo 31 de la Constitución Nacional, se observa una confluencia armónica del </a:t>
            </a:r>
            <a:r>
              <a:rPr kumimoji="0" lang="es-AR" sz="2400" b="0" i="1" u="none" strike="noStrike" kern="1200" cap="none" spc="0" normalizeH="0" baseline="0" noProof="0" dirty="0">
                <a:ln>
                  <a:noFill/>
                </a:ln>
                <a:solidFill>
                  <a:prstClr val="black"/>
                </a:solidFill>
                <a:effectLst/>
                <a:highlight>
                  <a:srgbClr val="FFFF00"/>
                </a:highlight>
                <a:uLnTx/>
                <a:uFillTx/>
                <a:latin typeface="Baskerville"/>
                <a:ea typeface="+mn-ea"/>
                <a:cs typeface="+mn-cs"/>
              </a:rPr>
              <a:t>principio de razonabilidad y no abuso del derecho </a:t>
            </a:r>
            <a:r>
              <a:rPr kumimoji="0" lang="es-AR" sz="2400" b="0" i="1" u="none" strike="noStrike" kern="1200" cap="none" spc="0" normalizeH="0" baseline="0" noProof="0" dirty="0">
                <a:ln>
                  <a:noFill/>
                </a:ln>
                <a:solidFill>
                  <a:prstClr val="black"/>
                </a:solidFill>
                <a:effectLst/>
                <a:uLnTx/>
                <a:uFillTx/>
                <a:latin typeface="Baskerville"/>
                <a:ea typeface="+mn-ea"/>
                <a:cs typeface="+mn-cs"/>
              </a:rPr>
              <a:t>(artículo 27 de la Constitución), la interpretación de buena fe y de acuerdo a los fines de los tratados (artículo 31 de la Convención de Viena sobre el Derecho de los Tratados) y </a:t>
            </a:r>
            <a:r>
              <a:rPr kumimoji="0" lang="es-AR" sz="2400" b="0" i="1" u="none" strike="noStrike" kern="1200" cap="none" spc="0" normalizeH="0" baseline="0" noProof="0" dirty="0">
                <a:ln>
                  <a:noFill/>
                </a:ln>
                <a:solidFill>
                  <a:prstClr val="black"/>
                </a:solidFill>
                <a:effectLst/>
                <a:highlight>
                  <a:srgbClr val="FFFF00"/>
                </a:highlight>
                <a:uLnTx/>
                <a:uFillTx/>
                <a:latin typeface="Baskerville"/>
                <a:ea typeface="+mn-ea"/>
                <a:cs typeface="+mn-cs"/>
              </a:rPr>
              <a:t>la pauta de la realidad económica </a:t>
            </a:r>
            <a:r>
              <a:rPr kumimoji="0" lang="es-AR" sz="2400" b="0" i="1" u="none" strike="noStrike" kern="1200" cap="none" spc="0" normalizeH="0" baseline="0" noProof="0" dirty="0">
                <a:ln>
                  <a:noFill/>
                </a:ln>
                <a:solidFill>
                  <a:prstClr val="black"/>
                </a:solidFill>
                <a:effectLst/>
                <a:uLnTx/>
                <a:uFillTx/>
                <a:latin typeface="Baskerville"/>
                <a:ea typeface="+mn-ea"/>
                <a:cs typeface="+mn-cs"/>
              </a:rPr>
              <a:t>prevista en el artículo 2° de la ley 11.683, hacia una hermenéutica del artículo 11 del “Convenio entre la República Argentina y la República de Chile para evitar la doble tributación en materia de impuestos sobre la renta, ganancias o beneficios y sobre el capital y el patrimonio”, aprobado por ley 23.228, </a:t>
            </a:r>
            <a:r>
              <a:rPr kumimoji="0" lang="es-AR" sz="2400" b="0" i="1" u="none" strike="noStrike" kern="1200" cap="none" spc="0" normalizeH="0" baseline="0" noProof="0" dirty="0">
                <a:ln>
                  <a:noFill/>
                </a:ln>
                <a:solidFill>
                  <a:prstClr val="black"/>
                </a:solidFill>
                <a:effectLst/>
                <a:highlight>
                  <a:srgbClr val="FFFF00"/>
                </a:highlight>
                <a:uLnTx/>
                <a:uFillTx/>
                <a:latin typeface="Baskerville"/>
                <a:ea typeface="+mn-ea"/>
                <a:cs typeface="+mn-cs"/>
              </a:rPr>
              <a:t>que no ampara la utilización de las sociedades plataforma del derecho chileno para evitar abonar el impuesto a las ganancias en nuestro país”. </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AR" sz="1800" b="0" i="0" u="none" strike="noStrike" kern="1200" cap="none" spc="0" normalizeH="0" baseline="0" noProof="0" dirty="0">
              <a:ln>
                <a:noFill/>
              </a:ln>
              <a:solidFill>
                <a:prstClr val="white"/>
              </a:solidFill>
              <a:effectLst/>
              <a:uLnTx/>
              <a:uFillTx/>
              <a:latin typeface="Baskerville"/>
              <a:ea typeface="+mn-ea"/>
              <a:cs typeface="+mn-cs"/>
            </a:endParaRPr>
          </a:p>
        </p:txBody>
      </p:sp>
    </p:spTree>
    <p:extLst>
      <p:ext uri="{BB962C8B-B14F-4D97-AF65-F5344CB8AC3E}">
        <p14:creationId xmlns:p14="http://schemas.microsoft.com/office/powerpoint/2010/main" val="71667710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任意多边形 6">
            <a:extLst>
              <a:ext uri="{FF2B5EF4-FFF2-40B4-BE49-F238E27FC236}">
                <a16:creationId xmlns:a16="http://schemas.microsoft.com/office/drawing/2014/main" id="{DC5D39E0-161A-5692-82C7-97F2BFD7C128}"/>
              </a:ext>
            </a:extLst>
          </p:cNvPr>
          <p:cNvSpPr/>
          <p:nvPr/>
        </p:nvSpPr>
        <p:spPr>
          <a:xfrm rot="10800000">
            <a:off x="6686339" y="0"/>
            <a:ext cx="2969680" cy="6858000"/>
          </a:xfrm>
          <a:custGeom>
            <a:avLst/>
            <a:gdLst>
              <a:gd name="connsiteX0" fmla="*/ 0 w 2969680"/>
              <a:gd name="connsiteY0" fmla="*/ 0 h 6858000"/>
              <a:gd name="connsiteX1" fmla="*/ 471948 w 2969680"/>
              <a:gd name="connsiteY1" fmla="*/ 0 h 6858000"/>
              <a:gd name="connsiteX2" fmla="*/ 2733707 w 2969680"/>
              <a:gd name="connsiteY2" fmla="*/ 3105044 h 6858000"/>
              <a:gd name="connsiteX3" fmla="*/ 2733707 w 2969680"/>
              <a:gd name="connsiteY3" fmla="*/ 3105045 h 6858000"/>
              <a:gd name="connsiteX4" fmla="*/ 2969680 w 2969680"/>
              <a:gd name="connsiteY4" fmla="*/ 3429000 h 6858000"/>
              <a:gd name="connsiteX5" fmla="*/ 2733707 w 2969680"/>
              <a:gd name="connsiteY5" fmla="*/ 3752955 h 6858000"/>
              <a:gd name="connsiteX6" fmla="*/ 2733707 w 2969680"/>
              <a:gd name="connsiteY6" fmla="*/ 3752956 h 6858000"/>
              <a:gd name="connsiteX7" fmla="*/ 471948 w 2969680"/>
              <a:gd name="connsiteY7" fmla="*/ 6858000 h 6858000"/>
              <a:gd name="connsiteX8" fmla="*/ 0 w 2969680"/>
              <a:gd name="connsiteY8" fmla="*/ 6858000 h 6858000"/>
              <a:gd name="connsiteX9" fmla="*/ 2497733 w 2969680"/>
              <a:gd name="connsiteY9" fmla="*/ 3429001 h 6858000"/>
              <a:gd name="connsiteX10" fmla="*/ 2497732 w 2969680"/>
              <a:gd name="connsiteY10" fmla="*/ 3429000 h 6858000"/>
              <a:gd name="connsiteX11" fmla="*/ 2497733 w 2969680"/>
              <a:gd name="connsiteY11" fmla="*/ 3428999 h 6858000"/>
              <a:gd name="connsiteX0" fmla="*/ 0 w 2969680"/>
              <a:gd name="connsiteY0" fmla="*/ 0 h 6858000"/>
              <a:gd name="connsiteX1" fmla="*/ 471948 w 2969680"/>
              <a:gd name="connsiteY1" fmla="*/ 0 h 6858000"/>
              <a:gd name="connsiteX2" fmla="*/ 2733707 w 2969680"/>
              <a:gd name="connsiteY2" fmla="*/ 3105044 h 6858000"/>
              <a:gd name="connsiteX3" fmla="*/ 2969680 w 2969680"/>
              <a:gd name="connsiteY3" fmla="*/ 3429000 h 6858000"/>
              <a:gd name="connsiteX4" fmla="*/ 2733707 w 2969680"/>
              <a:gd name="connsiteY4" fmla="*/ 3752955 h 6858000"/>
              <a:gd name="connsiteX5" fmla="*/ 2733707 w 2969680"/>
              <a:gd name="connsiteY5" fmla="*/ 3752956 h 6858000"/>
              <a:gd name="connsiteX6" fmla="*/ 471948 w 2969680"/>
              <a:gd name="connsiteY6" fmla="*/ 6858000 h 6858000"/>
              <a:gd name="connsiteX7" fmla="*/ 0 w 2969680"/>
              <a:gd name="connsiteY7" fmla="*/ 6858000 h 6858000"/>
              <a:gd name="connsiteX8" fmla="*/ 2497733 w 2969680"/>
              <a:gd name="connsiteY8" fmla="*/ 3429001 h 6858000"/>
              <a:gd name="connsiteX9" fmla="*/ 2497732 w 2969680"/>
              <a:gd name="connsiteY9" fmla="*/ 3429000 h 6858000"/>
              <a:gd name="connsiteX10" fmla="*/ 2497733 w 2969680"/>
              <a:gd name="connsiteY10" fmla="*/ 3428999 h 6858000"/>
              <a:gd name="connsiteX11" fmla="*/ 0 w 2969680"/>
              <a:gd name="connsiteY11" fmla="*/ 0 h 6858000"/>
              <a:gd name="connsiteX0" fmla="*/ 0 w 2969680"/>
              <a:gd name="connsiteY0" fmla="*/ 0 h 6858000"/>
              <a:gd name="connsiteX1" fmla="*/ 471948 w 2969680"/>
              <a:gd name="connsiteY1" fmla="*/ 0 h 6858000"/>
              <a:gd name="connsiteX2" fmla="*/ 2733707 w 2969680"/>
              <a:gd name="connsiteY2" fmla="*/ 3105044 h 6858000"/>
              <a:gd name="connsiteX3" fmla="*/ 2969680 w 2969680"/>
              <a:gd name="connsiteY3" fmla="*/ 3429000 h 6858000"/>
              <a:gd name="connsiteX4" fmla="*/ 2733707 w 2969680"/>
              <a:gd name="connsiteY4" fmla="*/ 3752955 h 6858000"/>
              <a:gd name="connsiteX5" fmla="*/ 471948 w 2969680"/>
              <a:gd name="connsiteY5" fmla="*/ 6858000 h 6858000"/>
              <a:gd name="connsiteX6" fmla="*/ 0 w 2969680"/>
              <a:gd name="connsiteY6" fmla="*/ 6858000 h 6858000"/>
              <a:gd name="connsiteX7" fmla="*/ 2497733 w 2969680"/>
              <a:gd name="connsiteY7" fmla="*/ 3429001 h 6858000"/>
              <a:gd name="connsiteX8" fmla="*/ 2497732 w 2969680"/>
              <a:gd name="connsiteY8" fmla="*/ 3429000 h 6858000"/>
              <a:gd name="connsiteX9" fmla="*/ 2497733 w 2969680"/>
              <a:gd name="connsiteY9" fmla="*/ 3428999 h 6858000"/>
              <a:gd name="connsiteX10" fmla="*/ 0 w 2969680"/>
              <a:gd name="connsiteY10" fmla="*/ 0 h 6858000"/>
              <a:gd name="connsiteX0" fmla="*/ 0 w 2969680"/>
              <a:gd name="connsiteY0" fmla="*/ 0 h 6858000"/>
              <a:gd name="connsiteX1" fmla="*/ 471948 w 2969680"/>
              <a:gd name="connsiteY1" fmla="*/ 0 h 6858000"/>
              <a:gd name="connsiteX2" fmla="*/ 2733707 w 2969680"/>
              <a:gd name="connsiteY2" fmla="*/ 3105044 h 6858000"/>
              <a:gd name="connsiteX3" fmla="*/ 2969680 w 2969680"/>
              <a:gd name="connsiteY3" fmla="*/ 3429000 h 6858000"/>
              <a:gd name="connsiteX4" fmla="*/ 471948 w 2969680"/>
              <a:gd name="connsiteY4" fmla="*/ 6858000 h 6858000"/>
              <a:gd name="connsiteX5" fmla="*/ 0 w 2969680"/>
              <a:gd name="connsiteY5" fmla="*/ 6858000 h 6858000"/>
              <a:gd name="connsiteX6" fmla="*/ 2497733 w 2969680"/>
              <a:gd name="connsiteY6" fmla="*/ 3429001 h 6858000"/>
              <a:gd name="connsiteX7" fmla="*/ 2497732 w 2969680"/>
              <a:gd name="connsiteY7" fmla="*/ 3429000 h 6858000"/>
              <a:gd name="connsiteX8" fmla="*/ 2497733 w 2969680"/>
              <a:gd name="connsiteY8" fmla="*/ 3428999 h 6858000"/>
              <a:gd name="connsiteX9" fmla="*/ 0 w 2969680"/>
              <a:gd name="connsiteY9" fmla="*/ 0 h 6858000"/>
              <a:gd name="connsiteX0" fmla="*/ 0 w 2969680"/>
              <a:gd name="connsiteY0" fmla="*/ 0 h 6858000"/>
              <a:gd name="connsiteX1" fmla="*/ 471948 w 2969680"/>
              <a:gd name="connsiteY1" fmla="*/ 0 h 6858000"/>
              <a:gd name="connsiteX2" fmla="*/ 2969680 w 2969680"/>
              <a:gd name="connsiteY2" fmla="*/ 3429000 h 6858000"/>
              <a:gd name="connsiteX3" fmla="*/ 471948 w 2969680"/>
              <a:gd name="connsiteY3" fmla="*/ 6858000 h 6858000"/>
              <a:gd name="connsiteX4" fmla="*/ 0 w 2969680"/>
              <a:gd name="connsiteY4" fmla="*/ 6858000 h 6858000"/>
              <a:gd name="connsiteX5" fmla="*/ 2497733 w 2969680"/>
              <a:gd name="connsiteY5" fmla="*/ 3429001 h 6858000"/>
              <a:gd name="connsiteX6" fmla="*/ 2497732 w 2969680"/>
              <a:gd name="connsiteY6" fmla="*/ 3429000 h 6858000"/>
              <a:gd name="connsiteX7" fmla="*/ 2497733 w 2969680"/>
              <a:gd name="connsiteY7" fmla="*/ 3428999 h 6858000"/>
              <a:gd name="connsiteX8" fmla="*/ 0 w 2969680"/>
              <a:gd name="connsiteY8"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69680" h="6858000">
                <a:moveTo>
                  <a:pt x="0" y="0"/>
                </a:moveTo>
                <a:lnTo>
                  <a:pt x="471948" y="0"/>
                </a:lnTo>
                <a:lnTo>
                  <a:pt x="2969680" y="3429000"/>
                </a:lnTo>
                <a:lnTo>
                  <a:pt x="471948" y="6858000"/>
                </a:lnTo>
                <a:lnTo>
                  <a:pt x="0" y="6858000"/>
                </a:lnTo>
                <a:lnTo>
                  <a:pt x="2497733" y="3429001"/>
                </a:lnTo>
                <a:lnTo>
                  <a:pt x="2497732" y="3429000"/>
                </a:lnTo>
                <a:lnTo>
                  <a:pt x="2497733" y="3428999"/>
                </a:lnTo>
                <a:lnTo>
                  <a:pt x="0" y="0"/>
                </a:lnTo>
                <a:close/>
              </a:path>
            </a:pathLst>
          </a:custGeom>
          <a:solidFill>
            <a:srgbClr val="B22A4E">
              <a:alpha val="2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ptos" panose="02110004020202020204"/>
              <a:ea typeface="等线" panose="02010600030101010101" pitchFamily="2" charset="-122"/>
              <a:cs typeface="+mn-cs"/>
            </a:endParaRPr>
          </a:p>
        </p:txBody>
      </p:sp>
      <p:sp>
        <p:nvSpPr>
          <p:cNvPr id="6" name="Rectangle 5">
            <a:extLst>
              <a:ext uri="{FF2B5EF4-FFF2-40B4-BE49-F238E27FC236}">
                <a16:creationId xmlns:a16="http://schemas.microsoft.com/office/drawing/2014/main" id="{36E4EC98-AB74-61EC-9982-EE226A342B4E}"/>
              </a:ext>
            </a:extLst>
          </p:cNvPr>
          <p:cNvSpPr/>
          <p:nvPr/>
        </p:nvSpPr>
        <p:spPr>
          <a:xfrm>
            <a:off x="381651" y="501406"/>
            <a:ext cx="209006" cy="647061"/>
          </a:xfrm>
          <a:prstGeom prst="rect">
            <a:avLst/>
          </a:prstGeom>
          <a:solidFill>
            <a:srgbClr val="8F173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AR"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pic>
        <p:nvPicPr>
          <p:cNvPr id="8" name="图片占位符 2">
            <a:extLst>
              <a:ext uri="{FF2B5EF4-FFF2-40B4-BE49-F238E27FC236}">
                <a16:creationId xmlns:a16="http://schemas.microsoft.com/office/drawing/2014/main" id="{198B6294-1B53-E181-0168-676E2E1DC401}"/>
              </a:ext>
            </a:extLst>
          </p:cNvPr>
          <p:cNvPicPr>
            <a:picLocks noChangeAspect="1"/>
          </p:cNvPicPr>
          <p:nvPr/>
        </p:nvPicPr>
        <p:blipFill>
          <a:blip r:embed="rId3">
            <a:extLst>
              <a:ext uri="{28A0092B-C50C-407E-A947-70E740481C1C}">
                <a14:useLocalDpi xmlns:a14="http://schemas.microsoft.com/office/drawing/2010/main" val="0"/>
              </a:ext>
            </a:extLst>
          </a:blip>
          <a:srcRect l="16721" r="16721"/>
          <a:stretch/>
        </p:blipFill>
        <p:spPr>
          <a:xfrm rot="10800000">
            <a:off x="7627436" y="0"/>
            <a:ext cx="4564564" cy="6858000"/>
          </a:xfrm>
          <a:custGeom>
            <a:avLst/>
            <a:gdLst>
              <a:gd name="connsiteX0" fmla="*/ 0 w 4564564"/>
              <a:gd name="connsiteY0" fmla="*/ 0 h 6858000"/>
              <a:gd name="connsiteX1" fmla="*/ 2066831 w 4564564"/>
              <a:gd name="connsiteY1" fmla="*/ 0 h 6858000"/>
              <a:gd name="connsiteX2" fmla="*/ 4564564 w 4564564"/>
              <a:gd name="connsiteY2" fmla="*/ 3428999 h 6858000"/>
              <a:gd name="connsiteX3" fmla="*/ 4564563 w 4564564"/>
              <a:gd name="connsiteY3" fmla="*/ 3429000 h 6858000"/>
              <a:gd name="connsiteX4" fmla="*/ 4564564 w 4564564"/>
              <a:gd name="connsiteY4" fmla="*/ 3429001 h 6858000"/>
              <a:gd name="connsiteX5" fmla="*/ 2066831 w 4564564"/>
              <a:gd name="connsiteY5" fmla="*/ 6858000 h 6858000"/>
              <a:gd name="connsiteX6" fmla="*/ 0 w 4564564"/>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564564" h="6858000">
                <a:moveTo>
                  <a:pt x="0" y="0"/>
                </a:moveTo>
                <a:lnTo>
                  <a:pt x="2066831" y="0"/>
                </a:lnTo>
                <a:lnTo>
                  <a:pt x="4564564" y="3428999"/>
                </a:lnTo>
                <a:lnTo>
                  <a:pt x="4564563" y="3429000"/>
                </a:lnTo>
                <a:lnTo>
                  <a:pt x="4564564" y="3429001"/>
                </a:lnTo>
                <a:lnTo>
                  <a:pt x="2066831" y="6858000"/>
                </a:lnTo>
                <a:lnTo>
                  <a:pt x="0" y="6858000"/>
                </a:lnTo>
                <a:close/>
              </a:path>
            </a:pathLst>
          </a:custGeom>
          <a:solidFill>
            <a:schemeClr val="bg2">
              <a:lumMod val="50000"/>
              <a:alpha val="0"/>
            </a:schemeClr>
          </a:solidFill>
          <a:ln>
            <a:solidFill>
              <a:schemeClr val="bg2"/>
            </a:solidFill>
          </a:ln>
        </p:spPr>
      </p:pic>
      <p:sp>
        <p:nvSpPr>
          <p:cNvPr id="7" name="Rectángulo 6">
            <a:extLst>
              <a:ext uri="{FF2B5EF4-FFF2-40B4-BE49-F238E27FC236}">
                <a16:creationId xmlns:a16="http://schemas.microsoft.com/office/drawing/2014/main" id="{2BCCB5D9-48EC-48E6-2963-DF27CD3E237A}"/>
              </a:ext>
            </a:extLst>
          </p:cNvPr>
          <p:cNvSpPr>
            <a:spLocks noChangeArrowheads="1"/>
          </p:cNvSpPr>
          <p:nvPr/>
        </p:nvSpPr>
        <p:spPr bwMode="auto">
          <a:xfrm>
            <a:off x="838200" y="501406"/>
            <a:ext cx="13923433" cy="1754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es-AR"/>
            </a:defPPr>
            <a:lvl1pPr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5pPr>
            <a:lvl6pPr marL="22860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6pPr>
            <a:lvl7pPr marL="27432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7pPr>
            <a:lvl8pPr marL="32004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8pPr>
            <a:lvl9pPr marL="36576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s-AR" altLang="en-US" sz="3600" b="1" i="0" u="none" strike="noStrike" kern="1200" cap="none" spc="0" normalizeH="0" baseline="0" noProof="0" dirty="0">
                <a:ln>
                  <a:noFill/>
                </a:ln>
                <a:solidFill>
                  <a:srgbClr val="B22A4E"/>
                </a:solidFill>
                <a:effectLst/>
                <a:uLnTx/>
                <a:uFillTx/>
                <a:latin typeface="Baskerville"/>
                <a:ea typeface="MS PGothic" panose="020B0600070205080204" pitchFamily="34" charset="-128"/>
                <a:cs typeface="+mn-cs"/>
              </a:rPr>
              <a:t>Voto de la mayoría: </a:t>
            </a:r>
            <a:r>
              <a:rPr kumimoji="0" lang="es-AR" altLang="en-US" sz="3600" b="1" i="0" u="none" strike="noStrike" kern="1200" cap="none" spc="0" normalizeH="0" baseline="0" noProof="0" dirty="0" err="1">
                <a:ln>
                  <a:noFill/>
                </a:ln>
                <a:solidFill>
                  <a:srgbClr val="B22A4E"/>
                </a:solidFill>
                <a:effectLst/>
                <a:uLnTx/>
                <a:uFillTx/>
                <a:latin typeface="Baskerville"/>
                <a:ea typeface="MS PGothic" panose="020B0600070205080204" pitchFamily="34" charset="-128"/>
                <a:cs typeface="+mn-cs"/>
              </a:rPr>
              <a:t>Rosatti</a:t>
            </a:r>
            <a:r>
              <a:rPr kumimoji="0" lang="es-AR" altLang="en-US" sz="3600" b="1" i="0" u="none" strike="noStrike" kern="1200" cap="none" spc="0" normalizeH="0" baseline="0" noProof="0" dirty="0">
                <a:ln>
                  <a:noFill/>
                </a:ln>
                <a:solidFill>
                  <a:srgbClr val="B22A4E"/>
                </a:solidFill>
                <a:effectLst/>
                <a:uLnTx/>
                <a:uFillTx/>
                <a:latin typeface="Baskerville"/>
                <a:ea typeface="MS PGothic" panose="020B0600070205080204" pitchFamily="34" charset="-128"/>
                <a:cs typeface="+mn-cs"/>
              </a:rPr>
              <a:t> y Maqueda en “Molinos”</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s-AR" altLang="en-US" sz="3600" b="1" i="0" u="none" strike="noStrike" kern="1200" cap="none" spc="0" normalizeH="0" baseline="0" noProof="0" dirty="0">
                <a:ln>
                  <a:noFill/>
                </a:ln>
                <a:solidFill>
                  <a:srgbClr val="B22A4E"/>
                </a:solidFill>
                <a:effectLst/>
                <a:uLnTx/>
                <a:uFillTx/>
                <a:latin typeface="Baskerville"/>
                <a:ea typeface="MS PGothic" panose="020B0600070205080204" pitchFamily="34" charset="-128"/>
                <a:cs typeface="+mn-cs"/>
              </a:rPr>
              <a:t>(2/9/2021)</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s-AR" altLang="en-US" sz="3600" b="1" i="0" u="none" strike="noStrike" kern="1200" cap="none" spc="0" normalizeH="0" baseline="0" noProof="0" dirty="0">
              <a:ln>
                <a:noFill/>
              </a:ln>
              <a:solidFill>
                <a:srgbClr val="B22A4E"/>
              </a:solidFill>
              <a:effectLst/>
              <a:uLnTx/>
              <a:uFillTx/>
              <a:latin typeface="Baskerville"/>
              <a:ea typeface="MS PGothic" panose="020B0600070205080204" pitchFamily="34" charset="-128"/>
              <a:cs typeface="+mn-cs"/>
            </a:endParaRPr>
          </a:p>
        </p:txBody>
      </p:sp>
      <p:sp>
        <p:nvSpPr>
          <p:cNvPr id="2" name="TextBox 1">
            <a:extLst>
              <a:ext uri="{FF2B5EF4-FFF2-40B4-BE49-F238E27FC236}">
                <a16:creationId xmlns:a16="http://schemas.microsoft.com/office/drawing/2014/main" id="{416475C6-9526-70D3-FFF9-F41885ADE8DB}"/>
              </a:ext>
            </a:extLst>
          </p:cNvPr>
          <p:cNvSpPr txBox="1"/>
          <p:nvPr/>
        </p:nvSpPr>
        <p:spPr>
          <a:xfrm>
            <a:off x="571100" y="2757138"/>
            <a:ext cx="11049800" cy="2246769"/>
          </a:xfrm>
          <a:prstGeom prst="rect">
            <a:avLst/>
          </a:prstGeom>
          <a:solidFill>
            <a:srgbClr val="FFFFFF"/>
          </a:solid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s-AR" sz="2800" b="0" i="0" u="none" strike="noStrike" kern="1200" cap="none" spc="0" normalizeH="0" baseline="0" noProof="0" dirty="0">
                <a:ln>
                  <a:noFill/>
                </a:ln>
                <a:solidFill>
                  <a:prstClr val="black"/>
                </a:solidFill>
                <a:effectLst/>
                <a:uLnTx/>
                <a:uFillTx/>
                <a:latin typeface="Baskerville"/>
                <a:ea typeface="+mn-ea"/>
                <a:cs typeface="+mn-cs"/>
              </a:rPr>
              <a:t>En resumen, la mayoría de la Corte Argentina en “Molinos” resolvió que una confluencia de distintos principios y pautas –el principio de razonabilidad y no abuso del derecho; la interpretación de buena fe y de acuerdo con los fines de los tratados; y </a:t>
            </a:r>
            <a:r>
              <a:rPr kumimoji="0" lang="es-AR" sz="2800" b="0" i="0" u="none" strike="noStrike" kern="1200" cap="none" spc="0" normalizeH="0" baseline="0" noProof="0" dirty="0">
                <a:ln>
                  <a:noFill/>
                </a:ln>
                <a:solidFill>
                  <a:prstClr val="black"/>
                </a:solidFill>
                <a:effectLst/>
                <a:highlight>
                  <a:srgbClr val="FFFF00"/>
                </a:highlight>
                <a:uLnTx/>
                <a:uFillTx/>
                <a:latin typeface="Baskerville"/>
                <a:ea typeface="+mn-ea"/>
                <a:cs typeface="+mn-cs"/>
              </a:rPr>
              <a:t>la pauta de la realidad económica-</a:t>
            </a:r>
            <a:r>
              <a:rPr kumimoji="0" lang="es-AR" sz="2800" b="0" i="0" u="none" strike="noStrike" kern="1200" cap="none" spc="0" normalizeH="0" baseline="0" noProof="0" dirty="0">
                <a:ln>
                  <a:noFill/>
                </a:ln>
                <a:solidFill>
                  <a:prstClr val="black"/>
                </a:solidFill>
                <a:effectLst/>
                <a:uLnTx/>
                <a:uFillTx/>
                <a:latin typeface="Baskerville"/>
                <a:ea typeface="+mn-ea"/>
                <a:cs typeface="+mn-cs"/>
              </a:rPr>
              <a:t> permitía desconocer los efectos del tratado tributario entre Argentina y Chile. </a:t>
            </a:r>
          </a:p>
        </p:txBody>
      </p:sp>
    </p:spTree>
    <p:extLst>
      <p:ext uri="{BB962C8B-B14F-4D97-AF65-F5344CB8AC3E}">
        <p14:creationId xmlns:p14="http://schemas.microsoft.com/office/powerpoint/2010/main" val="327640969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任意多边形 6">
            <a:extLst>
              <a:ext uri="{FF2B5EF4-FFF2-40B4-BE49-F238E27FC236}">
                <a16:creationId xmlns:a16="http://schemas.microsoft.com/office/drawing/2014/main" id="{DC5D39E0-161A-5692-82C7-97F2BFD7C128}"/>
              </a:ext>
            </a:extLst>
          </p:cNvPr>
          <p:cNvSpPr/>
          <p:nvPr/>
        </p:nvSpPr>
        <p:spPr>
          <a:xfrm rot="10800000">
            <a:off x="6686339" y="0"/>
            <a:ext cx="2969680" cy="6858000"/>
          </a:xfrm>
          <a:custGeom>
            <a:avLst/>
            <a:gdLst>
              <a:gd name="connsiteX0" fmla="*/ 0 w 2969680"/>
              <a:gd name="connsiteY0" fmla="*/ 0 h 6858000"/>
              <a:gd name="connsiteX1" fmla="*/ 471948 w 2969680"/>
              <a:gd name="connsiteY1" fmla="*/ 0 h 6858000"/>
              <a:gd name="connsiteX2" fmla="*/ 2733707 w 2969680"/>
              <a:gd name="connsiteY2" fmla="*/ 3105044 h 6858000"/>
              <a:gd name="connsiteX3" fmla="*/ 2733707 w 2969680"/>
              <a:gd name="connsiteY3" fmla="*/ 3105045 h 6858000"/>
              <a:gd name="connsiteX4" fmla="*/ 2969680 w 2969680"/>
              <a:gd name="connsiteY4" fmla="*/ 3429000 h 6858000"/>
              <a:gd name="connsiteX5" fmla="*/ 2733707 w 2969680"/>
              <a:gd name="connsiteY5" fmla="*/ 3752955 h 6858000"/>
              <a:gd name="connsiteX6" fmla="*/ 2733707 w 2969680"/>
              <a:gd name="connsiteY6" fmla="*/ 3752956 h 6858000"/>
              <a:gd name="connsiteX7" fmla="*/ 471948 w 2969680"/>
              <a:gd name="connsiteY7" fmla="*/ 6858000 h 6858000"/>
              <a:gd name="connsiteX8" fmla="*/ 0 w 2969680"/>
              <a:gd name="connsiteY8" fmla="*/ 6858000 h 6858000"/>
              <a:gd name="connsiteX9" fmla="*/ 2497733 w 2969680"/>
              <a:gd name="connsiteY9" fmla="*/ 3429001 h 6858000"/>
              <a:gd name="connsiteX10" fmla="*/ 2497732 w 2969680"/>
              <a:gd name="connsiteY10" fmla="*/ 3429000 h 6858000"/>
              <a:gd name="connsiteX11" fmla="*/ 2497733 w 2969680"/>
              <a:gd name="connsiteY11" fmla="*/ 3428999 h 6858000"/>
              <a:gd name="connsiteX0" fmla="*/ 0 w 2969680"/>
              <a:gd name="connsiteY0" fmla="*/ 0 h 6858000"/>
              <a:gd name="connsiteX1" fmla="*/ 471948 w 2969680"/>
              <a:gd name="connsiteY1" fmla="*/ 0 h 6858000"/>
              <a:gd name="connsiteX2" fmla="*/ 2733707 w 2969680"/>
              <a:gd name="connsiteY2" fmla="*/ 3105044 h 6858000"/>
              <a:gd name="connsiteX3" fmla="*/ 2969680 w 2969680"/>
              <a:gd name="connsiteY3" fmla="*/ 3429000 h 6858000"/>
              <a:gd name="connsiteX4" fmla="*/ 2733707 w 2969680"/>
              <a:gd name="connsiteY4" fmla="*/ 3752955 h 6858000"/>
              <a:gd name="connsiteX5" fmla="*/ 2733707 w 2969680"/>
              <a:gd name="connsiteY5" fmla="*/ 3752956 h 6858000"/>
              <a:gd name="connsiteX6" fmla="*/ 471948 w 2969680"/>
              <a:gd name="connsiteY6" fmla="*/ 6858000 h 6858000"/>
              <a:gd name="connsiteX7" fmla="*/ 0 w 2969680"/>
              <a:gd name="connsiteY7" fmla="*/ 6858000 h 6858000"/>
              <a:gd name="connsiteX8" fmla="*/ 2497733 w 2969680"/>
              <a:gd name="connsiteY8" fmla="*/ 3429001 h 6858000"/>
              <a:gd name="connsiteX9" fmla="*/ 2497732 w 2969680"/>
              <a:gd name="connsiteY9" fmla="*/ 3429000 h 6858000"/>
              <a:gd name="connsiteX10" fmla="*/ 2497733 w 2969680"/>
              <a:gd name="connsiteY10" fmla="*/ 3428999 h 6858000"/>
              <a:gd name="connsiteX11" fmla="*/ 0 w 2969680"/>
              <a:gd name="connsiteY11" fmla="*/ 0 h 6858000"/>
              <a:gd name="connsiteX0" fmla="*/ 0 w 2969680"/>
              <a:gd name="connsiteY0" fmla="*/ 0 h 6858000"/>
              <a:gd name="connsiteX1" fmla="*/ 471948 w 2969680"/>
              <a:gd name="connsiteY1" fmla="*/ 0 h 6858000"/>
              <a:gd name="connsiteX2" fmla="*/ 2733707 w 2969680"/>
              <a:gd name="connsiteY2" fmla="*/ 3105044 h 6858000"/>
              <a:gd name="connsiteX3" fmla="*/ 2969680 w 2969680"/>
              <a:gd name="connsiteY3" fmla="*/ 3429000 h 6858000"/>
              <a:gd name="connsiteX4" fmla="*/ 2733707 w 2969680"/>
              <a:gd name="connsiteY4" fmla="*/ 3752955 h 6858000"/>
              <a:gd name="connsiteX5" fmla="*/ 471948 w 2969680"/>
              <a:gd name="connsiteY5" fmla="*/ 6858000 h 6858000"/>
              <a:gd name="connsiteX6" fmla="*/ 0 w 2969680"/>
              <a:gd name="connsiteY6" fmla="*/ 6858000 h 6858000"/>
              <a:gd name="connsiteX7" fmla="*/ 2497733 w 2969680"/>
              <a:gd name="connsiteY7" fmla="*/ 3429001 h 6858000"/>
              <a:gd name="connsiteX8" fmla="*/ 2497732 w 2969680"/>
              <a:gd name="connsiteY8" fmla="*/ 3429000 h 6858000"/>
              <a:gd name="connsiteX9" fmla="*/ 2497733 w 2969680"/>
              <a:gd name="connsiteY9" fmla="*/ 3428999 h 6858000"/>
              <a:gd name="connsiteX10" fmla="*/ 0 w 2969680"/>
              <a:gd name="connsiteY10" fmla="*/ 0 h 6858000"/>
              <a:gd name="connsiteX0" fmla="*/ 0 w 2969680"/>
              <a:gd name="connsiteY0" fmla="*/ 0 h 6858000"/>
              <a:gd name="connsiteX1" fmla="*/ 471948 w 2969680"/>
              <a:gd name="connsiteY1" fmla="*/ 0 h 6858000"/>
              <a:gd name="connsiteX2" fmla="*/ 2733707 w 2969680"/>
              <a:gd name="connsiteY2" fmla="*/ 3105044 h 6858000"/>
              <a:gd name="connsiteX3" fmla="*/ 2969680 w 2969680"/>
              <a:gd name="connsiteY3" fmla="*/ 3429000 h 6858000"/>
              <a:gd name="connsiteX4" fmla="*/ 471948 w 2969680"/>
              <a:gd name="connsiteY4" fmla="*/ 6858000 h 6858000"/>
              <a:gd name="connsiteX5" fmla="*/ 0 w 2969680"/>
              <a:gd name="connsiteY5" fmla="*/ 6858000 h 6858000"/>
              <a:gd name="connsiteX6" fmla="*/ 2497733 w 2969680"/>
              <a:gd name="connsiteY6" fmla="*/ 3429001 h 6858000"/>
              <a:gd name="connsiteX7" fmla="*/ 2497732 w 2969680"/>
              <a:gd name="connsiteY7" fmla="*/ 3429000 h 6858000"/>
              <a:gd name="connsiteX8" fmla="*/ 2497733 w 2969680"/>
              <a:gd name="connsiteY8" fmla="*/ 3428999 h 6858000"/>
              <a:gd name="connsiteX9" fmla="*/ 0 w 2969680"/>
              <a:gd name="connsiteY9" fmla="*/ 0 h 6858000"/>
              <a:gd name="connsiteX0" fmla="*/ 0 w 2969680"/>
              <a:gd name="connsiteY0" fmla="*/ 0 h 6858000"/>
              <a:gd name="connsiteX1" fmla="*/ 471948 w 2969680"/>
              <a:gd name="connsiteY1" fmla="*/ 0 h 6858000"/>
              <a:gd name="connsiteX2" fmla="*/ 2969680 w 2969680"/>
              <a:gd name="connsiteY2" fmla="*/ 3429000 h 6858000"/>
              <a:gd name="connsiteX3" fmla="*/ 471948 w 2969680"/>
              <a:gd name="connsiteY3" fmla="*/ 6858000 h 6858000"/>
              <a:gd name="connsiteX4" fmla="*/ 0 w 2969680"/>
              <a:gd name="connsiteY4" fmla="*/ 6858000 h 6858000"/>
              <a:gd name="connsiteX5" fmla="*/ 2497733 w 2969680"/>
              <a:gd name="connsiteY5" fmla="*/ 3429001 h 6858000"/>
              <a:gd name="connsiteX6" fmla="*/ 2497732 w 2969680"/>
              <a:gd name="connsiteY6" fmla="*/ 3429000 h 6858000"/>
              <a:gd name="connsiteX7" fmla="*/ 2497733 w 2969680"/>
              <a:gd name="connsiteY7" fmla="*/ 3428999 h 6858000"/>
              <a:gd name="connsiteX8" fmla="*/ 0 w 2969680"/>
              <a:gd name="connsiteY8"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69680" h="6858000">
                <a:moveTo>
                  <a:pt x="0" y="0"/>
                </a:moveTo>
                <a:lnTo>
                  <a:pt x="471948" y="0"/>
                </a:lnTo>
                <a:lnTo>
                  <a:pt x="2969680" y="3429000"/>
                </a:lnTo>
                <a:lnTo>
                  <a:pt x="471948" y="6858000"/>
                </a:lnTo>
                <a:lnTo>
                  <a:pt x="0" y="6858000"/>
                </a:lnTo>
                <a:lnTo>
                  <a:pt x="2497733" y="3429001"/>
                </a:lnTo>
                <a:lnTo>
                  <a:pt x="2497732" y="3429000"/>
                </a:lnTo>
                <a:lnTo>
                  <a:pt x="2497733" y="3428999"/>
                </a:lnTo>
                <a:lnTo>
                  <a:pt x="0" y="0"/>
                </a:lnTo>
                <a:close/>
              </a:path>
            </a:pathLst>
          </a:custGeom>
          <a:solidFill>
            <a:srgbClr val="B22A4E">
              <a:alpha val="2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ptos" panose="02110004020202020204"/>
              <a:ea typeface="等线" panose="02010600030101010101" pitchFamily="2" charset="-122"/>
              <a:cs typeface="+mn-cs"/>
            </a:endParaRPr>
          </a:p>
        </p:txBody>
      </p:sp>
      <p:sp>
        <p:nvSpPr>
          <p:cNvPr id="6" name="Rectangle 5">
            <a:extLst>
              <a:ext uri="{FF2B5EF4-FFF2-40B4-BE49-F238E27FC236}">
                <a16:creationId xmlns:a16="http://schemas.microsoft.com/office/drawing/2014/main" id="{36E4EC98-AB74-61EC-9982-EE226A342B4E}"/>
              </a:ext>
            </a:extLst>
          </p:cNvPr>
          <p:cNvSpPr/>
          <p:nvPr/>
        </p:nvSpPr>
        <p:spPr>
          <a:xfrm>
            <a:off x="381651" y="501406"/>
            <a:ext cx="209006" cy="647061"/>
          </a:xfrm>
          <a:prstGeom prst="rect">
            <a:avLst/>
          </a:prstGeom>
          <a:solidFill>
            <a:srgbClr val="8F173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AR"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pic>
        <p:nvPicPr>
          <p:cNvPr id="8" name="图片占位符 2">
            <a:extLst>
              <a:ext uri="{FF2B5EF4-FFF2-40B4-BE49-F238E27FC236}">
                <a16:creationId xmlns:a16="http://schemas.microsoft.com/office/drawing/2014/main" id="{198B6294-1B53-E181-0168-676E2E1DC401}"/>
              </a:ext>
            </a:extLst>
          </p:cNvPr>
          <p:cNvPicPr>
            <a:picLocks noChangeAspect="1"/>
          </p:cNvPicPr>
          <p:nvPr/>
        </p:nvPicPr>
        <p:blipFill>
          <a:blip r:embed="rId3">
            <a:extLst>
              <a:ext uri="{28A0092B-C50C-407E-A947-70E740481C1C}">
                <a14:useLocalDpi xmlns:a14="http://schemas.microsoft.com/office/drawing/2010/main" val="0"/>
              </a:ext>
            </a:extLst>
          </a:blip>
          <a:srcRect l="16721" r="16721"/>
          <a:stretch/>
        </p:blipFill>
        <p:spPr>
          <a:xfrm rot="10800000">
            <a:off x="7627436" y="0"/>
            <a:ext cx="4564564" cy="6858000"/>
          </a:xfrm>
          <a:custGeom>
            <a:avLst/>
            <a:gdLst>
              <a:gd name="connsiteX0" fmla="*/ 0 w 4564564"/>
              <a:gd name="connsiteY0" fmla="*/ 0 h 6858000"/>
              <a:gd name="connsiteX1" fmla="*/ 2066831 w 4564564"/>
              <a:gd name="connsiteY1" fmla="*/ 0 h 6858000"/>
              <a:gd name="connsiteX2" fmla="*/ 4564564 w 4564564"/>
              <a:gd name="connsiteY2" fmla="*/ 3428999 h 6858000"/>
              <a:gd name="connsiteX3" fmla="*/ 4564563 w 4564564"/>
              <a:gd name="connsiteY3" fmla="*/ 3429000 h 6858000"/>
              <a:gd name="connsiteX4" fmla="*/ 4564564 w 4564564"/>
              <a:gd name="connsiteY4" fmla="*/ 3429001 h 6858000"/>
              <a:gd name="connsiteX5" fmla="*/ 2066831 w 4564564"/>
              <a:gd name="connsiteY5" fmla="*/ 6858000 h 6858000"/>
              <a:gd name="connsiteX6" fmla="*/ 0 w 4564564"/>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564564" h="6858000">
                <a:moveTo>
                  <a:pt x="0" y="0"/>
                </a:moveTo>
                <a:lnTo>
                  <a:pt x="2066831" y="0"/>
                </a:lnTo>
                <a:lnTo>
                  <a:pt x="4564564" y="3428999"/>
                </a:lnTo>
                <a:lnTo>
                  <a:pt x="4564563" y="3429000"/>
                </a:lnTo>
                <a:lnTo>
                  <a:pt x="4564564" y="3429001"/>
                </a:lnTo>
                <a:lnTo>
                  <a:pt x="2066831" y="6858000"/>
                </a:lnTo>
                <a:lnTo>
                  <a:pt x="0" y="6858000"/>
                </a:lnTo>
                <a:close/>
              </a:path>
            </a:pathLst>
          </a:custGeom>
          <a:solidFill>
            <a:schemeClr val="bg2">
              <a:lumMod val="50000"/>
              <a:alpha val="0"/>
            </a:schemeClr>
          </a:solidFill>
          <a:ln>
            <a:solidFill>
              <a:schemeClr val="bg2"/>
            </a:solidFill>
          </a:ln>
        </p:spPr>
      </p:pic>
      <p:sp>
        <p:nvSpPr>
          <p:cNvPr id="7" name="Rectángulo 6">
            <a:extLst>
              <a:ext uri="{FF2B5EF4-FFF2-40B4-BE49-F238E27FC236}">
                <a16:creationId xmlns:a16="http://schemas.microsoft.com/office/drawing/2014/main" id="{2BCCB5D9-48EC-48E6-2963-DF27CD3E237A}"/>
              </a:ext>
            </a:extLst>
          </p:cNvPr>
          <p:cNvSpPr>
            <a:spLocks noChangeArrowheads="1"/>
          </p:cNvSpPr>
          <p:nvPr/>
        </p:nvSpPr>
        <p:spPr bwMode="auto">
          <a:xfrm>
            <a:off x="838200" y="501406"/>
            <a:ext cx="13923433" cy="1754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es-AR"/>
            </a:defPPr>
            <a:lvl1pPr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5pPr>
            <a:lvl6pPr marL="22860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6pPr>
            <a:lvl7pPr marL="27432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7pPr>
            <a:lvl8pPr marL="32004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8pPr>
            <a:lvl9pPr marL="36576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s-AR" altLang="en-US" sz="3600" b="1" i="0" u="none" strike="noStrike" kern="1200" cap="none" spc="0" normalizeH="0" baseline="0" noProof="0" dirty="0">
                <a:ln>
                  <a:noFill/>
                </a:ln>
                <a:solidFill>
                  <a:srgbClr val="B22A4E"/>
                </a:solidFill>
                <a:effectLst/>
                <a:uLnTx/>
                <a:uFillTx/>
                <a:latin typeface="Baskerville"/>
                <a:ea typeface="MS PGothic" panose="020B0600070205080204" pitchFamily="34" charset="-128"/>
                <a:cs typeface="+mn-cs"/>
              </a:rPr>
              <a:t>Voto de la minoría: </a:t>
            </a:r>
            <a:r>
              <a:rPr kumimoji="0" lang="es-AR" altLang="en-US" sz="3600" b="1" i="0" u="none" strike="noStrike" kern="1200" cap="none" spc="0" normalizeH="0" baseline="0" noProof="0" dirty="0" err="1">
                <a:ln>
                  <a:noFill/>
                </a:ln>
                <a:solidFill>
                  <a:srgbClr val="B22A4E"/>
                </a:solidFill>
                <a:effectLst/>
                <a:uLnTx/>
                <a:uFillTx/>
                <a:latin typeface="Baskerville"/>
                <a:ea typeface="MS PGothic" panose="020B0600070205080204" pitchFamily="34" charset="-128"/>
                <a:cs typeface="+mn-cs"/>
              </a:rPr>
              <a:t>Rosenkrantz</a:t>
            </a:r>
            <a:r>
              <a:rPr kumimoji="0" lang="es-AR" altLang="en-US" sz="3600" b="1" i="0" u="none" strike="noStrike" kern="1200" cap="none" spc="0" normalizeH="0" baseline="0" noProof="0" dirty="0">
                <a:ln>
                  <a:noFill/>
                </a:ln>
                <a:solidFill>
                  <a:srgbClr val="B22A4E"/>
                </a:solidFill>
                <a:effectLst/>
                <a:uLnTx/>
                <a:uFillTx/>
                <a:latin typeface="Baskerville"/>
                <a:ea typeface="MS PGothic" panose="020B0600070205080204" pitchFamily="34" charset="-128"/>
                <a:cs typeface="+mn-cs"/>
              </a:rPr>
              <a:t> en “Molinos”</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s-AR" altLang="en-US" sz="3600" b="1" i="0" u="none" strike="noStrike" kern="1200" cap="none" spc="0" normalizeH="0" baseline="0" noProof="0" dirty="0">
                <a:ln>
                  <a:noFill/>
                </a:ln>
                <a:solidFill>
                  <a:srgbClr val="B22A4E"/>
                </a:solidFill>
                <a:effectLst/>
                <a:uLnTx/>
                <a:uFillTx/>
                <a:latin typeface="Baskerville"/>
                <a:ea typeface="MS PGothic" panose="020B0600070205080204" pitchFamily="34" charset="-128"/>
                <a:cs typeface="+mn-cs"/>
              </a:rPr>
              <a:t>(2/9/2021)</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s-AR" altLang="en-US" sz="3600" b="1" i="0" u="none" strike="noStrike" kern="1200" cap="none" spc="0" normalizeH="0" baseline="0" noProof="0" dirty="0">
              <a:ln>
                <a:noFill/>
              </a:ln>
              <a:solidFill>
                <a:srgbClr val="B22A4E"/>
              </a:solidFill>
              <a:effectLst/>
              <a:uLnTx/>
              <a:uFillTx/>
              <a:latin typeface="Baskerville"/>
              <a:ea typeface="MS PGothic" panose="020B0600070205080204" pitchFamily="34" charset="-128"/>
              <a:cs typeface="+mn-cs"/>
            </a:endParaRPr>
          </a:p>
        </p:txBody>
      </p:sp>
      <p:graphicFrame>
        <p:nvGraphicFramePr>
          <p:cNvPr id="10" name="Diagram 9">
            <a:extLst>
              <a:ext uri="{FF2B5EF4-FFF2-40B4-BE49-F238E27FC236}">
                <a16:creationId xmlns:a16="http://schemas.microsoft.com/office/drawing/2014/main" id="{D71EA032-AB53-14E2-B3D6-BD2B0A554A35}"/>
              </a:ext>
            </a:extLst>
          </p:cNvPr>
          <p:cNvGraphicFramePr/>
          <p:nvPr/>
        </p:nvGraphicFramePr>
        <p:xfrm>
          <a:off x="838200" y="1674240"/>
          <a:ext cx="10961915" cy="5032282"/>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20504660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任意多边形 6">
            <a:extLst>
              <a:ext uri="{FF2B5EF4-FFF2-40B4-BE49-F238E27FC236}">
                <a16:creationId xmlns:a16="http://schemas.microsoft.com/office/drawing/2014/main" id="{DC5D39E0-161A-5692-82C7-97F2BFD7C128}"/>
              </a:ext>
            </a:extLst>
          </p:cNvPr>
          <p:cNvSpPr/>
          <p:nvPr/>
        </p:nvSpPr>
        <p:spPr>
          <a:xfrm rot="10800000">
            <a:off x="6686339" y="0"/>
            <a:ext cx="2969680" cy="6858000"/>
          </a:xfrm>
          <a:custGeom>
            <a:avLst/>
            <a:gdLst>
              <a:gd name="connsiteX0" fmla="*/ 0 w 2969680"/>
              <a:gd name="connsiteY0" fmla="*/ 0 h 6858000"/>
              <a:gd name="connsiteX1" fmla="*/ 471948 w 2969680"/>
              <a:gd name="connsiteY1" fmla="*/ 0 h 6858000"/>
              <a:gd name="connsiteX2" fmla="*/ 2733707 w 2969680"/>
              <a:gd name="connsiteY2" fmla="*/ 3105044 h 6858000"/>
              <a:gd name="connsiteX3" fmla="*/ 2733707 w 2969680"/>
              <a:gd name="connsiteY3" fmla="*/ 3105045 h 6858000"/>
              <a:gd name="connsiteX4" fmla="*/ 2969680 w 2969680"/>
              <a:gd name="connsiteY4" fmla="*/ 3429000 h 6858000"/>
              <a:gd name="connsiteX5" fmla="*/ 2733707 w 2969680"/>
              <a:gd name="connsiteY5" fmla="*/ 3752955 h 6858000"/>
              <a:gd name="connsiteX6" fmla="*/ 2733707 w 2969680"/>
              <a:gd name="connsiteY6" fmla="*/ 3752956 h 6858000"/>
              <a:gd name="connsiteX7" fmla="*/ 471948 w 2969680"/>
              <a:gd name="connsiteY7" fmla="*/ 6858000 h 6858000"/>
              <a:gd name="connsiteX8" fmla="*/ 0 w 2969680"/>
              <a:gd name="connsiteY8" fmla="*/ 6858000 h 6858000"/>
              <a:gd name="connsiteX9" fmla="*/ 2497733 w 2969680"/>
              <a:gd name="connsiteY9" fmla="*/ 3429001 h 6858000"/>
              <a:gd name="connsiteX10" fmla="*/ 2497732 w 2969680"/>
              <a:gd name="connsiteY10" fmla="*/ 3429000 h 6858000"/>
              <a:gd name="connsiteX11" fmla="*/ 2497733 w 2969680"/>
              <a:gd name="connsiteY11" fmla="*/ 3428999 h 6858000"/>
              <a:gd name="connsiteX0" fmla="*/ 0 w 2969680"/>
              <a:gd name="connsiteY0" fmla="*/ 0 h 6858000"/>
              <a:gd name="connsiteX1" fmla="*/ 471948 w 2969680"/>
              <a:gd name="connsiteY1" fmla="*/ 0 h 6858000"/>
              <a:gd name="connsiteX2" fmla="*/ 2733707 w 2969680"/>
              <a:gd name="connsiteY2" fmla="*/ 3105044 h 6858000"/>
              <a:gd name="connsiteX3" fmla="*/ 2969680 w 2969680"/>
              <a:gd name="connsiteY3" fmla="*/ 3429000 h 6858000"/>
              <a:gd name="connsiteX4" fmla="*/ 2733707 w 2969680"/>
              <a:gd name="connsiteY4" fmla="*/ 3752955 h 6858000"/>
              <a:gd name="connsiteX5" fmla="*/ 2733707 w 2969680"/>
              <a:gd name="connsiteY5" fmla="*/ 3752956 h 6858000"/>
              <a:gd name="connsiteX6" fmla="*/ 471948 w 2969680"/>
              <a:gd name="connsiteY6" fmla="*/ 6858000 h 6858000"/>
              <a:gd name="connsiteX7" fmla="*/ 0 w 2969680"/>
              <a:gd name="connsiteY7" fmla="*/ 6858000 h 6858000"/>
              <a:gd name="connsiteX8" fmla="*/ 2497733 w 2969680"/>
              <a:gd name="connsiteY8" fmla="*/ 3429001 h 6858000"/>
              <a:gd name="connsiteX9" fmla="*/ 2497732 w 2969680"/>
              <a:gd name="connsiteY9" fmla="*/ 3429000 h 6858000"/>
              <a:gd name="connsiteX10" fmla="*/ 2497733 w 2969680"/>
              <a:gd name="connsiteY10" fmla="*/ 3428999 h 6858000"/>
              <a:gd name="connsiteX11" fmla="*/ 0 w 2969680"/>
              <a:gd name="connsiteY11" fmla="*/ 0 h 6858000"/>
              <a:gd name="connsiteX0" fmla="*/ 0 w 2969680"/>
              <a:gd name="connsiteY0" fmla="*/ 0 h 6858000"/>
              <a:gd name="connsiteX1" fmla="*/ 471948 w 2969680"/>
              <a:gd name="connsiteY1" fmla="*/ 0 h 6858000"/>
              <a:gd name="connsiteX2" fmla="*/ 2733707 w 2969680"/>
              <a:gd name="connsiteY2" fmla="*/ 3105044 h 6858000"/>
              <a:gd name="connsiteX3" fmla="*/ 2969680 w 2969680"/>
              <a:gd name="connsiteY3" fmla="*/ 3429000 h 6858000"/>
              <a:gd name="connsiteX4" fmla="*/ 2733707 w 2969680"/>
              <a:gd name="connsiteY4" fmla="*/ 3752955 h 6858000"/>
              <a:gd name="connsiteX5" fmla="*/ 471948 w 2969680"/>
              <a:gd name="connsiteY5" fmla="*/ 6858000 h 6858000"/>
              <a:gd name="connsiteX6" fmla="*/ 0 w 2969680"/>
              <a:gd name="connsiteY6" fmla="*/ 6858000 h 6858000"/>
              <a:gd name="connsiteX7" fmla="*/ 2497733 w 2969680"/>
              <a:gd name="connsiteY7" fmla="*/ 3429001 h 6858000"/>
              <a:gd name="connsiteX8" fmla="*/ 2497732 w 2969680"/>
              <a:gd name="connsiteY8" fmla="*/ 3429000 h 6858000"/>
              <a:gd name="connsiteX9" fmla="*/ 2497733 w 2969680"/>
              <a:gd name="connsiteY9" fmla="*/ 3428999 h 6858000"/>
              <a:gd name="connsiteX10" fmla="*/ 0 w 2969680"/>
              <a:gd name="connsiteY10" fmla="*/ 0 h 6858000"/>
              <a:gd name="connsiteX0" fmla="*/ 0 w 2969680"/>
              <a:gd name="connsiteY0" fmla="*/ 0 h 6858000"/>
              <a:gd name="connsiteX1" fmla="*/ 471948 w 2969680"/>
              <a:gd name="connsiteY1" fmla="*/ 0 h 6858000"/>
              <a:gd name="connsiteX2" fmla="*/ 2733707 w 2969680"/>
              <a:gd name="connsiteY2" fmla="*/ 3105044 h 6858000"/>
              <a:gd name="connsiteX3" fmla="*/ 2969680 w 2969680"/>
              <a:gd name="connsiteY3" fmla="*/ 3429000 h 6858000"/>
              <a:gd name="connsiteX4" fmla="*/ 471948 w 2969680"/>
              <a:gd name="connsiteY4" fmla="*/ 6858000 h 6858000"/>
              <a:gd name="connsiteX5" fmla="*/ 0 w 2969680"/>
              <a:gd name="connsiteY5" fmla="*/ 6858000 h 6858000"/>
              <a:gd name="connsiteX6" fmla="*/ 2497733 w 2969680"/>
              <a:gd name="connsiteY6" fmla="*/ 3429001 h 6858000"/>
              <a:gd name="connsiteX7" fmla="*/ 2497732 w 2969680"/>
              <a:gd name="connsiteY7" fmla="*/ 3429000 h 6858000"/>
              <a:gd name="connsiteX8" fmla="*/ 2497733 w 2969680"/>
              <a:gd name="connsiteY8" fmla="*/ 3428999 h 6858000"/>
              <a:gd name="connsiteX9" fmla="*/ 0 w 2969680"/>
              <a:gd name="connsiteY9" fmla="*/ 0 h 6858000"/>
              <a:gd name="connsiteX0" fmla="*/ 0 w 2969680"/>
              <a:gd name="connsiteY0" fmla="*/ 0 h 6858000"/>
              <a:gd name="connsiteX1" fmla="*/ 471948 w 2969680"/>
              <a:gd name="connsiteY1" fmla="*/ 0 h 6858000"/>
              <a:gd name="connsiteX2" fmla="*/ 2969680 w 2969680"/>
              <a:gd name="connsiteY2" fmla="*/ 3429000 h 6858000"/>
              <a:gd name="connsiteX3" fmla="*/ 471948 w 2969680"/>
              <a:gd name="connsiteY3" fmla="*/ 6858000 h 6858000"/>
              <a:gd name="connsiteX4" fmla="*/ 0 w 2969680"/>
              <a:gd name="connsiteY4" fmla="*/ 6858000 h 6858000"/>
              <a:gd name="connsiteX5" fmla="*/ 2497733 w 2969680"/>
              <a:gd name="connsiteY5" fmla="*/ 3429001 h 6858000"/>
              <a:gd name="connsiteX6" fmla="*/ 2497732 w 2969680"/>
              <a:gd name="connsiteY6" fmla="*/ 3429000 h 6858000"/>
              <a:gd name="connsiteX7" fmla="*/ 2497733 w 2969680"/>
              <a:gd name="connsiteY7" fmla="*/ 3428999 h 6858000"/>
              <a:gd name="connsiteX8" fmla="*/ 0 w 2969680"/>
              <a:gd name="connsiteY8"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69680" h="6858000">
                <a:moveTo>
                  <a:pt x="0" y="0"/>
                </a:moveTo>
                <a:lnTo>
                  <a:pt x="471948" y="0"/>
                </a:lnTo>
                <a:lnTo>
                  <a:pt x="2969680" y="3429000"/>
                </a:lnTo>
                <a:lnTo>
                  <a:pt x="471948" y="6858000"/>
                </a:lnTo>
                <a:lnTo>
                  <a:pt x="0" y="6858000"/>
                </a:lnTo>
                <a:lnTo>
                  <a:pt x="2497733" y="3429001"/>
                </a:lnTo>
                <a:lnTo>
                  <a:pt x="2497732" y="3429000"/>
                </a:lnTo>
                <a:lnTo>
                  <a:pt x="2497733" y="3428999"/>
                </a:lnTo>
                <a:lnTo>
                  <a:pt x="0" y="0"/>
                </a:lnTo>
                <a:close/>
              </a:path>
            </a:pathLst>
          </a:custGeom>
          <a:solidFill>
            <a:srgbClr val="B22A4E">
              <a:alpha val="2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ptos" panose="02110004020202020204"/>
              <a:ea typeface="等线" panose="02010600030101010101" pitchFamily="2" charset="-122"/>
              <a:cs typeface="+mn-cs"/>
            </a:endParaRPr>
          </a:p>
        </p:txBody>
      </p:sp>
      <p:sp>
        <p:nvSpPr>
          <p:cNvPr id="6" name="Rectangle 5">
            <a:extLst>
              <a:ext uri="{FF2B5EF4-FFF2-40B4-BE49-F238E27FC236}">
                <a16:creationId xmlns:a16="http://schemas.microsoft.com/office/drawing/2014/main" id="{36E4EC98-AB74-61EC-9982-EE226A342B4E}"/>
              </a:ext>
            </a:extLst>
          </p:cNvPr>
          <p:cNvSpPr/>
          <p:nvPr/>
        </p:nvSpPr>
        <p:spPr>
          <a:xfrm>
            <a:off x="381651" y="501406"/>
            <a:ext cx="209006" cy="647061"/>
          </a:xfrm>
          <a:prstGeom prst="rect">
            <a:avLst/>
          </a:prstGeom>
          <a:solidFill>
            <a:srgbClr val="8F173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AR"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pic>
        <p:nvPicPr>
          <p:cNvPr id="8" name="图片占位符 2">
            <a:extLst>
              <a:ext uri="{FF2B5EF4-FFF2-40B4-BE49-F238E27FC236}">
                <a16:creationId xmlns:a16="http://schemas.microsoft.com/office/drawing/2014/main" id="{198B6294-1B53-E181-0168-676E2E1DC401}"/>
              </a:ext>
            </a:extLst>
          </p:cNvPr>
          <p:cNvPicPr>
            <a:picLocks noChangeAspect="1"/>
          </p:cNvPicPr>
          <p:nvPr/>
        </p:nvPicPr>
        <p:blipFill>
          <a:blip r:embed="rId3">
            <a:extLst>
              <a:ext uri="{28A0092B-C50C-407E-A947-70E740481C1C}">
                <a14:useLocalDpi xmlns:a14="http://schemas.microsoft.com/office/drawing/2010/main" val="0"/>
              </a:ext>
            </a:extLst>
          </a:blip>
          <a:srcRect l="16721" r="16721"/>
          <a:stretch/>
        </p:blipFill>
        <p:spPr>
          <a:xfrm rot="10800000">
            <a:off x="7627436" y="0"/>
            <a:ext cx="4564564" cy="6858000"/>
          </a:xfrm>
          <a:custGeom>
            <a:avLst/>
            <a:gdLst>
              <a:gd name="connsiteX0" fmla="*/ 0 w 4564564"/>
              <a:gd name="connsiteY0" fmla="*/ 0 h 6858000"/>
              <a:gd name="connsiteX1" fmla="*/ 2066831 w 4564564"/>
              <a:gd name="connsiteY1" fmla="*/ 0 h 6858000"/>
              <a:gd name="connsiteX2" fmla="*/ 4564564 w 4564564"/>
              <a:gd name="connsiteY2" fmla="*/ 3428999 h 6858000"/>
              <a:gd name="connsiteX3" fmla="*/ 4564563 w 4564564"/>
              <a:gd name="connsiteY3" fmla="*/ 3429000 h 6858000"/>
              <a:gd name="connsiteX4" fmla="*/ 4564564 w 4564564"/>
              <a:gd name="connsiteY4" fmla="*/ 3429001 h 6858000"/>
              <a:gd name="connsiteX5" fmla="*/ 2066831 w 4564564"/>
              <a:gd name="connsiteY5" fmla="*/ 6858000 h 6858000"/>
              <a:gd name="connsiteX6" fmla="*/ 0 w 4564564"/>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564564" h="6858000">
                <a:moveTo>
                  <a:pt x="0" y="0"/>
                </a:moveTo>
                <a:lnTo>
                  <a:pt x="2066831" y="0"/>
                </a:lnTo>
                <a:lnTo>
                  <a:pt x="4564564" y="3428999"/>
                </a:lnTo>
                <a:lnTo>
                  <a:pt x="4564563" y="3429000"/>
                </a:lnTo>
                <a:lnTo>
                  <a:pt x="4564564" y="3429001"/>
                </a:lnTo>
                <a:lnTo>
                  <a:pt x="2066831" y="6858000"/>
                </a:lnTo>
                <a:lnTo>
                  <a:pt x="0" y="6858000"/>
                </a:lnTo>
                <a:close/>
              </a:path>
            </a:pathLst>
          </a:custGeom>
          <a:solidFill>
            <a:schemeClr val="bg2">
              <a:lumMod val="50000"/>
              <a:alpha val="0"/>
            </a:schemeClr>
          </a:solidFill>
          <a:ln>
            <a:solidFill>
              <a:schemeClr val="bg2"/>
            </a:solidFill>
          </a:ln>
        </p:spPr>
      </p:pic>
      <p:sp>
        <p:nvSpPr>
          <p:cNvPr id="7" name="Rectángulo 6">
            <a:extLst>
              <a:ext uri="{FF2B5EF4-FFF2-40B4-BE49-F238E27FC236}">
                <a16:creationId xmlns:a16="http://schemas.microsoft.com/office/drawing/2014/main" id="{2BCCB5D9-48EC-48E6-2963-DF27CD3E237A}"/>
              </a:ext>
            </a:extLst>
          </p:cNvPr>
          <p:cNvSpPr>
            <a:spLocks noChangeArrowheads="1"/>
          </p:cNvSpPr>
          <p:nvPr/>
        </p:nvSpPr>
        <p:spPr bwMode="auto">
          <a:xfrm>
            <a:off x="838200" y="501406"/>
            <a:ext cx="13923433" cy="1754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es-AR"/>
            </a:defPPr>
            <a:lvl1pPr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5pPr>
            <a:lvl6pPr marL="22860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6pPr>
            <a:lvl7pPr marL="27432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7pPr>
            <a:lvl8pPr marL="32004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8pPr>
            <a:lvl9pPr marL="36576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s-AR" altLang="en-US" sz="3600" b="1" i="0" u="none" strike="noStrike" kern="1200" cap="none" spc="0" normalizeH="0" baseline="0" noProof="0" dirty="0">
                <a:ln>
                  <a:noFill/>
                </a:ln>
                <a:solidFill>
                  <a:srgbClr val="B22A4E"/>
                </a:solidFill>
                <a:effectLst/>
                <a:uLnTx/>
                <a:uFillTx/>
                <a:latin typeface="Baskerville"/>
                <a:ea typeface="MS PGothic" panose="020B0600070205080204" pitchFamily="34" charset="-128"/>
                <a:cs typeface="+mn-cs"/>
              </a:rPr>
              <a:t>Voto de la minoría: </a:t>
            </a:r>
            <a:r>
              <a:rPr kumimoji="0" lang="es-AR" altLang="en-US" sz="3600" b="1" i="0" u="none" strike="noStrike" kern="1200" cap="none" spc="0" normalizeH="0" baseline="0" noProof="0" dirty="0" err="1">
                <a:ln>
                  <a:noFill/>
                </a:ln>
                <a:solidFill>
                  <a:srgbClr val="B22A4E"/>
                </a:solidFill>
                <a:effectLst/>
                <a:uLnTx/>
                <a:uFillTx/>
                <a:latin typeface="Baskerville"/>
                <a:ea typeface="MS PGothic" panose="020B0600070205080204" pitchFamily="34" charset="-128"/>
                <a:cs typeface="+mn-cs"/>
              </a:rPr>
              <a:t>Rosenkrantz</a:t>
            </a:r>
            <a:r>
              <a:rPr kumimoji="0" lang="es-AR" altLang="en-US" sz="3600" b="1" i="0" u="none" strike="noStrike" kern="1200" cap="none" spc="0" normalizeH="0" baseline="0" noProof="0" dirty="0">
                <a:ln>
                  <a:noFill/>
                </a:ln>
                <a:solidFill>
                  <a:srgbClr val="B22A4E"/>
                </a:solidFill>
                <a:effectLst/>
                <a:uLnTx/>
                <a:uFillTx/>
                <a:latin typeface="Baskerville"/>
                <a:ea typeface="MS PGothic" panose="020B0600070205080204" pitchFamily="34" charset="-128"/>
                <a:cs typeface="+mn-cs"/>
              </a:rPr>
              <a:t> en “Molinos”</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s-AR" altLang="en-US" sz="3600" b="1" i="0" u="none" strike="noStrike" kern="1200" cap="none" spc="0" normalizeH="0" baseline="0" noProof="0" dirty="0">
                <a:ln>
                  <a:noFill/>
                </a:ln>
                <a:solidFill>
                  <a:srgbClr val="B22A4E"/>
                </a:solidFill>
                <a:effectLst/>
                <a:uLnTx/>
                <a:uFillTx/>
                <a:latin typeface="Baskerville"/>
                <a:ea typeface="MS PGothic" panose="020B0600070205080204" pitchFamily="34" charset="-128"/>
                <a:cs typeface="+mn-cs"/>
              </a:rPr>
              <a:t>(2/9/2021)</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s-AR" altLang="en-US" sz="3600" b="1" i="0" u="none" strike="noStrike" kern="1200" cap="none" spc="0" normalizeH="0" baseline="0" noProof="0" dirty="0">
              <a:ln>
                <a:noFill/>
              </a:ln>
              <a:solidFill>
                <a:srgbClr val="B22A4E"/>
              </a:solidFill>
              <a:effectLst/>
              <a:uLnTx/>
              <a:uFillTx/>
              <a:latin typeface="Baskerville"/>
              <a:ea typeface="MS PGothic" panose="020B0600070205080204" pitchFamily="34" charset="-128"/>
              <a:cs typeface="+mn-cs"/>
            </a:endParaRPr>
          </a:p>
        </p:txBody>
      </p:sp>
      <p:sp>
        <p:nvSpPr>
          <p:cNvPr id="11" name="Rectangle: Rounded Corners 10">
            <a:extLst>
              <a:ext uri="{FF2B5EF4-FFF2-40B4-BE49-F238E27FC236}">
                <a16:creationId xmlns:a16="http://schemas.microsoft.com/office/drawing/2014/main" id="{6FEB318F-8AD0-0F50-4000-6B7B56AAADE5}"/>
              </a:ext>
            </a:extLst>
          </p:cNvPr>
          <p:cNvSpPr/>
          <p:nvPr/>
        </p:nvSpPr>
        <p:spPr>
          <a:xfrm>
            <a:off x="468587" y="2138401"/>
            <a:ext cx="11254826" cy="3912184"/>
          </a:xfrm>
          <a:prstGeom prst="roundRect">
            <a:avLst/>
          </a:prstGeom>
          <a:solidFill>
            <a:schemeClr val="bg2"/>
          </a:solidFill>
          <a:ln w="38100">
            <a:solidFill>
              <a:srgbClr val="8F173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AR" sz="2000" b="0" i="0" u="none" strike="noStrike" kern="1200" cap="none" spc="0" normalizeH="0" baseline="0" noProof="0" dirty="0">
              <a:ln>
                <a:noFill/>
              </a:ln>
              <a:solidFill>
                <a:prstClr val="black"/>
              </a:solidFill>
              <a:effectLst/>
              <a:uLnTx/>
              <a:uFillTx/>
              <a:latin typeface="Baskerville"/>
              <a:ea typeface="+mn-ea"/>
              <a:cs typeface="+mn-cs"/>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s-AR" sz="2400" b="0" i="1" u="none" strike="noStrike" kern="1200" cap="none" spc="0" normalizeH="0" baseline="0" noProof="0" dirty="0">
                <a:ln>
                  <a:noFill/>
                </a:ln>
                <a:solidFill>
                  <a:prstClr val="black"/>
                </a:solidFill>
                <a:effectLst/>
                <a:uLnTx/>
                <a:uFillTx/>
                <a:latin typeface="Baskerville"/>
                <a:ea typeface="+mn-ea"/>
                <a:cs typeface="+mn-cs"/>
              </a:rPr>
              <a:t>“El compromiso asumido por los Estados parte en el CDI debe </a:t>
            </a:r>
            <a:r>
              <a:rPr kumimoji="0" lang="es-AR" sz="2400" b="0" i="1" u="none" strike="noStrike" kern="1200" cap="none" spc="0" normalizeH="0" baseline="0" noProof="0" dirty="0">
                <a:ln>
                  <a:noFill/>
                </a:ln>
                <a:solidFill>
                  <a:prstClr val="black"/>
                </a:solidFill>
                <a:effectLst/>
                <a:highlight>
                  <a:srgbClr val="FFFF00"/>
                </a:highlight>
                <a:uLnTx/>
                <a:uFillTx/>
                <a:latin typeface="Baskerville"/>
                <a:ea typeface="+mn-ea"/>
                <a:cs typeface="+mn-cs"/>
              </a:rPr>
              <a:t>respetarse </a:t>
            </a:r>
            <a:r>
              <a:rPr kumimoji="0" lang="es-AR" sz="2400" b="0" i="1" u="none" strike="noStrike" kern="1200" cap="none" spc="0" normalizeH="0" baseline="0" noProof="0" dirty="0">
                <a:ln>
                  <a:noFill/>
                </a:ln>
                <a:solidFill>
                  <a:prstClr val="black"/>
                </a:solidFill>
                <a:effectLst/>
                <a:uLnTx/>
                <a:uFillTx/>
                <a:latin typeface="Baskerville"/>
                <a:ea typeface="+mn-ea"/>
                <a:cs typeface="+mn-cs"/>
              </a:rPr>
              <a:t>aun cuando la aplicación de sus </a:t>
            </a:r>
            <a:r>
              <a:rPr kumimoji="0" lang="es-AR" sz="2400" b="0" i="1" u="none" strike="noStrike" kern="1200" cap="none" spc="0" normalizeH="0" baseline="0" noProof="0" dirty="0">
                <a:ln>
                  <a:noFill/>
                </a:ln>
                <a:solidFill>
                  <a:prstClr val="black"/>
                </a:solidFill>
                <a:effectLst/>
                <a:highlight>
                  <a:srgbClr val="FFFF00"/>
                </a:highlight>
                <a:uLnTx/>
                <a:uFillTx/>
                <a:latin typeface="Baskerville"/>
                <a:ea typeface="+mn-ea"/>
                <a:cs typeface="+mn-cs"/>
              </a:rPr>
              <a:t>disposiciones redunde en una ausencia de imposición en ambas jurisdicciones e independientemente del juicio de d</a:t>
            </a:r>
            <a:r>
              <a:rPr lang="es-AR" sz="2400" i="1" dirty="0">
                <a:solidFill>
                  <a:prstClr val="black"/>
                </a:solidFill>
                <a:highlight>
                  <a:srgbClr val="FFFF00"/>
                </a:highlight>
                <a:latin typeface="Baskerville"/>
              </a:rPr>
              <a:t>e</a:t>
            </a:r>
            <a:r>
              <a:rPr kumimoji="0" lang="es-AR" sz="2400" b="0" i="1" u="none" strike="noStrike" kern="1200" cap="none" spc="0" normalizeH="0" baseline="0" noProof="0" dirty="0" err="1">
                <a:ln>
                  <a:noFill/>
                </a:ln>
                <a:solidFill>
                  <a:prstClr val="black"/>
                </a:solidFill>
                <a:effectLst/>
                <a:highlight>
                  <a:srgbClr val="FFFF00"/>
                </a:highlight>
                <a:uLnTx/>
                <a:uFillTx/>
                <a:latin typeface="Baskerville"/>
                <a:ea typeface="+mn-ea"/>
                <a:cs typeface="+mn-cs"/>
              </a:rPr>
              <a:t>svalor</a:t>
            </a:r>
            <a:r>
              <a:rPr kumimoji="0" lang="es-AR" sz="2400" b="0" i="1" u="none" strike="noStrike" kern="1200" cap="none" spc="0" normalizeH="0" baseline="0" noProof="0" dirty="0">
                <a:ln>
                  <a:noFill/>
                </a:ln>
                <a:solidFill>
                  <a:prstClr val="black"/>
                </a:solidFill>
                <a:effectLst/>
                <a:highlight>
                  <a:srgbClr val="FFFF00"/>
                </a:highlight>
                <a:uLnTx/>
                <a:uFillTx/>
                <a:latin typeface="Baskerville"/>
                <a:ea typeface="+mn-ea"/>
                <a:cs typeface="+mn-cs"/>
              </a:rPr>
              <a:t> que puedan merecer las planificaciones fiscales implementadas para alcanzar tal efecto</a:t>
            </a:r>
            <a:r>
              <a:rPr kumimoji="0" lang="es-AR" sz="2400" b="0" i="1" u="none" strike="noStrike" kern="1200" cap="none" spc="0" normalizeH="0" baseline="0" noProof="0" dirty="0">
                <a:ln>
                  <a:noFill/>
                </a:ln>
                <a:solidFill>
                  <a:prstClr val="black"/>
                </a:solidFill>
                <a:effectLst/>
                <a:uLnTx/>
                <a:uFillTx/>
                <a:latin typeface="Baskerville"/>
                <a:ea typeface="+mn-ea"/>
                <a:cs typeface="+mn-cs"/>
              </a:rPr>
              <a:t>.  No corresponde a los jueces juzgar el acierto o conveniencia de las disposiciones adoptadas por los otros poderes en ejercicio de sus facultades propias, debiendo limitarse a su aplicación tal como estos las concibieron.” </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AR" sz="1800" b="0" i="0" u="none" strike="noStrike" kern="1200" cap="none" spc="0" normalizeH="0" baseline="0" noProof="0" dirty="0">
              <a:ln>
                <a:noFill/>
              </a:ln>
              <a:solidFill>
                <a:prstClr val="white"/>
              </a:solidFill>
              <a:effectLst/>
              <a:uLnTx/>
              <a:uFillTx/>
              <a:latin typeface="Baskerville"/>
              <a:ea typeface="+mn-ea"/>
              <a:cs typeface="+mn-cs"/>
            </a:endParaRPr>
          </a:p>
        </p:txBody>
      </p:sp>
    </p:spTree>
    <p:extLst>
      <p:ext uri="{BB962C8B-B14F-4D97-AF65-F5344CB8AC3E}">
        <p14:creationId xmlns:p14="http://schemas.microsoft.com/office/powerpoint/2010/main" val="188228866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6C85C3C-118F-3192-1567-76906AA1AABF}"/>
            </a:ext>
          </a:extLst>
        </p:cNvPr>
        <p:cNvGrpSpPr/>
        <p:nvPr/>
      </p:nvGrpSpPr>
      <p:grpSpPr>
        <a:xfrm>
          <a:off x="0" y="0"/>
          <a:ext cx="0" cy="0"/>
          <a:chOff x="0" y="0"/>
          <a:chExt cx="0" cy="0"/>
        </a:xfrm>
      </p:grpSpPr>
      <p:sp>
        <p:nvSpPr>
          <p:cNvPr id="9" name="任意多边形 6">
            <a:extLst>
              <a:ext uri="{FF2B5EF4-FFF2-40B4-BE49-F238E27FC236}">
                <a16:creationId xmlns:a16="http://schemas.microsoft.com/office/drawing/2014/main" id="{DB5331BA-D52A-9766-E4F6-C2687355B800}"/>
              </a:ext>
            </a:extLst>
          </p:cNvPr>
          <p:cNvSpPr/>
          <p:nvPr/>
        </p:nvSpPr>
        <p:spPr>
          <a:xfrm rot="10800000">
            <a:off x="6686339" y="0"/>
            <a:ext cx="2969680" cy="6858000"/>
          </a:xfrm>
          <a:custGeom>
            <a:avLst/>
            <a:gdLst>
              <a:gd name="connsiteX0" fmla="*/ 0 w 2969680"/>
              <a:gd name="connsiteY0" fmla="*/ 0 h 6858000"/>
              <a:gd name="connsiteX1" fmla="*/ 471948 w 2969680"/>
              <a:gd name="connsiteY1" fmla="*/ 0 h 6858000"/>
              <a:gd name="connsiteX2" fmla="*/ 2733707 w 2969680"/>
              <a:gd name="connsiteY2" fmla="*/ 3105044 h 6858000"/>
              <a:gd name="connsiteX3" fmla="*/ 2733707 w 2969680"/>
              <a:gd name="connsiteY3" fmla="*/ 3105045 h 6858000"/>
              <a:gd name="connsiteX4" fmla="*/ 2969680 w 2969680"/>
              <a:gd name="connsiteY4" fmla="*/ 3429000 h 6858000"/>
              <a:gd name="connsiteX5" fmla="*/ 2733707 w 2969680"/>
              <a:gd name="connsiteY5" fmla="*/ 3752955 h 6858000"/>
              <a:gd name="connsiteX6" fmla="*/ 2733707 w 2969680"/>
              <a:gd name="connsiteY6" fmla="*/ 3752956 h 6858000"/>
              <a:gd name="connsiteX7" fmla="*/ 471948 w 2969680"/>
              <a:gd name="connsiteY7" fmla="*/ 6858000 h 6858000"/>
              <a:gd name="connsiteX8" fmla="*/ 0 w 2969680"/>
              <a:gd name="connsiteY8" fmla="*/ 6858000 h 6858000"/>
              <a:gd name="connsiteX9" fmla="*/ 2497733 w 2969680"/>
              <a:gd name="connsiteY9" fmla="*/ 3429001 h 6858000"/>
              <a:gd name="connsiteX10" fmla="*/ 2497732 w 2969680"/>
              <a:gd name="connsiteY10" fmla="*/ 3429000 h 6858000"/>
              <a:gd name="connsiteX11" fmla="*/ 2497733 w 2969680"/>
              <a:gd name="connsiteY11" fmla="*/ 3428999 h 6858000"/>
              <a:gd name="connsiteX0" fmla="*/ 0 w 2969680"/>
              <a:gd name="connsiteY0" fmla="*/ 0 h 6858000"/>
              <a:gd name="connsiteX1" fmla="*/ 471948 w 2969680"/>
              <a:gd name="connsiteY1" fmla="*/ 0 h 6858000"/>
              <a:gd name="connsiteX2" fmla="*/ 2733707 w 2969680"/>
              <a:gd name="connsiteY2" fmla="*/ 3105044 h 6858000"/>
              <a:gd name="connsiteX3" fmla="*/ 2969680 w 2969680"/>
              <a:gd name="connsiteY3" fmla="*/ 3429000 h 6858000"/>
              <a:gd name="connsiteX4" fmla="*/ 2733707 w 2969680"/>
              <a:gd name="connsiteY4" fmla="*/ 3752955 h 6858000"/>
              <a:gd name="connsiteX5" fmla="*/ 2733707 w 2969680"/>
              <a:gd name="connsiteY5" fmla="*/ 3752956 h 6858000"/>
              <a:gd name="connsiteX6" fmla="*/ 471948 w 2969680"/>
              <a:gd name="connsiteY6" fmla="*/ 6858000 h 6858000"/>
              <a:gd name="connsiteX7" fmla="*/ 0 w 2969680"/>
              <a:gd name="connsiteY7" fmla="*/ 6858000 h 6858000"/>
              <a:gd name="connsiteX8" fmla="*/ 2497733 w 2969680"/>
              <a:gd name="connsiteY8" fmla="*/ 3429001 h 6858000"/>
              <a:gd name="connsiteX9" fmla="*/ 2497732 w 2969680"/>
              <a:gd name="connsiteY9" fmla="*/ 3429000 h 6858000"/>
              <a:gd name="connsiteX10" fmla="*/ 2497733 w 2969680"/>
              <a:gd name="connsiteY10" fmla="*/ 3428999 h 6858000"/>
              <a:gd name="connsiteX11" fmla="*/ 0 w 2969680"/>
              <a:gd name="connsiteY11" fmla="*/ 0 h 6858000"/>
              <a:gd name="connsiteX0" fmla="*/ 0 w 2969680"/>
              <a:gd name="connsiteY0" fmla="*/ 0 h 6858000"/>
              <a:gd name="connsiteX1" fmla="*/ 471948 w 2969680"/>
              <a:gd name="connsiteY1" fmla="*/ 0 h 6858000"/>
              <a:gd name="connsiteX2" fmla="*/ 2733707 w 2969680"/>
              <a:gd name="connsiteY2" fmla="*/ 3105044 h 6858000"/>
              <a:gd name="connsiteX3" fmla="*/ 2969680 w 2969680"/>
              <a:gd name="connsiteY3" fmla="*/ 3429000 h 6858000"/>
              <a:gd name="connsiteX4" fmla="*/ 2733707 w 2969680"/>
              <a:gd name="connsiteY4" fmla="*/ 3752955 h 6858000"/>
              <a:gd name="connsiteX5" fmla="*/ 471948 w 2969680"/>
              <a:gd name="connsiteY5" fmla="*/ 6858000 h 6858000"/>
              <a:gd name="connsiteX6" fmla="*/ 0 w 2969680"/>
              <a:gd name="connsiteY6" fmla="*/ 6858000 h 6858000"/>
              <a:gd name="connsiteX7" fmla="*/ 2497733 w 2969680"/>
              <a:gd name="connsiteY7" fmla="*/ 3429001 h 6858000"/>
              <a:gd name="connsiteX8" fmla="*/ 2497732 w 2969680"/>
              <a:gd name="connsiteY8" fmla="*/ 3429000 h 6858000"/>
              <a:gd name="connsiteX9" fmla="*/ 2497733 w 2969680"/>
              <a:gd name="connsiteY9" fmla="*/ 3428999 h 6858000"/>
              <a:gd name="connsiteX10" fmla="*/ 0 w 2969680"/>
              <a:gd name="connsiteY10" fmla="*/ 0 h 6858000"/>
              <a:gd name="connsiteX0" fmla="*/ 0 w 2969680"/>
              <a:gd name="connsiteY0" fmla="*/ 0 h 6858000"/>
              <a:gd name="connsiteX1" fmla="*/ 471948 w 2969680"/>
              <a:gd name="connsiteY1" fmla="*/ 0 h 6858000"/>
              <a:gd name="connsiteX2" fmla="*/ 2733707 w 2969680"/>
              <a:gd name="connsiteY2" fmla="*/ 3105044 h 6858000"/>
              <a:gd name="connsiteX3" fmla="*/ 2969680 w 2969680"/>
              <a:gd name="connsiteY3" fmla="*/ 3429000 h 6858000"/>
              <a:gd name="connsiteX4" fmla="*/ 471948 w 2969680"/>
              <a:gd name="connsiteY4" fmla="*/ 6858000 h 6858000"/>
              <a:gd name="connsiteX5" fmla="*/ 0 w 2969680"/>
              <a:gd name="connsiteY5" fmla="*/ 6858000 h 6858000"/>
              <a:gd name="connsiteX6" fmla="*/ 2497733 w 2969680"/>
              <a:gd name="connsiteY6" fmla="*/ 3429001 h 6858000"/>
              <a:gd name="connsiteX7" fmla="*/ 2497732 w 2969680"/>
              <a:gd name="connsiteY7" fmla="*/ 3429000 h 6858000"/>
              <a:gd name="connsiteX8" fmla="*/ 2497733 w 2969680"/>
              <a:gd name="connsiteY8" fmla="*/ 3428999 h 6858000"/>
              <a:gd name="connsiteX9" fmla="*/ 0 w 2969680"/>
              <a:gd name="connsiteY9" fmla="*/ 0 h 6858000"/>
              <a:gd name="connsiteX0" fmla="*/ 0 w 2969680"/>
              <a:gd name="connsiteY0" fmla="*/ 0 h 6858000"/>
              <a:gd name="connsiteX1" fmla="*/ 471948 w 2969680"/>
              <a:gd name="connsiteY1" fmla="*/ 0 h 6858000"/>
              <a:gd name="connsiteX2" fmla="*/ 2969680 w 2969680"/>
              <a:gd name="connsiteY2" fmla="*/ 3429000 h 6858000"/>
              <a:gd name="connsiteX3" fmla="*/ 471948 w 2969680"/>
              <a:gd name="connsiteY3" fmla="*/ 6858000 h 6858000"/>
              <a:gd name="connsiteX4" fmla="*/ 0 w 2969680"/>
              <a:gd name="connsiteY4" fmla="*/ 6858000 h 6858000"/>
              <a:gd name="connsiteX5" fmla="*/ 2497733 w 2969680"/>
              <a:gd name="connsiteY5" fmla="*/ 3429001 h 6858000"/>
              <a:gd name="connsiteX6" fmla="*/ 2497732 w 2969680"/>
              <a:gd name="connsiteY6" fmla="*/ 3429000 h 6858000"/>
              <a:gd name="connsiteX7" fmla="*/ 2497733 w 2969680"/>
              <a:gd name="connsiteY7" fmla="*/ 3428999 h 6858000"/>
              <a:gd name="connsiteX8" fmla="*/ 0 w 2969680"/>
              <a:gd name="connsiteY8"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69680" h="6858000">
                <a:moveTo>
                  <a:pt x="0" y="0"/>
                </a:moveTo>
                <a:lnTo>
                  <a:pt x="471948" y="0"/>
                </a:lnTo>
                <a:lnTo>
                  <a:pt x="2969680" y="3429000"/>
                </a:lnTo>
                <a:lnTo>
                  <a:pt x="471948" y="6858000"/>
                </a:lnTo>
                <a:lnTo>
                  <a:pt x="0" y="6858000"/>
                </a:lnTo>
                <a:lnTo>
                  <a:pt x="2497733" y="3429001"/>
                </a:lnTo>
                <a:lnTo>
                  <a:pt x="2497732" y="3429000"/>
                </a:lnTo>
                <a:lnTo>
                  <a:pt x="2497733" y="3428999"/>
                </a:lnTo>
                <a:lnTo>
                  <a:pt x="0" y="0"/>
                </a:lnTo>
                <a:close/>
              </a:path>
            </a:pathLst>
          </a:custGeom>
          <a:solidFill>
            <a:srgbClr val="B22A4E">
              <a:alpha val="2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ptos" panose="02110004020202020204"/>
              <a:ea typeface="等线" panose="02010600030101010101" pitchFamily="2" charset="-122"/>
              <a:cs typeface="+mn-cs"/>
            </a:endParaRPr>
          </a:p>
        </p:txBody>
      </p:sp>
      <p:sp>
        <p:nvSpPr>
          <p:cNvPr id="6" name="Rectangle 5">
            <a:extLst>
              <a:ext uri="{FF2B5EF4-FFF2-40B4-BE49-F238E27FC236}">
                <a16:creationId xmlns:a16="http://schemas.microsoft.com/office/drawing/2014/main" id="{93C43265-871C-84AA-4277-70872E7843F6}"/>
              </a:ext>
            </a:extLst>
          </p:cNvPr>
          <p:cNvSpPr/>
          <p:nvPr/>
        </p:nvSpPr>
        <p:spPr>
          <a:xfrm>
            <a:off x="381651" y="501406"/>
            <a:ext cx="209006" cy="647061"/>
          </a:xfrm>
          <a:prstGeom prst="rect">
            <a:avLst/>
          </a:prstGeom>
          <a:solidFill>
            <a:srgbClr val="8F173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AR"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pic>
        <p:nvPicPr>
          <p:cNvPr id="8" name="图片占位符 2">
            <a:extLst>
              <a:ext uri="{FF2B5EF4-FFF2-40B4-BE49-F238E27FC236}">
                <a16:creationId xmlns:a16="http://schemas.microsoft.com/office/drawing/2014/main" id="{B30E3289-466A-BACB-FBD2-A50917AAB181}"/>
              </a:ext>
            </a:extLst>
          </p:cNvPr>
          <p:cNvPicPr>
            <a:picLocks noChangeAspect="1"/>
          </p:cNvPicPr>
          <p:nvPr/>
        </p:nvPicPr>
        <p:blipFill>
          <a:blip r:embed="rId3">
            <a:extLst>
              <a:ext uri="{28A0092B-C50C-407E-A947-70E740481C1C}">
                <a14:useLocalDpi xmlns:a14="http://schemas.microsoft.com/office/drawing/2010/main" val="0"/>
              </a:ext>
            </a:extLst>
          </a:blip>
          <a:srcRect l="16721" r="16721"/>
          <a:stretch/>
        </p:blipFill>
        <p:spPr>
          <a:xfrm rot="10800000">
            <a:off x="7627436" y="0"/>
            <a:ext cx="4564564" cy="6858000"/>
          </a:xfrm>
          <a:custGeom>
            <a:avLst/>
            <a:gdLst>
              <a:gd name="connsiteX0" fmla="*/ 0 w 4564564"/>
              <a:gd name="connsiteY0" fmla="*/ 0 h 6858000"/>
              <a:gd name="connsiteX1" fmla="*/ 2066831 w 4564564"/>
              <a:gd name="connsiteY1" fmla="*/ 0 h 6858000"/>
              <a:gd name="connsiteX2" fmla="*/ 4564564 w 4564564"/>
              <a:gd name="connsiteY2" fmla="*/ 3428999 h 6858000"/>
              <a:gd name="connsiteX3" fmla="*/ 4564563 w 4564564"/>
              <a:gd name="connsiteY3" fmla="*/ 3429000 h 6858000"/>
              <a:gd name="connsiteX4" fmla="*/ 4564564 w 4564564"/>
              <a:gd name="connsiteY4" fmla="*/ 3429001 h 6858000"/>
              <a:gd name="connsiteX5" fmla="*/ 2066831 w 4564564"/>
              <a:gd name="connsiteY5" fmla="*/ 6858000 h 6858000"/>
              <a:gd name="connsiteX6" fmla="*/ 0 w 4564564"/>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564564" h="6858000">
                <a:moveTo>
                  <a:pt x="0" y="0"/>
                </a:moveTo>
                <a:lnTo>
                  <a:pt x="2066831" y="0"/>
                </a:lnTo>
                <a:lnTo>
                  <a:pt x="4564564" y="3428999"/>
                </a:lnTo>
                <a:lnTo>
                  <a:pt x="4564563" y="3429000"/>
                </a:lnTo>
                <a:lnTo>
                  <a:pt x="4564564" y="3429001"/>
                </a:lnTo>
                <a:lnTo>
                  <a:pt x="2066831" y="6858000"/>
                </a:lnTo>
                <a:lnTo>
                  <a:pt x="0" y="6858000"/>
                </a:lnTo>
                <a:close/>
              </a:path>
            </a:pathLst>
          </a:custGeom>
          <a:solidFill>
            <a:schemeClr val="bg2">
              <a:lumMod val="50000"/>
              <a:alpha val="0"/>
            </a:schemeClr>
          </a:solidFill>
          <a:ln>
            <a:solidFill>
              <a:schemeClr val="bg2"/>
            </a:solidFill>
          </a:ln>
        </p:spPr>
      </p:pic>
      <p:sp>
        <p:nvSpPr>
          <p:cNvPr id="7" name="Rectángulo 6">
            <a:extLst>
              <a:ext uri="{FF2B5EF4-FFF2-40B4-BE49-F238E27FC236}">
                <a16:creationId xmlns:a16="http://schemas.microsoft.com/office/drawing/2014/main" id="{3792CD7E-5513-9833-B8B5-4B60A6DBEA28}"/>
              </a:ext>
            </a:extLst>
          </p:cNvPr>
          <p:cNvSpPr>
            <a:spLocks noChangeArrowheads="1"/>
          </p:cNvSpPr>
          <p:nvPr/>
        </p:nvSpPr>
        <p:spPr bwMode="auto">
          <a:xfrm>
            <a:off x="838200" y="501406"/>
            <a:ext cx="13923433" cy="1754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es-AR"/>
            </a:defPPr>
            <a:lvl1pPr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5pPr>
            <a:lvl6pPr marL="22860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6pPr>
            <a:lvl7pPr marL="27432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7pPr>
            <a:lvl8pPr marL="32004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8pPr>
            <a:lvl9pPr marL="36576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s-AR" altLang="en-US" sz="3600" b="1" i="0" u="none" strike="noStrike" kern="1200" cap="none" spc="0" normalizeH="0" baseline="0" noProof="0" dirty="0">
                <a:ln>
                  <a:noFill/>
                </a:ln>
                <a:solidFill>
                  <a:srgbClr val="B22A4E"/>
                </a:solidFill>
                <a:effectLst/>
                <a:uLnTx/>
                <a:uFillTx/>
                <a:latin typeface="Baskerville"/>
                <a:ea typeface="MS PGothic" panose="020B0600070205080204" pitchFamily="34" charset="-128"/>
                <a:cs typeface="+mn-cs"/>
              </a:rPr>
              <a:t>Voto de la minoría: </a:t>
            </a:r>
            <a:r>
              <a:rPr kumimoji="0" lang="es-AR" altLang="en-US" sz="3600" b="1" i="0" u="none" strike="noStrike" kern="1200" cap="none" spc="0" normalizeH="0" baseline="0" noProof="0" dirty="0" err="1">
                <a:ln>
                  <a:noFill/>
                </a:ln>
                <a:solidFill>
                  <a:srgbClr val="B22A4E"/>
                </a:solidFill>
                <a:effectLst/>
                <a:uLnTx/>
                <a:uFillTx/>
                <a:latin typeface="Baskerville"/>
                <a:ea typeface="MS PGothic" panose="020B0600070205080204" pitchFamily="34" charset="-128"/>
                <a:cs typeface="+mn-cs"/>
              </a:rPr>
              <a:t>Rosenkrantz</a:t>
            </a:r>
            <a:r>
              <a:rPr kumimoji="0" lang="es-AR" altLang="en-US" sz="3600" b="1" i="0" u="none" strike="noStrike" kern="1200" cap="none" spc="0" normalizeH="0" baseline="0" noProof="0" dirty="0">
                <a:ln>
                  <a:noFill/>
                </a:ln>
                <a:solidFill>
                  <a:srgbClr val="B22A4E"/>
                </a:solidFill>
                <a:effectLst/>
                <a:uLnTx/>
                <a:uFillTx/>
                <a:latin typeface="Baskerville"/>
                <a:ea typeface="MS PGothic" panose="020B0600070205080204" pitchFamily="34" charset="-128"/>
                <a:cs typeface="+mn-cs"/>
              </a:rPr>
              <a:t> en “Molinos”</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s-AR" altLang="en-US" sz="3600" b="1" i="0" u="none" strike="noStrike" kern="1200" cap="none" spc="0" normalizeH="0" baseline="0" noProof="0" dirty="0">
                <a:ln>
                  <a:noFill/>
                </a:ln>
                <a:solidFill>
                  <a:srgbClr val="B22A4E"/>
                </a:solidFill>
                <a:effectLst/>
                <a:uLnTx/>
                <a:uFillTx/>
                <a:latin typeface="Baskerville"/>
                <a:ea typeface="MS PGothic" panose="020B0600070205080204" pitchFamily="34" charset="-128"/>
                <a:cs typeface="+mn-cs"/>
              </a:rPr>
              <a:t>(2/9/2021)</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s-AR" altLang="en-US" sz="3600" b="1" i="0" u="none" strike="noStrike" kern="1200" cap="none" spc="0" normalizeH="0" baseline="0" noProof="0" dirty="0">
              <a:ln>
                <a:noFill/>
              </a:ln>
              <a:solidFill>
                <a:srgbClr val="B22A4E"/>
              </a:solidFill>
              <a:effectLst/>
              <a:uLnTx/>
              <a:uFillTx/>
              <a:latin typeface="Baskerville"/>
              <a:ea typeface="MS PGothic" panose="020B0600070205080204" pitchFamily="34" charset="-128"/>
              <a:cs typeface="+mn-cs"/>
            </a:endParaRPr>
          </a:p>
        </p:txBody>
      </p:sp>
      <p:sp>
        <p:nvSpPr>
          <p:cNvPr id="11" name="Rectangle: Rounded Corners 10">
            <a:extLst>
              <a:ext uri="{FF2B5EF4-FFF2-40B4-BE49-F238E27FC236}">
                <a16:creationId xmlns:a16="http://schemas.microsoft.com/office/drawing/2014/main" id="{163BAAC2-BA59-EF2C-7A0B-8F43B8B15219}"/>
              </a:ext>
            </a:extLst>
          </p:cNvPr>
          <p:cNvSpPr/>
          <p:nvPr/>
        </p:nvSpPr>
        <p:spPr>
          <a:xfrm>
            <a:off x="468587" y="2138401"/>
            <a:ext cx="11254826" cy="3912184"/>
          </a:xfrm>
          <a:prstGeom prst="roundRect">
            <a:avLst/>
          </a:prstGeom>
          <a:solidFill>
            <a:schemeClr val="bg2"/>
          </a:solidFill>
          <a:ln w="38100">
            <a:solidFill>
              <a:srgbClr val="8F173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AR" sz="2400" b="0" i="0" u="none" strike="noStrike" kern="1200" cap="none" spc="0" normalizeH="0" baseline="0" noProof="0" dirty="0">
              <a:ln>
                <a:noFill/>
              </a:ln>
              <a:solidFill>
                <a:prstClr val="black"/>
              </a:solidFill>
              <a:effectLst/>
              <a:uLnTx/>
              <a:uFillTx/>
              <a:latin typeface="Baskerville"/>
              <a:ea typeface="+mn-ea"/>
              <a:cs typeface="+mn-cs"/>
            </a:endParaRPr>
          </a:p>
          <a:p>
            <a:pPr algn="just"/>
            <a:r>
              <a:rPr kumimoji="0" lang="es-AR" sz="2800" b="0" i="1" u="none" strike="noStrike" kern="1200" cap="none" spc="0" normalizeH="0" baseline="0" noProof="0" dirty="0">
                <a:ln>
                  <a:noFill/>
                </a:ln>
                <a:solidFill>
                  <a:schemeClr val="tx1"/>
                </a:solidFill>
                <a:effectLst/>
                <a:uLnTx/>
                <a:uFillTx/>
                <a:latin typeface="Baskerville"/>
                <a:ea typeface="+mn-ea"/>
                <a:cs typeface="+mn-cs"/>
              </a:rPr>
              <a:t>“</a:t>
            </a:r>
            <a:r>
              <a:rPr lang="es-ES" sz="2800" i="1" dirty="0">
                <a:solidFill>
                  <a:schemeClr val="tx1"/>
                </a:solidFill>
                <a:latin typeface="Baskerville"/>
              </a:rPr>
              <a:t>El CDI no contemplaba la posibilidad de que, </a:t>
            </a:r>
            <a:r>
              <a:rPr lang="es-ES" sz="2800" i="1" dirty="0">
                <a:solidFill>
                  <a:schemeClr val="tx1"/>
                </a:solidFill>
                <a:highlight>
                  <a:srgbClr val="FFFF00"/>
                </a:highlight>
                <a:latin typeface="Baskerville"/>
              </a:rPr>
              <a:t>ante un presunto fraude, uno de los Estados contratantes recurriese unilateralmente a su legislación interna para derogar sus disposiciones.</a:t>
            </a:r>
            <a:r>
              <a:rPr lang="es-ES" sz="2800" i="1" dirty="0">
                <a:solidFill>
                  <a:schemeClr val="tx1"/>
                </a:solidFill>
                <a:latin typeface="Baskerville"/>
              </a:rPr>
              <a:t> Consecuentemente, resulta </a:t>
            </a:r>
            <a:r>
              <a:rPr lang="es-ES" sz="2800" i="1" dirty="0">
                <a:solidFill>
                  <a:schemeClr val="tx1"/>
                </a:solidFill>
                <a:highlight>
                  <a:srgbClr val="FFFF00"/>
                </a:highlight>
                <a:latin typeface="Baskerville"/>
              </a:rPr>
              <a:t>inadmisible la aplicación del principio de realidad económica </a:t>
            </a:r>
            <a:r>
              <a:rPr lang="es-ES" sz="2800" i="1" dirty="0">
                <a:solidFill>
                  <a:schemeClr val="tx1"/>
                </a:solidFill>
                <a:latin typeface="Baskerville"/>
              </a:rPr>
              <a:t>en el caso concreto, así como también </a:t>
            </a:r>
            <a:r>
              <a:rPr lang="es-ES" sz="2800" i="1" dirty="0">
                <a:solidFill>
                  <a:schemeClr val="tx1"/>
                </a:solidFill>
                <a:highlight>
                  <a:srgbClr val="FFFF00"/>
                </a:highlight>
                <a:latin typeface="Baskerville"/>
              </a:rPr>
              <a:t>atribuir a la cláusula del beneficiario </a:t>
            </a:r>
            <a:r>
              <a:rPr lang="es-ES" sz="2800" i="1" dirty="0">
                <a:solidFill>
                  <a:schemeClr val="tx1"/>
                </a:solidFill>
                <a:latin typeface="Baskerville"/>
              </a:rPr>
              <a:t>efectivo la naturaleza de “una condición implícita de los CDI que no requiere para su operatividad de estipulación expresa alguna” </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AR" sz="1800" b="0" i="0" u="none" strike="noStrike" kern="1200" cap="none" spc="0" normalizeH="0" baseline="0" noProof="0" dirty="0">
              <a:ln>
                <a:noFill/>
              </a:ln>
              <a:solidFill>
                <a:prstClr val="white"/>
              </a:solidFill>
              <a:effectLst/>
              <a:uLnTx/>
              <a:uFillTx/>
              <a:latin typeface="Baskerville"/>
              <a:ea typeface="+mn-ea"/>
              <a:cs typeface="+mn-cs"/>
            </a:endParaRPr>
          </a:p>
        </p:txBody>
      </p:sp>
    </p:spTree>
    <p:extLst>
      <p:ext uri="{BB962C8B-B14F-4D97-AF65-F5344CB8AC3E}">
        <p14:creationId xmlns:p14="http://schemas.microsoft.com/office/powerpoint/2010/main" val="161125170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任意多边形 6">
            <a:extLst>
              <a:ext uri="{FF2B5EF4-FFF2-40B4-BE49-F238E27FC236}">
                <a16:creationId xmlns:a16="http://schemas.microsoft.com/office/drawing/2014/main" id="{DC5D39E0-161A-5692-82C7-97F2BFD7C128}"/>
              </a:ext>
            </a:extLst>
          </p:cNvPr>
          <p:cNvSpPr/>
          <p:nvPr/>
        </p:nvSpPr>
        <p:spPr>
          <a:xfrm rot="10800000">
            <a:off x="6686339" y="0"/>
            <a:ext cx="2969680" cy="6858000"/>
          </a:xfrm>
          <a:custGeom>
            <a:avLst/>
            <a:gdLst>
              <a:gd name="connsiteX0" fmla="*/ 0 w 2969680"/>
              <a:gd name="connsiteY0" fmla="*/ 0 h 6858000"/>
              <a:gd name="connsiteX1" fmla="*/ 471948 w 2969680"/>
              <a:gd name="connsiteY1" fmla="*/ 0 h 6858000"/>
              <a:gd name="connsiteX2" fmla="*/ 2733707 w 2969680"/>
              <a:gd name="connsiteY2" fmla="*/ 3105044 h 6858000"/>
              <a:gd name="connsiteX3" fmla="*/ 2733707 w 2969680"/>
              <a:gd name="connsiteY3" fmla="*/ 3105045 h 6858000"/>
              <a:gd name="connsiteX4" fmla="*/ 2969680 w 2969680"/>
              <a:gd name="connsiteY4" fmla="*/ 3429000 h 6858000"/>
              <a:gd name="connsiteX5" fmla="*/ 2733707 w 2969680"/>
              <a:gd name="connsiteY5" fmla="*/ 3752955 h 6858000"/>
              <a:gd name="connsiteX6" fmla="*/ 2733707 w 2969680"/>
              <a:gd name="connsiteY6" fmla="*/ 3752956 h 6858000"/>
              <a:gd name="connsiteX7" fmla="*/ 471948 w 2969680"/>
              <a:gd name="connsiteY7" fmla="*/ 6858000 h 6858000"/>
              <a:gd name="connsiteX8" fmla="*/ 0 w 2969680"/>
              <a:gd name="connsiteY8" fmla="*/ 6858000 h 6858000"/>
              <a:gd name="connsiteX9" fmla="*/ 2497733 w 2969680"/>
              <a:gd name="connsiteY9" fmla="*/ 3429001 h 6858000"/>
              <a:gd name="connsiteX10" fmla="*/ 2497732 w 2969680"/>
              <a:gd name="connsiteY10" fmla="*/ 3429000 h 6858000"/>
              <a:gd name="connsiteX11" fmla="*/ 2497733 w 2969680"/>
              <a:gd name="connsiteY11" fmla="*/ 3428999 h 6858000"/>
              <a:gd name="connsiteX0" fmla="*/ 0 w 2969680"/>
              <a:gd name="connsiteY0" fmla="*/ 0 h 6858000"/>
              <a:gd name="connsiteX1" fmla="*/ 471948 w 2969680"/>
              <a:gd name="connsiteY1" fmla="*/ 0 h 6858000"/>
              <a:gd name="connsiteX2" fmla="*/ 2733707 w 2969680"/>
              <a:gd name="connsiteY2" fmla="*/ 3105044 h 6858000"/>
              <a:gd name="connsiteX3" fmla="*/ 2969680 w 2969680"/>
              <a:gd name="connsiteY3" fmla="*/ 3429000 h 6858000"/>
              <a:gd name="connsiteX4" fmla="*/ 2733707 w 2969680"/>
              <a:gd name="connsiteY4" fmla="*/ 3752955 h 6858000"/>
              <a:gd name="connsiteX5" fmla="*/ 2733707 w 2969680"/>
              <a:gd name="connsiteY5" fmla="*/ 3752956 h 6858000"/>
              <a:gd name="connsiteX6" fmla="*/ 471948 w 2969680"/>
              <a:gd name="connsiteY6" fmla="*/ 6858000 h 6858000"/>
              <a:gd name="connsiteX7" fmla="*/ 0 w 2969680"/>
              <a:gd name="connsiteY7" fmla="*/ 6858000 h 6858000"/>
              <a:gd name="connsiteX8" fmla="*/ 2497733 w 2969680"/>
              <a:gd name="connsiteY8" fmla="*/ 3429001 h 6858000"/>
              <a:gd name="connsiteX9" fmla="*/ 2497732 w 2969680"/>
              <a:gd name="connsiteY9" fmla="*/ 3429000 h 6858000"/>
              <a:gd name="connsiteX10" fmla="*/ 2497733 w 2969680"/>
              <a:gd name="connsiteY10" fmla="*/ 3428999 h 6858000"/>
              <a:gd name="connsiteX11" fmla="*/ 0 w 2969680"/>
              <a:gd name="connsiteY11" fmla="*/ 0 h 6858000"/>
              <a:gd name="connsiteX0" fmla="*/ 0 w 2969680"/>
              <a:gd name="connsiteY0" fmla="*/ 0 h 6858000"/>
              <a:gd name="connsiteX1" fmla="*/ 471948 w 2969680"/>
              <a:gd name="connsiteY1" fmla="*/ 0 h 6858000"/>
              <a:gd name="connsiteX2" fmla="*/ 2733707 w 2969680"/>
              <a:gd name="connsiteY2" fmla="*/ 3105044 h 6858000"/>
              <a:gd name="connsiteX3" fmla="*/ 2969680 w 2969680"/>
              <a:gd name="connsiteY3" fmla="*/ 3429000 h 6858000"/>
              <a:gd name="connsiteX4" fmla="*/ 2733707 w 2969680"/>
              <a:gd name="connsiteY4" fmla="*/ 3752955 h 6858000"/>
              <a:gd name="connsiteX5" fmla="*/ 471948 w 2969680"/>
              <a:gd name="connsiteY5" fmla="*/ 6858000 h 6858000"/>
              <a:gd name="connsiteX6" fmla="*/ 0 w 2969680"/>
              <a:gd name="connsiteY6" fmla="*/ 6858000 h 6858000"/>
              <a:gd name="connsiteX7" fmla="*/ 2497733 w 2969680"/>
              <a:gd name="connsiteY7" fmla="*/ 3429001 h 6858000"/>
              <a:gd name="connsiteX8" fmla="*/ 2497732 w 2969680"/>
              <a:gd name="connsiteY8" fmla="*/ 3429000 h 6858000"/>
              <a:gd name="connsiteX9" fmla="*/ 2497733 w 2969680"/>
              <a:gd name="connsiteY9" fmla="*/ 3428999 h 6858000"/>
              <a:gd name="connsiteX10" fmla="*/ 0 w 2969680"/>
              <a:gd name="connsiteY10" fmla="*/ 0 h 6858000"/>
              <a:gd name="connsiteX0" fmla="*/ 0 w 2969680"/>
              <a:gd name="connsiteY0" fmla="*/ 0 h 6858000"/>
              <a:gd name="connsiteX1" fmla="*/ 471948 w 2969680"/>
              <a:gd name="connsiteY1" fmla="*/ 0 h 6858000"/>
              <a:gd name="connsiteX2" fmla="*/ 2733707 w 2969680"/>
              <a:gd name="connsiteY2" fmla="*/ 3105044 h 6858000"/>
              <a:gd name="connsiteX3" fmla="*/ 2969680 w 2969680"/>
              <a:gd name="connsiteY3" fmla="*/ 3429000 h 6858000"/>
              <a:gd name="connsiteX4" fmla="*/ 471948 w 2969680"/>
              <a:gd name="connsiteY4" fmla="*/ 6858000 h 6858000"/>
              <a:gd name="connsiteX5" fmla="*/ 0 w 2969680"/>
              <a:gd name="connsiteY5" fmla="*/ 6858000 h 6858000"/>
              <a:gd name="connsiteX6" fmla="*/ 2497733 w 2969680"/>
              <a:gd name="connsiteY6" fmla="*/ 3429001 h 6858000"/>
              <a:gd name="connsiteX7" fmla="*/ 2497732 w 2969680"/>
              <a:gd name="connsiteY7" fmla="*/ 3429000 h 6858000"/>
              <a:gd name="connsiteX8" fmla="*/ 2497733 w 2969680"/>
              <a:gd name="connsiteY8" fmla="*/ 3428999 h 6858000"/>
              <a:gd name="connsiteX9" fmla="*/ 0 w 2969680"/>
              <a:gd name="connsiteY9" fmla="*/ 0 h 6858000"/>
              <a:gd name="connsiteX0" fmla="*/ 0 w 2969680"/>
              <a:gd name="connsiteY0" fmla="*/ 0 h 6858000"/>
              <a:gd name="connsiteX1" fmla="*/ 471948 w 2969680"/>
              <a:gd name="connsiteY1" fmla="*/ 0 h 6858000"/>
              <a:gd name="connsiteX2" fmla="*/ 2969680 w 2969680"/>
              <a:gd name="connsiteY2" fmla="*/ 3429000 h 6858000"/>
              <a:gd name="connsiteX3" fmla="*/ 471948 w 2969680"/>
              <a:gd name="connsiteY3" fmla="*/ 6858000 h 6858000"/>
              <a:gd name="connsiteX4" fmla="*/ 0 w 2969680"/>
              <a:gd name="connsiteY4" fmla="*/ 6858000 h 6858000"/>
              <a:gd name="connsiteX5" fmla="*/ 2497733 w 2969680"/>
              <a:gd name="connsiteY5" fmla="*/ 3429001 h 6858000"/>
              <a:gd name="connsiteX6" fmla="*/ 2497732 w 2969680"/>
              <a:gd name="connsiteY6" fmla="*/ 3429000 h 6858000"/>
              <a:gd name="connsiteX7" fmla="*/ 2497733 w 2969680"/>
              <a:gd name="connsiteY7" fmla="*/ 3428999 h 6858000"/>
              <a:gd name="connsiteX8" fmla="*/ 0 w 2969680"/>
              <a:gd name="connsiteY8"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69680" h="6858000">
                <a:moveTo>
                  <a:pt x="0" y="0"/>
                </a:moveTo>
                <a:lnTo>
                  <a:pt x="471948" y="0"/>
                </a:lnTo>
                <a:lnTo>
                  <a:pt x="2969680" y="3429000"/>
                </a:lnTo>
                <a:lnTo>
                  <a:pt x="471948" y="6858000"/>
                </a:lnTo>
                <a:lnTo>
                  <a:pt x="0" y="6858000"/>
                </a:lnTo>
                <a:lnTo>
                  <a:pt x="2497733" y="3429001"/>
                </a:lnTo>
                <a:lnTo>
                  <a:pt x="2497732" y="3429000"/>
                </a:lnTo>
                <a:lnTo>
                  <a:pt x="2497733" y="3428999"/>
                </a:lnTo>
                <a:lnTo>
                  <a:pt x="0" y="0"/>
                </a:lnTo>
                <a:close/>
              </a:path>
            </a:pathLst>
          </a:custGeom>
          <a:solidFill>
            <a:srgbClr val="B22A4E">
              <a:alpha val="2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ptos" panose="02110004020202020204"/>
              <a:ea typeface="等线" panose="02010600030101010101" pitchFamily="2" charset="-122"/>
              <a:cs typeface="+mn-cs"/>
            </a:endParaRPr>
          </a:p>
        </p:txBody>
      </p:sp>
      <p:sp>
        <p:nvSpPr>
          <p:cNvPr id="6" name="Rectangle 5">
            <a:extLst>
              <a:ext uri="{FF2B5EF4-FFF2-40B4-BE49-F238E27FC236}">
                <a16:creationId xmlns:a16="http://schemas.microsoft.com/office/drawing/2014/main" id="{36E4EC98-AB74-61EC-9982-EE226A342B4E}"/>
              </a:ext>
            </a:extLst>
          </p:cNvPr>
          <p:cNvSpPr/>
          <p:nvPr/>
        </p:nvSpPr>
        <p:spPr>
          <a:xfrm>
            <a:off x="381651" y="501406"/>
            <a:ext cx="209006" cy="647061"/>
          </a:xfrm>
          <a:prstGeom prst="rect">
            <a:avLst/>
          </a:prstGeom>
          <a:solidFill>
            <a:srgbClr val="8F173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AR"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pic>
        <p:nvPicPr>
          <p:cNvPr id="8" name="图片占位符 2">
            <a:extLst>
              <a:ext uri="{FF2B5EF4-FFF2-40B4-BE49-F238E27FC236}">
                <a16:creationId xmlns:a16="http://schemas.microsoft.com/office/drawing/2014/main" id="{198B6294-1B53-E181-0168-676E2E1DC401}"/>
              </a:ext>
            </a:extLst>
          </p:cNvPr>
          <p:cNvPicPr>
            <a:picLocks noChangeAspect="1"/>
          </p:cNvPicPr>
          <p:nvPr/>
        </p:nvPicPr>
        <p:blipFill>
          <a:blip r:embed="rId3">
            <a:extLst>
              <a:ext uri="{28A0092B-C50C-407E-A947-70E740481C1C}">
                <a14:useLocalDpi xmlns:a14="http://schemas.microsoft.com/office/drawing/2010/main" val="0"/>
              </a:ext>
            </a:extLst>
          </a:blip>
          <a:srcRect l="16721" r="16721"/>
          <a:stretch/>
        </p:blipFill>
        <p:spPr>
          <a:xfrm rot="10800000">
            <a:off x="7627436" y="0"/>
            <a:ext cx="4564564" cy="6858000"/>
          </a:xfrm>
          <a:custGeom>
            <a:avLst/>
            <a:gdLst>
              <a:gd name="connsiteX0" fmla="*/ 0 w 4564564"/>
              <a:gd name="connsiteY0" fmla="*/ 0 h 6858000"/>
              <a:gd name="connsiteX1" fmla="*/ 2066831 w 4564564"/>
              <a:gd name="connsiteY1" fmla="*/ 0 h 6858000"/>
              <a:gd name="connsiteX2" fmla="*/ 4564564 w 4564564"/>
              <a:gd name="connsiteY2" fmla="*/ 3428999 h 6858000"/>
              <a:gd name="connsiteX3" fmla="*/ 4564563 w 4564564"/>
              <a:gd name="connsiteY3" fmla="*/ 3429000 h 6858000"/>
              <a:gd name="connsiteX4" fmla="*/ 4564564 w 4564564"/>
              <a:gd name="connsiteY4" fmla="*/ 3429001 h 6858000"/>
              <a:gd name="connsiteX5" fmla="*/ 2066831 w 4564564"/>
              <a:gd name="connsiteY5" fmla="*/ 6858000 h 6858000"/>
              <a:gd name="connsiteX6" fmla="*/ 0 w 4564564"/>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564564" h="6858000">
                <a:moveTo>
                  <a:pt x="0" y="0"/>
                </a:moveTo>
                <a:lnTo>
                  <a:pt x="2066831" y="0"/>
                </a:lnTo>
                <a:lnTo>
                  <a:pt x="4564564" y="3428999"/>
                </a:lnTo>
                <a:lnTo>
                  <a:pt x="4564563" y="3429000"/>
                </a:lnTo>
                <a:lnTo>
                  <a:pt x="4564564" y="3429001"/>
                </a:lnTo>
                <a:lnTo>
                  <a:pt x="2066831" y="6858000"/>
                </a:lnTo>
                <a:lnTo>
                  <a:pt x="0" y="6858000"/>
                </a:lnTo>
                <a:close/>
              </a:path>
            </a:pathLst>
          </a:custGeom>
          <a:solidFill>
            <a:schemeClr val="bg2">
              <a:lumMod val="50000"/>
              <a:alpha val="0"/>
            </a:schemeClr>
          </a:solidFill>
          <a:ln>
            <a:solidFill>
              <a:schemeClr val="bg2"/>
            </a:solidFill>
          </a:ln>
        </p:spPr>
      </p:pic>
      <p:sp>
        <p:nvSpPr>
          <p:cNvPr id="7" name="Rectángulo 6">
            <a:extLst>
              <a:ext uri="{FF2B5EF4-FFF2-40B4-BE49-F238E27FC236}">
                <a16:creationId xmlns:a16="http://schemas.microsoft.com/office/drawing/2014/main" id="{2BCCB5D9-48EC-48E6-2963-DF27CD3E237A}"/>
              </a:ext>
            </a:extLst>
          </p:cNvPr>
          <p:cNvSpPr>
            <a:spLocks noChangeArrowheads="1"/>
          </p:cNvSpPr>
          <p:nvPr/>
        </p:nvSpPr>
        <p:spPr bwMode="auto">
          <a:xfrm>
            <a:off x="838200" y="501406"/>
            <a:ext cx="13923433" cy="1754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es-AR"/>
            </a:defPPr>
            <a:lvl1pPr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5pPr>
            <a:lvl6pPr marL="22860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6pPr>
            <a:lvl7pPr marL="27432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7pPr>
            <a:lvl8pPr marL="32004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8pPr>
            <a:lvl9pPr marL="36576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s-AR" altLang="en-US" sz="3600" b="1" i="0" u="none" strike="noStrike" kern="1200" cap="none" spc="0" normalizeH="0" baseline="0" noProof="0" dirty="0">
                <a:ln>
                  <a:noFill/>
                </a:ln>
                <a:solidFill>
                  <a:srgbClr val="B22A4E"/>
                </a:solidFill>
                <a:effectLst/>
                <a:uLnTx/>
                <a:uFillTx/>
                <a:latin typeface="Baskerville"/>
                <a:ea typeface="MS PGothic" panose="020B0600070205080204" pitchFamily="34" charset="-128"/>
                <a:cs typeface="+mn-cs"/>
              </a:rPr>
              <a:t>Voto de la minoría: </a:t>
            </a:r>
            <a:r>
              <a:rPr kumimoji="0" lang="es-AR" altLang="en-US" sz="3600" b="1" i="0" u="none" strike="noStrike" kern="1200" cap="none" spc="0" normalizeH="0" baseline="0" noProof="0" dirty="0" err="1">
                <a:ln>
                  <a:noFill/>
                </a:ln>
                <a:solidFill>
                  <a:srgbClr val="B22A4E"/>
                </a:solidFill>
                <a:effectLst/>
                <a:uLnTx/>
                <a:uFillTx/>
                <a:latin typeface="Baskerville"/>
                <a:ea typeface="MS PGothic" panose="020B0600070205080204" pitchFamily="34" charset="-128"/>
                <a:cs typeface="+mn-cs"/>
              </a:rPr>
              <a:t>Rosenkrantz</a:t>
            </a:r>
            <a:r>
              <a:rPr kumimoji="0" lang="es-AR" altLang="en-US" sz="3600" b="1" i="0" u="none" strike="noStrike" kern="1200" cap="none" spc="0" normalizeH="0" baseline="0" noProof="0" dirty="0">
                <a:ln>
                  <a:noFill/>
                </a:ln>
                <a:solidFill>
                  <a:srgbClr val="B22A4E"/>
                </a:solidFill>
                <a:effectLst/>
                <a:uLnTx/>
                <a:uFillTx/>
                <a:latin typeface="Baskerville"/>
                <a:ea typeface="MS PGothic" panose="020B0600070205080204" pitchFamily="34" charset="-128"/>
                <a:cs typeface="+mn-cs"/>
              </a:rPr>
              <a:t> en “Molinos”</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s-AR" altLang="en-US" sz="3600" b="1" i="0" u="none" strike="noStrike" kern="1200" cap="none" spc="0" normalizeH="0" baseline="0" noProof="0" dirty="0">
                <a:ln>
                  <a:noFill/>
                </a:ln>
                <a:solidFill>
                  <a:srgbClr val="B22A4E"/>
                </a:solidFill>
                <a:effectLst/>
                <a:uLnTx/>
                <a:uFillTx/>
                <a:latin typeface="Baskerville"/>
                <a:ea typeface="MS PGothic" panose="020B0600070205080204" pitchFamily="34" charset="-128"/>
                <a:cs typeface="+mn-cs"/>
              </a:rPr>
              <a:t>(2/9/2021)</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s-AR" altLang="en-US" sz="3600" b="1" i="0" u="none" strike="noStrike" kern="1200" cap="none" spc="0" normalizeH="0" baseline="0" noProof="0" dirty="0">
              <a:ln>
                <a:noFill/>
              </a:ln>
              <a:solidFill>
                <a:srgbClr val="B22A4E"/>
              </a:solidFill>
              <a:effectLst/>
              <a:uLnTx/>
              <a:uFillTx/>
              <a:latin typeface="Baskerville"/>
              <a:ea typeface="MS PGothic" panose="020B0600070205080204" pitchFamily="34" charset="-128"/>
              <a:cs typeface="+mn-cs"/>
            </a:endParaRPr>
          </a:p>
        </p:txBody>
      </p:sp>
      <p:sp>
        <p:nvSpPr>
          <p:cNvPr id="2" name="TextBox 1">
            <a:extLst>
              <a:ext uri="{FF2B5EF4-FFF2-40B4-BE49-F238E27FC236}">
                <a16:creationId xmlns:a16="http://schemas.microsoft.com/office/drawing/2014/main" id="{31BD4222-27D4-B64B-01E2-FC1166E488A1}"/>
              </a:ext>
            </a:extLst>
          </p:cNvPr>
          <p:cNvSpPr txBox="1"/>
          <p:nvPr/>
        </p:nvSpPr>
        <p:spPr>
          <a:xfrm>
            <a:off x="381651" y="2014597"/>
            <a:ext cx="11219692" cy="4154984"/>
          </a:xfrm>
          <a:prstGeom prst="rect">
            <a:avLst/>
          </a:prstGeom>
          <a:solidFill>
            <a:srgbClr val="FFFFFF"/>
          </a:solidFill>
          <a:ln>
            <a:noFill/>
          </a:ln>
        </p:spPr>
        <p:txBody>
          <a:bodyPr wrap="square" rtlCol="0">
            <a:spAutoFit/>
          </a:bodyPr>
          <a:lstStyle/>
          <a:p>
            <a:pPr marL="342900" marR="0" lvl="0" indent="-342900" algn="just"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es-AR" sz="2400" b="0" i="0" u="none" strike="noStrike" kern="1200" cap="none" spc="0" normalizeH="0" baseline="0" noProof="0" dirty="0">
                <a:ln>
                  <a:noFill/>
                </a:ln>
                <a:solidFill>
                  <a:prstClr val="black"/>
                </a:solidFill>
                <a:effectLst/>
                <a:uLnTx/>
                <a:uFillTx/>
                <a:latin typeface="Baskerville"/>
                <a:ea typeface="+mn-ea"/>
                <a:cs typeface="+mn-cs"/>
              </a:rPr>
              <a:t>La Comunidad Andina contempló medidas para evitar la no-imposición con la adopción de la </a:t>
            </a:r>
            <a:r>
              <a:rPr kumimoji="0" lang="es-AR" sz="2400" b="1" i="0" u="sng" strike="noStrike" kern="1200" cap="none" spc="0" normalizeH="0" baseline="0" noProof="0" dirty="0">
                <a:ln>
                  <a:noFill/>
                </a:ln>
                <a:solidFill>
                  <a:prstClr val="black"/>
                </a:solidFill>
                <a:effectLst/>
                <a:uLnTx/>
                <a:uFillTx/>
                <a:latin typeface="Baskerville"/>
                <a:ea typeface="+mn-ea"/>
                <a:cs typeface="+mn-cs"/>
              </a:rPr>
              <a:t>Decisión 578 </a:t>
            </a:r>
            <a:r>
              <a:rPr kumimoji="0" lang="es-AR" sz="2400" b="0" i="0" u="none" strike="noStrike" kern="1200" cap="none" spc="0" normalizeH="0" baseline="0" noProof="0" dirty="0">
                <a:ln>
                  <a:noFill/>
                </a:ln>
                <a:solidFill>
                  <a:prstClr val="black"/>
                </a:solidFill>
                <a:effectLst/>
                <a:uLnTx/>
                <a:uFillTx/>
                <a:latin typeface="Baskerville"/>
                <a:ea typeface="+mn-ea"/>
                <a:cs typeface="+mn-cs"/>
              </a:rPr>
              <a:t>(4/5/2004). </a:t>
            </a:r>
          </a:p>
          <a:p>
            <a:pPr marL="342900" marR="0" lvl="0" indent="-342900" algn="just"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endParaRPr kumimoji="0" lang="es-AR" sz="2400" b="0" i="0" u="none" strike="noStrike" kern="1200" cap="none" spc="0" normalizeH="0" baseline="0" noProof="0" dirty="0">
              <a:ln>
                <a:noFill/>
              </a:ln>
              <a:solidFill>
                <a:prstClr val="black"/>
              </a:solidFill>
              <a:effectLst/>
              <a:uLnTx/>
              <a:uFillTx/>
              <a:latin typeface="Baskerville"/>
              <a:ea typeface="+mn-ea"/>
              <a:cs typeface="+mn-cs"/>
            </a:endParaRPr>
          </a:p>
          <a:p>
            <a:pPr marL="342900" marR="0" lvl="0" indent="-342900" algn="just"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es-AR" sz="2400" b="0" i="0" u="none" strike="noStrike" kern="1200" cap="none" spc="0" normalizeH="0" baseline="0" noProof="0" dirty="0">
                <a:ln>
                  <a:noFill/>
                </a:ln>
                <a:solidFill>
                  <a:prstClr val="black"/>
                </a:solidFill>
                <a:effectLst/>
                <a:uLnTx/>
                <a:uFillTx/>
                <a:latin typeface="Baskerville"/>
                <a:ea typeface="+mn-ea"/>
                <a:cs typeface="+mn-cs"/>
              </a:rPr>
              <a:t>Esta Decisión estableció un “Régimen para evitar la Doble Tributación y Prevenir la Evasión Fiscal”. </a:t>
            </a:r>
          </a:p>
          <a:p>
            <a:pPr marL="342900" marR="0" lvl="0" indent="-342900" algn="just"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endParaRPr kumimoji="0" lang="es-AR" sz="2400" b="0" i="0" u="none" strike="noStrike" kern="1200" cap="none" spc="0" normalizeH="0" baseline="0" noProof="0" dirty="0">
              <a:ln>
                <a:noFill/>
              </a:ln>
              <a:solidFill>
                <a:prstClr val="black"/>
              </a:solidFill>
              <a:effectLst/>
              <a:uLnTx/>
              <a:uFillTx/>
              <a:latin typeface="Baskerville"/>
              <a:ea typeface="+mn-ea"/>
              <a:cs typeface="+mn-cs"/>
            </a:endParaRPr>
          </a:p>
          <a:p>
            <a:pPr marL="342900" marR="0" lvl="0" indent="-342900" algn="just"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es-AR" sz="2400" b="0" i="0" u="none" strike="noStrike" kern="1200" cap="none" spc="0" normalizeH="0" baseline="0" noProof="0" dirty="0">
                <a:ln>
                  <a:noFill/>
                </a:ln>
                <a:solidFill>
                  <a:prstClr val="black"/>
                </a:solidFill>
                <a:effectLst/>
                <a:uLnTx/>
                <a:uFillTx/>
                <a:latin typeface="Baskerville"/>
                <a:ea typeface="+mn-ea"/>
                <a:cs typeface="+mn-cs"/>
              </a:rPr>
              <a:t>Confirmó la conclusión de la disidencia respecto de que el tratado</a:t>
            </a:r>
            <a:r>
              <a:rPr kumimoji="0" lang="es-AR" sz="2400" b="0" i="0" u="none" strike="noStrike" kern="1200" cap="none" spc="0" normalizeH="0" baseline="0" noProof="0" dirty="0">
                <a:ln>
                  <a:noFill/>
                </a:ln>
                <a:solidFill>
                  <a:prstClr val="black"/>
                </a:solidFill>
                <a:effectLst/>
                <a:highlight>
                  <a:srgbClr val="FFFF00"/>
                </a:highlight>
                <a:uLnTx/>
                <a:uFillTx/>
                <a:latin typeface="Baskerville"/>
                <a:ea typeface="+mn-ea"/>
                <a:cs typeface="+mn-cs"/>
              </a:rPr>
              <a:t> no contemplaba en su objeto y fin la prevención de situaciones de no-imposición</a:t>
            </a:r>
            <a:r>
              <a:rPr kumimoji="0" lang="es-AR" sz="2400" b="0" i="0" u="none" strike="noStrike" kern="1200" cap="none" spc="0" normalizeH="0" baseline="0" noProof="0" dirty="0">
                <a:ln>
                  <a:noFill/>
                </a:ln>
                <a:solidFill>
                  <a:prstClr val="black"/>
                </a:solidFill>
                <a:effectLst/>
                <a:uLnTx/>
                <a:uFillTx/>
                <a:latin typeface="Baskerville"/>
                <a:ea typeface="+mn-ea"/>
                <a:cs typeface="+mn-cs"/>
              </a:rPr>
              <a:t>. Al tiempo de aprobarse el tratado, las situaciones de no-imposición no eran consideradas por los Estados contratantes como supuesto de uso impropio o abusivo del tratado que impidiesen su aplicación. </a:t>
            </a:r>
          </a:p>
        </p:txBody>
      </p:sp>
    </p:spTree>
    <p:extLst>
      <p:ext uri="{BB962C8B-B14F-4D97-AF65-F5344CB8AC3E}">
        <p14:creationId xmlns:p14="http://schemas.microsoft.com/office/powerpoint/2010/main" val="293965175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任意多边形 6">
            <a:extLst>
              <a:ext uri="{FF2B5EF4-FFF2-40B4-BE49-F238E27FC236}">
                <a16:creationId xmlns:a16="http://schemas.microsoft.com/office/drawing/2014/main" id="{DC5D39E0-161A-5692-82C7-97F2BFD7C128}"/>
              </a:ext>
            </a:extLst>
          </p:cNvPr>
          <p:cNvSpPr/>
          <p:nvPr/>
        </p:nvSpPr>
        <p:spPr>
          <a:xfrm rot="10800000">
            <a:off x="6686339" y="0"/>
            <a:ext cx="2969680" cy="6858000"/>
          </a:xfrm>
          <a:custGeom>
            <a:avLst/>
            <a:gdLst>
              <a:gd name="connsiteX0" fmla="*/ 0 w 2969680"/>
              <a:gd name="connsiteY0" fmla="*/ 0 h 6858000"/>
              <a:gd name="connsiteX1" fmla="*/ 471948 w 2969680"/>
              <a:gd name="connsiteY1" fmla="*/ 0 h 6858000"/>
              <a:gd name="connsiteX2" fmla="*/ 2733707 w 2969680"/>
              <a:gd name="connsiteY2" fmla="*/ 3105044 h 6858000"/>
              <a:gd name="connsiteX3" fmla="*/ 2733707 w 2969680"/>
              <a:gd name="connsiteY3" fmla="*/ 3105045 h 6858000"/>
              <a:gd name="connsiteX4" fmla="*/ 2969680 w 2969680"/>
              <a:gd name="connsiteY4" fmla="*/ 3429000 h 6858000"/>
              <a:gd name="connsiteX5" fmla="*/ 2733707 w 2969680"/>
              <a:gd name="connsiteY5" fmla="*/ 3752955 h 6858000"/>
              <a:gd name="connsiteX6" fmla="*/ 2733707 w 2969680"/>
              <a:gd name="connsiteY6" fmla="*/ 3752956 h 6858000"/>
              <a:gd name="connsiteX7" fmla="*/ 471948 w 2969680"/>
              <a:gd name="connsiteY7" fmla="*/ 6858000 h 6858000"/>
              <a:gd name="connsiteX8" fmla="*/ 0 w 2969680"/>
              <a:gd name="connsiteY8" fmla="*/ 6858000 h 6858000"/>
              <a:gd name="connsiteX9" fmla="*/ 2497733 w 2969680"/>
              <a:gd name="connsiteY9" fmla="*/ 3429001 h 6858000"/>
              <a:gd name="connsiteX10" fmla="*/ 2497732 w 2969680"/>
              <a:gd name="connsiteY10" fmla="*/ 3429000 h 6858000"/>
              <a:gd name="connsiteX11" fmla="*/ 2497733 w 2969680"/>
              <a:gd name="connsiteY11" fmla="*/ 3428999 h 6858000"/>
              <a:gd name="connsiteX0" fmla="*/ 0 w 2969680"/>
              <a:gd name="connsiteY0" fmla="*/ 0 h 6858000"/>
              <a:gd name="connsiteX1" fmla="*/ 471948 w 2969680"/>
              <a:gd name="connsiteY1" fmla="*/ 0 h 6858000"/>
              <a:gd name="connsiteX2" fmla="*/ 2733707 w 2969680"/>
              <a:gd name="connsiteY2" fmla="*/ 3105044 h 6858000"/>
              <a:gd name="connsiteX3" fmla="*/ 2969680 w 2969680"/>
              <a:gd name="connsiteY3" fmla="*/ 3429000 h 6858000"/>
              <a:gd name="connsiteX4" fmla="*/ 2733707 w 2969680"/>
              <a:gd name="connsiteY4" fmla="*/ 3752955 h 6858000"/>
              <a:gd name="connsiteX5" fmla="*/ 2733707 w 2969680"/>
              <a:gd name="connsiteY5" fmla="*/ 3752956 h 6858000"/>
              <a:gd name="connsiteX6" fmla="*/ 471948 w 2969680"/>
              <a:gd name="connsiteY6" fmla="*/ 6858000 h 6858000"/>
              <a:gd name="connsiteX7" fmla="*/ 0 w 2969680"/>
              <a:gd name="connsiteY7" fmla="*/ 6858000 h 6858000"/>
              <a:gd name="connsiteX8" fmla="*/ 2497733 w 2969680"/>
              <a:gd name="connsiteY8" fmla="*/ 3429001 h 6858000"/>
              <a:gd name="connsiteX9" fmla="*/ 2497732 w 2969680"/>
              <a:gd name="connsiteY9" fmla="*/ 3429000 h 6858000"/>
              <a:gd name="connsiteX10" fmla="*/ 2497733 w 2969680"/>
              <a:gd name="connsiteY10" fmla="*/ 3428999 h 6858000"/>
              <a:gd name="connsiteX11" fmla="*/ 0 w 2969680"/>
              <a:gd name="connsiteY11" fmla="*/ 0 h 6858000"/>
              <a:gd name="connsiteX0" fmla="*/ 0 w 2969680"/>
              <a:gd name="connsiteY0" fmla="*/ 0 h 6858000"/>
              <a:gd name="connsiteX1" fmla="*/ 471948 w 2969680"/>
              <a:gd name="connsiteY1" fmla="*/ 0 h 6858000"/>
              <a:gd name="connsiteX2" fmla="*/ 2733707 w 2969680"/>
              <a:gd name="connsiteY2" fmla="*/ 3105044 h 6858000"/>
              <a:gd name="connsiteX3" fmla="*/ 2969680 w 2969680"/>
              <a:gd name="connsiteY3" fmla="*/ 3429000 h 6858000"/>
              <a:gd name="connsiteX4" fmla="*/ 2733707 w 2969680"/>
              <a:gd name="connsiteY4" fmla="*/ 3752955 h 6858000"/>
              <a:gd name="connsiteX5" fmla="*/ 471948 w 2969680"/>
              <a:gd name="connsiteY5" fmla="*/ 6858000 h 6858000"/>
              <a:gd name="connsiteX6" fmla="*/ 0 w 2969680"/>
              <a:gd name="connsiteY6" fmla="*/ 6858000 h 6858000"/>
              <a:gd name="connsiteX7" fmla="*/ 2497733 w 2969680"/>
              <a:gd name="connsiteY7" fmla="*/ 3429001 h 6858000"/>
              <a:gd name="connsiteX8" fmla="*/ 2497732 w 2969680"/>
              <a:gd name="connsiteY8" fmla="*/ 3429000 h 6858000"/>
              <a:gd name="connsiteX9" fmla="*/ 2497733 w 2969680"/>
              <a:gd name="connsiteY9" fmla="*/ 3428999 h 6858000"/>
              <a:gd name="connsiteX10" fmla="*/ 0 w 2969680"/>
              <a:gd name="connsiteY10" fmla="*/ 0 h 6858000"/>
              <a:gd name="connsiteX0" fmla="*/ 0 w 2969680"/>
              <a:gd name="connsiteY0" fmla="*/ 0 h 6858000"/>
              <a:gd name="connsiteX1" fmla="*/ 471948 w 2969680"/>
              <a:gd name="connsiteY1" fmla="*/ 0 h 6858000"/>
              <a:gd name="connsiteX2" fmla="*/ 2733707 w 2969680"/>
              <a:gd name="connsiteY2" fmla="*/ 3105044 h 6858000"/>
              <a:gd name="connsiteX3" fmla="*/ 2969680 w 2969680"/>
              <a:gd name="connsiteY3" fmla="*/ 3429000 h 6858000"/>
              <a:gd name="connsiteX4" fmla="*/ 471948 w 2969680"/>
              <a:gd name="connsiteY4" fmla="*/ 6858000 h 6858000"/>
              <a:gd name="connsiteX5" fmla="*/ 0 w 2969680"/>
              <a:gd name="connsiteY5" fmla="*/ 6858000 h 6858000"/>
              <a:gd name="connsiteX6" fmla="*/ 2497733 w 2969680"/>
              <a:gd name="connsiteY6" fmla="*/ 3429001 h 6858000"/>
              <a:gd name="connsiteX7" fmla="*/ 2497732 w 2969680"/>
              <a:gd name="connsiteY7" fmla="*/ 3429000 h 6858000"/>
              <a:gd name="connsiteX8" fmla="*/ 2497733 w 2969680"/>
              <a:gd name="connsiteY8" fmla="*/ 3428999 h 6858000"/>
              <a:gd name="connsiteX9" fmla="*/ 0 w 2969680"/>
              <a:gd name="connsiteY9" fmla="*/ 0 h 6858000"/>
              <a:gd name="connsiteX0" fmla="*/ 0 w 2969680"/>
              <a:gd name="connsiteY0" fmla="*/ 0 h 6858000"/>
              <a:gd name="connsiteX1" fmla="*/ 471948 w 2969680"/>
              <a:gd name="connsiteY1" fmla="*/ 0 h 6858000"/>
              <a:gd name="connsiteX2" fmla="*/ 2969680 w 2969680"/>
              <a:gd name="connsiteY2" fmla="*/ 3429000 h 6858000"/>
              <a:gd name="connsiteX3" fmla="*/ 471948 w 2969680"/>
              <a:gd name="connsiteY3" fmla="*/ 6858000 h 6858000"/>
              <a:gd name="connsiteX4" fmla="*/ 0 w 2969680"/>
              <a:gd name="connsiteY4" fmla="*/ 6858000 h 6858000"/>
              <a:gd name="connsiteX5" fmla="*/ 2497733 w 2969680"/>
              <a:gd name="connsiteY5" fmla="*/ 3429001 h 6858000"/>
              <a:gd name="connsiteX6" fmla="*/ 2497732 w 2969680"/>
              <a:gd name="connsiteY6" fmla="*/ 3429000 h 6858000"/>
              <a:gd name="connsiteX7" fmla="*/ 2497733 w 2969680"/>
              <a:gd name="connsiteY7" fmla="*/ 3428999 h 6858000"/>
              <a:gd name="connsiteX8" fmla="*/ 0 w 2969680"/>
              <a:gd name="connsiteY8"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69680" h="6858000">
                <a:moveTo>
                  <a:pt x="0" y="0"/>
                </a:moveTo>
                <a:lnTo>
                  <a:pt x="471948" y="0"/>
                </a:lnTo>
                <a:lnTo>
                  <a:pt x="2969680" y="3429000"/>
                </a:lnTo>
                <a:lnTo>
                  <a:pt x="471948" y="6858000"/>
                </a:lnTo>
                <a:lnTo>
                  <a:pt x="0" y="6858000"/>
                </a:lnTo>
                <a:lnTo>
                  <a:pt x="2497733" y="3429001"/>
                </a:lnTo>
                <a:lnTo>
                  <a:pt x="2497732" y="3429000"/>
                </a:lnTo>
                <a:lnTo>
                  <a:pt x="2497733" y="3428999"/>
                </a:lnTo>
                <a:lnTo>
                  <a:pt x="0" y="0"/>
                </a:lnTo>
                <a:close/>
              </a:path>
            </a:pathLst>
          </a:custGeom>
          <a:solidFill>
            <a:srgbClr val="B22A4E">
              <a:alpha val="2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ptos" panose="02110004020202020204"/>
              <a:ea typeface="等线" panose="02010600030101010101" pitchFamily="2" charset="-122"/>
              <a:cs typeface="+mn-cs"/>
            </a:endParaRPr>
          </a:p>
        </p:txBody>
      </p:sp>
      <p:sp>
        <p:nvSpPr>
          <p:cNvPr id="6" name="Rectangle 5">
            <a:extLst>
              <a:ext uri="{FF2B5EF4-FFF2-40B4-BE49-F238E27FC236}">
                <a16:creationId xmlns:a16="http://schemas.microsoft.com/office/drawing/2014/main" id="{36E4EC98-AB74-61EC-9982-EE226A342B4E}"/>
              </a:ext>
            </a:extLst>
          </p:cNvPr>
          <p:cNvSpPr/>
          <p:nvPr/>
        </p:nvSpPr>
        <p:spPr>
          <a:xfrm>
            <a:off x="381651" y="501406"/>
            <a:ext cx="209006" cy="647061"/>
          </a:xfrm>
          <a:prstGeom prst="rect">
            <a:avLst/>
          </a:prstGeom>
          <a:solidFill>
            <a:srgbClr val="8F173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AR"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pic>
        <p:nvPicPr>
          <p:cNvPr id="8" name="图片占位符 2">
            <a:extLst>
              <a:ext uri="{FF2B5EF4-FFF2-40B4-BE49-F238E27FC236}">
                <a16:creationId xmlns:a16="http://schemas.microsoft.com/office/drawing/2014/main" id="{198B6294-1B53-E181-0168-676E2E1DC401}"/>
              </a:ext>
            </a:extLst>
          </p:cNvPr>
          <p:cNvPicPr>
            <a:picLocks noChangeAspect="1"/>
          </p:cNvPicPr>
          <p:nvPr/>
        </p:nvPicPr>
        <p:blipFill>
          <a:blip r:embed="rId3">
            <a:extLst>
              <a:ext uri="{28A0092B-C50C-407E-A947-70E740481C1C}">
                <a14:useLocalDpi xmlns:a14="http://schemas.microsoft.com/office/drawing/2010/main" val="0"/>
              </a:ext>
            </a:extLst>
          </a:blip>
          <a:srcRect l="16721" r="16721"/>
          <a:stretch/>
        </p:blipFill>
        <p:spPr>
          <a:xfrm rot="10800000">
            <a:off x="7627436" y="0"/>
            <a:ext cx="4564564" cy="6858000"/>
          </a:xfrm>
          <a:custGeom>
            <a:avLst/>
            <a:gdLst>
              <a:gd name="connsiteX0" fmla="*/ 0 w 4564564"/>
              <a:gd name="connsiteY0" fmla="*/ 0 h 6858000"/>
              <a:gd name="connsiteX1" fmla="*/ 2066831 w 4564564"/>
              <a:gd name="connsiteY1" fmla="*/ 0 h 6858000"/>
              <a:gd name="connsiteX2" fmla="*/ 4564564 w 4564564"/>
              <a:gd name="connsiteY2" fmla="*/ 3428999 h 6858000"/>
              <a:gd name="connsiteX3" fmla="*/ 4564563 w 4564564"/>
              <a:gd name="connsiteY3" fmla="*/ 3429000 h 6858000"/>
              <a:gd name="connsiteX4" fmla="*/ 4564564 w 4564564"/>
              <a:gd name="connsiteY4" fmla="*/ 3429001 h 6858000"/>
              <a:gd name="connsiteX5" fmla="*/ 2066831 w 4564564"/>
              <a:gd name="connsiteY5" fmla="*/ 6858000 h 6858000"/>
              <a:gd name="connsiteX6" fmla="*/ 0 w 4564564"/>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564564" h="6858000">
                <a:moveTo>
                  <a:pt x="0" y="0"/>
                </a:moveTo>
                <a:lnTo>
                  <a:pt x="2066831" y="0"/>
                </a:lnTo>
                <a:lnTo>
                  <a:pt x="4564564" y="3428999"/>
                </a:lnTo>
                <a:lnTo>
                  <a:pt x="4564563" y="3429000"/>
                </a:lnTo>
                <a:lnTo>
                  <a:pt x="4564564" y="3429001"/>
                </a:lnTo>
                <a:lnTo>
                  <a:pt x="2066831" y="6858000"/>
                </a:lnTo>
                <a:lnTo>
                  <a:pt x="0" y="6858000"/>
                </a:lnTo>
                <a:close/>
              </a:path>
            </a:pathLst>
          </a:custGeom>
          <a:solidFill>
            <a:schemeClr val="bg2">
              <a:lumMod val="50000"/>
              <a:alpha val="0"/>
            </a:schemeClr>
          </a:solidFill>
          <a:ln>
            <a:solidFill>
              <a:schemeClr val="bg2"/>
            </a:solidFill>
          </a:ln>
        </p:spPr>
      </p:pic>
      <p:sp>
        <p:nvSpPr>
          <p:cNvPr id="7" name="Rectángulo 6">
            <a:extLst>
              <a:ext uri="{FF2B5EF4-FFF2-40B4-BE49-F238E27FC236}">
                <a16:creationId xmlns:a16="http://schemas.microsoft.com/office/drawing/2014/main" id="{2BCCB5D9-48EC-48E6-2963-DF27CD3E237A}"/>
              </a:ext>
            </a:extLst>
          </p:cNvPr>
          <p:cNvSpPr>
            <a:spLocks noChangeArrowheads="1"/>
          </p:cNvSpPr>
          <p:nvPr/>
        </p:nvSpPr>
        <p:spPr bwMode="auto">
          <a:xfrm>
            <a:off x="838200" y="501406"/>
            <a:ext cx="13923433" cy="1754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es-AR"/>
            </a:defPPr>
            <a:lvl1pPr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5pPr>
            <a:lvl6pPr marL="22860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6pPr>
            <a:lvl7pPr marL="27432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7pPr>
            <a:lvl8pPr marL="32004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8pPr>
            <a:lvl9pPr marL="36576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s-AR" altLang="en-US" sz="3600" b="1" i="0" u="none" strike="noStrike" kern="1200" cap="none" spc="0" normalizeH="0" baseline="0" noProof="0" dirty="0">
                <a:ln>
                  <a:noFill/>
                </a:ln>
                <a:solidFill>
                  <a:srgbClr val="B22A4E"/>
                </a:solidFill>
                <a:effectLst/>
                <a:uLnTx/>
                <a:uFillTx/>
                <a:latin typeface="Baskerville"/>
                <a:ea typeface="MS PGothic" panose="020B0600070205080204" pitchFamily="34" charset="-128"/>
                <a:cs typeface="+mn-cs"/>
              </a:rPr>
              <a:t>Voto de la minoría: </a:t>
            </a:r>
            <a:r>
              <a:rPr kumimoji="0" lang="es-AR" altLang="en-US" sz="3600" b="1" i="0" u="none" strike="noStrike" kern="1200" cap="none" spc="0" normalizeH="0" baseline="0" noProof="0" dirty="0" err="1">
                <a:ln>
                  <a:noFill/>
                </a:ln>
                <a:solidFill>
                  <a:srgbClr val="B22A4E"/>
                </a:solidFill>
                <a:effectLst/>
                <a:uLnTx/>
                <a:uFillTx/>
                <a:latin typeface="Baskerville"/>
                <a:ea typeface="MS PGothic" panose="020B0600070205080204" pitchFamily="34" charset="-128"/>
                <a:cs typeface="+mn-cs"/>
              </a:rPr>
              <a:t>Rosenkrantz</a:t>
            </a:r>
            <a:r>
              <a:rPr kumimoji="0" lang="es-AR" altLang="en-US" sz="3600" b="1" i="0" u="none" strike="noStrike" kern="1200" cap="none" spc="0" normalizeH="0" baseline="0" noProof="0" dirty="0">
                <a:ln>
                  <a:noFill/>
                </a:ln>
                <a:solidFill>
                  <a:srgbClr val="B22A4E"/>
                </a:solidFill>
                <a:effectLst/>
                <a:uLnTx/>
                <a:uFillTx/>
                <a:latin typeface="Baskerville"/>
                <a:ea typeface="MS PGothic" panose="020B0600070205080204" pitchFamily="34" charset="-128"/>
                <a:cs typeface="+mn-cs"/>
              </a:rPr>
              <a:t> en “Molinos”</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s-AR" altLang="en-US" sz="3600" b="1" i="0" u="none" strike="noStrike" kern="1200" cap="none" spc="0" normalizeH="0" baseline="0" noProof="0" dirty="0">
                <a:ln>
                  <a:noFill/>
                </a:ln>
                <a:solidFill>
                  <a:srgbClr val="B22A4E"/>
                </a:solidFill>
                <a:effectLst/>
                <a:uLnTx/>
                <a:uFillTx/>
                <a:latin typeface="Baskerville"/>
                <a:ea typeface="MS PGothic" panose="020B0600070205080204" pitchFamily="34" charset="-128"/>
                <a:cs typeface="+mn-cs"/>
              </a:rPr>
              <a:t>(2/9/2021)</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s-AR" altLang="en-US" sz="3600" b="1" i="0" u="none" strike="noStrike" kern="1200" cap="none" spc="0" normalizeH="0" baseline="0" noProof="0" dirty="0">
              <a:ln>
                <a:noFill/>
              </a:ln>
              <a:solidFill>
                <a:srgbClr val="B22A4E"/>
              </a:solidFill>
              <a:effectLst/>
              <a:uLnTx/>
              <a:uFillTx/>
              <a:latin typeface="Baskerville"/>
              <a:ea typeface="MS PGothic" panose="020B0600070205080204" pitchFamily="34" charset="-128"/>
              <a:cs typeface="+mn-cs"/>
            </a:endParaRPr>
          </a:p>
        </p:txBody>
      </p:sp>
      <p:sp>
        <p:nvSpPr>
          <p:cNvPr id="11" name="Rectangle: Rounded Corners 10">
            <a:extLst>
              <a:ext uri="{FF2B5EF4-FFF2-40B4-BE49-F238E27FC236}">
                <a16:creationId xmlns:a16="http://schemas.microsoft.com/office/drawing/2014/main" id="{6FEB318F-8AD0-0F50-4000-6B7B56AAADE5}"/>
              </a:ext>
            </a:extLst>
          </p:cNvPr>
          <p:cNvSpPr/>
          <p:nvPr/>
        </p:nvSpPr>
        <p:spPr>
          <a:xfrm>
            <a:off x="468587" y="1710698"/>
            <a:ext cx="11108897" cy="1718302"/>
          </a:xfrm>
          <a:prstGeom prst="roundRect">
            <a:avLst/>
          </a:prstGeom>
          <a:solidFill>
            <a:schemeClr val="bg2"/>
          </a:solidFill>
          <a:ln w="38100">
            <a:solidFill>
              <a:srgbClr val="8F173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AR" sz="2000" b="0" i="0" u="none" strike="noStrike" kern="1200" cap="none" spc="0" normalizeH="0" baseline="0" noProof="0" dirty="0">
              <a:ln>
                <a:noFill/>
              </a:ln>
              <a:solidFill>
                <a:prstClr val="black"/>
              </a:solidFill>
              <a:effectLst/>
              <a:uLnTx/>
              <a:uFillTx/>
              <a:latin typeface="Baskerville"/>
              <a:ea typeface="+mn-ea"/>
              <a:cs typeface="+mn-cs"/>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s-AR" sz="2400" b="0" i="1" u="none" strike="noStrike" kern="1200" cap="none" spc="0" normalizeH="0" baseline="0" noProof="0" dirty="0">
                <a:ln>
                  <a:noFill/>
                </a:ln>
                <a:solidFill>
                  <a:prstClr val="black"/>
                </a:solidFill>
                <a:effectLst/>
                <a:uLnTx/>
                <a:uFillTx/>
                <a:latin typeface="Baskerville"/>
                <a:ea typeface="+mn-ea"/>
                <a:cs typeface="+mn-cs"/>
              </a:rPr>
              <a:t>“El objeto y el fin del CDI de prevenir la doble imposición no pareciera ser, para los Estados contratantes, incompatible con resultados de no-imposición”</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AR" sz="1800" b="0" i="0" u="none" strike="noStrike" kern="1200" cap="none" spc="0" normalizeH="0" baseline="0" noProof="0" dirty="0">
              <a:ln>
                <a:noFill/>
              </a:ln>
              <a:solidFill>
                <a:prstClr val="white"/>
              </a:solidFill>
              <a:effectLst/>
              <a:uLnTx/>
              <a:uFillTx/>
              <a:latin typeface="Baskerville"/>
              <a:ea typeface="+mn-ea"/>
              <a:cs typeface="+mn-cs"/>
            </a:endParaRPr>
          </a:p>
        </p:txBody>
      </p:sp>
      <p:sp>
        <p:nvSpPr>
          <p:cNvPr id="2" name="TextBox 1">
            <a:extLst>
              <a:ext uri="{FF2B5EF4-FFF2-40B4-BE49-F238E27FC236}">
                <a16:creationId xmlns:a16="http://schemas.microsoft.com/office/drawing/2014/main" id="{25BDBC73-BCCF-8F69-DA3C-FA69B664CF0C}"/>
              </a:ext>
            </a:extLst>
          </p:cNvPr>
          <p:cNvSpPr txBox="1"/>
          <p:nvPr/>
        </p:nvSpPr>
        <p:spPr>
          <a:xfrm>
            <a:off x="468587" y="4413151"/>
            <a:ext cx="11108896" cy="1938992"/>
          </a:xfrm>
          <a:prstGeom prst="rect">
            <a:avLst/>
          </a:prstGeom>
          <a:solidFill>
            <a:srgbClr val="FFFFFF"/>
          </a:solidFill>
          <a:ln>
            <a:noFill/>
          </a:ln>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s-AR" sz="2400" b="0" i="0" u="none" strike="noStrike" kern="1200" cap="none" spc="0" normalizeH="0" baseline="0" noProof="0" dirty="0">
                <a:ln>
                  <a:noFill/>
                </a:ln>
                <a:solidFill>
                  <a:prstClr val="black"/>
                </a:solidFill>
                <a:effectLst/>
                <a:uLnTx/>
                <a:uFillTx/>
                <a:latin typeface="Baskerville"/>
                <a:ea typeface="+mn-ea"/>
                <a:cs typeface="+mn-cs"/>
              </a:rPr>
              <a:t>Esto luego se corrobora por la suscripción de un protocolo luego de que Chile introdujese el régimen de sociedades plataforma de inversiones, excluyendo de la aplicación del principio de la fuente al patrimonio constituido por acciones o participaciones en el capital o patrimonio de una sociedad, el cual paso a quedar sometido a imposición exclusivamente en el Estado Contratante del domicilio del titular. </a:t>
            </a:r>
          </a:p>
        </p:txBody>
      </p:sp>
      <p:sp>
        <p:nvSpPr>
          <p:cNvPr id="4" name="Arrow: Down 3">
            <a:extLst>
              <a:ext uri="{FF2B5EF4-FFF2-40B4-BE49-F238E27FC236}">
                <a16:creationId xmlns:a16="http://schemas.microsoft.com/office/drawing/2014/main" id="{A84A660E-93C4-5E96-B2DC-2D5E31F71125}"/>
              </a:ext>
            </a:extLst>
          </p:cNvPr>
          <p:cNvSpPr/>
          <p:nvPr/>
        </p:nvSpPr>
        <p:spPr>
          <a:xfrm>
            <a:off x="5200572" y="3581659"/>
            <a:ext cx="1342997" cy="737420"/>
          </a:xfrm>
          <a:prstGeom prst="downArrow">
            <a:avLst/>
          </a:prstGeom>
          <a:solidFill>
            <a:srgbClr val="B22A4E"/>
          </a:solidFill>
          <a:ln>
            <a:solidFill>
              <a:srgbClr val="8F173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AR"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Tree>
    <p:extLst>
      <p:ext uri="{BB962C8B-B14F-4D97-AF65-F5344CB8AC3E}">
        <p14:creationId xmlns:p14="http://schemas.microsoft.com/office/powerpoint/2010/main" val="397131029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9154" name="Rectangle 2">
            <a:extLst>
              <a:ext uri="{FF2B5EF4-FFF2-40B4-BE49-F238E27FC236}">
                <a16:creationId xmlns:a16="http://schemas.microsoft.com/office/drawing/2014/main" id="{614E403B-CE5B-32D1-BEB8-965AA7BD7922}"/>
              </a:ext>
            </a:extLst>
          </p:cNvPr>
          <p:cNvSpPr>
            <a:spLocks noGrp="1" noChangeArrowheads="1"/>
          </p:cNvSpPr>
          <p:nvPr>
            <p:ph type="title"/>
          </p:nvPr>
        </p:nvSpPr>
        <p:spPr>
          <a:xfrm>
            <a:off x="1738314" y="609600"/>
            <a:ext cx="8643937" cy="1143000"/>
          </a:xfrm>
        </p:spPr>
        <p:txBody>
          <a:bodyPr>
            <a:normAutofit fontScale="90000"/>
          </a:bodyPr>
          <a:lstStyle/>
          <a:p>
            <a:pPr algn="ctr" eaLnBrk="1" fontAlgn="auto" hangingPunct="1">
              <a:spcAft>
                <a:spcPts val="0"/>
              </a:spcAft>
              <a:defRPr/>
            </a:pPr>
            <a:r>
              <a:rPr lang="es-ES" dirty="0"/>
              <a:t>CDI SUSCRIPTOS POR ARGENTINA</a:t>
            </a:r>
            <a:r>
              <a:rPr lang="es-ES_tradnl" dirty="0"/>
              <a:t> (II)</a:t>
            </a:r>
            <a:endParaRPr lang="es-ES" dirty="0"/>
          </a:p>
        </p:txBody>
      </p:sp>
      <p:graphicFrame>
        <p:nvGraphicFramePr>
          <p:cNvPr id="49198" name="Group 46">
            <a:extLst>
              <a:ext uri="{FF2B5EF4-FFF2-40B4-BE49-F238E27FC236}">
                <a16:creationId xmlns:a16="http://schemas.microsoft.com/office/drawing/2014/main" id="{950665FA-F215-EF48-65AF-7ABEA039940D}"/>
              </a:ext>
            </a:extLst>
          </p:cNvPr>
          <p:cNvGraphicFramePr>
            <a:graphicFrameLocks noGrp="1"/>
          </p:cNvGraphicFramePr>
          <p:nvPr>
            <p:ph type="tbl" idx="1"/>
            <p:extLst>
              <p:ext uri="{D42A27DB-BD31-4B8C-83A1-F6EECF244321}">
                <p14:modId xmlns:p14="http://schemas.microsoft.com/office/powerpoint/2010/main" val="1413048717"/>
              </p:ext>
            </p:extLst>
          </p:nvPr>
        </p:nvGraphicFramePr>
        <p:xfrm>
          <a:off x="1897626" y="2149476"/>
          <a:ext cx="8954403" cy="3706476"/>
        </p:xfrm>
        <a:graphic>
          <a:graphicData uri="http://schemas.openxmlformats.org/drawingml/2006/table">
            <a:tbl>
              <a:tblPr/>
              <a:tblGrid>
                <a:gridCol w="5564223">
                  <a:extLst>
                    <a:ext uri="{9D8B030D-6E8A-4147-A177-3AD203B41FA5}">
                      <a16:colId xmlns:a16="http://schemas.microsoft.com/office/drawing/2014/main" val="20000"/>
                    </a:ext>
                  </a:extLst>
                </a:gridCol>
                <a:gridCol w="1492370">
                  <a:extLst>
                    <a:ext uri="{9D8B030D-6E8A-4147-A177-3AD203B41FA5}">
                      <a16:colId xmlns:a16="http://schemas.microsoft.com/office/drawing/2014/main" val="20001"/>
                    </a:ext>
                  </a:extLst>
                </a:gridCol>
                <a:gridCol w="1897810">
                  <a:extLst>
                    <a:ext uri="{9D8B030D-6E8A-4147-A177-3AD203B41FA5}">
                      <a16:colId xmlns:a16="http://schemas.microsoft.com/office/drawing/2014/main" val="20003"/>
                    </a:ext>
                  </a:extLst>
                </a:gridCol>
              </a:tblGrid>
              <a:tr h="701175">
                <a:tc>
                  <a:txBody>
                    <a:bodyPr/>
                    <a:lstStyle/>
                    <a:p>
                      <a:pPr marL="0" marR="0" lvl="0" indent="0" algn="ctr" defTabSz="914400" rtl="0" eaLnBrk="1" fontAlgn="base" latinLnBrk="0" hangingPunct="1">
                        <a:lnSpc>
                          <a:spcPct val="100000"/>
                        </a:lnSpc>
                        <a:spcBef>
                          <a:spcPct val="20000"/>
                        </a:spcBef>
                        <a:spcAft>
                          <a:spcPct val="0"/>
                        </a:spcAft>
                        <a:buClr>
                          <a:schemeClr val="accent2"/>
                        </a:buClr>
                        <a:buSzPct val="80000"/>
                        <a:buFont typeface="Wingdings" pitchFamily="2" charset="2"/>
                        <a:buNone/>
                        <a:tabLst/>
                      </a:pPr>
                      <a:r>
                        <a:rPr kumimoji="0" lang="es-ES" sz="2400" b="0" i="0" u="none" strike="noStrike" kern="1200" cap="none" normalizeH="0" baseline="0" dirty="0">
                          <a:ln>
                            <a:noFill/>
                          </a:ln>
                          <a:solidFill>
                            <a:schemeClr val="tx1"/>
                          </a:solidFill>
                          <a:effectLst/>
                          <a:latin typeface="Times New Roman" pitchFamily="18" charset="0"/>
                          <a:ea typeface="+mn-ea"/>
                          <a:cs typeface="+mn-cs"/>
                        </a:rPr>
                        <a:t>Firmado con:</a:t>
                      </a:r>
                    </a:p>
                  </a:txBody>
                  <a:tcPr marT="45729" marB="4572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Pct val="80000"/>
                        <a:buFont typeface="Wingdings" pitchFamily="2" charset="2"/>
                        <a:buNone/>
                        <a:tabLst/>
                      </a:pPr>
                      <a:r>
                        <a:rPr kumimoji="0" lang="es-ES" sz="2400" b="0" i="0" u="none" strike="noStrike" kern="1200" cap="none" normalizeH="0" baseline="0" dirty="0">
                          <a:ln>
                            <a:noFill/>
                          </a:ln>
                          <a:solidFill>
                            <a:schemeClr val="tx1"/>
                          </a:solidFill>
                          <a:effectLst/>
                          <a:latin typeface="Times New Roman" pitchFamily="18" charset="0"/>
                          <a:ea typeface="+mn-ea"/>
                          <a:cs typeface="+mn-cs"/>
                        </a:rPr>
                        <a:t>Norma legal</a:t>
                      </a:r>
                    </a:p>
                  </a:txBody>
                  <a:tcPr marT="45729" marB="4572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Pct val="80000"/>
                        <a:buFont typeface="Wingdings" pitchFamily="2" charset="2"/>
                        <a:buNone/>
                        <a:tabLst/>
                      </a:pPr>
                      <a:r>
                        <a:rPr kumimoji="0" lang="es-ES" sz="2400" b="0" i="0" u="none" strike="noStrike" kern="1200" cap="none" normalizeH="0" baseline="0" dirty="0">
                          <a:ln>
                            <a:noFill/>
                          </a:ln>
                          <a:solidFill>
                            <a:schemeClr val="tx1"/>
                          </a:solidFill>
                          <a:effectLst/>
                          <a:latin typeface="Times New Roman" pitchFamily="18" charset="0"/>
                          <a:ea typeface="+mn-ea"/>
                          <a:cs typeface="+mn-cs"/>
                        </a:rPr>
                        <a:t>Vigencia General</a:t>
                      </a:r>
                    </a:p>
                  </a:txBody>
                  <a:tcPr marT="45729" marB="4572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8000">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80000"/>
                        <a:buFont typeface="Wingdings" pitchFamily="2" charset="2"/>
                        <a:buNone/>
                        <a:tabLst/>
                      </a:pPr>
                      <a:r>
                        <a:rPr kumimoji="0" lang="es-ES" sz="2400" b="1" i="0" u="none" strike="noStrike" cap="none" normalizeH="0" baseline="0" dirty="0">
                          <a:ln>
                            <a:noFill/>
                          </a:ln>
                          <a:solidFill>
                            <a:srgbClr val="C00000"/>
                          </a:solidFill>
                          <a:effectLst/>
                          <a:latin typeface="Aptos Narrow" panose="020B0004020202020204" pitchFamily="34" charset="0"/>
                        </a:rPr>
                        <a:t>España</a:t>
                      </a:r>
                    </a:p>
                  </a:txBody>
                  <a:tcPr marT="45729" marB="4572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miter lim="800000"/>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80000"/>
                        <a:buFont typeface="Wingdings" pitchFamily="2" charset="2"/>
                        <a:buNone/>
                        <a:tabLst/>
                      </a:pPr>
                      <a:r>
                        <a:rPr kumimoji="0" lang="es-ES" sz="2000" b="0" i="0" u="none" strike="noStrike" cap="none" normalizeH="0" baseline="0" dirty="0">
                          <a:ln>
                            <a:noFill/>
                          </a:ln>
                          <a:solidFill>
                            <a:srgbClr val="C00000"/>
                          </a:solidFill>
                          <a:effectLst/>
                          <a:latin typeface="Verdana" pitchFamily="34" charset="0"/>
                        </a:rPr>
                        <a:t>L. 26918</a:t>
                      </a:r>
                    </a:p>
                  </a:txBody>
                  <a:tcPr marT="45729" marB="4572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miter lim="800000"/>
                      <a:headEnd type="none" w="sm" len="sm"/>
                      <a:tailEnd type="none" w="sm" len="sm"/>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Pct val="80000"/>
                        <a:buFont typeface="Wingdings" pitchFamily="2" charset="2"/>
                        <a:buNone/>
                        <a:tabLst/>
                      </a:pPr>
                      <a:r>
                        <a:rPr kumimoji="0" lang="es-ES" sz="2000" b="0" i="0" u="none" strike="noStrike" cap="none" normalizeH="0" baseline="0" dirty="0">
                          <a:ln>
                            <a:noFill/>
                          </a:ln>
                          <a:solidFill>
                            <a:srgbClr val="C00000"/>
                          </a:solidFill>
                          <a:effectLst/>
                          <a:latin typeface="Verdana" pitchFamily="34" charset="0"/>
                        </a:rPr>
                        <a:t>1/01/2013</a:t>
                      </a:r>
                    </a:p>
                    <a:p>
                      <a:pPr marL="0" marR="0" lvl="0" indent="0" algn="ctr" defTabSz="914400" rtl="0" eaLnBrk="1" fontAlgn="base" latinLnBrk="0" hangingPunct="1">
                        <a:lnSpc>
                          <a:spcPct val="100000"/>
                        </a:lnSpc>
                        <a:spcBef>
                          <a:spcPct val="20000"/>
                        </a:spcBef>
                        <a:spcAft>
                          <a:spcPct val="0"/>
                        </a:spcAft>
                        <a:buClr>
                          <a:schemeClr val="accent2"/>
                        </a:buClr>
                        <a:buSzPct val="80000"/>
                        <a:buFont typeface="Wingdings" pitchFamily="2" charset="2"/>
                        <a:buNone/>
                        <a:tabLst/>
                      </a:pPr>
                      <a:r>
                        <a:rPr kumimoji="0" lang="es-ES" sz="1600" b="0" i="0" u="none" strike="noStrike" cap="none" normalizeH="0" baseline="0" dirty="0">
                          <a:ln>
                            <a:noFill/>
                          </a:ln>
                          <a:solidFill>
                            <a:srgbClr val="C00000"/>
                          </a:solidFill>
                          <a:effectLst/>
                          <a:latin typeface="Verdana" pitchFamily="34" charset="0"/>
                        </a:rPr>
                        <a:t>(retroactivo)</a:t>
                      </a:r>
                    </a:p>
                  </a:txBody>
                  <a:tcPr marT="45729" marB="4572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miter lim="800000"/>
                      <a:headEnd type="none" w="sm" len="sm"/>
                      <a:tailEnd type="none" w="sm" len="sm"/>
                    </a:lnB>
                    <a:lnTlToBr>
                      <a:noFill/>
                    </a:lnTlToBr>
                    <a:lnBlToTr>
                      <a:noFill/>
                    </a:lnBlToTr>
                    <a:noFill/>
                  </a:tcPr>
                </a:tc>
                <a:extLst>
                  <a:ext uri="{0D108BD9-81ED-4DB2-BD59-A6C34878D82A}">
                    <a16:rowId xmlns:a16="http://schemas.microsoft.com/office/drawing/2014/main" val="10001"/>
                  </a:ext>
                </a:extLst>
              </a:tr>
              <a:tr h="396316">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80000"/>
                        <a:buFont typeface="Wingdings" pitchFamily="2" charset="2"/>
                        <a:buNone/>
                        <a:tabLst/>
                      </a:pPr>
                      <a:r>
                        <a:rPr kumimoji="0" lang="es-ES" sz="2400" b="1" i="0" u="none" strike="noStrike" kern="1200" cap="none" normalizeH="0" baseline="0" dirty="0">
                          <a:ln>
                            <a:noFill/>
                          </a:ln>
                          <a:solidFill>
                            <a:schemeClr val="tx1"/>
                          </a:solidFill>
                          <a:effectLst/>
                          <a:latin typeface="Aptos Narrow" panose="020B0004020202020204" pitchFamily="34" charset="0"/>
                          <a:ea typeface="+mn-ea"/>
                          <a:cs typeface="+mn-cs"/>
                        </a:rPr>
                        <a:t>Canadá</a:t>
                      </a:r>
                    </a:p>
                  </a:txBody>
                  <a:tcPr marT="45729" marB="4572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miter lim="800000"/>
                      <a:headEnd type="none" w="sm" len="sm"/>
                      <a:tailEnd type="none" w="sm" len="sm"/>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80000"/>
                        <a:buFont typeface="Wingdings" pitchFamily="2" charset="2"/>
                        <a:buNone/>
                        <a:tabLst/>
                      </a:pPr>
                      <a:r>
                        <a:rPr kumimoji="0" lang="es-ES" sz="2000" b="0" i="0" u="none" strike="noStrike" kern="1200" cap="none" normalizeH="0" baseline="0" dirty="0">
                          <a:ln>
                            <a:noFill/>
                          </a:ln>
                          <a:solidFill>
                            <a:schemeClr val="tx1"/>
                          </a:solidFill>
                          <a:effectLst/>
                          <a:latin typeface="Verdana" pitchFamily="34" charset="0"/>
                          <a:ea typeface="+mn-ea"/>
                          <a:cs typeface="+mn-cs"/>
                        </a:rPr>
                        <a:t>L. 24398</a:t>
                      </a:r>
                    </a:p>
                  </a:txBody>
                  <a:tcPr marT="45729" marB="4572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miter lim="800000"/>
                      <a:headEnd type="none" w="sm" len="sm"/>
                      <a:tailEnd type="none" w="sm" len="sm"/>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Pct val="80000"/>
                        <a:buFont typeface="Wingdings" pitchFamily="2" charset="2"/>
                        <a:buNone/>
                        <a:tabLst/>
                      </a:pPr>
                      <a:r>
                        <a:rPr kumimoji="0" lang="es-ES" sz="2000" b="0" i="0" u="none" strike="noStrike" kern="1200" cap="none" normalizeH="0" baseline="0" dirty="0">
                          <a:ln>
                            <a:noFill/>
                          </a:ln>
                          <a:solidFill>
                            <a:schemeClr val="tx1"/>
                          </a:solidFill>
                          <a:effectLst/>
                          <a:latin typeface="Verdana" pitchFamily="34" charset="0"/>
                          <a:ea typeface="+mn-ea"/>
                          <a:cs typeface="+mn-cs"/>
                        </a:rPr>
                        <a:t>30-12-94</a:t>
                      </a:r>
                    </a:p>
                  </a:txBody>
                  <a:tcPr marT="45729" marB="4572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miter lim="800000"/>
                      <a:headEnd type="none" w="sm" len="sm"/>
                      <a:tailEnd type="none" w="sm" len="sm"/>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96316">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80000"/>
                        <a:buFont typeface="Wingdings" pitchFamily="2" charset="2"/>
                        <a:buNone/>
                        <a:tabLst/>
                      </a:pPr>
                      <a:r>
                        <a:rPr kumimoji="0" lang="es-ES" sz="2400" b="1" i="0" u="none" strike="noStrike" cap="none" normalizeH="0" baseline="0" dirty="0">
                          <a:ln>
                            <a:noFill/>
                          </a:ln>
                          <a:solidFill>
                            <a:schemeClr val="tx1"/>
                          </a:solidFill>
                          <a:effectLst/>
                          <a:latin typeface="Aptos Narrow" panose="020B0004020202020204" pitchFamily="34" charset="0"/>
                        </a:rPr>
                        <a:t>Finlandia</a:t>
                      </a:r>
                    </a:p>
                  </a:txBody>
                  <a:tcPr marT="45729" marB="4572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80000"/>
                        <a:buFont typeface="Wingdings" pitchFamily="2" charset="2"/>
                        <a:buNone/>
                        <a:tabLst/>
                      </a:pPr>
                      <a:r>
                        <a:rPr kumimoji="0" lang="es-ES" sz="2000" b="0" i="0" u="none" strike="noStrike" cap="none" normalizeH="0" baseline="0" dirty="0">
                          <a:ln>
                            <a:noFill/>
                          </a:ln>
                          <a:solidFill>
                            <a:schemeClr val="tx1"/>
                          </a:solidFill>
                          <a:effectLst/>
                          <a:latin typeface="Verdana" pitchFamily="34" charset="0"/>
                        </a:rPr>
                        <a:t>L. 24654</a:t>
                      </a:r>
                    </a:p>
                  </a:txBody>
                  <a:tcPr marT="45729" marB="4572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Pct val="80000"/>
                        <a:buFont typeface="Wingdings" pitchFamily="2" charset="2"/>
                        <a:buNone/>
                        <a:tabLst/>
                      </a:pPr>
                      <a:r>
                        <a:rPr kumimoji="0" lang="es-ES" sz="2000" b="0" i="0" u="none" strike="noStrike" cap="none" normalizeH="0" baseline="0" dirty="0">
                          <a:ln>
                            <a:noFill/>
                          </a:ln>
                          <a:solidFill>
                            <a:schemeClr val="tx1"/>
                          </a:solidFill>
                          <a:effectLst/>
                          <a:latin typeface="Verdana" pitchFamily="34" charset="0"/>
                        </a:rPr>
                        <a:t>05-12-96</a:t>
                      </a:r>
                    </a:p>
                  </a:txBody>
                  <a:tcPr marT="45729" marB="4572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56000">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80000"/>
                        <a:buFont typeface="Wingdings" pitchFamily="2" charset="2"/>
                        <a:buNone/>
                        <a:tabLst/>
                      </a:pPr>
                      <a:r>
                        <a:rPr kumimoji="0" lang="es-ES" sz="2400" b="1" i="0" u="none" strike="noStrike" cap="none" normalizeH="0" baseline="0" dirty="0">
                          <a:ln>
                            <a:noFill/>
                          </a:ln>
                          <a:solidFill>
                            <a:schemeClr val="tx1"/>
                          </a:solidFill>
                          <a:effectLst/>
                          <a:latin typeface="Aptos Narrow" panose="020B0004020202020204" pitchFamily="34" charset="0"/>
                        </a:rPr>
                        <a:t>Reino Unido de Gran Bretaña e Irlanda del Norte</a:t>
                      </a:r>
                    </a:p>
                  </a:txBody>
                  <a:tcPr marT="45729" marB="4572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80000"/>
                        <a:buFont typeface="Wingdings" pitchFamily="2" charset="2"/>
                        <a:buNone/>
                        <a:tabLst/>
                      </a:pPr>
                      <a:r>
                        <a:rPr kumimoji="0" lang="es-ES" sz="2000" b="0" i="0" u="none" strike="noStrike" cap="none" normalizeH="0" baseline="0" dirty="0">
                          <a:ln>
                            <a:noFill/>
                          </a:ln>
                          <a:solidFill>
                            <a:schemeClr val="tx1"/>
                          </a:solidFill>
                          <a:effectLst/>
                          <a:latin typeface="Verdana" pitchFamily="34" charset="0"/>
                        </a:rPr>
                        <a:t>L. 24727</a:t>
                      </a:r>
                    </a:p>
                  </a:txBody>
                  <a:tcPr marT="45729" marB="4572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Pct val="80000"/>
                        <a:buFont typeface="Wingdings" pitchFamily="2" charset="2"/>
                        <a:buNone/>
                        <a:tabLst/>
                      </a:pPr>
                      <a:r>
                        <a:rPr kumimoji="0" lang="es-ES" sz="2000" b="0" i="0" u="none" strike="noStrike" cap="none" normalizeH="0" baseline="0" dirty="0">
                          <a:ln>
                            <a:noFill/>
                          </a:ln>
                          <a:solidFill>
                            <a:schemeClr val="tx1"/>
                          </a:solidFill>
                          <a:effectLst/>
                          <a:latin typeface="Verdana" pitchFamily="34" charset="0"/>
                        </a:rPr>
                        <a:t>01-08-97</a:t>
                      </a:r>
                    </a:p>
                  </a:txBody>
                  <a:tcPr marT="45729" marB="4572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396316">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80000"/>
                        <a:buFont typeface="Wingdings" pitchFamily="2" charset="2"/>
                        <a:buNone/>
                        <a:tabLst/>
                      </a:pPr>
                      <a:r>
                        <a:rPr kumimoji="0" lang="es-ES" sz="2400" b="1" i="0" u="none" strike="noStrike" cap="none" normalizeH="0" baseline="0" dirty="0">
                          <a:ln>
                            <a:noFill/>
                          </a:ln>
                          <a:solidFill>
                            <a:schemeClr val="tx1"/>
                          </a:solidFill>
                          <a:effectLst/>
                          <a:latin typeface="Aptos Narrow" panose="020B0004020202020204" pitchFamily="34" charset="0"/>
                        </a:rPr>
                        <a:t>Suecia </a:t>
                      </a:r>
                    </a:p>
                  </a:txBody>
                  <a:tcPr marT="45729" marB="4572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80000"/>
                        <a:buFont typeface="Wingdings" pitchFamily="2" charset="2"/>
                        <a:buNone/>
                        <a:tabLst/>
                      </a:pPr>
                      <a:r>
                        <a:rPr kumimoji="0" lang="es-ES" sz="2000" b="0" i="0" u="none" strike="noStrike" cap="none" normalizeH="0" baseline="0">
                          <a:ln>
                            <a:noFill/>
                          </a:ln>
                          <a:solidFill>
                            <a:schemeClr val="tx1"/>
                          </a:solidFill>
                          <a:effectLst/>
                          <a:latin typeface="Verdana" pitchFamily="34" charset="0"/>
                        </a:rPr>
                        <a:t>L. 24795</a:t>
                      </a:r>
                    </a:p>
                  </a:txBody>
                  <a:tcPr marT="45729" marB="4572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Pct val="80000"/>
                        <a:buFont typeface="Wingdings" pitchFamily="2" charset="2"/>
                        <a:buNone/>
                        <a:tabLst/>
                      </a:pPr>
                      <a:r>
                        <a:rPr kumimoji="0" lang="es-ES" sz="2000" b="0" i="0" u="none" strike="noStrike" cap="none" normalizeH="0" baseline="0" dirty="0">
                          <a:ln>
                            <a:noFill/>
                          </a:ln>
                          <a:solidFill>
                            <a:schemeClr val="tx1"/>
                          </a:solidFill>
                          <a:effectLst/>
                          <a:latin typeface="Verdana" pitchFamily="34" charset="0"/>
                        </a:rPr>
                        <a:t>10-05-97</a:t>
                      </a:r>
                    </a:p>
                  </a:txBody>
                  <a:tcPr marT="45729" marB="4572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bl>
          </a:graphicData>
        </a:graphic>
      </p:graphicFrame>
    </p:spTree>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9154"/>
                                        </p:tgtEl>
                                        <p:attrNameLst>
                                          <p:attrName>style.visibility</p:attrName>
                                        </p:attrNameLst>
                                      </p:cBhvr>
                                      <p:to>
                                        <p:strVal val="visible"/>
                                      </p:to>
                                    </p:set>
                                    <p:anim calcmode="lin" valueType="num">
                                      <p:cBhvr additive="base">
                                        <p:cTn id="7" dur="500" fill="hold"/>
                                        <p:tgtEl>
                                          <p:spTgt spid="49154"/>
                                        </p:tgtEl>
                                        <p:attrNameLst>
                                          <p:attrName>ppt_x</p:attrName>
                                        </p:attrNameLst>
                                      </p:cBhvr>
                                      <p:tavLst>
                                        <p:tav tm="0">
                                          <p:val>
                                            <p:strVal val="0-#ppt_w/2"/>
                                          </p:val>
                                        </p:tav>
                                        <p:tav tm="100000">
                                          <p:val>
                                            <p:strVal val="#ppt_x"/>
                                          </p:val>
                                        </p:tav>
                                      </p:tavLst>
                                    </p:anim>
                                    <p:anim calcmode="lin" valueType="num">
                                      <p:cBhvr additive="base">
                                        <p:cTn id="8" dur="500" fill="hold"/>
                                        <p:tgtEl>
                                          <p:spTgt spid="49154"/>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4" presetClass="entr" presetSubtype="16" fill="hold" nodeType="clickEffect">
                                  <p:stCondLst>
                                    <p:cond delay="0"/>
                                  </p:stCondLst>
                                  <p:childTnLst>
                                    <p:set>
                                      <p:cBhvr>
                                        <p:cTn id="12" dur="1" fill="hold">
                                          <p:stCondLst>
                                            <p:cond delay="0"/>
                                          </p:stCondLst>
                                        </p:cTn>
                                        <p:tgtEl>
                                          <p:spTgt spid="49198"/>
                                        </p:tgtEl>
                                        <p:attrNameLst>
                                          <p:attrName>style.visibility</p:attrName>
                                        </p:attrNameLst>
                                      </p:cBhvr>
                                      <p:to>
                                        <p:strVal val="visible"/>
                                      </p:to>
                                    </p:set>
                                    <p:animEffect transition="in" filter="box(in)">
                                      <p:cBhvr>
                                        <p:cTn id="13" dur="500"/>
                                        <p:tgtEl>
                                          <p:spTgt spid="491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154" grpId="0" autoUpdateAnimBg="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任意多边形 6">
            <a:extLst>
              <a:ext uri="{FF2B5EF4-FFF2-40B4-BE49-F238E27FC236}">
                <a16:creationId xmlns:a16="http://schemas.microsoft.com/office/drawing/2014/main" id="{DC5D39E0-161A-5692-82C7-97F2BFD7C128}"/>
              </a:ext>
            </a:extLst>
          </p:cNvPr>
          <p:cNvSpPr/>
          <p:nvPr/>
        </p:nvSpPr>
        <p:spPr>
          <a:xfrm rot="10800000">
            <a:off x="6686339" y="0"/>
            <a:ext cx="2969680" cy="6858000"/>
          </a:xfrm>
          <a:custGeom>
            <a:avLst/>
            <a:gdLst>
              <a:gd name="connsiteX0" fmla="*/ 0 w 2969680"/>
              <a:gd name="connsiteY0" fmla="*/ 0 h 6858000"/>
              <a:gd name="connsiteX1" fmla="*/ 471948 w 2969680"/>
              <a:gd name="connsiteY1" fmla="*/ 0 h 6858000"/>
              <a:gd name="connsiteX2" fmla="*/ 2733707 w 2969680"/>
              <a:gd name="connsiteY2" fmla="*/ 3105044 h 6858000"/>
              <a:gd name="connsiteX3" fmla="*/ 2733707 w 2969680"/>
              <a:gd name="connsiteY3" fmla="*/ 3105045 h 6858000"/>
              <a:gd name="connsiteX4" fmla="*/ 2969680 w 2969680"/>
              <a:gd name="connsiteY4" fmla="*/ 3429000 h 6858000"/>
              <a:gd name="connsiteX5" fmla="*/ 2733707 w 2969680"/>
              <a:gd name="connsiteY5" fmla="*/ 3752955 h 6858000"/>
              <a:gd name="connsiteX6" fmla="*/ 2733707 w 2969680"/>
              <a:gd name="connsiteY6" fmla="*/ 3752956 h 6858000"/>
              <a:gd name="connsiteX7" fmla="*/ 471948 w 2969680"/>
              <a:gd name="connsiteY7" fmla="*/ 6858000 h 6858000"/>
              <a:gd name="connsiteX8" fmla="*/ 0 w 2969680"/>
              <a:gd name="connsiteY8" fmla="*/ 6858000 h 6858000"/>
              <a:gd name="connsiteX9" fmla="*/ 2497733 w 2969680"/>
              <a:gd name="connsiteY9" fmla="*/ 3429001 h 6858000"/>
              <a:gd name="connsiteX10" fmla="*/ 2497732 w 2969680"/>
              <a:gd name="connsiteY10" fmla="*/ 3429000 h 6858000"/>
              <a:gd name="connsiteX11" fmla="*/ 2497733 w 2969680"/>
              <a:gd name="connsiteY11" fmla="*/ 3428999 h 6858000"/>
              <a:gd name="connsiteX0" fmla="*/ 0 w 2969680"/>
              <a:gd name="connsiteY0" fmla="*/ 0 h 6858000"/>
              <a:gd name="connsiteX1" fmla="*/ 471948 w 2969680"/>
              <a:gd name="connsiteY1" fmla="*/ 0 h 6858000"/>
              <a:gd name="connsiteX2" fmla="*/ 2733707 w 2969680"/>
              <a:gd name="connsiteY2" fmla="*/ 3105044 h 6858000"/>
              <a:gd name="connsiteX3" fmla="*/ 2969680 w 2969680"/>
              <a:gd name="connsiteY3" fmla="*/ 3429000 h 6858000"/>
              <a:gd name="connsiteX4" fmla="*/ 2733707 w 2969680"/>
              <a:gd name="connsiteY4" fmla="*/ 3752955 h 6858000"/>
              <a:gd name="connsiteX5" fmla="*/ 2733707 w 2969680"/>
              <a:gd name="connsiteY5" fmla="*/ 3752956 h 6858000"/>
              <a:gd name="connsiteX6" fmla="*/ 471948 w 2969680"/>
              <a:gd name="connsiteY6" fmla="*/ 6858000 h 6858000"/>
              <a:gd name="connsiteX7" fmla="*/ 0 w 2969680"/>
              <a:gd name="connsiteY7" fmla="*/ 6858000 h 6858000"/>
              <a:gd name="connsiteX8" fmla="*/ 2497733 w 2969680"/>
              <a:gd name="connsiteY8" fmla="*/ 3429001 h 6858000"/>
              <a:gd name="connsiteX9" fmla="*/ 2497732 w 2969680"/>
              <a:gd name="connsiteY9" fmla="*/ 3429000 h 6858000"/>
              <a:gd name="connsiteX10" fmla="*/ 2497733 w 2969680"/>
              <a:gd name="connsiteY10" fmla="*/ 3428999 h 6858000"/>
              <a:gd name="connsiteX11" fmla="*/ 0 w 2969680"/>
              <a:gd name="connsiteY11" fmla="*/ 0 h 6858000"/>
              <a:gd name="connsiteX0" fmla="*/ 0 w 2969680"/>
              <a:gd name="connsiteY0" fmla="*/ 0 h 6858000"/>
              <a:gd name="connsiteX1" fmla="*/ 471948 w 2969680"/>
              <a:gd name="connsiteY1" fmla="*/ 0 h 6858000"/>
              <a:gd name="connsiteX2" fmla="*/ 2733707 w 2969680"/>
              <a:gd name="connsiteY2" fmla="*/ 3105044 h 6858000"/>
              <a:gd name="connsiteX3" fmla="*/ 2969680 w 2969680"/>
              <a:gd name="connsiteY3" fmla="*/ 3429000 h 6858000"/>
              <a:gd name="connsiteX4" fmla="*/ 2733707 w 2969680"/>
              <a:gd name="connsiteY4" fmla="*/ 3752955 h 6858000"/>
              <a:gd name="connsiteX5" fmla="*/ 471948 w 2969680"/>
              <a:gd name="connsiteY5" fmla="*/ 6858000 h 6858000"/>
              <a:gd name="connsiteX6" fmla="*/ 0 w 2969680"/>
              <a:gd name="connsiteY6" fmla="*/ 6858000 h 6858000"/>
              <a:gd name="connsiteX7" fmla="*/ 2497733 w 2969680"/>
              <a:gd name="connsiteY7" fmla="*/ 3429001 h 6858000"/>
              <a:gd name="connsiteX8" fmla="*/ 2497732 w 2969680"/>
              <a:gd name="connsiteY8" fmla="*/ 3429000 h 6858000"/>
              <a:gd name="connsiteX9" fmla="*/ 2497733 w 2969680"/>
              <a:gd name="connsiteY9" fmla="*/ 3428999 h 6858000"/>
              <a:gd name="connsiteX10" fmla="*/ 0 w 2969680"/>
              <a:gd name="connsiteY10" fmla="*/ 0 h 6858000"/>
              <a:gd name="connsiteX0" fmla="*/ 0 w 2969680"/>
              <a:gd name="connsiteY0" fmla="*/ 0 h 6858000"/>
              <a:gd name="connsiteX1" fmla="*/ 471948 w 2969680"/>
              <a:gd name="connsiteY1" fmla="*/ 0 h 6858000"/>
              <a:gd name="connsiteX2" fmla="*/ 2733707 w 2969680"/>
              <a:gd name="connsiteY2" fmla="*/ 3105044 h 6858000"/>
              <a:gd name="connsiteX3" fmla="*/ 2969680 w 2969680"/>
              <a:gd name="connsiteY3" fmla="*/ 3429000 h 6858000"/>
              <a:gd name="connsiteX4" fmla="*/ 471948 w 2969680"/>
              <a:gd name="connsiteY4" fmla="*/ 6858000 h 6858000"/>
              <a:gd name="connsiteX5" fmla="*/ 0 w 2969680"/>
              <a:gd name="connsiteY5" fmla="*/ 6858000 h 6858000"/>
              <a:gd name="connsiteX6" fmla="*/ 2497733 w 2969680"/>
              <a:gd name="connsiteY6" fmla="*/ 3429001 h 6858000"/>
              <a:gd name="connsiteX7" fmla="*/ 2497732 w 2969680"/>
              <a:gd name="connsiteY7" fmla="*/ 3429000 h 6858000"/>
              <a:gd name="connsiteX8" fmla="*/ 2497733 w 2969680"/>
              <a:gd name="connsiteY8" fmla="*/ 3428999 h 6858000"/>
              <a:gd name="connsiteX9" fmla="*/ 0 w 2969680"/>
              <a:gd name="connsiteY9" fmla="*/ 0 h 6858000"/>
              <a:gd name="connsiteX0" fmla="*/ 0 w 2969680"/>
              <a:gd name="connsiteY0" fmla="*/ 0 h 6858000"/>
              <a:gd name="connsiteX1" fmla="*/ 471948 w 2969680"/>
              <a:gd name="connsiteY1" fmla="*/ 0 h 6858000"/>
              <a:gd name="connsiteX2" fmla="*/ 2969680 w 2969680"/>
              <a:gd name="connsiteY2" fmla="*/ 3429000 h 6858000"/>
              <a:gd name="connsiteX3" fmla="*/ 471948 w 2969680"/>
              <a:gd name="connsiteY3" fmla="*/ 6858000 h 6858000"/>
              <a:gd name="connsiteX4" fmla="*/ 0 w 2969680"/>
              <a:gd name="connsiteY4" fmla="*/ 6858000 h 6858000"/>
              <a:gd name="connsiteX5" fmla="*/ 2497733 w 2969680"/>
              <a:gd name="connsiteY5" fmla="*/ 3429001 h 6858000"/>
              <a:gd name="connsiteX6" fmla="*/ 2497732 w 2969680"/>
              <a:gd name="connsiteY6" fmla="*/ 3429000 h 6858000"/>
              <a:gd name="connsiteX7" fmla="*/ 2497733 w 2969680"/>
              <a:gd name="connsiteY7" fmla="*/ 3428999 h 6858000"/>
              <a:gd name="connsiteX8" fmla="*/ 0 w 2969680"/>
              <a:gd name="connsiteY8"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69680" h="6858000">
                <a:moveTo>
                  <a:pt x="0" y="0"/>
                </a:moveTo>
                <a:lnTo>
                  <a:pt x="471948" y="0"/>
                </a:lnTo>
                <a:lnTo>
                  <a:pt x="2969680" y="3429000"/>
                </a:lnTo>
                <a:lnTo>
                  <a:pt x="471948" y="6858000"/>
                </a:lnTo>
                <a:lnTo>
                  <a:pt x="0" y="6858000"/>
                </a:lnTo>
                <a:lnTo>
                  <a:pt x="2497733" y="3429001"/>
                </a:lnTo>
                <a:lnTo>
                  <a:pt x="2497732" y="3429000"/>
                </a:lnTo>
                <a:lnTo>
                  <a:pt x="2497733" y="3428999"/>
                </a:lnTo>
                <a:lnTo>
                  <a:pt x="0" y="0"/>
                </a:lnTo>
                <a:close/>
              </a:path>
            </a:pathLst>
          </a:custGeom>
          <a:solidFill>
            <a:srgbClr val="B22A4E">
              <a:alpha val="2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ptos" panose="02110004020202020204"/>
              <a:ea typeface="等线" panose="02010600030101010101" pitchFamily="2" charset="-122"/>
              <a:cs typeface="+mn-cs"/>
            </a:endParaRPr>
          </a:p>
        </p:txBody>
      </p:sp>
      <p:sp>
        <p:nvSpPr>
          <p:cNvPr id="6" name="Rectangle 5">
            <a:extLst>
              <a:ext uri="{FF2B5EF4-FFF2-40B4-BE49-F238E27FC236}">
                <a16:creationId xmlns:a16="http://schemas.microsoft.com/office/drawing/2014/main" id="{36E4EC98-AB74-61EC-9982-EE226A342B4E}"/>
              </a:ext>
            </a:extLst>
          </p:cNvPr>
          <p:cNvSpPr/>
          <p:nvPr/>
        </p:nvSpPr>
        <p:spPr>
          <a:xfrm>
            <a:off x="381651" y="501406"/>
            <a:ext cx="209006" cy="647061"/>
          </a:xfrm>
          <a:prstGeom prst="rect">
            <a:avLst/>
          </a:prstGeom>
          <a:solidFill>
            <a:srgbClr val="8F173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AR"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pic>
        <p:nvPicPr>
          <p:cNvPr id="8" name="图片占位符 2">
            <a:extLst>
              <a:ext uri="{FF2B5EF4-FFF2-40B4-BE49-F238E27FC236}">
                <a16:creationId xmlns:a16="http://schemas.microsoft.com/office/drawing/2014/main" id="{198B6294-1B53-E181-0168-676E2E1DC401}"/>
              </a:ext>
            </a:extLst>
          </p:cNvPr>
          <p:cNvPicPr>
            <a:picLocks noChangeAspect="1"/>
          </p:cNvPicPr>
          <p:nvPr/>
        </p:nvPicPr>
        <p:blipFill>
          <a:blip r:embed="rId3">
            <a:extLst>
              <a:ext uri="{28A0092B-C50C-407E-A947-70E740481C1C}">
                <a14:useLocalDpi xmlns:a14="http://schemas.microsoft.com/office/drawing/2010/main" val="0"/>
              </a:ext>
            </a:extLst>
          </a:blip>
          <a:srcRect l="16721" r="16721"/>
          <a:stretch/>
        </p:blipFill>
        <p:spPr>
          <a:xfrm rot="10800000">
            <a:off x="7627436" y="0"/>
            <a:ext cx="4564564" cy="6858000"/>
          </a:xfrm>
          <a:custGeom>
            <a:avLst/>
            <a:gdLst>
              <a:gd name="connsiteX0" fmla="*/ 0 w 4564564"/>
              <a:gd name="connsiteY0" fmla="*/ 0 h 6858000"/>
              <a:gd name="connsiteX1" fmla="*/ 2066831 w 4564564"/>
              <a:gd name="connsiteY1" fmla="*/ 0 h 6858000"/>
              <a:gd name="connsiteX2" fmla="*/ 4564564 w 4564564"/>
              <a:gd name="connsiteY2" fmla="*/ 3428999 h 6858000"/>
              <a:gd name="connsiteX3" fmla="*/ 4564563 w 4564564"/>
              <a:gd name="connsiteY3" fmla="*/ 3429000 h 6858000"/>
              <a:gd name="connsiteX4" fmla="*/ 4564564 w 4564564"/>
              <a:gd name="connsiteY4" fmla="*/ 3429001 h 6858000"/>
              <a:gd name="connsiteX5" fmla="*/ 2066831 w 4564564"/>
              <a:gd name="connsiteY5" fmla="*/ 6858000 h 6858000"/>
              <a:gd name="connsiteX6" fmla="*/ 0 w 4564564"/>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564564" h="6858000">
                <a:moveTo>
                  <a:pt x="0" y="0"/>
                </a:moveTo>
                <a:lnTo>
                  <a:pt x="2066831" y="0"/>
                </a:lnTo>
                <a:lnTo>
                  <a:pt x="4564564" y="3428999"/>
                </a:lnTo>
                <a:lnTo>
                  <a:pt x="4564563" y="3429000"/>
                </a:lnTo>
                <a:lnTo>
                  <a:pt x="4564564" y="3429001"/>
                </a:lnTo>
                <a:lnTo>
                  <a:pt x="2066831" y="6858000"/>
                </a:lnTo>
                <a:lnTo>
                  <a:pt x="0" y="6858000"/>
                </a:lnTo>
                <a:close/>
              </a:path>
            </a:pathLst>
          </a:custGeom>
          <a:solidFill>
            <a:schemeClr val="bg2">
              <a:lumMod val="50000"/>
              <a:alpha val="0"/>
            </a:schemeClr>
          </a:solidFill>
          <a:ln>
            <a:solidFill>
              <a:schemeClr val="bg2"/>
            </a:solidFill>
          </a:ln>
        </p:spPr>
      </p:pic>
      <p:sp>
        <p:nvSpPr>
          <p:cNvPr id="7" name="Rectángulo 6">
            <a:extLst>
              <a:ext uri="{FF2B5EF4-FFF2-40B4-BE49-F238E27FC236}">
                <a16:creationId xmlns:a16="http://schemas.microsoft.com/office/drawing/2014/main" id="{2BCCB5D9-48EC-48E6-2963-DF27CD3E237A}"/>
              </a:ext>
            </a:extLst>
          </p:cNvPr>
          <p:cNvSpPr>
            <a:spLocks noChangeArrowheads="1"/>
          </p:cNvSpPr>
          <p:nvPr/>
        </p:nvSpPr>
        <p:spPr bwMode="auto">
          <a:xfrm>
            <a:off x="838200" y="501406"/>
            <a:ext cx="13923433" cy="1754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es-AR"/>
            </a:defPPr>
            <a:lvl1pPr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5pPr>
            <a:lvl6pPr marL="22860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6pPr>
            <a:lvl7pPr marL="27432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7pPr>
            <a:lvl8pPr marL="32004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8pPr>
            <a:lvl9pPr marL="36576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s-AR" altLang="en-US" sz="3600" b="1" i="0" u="none" strike="noStrike" kern="1200" cap="none" spc="0" normalizeH="0" baseline="0" noProof="0" dirty="0">
                <a:ln>
                  <a:noFill/>
                </a:ln>
                <a:solidFill>
                  <a:srgbClr val="B22A4E"/>
                </a:solidFill>
                <a:effectLst/>
                <a:uLnTx/>
                <a:uFillTx/>
                <a:latin typeface="Baskerville"/>
                <a:ea typeface="MS PGothic" panose="020B0600070205080204" pitchFamily="34" charset="-128"/>
                <a:cs typeface="+mn-cs"/>
              </a:rPr>
              <a:t>Voto de la minoría: </a:t>
            </a:r>
            <a:r>
              <a:rPr kumimoji="0" lang="es-AR" altLang="en-US" sz="3600" b="1" i="0" u="none" strike="noStrike" kern="1200" cap="none" spc="0" normalizeH="0" baseline="0" noProof="0" dirty="0" err="1">
                <a:ln>
                  <a:noFill/>
                </a:ln>
                <a:solidFill>
                  <a:srgbClr val="B22A4E"/>
                </a:solidFill>
                <a:effectLst/>
                <a:uLnTx/>
                <a:uFillTx/>
                <a:latin typeface="Baskerville"/>
                <a:ea typeface="MS PGothic" panose="020B0600070205080204" pitchFamily="34" charset="-128"/>
                <a:cs typeface="+mn-cs"/>
              </a:rPr>
              <a:t>Rosenkrantz</a:t>
            </a:r>
            <a:r>
              <a:rPr kumimoji="0" lang="es-AR" altLang="en-US" sz="3600" b="1" i="0" u="none" strike="noStrike" kern="1200" cap="none" spc="0" normalizeH="0" baseline="0" noProof="0" dirty="0">
                <a:ln>
                  <a:noFill/>
                </a:ln>
                <a:solidFill>
                  <a:srgbClr val="B22A4E"/>
                </a:solidFill>
                <a:effectLst/>
                <a:uLnTx/>
                <a:uFillTx/>
                <a:latin typeface="Baskerville"/>
                <a:ea typeface="MS PGothic" panose="020B0600070205080204" pitchFamily="34" charset="-128"/>
                <a:cs typeface="+mn-cs"/>
              </a:rPr>
              <a:t> en “Molinos”</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s-AR" altLang="en-US" sz="3600" b="1" i="0" u="none" strike="noStrike" kern="1200" cap="none" spc="0" normalizeH="0" baseline="0" noProof="0" dirty="0">
                <a:ln>
                  <a:noFill/>
                </a:ln>
                <a:solidFill>
                  <a:srgbClr val="B22A4E"/>
                </a:solidFill>
                <a:effectLst/>
                <a:uLnTx/>
                <a:uFillTx/>
                <a:latin typeface="Baskerville"/>
                <a:ea typeface="MS PGothic" panose="020B0600070205080204" pitchFamily="34" charset="-128"/>
                <a:cs typeface="+mn-cs"/>
              </a:rPr>
              <a:t>(2/9/2021)</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s-AR" altLang="en-US" sz="3600" b="1" i="0" u="none" strike="noStrike" kern="1200" cap="none" spc="0" normalizeH="0" baseline="0" noProof="0" dirty="0">
              <a:ln>
                <a:noFill/>
              </a:ln>
              <a:solidFill>
                <a:srgbClr val="B22A4E"/>
              </a:solidFill>
              <a:effectLst/>
              <a:uLnTx/>
              <a:uFillTx/>
              <a:latin typeface="Baskerville"/>
              <a:ea typeface="MS PGothic" panose="020B0600070205080204" pitchFamily="34" charset="-128"/>
              <a:cs typeface="+mn-cs"/>
            </a:endParaRPr>
          </a:p>
        </p:txBody>
      </p:sp>
      <p:sp>
        <p:nvSpPr>
          <p:cNvPr id="11" name="Rectangle: Rounded Corners 10">
            <a:extLst>
              <a:ext uri="{FF2B5EF4-FFF2-40B4-BE49-F238E27FC236}">
                <a16:creationId xmlns:a16="http://schemas.microsoft.com/office/drawing/2014/main" id="{6FEB318F-8AD0-0F50-4000-6B7B56AAADE5}"/>
              </a:ext>
            </a:extLst>
          </p:cNvPr>
          <p:cNvSpPr/>
          <p:nvPr/>
        </p:nvSpPr>
        <p:spPr>
          <a:xfrm>
            <a:off x="468586" y="2240546"/>
            <a:ext cx="11108897" cy="2308324"/>
          </a:xfrm>
          <a:prstGeom prst="roundRect">
            <a:avLst/>
          </a:prstGeom>
          <a:solidFill>
            <a:schemeClr val="bg2"/>
          </a:solidFill>
          <a:ln w="38100">
            <a:solidFill>
              <a:srgbClr val="8F173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AR" sz="2000" b="0" i="0" u="none" strike="noStrike" kern="1200" cap="none" spc="0" normalizeH="0" baseline="0" noProof="0" dirty="0">
              <a:ln>
                <a:noFill/>
              </a:ln>
              <a:solidFill>
                <a:prstClr val="black"/>
              </a:solidFill>
              <a:effectLst/>
              <a:uLnTx/>
              <a:uFillTx/>
              <a:latin typeface="Baskerville"/>
              <a:ea typeface="+mn-ea"/>
              <a:cs typeface="+mn-cs"/>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s-AR" sz="2400" b="0" i="1" u="none" strike="noStrike" kern="1200" cap="none" spc="0" normalizeH="0" baseline="0" noProof="0" dirty="0">
                <a:ln>
                  <a:noFill/>
                </a:ln>
                <a:solidFill>
                  <a:prstClr val="black"/>
                </a:solidFill>
                <a:effectLst/>
                <a:uLnTx/>
                <a:uFillTx/>
                <a:latin typeface="Baskerville"/>
                <a:ea typeface="+mn-ea"/>
                <a:cs typeface="+mn-cs"/>
              </a:rPr>
              <a:t>“Los Estados contratantes </a:t>
            </a:r>
            <a:r>
              <a:rPr kumimoji="0" lang="es-AR" sz="2400" b="0" i="1" u="none" strike="noStrike" kern="1200" cap="none" spc="0" normalizeH="0" baseline="0" noProof="0" dirty="0">
                <a:ln>
                  <a:noFill/>
                </a:ln>
                <a:solidFill>
                  <a:prstClr val="black"/>
                </a:solidFill>
                <a:effectLst/>
                <a:highlight>
                  <a:srgbClr val="FFFF00"/>
                </a:highlight>
                <a:uLnTx/>
                <a:uFillTx/>
                <a:latin typeface="Baskerville"/>
                <a:ea typeface="+mn-ea"/>
                <a:cs typeface="+mn-cs"/>
              </a:rPr>
              <a:t>mantuvieron inalterado el principio de la fuente </a:t>
            </a:r>
            <a:r>
              <a:rPr kumimoji="0" lang="es-AR" sz="2400" b="0" i="1" u="none" strike="noStrike" kern="1200" cap="none" spc="0" normalizeH="0" baseline="0" noProof="0" dirty="0">
                <a:ln>
                  <a:noFill/>
                </a:ln>
                <a:solidFill>
                  <a:prstClr val="black"/>
                </a:solidFill>
                <a:effectLst/>
                <a:uLnTx/>
                <a:uFillTx/>
                <a:latin typeface="Baskerville"/>
                <a:ea typeface="+mn-ea"/>
                <a:cs typeface="+mn-cs"/>
              </a:rPr>
              <a:t>que consagra el artículo 11 del CDI respecto de la potestad tributaria para gravar los dividendos y participaciones, </a:t>
            </a:r>
            <a:r>
              <a:rPr kumimoji="0" lang="es-AR" sz="2400" b="0" i="1" u="none" strike="noStrike" kern="1200" cap="none" spc="0" normalizeH="0" baseline="0" noProof="0" dirty="0">
                <a:ln>
                  <a:noFill/>
                </a:ln>
                <a:solidFill>
                  <a:prstClr val="black"/>
                </a:solidFill>
                <a:effectLst/>
                <a:highlight>
                  <a:srgbClr val="FFFF00"/>
                </a:highlight>
                <a:uLnTx/>
                <a:uFillTx/>
                <a:latin typeface="Baskerville"/>
                <a:ea typeface="+mn-ea"/>
                <a:cs typeface="+mn-cs"/>
              </a:rPr>
              <a:t>aun cuando ya se encontraba vigente el régimen de sociedades plataforma</a:t>
            </a:r>
            <a:r>
              <a:rPr kumimoji="0" lang="es-AR" sz="2400" b="0" i="1" u="none" strike="noStrike" kern="1200" cap="none" spc="0" normalizeH="0" baseline="0" noProof="0" dirty="0">
                <a:ln>
                  <a:noFill/>
                </a:ln>
                <a:solidFill>
                  <a:prstClr val="black"/>
                </a:solidFill>
                <a:effectLst/>
                <a:uLnTx/>
                <a:uFillTx/>
                <a:latin typeface="Baskerville"/>
                <a:ea typeface="+mn-ea"/>
                <a:cs typeface="+mn-cs"/>
              </a:rPr>
              <a:t> de inversiones que no gravaba rales rentas en Chile”</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AR" sz="1800" b="0" i="0" u="none" strike="noStrike" kern="1200" cap="none" spc="0" normalizeH="0" baseline="0" noProof="0" dirty="0">
              <a:ln>
                <a:noFill/>
              </a:ln>
              <a:solidFill>
                <a:prstClr val="white"/>
              </a:solidFill>
              <a:effectLst/>
              <a:uLnTx/>
              <a:uFillTx/>
              <a:latin typeface="Baskerville"/>
              <a:ea typeface="+mn-ea"/>
              <a:cs typeface="+mn-cs"/>
            </a:endParaRPr>
          </a:p>
        </p:txBody>
      </p:sp>
      <p:sp>
        <p:nvSpPr>
          <p:cNvPr id="2" name="TextBox 1">
            <a:extLst>
              <a:ext uri="{FF2B5EF4-FFF2-40B4-BE49-F238E27FC236}">
                <a16:creationId xmlns:a16="http://schemas.microsoft.com/office/drawing/2014/main" id="{25BDBC73-BCCF-8F69-DA3C-FA69B664CF0C}"/>
              </a:ext>
            </a:extLst>
          </p:cNvPr>
          <p:cNvSpPr txBox="1"/>
          <p:nvPr/>
        </p:nvSpPr>
        <p:spPr>
          <a:xfrm>
            <a:off x="468587" y="4812815"/>
            <a:ext cx="11108896" cy="830997"/>
          </a:xfrm>
          <a:prstGeom prst="rect">
            <a:avLst/>
          </a:prstGeom>
          <a:solidFill>
            <a:srgbClr val="FFFFFF"/>
          </a:solidFill>
          <a:ln>
            <a:noFill/>
          </a:ln>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s-AR" sz="2400" b="0" i="0" u="none" strike="noStrike" kern="1200" cap="none" spc="0" normalizeH="0" baseline="0" noProof="0" dirty="0">
                <a:ln>
                  <a:noFill/>
                </a:ln>
                <a:solidFill>
                  <a:prstClr val="black"/>
                </a:solidFill>
                <a:effectLst/>
                <a:uLnTx/>
                <a:uFillTx/>
                <a:latin typeface="Baskerville"/>
                <a:ea typeface="+mn-ea"/>
                <a:cs typeface="+mn-cs"/>
              </a:rPr>
              <a:t>Convalida el resultado de doble no imposición respecto de la tributación de dividendos, propiciado por el principio de la fuente. </a:t>
            </a:r>
          </a:p>
        </p:txBody>
      </p:sp>
    </p:spTree>
    <p:extLst>
      <p:ext uri="{BB962C8B-B14F-4D97-AF65-F5344CB8AC3E}">
        <p14:creationId xmlns:p14="http://schemas.microsoft.com/office/powerpoint/2010/main" val="141987314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任意多边形 6">
            <a:extLst>
              <a:ext uri="{FF2B5EF4-FFF2-40B4-BE49-F238E27FC236}">
                <a16:creationId xmlns:a16="http://schemas.microsoft.com/office/drawing/2014/main" id="{DC5D39E0-161A-5692-82C7-97F2BFD7C128}"/>
              </a:ext>
            </a:extLst>
          </p:cNvPr>
          <p:cNvSpPr/>
          <p:nvPr/>
        </p:nvSpPr>
        <p:spPr>
          <a:xfrm rot="10800000">
            <a:off x="6686339" y="0"/>
            <a:ext cx="2969680" cy="6858000"/>
          </a:xfrm>
          <a:custGeom>
            <a:avLst/>
            <a:gdLst>
              <a:gd name="connsiteX0" fmla="*/ 0 w 2969680"/>
              <a:gd name="connsiteY0" fmla="*/ 0 h 6858000"/>
              <a:gd name="connsiteX1" fmla="*/ 471948 w 2969680"/>
              <a:gd name="connsiteY1" fmla="*/ 0 h 6858000"/>
              <a:gd name="connsiteX2" fmla="*/ 2733707 w 2969680"/>
              <a:gd name="connsiteY2" fmla="*/ 3105044 h 6858000"/>
              <a:gd name="connsiteX3" fmla="*/ 2733707 w 2969680"/>
              <a:gd name="connsiteY3" fmla="*/ 3105045 h 6858000"/>
              <a:gd name="connsiteX4" fmla="*/ 2969680 w 2969680"/>
              <a:gd name="connsiteY4" fmla="*/ 3429000 h 6858000"/>
              <a:gd name="connsiteX5" fmla="*/ 2733707 w 2969680"/>
              <a:gd name="connsiteY5" fmla="*/ 3752955 h 6858000"/>
              <a:gd name="connsiteX6" fmla="*/ 2733707 w 2969680"/>
              <a:gd name="connsiteY6" fmla="*/ 3752956 h 6858000"/>
              <a:gd name="connsiteX7" fmla="*/ 471948 w 2969680"/>
              <a:gd name="connsiteY7" fmla="*/ 6858000 h 6858000"/>
              <a:gd name="connsiteX8" fmla="*/ 0 w 2969680"/>
              <a:gd name="connsiteY8" fmla="*/ 6858000 h 6858000"/>
              <a:gd name="connsiteX9" fmla="*/ 2497733 w 2969680"/>
              <a:gd name="connsiteY9" fmla="*/ 3429001 h 6858000"/>
              <a:gd name="connsiteX10" fmla="*/ 2497732 w 2969680"/>
              <a:gd name="connsiteY10" fmla="*/ 3429000 h 6858000"/>
              <a:gd name="connsiteX11" fmla="*/ 2497733 w 2969680"/>
              <a:gd name="connsiteY11" fmla="*/ 3428999 h 6858000"/>
              <a:gd name="connsiteX0" fmla="*/ 0 w 2969680"/>
              <a:gd name="connsiteY0" fmla="*/ 0 h 6858000"/>
              <a:gd name="connsiteX1" fmla="*/ 471948 w 2969680"/>
              <a:gd name="connsiteY1" fmla="*/ 0 h 6858000"/>
              <a:gd name="connsiteX2" fmla="*/ 2733707 w 2969680"/>
              <a:gd name="connsiteY2" fmla="*/ 3105044 h 6858000"/>
              <a:gd name="connsiteX3" fmla="*/ 2969680 w 2969680"/>
              <a:gd name="connsiteY3" fmla="*/ 3429000 h 6858000"/>
              <a:gd name="connsiteX4" fmla="*/ 2733707 w 2969680"/>
              <a:gd name="connsiteY4" fmla="*/ 3752955 h 6858000"/>
              <a:gd name="connsiteX5" fmla="*/ 2733707 w 2969680"/>
              <a:gd name="connsiteY5" fmla="*/ 3752956 h 6858000"/>
              <a:gd name="connsiteX6" fmla="*/ 471948 w 2969680"/>
              <a:gd name="connsiteY6" fmla="*/ 6858000 h 6858000"/>
              <a:gd name="connsiteX7" fmla="*/ 0 w 2969680"/>
              <a:gd name="connsiteY7" fmla="*/ 6858000 h 6858000"/>
              <a:gd name="connsiteX8" fmla="*/ 2497733 w 2969680"/>
              <a:gd name="connsiteY8" fmla="*/ 3429001 h 6858000"/>
              <a:gd name="connsiteX9" fmla="*/ 2497732 w 2969680"/>
              <a:gd name="connsiteY9" fmla="*/ 3429000 h 6858000"/>
              <a:gd name="connsiteX10" fmla="*/ 2497733 w 2969680"/>
              <a:gd name="connsiteY10" fmla="*/ 3428999 h 6858000"/>
              <a:gd name="connsiteX11" fmla="*/ 0 w 2969680"/>
              <a:gd name="connsiteY11" fmla="*/ 0 h 6858000"/>
              <a:gd name="connsiteX0" fmla="*/ 0 w 2969680"/>
              <a:gd name="connsiteY0" fmla="*/ 0 h 6858000"/>
              <a:gd name="connsiteX1" fmla="*/ 471948 w 2969680"/>
              <a:gd name="connsiteY1" fmla="*/ 0 h 6858000"/>
              <a:gd name="connsiteX2" fmla="*/ 2733707 w 2969680"/>
              <a:gd name="connsiteY2" fmla="*/ 3105044 h 6858000"/>
              <a:gd name="connsiteX3" fmla="*/ 2969680 w 2969680"/>
              <a:gd name="connsiteY3" fmla="*/ 3429000 h 6858000"/>
              <a:gd name="connsiteX4" fmla="*/ 2733707 w 2969680"/>
              <a:gd name="connsiteY4" fmla="*/ 3752955 h 6858000"/>
              <a:gd name="connsiteX5" fmla="*/ 471948 w 2969680"/>
              <a:gd name="connsiteY5" fmla="*/ 6858000 h 6858000"/>
              <a:gd name="connsiteX6" fmla="*/ 0 w 2969680"/>
              <a:gd name="connsiteY6" fmla="*/ 6858000 h 6858000"/>
              <a:gd name="connsiteX7" fmla="*/ 2497733 w 2969680"/>
              <a:gd name="connsiteY7" fmla="*/ 3429001 h 6858000"/>
              <a:gd name="connsiteX8" fmla="*/ 2497732 w 2969680"/>
              <a:gd name="connsiteY8" fmla="*/ 3429000 h 6858000"/>
              <a:gd name="connsiteX9" fmla="*/ 2497733 w 2969680"/>
              <a:gd name="connsiteY9" fmla="*/ 3428999 h 6858000"/>
              <a:gd name="connsiteX10" fmla="*/ 0 w 2969680"/>
              <a:gd name="connsiteY10" fmla="*/ 0 h 6858000"/>
              <a:gd name="connsiteX0" fmla="*/ 0 w 2969680"/>
              <a:gd name="connsiteY0" fmla="*/ 0 h 6858000"/>
              <a:gd name="connsiteX1" fmla="*/ 471948 w 2969680"/>
              <a:gd name="connsiteY1" fmla="*/ 0 h 6858000"/>
              <a:gd name="connsiteX2" fmla="*/ 2733707 w 2969680"/>
              <a:gd name="connsiteY2" fmla="*/ 3105044 h 6858000"/>
              <a:gd name="connsiteX3" fmla="*/ 2969680 w 2969680"/>
              <a:gd name="connsiteY3" fmla="*/ 3429000 h 6858000"/>
              <a:gd name="connsiteX4" fmla="*/ 471948 w 2969680"/>
              <a:gd name="connsiteY4" fmla="*/ 6858000 h 6858000"/>
              <a:gd name="connsiteX5" fmla="*/ 0 w 2969680"/>
              <a:gd name="connsiteY5" fmla="*/ 6858000 h 6858000"/>
              <a:gd name="connsiteX6" fmla="*/ 2497733 w 2969680"/>
              <a:gd name="connsiteY6" fmla="*/ 3429001 h 6858000"/>
              <a:gd name="connsiteX7" fmla="*/ 2497732 w 2969680"/>
              <a:gd name="connsiteY7" fmla="*/ 3429000 h 6858000"/>
              <a:gd name="connsiteX8" fmla="*/ 2497733 w 2969680"/>
              <a:gd name="connsiteY8" fmla="*/ 3428999 h 6858000"/>
              <a:gd name="connsiteX9" fmla="*/ 0 w 2969680"/>
              <a:gd name="connsiteY9" fmla="*/ 0 h 6858000"/>
              <a:gd name="connsiteX0" fmla="*/ 0 w 2969680"/>
              <a:gd name="connsiteY0" fmla="*/ 0 h 6858000"/>
              <a:gd name="connsiteX1" fmla="*/ 471948 w 2969680"/>
              <a:gd name="connsiteY1" fmla="*/ 0 h 6858000"/>
              <a:gd name="connsiteX2" fmla="*/ 2969680 w 2969680"/>
              <a:gd name="connsiteY2" fmla="*/ 3429000 h 6858000"/>
              <a:gd name="connsiteX3" fmla="*/ 471948 w 2969680"/>
              <a:gd name="connsiteY3" fmla="*/ 6858000 h 6858000"/>
              <a:gd name="connsiteX4" fmla="*/ 0 w 2969680"/>
              <a:gd name="connsiteY4" fmla="*/ 6858000 h 6858000"/>
              <a:gd name="connsiteX5" fmla="*/ 2497733 w 2969680"/>
              <a:gd name="connsiteY5" fmla="*/ 3429001 h 6858000"/>
              <a:gd name="connsiteX6" fmla="*/ 2497732 w 2969680"/>
              <a:gd name="connsiteY6" fmla="*/ 3429000 h 6858000"/>
              <a:gd name="connsiteX7" fmla="*/ 2497733 w 2969680"/>
              <a:gd name="connsiteY7" fmla="*/ 3428999 h 6858000"/>
              <a:gd name="connsiteX8" fmla="*/ 0 w 2969680"/>
              <a:gd name="connsiteY8"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69680" h="6858000">
                <a:moveTo>
                  <a:pt x="0" y="0"/>
                </a:moveTo>
                <a:lnTo>
                  <a:pt x="471948" y="0"/>
                </a:lnTo>
                <a:lnTo>
                  <a:pt x="2969680" y="3429000"/>
                </a:lnTo>
                <a:lnTo>
                  <a:pt x="471948" y="6858000"/>
                </a:lnTo>
                <a:lnTo>
                  <a:pt x="0" y="6858000"/>
                </a:lnTo>
                <a:lnTo>
                  <a:pt x="2497733" y="3429001"/>
                </a:lnTo>
                <a:lnTo>
                  <a:pt x="2497732" y="3429000"/>
                </a:lnTo>
                <a:lnTo>
                  <a:pt x="2497733" y="3428999"/>
                </a:lnTo>
                <a:lnTo>
                  <a:pt x="0" y="0"/>
                </a:lnTo>
                <a:close/>
              </a:path>
            </a:pathLst>
          </a:custGeom>
          <a:solidFill>
            <a:srgbClr val="B22A4E">
              <a:alpha val="2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ptos" panose="02110004020202020204"/>
              <a:ea typeface="等线" panose="02010600030101010101" pitchFamily="2" charset="-122"/>
              <a:cs typeface="+mn-cs"/>
            </a:endParaRPr>
          </a:p>
        </p:txBody>
      </p:sp>
      <p:sp>
        <p:nvSpPr>
          <p:cNvPr id="6" name="Rectangle 5">
            <a:extLst>
              <a:ext uri="{FF2B5EF4-FFF2-40B4-BE49-F238E27FC236}">
                <a16:creationId xmlns:a16="http://schemas.microsoft.com/office/drawing/2014/main" id="{36E4EC98-AB74-61EC-9982-EE226A342B4E}"/>
              </a:ext>
            </a:extLst>
          </p:cNvPr>
          <p:cNvSpPr/>
          <p:nvPr/>
        </p:nvSpPr>
        <p:spPr>
          <a:xfrm>
            <a:off x="381651" y="501406"/>
            <a:ext cx="209006" cy="647061"/>
          </a:xfrm>
          <a:prstGeom prst="rect">
            <a:avLst/>
          </a:prstGeom>
          <a:solidFill>
            <a:srgbClr val="8F173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AR"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pic>
        <p:nvPicPr>
          <p:cNvPr id="8" name="图片占位符 2">
            <a:extLst>
              <a:ext uri="{FF2B5EF4-FFF2-40B4-BE49-F238E27FC236}">
                <a16:creationId xmlns:a16="http://schemas.microsoft.com/office/drawing/2014/main" id="{198B6294-1B53-E181-0168-676E2E1DC401}"/>
              </a:ext>
            </a:extLst>
          </p:cNvPr>
          <p:cNvPicPr>
            <a:picLocks noChangeAspect="1"/>
          </p:cNvPicPr>
          <p:nvPr/>
        </p:nvPicPr>
        <p:blipFill>
          <a:blip r:embed="rId3">
            <a:extLst>
              <a:ext uri="{28A0092B-C50C-407E-A947-70E740481C1C}">
                <a14:useLocalDpi xmlns:a14="http://schemas.microsoft.com/office/drawing/2010/main" val="0"/>
              </a:ext>
            </a:extLst>
          </a:blip>
          <a:srcRect l="16721" r="16721"/>
          <a:stretch/>
        </p:blipFill>
        <p:spPr>
          <a:xfrm rot="10800000">
            <a:off x="7627436" y="0"/>
            <a:ext cx="4564564" cy="6858000"/>
          </a:xfrm>
          <a:custGeom>
            <a:avLst/>
            <a:gdLst>
              <a:gd name="connsiteX0" fmla="*/ 0 w 4564564"/>
              <a:gd name="connsiteY0" fmla="*/ 0 h 6858000"/>
              <a:gd name="connsiteX1" fmla="*/ 2066831 w 4564564"/>
              <a:gd name="connsiteY1" fmla="*/ 0 h 6858000"/>
              <a:gd name="connsiteX2" fmla="*/ 4564564 w 4564564"/>
              <a:gd name="connsiteY2" fmla="*/ 3428999 h 6858000"/>
              <a:gd name="connsiteX3" fmla="*/ 4564563 w 4564564"/>
              <a:gd name="connsiteY3" fmla="*/ 3429000 h 6858000"/>
              <a:gd name="connsiteX4" fmla="*/ 4564564 w 4564564"/>
              <a:gd name="connsiteY4" fmla="*/ 3429001 h 6858000"/>
              <a:gd name="connsiteX5" fmla="*/ 2066831 w 4564564"/>
              <a:gd name="connsiteY5" fmla="*/ 6858000 h 6858000"/>
              <a:gd name="connsiteX6" fmla="*/ 0 w 4564564"/>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564564" h="6858000">
                <a:moveTo>
                  <a:pt x="0" y="0"/>
                </a:moveTo>
                <a:lnTo>
                  <a:pt x="2066831" y="0"/>
                </a:lnTo>
                <a:lnTo>
                  <a:pt x="4564564" y="3428999"/>
                </a:lnTo>
                <a:lnTo>
                  <a:pt x="4564563" y="3429000"/>
                </a:lnTo>
                <a:lnTo>
                  <a:pt x="4564564" y="3429001"/>
                </a:lnTo>
                <a:lnTo>
                  <a:pt x="2066831" y="6858000"/>
                </a:lnTo>
                <a:lnTo>
                  <a:pt x="0" y="6858000"/>
                </a:lnTo>
                <a:close/>
              </a:path>
            </a:pathLst>
          </a:custGeom>
          <a:solidFill>
            <a:schemeClr val="bg2">
              <a:lumMod val="50000"/>
              <a:alpha val="0"/>
            </a:schemeClr>
          </a:solidFill>
          <a:ln>
            <a:solidFill>
              <a:schemeClr val="bg2"/>
            </a:solidFill>
          </a:ln>
        </p:spPr>
      </p:pic>
      <p:sp>
        <p:nvSpPr>
          <p:cNvPr id="7" name="Rectángulo 6">
            <a:extLst>
              <a:ext uri="{FF2B5EF4-FFF2-40B4-BE49-F238E27FC236}">
                <a16:creationId xmlns:a16="http://schemas.microsoft.com/office/drawing/2014/main" id="{2BCCB5D9-48EC-48E6-2963-DF27CD3E237A}"/>
              </a:ext>
            </a:extLst>
          </p:cNvPr>
          <p:cNvSpPr>
            <a:spLocks noChangeArrowheads="1"/>
          </p:cNvSpPr>
          <p:nvPr/>
        </p:nvSpPr>
        <p:spPr bwMode="auto">
          <a:xfrm>
            <a:off x="838200" y="501406"/>
            <a:ext cx="13923433" cy="1754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es-AR"/>
            </a:defPPr>
            <a:lvl1pPr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5pPr>
            <a:lvl6pPr marL="22860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6pPr>
            <a:lvl7pPr marL="27432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7pPr>
            <a:lvl8pPr marL="32004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8pPr>
            <a:lvl9pPr marL="36576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s-AR" altLang="en-US" sz="3600" b="1" i="0" u="none" strike="noStrike" kern="1200" cap="none" spc="0" normalizeH="0" baseline="0" noProof="0" dirty="0">
                <a:ln>
                  <a:noFill/>
                </a:ln>
                <a:solidFill>
                  <a:srgbClr val="B22A4E"/>
                </a:solidFill>
                <a:effectLst/>
                <a:uLnTx/>
                <a:uFillTx/>
                <a:latin typeface="Baskerville"/>
                <a:ea typeface="MS PGothic" panose="020B0600070205080204" pitchFamily="34" charset="-128"/>
                <a:cs typeface="+mn-cs"/>
              </a:rPr>
              <a:t>Voto de la minoría: </a:t>
            </a:r>
            <a:r>
              <a:rPr kumimoji="0" lang="es-AR" altLang="en-US" sz="3600" b="1" i="0" u="none" strike="noStrike" kern="1200" cap="none" spc="0" normalizeH="0" baseline="0" noProof="0" dirty="0" err="1">
                <a:ln>
                  <a:noFill/>
                </a:ln>
                <a:solidFill>
                  <a:srgbClr val="B22A4E"/>
                </a:solidFill>
                <a:effectLst/>
                <a:uLnTx/>
                <a:uFillTx/>
                <a:latin typeface="Baskerville"/>
                <a:ea typeface="MS PGothic" panose="020B0600070205080204" pitchFamily="34" charset="-128"/>
                <a:cs typeface="+mn-cs"/>
              </a:rPr>
              <a:t>Rosenkrantz</a:t>
            </a:r>
            <a:r>
              <a:rPr kumimoji="0" lang="es-AR" altLang="en-US" sz="3600" b="1" i="0" u="none" strike="noStrike" kern="1200" cap="none" spc="0" normalizeH="0" baseline="0" noProof="0" dirty="0">
                <a:ln>
                  <a:noFill/>
                </a:ln>
                <a:solidFill>
                  <a:srgbClr val="B22A4E"/>
                </a:solidFill>
                <a:effectLst/>
                <a:uLnTx/>
                <a:uFillTx/>
                <a:latin typeface="Baskerville"/>
                <a:ea typeface="MS PGothic" panose="020B0600070205080204" pitchFamily="34" charset="-128"/>
                <a:cs typeface="+mn-cs"/>
              </a:rPr>
              <a:t> en “Molinos”</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s-AR" altLang="en-US" sz="3600" b="1" i="0" u="none" strike="noStrike" kern="1200" cap="none" spc="0" normalizeH="0" baseline="0" noProof="0" dirty="0">
                <a:ln>
                  <a:noFill/>
                </a:ln>
                <a:solidFill>
                  <a:srgbClr val="B22A4E"/>
                </a:solidFill>
                <a:effectLst/>
                <a:uLnTx/>
                <a:uFillTx/>
                <a:latin typeface="Baskerville"/>
                <a:ea typeface="MS PGothic" panose="020B0600070205080204" pitchFamily="34" charset="-128"/>
                <a:cs typeface="+mn-cs"/>
              </a:rPr>
              <a:t>(2/9/2021)</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s-AR" altLang="en-US" sz="3600" b="1" i="0" u="none" strike="noStrike" kern="1200" cap="none" spc="0" normalizeH="0" baseline="0" noProof="0" dirty="0">
              <a:ln>
                <a:noFill/>
              </a:ln>
              <a:solidFill>
                <a:srgbClr val="B22A4E"/>
              </a:solidFill>
              <a:effectLst/>
              <a:uLnTx/>
              <a:uFillTx/>
              <a:latin typeface="Baskerville"/>
              <a:ea typeface="MS PGothic" panose="020B0600070205080204" pitchFamily="34" charset="-128"/>
              <a:cs typeface="+mn-cs"/>
            </a:endParaRPr>
          </a:p>
        </p:txBody>
      </p:sp>
      <p:sp>
        <p:nvSpPr>
          <p:cNvPr id="11" name="Rectangle: Rounded Corners 10">
            <a:extLst>
              <a:ext uri="{FF2B5EF4-FFF2-40B4-BE49-F238E27FC236}">
                <a16:creationId xmlns:a16="http://schemas.microsoft.com/office/drawing/2014/main" id="{6FEB318F-8AD0-0F50-4000-6B7B56AAADE5}"/>
              </a:ext>
            </a:extLst>
          </p:cNvPr>
          <p:cNvSpPr/>
          <p:nvPr/>
        </p:nvSpPr>
        <p:spPr>
          <a:xfrm>
            <a:off x="486154" y="2893864"/>
            <a:ext cx="11108897" cy="2308324"/>
          </a:xfrm>
          <a:prstGeom prst="roundRect">
            <a:avLst/>
          </a:prstGeom>
          <a:solidFill>
            <a:schemeClr val="bg2"/>
          </a:solidFill>
          <a:ln w="38100">
            <a:solidFill>
              <a:srgbClr val="8F173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AR" sz="2000" b="0" i="0" u="none" strike="noStrike" kern="1200" cap="none" spc="0" normalizeH="0" baseline="0" noProof="0" dirty="0">
              <a:ln>
                <a:noFill/>
              </a:ln>
              <a:solidFill>
                <a:prstClr val="black"/>
              </a:solidFill>
              <a:effectLst/>
              <a:uLnTx/>
              <a:uFillTx/>
              <a:latin typeface="Baskerville"/>
              <a:ea typeface="+mn-ea"/>
              <a:cs typeface="+mn-cs"/>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s-AR" sz="2400" b="0" i="1" u="none" strike="noStrike" kern="1200" cap="none" spc="0" normalizeH="0" baseline="0" noProof="0" dirty="0">
                <a:ln>
                  <a:noFill/>
                </a:ln>
                <a:solidFill>
                  <a:prstClr val="black"/>
                </a:solidFill>
                <a:effectLst/>
                <a:uLnTx/>
                <a:uFillTx/>
                <a:latin typeface="Baskerville"/>
                <a:ea typeface="+mn-ea"/>
                <a:cs typeface="+mn-cs"/>
              </a:rPr>
              <a:t>“tiene por función autorizar al Estado de la fuente a gravar sin limitaciones las rentas pasivas (intereses, dividendos y regalías) cuando el sujeto que las obtiene es un mero intermediario y no su beneficiario efectivo, por lo que carece de sentido en un CDI basado en el principio de la fuente, en el que el Estado de la fuente ejerce una potestad tributaria plena”</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AR" sz="1800" b="0" i="0" u="none" strike="noStrike" kern="1200" cap="none" spc="0" normalizeH="0" baseline="0" noProof="0" dirty="0">
              <a:ln>
                <a:noFill/>
              </a:ln>
              <a:solidFill>
                <a:prstClr val="white"/>
              </a:solidFill>
              <a:effectLst/>
              <a:uLnTx/>
              <a:uFillTx/>
              <a:latin typeface="Baskerville"/>
              <a:ea typeface="+mn-ea"/>
              <a:cs typeface="+mn-cs"/>
            </a:endParaRPr>
          </a:p>
        </p:txBody>
      </p:sp>
      <p:sp>
        <p:nvSpPr>
          <p:cNvPr id="2" name="TextBox 1">
            <a:extLst>
              <a:ext uri="{FF2B5EF4-FFF2-40B4-BE49-F238E27FC236}">
                <a16:creationId xmlns:a16="http://schemas.microsoft.com/office/drawing/2014/main" id="{25BDBC73-BCCF-8F69-DA3C-FA69B664CF0C}"/>
              </a:ext>
            </a:extLst>
          </p:cNvPr>
          <p:cNvSpPr txBox="1"/>
          <p:nvPr/>
        </p:nvSpPr>
        <p:spPr>
          <a:xfrm>
            <a:off x="524228" y="1816648"/>
            <a:ext cx="11108896" cy="830997"/>
          </a:xfrm>
          <a:prstGeom prst="rect">
            <a:avLst/>
          </a:prstGeom>
          <a:solidFill>
            <a:srgbClr val="FFFFFF"/>
          </a:solidFill>
          <a:ln>
            <a:noFill/>
          </a:ln>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s-AR" sz="2400" b="0" i="0" u="none" strike="noStrike" kern="1200" cap="none" spc="0" normalizeH="0" baseline="0" noProof="0" dirty="0">
                <a:ln>
                  <a:noFill/>
                </a:ln>
                <a:solidFill>
                  <a:prstClr val="black"/>
                </a:solidFill>
                <a:effectLst/>
                <a:uLnTx/>
                <a:uFillTx/>
                <a:latin typeface="Baskerville"/>
                <a:ea typeface="+mn-ea"/>
                <a:cs typeface="+mn-cs"/>
              </a:rPr>
              <a:t>Señala que el tratado carece de una norma específica para combatir las sociedades conducto para aprovechar sus beneficios como la “</a:t>
            </a:r>
            <a:r>
              <a:rPr kumimoji="0" lang="es-AR" sz="2400" b="1" i="0" u="sng" strike="noStrike" kern="1200" cap="none" spc="0" normalizeH="0" baseline="0" noProof="0" dirty="0">
                <a:ln>
                  <a:noFill/>
                </a:ln>
                <a:solidFill>
                  <a:prstClr val="black"/>
                </a:solidFill>
                <a:effectLst/>
                <a:uLnTx/>
                <a:uFillTx/>
                <a:latin typeface="Baskerville"/>
                <a:ea typeface="+mn-ea"/>
                <a:cs typeface="+mn-cs"/>
              </a:rPr>
              <a:t>cláusula del beneficiario efectivo</a:t>
            </a:r>
            <a:r>
              <a:rPr kumimoji="0" lang="es-AR" sz="2400" b="0" i="0" u="none" strike="noStrike" kern="1200" cap="none" spc="0" normalizeH="0" baseline="0" noProof="0" dirty="0">
                <a:ln>
                  <a:noFill/>
                </a:ln>
                <a:solidFill>
                  <a:prstClr val="black"/>
                </a:solidFill>
                <a:effectLst/>
                <a:uLnTx/>
                <a:uFillTx/>
                <a:latin typeface="Baskerville"/>
                <a:ea typeface="+mn-ea"/>
                <a:cs typeface="+mn-cs"/>
              </a:rPr>
              <a:t>” </a:t>
            </a:r>
          </a:p>
        </p:txBody>
      </p:sp>
      <p:sp>
        <p:nvSpPr>
          <p:cNvPr id="4" name="TextBox 3">
            <a:extLst>
              <a:ext uri="{FF2B5EF4-FFF2-40B4-BE49-F238E27FC236}">
                <a16:creationId xmlns:a16="http://schemas.microsoft.com/office/drawing/2014/main" id="{C94173BC-31DE-64D9-4E0F-190FECD523F6}"/>
              </a:ext>
            </a:extLst>
          </p:cNvPr>
          <p:cNvSpPr txBox="1"/>
          <p:nvPr/>
        </p:nvSpPr>
        <p:spPr>
          <a:xfrm>
            <a:off x="486154" y="5551127"/>
            <a:ext cx="11108896" cy="1200329"/>
          </a:xfrm>
          <a:prstGeom prst="rect">
            <a:avLst/>
          </a:prstGeom>
          <a:solidFill>
            <a:srgbClr val="FFFFFF"/>
          </a:solidFill>
          <a:ln>
            <a:noFill/>
          </a:ln>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s-AR" sz="2400" b="0" i="0" u="none" strike="noStrike" kern="1200" cap="none" spc="0" normalizeH="0" baseline="0" noProof="0" dirty="0">
                <a:ln>
                  <a:noFill/>
                </a:ln>
                <a:solidFill>
                  <a:prstClr val="black"/>
                </a:solidFill>
                <a:effectLst/>
                <a:uLnTx/>
                <a:uFillTx/>
                <a:latin typeface="Baskerville"/>
                <a:ea typeface="+mn-ea"/>
                <a:cs typeface="+mn-cs"/>
              </a:rPr>
              <a:t>Por esto es </a:t>
            </a:r>
            <a:r>
              <a:rPr kumimoji="0" lang="es-AR" sz="2400" b="0" i="0" u="none" strike="noStrike" kern="1200" cap="none" spc="0" normalizeH="0" baseline="0" noProof="0" dirty="0">
                <a:ln>
                  <a:noFill/>
                </a:ln>
                <a:solidFill>
                  <a:prstClr val="black"/>
                </a:solidFill>
                <a:effectLst/>
                <a:highlight>
                  <a:srgbClr val="FFFF00"/>
                </a:highlight>
                <a:uLnTx/>
                <a:uFillTx/>
                <a:latin typeface="Baskerville"/>
                <a:ea typeface="+mn-ea"/>
                <a:cs typeface="+mn-cs"/>
              </a:rPr>
              <a:t>inadmisible atribuir la cláusula del beneficiario efectivo la naturaleza de “condición implícita” </a:t>
            </a:r>
            <a:r>
              <a:rPr kumimoji="0" lang="es-AR" sz="2400" b="0" i="0" u="none" strike="noStrike" kern="1200" cap="none" spc="0" normalizeH="0" baseline="0" noProof="0" dirty="0">
                <a:ln>
                  <a:noFill/>
                </a:ln>
                <a:solidFill>
                  <a:prstClr val="black"/>
                </a:solidFill>
                <a:effectLst/>
                <a:uLnTx/>
                <a:uFillTx/>
                <a:latin typeface="Baskerville"/>
                <a:ea typeface="+mn-ea"/>
                <a:cs typeface="+mn-cs"/>
              </a:rPr>
              <a:t>de los tratados  porque se le incorporaría un recaudo no previsto por los Estados parte. </a:t>
            </a:r>
          </a:p>
        </p:txBody>
      </p:sp>
    </p:spTree>
    <p:extLst>
      <p:ext uri="{BB962C8B-B14F-4D97-AF65-F5344CB8AC3E}">
        <p14:creationId xmlns:p14="http://schemas.microsoft.com/office/powerpoint/2010/main" val="367515849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AAA7207-756D-FCBF-A4E3-44A59AD72CE6}"/>
              </a:ext>
            </a:extLst>
          </p:cNvPr>
          <p:cNvSpPr>
            <a:spLocks noGrp="1"/>
          </p:cNvSpPr>
          <p:nvPr>
            <p:ph type="title"/>
          </p:nvPr>
        </p:nvSpPr>
        <p:spPr/>
        <p:txBody>
          <a:bodyPr/>
          <a:lstStyle/>
          <a:p>
            <a:r>
              <a:rPr lang="es-AR"/>
              <a:t>ABUSO DE TRATADO</a:t>
            </a:r>
            <a:endParaRPr lang="es-ES"/>
          </a:p>
        </p:txBody>
      </p:sp>
      <p:sp>
        <p:nvSpPr>
          <p:cNvPr id="3" name="Marcador de contenido 2">
            <a:extLst>
              <a:ext uri="{FF2B5EF4-FFF2-40B4-BE49-F238E27FC236}">
                <a16:creationId xmlns:a16="http://schemas.microsoft.com/office/drawing/2014/main" id="{23F333EA-F888-267A-AAF0-2D8FE0EBF35E}"/>
              </a:ext>
            </a:extLst>
          </p:cNvPr>
          <p:cNvSpPr>
            <a:spLocks noGrp="1"/>
          </p:cNvSpPr>
          <p:nvPr>
            <p:ph idx="1"/>
          </p:nvPr>
        </p:nvSpPr>
        <p:spPr/>
        <p:txBody>
          <a:bodyPr>
            <a:normAutofit fontScale="92500"/>
          </a:bodyPr>
          <a:lstStyle/>
          <a:p>
            <a:pPr marL="0" indent="0">
              <a:buNone/>
            </a:pPr>
            <a:r>
              <a:rPr lang="es-AR" sz="3600" dirty="0"/>
              <a:t>Secuela de la jurisprudencia de MOLINOS</a:t>
            </a:r>
          </a:p>
          <a:p>
            <a:endParaRPr lang="es-AR" dirty="0"/>
          </a:p>
          <a:p>
            <a:r>
              <a:rPr lang="es-AR" dirty="0"/>
              <a:t>CASOS</a:t>
            </a:r>
          </a:p>
          <a:p>
            <a:r>
              <a:rPr lang="es-ES" sz="2800" i="0" dirty="0">
                <a:solidFill>
                  <a:schemeClr val="accent6">
                    <a:lumMod val="75000"/>
                  </a:schemeClr>
                </a:solidFill>
                <a:effectLst/>
                <a:latin typeface="Lucida Fax" panose="02060602050505020204" pitchFamily="18" charset="0"/>
              </a:rPr>
              <a:t>Lutz, Juan Jacobo</a:t>
            </a:r>
            <a:r>
              <a:rPr lang="es-ES" sz="2800" dirty="0">
                <a:solidFill>
                  <a:schemeClr val="accent6">
                    <a:lumMod val="75000"/>
                  </a:schemeClr>
                </a:solidFill>
                <a:effectLst/>
                <a:latin typeface="Lucida Fax" panose="02060602050505020204" pitchFamily="18" charset="0"/>
              </a:rPr>
              <a:t> (CDI Argentina – Austria)</a:t>
            </a:r>
          </a:p>
          <a:p>
            <a:r>
              <a:rPr lang="es-ES" sz="2800" dirty="0">
                <a:solidFill>
                  <a:schemeClr val="accent6">
                    <a:lumMod val="75000"/>
                  </a:schemeClr>
                </a:solidFill>
                <a:latin typeface="Lucida Fax" panose="02060602050505020204" pitchFamily="18" charset="0"/>
              </a:rPr>
              <a:t>Praxair Argentina SRL (CDI Argentina – España)</a:t>
            </a:r>
          </a:p>
          <a:p>
            <a:r>
              <a:rPr lang="es-ES" sz="2800" dirty="0" err="1">
                <a:solidFill>
                  <a:schemeClr val="accent6">
                    <a:lumMod val="75000"/>
                  </a:schemeClr>
                </a:solidFill>
                <a:latin typeface="Lucida Fax" panose="02060602050505020204" pitchFamily="18" charset="0"/>
              </a:rPr>
              <a:t>First</a:t>
            </a:r>
            <a:r>
              <a:rPr lang="es-ES" sz="2800" dirty="0">
                <a:solidFill>
                  <a:schemeClr val="accent6">
                    <a:lumMod val="75000"/>
                  </a:schemeClr>
                </a:solidFill>
                <a:latin typeface="Lucida Fax" panose="02060602050505020204" pitchFamily="18" charset="0"/>
              </a:rPr>
              <a:t> Data Cono Sur SRL (CDI Argentina – España)</a:t>
            </a:r>
          </a:p>
          <a:p>
            <a:r>
              <a:rPr lang="es-ES" sz="2800" dirty="0">
                <a:solidFill>
                  <a:schemeClr val="accent6">
                    <a:lumMod val="75000"/>
                  </a:schemeClr>
                </a:solidFill>
                <a:latin typeface="Lucida Fax" panose="02060602050505020204" pitchFamily="18" charset="0"/>
              </a:rPr>
              <a:t>Luz de La Plata (CDI Argentina – España)</a:t>
            </a:r>
          </a:p>
          <a:p>
            <a:endParaRPr lang="es-ES" sz="2800" dirty="0">
              <a:solidFill>
                <a:schemeClr val="accent6">
                  <a:lumMod val="75000"/>
                </a:schemeClr>
              </a:solidFill>
              <a:latin typeface="Lucida Fax" panose="02060602050505020204" pitchFamily="18" charset="0"/>
            </a:endParaRPr>
          </a:p>
          <a:p>
            <a:endParaRPr lang="es-AR" sz="2800" b="0" i="0" dirty="0">
              <a:solidFill>
                <a:srgbClr val="151515"/>
              </a:solidFill>
              <a:effectLst/>
              <a:latin typeface="Lucida Fax" panose="02060602050505020204" pitchFamily="18" charset="0"/>
            </a:endParaRPr>
          </a:p>
          <a:p>
            <a:endParaRPr lang="es-ES" dirty="0"/>
          </a:p>
        </p:txBody>
      </p:sp>
    </p:spTree>
    <p:extLst>
      <p:ext uri="{BB962C8B-B14F-4D97-AF65-F5344CB8AC3E}">
        <p14:creationId xmlns:p14="http://schemas.microsoft.com/office/powerpoint/2010/main" val="227602270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31" name="组合 30"/>
          <p:cNvGrpSpPr/>
          <p:nvPr/>
        </p:nvGrpSpPr>
        <p:grpSpPr>
          <a:xfrm>
            <a:off x="-14151" y="0"/>
            <a:ext cx="6489241" cy="4726857"/>
            <a:chOff x="-7374" y="1"/>
            <a:chExt cx="6489241" cy="4726857"/>
          </a:xfrm>
        </p:grpSpPr>
        <p:sp>
          <p:nvSpPr>
            <p:cNvPr id="20" name="任意多边形 19"/>
            <p:cNvSpPr/>
            <p:nvPr/>
          </p:nvSpPr>
          <p:spPr>
            <a:xfrm rot="5400000">
              <a:off x="873818" y="-881191"/>
              <a:ext cx="4726857" cy="6489241"/>
            </a:xfrm>
            <a:custGeom>
              <a:avLst/>
              <a:gdLst>
                <a:gd name="connsiteX0" fmla="*/ 0 w 4726857"/>
                <a:gd name="connsiteY0" fmla="*/ 6489241 h 6489241"/>
                <a:gd name="connsiteX1" fmla="*/ 0 w 4726857"/>
                <a:gd name="connsiteY1" fmla="*/ 0 h 6489241"/>
                <a:gd name="connsiteX2" fmla="*/ 4726857 w 4726857"/>
                <a:gd name="connsiteY2" fmla="*/ 6489241 h 6489241"/>
              </a:gdLst>
              <a:ahLst/>
              <a:cxnLst>
                <a:cxn ang="0">
                  <a:pos x="connsiteX0" y="connsiteY0"/>
                </a:cxn>
                <a:cxn ang="0">
                  <a:pos x="connsiteX1" y="connsiteY1"/>
                </a:cxn>
                <a:cxn ang="0">
                  <a:pos x="connsiteX2" y="connsiteY2"/>
                </a:cxn>
              </a:cxnLst>
              <a:rect l="l" t="t" r="r" b="b"/>
              <a:pathLst>
                <a:path w="4726857" h="6489241">
                  <a:moveTo>
                    <a:pt x="0" y="6489241"/>
                  </a:moveTo>
                  <a:lnTo>
                    <a:pt x="0" y="0"/>
                  </a:lnTo>
                  <a:lnTo>
                    <a:pt x="4726857" y="6489241"/>
                  </a:lnTo>
                  <a:close/>
                </a:path>
              </a:pathLst>
            </a:custGeom>
            <a:solidFill>
              <a:srgbClr val="B22A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ptos" panose="02110004020202020204"/>
                <a:ea typeface="等线" panose="02010600030101010101" pitchFamily="2" charset="-122"/>
                <a:cs typeface="+mn-cs"/>
              </a:endParaRPr>
            </a:p>
          </p:txBody>
        </p:sp>
        <p:sp>
          <p:nvSpPr>
            <p:cNvPr id="13" name="任意多边形 12"/>
            <p:cNvSpPr/>
            <p:nvPr/>
          </p:nvSpPr>
          <p:spPr>
            <a:xfrm rot="5400000">
              <a:off x="-1005534" y="998161"/>
              <a:ext cx="4726857" cy="2730537"/>
            </a:xfrm>
            <a:custGeom>
              <a:avLst/>
              <a:gdLst>
                <a:gd name="connsiteX0" fmla="*/ 0 w 4726857"/>
                <a:gd name="connsiteY0" fmla="*/ 2730537 h 2730537"/>
                <a:gd name="connsiteX1" fmla="*/ 0 w 4726857"/>
                <a:gd name="connsiteY1" fmla="*/ 1540065 h 2730537"/>
                <a:gd name="connsiteX2" fmla="*/ 2737894 w 4726857"/>
                <a:gd name="connsiteY2" fmla="*/ 0 h 2730537"/>
                <a:gd name="connsiteX3" fmla="*/ 4726857 w 4726857"/>
                <a:gd name="connsiteY3" fmla="*/ 2730537 h 2730537"/>
              </a:gdLst>
              <a:ahLst/>
              <a:cxnLst>
                <a:cxn ang="0">
                  <a:pos x="connsiteX0" y="connsiteY0"/>
                </a:cxn>
                <a:cxn ang="0">
                  <a:pos x="connsiteX1" y="connsiteY1"/>
                </a:cxn>
                <a:cxn ang="0">
                  <a:pos x="connsiteX2" y="connsiteY2"/>
                </a:cxn>
                <a:cxn ang="0">
                  <a:pos x="connsiteX3" y="connsiteY3"/>
                </a:cxn>
              </a:cxnLst>
              <a:rect l="l" t="t" r="r" b="b"/>
              <a:pathLst>
                <a:path w="4726857" h="2730537">
                  <a:moveTo>
                    <a:pt x="0" y="2730537"/>
                  </a:moveTo>
                  <a:lnTo>
                    <a:pt x="0" y="1540065"/>
                  </a:lnTo>
                  <a:lnTo>
                    <a:pt x="2737894" y="0"/>
                  </a:lnTo>
                  <a:lnTo>
                    <a:pt x="4726857" y="2730537"/>
                  </a:lnTo>
                  <a:close/>
                </a:path>
              </a:pathLst>
            </a:custGeom>
            <a:solidFill>
              <a:srgbClr val="8F17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ptos" panose="02110004020202020204"/>
                <a:ea typeface="等线" panose="02010600030101010101" pitchFamily="2" charset="-122"/>
                <a:cs typeface="+mn-cs"/>
              </a:endParaRPr>
            </a:p>
          </p:txBody>
        </p:sp>
      </p:grpSp>
      <p:grpSp>
        <p:nvGrpSpPr>
          <p:cNvPr id="32" name="组合 31"/>
          <p:cNvGrpSpPr/>
          <p:nvPr/>
        </p:nvGrpSpPr>
        <p:grpSpPr>
          <a:xfrm>
            <a:off x="8003551" y="3807072"/>
            <a:ext cx="4188450" cy="3050928"/>
            <a:chOff x="8003551" y="3807072"/>
            <a:chExt cx="4188450" cy="3050928"/>
          </a:xfrm>
        </p:grpSpPr>
        <p:sp>
          <p:nvSpPr>
            <p:cNvPr id="22" name="任意多边形 21"/>
            <p:cNvSpPr/>
            <p:nvPr/>
          </p:nvSpPr>
          <p:spPr>
            <a:xfrm rot="16200000">
              <a:off x="8572312" y="3238311"/>
              <a:ext cx="3050927" cy="4188450"/>
            </a:xfrm>
            <a:custGeom>
              <a:avLst/>
              <a:gdLst>
                <a:gd name="connsiteX0" fmla="*/ 3050927 w 3050927"/>
                <a:gd name="connsiteY0" fmla="*/ 4188450 h 4188450"/>
                <a:gd name="connsiteX1" fmla="*/ 0 w 3050927"/>
                <a:gd name="connsiteY1" fmla="*/ 4188449 h 4188450"/>
                <a:gd name="connsiteX2" fmla="*/ 0 w 3050927"/>
                <a:gd name="connsiteY2" fmla="*/ 0 h 4188450"/>
              </a:gdLst>
              <a:ahLst/>
              <a:cxnLst>
                <a:cxn ang="0">
                  <a:pos x="connsiteX0" y="connsiteY0"/>
                </a:cxn>
                <a:cxn ang="0">
                  <a:pos x="connsiteX1" y="connsiteY1"/>
                </a:cxn>
                <a:cxn ang="0">
                  <a:pos x="connsiteX2" y="connsiteY2"/>
                </a:cxn>
              </a:cxnLst>
              <a:rect l="l" t="t" r="r" b="b"/>
              <a:pathLst>
                <a:path w="3050927" h="4188450">
                  <a:moveTo>
                    <a:pt x="3050927" y="4188450"/>
                  </a:moveTo>
                  <a:lnTo>
                    <a:pt x="0" y="4188449"/>
                  </a:lnTo>
                  <a:lnTo>
                    <a:pt x="0" y="0"/>
                  </a:lnTo>
                  <a:close/>
                </a:path>
              </a:pathLst>
            </a:custGeom>
            <a:solidFill>
              <a:srgbClr val="B22A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ptos" panose="02110004020202020204"/>
                <a:ea typeface="等线" panose="02010600030101010101" pitchFamily="2" charset="-122"/>
                <a:cs typeface="+mn-cs"/>
              </a:endParaRPr>
            </a:p>
          </p:txBody>
        </p:sp>
        <p:sp>
          <p:nvSpPr>
            <p:cNvPr id="15" name="任意多边形 14"/>
            <p:cNvSpPr/>
            <p:nvPr/>
          </p:nvSpPr>
          <p:spPr>
            <a:xfrm rot="16200000">
              <a:off x="9682270" y="4348269"/>
              <a:ext cx="3050926" cy="1968535"/>
            </a:xfrm>
            <a:custGeom>
              <a:avLst/>
              <a:gdLst>
                <a:gd name="connsiteX0" fmla="*/ 3050926 w 3050926"/>
                <a:gd name="connsiteY0" fmla="*/ 1968535 h 1968535"/>
                <a:gd name="connsiteX1" fmla="*/ 0 w 3050926"/>
                <a:gd name="connsiteY1" fmla="*/ 1968535 h 1968535"/>
                <a:gd name="connsiteX2" fmla="*/ 0 w 3050926"/>
                <a:gd name="connsiteY2" fmla="*/ 909571 h 1968535"/>
                <a:gd name="connsiteX3" fmla="*/ 1617016 w 3050926"/>
                <a:gd name="connsiteY3" fmla="*/ 0 h 1968535"/>
              </a:gdLst>
              <a:ahLst/>
              <a:cxnLst>
                <a:cxn ang="0">
                  <a:pos x="connsiteX0" y="connsiteY0"/>
                </a:cxn>
                <a:cxn ang="0">
                  <a:pos x="connsiteX1" y="connsiteY1"/>
                </a:cxn>
                <a:cxn ang="0">
                  <a:pos x="connsiteX2" y="connsiteY2"/>
                </a:cxn>
                <a:cxn ang="0">
                  <a:pos x="connsiteX3" y="connsiteY3"/>
                </a:cxn>
              </a:cxnLst>
              <a:rect l="l" t="t" r="r" b="b"/>
              <a:pathLst>
                <a:path w="3050926" h="1968535">
                  <a:moveTo>
                    <a:pt x="3050926" y="1968535"/>
                  </a:moveTo>
                  <a:lnTo>
                    <a:pt x="0" y="1968535"/>
                  </a:lnTo>
                  <a:lnTo>
                    <a:pt x="0" y="909571"/>
                  </a:lnTo>
                  <a:lnTo>
                    <a:pt x="1617016" y="0"/>
                  </a:lnTo>
                  <a:close/>
                </a:path>
              </a:pathLst>
            </a:custGeom>
            <a:solidFill>
              <a:srgbClr val="8F17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ptos" panose="02110004020202020204"/>
                <a:ea typeface="等线" panose="02010600030101010101" pitchFamily="2" charset="-122"/>
                <a:cs typeface="+mn-cs"/>
              </a:endParaRPr>
            </a:p>
          </p:txBody>
        </p:sp>
      </p:grpSp>
      <p:sp>
        <p:nvSpPr>
          <p:cNvPr id="24" name="文本框 23"/>
          <p:cNvSpPr txBox="1"/>
          <p:nvPr/>
        </p:nvSpPr>
        <p:spPr>
          <a:xfrm>
            <a:off x="3801698" y="2666207"/>
            <a:ext cx="6875245" cy="769441"/>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4400" b="1" i="1" u="none" strike="noStrike" kern="1200" cap="none" spc="0" normalizeH="0" baseline="0" noProof="0" dirty="0">
                <a:ln>
                  <a:noFill/>
                </a:ln>
                <a:solidFill>
                  <a:srgbClr val="B22A4E"/>
                </a:solidFill>
                <a:effectLst/>
                <a:uLnTx/>
                <a:uFillTx/>
                <a:latin typeface="Baskerville"/>
                <a:ea typeface="方正兰亭中黑_GBK" panose="02000000000000000000" pitchFamily="2" charset="-122"/>
                <a:cs typeface="+mn-cs"/>
              </a:rPr>
              <a:t>Lutz Juan </a:t>
            </a:r>
            <a:r>
              <a:rPr kumimoji="0" lang="en-US" altLang="zh-CN" sz="4400" b="1" i="1" u="none" strike="noStrike" kern="1200" cap="none" spc="0" normalizeH="0" baseline="0" noProof="0" dirty="0" err="1">
                <a:ln>
                  <a:noFill/>
                </a:ln>
                <a:solidFill>
                  <a:srgbClr val="B22A4E"/>
                </a:solidFill>
                <a:effectLst/>
                <a:uLnTx/>
                <a:uFillTx/>
                <a:latin typeface="Baskerville"/>
                <a:ea typeface="方正兰亭中黑_GBK" panose="02000000000000000000" pitchFamily="2" charset="-122"/>
                <a:cs typeface="+mn-cs"/>
              </a:rPr>
              <a:t>Jacobo</a:t>
            </a:r>
            <a:r>
              <a:rPr kumimoji="0" lang="en-US" altLang="zh-CN" sz="4400" b="1" i="1" u="none" strike="noStrike" kern="1200" cap="none" spc="0" normalizeH="0" baseline="0" noProof="0" dirty="0">
                <a:ln>
                  <a:noFill/>
                </a:ln>
                <a:solidFill>
                  <a:srgbClr val="B22A4E"/>
                </a:solidFill>
                <a:effectLst/>
                <a:uLnTx/>
                <a:uFillTx/>
                <a:latin typeface="Baskerville"/>
                <a:ea typeface="方正兰亭中黑_GBK" panose="02000000000000000000" pitchFamily="2" charset="-122"/>
                <a:cs typeface="+mn-cs"/>
              </a:rPr>
              <a:t> </a:t>
            </a:r>
            <a:endParaRPr kumimoji="0" lang="zh-CN" altLang="en-US" sz="4400" b="1" i="1" u="none" strike="noStrike" kern="1200" cap="none" spc="0" normalizeH="0" baseline="0" noProof="0" dirty="0">
              <a:ln>
                <a:noFill/>
              </a:ln>
              <a:solidFill>
                <a:srgbClr val="B22A4E"/>
              </a:solidFill>
              <a:effectLst/>
              <a:uLnTx/>
              <a:uFillTx/>
              <a:latin typeface="Baskerville"/>
              <a:ea typeface="方正兰亭中黑_GBK" panose="02000000000000000000" pitchFamily="2" charset="-122"/>
              <a:cs typeface="+mn-cs"/>
            </a:endParaRPr>
          </a:p>
        </p:txBody>
      </p:sp>
      <p:pic>
        <p:nvPicPr>
          <p:cNvPr id="30" name="图片占位符 29"/>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a:stretch/>
        </p:blipFill>
        <p:spPr>
          <a:xfrm>
            <a:off x="1490133" y="1378857"/>
            <a:ext cx="2592339" cy="2561770"/>
          </a:xfrm>
        </p:spPr>
      </p:pic>
      <p:sp>
        <p:nvSpPr>
          <p:cNvPr id="5" name="Rectangle 4">
            <a:extLst>
              <a:ext uri="{FF2B5EF4-FFF2-40B4-BE49-F238E27FC236}">
                <a16:creationId xmlns:a16="http://schemas.microsoft.com/office/drawing/2014/main" id="{F79783F3-31B2-F2B2-2021-76EEB6C66595}"/>
              </a:ext>
            </a:extLst>
          </p:cNvPr>
          <p:cNvSpPr/>
          <p:nvPr/>
        </p:nvSpPr>
        <p:spPr>
          <a:xfrm>
            <a:off x="5852985" y="1811492"/>
            <a:ext cx="2789546" cy="523220"/>
          </a:xfrm>
          <a:prstGeom prst="rect">
            <a:avLst/>
          </a:prstGeom>
          <a:noFill/>
        </p:spPr>
        <p:txBody>
          <a:bodyPr wrap="none" lIns="91440" tIns="45720" rIns="91440" bIns="4572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err="1">
                <a:ln w="0"/>
                <a:solidFill>
                  <a:srgbClr val="B22A4E"/>
                </a:solidFill>
                <a:effectLst>
                  <a:outerShdw blurRad="38100" dist="19050" dir="2700000" algn="tl" rotWithShape="0">
                    <a:prstClr val="black">
                      <a:alpha val="40000"/>
                    </a:prstClr>
                  </a:outerShdw>
                </a:effectLst>
                <a:highlight>
                  <a:srgbClr val="FFFFFF"/>
                </a:highlight>
                <a:uLnTx/>
                <a:uFillTx/>
                <a:latin typeface="Baskerville"/>
                <a:ea typeface="+mn-ea"/>
                <a:cs typeface="+mn-cs"/>
              </a:rPr>
              <a:t>Abuso</a:t>
            </a:r>
            <a:r>
              <a:rPr kumimoji="0" lang="en-US" sz="2800" b="1" i="0" u="none" strike="noStrike" kern="1200" cap="none" spc="0" normalizeH="0" baseline="0" noProof="0" dirty="0">
                <a:ln w="0"/>
                <a:solidFill>
                  <a:srgbClr val="B22A4E"/>
                </a:solidFill>
                <a:effectLst>
                  <a:outerShdw blurRad="38100" dist="19050" dir="2700000" algn="tl" rotWithShape="0">
                    <a:prstClr val="black">
                      <a:alpha val="40000"/>
                    </a:prstClr>
                  </a:outerShdw>
                </a:effectLst>
                <a:highlight>
                  <a:srgbClr val="FFFFFF"/>
                </a:highlight>
                <a:uLnTx/>
                <a:uFillTx/>
                <a:latin typeface="Baskerville"/>
                <a:ea typeface="+mn-ea"/>
                <a:cs typeface="+mn-cs"/>
              </a:rPr>
              <a:t> </a:t>
            </a:r>
            <a:r>
              <a:rPr kumimoji="0" lang="en-US" sz="2800" b="1" i="1" u="none" strike="noStrike" kern="1200" cap="none" spc="0" normalizeH="0" baseline="0" noProof="0" dirty="0">
                <a:ln>
                  <a:noFill/>
                </a:ln>
                <a:solidFill>
                  <a:srgbClr val="B22A4E"/>
                </a:solidFill>
                <a:effectLst/>
                <a:highlight>
                  <a:srgbClr val="FFFFFF"/>
                </a:highlight>
                <a:uLnTx/>
                <a:uFillTx/>
                <a:latin typeface="Baskerville"/>
                <a:ea typeface="方正兰亭中黑_GBK" panose="02000000000000000000" pitchFamily="2" charset="-122"/>
                <a:cs typeface="+mn-cs"/>
              </a:rPr>
              <a:t>de</a:t>
            </a:r>
            <a:r>
              <a:rPr kumimoji="0" lang="en-US" sz="2800" b="1" i="0" u="none" strike="noStrike" kern="1200" cap="none" spc="0" normalizeH="0" baseline="0" noProof="0" dirty="0">
                <a:ln w="0"/>
                <a:solidFill>
                  <a:srgbClr val="B22A4E"/>
                </a:solidFill>
                <a:effectLst>
                  <a:outerShdw blurRad="38100" dist="19050" dir="2700000" algn="tl" rotWithShape="0">
                    <a:prstClr val="black">
                      <a:alpha val="40000"/>
                    </a:prstClr>
                  </a:outerShdw>
                </a:effectLst>
                <a:highlight>
                  <a:srgbClr val="FFFFFF"/>
                </a:highlight>
                <a:uLnTx/>
                <a:uFillTx/>
                <a:latin typeface="Baskerville"/>
                <a:ea typeface="+mn-ea"/>
                <a:cs typeface="+mn-cs"/>
              </a:rPr>
              <a:t> </a:t>
            </a:r>
            <a:r>
              <a:rPr kumimoji="0" lang="en-US" sz="2800" b="1" i="0" u="none" strike="noStrike" kern="1200" cap="none" spc="0" normalizeH="0" baseline="0" noProof="0" dirty="0" err="1">
                <a:ln w="0"/>
                <a:solidFill>
                  <a:srgbClr val="B22A4E"/>
                </a:solidFill>
                <a:effectLst>
                  <a:outerShdw blurRad="38100" dist="19050" dir="2700000" algn="tl" rotWithShape="0">
                    <a:prstClr val="black">
                      <a:alpha val="40000"/>
                    </a:prstClr>
                  </a:outerShdw>
                </a:effectLst>
                <a:highlight>
                  <a:srgbClr val="FFFFFF"/>
                </a:highlight>
                <a:uLnTx/>
                <a:uFillTx/>
                <a:latin typeface="Baskerville"/>
                <a:ea typeface="+mn-ea"/>
                <a:cs typeface="+mn-cs"/>
              </a:rPr>
              <a:t>Tratado</a:t>
            </a:r>
            <a:endParaRPr kumimoji="0" lang="en-US" sz="2800" b="1" i="0" u="none" strike="noStrike" kern="1200" cap="none" spc="0" normalizeH="0" baseline="0" noProof="0" dirty="0">
              <a:ln w="0"/>
              <a:solidFill>
                <a:srgbClr val="B22A4E"/>
              </a:solidFill>
              <a:effectLst>
                <a:outerShdw blurRad="38100" dist="19050" dir="2700000" algn="tl" rotWithShape="0">
                  <a:prstClr val="black">
                    <a:alpha val="40000"/>
                  </a:prstClr>
                </a:outerShdw>
              </a:effectLst>
              <a:highlight>
                <a:srgbClr val="FFFFFF"/>
              </a:highlight>
              <a:uLnTx/>
              <a:uFillTx/>
              <a:latin typeface="Baskerville"/>
              <a:ea typeface="+mn-ea"/>
              <a:cs typeface="+mn-cs"/>
            </a:endParaRPr>
          </a:p>
        </p:txBody>
      </p:sp>
      <p:sp>
        <p:nvSpPr>
          <p:cNvPr id="6" name="Rectangle 5">
            <a:extLst>
              <a:ext uri="{FF2B5EF4-FFF2-40B4-BE49-F238E27FC236}">
                <a16:creationId xmlns:a16="http://schemas.microsoft.com/office/drawing/2014/main" id="{D95599E7-76B2-1512-C276-57A3ABF84A42}"/>
              </a:ext>
            </a:extLst>
          </p:cNvPr>
          <p:cNvSpPr/>
          <p:nvPr/>
        </p:nvSpPr>
        <p:spPr>
          <a:xfrm>
            <a:off x="5916680" y="3558032"/>
            <a:ext cx="2645276" cy="523220"/>
          </a:xfrm>
          <a:prstGeom prst="rect">
            <a:avLst/>
          </a:prstGeom>
          <a:noFill/>
        </p:spPr>
        <p:txBody>
          <a:bodyPr wrap="none" lIns="91440" tIns="45720" rIns="91440" bIns="4572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w="0"/>
                <a:solidFill>
                  <a:srgbClr val="B22A4E"/>
                </a:solidFill>
                <a:effectLst>
                  <a:outerShdw blurRad="38100" dist="19050" dir="2700000" algn="tl" rotWithShape="0">
                    <a:prstClr val="black">
                      <a:alpha val="40000"/>
                    </a:prstClr>
                  </a:outerShdw>
                </a:effectLst>
                <a:highlight>
                  <a:srgbClr val="FFFFFF"/>
                </a:highlight>
                <a:uLnTx/>
                <a:uFillTx/>
                <a:latin typeface="Baskerville"/>
                <a:ea typeface="+mn-ea"/>
                <a:cs typeface="+mn-cs"/>
              </a:rPr>
              <a:t>23/5/2022 (TFN)</a:t>
            </a:r>
          </a:p>
        </p:txBody>
      </p:sp>
    </p:spTree>
    <p:extLst>
      <p:ext uri="{BB962C8B-B14F-4D97-AF65-F5344CB8AC3E}">
        <p14:creationId xmlns:p14="http://schemas.microsoft.com/office/powerpoint/2010/main" val="165963874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6CDD4F78-AF7A-B881-CDBA-904565BAC3CB}"/>
            </a:ext>
          </a:extLst>
        </p:cNvPr>
        <p:cNvGrpSpPr/>
        <p:nvPr/>
      </p:nvGrpSpPr>
      <p:grpSpPr>
        <a:xfrm>
          <a:off x="0" y="0"/>
          <a:ext cx="0" cy="0"/>
          <a:chOff x="0" y="0"/>
          <a:chExt cx="0" cy="0"/>
        </a:xfrm>
      </p:grpSpPr>
      <p:sp>
        <p:nvSpPr>
          <p:cNvPr id="21507" name="Rectangle 2">
            <a:extLst>
              <a:ext uri="{FF2B5EF4-FFF2-40B4-BE49-F238E27FC236}">
                <a16:creationId xmlns:a16="http://schemas.microsoft.com/office/drawing/2014/main" id="{A25668C2-8E9F-D10E-B117-17F56462E2ED}"/>
              </a:ext>
            </a:extLst>
          </p:cNvPr>
          <p:cNvSpPr>
            <a:spLocks noGrp="1" noChangeArrowheads="1"/>
          </p:cNvSpPr>
          <p:nvPr>
            <p:ph type="title"/>
          </p:nvPr>
        </p:nvSpPr>
        <p:spPr>
          <a:xfrm>
            <a:off x="209006" y="147484"/>
            <a:ext cx="11848011" cy="1020916"/>
          </a:xfrm>
        </p:spPr>
        <p:txBody>
          <a:bodyPr/>
          <a:lstStyle/>
          <a:p>
            <a:pPr algn="ctr" eaLnBrk="1" hangingPunct="1"/>
            <a:r>
              <a:rPr lang="es-AR" altLang="es-AR" sz="2800" dirty="0">
                <a:solidFill>
                  <a:schemeClr val="tx1"/>
                </a:solidFill>
                <a:latin typeface="Arial Narrow" panose="020B0606020202030204" pitchFamily="34" charset="0"/>
                <a:cs typeface="Arial" panose="020B0604020202020204" pitchFamily="34" charset="0"/>
              </a:rPr>
              <a:t>CAUSA:</a:t>
            </a:r>
            <a:r>
              <a:rPr lang="es-AR" altLang="es-AR" sz="2800" dirty="0">
                <a:solidFill>
                  <a:srgbClr val="FFFF00"/>
                </a:solidFill>
                <a:latin typeface="Arial Narrow" panose="020B0606020202030204" pitchFamily="34" charset="0"/>
                <a:cs typeface="Arial" panose="020B0604020202020204" pitchFamily="34" charset="0"/>
              </a:rPr>
              <a:t> </a:t>
            </a:r>
            <a:r>
              <a:rPr lang="es-AR" altLang="es-AR" sz="2800" cap="small" dirty="0">
                <a:solidFill>
                  <a:srgbClr val="FFFF00"/>
                </a:solidFill>
                <a:latin typeface="Arial Narrow" panose="020B0606020202030204" pitchFamily="34" charset="0"/>
                <a:cs typeface="Arial" panose="020B0604020202020204" pitchFamily="34" charset="0"/>
              </a:rPr>
              <a:t>“</a:t>
            </a:r>
            <a:r>
              <a:rPr lang="es-AR" altLang="es-AR" sz="2800" cap="small" dirty="0">
                <a:solidFill>
                  <a:schemeClr val="accent6">
                    <a:lumMod val="75000"/>
                  </a:schemeClr>
                </a:solidFill>
                <a:latin typeface="Arial Narrow" panose="020B0606020202030204" pitchFamily="34" charset="0"/>
                <a:cs typeface="Arial" panose="020B0604020202020204" pitchFamily="34" charset="0"/>
              </a:rPr>
              <a:t>Lutz Juan Jacobo”</a:t>
            </a:r>
            <a:br>
              <a:rPr lang="es-AR" altLang="es-AR" sz="2800" dirty="0">
                <a:solidFill>
                  <a:schemeClr val="accent6">
                    <a:lumMod val="75000"/>
                  </a:schemeClr>
                </a:solidFill>
                <a:latin typeface="Arial Narrow" panose="020B0606020202030204" pitchFamily="34" charset="0"/>
                <a:cs typeface="Arial" panose="020B0604020202020204" pitchFamily="34" charset="0"/>
              </a:rPr>
            </a:br>
            <a:r>
              <a:rPr lang="es-AR" altLang="es-AR" sz="2800" dirty="0">
                <a:solidFill>
                  <a:schemeClr val="accent6">
                    <a:lumMod val="75000"/>
                  </a:schemeClr>
                </a:solidFill>
                <a:cs typeface="Arial" panose="020B0604020202020204" pitchFamily="34" charset="0"/>
              </a:rPr>
              <a:t>HECHOS </a:t>
            </a:r>
            <a:endParaRPr lang="es-ES" altLang="es-AR" sz="2800" b="1" dirty="0">
              <a:solidFill>
                <a:schemeClr val="accent6">
                  <a:lumMod val="75000"/>
                </a:schemeClr>
              </a:solidFill>
              <a:latin typeface="+mn-lt"/>
            </a:endParaRPr>
          </a:p>
        </p:txBody>
      </p:sp>
      <p:sp>
        <p:nvSpPr>
          <p:cNvPr id="21510" name="Rectangle 5">
            <a:extLst>
              <a:ext uri="{FF2B5EF4-FFF2-40B4-BE49-F238E27FC236}">
                <a16:creationId xmlns:a16="http://schemas.microsoft.com/office/drawing/2014/main" id="{88B8A8AD-A762-5B87-A252-B53E2D135B0B}"/>
              </a:ext>
            </a:extLst>
          </p:cNvPr>
          <p:cNvSpPr>
            <a:spLocks noGrp="1" noChangeArrowheads="1"/>
          </p:cNvSpPr>
          <p:nvPr>
            <p:ph idx="1"/>
          </p:nvPr>
        </p:nvSpPr>
        <p:spPr>
          <a:xfrm>
            <a:off x="1841501" y="1711326"/>
            <a:ext cx="8308975" cy="4525963"/>
          </a:xfrm>
        </p:spPr>
        <p:txBody>
          <a:bodyPr vert="horz" wrap="square" lIns="92075" tIns="46038" rIns="92075" bIns="46038" numCol="1" anchor="t" anchorCtr="0" compatLnSpc="1">
            <a:prstTxWarp prst="textNoShape">
              <a:avLst/>
            </a:prstTxWarp>
          </a:bodyPr>
          <a:lstStyle/>
          <a:p>
            <a:pPr algn="just" eaLnBrk="1" hangingPunct="1"/>
            <a:endParaRPr lang="es-AR" altLang="es-AR" sz="2000">
              <a:solidFill>
                <a:srgbClr val="336699"/>
              </a:solidFill>
            </a:endParaRPr>
          </a:p>
          <a:p>
            <a:pPr eaLnBrk="1" hangingPunct="1"/>
            <a:endParaRPr lang="es-AR" altLang="es-AR" sz="2000">
              <a:solidFill>
                <a:srgbClr val="336699"/>
              </a:solidFill>
            </a:endParaRPr>
          </a:p>
          <a:p>
            <a:pPr eaLnBrk="1" hangingPunct="1">
              <a:lnSpc>
                <a:spcPct val="90000"/>
              </a:lnSpc>
              <a:buFontTx/>
              <a:buNone/>
            </a:pPr>
            <a:endParaRPr lang="es-AR" altLang="es-AR" sz="2200">
              <a:solidFill>
                <a:srgbClr val="333399"/>
              </a:solidFill>
            </a:endParaRPr>
          </a:p>
        </p:txBody>
      </p:sp>
      <p:sp>
        <p:nvSpPr>
          <p:cNvPr id="21508" name="Rectangle 3">
            <a:extLst>
              <a:ext uri="{FF2B5EF4-FFF2-40B4-BE49-F238E27FC236}">
                <a16:creationId xmlns:a16="http://schemas.microsoft.com/office/drawing/2014/main" id="{B7F35569-C307-D84D-BC4F-897DFEE0DB86}"/>
              </a:ext>
            </a:extLst>
          </p:cNvPr>
          <p:cNvSpPr>
            <a:spLocks noChangeArrowheads="1"/>
          </p:cNvSpPr>
          <p:nvPr/>
        </p:nvSpPr>
        <p:spPr bwMode="auto">
          <a:xfrm>
            <a:off x="1524000" y="2100264"/>
            <a:ext cx="1841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endParaRPr lang="es-AR" altLang="es-AR">
              <a:solidFill>
                <a:srgbClr val="000000"/>
              </a:solidFill>
            </a:endParaRPr>
          </a:p>
        </p:txBody>
      </p:sp>
      <p:sp>
        <p:nvSpPr>
          <p:cNvPr id="21509" name="Line 4">
            <a:extLst>
              <a:ext uri="{FF2B5EF4-FFF2-40B4-BE49-F238E27FC236}">
                <a16:creationId xmlns:a16="http://schemas.microsoft.com/office/drawing/2014/main" id="{DDF38D15-788D-91F6-6403-5B2A144BAA06}"/>
              </a:ext>
            </a:extLst>
          </p:cNvPr>
          <p:cNvSpPr>
            <a:spLocks noChangeShapeType="1"/>
          </p:cNvSpPr>
          <p:nvPr/>
        </p:nvSpPr>
        <p:spPr bwMode="auto">
          <a:xfrm>
            <a:off x="1576389" y="1052513"/>
            <a:ext cx="8891587" cy="0"/>
          </a:xfrm>
          <a:prstGeom prst="line">
            <a:avLst/>
          </a:prstGeom>
          <a:noFill/>
          <a:ln w="28575">
            <a:solidFill>
              <a:srgbClr val="99CC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1511" name="Rectangle 7">
            <a:extLst>
              <a:ext uri="{FF2B5EF4-FFF2-40B4-BE49-F238E27FC236}">
                <a16:creationId xmlns:a16="http://schemas.microsoft.com/office/drawing/2014/main" id="{EEC61EB7-4C5B-B27D-628D-42700B658295}"/>
              </a:ext>
            </a:extLst>
          </p:cNvPr>
          <p:cNvSpPr>
            <a:spLocks noChangeArrowheads="1"/>
          </p:cNvSpPr>
          <p:nvPr/>
        </p:nvSpPr>
        <p:spPr bwMode="auto">
          <a:xfrm>
            <a:off x="2041526" y="1927226"/>
            <a:ext cx="8308975"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lstStyle>
            <a:lvl1pPr marL="342900" indent="-342900"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lnSpc>
                <a:spcPct val="90000"/>
              </a:lnSpc>
              <a:spcBef>
                <a:spcPct val="20000"/>
              </a:spcBef>
            </a:pPr>
            <a:endParaRPr lang="es-AR" altLang="es-AR">
              <a:solidFill>
                <a:srgbClr val="333399"/>
              </a:solidFill>
            </a:endParaRPr>
          </a:p>
        </p:txBody>
      </p:sp>
      <p:sp>
        <p:nvSpPr>
          <p:cNvPr id="21512" name="Rectangle 3">
            <a:extLst>
              <a:ext uri="{FF2B5EF4-FFF2-40B4-BE49-F238E27FC236}">
                <a16:creationId xmlns:a16="http://schemas.microsoft.com/office/drawing/2014/main" id="{D8B94ACE-6FC9-018E-BCFF-2D187FE36B0E}"/>
              </a:ext>
            </a:extLst>
          </p:cNvPr>
          <p:cNvSpPr txBox="1">
            <a:spLocks noChangeArrowheads="1"/>
          </p:cNvSpPr>
          <p:nvPr/>
        </p:nvSpPr>
        <p:spPr bwMode="auto">
          <a:xfrm>
            <a:off x="497305" y="1052080"/>
            <a:ext cx="11125137" cy="58444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lstStyle>
            <a:lvl1pPr marL="342900" indent="-342900"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indent="0" algn="just"/>
            <a:endParaRPr lang="es-ES" dirty="0"/>
          </a:p>
          <a:p>
            <a:pPr marL="628650" indent="-285750" algn="just">
              <a:buFont typeface="Wingdings" panose="05000000000000000000" pitchFamily="2" charset="2"/>
              <a:buChar char="q"/>
            </a:pPr>
            <a:r>
              <a:rPr lang="es-ES" sz="2000" dirty="0"/>
              <a:t>Los títulos públicos austríacos de acuerdo con el Convenio para Evitar la Doble Imposición (CDI) entre Argentina </a:t>
            </a:r>
            <a:r>
              <a:rPr lang="es-AR" sz="2000" dirty="0"/>
              <a:t>y Austria sólo podían ser gravados por Austria (Austria no los gravaba), por consiguiente esos bienes quedaban exentos del impuesto sobre los Bienes Personales.  </a:t>
            </a:r>
          </a:p>
          <a:p>
            <a:pPr marL="628650" indent="-285750" algn="just">
              <a:buFont typeface="Wingdings" panose="05000000000000000000" pitchFamily="2" charset="2"/>
              <a:buChar char="q"/>
            </a:pPr>
            <a:endParaRPr lang="es-AR" sz="2000" dirty="0"/>
          </a:p>
          <a:p>
            <a:pPr marL="628650" indent="-285750" algn="just">
              <a:buFont typeface="Wingdings" panose="05000000000000000000" pitchFamily="2" charset="2"/>
              <a:buChar char="q"/>
            </a:pPr>
            <a:r>
              <a:rPr lang="es-AR" sz="2000" dirty="0"/>
              <a:t>Se producía por aplicación del CDI una doble no imposición.</a:t>
            </a:r>
          </a:p>
          <a:p>
            <a:pPr marL="628650" indent="-285750" algn="just">
              <a:buFont typeface="Wingdings" panose="05000000000000000000" pitchFamily="2" charset="2"/>
              <a:buChar char="q"/>
            </a:pPr>
            <a:endParaRPr lang="es-ES" sz="2000" dirty="0"/>
          </a:p>
          <a:p>
            <a:pPr marL="628650" indent="-285750" algn="just">
              <a:buFont typeface="Wingdings" panose="05000000000000000000" pitchFamily="2" charset="2"/>
              <a:buChar char="q"/>
            </a:pPr>
            <a:r>
              <a:rPr lang="es-ES" sz="2000" dirty="0"/>
              <a:t>El contribuyente afirma que las inversiones realizadas constituían una planificación fiscal válida y que la Ley 26.860, invocada para suspender la prescripción, no era aplicable en materia de sanciones, por lo que la </a:t>
            </a:r>
            <a:r>
              <a:rPr lang="es-AR" sz="2000" dirty="0"/>
              <a:t>multa debía ser revocada.</a:t>
            </a:r>
          </a:p>
          <a:p>
            <a:pPr marL="628650" indent="-285750" algn="just">
              <a:buFont typeface="Wingdings" panose="05000000000000000000" pitchFamily="2" charset="2"/>
              <a:buChar char="q"/>
            </a:pPr>
            <a:endParaRPr lang="es-ES" sz="2000" dirty="0"/>
          </a:p>
          <a:p>
            <a:pPr marL="628650" indent="-285750" algn="just">
              <a:buFont typeface="Wingdings" panose="05000000000000000000" pitchFamily="2" charset="2"/>
              <a:buChar char="q"/>
            </a:pPr>
            <a:r>
              <a:rPr lang="es-ES" sz="2000" dirty="0"/>
              <a:t>También sostuvo la inconstitucionalidad del artículo 30 del Decreto 127/96, argumentando que este artículo introducía un hecho imponible no previsto por el legislador.</a:t>
            </a:r>
          </a:p>
        </p:txBody>
      </p:sp>
    </p:spTree>
    <p:extLst>
      <p:ext uri="{BB962C8B-B14F-4D97-AF65-F5344CB8AC3E}">
        <p14:creationId xmlns:p14="http://schemas.microsoft.com/office/powerpoint/2010/main" val="445847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33FA0F1-E5BD-8057-2880-3A44BE67FD45}"/>
              </a:ext>
            </a:extLst>
          </p:cNvPr>
          <p:cNvSpPr>
            <a:spLocks noGrp="1"/>
          </p:cNvSpPr>
          <p:nvPr>
            <p:ph type="title"/>
          </p:nvPr>
        </p:nvSpPr>
        <p:spPr/>
        <p:txBody>
          <a:bodyPr>
            <a:normAutofit/>
          </a:bodyPr>
          <a:lstStyle/>
          <a:p>
            <a:pPr algn="ctr"/>
            <a:r>
              <a:rPr lang="es-AR" altLang="es-AR" dirty="0">
                <a:latin typeface="Arial Narrow" panose="020B0606020202030204" pitchFamily="34" charset="0"/>
                <a:cs typeface="Arial" panose="020B0604020202020204" pitchFamily="34" charset="0"/>
              </a:rPr>
              <a:t>CAUSA:</a:t>
            </a:r>
            <a:r>
              <a:rPr lang="es-AR" altLang="es-AR" dirty="0">
                <a:solidFill>
                  <a:srgbClr val="FFFF00"/>
                </a:solidFill>
                <a:latin typeface="Arial Narrow" panose="020B0606020202030204" pitchFamily="34" charset="0"/>
                <a:cs typeface="Arial" panose="020B0604020202020204" pitchFamily="34" charset="0"/>
              </a:rPr>
              <a:t> </a:t>
            </a:r>
            <a:r>
              <a:rPr lang="es-AR" altLang="es-AR" cap="small" dirty="0">
                <a:solidFill>
                  <a:srgbClr val="FFFF00"/>
                </a:solidFill>
                <a:latin typeface="Arial Narrow" panose="020B0606020202030204" pitchFamily="34" charset="0"/>
                <a:cs typeface="Arial" panose="020B0604020202020204" pitchFamily="34" charset="0"/>
              </a:rPr>
              <a:t>“</a:t>
            </a:r>
            <a:r>
              <a:rPr lang="es-AR" altLang="es-AR" cap="small" dirty="0">
                <a:solidFill>
                  <a:schemeClr val="accent6">
                    <a:lumMod val="75000"/>
                  </a:schemeClr>
                </a:solidFill>
                <a:latin typeface="Arial Narrow" panose="020B0606020202030204" pitchFamily="34" charset="0"/>
                <a:cs typeface="Arial" panose="020B0604020202020204" pitchFamily="34" charset="0"/>
              </a:rPr>
              <a:t>Lutz Juan Jacobo</a:t>
            </a:r>
            <a:br>
              <a:rPr lang="es-AR" altLang="es-AR" dirty="0">
                <a:solidFill>
                  <a:srgbClr val="FFFF00"/>
                </a:solidFill>
                <a:latin typeface="Arial Narrow" panose="020B0606020202030204" pitchFamily="34" charset="0"/>
                <a:cs typeface="Arial" panose="020B0604020202020204" pitchFamily="34" charset="0"/>
              </a:rPr>
            </a:br>
            <a:r>
              <a:rPr lang="es-AR" altLang="es-AR" sz="3200" dirty="0">
                <a:latin typeface="Arial Narrow" panose="020B0606020202030204" pitchFamily="34" charset="0"/>
                <a:cs typeface="Arial" panose="020B0604020202020204" pitchFamily="34" charset="0"/>
              </a:rPr>
              <a:t>COMPRA – VENTA Y TENENCIA BONOS AUSTRÍACOS AL 31/12</a:t>
            </a:r>
            <a:endParaRPr lang="es-AR" dirty="0"/>
          </a:p>
        </p:txBody>
      </p:sp>
      <p:graphicFrame>
        <p:nvGraphicFramePr>
          <p:cNvPr id="4" name="Marcador de contenido 3">
            <a:extLst>
              <a:ext uri="{FF2B5EF4-FFF2-40B4-BE49-F238E27FC236}">
                <a16:creationId xmlns:a16="http://schemas.microsoft.com/office/drawing/2014/main" id="{6E274D15-D207-4ECB-E699-6BB7F7662679}"/>
              </a:ext>
            </a:extLst>
          </p:cNvPr>
          <p:cNvGraphicFramePr>
            <a:graphicFrameLocks noGrp="1"/>
          </p:cNvGraphicFramePr>
          <p:nvPr>
            <p:ph idx="1"/>
            <p:extLst>
              <p:ext uri="{D42A27DB-BD31-4B8C-83A1-F6EECF244321}">
                <p14:modId xmlns:p14="http://schemas.microsoft.com/office/powerpoint/2010/main" val="961251479"/>
              </p:ext>
            </p:extLst>
          </p:nvPr>
        </p:nvGraphicFramePr>
        <p:xfrm>
          <a:off x="717755" y="1825625"/>
          <a:ext cx="10186220" cy="4176000"/>
        </p:xfrm>
        <a:graphic>
          <a:graphicData uri="http://schemas.openxmlformats.org/drawingml/2006/table">
            <a:tbl>
              <a:tblPr firstRow="1" bandRow="1">
                <a:tableStyleId>{5C22544A-7EE6-4342-B048-85BDC9FD1C3A}</a:tableStyleId>
              </a:tblPr>
              <a:tblGrid>
                <a:gridCol w="2064614">
                  <a:extLst>
                    <a:ext uri="{9D8B030D-6E8A-4147-A177-3AD203B41FA5}">
                      <a16:colId xmlns:a16="http://schemas.microsoft.com/office/drawing/2014/main" val="3488168052"/>
                    </a:ext>
                  </a:extLst>
                </a:gridCol>
                <a:gridCol w="4060803">
                  <a:extLst>
                    <a:ext uri="{9D8B030D-6E8A-4147-A177-3AD203B41FA5}">
                      <a16:colId xmlns:a16="http://schemas.microsoft.com/office/drawing/2014/main" val="4161521624"/>
                    </a:ext>
                  </a:extLst>
                </a:gridCol>
                <a:gridCol w="4060803">
                  <a:extLst>
                    <a:ext uri="{9D8B030D-6E8A-4147-A177-3AD203B41FA5}">
                      <a16:colId xmlns:a16="http://schemas.microsoft.com/office/drawing/2014/main" val="3074828807"/>
                    </a:ext>
                  </a:extLst>
                </a:gridCol>
              </a:tblGrid>
              <a:tr h="522000">
                <a:tc>
                  <a:txBody>
                    <a:bodyPr/>
                    <a:lstStyle/>
                    <a:p>
                      <a:pPr algn="ctr"/>
                      <a:r>
                        <a:rPr lang="es-AR" sz="2400" dirty="0"/>
                        <a:t>AÑO </a:t>
                      </a:r>
                    </a:p>
                  </a:txBody>
                  <a:tcPr/>
                </a:tc>
                <a:tc>
                  <a:txBody>
                    <a:bodyPr/>
                    <a:lstStyle/>
                    <a:p>
                      <a:pPr algn="ctr"/>
                      <a:r>
                        <a:rPr lang="es-AR" sz="2400" dirty="0"/>
                        <a:t>JPM</a:t>
                      </a:r>
                    </a:p>
                  </a:txBody>
                  <a:tcPr/>
                </a:tc>
                <a:tc>
                  <a:txBody>
                    <a:bodyPr/>
                    <a:lstStyle/>
                    <a:p>
                      <a:pPr algn="ctr"/>
                      <a:r>
                        <a:rPr lang="es-AR" sz="2400" dirty="0"/>
                        <a:t>BONOS AUSTRIACOS</a:t>
                      </a:r>
                    </a:p>
                  </a:txBody>
                  <a:tcPr/>
                </a:tc>
                <a:extLst>
                  <a:ext uri="{0D108BD9-81ED-4DB2-BD59-A6C34878D82A}">
                    <a16:rowId xmlns:a16="http://schemas.microsoft.com/office/drawing/2014/main" val="1045046547"/>
                  </a:ext>
                </a:extLst>
              </a:tr>
              <a:tr h="522000">
                <a:tc>
                  <a:txBody>
                    <a:bodyPr/>
                    <a:lstStyle/>
                    <a:p>
                      <a:pPr algn="l"/>
                      <a:r>
                        <a:rPr lang="es-AR" dirty="0"/>
                        <a:t>Año 2007</a:t>
                      </a:r>
                    </a:p>
                  </a:txBody>
                  <a:tcPr anchor="ctr"/>
                </a:tc>
                <a:tc>
                  <a:txBody>
                    <a:bodyPr/>
                    <a:lstStyle/>
                    <a:p>
                      <a:pPr algn="r"/>
                      <a:r>
                        <a:rPr lang="es-AR" b="1" dirty="0">
                          <a:solidFill>
                            <a:schemeClr val="accent6">
                              <a:lumMod val="75000"/>
                            </a:schemeClr>
                          </a:solidFill>
                        </a:rPr>
                        <a:t>100,00</a:t>
                      </a:r>
                    </a:p>
                  </a:txBody>
                  <a:tcPr/>
                </a:tc>
                <a:tc>
                  <a:txBody>
                    <a:bodyPr/>
                    <a:lstStyle/>
                    <a:p>
                      <a:pPr algn="r"/>
                      <a:endParaRPr lang="es-AR" b="1" dirty="0"/>
                    </a:p>
                  </a:txBody>
                  <a:tcPr/>
                </a:tc>
                <a:extLst>
                  <a:ext uri="{0D108BD9-81ED-4DB2-BD59-A6C34878D82A}">
                    <a16:rowId xmlns:a16="http://schemas.microsoft.com/office/drawing/2014/main" val="1489003973"/>
                  </a:ext>
                </a:extLst>
              </a:tr>
              <a:tr h="522000">
                <a:tc>
                  <a:txBody>
                    <a:bodyPr/>
                    <a:lstStyle/>
                    <a:p>
                      <a:pPr algn="r"/>
                      <a:r>
                        <a:rPr lang="es-AR" b="1" dirty="0">
                          <a:solidFill>
                            <a:schemeClr val="accent6">
                              <a:lumMod val="75000"/>
                            </a:schemeClr>
                          </a:solidFill>
                        </a:rPr>
                        <a:t>23/11/2007</a:t>
                      </a:r>
                    </a:p>
                  </a:txBody>
                  <a:tcPr anchor="ctr"/>
                </a:tc>
                <a:tc>
                  <a:txBody>
                    <a:bodyPr/>
                    <a:lstStyle/>
                    <a:p>
                      <a:pPr algn="r"/>
                      <a:r>
                        <a:rPr lang="es-AR" b="1" dirty="0">
                          <a:solidFill>
                            <a:srgbClr val="FF0000"/>
                          </a:solidFill>
                        </a:rPr>
                        <a:t>(100,00)</a:t>
                      </a:r>
                    </a:p>
                  </a:txBody>
                  <a:tcPr/>
                </a:tc>
                <a:tc>
                  <a:txBody>
                    <a:bodyPr/>
                    <a:lstStyle/>
                    <a:p>
                      <a:pPr algn="r"/>
                      <a:r>
                        <a:rPr lang="es-AR" b="1" dirty="0">
                          <a:solidFill>
                            <a:schemeClr val="accent6">
                              <a:lumMod val="75000"/>
                            </a:schemeClr>
                          </a:solidFill>
                        </a:rPr>
                        <a:t>100,00</a:t>
                      </a:r>
                    </a:p>
                  </a:txBody>
                  <a:tcPr/>
                </a:tc>
                <a:extLst>
                  <a:ext uri="{0D108BD9-81ED-4DB2-BD59-A6C34878D82A}">
                    <a16:rowId xmlns:a16="http://schemas.microsoft.com/office/drawing/2014/main" val="636815749"/>
                  </a:ext>
                </a:extLst>
              </a:tr>
              <a:tr h="522000">
                <a:tc>
                  <a:txBody>
                    <a:bodyPr/>
                    <a:lstStyle/>
                    <a:p>
                      <a:pPr algn="r"/>
                      <a:r>
                        <a:rPr lang="es-AR" dirty="0">
                          <a:solidFill>
                            <a:srgbClr val="FF0000"/>
                          </a:solidFill>
                        </a:rPr>
                        <a:t>23/01/2008</a:t>
                      </a:r>
                    </a:p>
                  </a:txBody>
                  <a:tcPr anchor="ctr"/>
                </a:tc>
                <a:tc>
                  <a:txBody>
                    <a:bodyPr/>
                    <a:lstStyle/>
                    <a:p>
                      <a:pPr algn="r"/>
                      <a:endParaRPr lang="es-AR" b="1" dirty="0"/>
                    </a:p>
                  </a:txBody>
                  <a:tcPr/>
                </a:tc>
                <a:tc>
                  <a:txBody>
                    <a:bodyPr/>
                    <a:lstStyle/>
                    <a:p>
                      <a:pPr algn="r"/>
                      <a:r>
                        <a:rPr lang="es-AR" b="1" dirty="0">
                          <a:solidFill>
                            <a:srgbClr val="FF0000"/>
                          </a:solidFill>
                        </a:rPr>
                        <a:t>(100,00)</a:t>
                      </a:r>
                    </a:p>
                  </a:txBody>
                  <a:tcPr/>
                </a:tc>
                <a:extLst>
                  <a:ext uri="{0D108BD9-81ED-4DB2-BD59-A6C34878D82A}">
                    <a16:rowId xmlns:a16="http://schemas.microsoft.com/office/drawing/2014/main" val="3641113380"/>
                  </a:ext>
                </a:extLst>
              </a:tr>
              <a:tr h="522000">
                <a:tc>
                  <a:txBody>
                    <a:bodyPr/>
                    <a:lstStyle/>
                    <a:p>
                      <a:pPr algn="l"/>
                      <a:r>
                        <a:rPr lang="es-AR" dirty="0"/>
                        <a:t>Año 2008</a:t>
                      </a:r>
                    </a:p>
                  </a:txBody>
                  <a:tcPr anchor="ctr"/>
                </a:tc>
                <a:tc>
                  <a:txBody>
                    <a:bodyPr/>
                    <a:lstStyle/>
                    <a:p>
                      <a:pPr algn="r"/>
                      <a:r>
                        <a:rPr lang="es-AR" b="1" dirty="0">
                          <a:solidFill>
                            <a:schemeClr val="accent6">
                              <a:lumMod val="75000"/>
                            </a:schemeClr>
                          </a:solidFill>
                        </a:rPr>
                        <a:t>100,00</a:t>
                      </a:r>
                    </a:p>
                  </a:txBody>
                  <a:tcPr/>
                </a:tc>
                <a:tc>
                  <a:txBody>
                    <a:bodyPr/>
                    <a:lstStyle/>
                    <a:p>
                      <a:pPr algn="r"/>
                      <a:endParaRPr lang="es-AR" b="1" dirty="0"/>
                    </a:p>
                  </a:txBody>
                  <a:tcPr/>
                </a:tc>
                <a:extLst>
                  <a:ext uri="{0D108BD9-81ED-4DB2-BD59-A6C34878D82A}">
                    <a16:rowId xmlns:a16="http://schemas.microsoft.com/office/drawing/2014/main" val="336119630"/>
                  </a:ext>
                </a:extLst>
              </a:tr>
              <a:tr h="522000">
                <a:tc>
                  <a:txBody>
                    <a:bodyPr/>
                    <a:lstStyle/>
                    <a:p>
                      <a:pPr algn="r"/>
                      <a:r>
                        <a:rPr lang="es-AR" dirty="0">
                          <a:solidFill>
                            <a:schemeClr val="accent6">
                              <a:lumMod val="75000"/>
                            </a:schemeClr>
                          </a:solidFill>
                        </a:rPr>
                        <a:t>23/12/2008</a:t>
                      </a:r>
                    </a:p>
                  </a:txBody>
                  <a:tcPr anchor="ctr"/>
                </a:tc>
                <a:tc>
                  <a:txBody>
                    <a:bodyPr/>
                    <a:lstStyle/>
                    <a:p>
                      <a:pPr algn="r"/>
                      <a:r>
                        <a:rPr lang="es-AR" b="1" dirty="0">
                          <a:solidFill>
                            <a:srgbClr val="FF0000"/>
                          </a:solidFill>
                        </a:rPr>
                        <a:t>(100,00</a:t>
                      </a:r>
                      <a:r>
                        <a:rPr lang="es-AR" b="1" dirty="0"/>
                        <a:t>)</a:t>
                      </a:r>
                    </a:p>
                  </a:txBody>
                  <a:tcPr/>
                </a:tc>
                <a:tc>
                  <a:txBody>
                    <a:bodyPr/>
                    <a:lstStyle/>
                    <a:p>
                      <a:pPr algn="r"/>
                      <a:r>
                        <a:rPr lang="es-AR" b="1" dirty="0">
                          <a:solidFill>
                            <a:schemeClr val="accent6">
                              <a:lumMod val="75000"/>
                            </a:schemeClr>
                          </a:solidFill>
                        </a:rPr>
                        <a:t>100,00</a:t>
                      </a:r>
                    </a:p>
                  </a:txBody>
                  <a:tcPr/>
                </a:tc>
                <a:extLst>
                  <a:ext uri="{0D108BD9-81ED-4DB2-BD59-A6C34878D82A}">
                    <a16:rowId xmlns:a16="http://schemas.microsoft.com/office/drawing/2014/main" val="1614013942"/>
                  </a:ext>
                </a:extLst>
              </a:tr>
              <a:tr h="522000">
                <a:tc>
                  <a:txBody>
                    <a:bodyPr/>
                    <a:lstStyle/>
                    <a:p>
                      <a:pPr algn="r"/>
                      <a:r>
                        <a:rPr lang="es-AR" dirty="0">
                          <a:solidFill>
                            <a:srgbClr val="FF0000"/>
                          </a:solidFill>
                        </a:rPr>
                        <a:t>26/01/2009</a:t>
                      </a:r>
                    </a:p>
                  </a:txBody>
                  <a:tcPr anchor="ctr"/>
                </a:tc>
                <a:tc>
                  <a:txBody>
                    <a:bodyPr/>
                    <a:lstStyle/>
                    <a:p>
                      <a:pPr algn="r"/>
                      <a:endParaRPr lang="es-AR" b="1" dirty="0">
                        <a:solidFill>
                          <a:schemeClr val="accent6">
                            <a:lumMod val="75000"/>
                          </a:schemeClr>
                        </a:solidFill>
                      </a:endParaRPr>
                    </a:p>
                  </a:txBody>
                  <a:tcPr/>
                </a:tc>
                <a:tc>
                  <a:txBody>
                    <a:bodyPr/>
                    <a:lstStyle/>
                    <a:p>
                      <a:pPr algn="r"/>
                      <a:r>
                        <a:rPr lang="es-AR" b="1" dirty="0">
                          <a:solidFill>
                            <a:srgbClr val="FF0000"/>
                          </a:solidFill>
                        </a:rPr>
                        <a:t>(100,00)</a:t>
                      </a:r>
                    </a:p>
                  </a:txBody>
                  <a:tcPr/>
                </a:tc>
                <a:extLst>
                  <a:ext uri="{0D108BD9-81ED-4DB2-BD59-A6C34878D82A}">
                    <a16:rowId xmlns:a16="http://schemas.microsoft.com/office/drawing/2014/main" val="4094334635"/>
                  </a:ext>
                </a:extLst>
              </a:tr>
              <a:tr h="522000">
                <a:tc>
                  <a:txBody>
                    <a:bodyPr/>
                    <a:lstStyle/>
                    <a:p>
                      <a:pPr algn="l"/>
                      <a:r>
                        <a:rPr lang="es-AR" dirty="0">
                          <a:solidFill>
                            <a:schemeClr val="tx1"/>
                          </a:solidFill>
                        </a:rPr>
                        <a:t>Año 2009</a:t>
                      </a:r>
                    </a:p>
                  </a:txBody>
                  <a:tcPr anchor="ct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s-AR" b="1" dirty="0">
                          <a:solidFill>
                            <a:schemeClr val="accent6">
                              <a:lumMod val="75000"/>
                            </a:schemeClr>
                          </a:solidFill>
                        </a:rPr>
                        <a:t>100,00</a:t>
                      </a:r>
                    </a:p>
                  </a:txBody>
                  <a:tcPr/>
                </a:tc>
                <a:tc>
                  <a:txBody>
                    <a:bodyPr/>
                    <a:lstStyle/>
                    <a:p>
                      <a:pPr algn="r"/>
                      <a:endParaRPr lang="es-AR" b="1" dirty="0">
                        <a:solidFill>
                          <a:srgbClr val="FF0000"/>
                        </a:solidFill>
                      </a:endParaRPr>
                    </a:p>
                  </a:txBody>
                  <a:tcPr/>
                </a:tc>
                <a:extLst>
                  <a:ext uri="{0D108BD9-81ED-4DB2-BD59-A6C34878D82A}">
                    <a16:rowId xmlns:a16="http://schemas.microsoft.com/office/drawing/2014/main" val="3970378537"/>
                  </a:ext>
                </a:extLst>
              </a:tr>
            </a:tbl>
          </a:graphicData>
        </a:graphic>
      </p:graphicFrame>
    </p:spTree>
    <p:extLst>
      <p:ext uri="{BB962C8B-B14F-4D97-AF65-F5344CB8AC3E}">
        <p14:creationId xmlns:p14="http://schemas.microsoft.com/office/powerpoint/2010/main" val="413239306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占位符 2">
            <a:extLst>
              <a:ext uri="{FF2B5EF4-FFF2-40B4-BE49-F238E27FC236}">
                <a16:creationId xmlns:a16="http://schemas.microsoft.com/office/drawing/2014/main" id="{94EE3E05-BF48-89A7-A58F-AE76C1FCF97D}"/>
              </a:ext>
            </a:extLst>
          </p:cNvPr>
          <p:cNvPicPr>
            <a:picLocks noChangeAspect="1"/>
          </p:cNvPicPr>
          <p:nvPr/>
        </p:nvPicPr>
        <p:blipFill>
          <a:blip r:embed="rId2">
            <a:extLst>
              <a:ext uri="{28A0092B-C50C-407E-A947-70E740481C1C}">
                <a14:useLocalDpi xmlns:a14="http://schemas.microsoft.com/office/drawing/2010/main" val="0"/>
              </a:ext>
            </a:extLst>
          </a:blip>
          <a:srcRect l="16721" r="16721"/>
          <a:stretch/>
        </p:blipFill>
        <p:spPr>
          <a:xfrm>
            <a:off x="88490" y="-68826"/>
            <a:ext cx="4564564" cy="6858000"/>
          </a:xfrm>
          <a:custGeom>
            <a:avLst/>
            <a:gdLst>
              <a:gd name="connsiteX0" fmla="*/ 0 w 4564564"/>
              <a:gd name="connsiteY0" fmla="*/ 0 h 6858000"/>
              <a:gd name="connsiteX1" fmla="*/ 2066831 w 4564564"/>
              <a:gd name="connsiteY1" fmla="*/ 0 h 6858000"/>
              <a:gd name="connsiteX2" fmla="*/ 4564564 w 4564564"/>
              <a:gd name="connsiteY2" fmla="*/ 3428999 h 6858000"/>
              <a:gd name="connsiteX3" fmla="*/ 4564563 w 4564564"/>
              <a:gd name="connsiteY3" fmla="*/ 3429000 h 6858000"/>
              <a:gd name="connsiteX4" fmla="*/ 4564564 w 4564564"/>
              <a:gd name="connsiteY4" fmla="*/ 3429001 h 6858000"/>
              <a:gd name="connsiteX5" fmla="*/ 2066831 w 4564564"/>
              <a:gd name="connsiteY5" fmla="*/ 6858000 h 6858000"/>
              <a:gd name="connsiteX6" fmla="*/ 0 w 4564564"/>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564564" h="6858000">
                <a:moveTo>
                  <a:pt x="0" y="0"/>
                </a:moveTo>
                <a:lnTo>
                  <a:pt x="2066831" y="0"/>
                </a:lnTo>
                <a:lnTo>
                  <a:pt x="4564564" y="3428999"/>
                </a:lnTo>
                <a:lnTo>
                  <a:pt x="4564563" y="3429000"/>
                </a:lnTo>
                <a:lnTo>
                  <a:pt x="4564564" y="3429001"/>
                </a:lnTo>
                <a:lnTo>
                  <a:pt x="2066831" y="6858000"/>
                </a:lnTo>
                <a:lnTo>
                  <a:pt x="0" y="6858000"/>
                </a:lnTo>
                <a:close/>
              </a:path>
            </a:pathLst>
          </a:custGeom>
          <a:solidFill>
            <a:schemeClr val="bg2">
              <a:lumMod val="50000"/>
              <a:alpha val="0"/>
            </a:schemeClr>
          </a:solidFill>
          <a:ln>
            <a:solidFill>
              <a:schemeClr val="bg2"/>
            </a:solidFill>
          </a:ln>
        </p:spPr>
      </p:pic>
      <p:sp>
        <p:nvSpPr>
          <p:cNvPr id="4" name="任意多边形 6">
            <a:extLst>
              <a:ext uri="{FF2B5EF4-FFF2-40B4-BE49-F238E27FC236}">
                <a16:creationId xmlns:a16="http://schemas.microsoft.com/office/drawing/2014/main" id="{DAB2BDBC-BF8D-E9D2-1B83-1847A7849E9A}"/>
              </a:ext>
            </a:extLst>
          </p:cNvPr>
          <p:cNvSpPr/>
          <p:nvPr/>
        </p:nvSpPr>
        <p:spPr>
          <a:xfrm>
            <a:off x="2876160" y="0"/>
            <a:ext cx="2969680" cy="6858000"/>
          </a:xfrm>
          <a:custGeom>
            <a:avLst/>
            <a:gdLst>
              <a:gd name="connsiteX0" fmla="*/ 0 w 2969680"/>
              <a:gd name="connsiteY0" fmla="*/ 0 h 6858000"/>
              <a:gd name="connsiteX1" fmla="*/ 471948 w 2969680"/>
              <a:gd name="connsiteY1" fmla="*/ 0 h 6858000"/>
              <a:gd name="connsiteX2" fmla="*/ 2733707 w 2969680"/>
              <a:gd name="connsiteY2" fmla="*/ 3105044 h 6858000"/>
              <a:gd name="connsiteX3" fmla="*/ 2733707 w 2969680"/>
              <a:gd name="connsiteY3" fmla="*/ 3105045 h 6858000"/>
              <a:gd name="connsiteX4" fmla="*/ 2969680 w 2969680"/>
              <a:gd name="connsiteY4" fmla="*/ 3429000 h 6858000"/>
              <a:gd name="connsiteX5" fmla="*/ 2733707 w 2969680"/>
              <a:gd name="connsiteY5" fmla="*/ 3752955 h 6858000"/>
              <a:gd name="connsiteX6" fmla="*/ 2733707 w 2969680"/>
              <a:gd name="connsiteY6" fmla="*/ 3752956 h 6858000"/>
              <a:gd name="connsiteX7" fmla="*/ 471948 w 2969680"/>
              <a:gd name="connsiteY7" fmla="*/ 6858000 h 6858000"/>
              <a:gd name="connsiteX8" fmla="*/ 0 w 2969680"/>
              <a:gd name="connsiteY8" fmla="*/ 6858000 h 6858000"/>
              <a:gd name="connsiteX9" fmla="*/ 2497733 w 2969680"/>
              <a:gd name="connsiteY9" fmla="*/ 3429001 h 6858000"/>
              <a:gd name="connsiteX10" fmla="*/ 2497732 w 2969680"/>
              <a:gd name="connsiteY10" fmla="*/ 3429000 h 6858000"/>
              <a:gd name="connsiteX11" fmla="*/ 2497733 w 2969680"/>
              <a:gd name="connsiteY11" fmla="*/ 3428999 h 6858000"/>
              <a:gd name="connsiteX0" fmla="*/ 0 w 2969680"/>
              <a:gd name="connsiteY0" fmla="*/ 0 h 6858000"/>
              <a:gd name="connsiteX1" fmla="*/ 471948 w 2969680"/>
              <a:gd name="connsiteY1" fmla="*/ 0 h 6858000"/>
              <a:gd name="connsiteX2" fmla="*/ 2733707 w 2969680"/>
              <a:gd name="connsiteY2" fmla="*/ 3105044 h 6858000"/>
              <a:gd name="connsiteX3" fmla="*/ 2969680 w 2969680"/>
              <a:gd name="connsiteY3" fmla="*/ 3429000 h 6858000"/>
              <a:gd name="connsiteX4" fmla="*/ 2733707 w 2969680"/>
              <a:gd name="connsiteY4" fmla="*/ 3752955 h 6858000"/>
              <a:gd name="connsiteX5" fmla="*/ 2733707 w 2969680"/>
              <a:gd name="connsiteY5" fmla="*/ 3752956 h 6858000"/>
              <a:gd name="connsiteX6" fmla="*/ 471948 w 2969680"/>
              <a:gd name="connsiteY6" fmla="*/ 6858000 h 6858000"/>
              <a:gd name="connsiteX7" fmla="*/ 0 w 2969680"/>
              <a:gd name="connsiteY7" fmla="*/ 6858000 h 6858000"/>
              <a:gd name="connsiteX8" fmla="*/ 2497733 w 2969680"/>
              <a:gd name="connsiteY8" fmla="*/ 3429001 h 6858000"/>
              <a:gd name="connsiteX9" fmla="*/ 2497732 w 2969680"/>
              <a:gd name="connsiteY9" fmla="*/ 3429000 h 6858000"/>
              <a:gd name="connsiteX10" fmla="*/ 2497733 w 2969680"/>
              <a:gd name="connsiteY10" fmla="*/ 3428999 h 6858000"/>
              <a:gd name="connsiteX11" fmla="*/ 0 w 2969680"/>
              <a:gd name="connsiteY11" fmla="*/ 0 h 6858000"/>
              <a:gd name="connsiteX0" fmla="*/ 0 w 2969680"/>
              <a:gd name="connsiteY0" fmla="*/ 0 h 6858000"/>
              <a:gd name="connsiteX1" fmla="*/ 471948 w 2969680"/>
              <a:gd name="connsiteY1" fmla="*/ 0 h 6858000"/>
              <a:gd name="connsiteX2" fmla="*/ 2733707 w 2969680"/>
              <a:gd name="connsiteY2" fmla="*/ 3105044 h 6858000"/>
              <a:gd name="connsiteX3" fmla="*/ 2969680 w 2969680"/>
              <a:gd name="connsiteY3" fmla="*/ 3429000 h 6858000"/>
              <a:gd name="connsiteX4" fmla="*/ 2733707 w 2969680"/>
              <a:gd name="connsiteY4" fmla="*/ 3752955 h 6858000"/>
              <a:gd name="connsiteX5" fmla="*/ 471948 w 2969680"/>
              <a:gd name="connsiteY5" fmla="*/ 6858000 h 6858000"/>
              <a:gd name="connsiteX6" fmla="*/ 0 w 2969680"/>
              <a:gd name="connsiteY6" fmla="*/ 6858000 h 6858000"/>
              <a:gd name="connsiteX7" fmla="*/ 2497733 w 2969680"/>
              <a:gd name="connsiteY7" fmla="*/ 3429001 h 6858000"/>
              <a:gd name="connsiteX8" fmla="*/ 2497732 w 2969680"/>
              <a:gd name="connsiteY8" fmla="*/ 3429000 h 6858000"/>
              <a:gd name="connsiteX9" fmla="*/ 2497733 w 2969680"/>
              <a:gd name="connsiteY9" fmla="*/ 3428999 h 6858000"/>
              <a:gd name="connsiteX10" fmla="*/ 0 w 2969680"/>
              <a:gd name="connsiteY10" fmla="*/ 0 h 6858000"/>
              <a:gd name="connsiteX0" fmla="*/ 0 w 2969680"/>
              <a:gd name="connsiteY0" fmla="*/ 0 h 6858000"/>
              <a:gd name="connsiteX1" fmla="*/ 471948 w 2969680"/>
              <a:gd name="connsiteY1" fmla="*/ 0 h 6858000"/>
              <a:gd name="connsiteX2" fmla="*/ 2733707 w 2969680"/>
              <a:gd name="connsiteY2" fmla="*/ 3105044 h 6858000"/>
              <a:gd name="connsiteX3" fmla="*/ 2969680 w 2969680"/>
              <a:gd name="connsiteY3" fmla="*/ 3429000 h 6858000"/>
              <a:gd name="connsiteX4" fmla="*/ 471948 w 2969680"/>
              <a:gd name="connsiteY4" fmla="*/ 6858000 h 6858000"/>
              <a:gd name="connsiteX5" fmla="*/ 0 w 2969680"/>
              <a:gd name="connsiteY5" fmla="*/ 6858000 h 6858000"/>
              <a:gd name="connsiteX6" fmla="*/ 2497733 w 2969680"/>
              <a:gd name="connsiteY6" fmla="*/ 3429001 h 6858000"/>
              <a:gd name="connsiteX7" fmla="*/ 2497732 w 2969680"/>
              <a:gd name="connsiteY7" fmla="*/ 3429000 h 6858000"/>
              <a:gd name="connsiteX8" fmla="*/ 2497733 w 2969680"/>
              <a:gd name="connsiteY8" fmla="*/ 3428999 h 6858000"/>
              <a:gd name="connsiteX9" fmla="*/ 0 w 2969680"/>
              <a:gd name="connsiteY9" fmla="*/ 0 h 6858000"/>
              <a:gd name="connsiteX0" fmla="*/ 0 w 2969680"/>
              <a:gd name="connsiteY0" fmla="*/ 0 h 6858000"/>
              <a:gd name="connsiteX1" fmla="*/ 471948 w 2969680"/>
              <a:gd name="connsiteY1" fmla="*/ 0 h 6858000"/>
              <a:gd name="connsiteX2" fmla="*/ 2969680 w 2969680"/>
              <a:gd name="connsiteY2" fmla="*/ 3429000 h 6858000"/>
              <a:gd name="connsiteX3" fmla="*/ 471948 w 2969680"/>
              <a:gd name="connsiteY3" fmla="*/ 6858000 h 6858000"/>
              <a:gd name="connsiteX4" fmla="*/ 0 w 2969680"/>
              <a:gd name="connsiteY4" fmla="*/ 6858000 h 6858000"/>
              <a:gd name="connsiteX5" fmla="*/ 2497733 w 2969680"/>
              <a:gd name="connsiteY5" fmla="*/ 3429001 h 6858000"/>
              <a:gd name="connsiteX6" fmla="*/ 2497732 w 2969680"/>
              <a:gd name="connsiteY6" fmla="*/ 3429000 h 6858000"/>
              <a:gd name="connsiteX7" fmla="*/ 2497733 w 2969680"/>
              <a:gd name="connsiteY7" fmla="*/ 3428999 h 6858000"/>
              <a:gd name="connsiteX8" fmla="*/ 0 w 2969680"/>
              <a:gd name="connsiteY8"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69680" h="6858000">
                <a:moveTo>
                  <a:pt x="0" y="0"/>
                </a:moveTo>
                <a:lnTo>
                  <a:pt x="471948" y="0"/>
                </a:lnTo>
                <a:lnTo>
                  <a:pt x="2969680" y="3429000"/>
                </a:lnTo>
                <a:lnTo>
                  <a:pt x="471948" y="6858000"/>
                </a:lnTo>
                <a:lnTo>
                  <a:pt x="0" y="6858000"/>
                </a:lnTo>
                <a:lnTo>
                  <a:pt x="2497733" y="3429001"/>
                </a:lnTo>
                <a:lnTo>
                  <a:pt x="2497732" y="3429000"/>
                </a:lnTo>
                <a:lnTo>
                  <a:pt x="2497733" y="3428999"/>
                </a:lnTo>
                <a:lnTo>
                  <a:pt x="0" y="0"/>
                </a:lnTo>
                <a:close/>
              </a:path>
            </a:pathLst>
          </a:custGeom>
          <a:solidFill>
            <a:srgbClr val="B22A4E">
              <a:alpha val="2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ptos" panose="02110004020202020204"/>
              <a:ea typeface="等线" panose="02010600030101010101" pitchFamily="2" charset="-122"/>
              <a:cs typeface="+mn-cs"/>
            </a:endParaRPr>
          </a:p>
        </p:txBody>
      </p:sp>
      <p:sp>
        <p:nvSpPr>
          <p:cNvPr id="2" name="Title 1">
            <a:extLst>
              <a:ext uri="{FF2B5EF4-FFF2-40B4-BE49-F238E27FC236}">
                <a16:creationId xmlns:a16="http://schemas.microsoft.com/office/drawing/2014/main" id="{98B688EC-A3A3-CB00-4DB0-1472C7BBFFC4}"/>
              </a:ext>
            </a:extLst>
          </p:cNvPr>
          <p:cNvSpPr>
            <a:spLocks noGrp="1"/>
          </p:cNvSpPr>
          <p:nvPr>
            <p:ph type="title"/>
          </p:nvPr>
        </p:nvSpPr>
        <p:spPr>
          <a:xfrm>
            <a:off x="432619" y="2458066"/>
            <a:ext cx="11228439" cy="2476792"/>
          </a:xfrm>
        </p:spPr>
        <p:txBody>
          <a:bodyPr>
            <a:noAutofit/>
          </a:bodyPr>
          <a:lstStyle/>
          <a:p>
            <a:pPr algn="ctr"/>
            <a:r>
              <a:rPr lang="es-AR" altLang="es-AR" sz="2800" dirty="0">
                <a:latin typeface="Arial Narrow" panose="020B0606020202030204" pitchFamily="34" charset="0"/>
                <a:cs typeface="Arial" panose="020B0604020202020204" pitchFamily="34" charset="0"/>
              </a:rPr>
              <a:t>CAUSA: </a:t>
            </a:r>
            <a:r>
              <a:rPr lang="es-AR" altLang="es-AR" sz="2800" cap="small" dirty="0">
                <a:latin typeface="Arial Narrow" panose="020B0606020202030204" pitchFamily="34" charset="0"/>
                <a:cs typeface="Arial" panose="020B0604020202020204" pitchFamily="34" charset="0"/>
              </a:rPr>
              <a:t>“Lutz Juan Jacobo”</a:t>
            </a:r>
            <a:br>
              <a:rPr lang="es-AR" altLang="es-AR" sz="2800" dirty="0">
                <a:latin typeface="Arial Narrow" panose="020B0606020202030204" pitchFamily="34" charset="0"/>
                <a:cs typeface="Arial" panose="020B0604020202020204" pitchFamily="34" charset="0"/>
              </a:rPr>
            </a:br>
            <a:r>
              <a:rPr lang="es-AR" altLang="es-AR" sz="2800" dirty="0">
                <a:cs typeface="Arial" panose="020B0604020202020204" pitchFamily="34" charset="0"/>
              </a:rPr>
              <a:t>HECHOS </a:t>
            </a:r>
            <a:br>
              <a:rPr lang="es-AR" altLang="es-AR" sz="2800" dirty="0">
                <a:cs typeface="Arial" panose="020B0604020202020204" pitchFamily="34" charset="0"/>
              </a:rPr>
            </a:br>
            <a:r>
              <a:rPr lang="es-AR" sz="2400" dirty="0">
                <a:latin typeface="Baskerville"/>
              </a:rPr>
              <a:t>El Fisco pretendía aplicar el dispositivo anti elusión del art. 30 del decreto reglamentario de la ley de impuesto sobre los bienes personales, que permite desconocer el efecto tributario de disposiciones patrimoniales del contribuyente cuando se presuma que fueron realizadas para evadir el impuesto total o parcialmente.</a:t>
            </a:r>
            <a:br>
              <a:rPr lang="es-AR" sz="2400" dirty="0">
                <a:latin typeface="Baskerville"/>
              </a:rPr>
            </a:br>
            <a:br>
              <a:rPr lang="es-AR" sz="2400" dirty="0">
                <a:latin typeface="Baskerville"/>
              </a:rPr>
            </a:br>
            <a:r>
              <a:rPr lang="es-AR" sz="2400" i="1" dirty="0">
                <a:latin typeface="Baskerville"/>
              </a:rPr>
              <a:t>“… cuando las </a:t>
            </a:r>
            <a:r>
              <a:rPr lang="es-AR" sz="2400" i="1" dirty="0">
                <a:highlight>
                  <a:srgbClr val="FFFF00"/>
                </a:highlight>
                <a:latin typeface="Baskerville"/>
              </a:rPr>
              <a:t>variaciones operadas durante el año calendario </a:t>
            </a:r>
            <a:r>
              <a:rPr lang="es-AR" sz="2400" i="1" dirty="0">
                <a:latin typeface="Baskerville"/>
              </a:rPr>
              <a:t>en los bienes sujetos al gravamen, </a:t>
            </a:r>
            <a:r>
              <a:rPr lang="es-AR" sz="2400" i="1" dirty="0">
                <a:highlight>
                  <a:srgbClr val="FFFF00"/>
                </a:highlight>
                <a:latin typeface="Baskerville"/>
              </a:rPr>
              <a:t>hicieran presumir un propósito de evasión del tributo</a:t>
            </a:r>
            <a:r>
              <a:rPr lang="es-AR" sz="2400" i="1" dirty="0">
                <a:latin typeface="Baskerville"/>
              </a:rPr>
              <a:t>, la Dirección General Impositiva dependiente de la Subsecretaría de Ingresos Públicos de la Secretaría de Hacienda del Ministerio de Economía y Obras y Servicios Públicos podrá disponer que, a los efectos de la determinación de este, dichas variaciones se proporcionen en función del tiempo transcurrido desde que se operen estos hechos hasta el 31 de diciembre de cada año, ajustándose los importes establecidos siguiendo las normas de la ley y del presente decreto</a:t>
            </a:r>
            <a:r>
              <a:rPr lang="es-AR" sz="2400" dirty="0">
                <a:latin typeface="Baskerville"/>
              </a:rPr>
              <a:t>”.</a:t>
            </a:r>
            <a:br>
              <a:rPr lang="es-AR" sz="2400" dirty="0">
                <a:latin typeface="Baskerville"/>
              </a:rPr>
            </a:br>
            <a:br>
              <a:rPr lang="es-AR" sz="2000" dirty="0">
                <a:highlight>
                  <a:srgbClr val="FFFF00"/>
                </a:highlight>
                <a:latin typeface="Baskerville"/>
              </a:rPr>
            </a:br>
            <a:r>
              <a:rPr lang="es-AR" sz="2400" dirty="0">
                <a:highlight>
                  <a:srgbClr val="FFFF00"/>
                </a:highlight>
                <a:latin typeface="Baskerville"/>
              </a:rPr>
              <a:t>El fisco desconoció el efecto tributario de las inversiones exentas efectuadas por el contribuyente en bonos de Austria durante los ejercicios 2007 y 2008.</a:t>
            </a:r>
            <a:br>
              <a:rPr lang="es-AR" sz="2400" dirty="0">
                <a:highlight>
                  <a:srgbClr val="FFFF00"/>
                </a:highlight>
                <a:latin typeface="Baskerville"/>
              </a:rPr>
            </a:br>
            <a:br>
              <a:rPr lang="es-AR" sz="2400" dirty="0">
                <a:latin typeface="Baskerville"/>
              </a:rPr>
            </a:br>
            <a:br>
              <a:rPr lang="es-AR" sz="2000" dirty="0">
                <a:latin typeface="Baskerville"/>
              </a:rPr>
            </a:br>
            <a:br>
              <a:rPr lang="es-AR" sz="2000" dirty="0">
                <a:latin typeface="Baskerville"/>
              </a:rPr>
            </a:br>
            <a:endParaRPr lang="es-AR" sz="2000" dirty="0">
              <a:latin typeface="Baskerville"/>
            </a:endParaRPr>
          </a:p>
        </p:txBody>
      </p:sp>
    </p:spTree>
    <p:extLst>
      <p:ext uri="{BB962C8B-B14F-4D97-AF65-F5344CB8AC3E}">
        <p14:creationId xmlns:p14="http://schemas.microsoft.com/office/powerpoint/2010/main" val="384098277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占位符 2">
            <a:extLst>
              <a:ext uri="{FF2B5EF4-FFF2-40B4-BE49-F238E27FC236}">
                <a16:creationId xmlns:a16="http://schemas.microsoft.com/office/drawing/2014/main" id="{020EF59F-5BA6-ADA7-AE84-D05803C6F6D4}"/>
              </a:ext>
            </a:extLst>
          </p:cNvPr>
          <p:cNvPicPr>
            <a:picLocks noChangeAspect="1"/>
          </p:cNvPicPr>
          <p:nvPr/>
        </p:nvPicPr>
        <p:blipFill>
          <a:blip r:embed="rId2">
            <a:extLst>
              <a:ext uri="{28A0092B-C50C-407E-A947-70E740481C1C}">
                <a14:useLocalDpi xmlns:a14="http://schemas.microsoft.com/office/drawing/2010/main" val="0"/>
              </a:ext>
            </a:extLst>
          </a:blip>
          <a:srcRect l="16721" r="16721"/>
          <a:stretch/>
        </p:blipFill>
        <p:spPr>
          <a:xfrm>
            <a:off x="0" y="0"/>
            <a:ext cx="4564564" cy="6858000"/>
          </a:xfrm>
          <a:custGeom>
            <a:avLst/>
            <a:gdLst>
              <a:gd name="connsiteX0" fmla="*/ 0 w 4564564"/>
              <a:gd name="connsiteY0" fmla="*/ 0 h 6858000"/>
              <a:gd name="connsiteX1" fmla="*/ 2066831 w 4564564"/>
              <a:gd name="connsiteY1" fmla="*/ 0 h 6858000"/>
              <a:gd name="connsiteX2" fmla="*/ 4564564 w 4564564"/>
              <a:gd name="connsiteY2" fmla="*/ 3428999 h 6858000"/>
              <a:gd name="connsiteX3" fmla="*/ 4564563 w 4564564"/>
              <a:gd name="connsiteY3" fmla="*/ 3429000 h 6858000"/>
              <a:gd name="connsiteX4" fmla="*/ 4564564 w 4564564"/>
              <a:gd name="connsiteY4" fmla="*/ 3429001 h 6858000"/>
              <a:gd name="connsiteX5" fmla="*/ 2066831 w 4564564"/>
              <a:gd name="connsiteY5" fmla="*/ 6858000 h 6858000"/>
              <a:gd name="connsiteX6" fmla="*/ 0 w 4564564"/>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564564" h="6858000">
                <a:moveTo>
                  <a:pt x="0" y="0"/>
                </a:moveTo>
                <a:lnTo>
                  <a:pt x="2066831" y="0"/>
                </a:lnTo>
                <a:lnTo>
                  <a:pt x="4564564" y="3428999"/>
                </a:lnTo>
                <a:lnTo>
                  <a:pt x="4564563" y="3429000"/>
                </a:lnTo>
                <a:lnTo>
                  <a:pt x="4564564" y="3429001"/>
                </a:lnTo>
                <a:lnTo>
                  <a:pt x="2066831" y="6858000"/>
                </a:lnTo>
                <a:lnTo>
                  <a:pt x="0" y="6858000"/>
                </a:lnTo>
                <a:close/>
              </a:path>
            </a:pathLst>
          </a:custGeom>
          <a:solidFill>
            <a:schemeClr val="bg2">
              <a:lumMod val="50000"/>
              <a:alpha val="0"/>
            </a:schemeClr>
          </a:solidFill>
          <a:ln>
            <a:solidFill>
              <a:schemeClr val="bg2"/>
            </a:solidFill>
          </a:ln>
        </p:spPr>
      </p:pic>
      <p:sp>
        <p:nvSpPr>
          <p:cNvPr id="4" name="任意多边形 6">
            <a:extLst>
              <a:ext uri="{FF2B5EF4-FFF2-40B4-BE49-F238E27FC236}">
                <a16:creationId xmlns:a16="http://schemas.microsoft.com/office/drawing/2014/main" id="{34156ED9-82C9-3A01-6091-3EFCE607D734}"/>
              </a:ext>
            </a:extLst>
          </p:cNvPr>
          <p:cNvSpPr/>
          <p:nvPr/>
        </p:nvSpPr>
        <p:spPr>
          <a:xfrm>
            <a:off x="2876160" y="0"/>
            <a:ext cx="2969680" cy="6858000"/>
          </a:xfrm>
          <a:custGeom>
            <a:avLst/>
            <a:gdLst>
              <a:gd name="connsiteX0" fmla="*/ 0 w 2969680"/>
              <a:gd name="connsiteY0" fmla="*/ 0 h 6858000"/>
              <a:gd name="connsiteX1" fmla="*/ 471948 w 2969680"/>
              <a:gd name="connsiteY1" fmla="*/ 0 h 6858000"/>
              <a:gd name="connsiteX2" fmla="*/ 2733707 w 2969680"/>
              <a:gd name="connsiteY2" fmla="*/ 3105044 h 6858000"/>
              <a:gd name="connsiteX3" fmla="*/ 2733707 w 2969680"/>
              <a:gd name="connsiteY3" fmla="*/ 3105045 h 6858000"/>
              <a:gd name="connsiteX4" fmla="*/ 2969680 w 2969680"/>
              <a:gd name="connsiteY4" fmla="*/ 3429000 h 6858000"/>
              <a:gd name="connsiteX5" fmla="*/ 2733707 w 2969680"/>
              <a:gd name="connsiteY5" fmla="*/ 3752955 h 6858000"/>
              <a:gd name="connsiteX6" fmla="*/ 2733707 w 2969680"/>
              <a:gd name="connsiteY6" fmla="*/ 3752956 h 6858000"/>
              <a:gd name="connsiteX7" fmla="*/ 471948 w 2969680"/>
              <a:gd name="connsiteY7" fmla="*/ 6858000 h 6858000"/>
              <a:gd name="connsiteX8" fmla="*/ 0 w 2969680"/>
              <a:gd name="connsiteY8" fmla="*/ 6858000 h 6858000"/>
              <a:gd name="connsiteX9" fmla="*/ 2497733 w 2969680"/>
              <a:gd name="connsiteY9" fmla="*/ 3429001 h 6858000"/>
              <a:gd name="connsiteX10" fmla="*/ 2497732 w 2969680"/>
              <a:gd name="connsiteY10" fmla="*/ 3429000 h 6858000"/>
              <a:gd name="connsiteX11" fmla="*/ 2497733 w 2969680"/>
              <a:gd name="connsiteY11" fmla="*/ 3428999 h 6858000"/>
              <a:gd name="connsiteX0" fmla="*/ 0 w 2969680"/>
              <a:gd name="connsiteY0" fmla="*/ 0 h 6858000"/>
              <a:gd name="connsiteX1" fmla="*/ 471948 w 2969680"/>
              <a:gd name="connsiteY1" fmla="*/ 0 h 6858000"/>
              <a:gd name="connsiteX2" fmla="*/ 2733707 w 2969680"/>
              <a:gd name="connsiteY2" fmla="*/ 3105044 h 6858000"/>
              <a:gd name="connsiteX3" fmla="*/ 2969680 w 2969680"/>
              <a:gd name="connsiteY3" fmla="*/ 3429000 h 6858000"/>
              <a:gd name="connsiteX4" fmla="*/ 2733707 w 2969680"/>
              <a:gd name="connsiteY4" fmla="*/ 3752955 h 6858000"/>
              <a:gd name="connsiteX5" fmla="*/ 2733707 w 2969680"/>
              <a:gd name="connsiteY5" fmla="*/ 3752956 h 6858000"/>
              <a:gd name="connsiteX6" fmla="*/ 471948 w 2969680"/>
              <a:gd name="connsiteY6" fmla="*/ 6858000 h 6858000"/>
              <a:gd name="connsiteX7" fmla="*/ 0 w 2969680"/>
              <a:gd name="connsiteY7" fmla="*/ 6858000 h 6858000"/>
              <a:gd name="connsiteX8" fmla="*/ 2497733 w 2969680"/>
              <a:gd name="connsiteY8" fmla="*/ 3429001 h 6858000"/>
              <a:gd name="connsiteX9" fmla="*/ 2497732 w 2969680"/>
              <a:gd name="connsiteY9" fmla="*/ 3429000 h 6858000"/>
              <a:gd name="connsiteX10" fmla="*/ 2497733 w 2969680"/>
              <a:gd name="connsiteY10" fmla="*/ 3428999 h 6858000"/>
              <a:gd name="connsiteX11" fmla="*/ 0 w 2969680"/>
              <a:gd name="connsiteY11" fmla="*/ 0 h 6858000"/>
              <a:gd name="connsiteX0" fmla="*/ 0 w 2969680"/>
              <a:gd name="connsiteY0" fmla="*/ 0 h 6858000"/>
              <a:gd name="connsiteX1" fmla="*/ 471948 w 2969680"/>
              <a:gd name="connsiteY1" fmla="*/ 0 h 6858000"/>
              <a:gd name="connsiteX2" fmla="*/ 2733707 w 2969680"/>
              <a:gd name="connsiteY2" fmla="*/ 3105044 h 6858000"/>
              <a:gd name="connsiteX3" fmla="*/ 2969680 w 2969680"/>
              <a:gd name="connsiteY3" fmla="*/ 3429000 h 6858000"/>
              <a:gd name="connsiteX4" fmla="*/ 2733707 w 2969680"/>
              <a:gd name="connsiteY4" fmla="*/ 3752955 h 6858000"/>
              <a:gd name="connsiteX5" fmla="*/ 471948 w 2969680"/>
              <a:gd name="connsiteY5" fmla="*/ 6858000 h 6858000"/>
              <a:gd name="connsiteX6" fmla="*/ 0 w 2969680"/>
              <a:gd name="connsiteY6" fmla="*/ 6858000 h 6858000"/>
              <a:gd name="connsiteX7" fmla="*/ 2497733 w 2969680"/>
              <a:gd name="connsiteY7" fmla="*/ 3429001 h 6858000"/>
              <a:gd name="connsiteX8" fmla="*/ 2497732 w 2969680"/>
              <a:gd name="connsiteY8" fmla="*/ 3429000 h 6858000"/>
              <a:gd name="connsiteX9" fmla="*/ 2497733 w 2969680"/>
              <a:gd name="connsiteY9" fmla="*/ 3428999 h 6858000"/>
              <a:gd name="connsiteX10" fmla="*/ 0 w 2969680"/>
              <a:gd name="connsiteY10" fmla="*/ 0 h 6858000"/>
              <a:gd name="connsiteX0" fmla="*/ 0 w 2969680"/>
              <a:gd name="connsiteY0" fmla="*/ 0 h 6858000"/>
              <a:gd name="connsiteX1" fmla="*/ 471948 w 2969680"/>
              <a:gd name="connsiteY1" fmla="*/ 0 h 6858000"/>
              <a:gd name="connsiteX2" fmla="*/ 2733707 w 2969680"/>
              <a:gd name="connsiteY2" fmla="*/ 3105044 h 6858000"/>
              <a:gd name="connsiteX3" fmla="*/ 2969680 w 2969680"/>
              <a:gd name="connsiteY3" fmla="*/ 3429000 h 6858000"/>
              <a:gd name="connsiteX4" fmla="*/ 471948 w 2969680"/>
              <a:gd name="connsiteY4" fmla="*/ 6858000 h 6858000"/>
              <a:gd name="connsiteX5" fmla="*/ 0 w 2969680"/>
              <a:gd name="connsiteY5" fmla="*/ 6858000 h 6858000"/>
              <a:gd name="connsiteX6" fmla="*/ 2497733 w 2969680"/>
              <a:gd name="connsiteY6" fmla="*/ 3429001 h 6858000"/>
              <a:gd name="connsiteX7" fmla="*/ 2497732 w 2969680"/>
              <a:gd name="connsiteY7" fmla="*/ 3429000 h 6858000"/>
              <a:gd name="connsiteX8" fmla="*/ 2497733 w 2969680"/>
              <a:gd name="connsiteY8" fmla="*/ 3428999 h 6858000"/>
              <a:gd name="connsiteX9" fmla="*/ 0 w 2969680"/>
              <a:gd name="connsiteY9" fmla="*/ 0 h 6858000"/>
              <a:gd name="connsiteX0" fmla="*/ 0 w 2969680"/>
              <a:gd name="connsiteY0" fmla="*/ 0 h 6858000"/>
              <a:gd name="connsiteX1" fmla="*/ 471948 w 2969680"/>
              <a:gd name="connsiteY1" fmla="*/ 0 h 6858000"/>
              <a:gd name="connsiteX2" fmla="*/ 2969680 w 2969680"/>
              <a:gd name="connsiteY2" fmla="*/ 3429000 h 6858000"/>
              <a:gd name="connsiteX3" fmla="*/ 471948 w 2969680"/>
              <a:gd name="connsiteY3" fmla="*/ 6858000 h 6858000"/>
              <a:gd name="connsiteX4" fmla="*/ 0 w 2969680"/>
              <a:gd name="connsiteY4" fmla="*/ 6858000 h 6858000"/>
              <a:gd name="connsiteX5" fmla="*/ 2497733 w 2969680"/>
              <a:gd name="connsiteY5" fmla="*/ 3429001 h 6858000"/>
              <a:gd name="connsiteX6" fmla="*/ 2497732 w 2969680"/>
              <a:gd name="connsiteY6" fmla="*/ 3429000 h 6858000"/>
              <a:gd name="connsiteX7" fmla="*/ 2497733 w 2969680"/>
              <a:gd name="connsiteY7" fmla="*/ 3428999 h 6858000"/>
              <a:gd name="connsiteX8" fmla="*/ 0 w 2969680"/>
              <a:gd name="connsiteY8"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69680" h="6858000">
                <a:moveTo>
                  <a:pt x="0" y="0"/>
                </a:moveTo>
                <a:lnTo>
                  <a:pt x="471948" y="0"/>
                </a:lnTo>
                <a:lnTo>
                  <a:pt x="2969680" y="3429000"/>
                </a:lnTo>
                <a:lnTo>
                  <a:pt x="471948" y="6858000"/>
                </a:lnTo>
                <a:lnTo>
                  <a:pt x="0" y="6858000"/>
                </a:lnTo>
                <a:lnTo>
                  <a:pt x="2497733" y="3429001"/>
                </a:lnTo>
                <a:lnTo>
                  <a:pt x="2497732" y="3429000"/>
                </a:lnTo>
                <a:lnTo>
                  <a:pt x="2497733" y="3428999"/>
                </a:lnTo>
                <a:lnTo>
                  <a:pt x="0" y="0"/>
                </a:lnTo>
                <a:close/>
              </a:path>
            </a:pathLst>
          </a:custGeom>
          <a:solidFill>
            <a:srgbClr val="B22A4E">
              <a:alpha val="2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ptos" panose="02110004020202020204"/>
              <a:ea typeface="等线" panose="02010600030101010101" pitchFamily="2" charset="-122"/>
              <a:cs typeface="+mn-cs"/>
            </a:endParaRPr>
          </a:p>
        </p:txBody>
      </p:sp>
      <p:sp>
        <p:nvSpPr>
          <p:cNvPr id="2" name="Title 1">
            <a:extLst>
              <a:ext uri="{FF2B5EF4-FFF2-40B4-BE49-F238E27FC236}">
                <a16:creationId xmlns:a16="http://schemas.microsoft.com/office/drawing/2014/main" id="{98B688EC-A3A3-CB00-4DB0-1472C7BBFFC4}"/>
              </a:ext>
            </a:extLst>
          </p:cNvPr>
          <p:cNvSpPr>
            <a:spLocks noGrp="1"/>
          </p:cNvSpPr>
          <p:nvPr>
            <p:ph type="title"/>
          </p:nvPr>
        </p:nvSpPr>
        <p:spPr>
          <a:xfrm>
            <a:off x="725463" y="2975870"/>
            <a:ext cx="10741074" cy="1682426"/>
          </a:xfrm>
        </p:spPr>
        <p:txBody>
          <a:bodyPr>
            <a:noAutofit/>
          </a:bodyPr>
          <a:lstStyle/>
          <a:p>
            <a:pPr algn="just"/>
            <a:r>
              <a:rPr lang="es-AR" sz="2800" dirty="0">
                <a:latin typeface="Baskerville"/>
              </a:rPr>
              <a:t>El Tribunal Fiscal sostuvo: </a:t>
            </a:r>
            <a:r>
              <a:rPr lang="es-AR" sz="2800" i="1" dirty="0">
                <a:latin typeface="Baskerville"/>
              </a:rPr>
              <a:t>“En el marco de lo razonado, corresponde arribar a la conclusión de que la norma del artículo 30 forma parte del marco jurídico plenamente aplicable que, como un canal de contención, tiende a combatir formas abusivas del derecho que no comulgan con los principios del derecho público. Ello así, cabe aseverar que se trata de una norma en concordancia con la Constitución Nacional y el espíritu de la ley del impuesto, revistiendo un carácter manifiestamente </a:t>
            </a:r>
            <a:r>
              <a:rPr lang="es-AR" sz="2800" i="1" dirty="0" err="1">
                <a:latin typeface="Baskerville"/>
              </a:rPr>
              <a:t>antielusivo</a:t>
            </a:r>
            <a:r>
              <a:rPr lang="es-AR" sz="2800" i="1" dirty="0">
                <a:latin typeface="Baskerville"/>
              </a:rPr>
              <a:t> y que fue debidamente aplicada en el caso de autos, atendiendo a las circunstancias acreditadas en el expediente”. </a:t>
            </a:r>
          </a:p>
        </p:txBody>
      </p:sp>
      <p:sp>
        <p:nvSpPr>
          <p:cNvPr id="5" name="Rectangle 4">
            <a:extLst>
              <a:ext uri="{FF2B5EF4-FFF2-40B4-BE49-F238E27FC236}">
                <a16:creationId xmlns:a16="http://schemas.microsoft.com/office/drawing/2014/main" id="{EF03A679-6F36-5265-FF50-DA7BC432F456}"/>
              </a:ext>
            </a:extLst>
          </p:cNvPr>
          <p:cNvSpPr/>
          <p:nvPr/>
        </p:nvSpPr>
        <p:spPr>
          <a:xfrm>
            <a:off x="381651" y="501406"/>
            <a:ext cx="209006" cy="647061"/>
          </a:xfrm>
          <a:prstGeom prst="rect">
            <a:avLst/>
          </a:prstGeom>
          <a:solidFill>
            <a:srgbClr val="8F173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AR"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6" name="Rectángulo 6">
            <a:extLst>
              <a:ext uri="{FF2B5EF4-FFF2-40B4-BE49-F238E27FC236}">
                <a16:creationId xmlns:a16="http://schemas.microsoft.com/office/drawing/2014/main" id="{CD04A496-8D5C-C77D-15E6-82F123AA2E3F}"/>
              </a:ext>
            </a:extLst>
          </p:cNvPr>
          <p:cNvSpPr>
            <a:spLocks noChangeArrowheads="1"/>
          </p:cNvSpPr>
          <p:nvPr/>
        </p:nvSpPr>
        <p:spPr bwMode="auto">
          <a:xfrm>
            <a:off x="838200" y="501406"/>
            <a:ext cx="13923433" cy="1754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es-AR"/>
            </a:defPPr>
            <a:lvl1pPr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5pPr>
            <a:lvl6pPr marL="22860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6pPr>
            <a:lvl7pPr marL="27432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7pPr>
            <a:lvl8pPr marL="32004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8pPr>
            <a:lvl9pPr marL="36576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s-AR" altLang="en-US" sz="3600" b="1" i="0" u="none" strike="noStrike" kern="1200" cap="none" spc="0" normalizeH="0" baseline="0" noProof="0" dirty="0">
                <a:ln>
                  <a:noFill/>
                </a:ln>
                <a:solidFill>
                  <a:srgbClr val="B22A4E"/>
                </a:solidFill>
                <a:effectLst/>
                <a:uLnTx/>
                <a:uFillTx/>
                <a:latin typeface="Baskerville"/>
                <a:ea typeface="MS PGothic" panose="020B0600070205080204" pitchFamily="34" charset="-128"/>
                <a:cs typeface="+mn-cs"/>
              </a:rPr>
              <a:t>Voto del Dr. Magallón en Lutz Juan Jacobo</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s-AR" altLang="en-US" sz="3600" b="1" i="0" u="none" strike="noStrike" kern="1200" cap="none" spc="0" normalizeH="0" baseline="0" noProof="0" dirty="0">
                <a:ln>
                  <a:noFill/>
                </a:ln>
                <a:solidFill>
                  <a:srgbClr val="B22A4E"/>
                </a:solidFill>
                <a:effectLst/>
                <a:uLnTx/>
                <a:uFillTx/>
                <a:latin typeface="Baskerville"/>
                <a:ea typeface="MS PGothic" panose="020B0600070205080204" pitchFamily="34" charset="-128"/>
                <a:cs typeface="+mn-cs"/>
              </a:rPr>
              <a:t>(22/5/2022) </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s-AR" altLang="en-US" sz="3600" b="1" i="0" u="none" strike="noStrike" kern="1200" cap="none" spc="0" normalizeH="0" baseline="0" noProof="0" dirty="0">
                <a:ln>
                  <a:noFill/>
                </a:ln>
                <a:solidFill>
                  <a:srgbClr val="B22A4E"/>
                </a:solidFill>
                <a:effectLst/>
                <a:uLnTx/>
                <a:uFillTx/>
                <a:latin typeface="Baskerville"/>
                <a:ea typeface="MS PGothic" panose="020B0600070205080204" pitchFamily="34" charset="-128"/>
                <a:cs typeface="+mn-cs"/>
              </a:rPr>
              <a:t> </a:t>
            </a:r>
          </a:p>
        </p:txBody>
      </p:sp>
    </p:spTree>
    <p:extLst>
      <p:ext uri="{BB962C8B-B14F-4D97-AF65-F5344CB8AC3E}">
        <p14:creationId xmlns:p14="http://schemas.microsoft.com/office/powerpoint/2010/main" val="366266344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a:extLst>
            <a:ext uri="{FF2B5EF4-FFF2-40B4-BE49-F238E27FC236}">
              <a16:creationId xmlns:a16="http://schemas.microsoft.com/office/drawing/2014/main" id="{96E97DDF-1E05-90CB-D1A9-F5EC3175ACF6}"/>
            </a:ext>
          </a:extLst>
        </p:cNvPr>
        <p:cNvGrpSpPr/>
        <p:nvPr/>
      </p:nvGrpSpPr>
      <p:grpSpPr>
        <a:xfrm>
          <a:off x="0" y="0"/>
          <a:ext cx="0" cy="0"/>
          <a:chOff x="0" y="0"/>
          <a:chExt cx="0" cy="0"/>
        </a:xfrm>
      </p:grpSpPr>
      <p:sp>
        <p:nvSpPr>
          <p:cNvPr id="21507" name="Rectangle 2">
            <a:extLst>
              <a:ext uri="{FF2B5EF4-FFF2-40B4-BE49-F238E27FC236}">
                <a16:creationId xmlns:a16="http://schemas.microsoft.com/office/drawing/2014/main" id="{DB79C5C7-111E-0D48-3B17-B8B0F8538388}"/>
              </a:ext>
            </a:extLst>
          </p:cNvPr>
          <p:cNvSpPr>
            <a:spLocks noGrp="1" noChangeArrowheads="1"/>
          </p:cNvSpPr>
          <p:nvPr>
            <p:ph type="title"/>
          </p:nvPr>
        </p:nvSpPr>
        <p:spPr>
          <a:xfrm>
            <a:off x="209006" y="-171450"/>
            <a:ext cx="11848011" cy="1339850"/>
          </a:xfrm>
        </p:spPr>
        <p:txBody>
          <a:bodyPr/>
          <a:lstStyle/>
          <a:p>
            <a:pPr algn="ctr" eaLnBrk="1" hangingPunct="1"/>
            <a:r>
              <a:rPr lang="es-AR" sz="2800" dirty="0">
                <a:latin typeface="+mn-lt"/>
                <a:cs typeface="Arial" panose="020B0604020202020204" pitchFamily="34" charset="0"/>
              </a:rPr>
              <a:t>TRIBUNAL FISCAL DE LA NACIÓN</a:t>
            </a:r>
            <a:br>
              <a:rPr lang="en-US" sz="2800" dirty="0">
                <a:effectLst/>
                <a:latin typeface="+mn-lt"/>
                <a:cs typeface="Arial" panose="020B0604020202020204" pitchFamily="34" charset="0"/>
              </a:rPr>
            </a:br>
            <a:r>
              <a:rPr lang="en-US" sz="2800" dirty="0">
                <a:effectLst/>
                <a:latin typeface="+mn-lt"/>
                <a:cs typeface="Arial" panose="020B0604020202020204" pitchFamily="34" charset="0"/>
              </a:rPr>
              <a:t>3 de </a:t>
            </a:r>
            <a:r>
              <a:rPr lang="en-US" sz="2800" dirty="0" err="1">
                <a:effectLst/>
                <a:latin typeface="+mn-lt"/>
                <a:cs typeface="Arial" panose="020B0604020202020204" pitchFamily="34" charset="0"/>
              </a:rPr>
              <a:t>octubre</a:t>
            </a:r>
            <a:r>
              <a:rPr lang="en-US" sz="2800" dirty="0">
                <a:effectLst/>
                <a:latin typeface="+mn-lt"/>
                <a:cs typeface="Arial" panose="020B0604020202020204" pitchFamily="34" charset="0"/>
              </a:rPr>
              <a:t> del 2024</a:t>
            </a:r>
            <a:r>
              <a:rPr lang="es-AR" altLang="es-AR" sz="2800" b="1" dirty="0">
                <a:effectLst/>
                <a:latin typeface="+mn-lt"/>
                <a:cs typeface="Arial" panose="020B0604020202020204" pitchFamily="34" charset="0"/>
              </a:rPr>
              <a:t> “Lutz Juan Jacobo”</a:t>
            </a:r>
            <a:r>
              <a:rPr lang="es-AR" altLang="es-AR" sz="2800" dirty="0">
                <a:effectLst/>
                <a:latin typeface="+mn-lt"/>
                <a:cs typeface="Arial" panose="020B0604020202020204" pitchFamily="34" charset="0"/>
              </a:rPr>
              <a:t> </a:t>
            </a:r>
            <a:endParaRPr lang="es-ES" altLang="es-AR" sz="2800" b="1" dirty="0">
              <a:latin typeface="+mn-lt"/>
            </a:endParaRPr>
          </a:p>
        </p:txBody>
      </p:sp>
      <p:sp>
        <p:nvSpPr>
          <p:cNvPr id="21510" name="Rectangle 5">
            <a:extLst>
              <a:ext uri="{FF2B5EF4-FFF2-40B4-BE49-F238E27FC236}">
                <a16:creationId xmlns:a16="http://schemas.microsoft.com/office/drawing/2014/main" id="{B8E6F0E9-C8D5-CD4B-9BA9-D4BE2CC1046F}"/>
              </a:ext>
            </a:extLst>
          </p:cNvPr>
          <p:cNvSpPr>
            <a:spLocks noGrp="1" noChangeArrowheads="1"/>
          </p:cNvSpPr>
          <p:nvPr>
            <p:ph idx="1"/>
          </p:nvPr>
        </p:nvSpPr>
        <p:spPr>
          <a:xfrm>
            <a:off x="1841501" y="1711326"/>
            <a:ext cx="8308975" cy="4525963"/>
          </a:xfrm>
        </p:spPr>
        <p:txBody>
          <a:bodyPr vert="horz" wrap="square" lIns="92075" tIns="46038" rIns="92075" bIns="46038" numCol="1" anchor="t" anchorCtr="0" compatLnSpc="1">
            <a:prstTxWarp prst="textNoShape">
              <a:avLst/>
            </a:prstTxWarp>
          </a:bodyPr>
          <a:lstStyle/>
          <a:p>
            <a:pPr algn="just" eaLnBrk="1" hangingPunct="1"/>
            <a:endParaRPr lang="es-AR" altLang="es-AR" sz="2000">
              <a:solidFill>
                <a:srgbClr val="336699"/>
              </a:solidFill>
            </a:endParaRPr>
          </a:p>
          <a:p>
            <a:pPr eaLnBrk="1" hangingPunct="1"/>
            <a:endParaRPr lang="es-AR" altLang="es-AR" sz="2000">
              <a:solidFill>
                <a:srgbClr val="336699"/>
              </a:solidFill>
            </a:endParaRPr>
          </a:p>
          <a:p>
            <a:pPr eaLnBrk="1" hangingPunct="1">
              <a:lnSpc>
                <a:spcPct val="90000"/>
              </a:lnSpc>
              <a:buFontTx/>
              <a:buNone/>
            </a:pPr>
            <a:endParaRPr lang="es-AR" altLang="es-AR" sz="2200">
              <a:solidFill>
                <a:srgbClr val="333399"/>
              </a:solidFill>
            </a:endParaRPr>
          </a:p>
        </p:txBody>
      </p:sp>
      <p:sp>
        <p:nvSpPr>
          <p:cNvPr id="21508" name="Rectangle 3">
            <a:extLst>
              <a:ext uri="{FF2B5EF4-FFF2-40B4-BE49-F238E27FC236}">
                <a16:creationId xmlns:a16="http://schemas.microsoft.com/office/drawing/2014/main" id="{10402731-F67B-B14A-00D0-EE044EABE9EA}"/>
              </a:ext>
            </a:extLst>
          </p:cNvPr>
          <p:cNvSpPr>
            <a:spLocks noChangeArrowheads="1"/>
          </p:cNvSpPr>
          <p:nvPr/>
        </p:nvSpPr>
        <p:spPr bwMode="auto">
          <a:xfrm>
            <a:off x="1524000" y="2100264"/>
            <a:ext cx="1841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endParaRPr lang="es-AR" altLang="es-AR">
              <a:solidFill>
                <a:srgbClr val="000000"/>
              </a:solidFill>
            </a:endParaRPr>
          </a:p>
        </p:txBody>
      </p:sp>
      <p:sp>
        <p:nvSpPr>
          <p:cNvPr id="21509" name="Line 4">
            <a:extLst>
              <a:ext uri="{FF2B5EF4-FFF2-40B4-BE49-F238E27FC236}">
                <a16:creationId xmlns:a16="http://schemas.microsoft.com/office/drawing/2014/main" id="{4452E8A2-65C0-0FED-3E98-62041E80AAFB}"/>
              </a:ext>
            </a:extLst>
          </p:cNvPr>
          <p:cNvSpPr>
            <a:spLocks noChangeShapeType="1"/>
          </p:cNvSpPr>
          <p:nvPr/>
        </p:nvSpPr>
        <p:spPr bwMode="auto">
          <a:xfrm>
            <a:off x="1576389" y="1052513"/>
            <a:ext cx="8891587" cy="0"/>
          </a:xfrm>
          <a:prstGeom prst="line">
            <a:avLst/>
          </a:prstGeom>
          <a:noFill/>
          <a:ln w="28575">
            <a:solidFill>
              <a:srgbClr val="99CC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1511" name="Rectangle 7">
            <a:extLst>
              <a:ext uri="{FF2B5EF4-FFF2-40B4-BE49-F238E27FC236}">
                <a16:creationId xmlns:a16="http://schemas.microsoft.com/office/drawing/2014/main" id="{209D7690-AAC1-43F9-11E6-6F8EDCA71D57}"/>
              </a:ext>
            </a:extLst>
          </p:cNvPr>
          <p:cNvSpPr>
            <a:spLocks noChangeArrowheads="1"/>
          </p:cNvSpPr>
          <p:nvPr/>
        </p:nvSpPr>
        <p:spPr bwMode="auto">
          <a:xfrm>
            <a:off x="2041526" y="1927226"/>
            <a:ext cx="8308975"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lstStyle>
            <a:lvl1pPr marL="342900" indent="-342900"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lnSpc>
                <a:spcPct val="90000"/>
              </a:lnSpc>
              <a:spcBef>
                <a:spcPct val="20000"/>
              </a:spcBef>
            </a:pPr>
            <a:endParaRPr lang="es-AR" altLang="es-AR">
              <a:solidFill>
                <a:srgbClr val="333399"/>
              </a:solidFill>
            </a:endParaRPr>
          </a:p>
        </p:txBody>
      </p:sp>
      <p:sp>
        <p:nvSpPr>
          <p:cNvPr id="21512" name="Rectangle 3">
            <a:extLst>
              <a:ext uri="{FF2B5EF4-FFF2-40B4-BE49-F238E27FC236}">
                <a16:creationId xmlns:a16="http://schemas.microsoft.com/office/drawing/2014/main" id="{6C04B67E-25E1-EFB0-91BE-0684F172BC48}"/>
              </a:ext>
            </a:extLst>
          </p:cNvPr>
          <p:cNvSpPr txBox="1">
            <a:spLocks noChangeArrowheads="1"/>
          </p:cNvSpPr>
          <p:nvPr/>
        </p:nvSpPr>
        <p:spPr bwMode="auto">
          <a:xfrm>
            <a:off x="507137" y="1052080"/>
            <a:ext cx="11125137" cy="58444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lstStyle>
            <a:lvl1pPr marL="342900" indent="-342900"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s-ES" dirty="0"/>
          </a:p>
          <a:p>
            <a:pPr algn="just">
              <a:buFont typeface="Wingdings" panose="05000000000000000000" pitchFamily="2" charset="2"/>
              <a:buChar char="q"/>
            </a:pPr>
            <a:r>
              <a:rPr lang="es-ES" dirty="0"/>
              <a:t>También se analiza la constitucionalidad o no del art. 30 del decreto, concluyendo en formas disímiles, pero coincidiendo en que podrían hacerlo a pesar de la limitación que marca el art. 185 de la ley 11.683. Si bien en ningún caso se termina resolviendo, ratificando o no la constitucionalidad de aquél -sino confirmando o revocando la determinación-, el análisis es destacable.</a:t>
            </a:r>
          </a:p>
          <a:p>
            <a:pPr algn="just">
              <a:buFont typeface="Wingdings" panose="05000000000000000000" pitchFamily="2" charset="2"/>
              <a:buChar char="q"/>
            </a:pPr>
            <a:endParaRPr lang="es-ES" dirty="0"/>
          </a:p>
          <a:p>
            <a:pPr algn="just">
              <a:buFont typeface="Wingdings" panose="05000000000000000000" pitchFamily="2" charset="2"/>
              <a:buChar char="q"/>
            </a:pPr>
            <a:endParaRPr lang="es-ES" dirty="0"/>
          </a:p>
          <a:p>
            <a:pPr algn="just">
              <a:buFont typeface="Wingdings" panose="05000000000000000000" pitchFamily="2" charset="2"/>
              <a:buChar char="q"/>
            </a:pPr>
            <a:endParaRPr lang="es-ES" dirty="0"/>
          </a:p>
          <a:p>
            <a:pPr algn="just">
              <a:buFont typeface="Wingdings" panose="05000000000000000000" pitchFamily="2" charset="2"/>
              <a:buChar char="q"/>
            </a:pPr>
            <a:r>
              <a:rPr lang="es-ES" dirty="0"/>
              <a:t>En ese sentido es relevante el voto en minoría que, hablando del art. 30 citado, recuerda que cualquier extensión por vía reglamentaria de los supuestos que en forma taxativa prevé la ley como hechos imponibles, se exhibe en pugna con el principio constitucional de legalidad del tributo. Deja esto una puerta de discusión constitucional al contribuyente ante la Alzada.</a:t>
            </a:r>
          </a:p>
          <a:p>
            <a:pPr marL="0" indent="0" algn="just"/>
            <a:endParaRPr lang="es-ES" dirty="0"/>
          </a:p>
        </p:txBody>
      </p:sp>
    </p:spTree>
    <p:extLst>
      <p:ext uri="{BB962C8B-B14F-4D97-AF65-F5344CB8AC3E}">
        <p14:creationId xmlns:p14="http://schemas.microsoft.com/office/powerpoint/2010/main" val="155590042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86B6B538-B358-48FE-671B-D171F6E9D3AA}"/>
            </a:ext>
          </a:extLst>
        </p:cNvPr>
        <p:cNvGrpSpPr/>
        <p:nvPr/>
      </p:nvGrpSpPr>
      <p:grpSpPr>
        <a:xfrm>
          <a:off x="0" y="0"/>
          <a:ext cx="0" cy="0"/>
          <a:chOff x="0" y="0"/>
          <a:chExt cx="0" cy="0"/>
        </a:xfrm>
      </p:grpSpPr>
      <p:sp>
        <p:nvSpPr>
          <p:cNvPr id="21507" name="Rectangle 2">
            <a:extLst>
              <a:ext uri="{FF2B5EF4-FFF2-40B4-BE49-F238E27FC236}">
                <a16:creationId xmlns:a16="http://schemas.microsoft.com/office/drawing/2014/main" id="{DEE58579-E3F6-BF07-921C-E25BBDFB8BD2}"/>
              </a:ext>
            </a:extLst>
          </p:cNvPr>
          <p:cNvSpPr>
            <a:spLocks noGrp="1" noChangeArrowheads="1"/>
          </p:cNvSpPr>
          <p:nvPr>
            <p:ph type="title"/>
          </p:nvPr>
        </p:nvSpPr>
        <p:spPr>
          <a:xfrm>
            <a:off x="-1544320" y="111760"/>
            <a:ext cx="14564899" cy="1464412"/>
          </a:xfrm>
        </p:spPr>
        <p:txBody>
          <a:bodyPr/>
          <a:lstStyle/>
          <a:p>
            <a:pPr algn="ctr" eaLnBrk="1" hangingPunct="1"/>
            <a:r>
              <a:rPr lang="es-AR" altLang="es-AR" sz="2800" dirty="0">
                <a:solidFill>
                  <a:schemeClr val="accent6">
                    <a:lumMod val="75000"/>
                  </a:schemeClr>
                </a:solidFill>
                <a:effectLst/>
                <a:latin typeface="+mn-lt"/>
                <a:cs typeface="Arial" panose="020B0604020202020204" pitchFamily="34" charset="0"/>
              </a:rPr>
              <a:t>CÁMARA CONTENCIOSO ADMINISTRATIVO FEDERAL</a:t>
            </a:r>
            <a:br>
              <a:rPr lang="en-US" sz="2800" dirty="0">
                <a:solidFill>
                  <a:schemeClr val="accent6">
                    <a:lumMod val="75000"/>
                  </a:schemeClr>
                </a:solidFill>
                <a:effectLst/>
                <a:latin typeface="+mn-lt"/>
                <a:cs typeface="Arial" panose="020B0604020202020204" pitchFamily="34" charset="0"/>
              </a:rPr>
            </a:br>
            <a:r>
              <a:rPr lang="en-US" sz="2800" dirty="0">
                <a:solidFill>
                  <a:schemeClr val="accent6">
                    <a:lumMod val="75000"/>
                  </a:schemeClr>
                </a:solidFill>
                <a:effectLst/>
                <a:latin typeface="+mn-lt"/>
                <a:cs typeface="Arial" panose="020B0604020202020204" pitchFamily="34" charset="0"/>
              </a:rPr>
              <a:t>3 de </a:t>
            </a:r>
            <a:r>
              <a:rPr lang="en-US" sz="2800" dirty="0" err="1">
                <a:solidFill>
                  <a:schemeClr val="accent6">
                    <a:lumMod val="75000"/>
                  </a:schemeClr>
                </a:solidFill>
                <a:effectLst/>
                <a:latin typeface="+mn-lt"/>
                <a:cs typeface="Arial" panose="020B0604020202020204" pitchFamily="34" charset="0"/>
              </a:rPr>
              <a:t>octubre</a:t>
            </a:r>
            <a:r>
              <a:rPr lang="en-US" sz="2800" dirty="0">
                <a:solidFill>
                  <a:schemeClr val="accent6">
                    <a:lumMod val="75000"/>
                  </a:schemeClr>
                </a:solidFill>
                <a:effectLst/>
                <a:latin typeface="+mn-lt"/>
                <a:cs typeface="Arial" panose="020B0604020202020204" pitchFamily="34" charset="0"/>
              </a:rPr>
              <a:t> del 2024</a:t>
            </a:r>
            <a:r>
              <a:rPr lang="es-AR" altLang="es-AR" sz="2800" b="1" dirty="0">
                <a:solidFill>
                  <a:schemeClr val="accent6">
                    <a:lumMod val="75000"/>
                  </a:schemeClr>
                </a:solidFill>
                <a:effectLst/>
                <a:latin typeface="+mn-lt"/>
                <a:cs typeface="Arial" panose="020B0604020202020204" pitchFamily="34" charset="0"/>
              </a:rPr>
              <a:t> “Lutz Juan Jacobo”</a:t>
            </a:r>
            <a:r>
              <a:rPr lang="es-AR" altLang="es-AR" sz="2800" dirty="0">
                <a:solidFill>
                  <a:schemeClr val="accent6">
                    <a:lumMod val="75000"/>
                  </a:schemeClr>
                </a:solidFill>
                <a:effectLst/>
                <a:latin typeface="+mn-lt"/>
                <a:cs typeface="Arial" panose="020B0604020202020204" pitchFamily="34" charset="0"/>
              </a:rPr>
              <a:t> </a:t>
            </a:r>
            <a:endParaRPr lang="es-ES" altLang="es-AR" sz="2800" b="1" dirty="0">
              <a:solidFill>
                <a:schemeClr val="accent6">
                  <a:lumMod val="75000"/>
                </a:schemeClr>
              </a:solidFill>
              <a:latin typeface="+mn-lt"/>
            </a:endParaRPr>
          </a:p>
        </p:txBody>
      </p:sp>
      <p:sp>
        <p:nvSpPr>
          <p:cNvPr id="21510" name="Rectangle 5">
            <a:extLst>
              <a:ext uri="{FF2B5EF4-FFF2-40B4-BE49-F238E27FC236}">
                <a16:creationId xmlns:a16="http://schemas.microsoft.com/office/drawing/2014/main" id="{A99D0F3B-DA68-DA9B-E267-7BC786EB8AA2}"/>
              </a:ext>
            </a:extLst>
          </p:cNvPr>
          <p:cNvSpPr>
            <a:spLocks noGrp="1" noChangeArrowheads="1"/>
          </p:cNvSpPr>
          <p:nvPr>
            <p:ph idx="1"/>
          </p:nvPr>
        </p:nvSpPr>
        <p:spPr>
          <a:xfrm>
            <a:off x="1841501" y="1711326"/>
            <a:ext cx="8308975" cy="4525963"/>
          </a:xfrm>
        </p:spPr>
        <p:txBody>
          <a:bodyPr vert="horz" wrap="square" lIns="92075" tIns="46038" rIns="92075" bIns="46038" numCol="1" anchor="t" anchorCtr="0" compatLnSpc="1">
            <a:prstTxWarp prst="textNoShape">
              <a:avLst/>
            </a:prstTxWarp>
          </a:bodyPr>
          <a:lstStyle/>
          <a:p>
            <a:pPr algn="just" eaLnBrk="1" hangingPunct="1"/>
            <a:endParaRPr lang="es-AR" altLang="es-AR" sz="2000">
              <a:solidFill>
                <a:srgbClr val="336699"/>
              </a:solidFill>
            </a:endParaRPr>
          </a:p>
          <a:p>
            <a:pPr eaLnBrk="1" hangingPunct="1"/>
            <a:endParaRPr lang="es-AR" altLang="es-AR" sz="2000">
              <a:solidFill>
                <a:srgbClr val="336699"/>
              </a:solidFill>
            </a:endParaRPr>
          </a:p>
          <a:p>
            <a:pPr eaLnBrk="1" hangingPunct="1">
              <a:lnSpc>
                <a:spcPct val="90000"/>
              </a:lnSpc>
              <a:buFontTx/>
              <a:buNone/>
            </a:pPr>
            <a:endParaRPr lang="es-AR" altLang="es-AR" sz="2200">
              <a:solidFill>
                <a:srgbClr val="333399"/>
              </a:solidFill>
            </a:endParaRPr>
          </a:p>
        </p:txBody>
      </p:sp>
      <p:sp>
        <p:nvSpPr>
          <p:cNvPr id="21508" name="Rectangle 3">
            <a:extLst>
              <a:ext uri="{FF2B5EF4-FFF2-40B4-BE49-F238E27FC236}">
                <a16:creationId xmlns:a16="http://schemas.microsoft.com/office/drawing/2014/main" id="{32117513-033B-7B96-3DEB-D1D5701EE412}"/>
              </a:ext>
            </a:extLst>
          </p:cNvPr>
          <p:cNvSpPr>
            <a:spLocks noChangeArrowheads="1"/>
          </p:cNvSpPr>
          <p:nvPr/>
        </p:nvSpPr>
        <p:spPr bwMode="auto">
          <a:xfrm>
            <a:off x="1524000" y="2100264"/>
            <a:ext cx="1841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endParaRPr lang="es-AR" altLang="es-AR">
              <a:solidFill>
                <a:srgbClr val="000000"/>
              </a:solidFill>
            </a:endParaRPr>
          </a:p>
        </p:txBody>
      </p:sp>
      <p:sp>
        <p:nvSpPr>
          <p:cNvPr id="21509" name="Line 4">
            <a:extLst>
              <a:ext uri="{FF2B5EF4-FFF2-40B4-BE49-F238E27FC236}">
                <a16:creationId xmlns:a16="http://schemas.microsoft.com/office/drawing/2014/main" id="{C900DFBF-BD5A-3011-1CBA-0F79F24C075F}"/>
              </a:ext>
            </a:extLst>
          </p:cNvPr>
          <p:cNvSpPr>
            <a:spLocks noChangeShapeType="1"/>
          </p:cNvSpPr>
          <p:nvPr/>
        </p:nvSpPr>
        <p:spPr bwMode="auto">
          <a:xfrm>
            <a:off x="1576389" y="1052513"/>
            <a:ext cx="8891587" cy="0"/>
          </a:xfrm>
          <a:prstGeom prst="line">
            <a:avLst/>
          </a:prstGeom>
          <a:noFill/>
          <a:ln w="28575">
            <a:solidFill>
              <a:srgbClr val="99CC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1511" name="Rectangle 7">
            <a:extLst>
              <a:ext uri="{FF2B5EF4-FFF2-40B4-BE49-F238E27FC236}">
                <a16:creationId xmlns:a16="http://schemas.microsoft.com/office/drawing/2014/main" id="{90FE51C6-BC3D-1CF1-251E-4283DBCF85FB}"/>
              </a:ext>
            </a:extLst>
          </p:cNvPr>
          <p:cNvSpPr>
            <a:spLocks noChangeArrowheads="1"/>
          </p:cNvSpPr>
          <p:nvPr/>
        </p:nvSpPr>
        <p:spPr bwMode="auto">
          <a:xfrm>
            <a:off x="2041526" y="1927226"/>
            <a:ext cx="8308975"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lstStyle>
            <a:lvl1pPr marL="342900" indent="-342900"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lnSpc>
                <a:spcPct val="90000"/>
              </a:lnSpc>
              <a:spcBef>
                <a:spcPct val="20000"/>
              </a:spcBef>
            </a:pPr>
            <a:endParaRPr lang="es-AR" altLang="es-AR">
              <a:solidFill>
                <a:srgbClr val="333399"/>
              </a:solidFill>
            </a:endParaRPr>
          </a:p>
        </p:txBody>
      </p:sp>
      <p:sp>
        <p:nvSpPr>
          <p:cNvPr id="21512" name="Rectangle 3">
            <a:extLst>
              <a:ext uri="{FF2B5EF4-FFF2-40B4-BE49-F238E27FC236}">
                <a16:creationId xmlns:a16="http://schemas.microsoft.com/office/drawing/2014/main" id="{076ACFFD-1E7F-553B-413A-A1B646E7D869}"/>
              </a:ext>
            </a:extLst>
          </p:cNvPr>
          <p:cNvSpPr txBox="1">
            <a:spLocks noChangeArrowheads="1"/>
          </p:cNvSpPr>
          <p:nvPr/>
        </p:nvSpPr>
        <p:spPr bwMode="auto">
          <a:xfrm>
            <a:off x="497305" y="1052080"/>
            <a:ext cx="11370230" cy="58444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lstStyle>
            <a:lvl1pPr marL="342900" indent="-342900"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s-ES" dirty="0"/>
          </a:p>
          <a:p>
            <a:pPr algn="just">
              <a:buFont typeface="Wingdings" panose="05000000000000000000" pitchFamily="2" charset="2"/>
              <a:buChar char="q"/>
            </a:pPr>
            <a:r>
              <a:rPr lang="es-ES" sz="2000" dirty="0"/>
              <a:t>Confirma la resolución del Tribunal Fiscal de la Nación, Sala B, que había ratificado la determinación de oficio de la obligación tributaria del actor frente al Impuesto sobre los Bienes Personales, correspondiente a los períodos fiscales 2007 y 2008, junto con la imposición de multas.</a:t>
            </a:r>
          </a:p>
          <a:p>
            <a:pPr algn="just">
              <a:buFont typeface="Wingdings" panose="05000000000000000000" pitchFamily="2" charset="2"/>
              <a:buChar char="q"/>
            </a:pPr>
            <a:endParaRPr lang="es-ES" sz="2000" dirty="0"/>
          </a:p>
          <a:p>
            <a:pPr algn="just">
              <a:buFont typeface="Wingdings" panose="05000000000000000000" pitchFamily="2" charset="2"/>
              <a:buChar char="q"/>
            </a:pPr>
            <a:r>
              <a:rPr lang="es-ES" sz="2000" dirty="0"/>
              <a:t>El  Fisco  aplica el dispositivo anti elusión del art. 30 del decreto reglamentario de la ley de impuesto sobre los bienes personales, que permite desconocer el efecto tributario de disposiciones patrimoniales del contribuyente cuando se presuma que fueron realizadas para evadir el impuesto total o parcialmente. </a:t>
            </a:r>
            <a:r>
              <a:rPr lang="es-ES" sz="2000" dirty="0">
                <a:highlight>
                  <a:srgbClr val="FFFF00"/>
                </a:highlight>
              </a:rPr>
              <a:t>Se realiza un razonamiento con similitudes al de la Corte en el caso "Molinos" para desconocer un tratado internacional</a:t>
            </a:r>
            <a:r>
              <a:rPr lang="es-ES" sz="2000" dirty="0"/>
              <a:t>. </a:t>
            </a:r>
          </a:p>
          <a:p>
            <a:pPr algn="just">
              <a:buFont typeface="Wingdings" panose="05000000000000000000" pitchFamily="2" charset="2"/>
              <a:buChar char="q"/>
            </a:pPr>
            <a:endParaRPr lang="es-ES" sz="2000" dirty="0"/>
          </a:p>
          <a:p>
            <a:pPr algn="just">
              <a:buFont typeface="Wingdings" panose="05000000000000000000" pitchFamily="2" charset="2"/>
              <a:buChar char="q"/>
            </a:pPr>
            <a:r>
              <a:rPr lang="es-ES" sz="2000" dirty="0"/>
              <a:t>Al igual que pasó en "Molinos", en el precedente en comentario existió voto en minoría que receptó lo pactado entre los Estados y ratificó la necesidad de respetarlo mientras estuviera vigente.</a:t>
            </a:r>
          </a:p>
          <a:p>
            <a:pPr algn="just">
              <a:buFont typeface="Wingdings" panose="05000000000000000000" pitchFamily="2" charset="2"/>
              <a:buChar char="q"/>
            </a:pPr>
            <a:endParaRPr lang="es-ES" sz="2000" dirty="0"/>
          </a:p>
        </p:txBody>
      </p:sp>
    </p:spTree>
    <p:extLst>
      <p:ext uri="{BB962C8B-B14F-4D97-AF65-F5344CB8AC3E}">
        <p14:creationId xmlns:p14="http://schemas.microsoft.com/office/powerpoint/2010/main" val="24567899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0178" name="Rectangle 2">
            <a:extLst>
              <a:ext uri="{FF2B5EF4-FFF2-40B4-BE49-F238E27FC236}">
                <a16:creationId xmlns:a16="http://schemas.microsoft.com/office/drawing/2014/main" id="{3D101403-C36C-2505-AF78-57601D1DA7BC}"/>
              </a:ext>
            </a:extLst>
          </p:cNvPr>
          <p:cNvSpPr>
            <a:spLocks noGrp="1" noChangeArrowheads="1"/>
          </p:cNvSpPr>
          <p:nvPr>
            <p:ph type="title"/>
          </p:nvPr>
        </p:nvSpPr>
        <p:spPr>
          <a:xfrm>
            <a:off x="1809750" y="571500"/>
            <a:ext cx="8858250" cy="1143000"/>
          </a:xfrm>
        </p:spPr>
        <p:txBody>
          <a:bodyPr/>
          <a:lstStyle/>
          <a:p>
            <a:pPr algn="ctr" eaLnBrk="1" hangingPunct="1"/>
            <a:r>
              <a:rPr lang="es-ES" altLang="es-AR" sz="3700"/>
              <a:t>CDI SUSCRIPTOS POR ARGENTINA</a:t>
            </a:r>
            <a:r>
              <a:rPr lang="es-ES_tradnl" altLang="es-AR" sz="3700"/>
              <a:t> (III)</a:t>
            </a:r>
            <a:endParaRPr lang="es-ES" altLang="es-AR" sz="3700"/>
          </a:p>
        </p:txBody>
      </p:sp>
      <p:graphicFrame>
        <p:nvGraphicFramePr>
          <p:cNvPr id="50224" name="Group 48">
            <a:extLst>
              <a:ext uri="{FF2B5EF4-FFF2-40B4-BE49-F238E27FC236}">
                <a16:creationId xmlns:a16="http://schemas.microsoft.com/office/drawing/2014/main" id="{961D49F9-E57E-0AE5-57D2-AC27507888FE}"/>
              </a:ext>
            </a:extLst>
          </p:cNvPr>
          <p:cNvGraphicFramePr>
            <a:graphicFrameLocks noGrp="1"/>
          </p:cNvGraphicFramePr>
          <p:nvPr>
            <p:ph type="tbl" idx="1"/>
            <p:extLst>
              <p:ext uri="{D42A27DB-BD31-4B8C-83A1-F6EECF244321}">
                <p14:modId xmlns:p14="http://schemas.microsoft.com/office/powerpoint/2010/main" val="4212953409"/>
              </p:ext>
            </p:extLst>
          </p:nvPr>
        </p:nvGraphicFramePr>
        <p:xfrm>
          <a:off x="2238376" y="2143126"/>
          <a:ext cx="7897663" cy="4070986"/>
        </p:xfrm>
        <a:graphic>
          <a:graphicData uri="http://schemas.openxmlformats.org/drawingml/2006/table">
            <a:tbl>
              <a:tblPr/>
              <a:tblGrid>
                <a:gridCol w="4171050">
                  <a:extLst>
                    <a:ext uri="{9D8B030D-6E8A-4147-A177-3AD203B41FA5}">
                      <a16:colId xmlns:a16="http://schemas.microsoft.com/office/drawing/2014/main" val="20000"/>
                    </a:ext>
                  </a:extLst>
                </a:gridCol>
                <a:gridCol w="1751163">
                  <a:extLst>
                    <a:ext uri="{9D8B030D-6E8A-4147-A177-3AD203B41FA5}">
                      <a16:colId xmlns:a16="http://schemas.microsoft.com/office/drawing/2014/main" val="20001"/>
                    </a:ext>
                  </a:extLst>
                </a:gridCol>
                <a:gridCol w="1975450">
                  <a:extLst>
                    <a:ext uri="{9D8B030D-6E8A-4147-A177-3AD203B41FA5}">
                      <a16:colId xmlns:a16="http://schemas.microsoft.com/office/drawing/2014/main" val="20003"/>
                    </a:ext>
                  </a:extLst>
                </a:gridCol>
              </a:tblGrid>
              <a:tr h="457200">
                <a:tc>
                  <a:txBody>
                    <a:bodyPr/>
                    <a:lstStyle/>
                    <a:p>
                      <a:pPr marL="0" marR="0" lvl="0" indent="0" algn="ctr" defTabSz="914400" rtl="0" eaLnBrk="1" fontAlgn="base" latinLnBrk="0" hangingPunct="1">
                        <a:lnSpc>
                          <a:spcPct val="100000"/>
                        </a:lnSpc>
                        <a:spcBef>
                          <a:spcPct val="20000"/>
                        </a:spcBef>
                        <a:spcAft>
                          <a:spcPct val="0"/>
                        </a:spcAft>
                        <a:buClr>
                          <a:schemeClr val="accent2"/>
                        </a:buClr>
                        <a:buSzPct val="80000"/>
                        <a:buFont typeface="Wingdings" pitchFamily="2" charset="2"/>
                        <a:buNone/>
                        <a:tabLst/>
                      </a:pPr>
                      <a:r>
                        <a:rPr kumimoji="0" lang="es-ES" sz="2400" b="0" i="0" u="none" strike="noStrike" cap="none" normalizeH="0" baseline="0" dirty="0">
                          <a:ln>
                            <a:noFill/>
                          </a:ln>
                          <a:solidFill>
                            <a:schemeClr val="tx1"/>
                          </a:solidFill>
                          <a:effectLst/>
                          <a:latin typeface="Times New Roman" pitchFamily="18" charset="0"/>
                        </a:rPr>
                        <a:t>Firmado con:</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Pct val="80000"/>
                        <a:buFont typeface="Wingdings" pitchFamily="2" charset="2"/>
                        <a:buNone/>
                        <a:tabLst/>
                      </a:pPr>
                      <a:r>
                        <a:rPr kumimoji="0" lang="es-ES" sz="2400" b="0" i="0" u="none" strike="noStrike" cap="none" normalizeH="0" baseline="0" dirty="0">
                          <a:ln>
                            <a:noFill/>
                          </a:ln>
                          <a:solidFill>
                            <a:schemeClr val="tx1"/>
                          </a:solidFill>
                          <a:effectLst/>
                          <a:latin typeface="Times New Roman" pitchFamily="18" charset="0"/>
                        </a:rPr>
                        <a:t>Norma legal</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Pct val="80000"/>
                        <a:buFont typeface="Wingdings" pitchFamily="2" charset="2"/>
                        <a:buNone/>
                        <a:tabLst/>
                      </a:pPr>
                      <a:r>
                        <a:rPr kumimoji="0" lang="es-ES" sz="2400" b="0" i="0" u="none" strike="noStrike" cap="none" normalizeH="0" baseline="0" dirty="0">
                          <a:ln>
                            <a:noFill/>
                          </a:ln>
                          <a:solidFill>
                            <a:schemeClr val="tx1"/>
                          </a:solidFill>
                          <a:effectLst/>
                          <a:latin typeface="Times New Roman" pitchFamily="18" charset="0"/>
                        </a:rPr>
                        <a:t>Vigencia General</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469900">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80000"/>
                        <a:buFont typeface="Wingdings" pitchFamily="2" charset="2"/>
                        <a:buNone/>
                        <a:tabLst/>
                      </a:pPr>
                      <a:r>
                        <a:rPr kumimoji="0" lang="es-ES" sz="2400" b="1" i="0" u="none" strike="noStrike" cap="none" normalizeH="0" baseline="0" dirty="0">
                          <a:ln>
                            <a:noFill/>
                          </a:ln>
                          <a:solidFill>
                            <a:schemeClr val="tx1"/>
                          </a:solidFill>
                          <a:effectLst/>
                          <a:latin typeface="Aptos Narrow" panose="020B0004020202020204" pitchFamily="34" charset="0"/>
                        </a:rPr>
                        <a:t>Bélgica</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miter lim="800000"/>
                      <a:headEnd type="none" w="sm" len="sm"/>
                      <a:tailEnd type="none" w="sm" len="sm"/>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Pct val="80000"/>
                        <a:buFont typeface="Wingdings" pitchFamily="2" charset="2"/>
                        <a:buNone/>
                        <a:tabLst/>
                      </a:pPr>
                      <a:r>
                        <a:rPr kumimoji="0" lang="es-ES" sz="2000" b="0" i="0" u="none" strike="noStrike" cap="none" normalizeH="0" baseline="0" dirty="0">
                          <a:ln>
                            <a:noFill/>
                          </a:ln>
                          <a:solidFill>
                            <a:schemeClr val="tx1"/>
                          </a:solidFill>
                          <a:effectLst/>
                          <a:latin typeface="Verdana" pitchFamily="34" charset="0"/>
                        </a:rPr>
                        <a:t>L. 24850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miter lim="800000"/>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80000"/>
                        <a:buFont typeface="Wingdings" pitchFamily="2" charset="2"/>
                        <a:buNone/>
                        <a:tabLst/>
                      </a:pPr>
                      <a:r>
                        <a:rPr kumimoji="0" lang="es-ES" sz="2000" b="0" i="0" u="none" strike="noStrike" cap="none" normalizeH="0" baseline="0" dirty="0">
                          <a:ln>
                            <a:noFill/>
                          </a:ln>
                          <a:solidFill>
                            <a:schemeClr val="tx1"/>
                          </a:solidFill>
                          <a:effectLst/>
                          <a:latin typeface="Verdana" pitchFamily="34" charset="0"/>
                        </a:rPr>
                        <a:t>21-07-99</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miter lim="800000"/>
                      <a:headEnd type="none" w="sm" len="sm"/>
                      <a:tailEnd type="none" w="sm" len="sm"/>
                    </a:lnB>
                    <a:lnTlToBr>
                      <a:noFill/>
                    </a:lnTlToBr>
                    <a:lnBlToTr>
                      <a:noFill/>
                    </a:lnBlToTr>
                    <a:noFill/>
                  </a:tcPr>
                </a:tc>
                <a:extLst>
                  <a:ext uri="{0D108BD9-81ED-4DB2-BD59-A6C34878D82A}">
                    <a16:rowId xmlns:a16="http://schemas.microsoft.com/office/drawing/2014/main" val="10001"/>
                  </a:ext>
                </a:extLst>
              </a:tr>
              <a:tr h="474663">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80000"/>
                        <a:buFont typeface="Wingdings" pitchFamily="2" charset="2"/>
                        <a:buNone/>
                        <a:tabLst/>
                      </a:pPr>
                      <a:r>
                        <a:rPr kumimoji="0" lang="es-ES" sz="2400" b="1" i="0" u="none" strike="noStrike" cap="none" normalizeH="0" baseline="0" dirty="0">
                          <a:ln>
                            <a:noFill/>
                          </a:ln>
                          <a:solidFill>
                            <a:schemeClr val="tx1"/>
                          </a:solidFill>
                          <a:effectLst/>
                          <a:latin typeface="Aptos Narrow" panose="020B0004020202020204" pitchFamily="34" charset="0"/>
                        </a:rPr>
                        <a:t>Dinamarca</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miter lim="800000"/>
                      <a:headEnd type="none" w="sm" len="sm"/>
                      <a:tailEnd type="none" w="sm" len="sm"/>
                    </a:lnT>
                    <a:lnB w="12700" cap="flat" cmpd="sng" algn="ctr">
                      <a:solidFill>
                        <a:schemeClr val="tx1"/>
                      </a:solidFill>
                      <a:prstDash val="solid"/>
                      <a:miter lim="800000"/>
                      <a:headEnd type="none" w="sm" len="sm"/>
                      <a:tailEnd type="none" w="sm" len="sm"/>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Pct val="80000"/>
                        <a:buFont typeface="Wingdings" pitchFamily="2" charset="2"/>
                        <a:buNone/>
                        <a:tabLst/>
                      </a:pPr>
                      <a:r>
                        <a:rPr kumimoji="0" lang="es-ES" sz="2000" b="0" i="0" u="none" strike="noStrike" cap="none" normalizeH="0" baseline="0" dirty="0">
                          <a:ln>
                            <a:noFill/>
                          </a:ln>
                          <a:solidFill>
                            <a:schemeClr val="tx1"/>
                          </a:solidFill>
                          <a:effectLst/>
                          <a:latin typeface="Verdana" pitchFamily="34" charset="0"/>
                        </a:rPr>
                        <a:t>L. 24838</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miter lim="800000"/>
                      <a:headEnd type="none" w="sm" len="sm"/>
                      <a:tailEnd type="none" w="sm" len="sm"/>
                    </a:lnT>
                    <a:lnB w="12700" cap="flat" cmpd="sng" algn="ctr">
                      <a:solidFill>
                        <a:schemeClr val="tx1"/>
                      </a:solidFill>
                      <a:prstDash val="solid"/>
                      <a:miter lim="800000"/>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80000"/>
                        <a:buFont typeface="Wingdings" pitchFamily="2" charset="2"/>
                        <a:buNone/>
                        <a:tabLst/>
                      </a:pPr>
                      <a:r>
                        <a:rPr kumimoji="0" lang="es-ES" sz="2000" b="0" i="0" u="none" strike="noStrike" cap="none" normalizeH="0" baseline="0" dirty="0">
                          <a:ln>
                            <a:noFill/>
                          </a:ln>
                          <a:solidFill>
                            <a:schemeClr val="tx1"/>
                          </a:solidFill>
                          <a:effectLst/>
                          <a:latin typeface="Verdana" pitchFamily="34" charset="0"/>
                        </a:rPr>
                        <a:t>30-09-97</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miter lim="800000"/>
                      <a:headEnd type="none" w="sm" len="sm"/>
                      <a:tailEnd type="none" w="sm" len="sm"/>
                    </a:lnT>
                    <a:lnB w="12700" cap="flat" cmpd="sng" algn="ctr">
                      <a:solidFill>
                        <a:schemeClr val="tx1"/>
                      </a:solidFill>
                      <a:prstDash val="solid"/>
                      <a:miter lim="800000"/>
                      <a:headEnd type="none" w="sm" len="sm"/>
                      <a:tailEnd type="none" w="sm" len="sm"/>
                    </a:lnB>
                    <a:lnTlToBr>
                      <a:noFill/>
                    </a:lnTlToBr>
                    <a:lnBlToTr>
                      <a:noFill/>
                    </a:lnBlToTr>
                    <a:noFill/>
                  </a:tcPr>
                </a:tc>
                <a:extLst>
                  <a:ext uri="{0D108BD9-81ED-4DB2-BD59-A6C34878D82A}">
                    <a16:rowId xmlns:a16="http://schemas.microsoft.com/office/drawing/2014/main" val="10002"/>
                  </a:ext>
                </a:extLst>
              </a:tr>
              <a:tr h="469900">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80000"/>
                        <a:buFont typeface="Wingdings" pitchFamily="2" charset="2"/>
                        <a:buNone/>
                        <a:tabLst/>
                      </a:pPr>
                      <a:r>
                        <a:rPr kumimoji="0" lang="es-ES" sz="2400" b="1" i="0" u="none" strike="noStrike" cap="none" normalizeH="0" baseline="0" dirty="0">
                          <a:ln>
                            <a:noFill/>
                          </a:ln>
                          <a:solidFill>
                            <a:schemeClr val="tx1"/>
                          </a:solidFill>
                          <a:effectLst/>
                          <a:latin typeface="Aptos Narrow" panose="020B0004020202020204" pitchFamily="34" charset="0"/>
                        </a:rPr>
                        <a:t>Países Bajos</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miter lim="800000"/>
                      <a:headEnd type="none" w="sm" len="sm"/>
                      <a:tailEnd type="none" w="sm" len="sm"/>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Pct val="80000"/>
                        <a:buFont typeface="Wingdings" pitchFamily="2" charset="2"/>
                        <a:buNone/>
                        <a:tabLst/>
                      </a:pPr>
                      <a:r>
                        <a:rPr kumimoji="0" lang="es-ES" sz="2000" b="0" i="0" u="none" strike="noStrike" cap="none" normalizeH="0" baseline="0" dirty="0">
                          <a:ln>
                            <a:noFill/>
                          </a:ln>
                          <a:solidFill>
                            <a:schemeClr val="tx1"/>
                          </a:solidFill>
                          <a:effectLst/>
                          <a:latin typeface="Verdana" pitchFamily="34" charset="0"/>
                        </a:rPr>
                        <a:t>L. 24933</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miter lim="800000"/>
                      <a:headEnd type="none" w="sm" len="sm"/>
                      <a:tailEnd type="none" w="sm" len="sm"/>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80000"/>
                        <a:buFont typeface="Wingdings" pitchFamily="2" charset="2"/>
                        <a:buNone/>
                        <a:tabLst/>
                      </a:pPr>
                      <a:r>
                        <a:rPr kumimoji="0" lang="es-ES" sz="2000" b="0" i="0" u="none" strike="noStrike" cap="none" normalizeH="0" baseline="0" dirty="0">
                          <a:ln>
                            <a:noFill/>
                          </a:ln>
                          <a:solidFill>
                            <a:schemeClr val="tx1"/>
                          </a:solidFill>
                          <a:effectLst/>
                          <a:latin typeface="Verdana" pitchFamily="34" charset="0"/>
                        </a:rPr>
                        <a:t>11-02-98</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miter lim="800000"/>
                      <a:headEnd type="none" w="sm" len="sm"/>
                      <a:tailEnd type="none" w="sm" len="sm"/>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506413">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80000"/>
                        <a:buFont typeface="Wingdings" pitchFamily="2" charset="2"/>
                        <a:buNone/>
                        <a:tabLst/>
                      </a:pPr>
                      <a:r>
                        <a:rPr kumimoji="0" lang="es-ES" sz="2400" b="1" i="0" u="none" strike="noStrike" kern="1200" cap="none" normalizeH="0" baseline="0" dirty="0">
                          <a:ln>
                            <a:noFill/>
                          </a:ln>
                          <a:solidFill>
                            <a:schemeClr val="tx1"/>
                          </a:solidFill>
                          <a:effectLst/>
                          <a:latin typeface="Aptos Narrow" panose="020B0004020202020204" pitchFamily="34" charset="0"/>
                          <a:ea typeface="+mn-ea"/>
                          <a:cs typeface="+mn-cs"/>
                        </a:rPr>
                        <a:t>Australia</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Pct val="80000"/>
                        <a:buFont typeface="Wingdings" pitchFamily="2" charset="2"/>
                        <a:buNone/>
                        <a:tabLst/>
                      </a:pPr>
                      <a:r>
                        <a:rPr kumimoji="0" lang="es-ES" sz="2000" b="0" i="0" u="none" strike="noStrike" kern="1200" cap="none" normalizeH="0" baseline="0" dirty="0">
                          <a:ln>
                            <a:noFill/>
                          </a:ln>
                          <a:solidFill>
                            <a:schemeClr val="tx1"/>
                          </a:solidFill>
                          <a:effectLst/>
                          <a:latin typeface="Verdana" pitchFamily="34" charset="0"/>
                          <a:ea typeface="+mn-ea"/>
                          <a:cs typeface="+mn-cs"/>
                        </a:rPr>
                        <a:t>L. 25238</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80000"/>
                        <a:buFont typeface="Wingdings" pitchFamily="2" charset="2"/>
                        <a:buNone/>
                        <a:tabLst/>
                      </a:pPr>
                      <a:r>
                        <a:rPr kumimoji="0" lang="es-ES" sz="2000" b="0" i="0" u="none" strike="noStrike" kern="1200" cap="none" normalizeH="0" baseline="0" dirty="0">
                          <a:ln>
                            <a:noFill/>
                          </a:ln>
                          <a:solidFill>
                            <a:schemeClr val="tx1"/>
                          </a:solidFill>
                          <a:effectLst/>
                          <a:latin typeface="Verdana" pitchFamily="34" charset="0"/>
                          <a:ea typeface="+mn-ea"/>
                          <a:cs typeface="+mn-cs"/>
                        </a:rPr>
                        <a:t>01-01-00</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469900">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80000"/>
                        <a:buFont typeface="Wingdings" pitchFamily="2" charset="2"/>
                        <a:buNone/>
                        <a:tabLst/>
                      </a:pPr>
                      <a:r>
                        <a:rPr kumimoji="0" lang="es-ES" sz="2400" b="1" i="0" u="none" strike="noStrike" cap="none" normalizeH="0" baseline="0" dirty="0">
                          <a:ln>
                            <a:noFill/>
                          </a:ln>
                          <a:solidFill>
                            <a:schemeClr val="tx1"/>
                          </a:solidFill>
                          <a:effectLst/>
                          <a:latin typeface="Aptos Narrow" panose="020B0004020202020204" pitchFamily="34" charset="0"/>
                        </a:rPr>
                        <a:t>Noruega</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Pct val="80000"/>
                        <a:buFont typeface="Wingdings" pitchFamily="2" charset="2"/>
                        <a:buNone/>
                        <a:tabLst/>
                      </a:pPr>
                      <a:r>
                        <a:rPr kumimoji="0" lang="es-ES" sz="2000" b="0" i="0" u="none" strike="noStrike" cap="none" normalizeH="0" baseline="0" dirty="0">
                          <a:ln>
                            <a:noFill/>
                          </a:ln>
                          <a:solidFill>
                            <a:schemeClr val="tx1"/>
                          </a:solidFill>
                          <a:effectLst/>
                          <a:latin typeface="Verdana" pitchFamily="34" charset="0"/>
                        </a:rPr>
                        <a:t>L</a:t>
                      </a:r>
                      <a:r>
                        <a:rPr kumimoji="0" lang="en-US" sz="2000" b="0" i="0" u="none" strike="noStrike" cap="none" normalizeH="0" baseline="0" dirty="0">
                          <a:ln>
                            <a:noFill/>
                          </a:ln>
                          <a:solidFill>
                            <a:schemeClr val="tx1"/>
                          </a:solidFill>
                          <a:effectLst/>
                          <a:latin typeface="Verdana" pitchFamily="34" charset="0"/>
                        </a:rPr>
                        <a:t>. 25461</a:t>
                      </a:r>
                      <a:endParaRPr kumimoji="0" lang="es-ES" sz="2000" b="0" i="0" u="none" strike="noStrike" cap="none" normalizeH="0" baseline="0" dirty="0">
                        <a:ln>
                          <a:noFill/>
                        </a:ln>
                        <a:solidFill>
                          <a:schemeClr val="tx1"/>
                        </a:solidFill>
                        <a:effectLst/>
                        <a:latin typeface="Verdana"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80000"/>
                        <a:buFont typeface="Wingdings" pitchFamily="2" charset="2"/>
                        <a:buNone/>
                        <a:tabLst/>
                      </a:pPr>
                      <a:r>
                        <a:rPr kumimoji="0" lang="es-ES" sz="2000" b="0" i="0" u="none" strike="noStrike" cap="none" normalizeH="0" baseline="0" dirty="0">
                          <a:ln>
                            <a:noFill/>
                          </a:ln>
                          <a:solidFill>
                            <a:schemeClr val="tx1"/>
                          </a:solidFill>
                          <a:effectLst/>
                          <a:latin typeface="Verdana" pitchFamily="34" charset="0"/>
                        </a:rPr>
                        <a:t>01-01-02</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857250">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80000"/>
                        <a:buFont typeface="Wingdings" pitchFamily="2" charset="2"/>
                        <a:buNone/>
                        <a:tabLst/>
                      </a:pPr>
                      <a:r>
                        <a:rPr kumimoji="0" lang="es-ES" sz="2400" b="1" i="0" u="none" strike="noStrike" cap="none" normalizeH="0" baseline="0" dirty="0">
                          <a:ln>
                            <a:noFill/>
                          </a:ln>
                          <a:solidFill>
                            <a:srgbClr val="FF0000"/>
                          </a:solidFill>
                          <a:effectLst/>
                          <a:latin typeface="Aptos Narrow" panose="020B0004020202020204" pitchFamily="34" charset="0"/>
                        </a:rPr>
                        <a:t>Suiza</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Pct val="80000"/>
                        <a:buFont typeface="Wingdings" pitchFamily="2" charset="2"/>
                        <a:buNone/>
                        <a:tabLst/>
                      </a:pPr>
                      <a:r>
                        <a:rPr kumimoji="0" lang="es-ES" sz="2000" b="0" i="0" u="none" strike="noStrike" cap="none" normalizeH="0" baseline="0" dirty="0">
                          <a:ln>
                            <a:noFill/>
                          </a:ln>
                          <a:solidFill>
                            <a:srgbClr val="FF0000"/>
                          </a:solidFill>
                          <a:effectLst/>
                          <a:latin typeface="Verdana" pitchFamily="34" charset="0"/>
                        </a:rPr>
                        <a:t>L. 27010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80000"/>
                        <a:buFont typeface="Wingdings" pitchFamily="2" charset="2"/>
                        <a:buNone/>
                        <a:tabLst/>
                      </a:pPr>
                      <a:r>
                        <a:rPr kumimoji="0" lang="es-ES" sz="2000" b="0" i="0" u="none" strike="noStrike" cap="none" normalizeH="0" baseline="0" dirty="0">
                          <a:ln>
                            <a:noFill/>
                          </a:ln>
                          <a:solidFill>
                            <a:srgbClr val="FF0000"/>
                          </a:solidFill>
                          <a:effectLst/>
                          <a:latin typeface="Verdana" pitchFamily="34" charset="0"/>
                        </a:rPr>
                        <a:t>01-01-2016</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bl>
          </a:graphicData>
        </a:graphic>
      </p:graphicFrame>
    </p:spTree>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50178"/>
                                        </p:tgtEl>
                                        <p:attrNameLst>
                                          <p:attrName>style.visibility</p:attrName>
                                        </p:attrNameLst>
                                      </p:cBhvr>
                                      <p:to>
                                        <p:strVal val="visible"/>
                                      </p:to>
                                    </p:set>
                                    <p:anim calcmode="lin" valueType="num">
                                      <p:cBhvr additive="base">
                                        <p:cTn id="7" dur="500" fill="hold"/>
                                        <p:tgtEl>
                                          <p:spTgt spid="50178"/>
                                        </p:tgtEl>
                                        <p:attrNameLst>
                                          <p:attrName>ppt_x</p:attrName>
                                        </p:attrNameLst>
                                      </p:cBhvr>
                                      <p:tavLst>
                                        <p:tav tm="0">
                                          <p:val>
                                            <p:strVal val="0-#ppt_w/2"/>
                                          </p:val>
                                        </p:tav>
                                        <p:tav tm="100000">
                                          <p:val>
                                            <p:strVal val="#ppt_x"/>
                                          </p:val>
                                        </p:tav>
                                      </p:tavLst>
                                    </p:anim>
                                    <p:anim calcmode="lin" valueType="num">
                                      <p:cBhvr additive="base">
                                        <p:cTn id="8" dur="500" fill="hold"/>
                                        <p:tgtEl>
                                          <p:spTgt spid="50178"/>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4" presetClass="entr" presetSubtype="32" fill="hold" nodeType="clickEffect">
                                  <p:stCondLst>
                                    <p:cond delay="0"/>
                                  </p:stCondLst>
                                  <p:childTnLst>
                                    <p:set>
                                      <p:cBhvr>
                                        <p:cTn id="12" dur="1" fill="hold">
                                          <p:stCondLst>
                                            <p:cond delay="0"/>
                                          </p:stCondLst>
                                        </p:cTn>
                                        <p:tgtEl>
                                          <p:spTgt spid="50224"/>
                                        </p:tgtEl>
                                        <p:attrNameLst>
                                          <p:attrName>style.visibility</p:attrName>
                                        </p:attrNameLst>
                                      </p:cBhvr>
                                      <p:to>
                                        <p:strVal val="visible"/>
                                      </p:to>
                                    </p:set>
                                    <p:animEffect transition="in" filter="box(out)">
                                      <p:cBhvr>
                                        <p:cTn id="13" dur="500"/>
                                        <p:tgtEl>
                                          <p:spTgt spid="502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178" grpId="0" autoUpdateAnimBg="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5A0114-8831-EA33-9276-8A4954BD5ACC}"/>
            </a:ext>
          </a:extLst>
        </p:cNvPr>
        <p:cNvGrpSpPr/>
        <p:nvPr/>
      </p:nvGrpSpPr>
      <p:grpSpPr>
        <a:xfrm>
          <a:off x="0" y="0"/>
          <a:ext cx="0" cy="0"/>
          <a:chOff x="0" y="0"/>
          <a:chExt cx="0" cy="0"/>
        </a:xfrm>
      </p:grpSpPr>
      <p:grpSp>
        <p:nvGrpSpPr>
          <p:cNvPr id="31" name="组合 30">
            <a:extLst>
              <a:ext uri="{FF2B5EF4-FFF2-40B4-BE49-F238E27FC236}">
                <a16:creationId xmlns:a16="http://schemas.microsoft.com/office/drawing/2014/main" id="{5B6E6147-D842-A7DD-C424-A855EDC65EA8}"/>
              </a:ext>
            </a:extLst>
          </p:cNvPr>
          <p:cNvGrpSpPr/>
          <p:nvPr/>
        </p:nvGrpSpPr>
        <p:grpSpPr>
          <a:xfrm>
            <a:off x="-14151" y="0"/>
            <a:ext cx="6489241" cy="4726857"/>
            <a:chOff x="-7374" y="1"/>
            <a:chExt cx="6489241" cy="4726857"/>
          </a:xfrm>
        </p:grpSpPr>
        <p:sp>
          <p:nvSpPr>
            <p:cNvPr id="20" name="任意多边形 19">
              <a:extLst>
                <a:ext uri="{FF2B5EF4-FFF2-40B4-BE49-F238E27FC236}">
                  <a16:creationId xmlns:a16="http://schemas.microsoft.com/office/drawing/2014/main" id="{A702AD54-4B53-484B-48CC-EB66D0C63E20}"/>
                </a:ext>
              </a:extLst>
            </p:cNvPr>
            <p:cNvSpPr/>
            <p:nvPr/>
          </p:nvSpPr>
          <p:spPr>
            <a:xfrm rot="5400000">
              <a:off x="873818" y="-881191"/>
              <a:ext cx="4726857" cy="6489241"/>
            </a:xfrm>
            <a:custGeom>
              <a:avLst/>
              <a:gdLst>
                <a:gd name="connsiteX0" fmla="*/ 0 w 4726857"/>
                <a:gd name="connsiteY0" fmla="*/ 6489241 h 6489241"/>
                <a:gd name="connsiteX1" fmla="*/ 0 w 4726857"/>
                <a:gd name="connsiteY1" fmla="*/ 0 h 6489241"/>
                <a:gd name="connsiteX2" fmla="*/ 4726857 w 4726857"/>
                <a:gd name="connsiteY2" fmla="*/ 6489241 h 6489241"/>
              </a:gdLst>
              <a:ahLst/>
              <a:cxnLst>
                <a:cxn ang="0">
                  <a:pos x="connsiteX0" y="connsiteY0"/>
                </a:cxn>
                <a:cxn ang="0">
                  <a:pos x="connsiteX1" y="connsiteY1"/>
                </a:cxn>
                <a:cxn ang="0">
                  <a:pos x="connsiteX2" y="connsiteY2"/>
                </a:cxn>
              </a:cxnLst>
              <a:rect l="l" t="t" r="r" b="b"/>
              <a:pathLst>
                <a:path w="4726857" h="6489241">
                  <a:moveTo>
                    <a:pt x="0" y="6489241"/>
                  </a:moveTo>
                  <a:lnTo>
                    <a:pt x="0" y="0"/>
                  </a:lnTo>
                  <a:lnTo>
                    <a:pt x="4726857" y="6489241"/>
                  </a:lnTo>
                  <a:close/>
                </a:path>
              </a:pathLst>
            </a:custGeom>
            <a:solidFill>
              <a:srgbClr val="B22A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ptos" panose="02110004020202020204"/>
                <a:ea typeface="等线" panose="02010600030101010101" pitchFamily="2" charset="-122"/>
                <a:cs typeface="+mn-cs"/>
              </a:endParaRPr>
            </a:p>
          </p:txBody>
        </p:sp>
        <p:sp>
          <p:nvSpPr>
            <p:cNvPr id="13" name="任意多边形 12">
              <a:extLst>
                <a:ext uri="{FF2B5EF4-FFF2-40B4-BE49-F238E27FC236}">
                  <a16:creationId xmlns:a16="http://schemas.microsoft.com/office/drawing/2014/main" id="{55C1845A-8D17-D2F2-9AA2-4BD442BBBD46}"/>
                </a:ext>
              </a:extLst>
            </p:cNvPr>
            <p:cNvSpPr/>
            <p:nvPr/>
          </p:nvSpPr>
          <p:spPr>
            <a:xfrm rot="5400000">
              <a:off x="-1005534" y="998161"/>
              <a:ext cx="4726857" cy="2730537"/>
            </a:xfrm>
            <a:custGeom>
              <a:avLst/>
              <a:gdLst>
                <a:gd name="connsiteX0" fmla="*/ 0 w 4726857"/>
                <a:gd name="connsiteY0" fmla="*/ 2730537 h 2730537"/>
                <a:gd name="connsiteX1" fmla="*/ 0 w 4726857"/>
                <a:gd name="connsiteY1" fmla="*/ 1540065 h 2730537"/>
                <a:gd name="connsiteX2" fmla="*/ 2737894 w 4726857"/>
                <a:gd name="connsiteY2" fmla="*/ 0 h 2730537"/>
                <a:gd name="connsiteX3" fmla="*/ 4726857 w 4726857"/>
                <a:gd name="connsiteY3" fmla="*/ 2730537 h 2730537"/>
              </a:gdLst>
              <a:ahLst/>
              <a:cxnLst>
                <a:cxn ang="0">
                  <a:pos x="connsiteX0" y="connsiteY0"/>
                </a:cxn>
                <a:cxn ang="0">
                  <a:pos x="connsiteX1" y="connsiteY1"/>
                </a:cxn>
                <a:cxn ang="0">
                  <a:pos x="connsiteX2" y="connsiteY2"/>
                </a:cxn>
                <a:cxn ang="0">
                  <a:pos x="connsiteX3" y="connsiteY3"/>
                </a:cxn>
              </a:cxnLst>
              <a:rect l="l" t="t" r="r" b="b"/>
              <a:pathLst>
                <a:path w="4726857" h="2730537">
                  <a:moveTo>
                    <a:pt x="0" y="2730537"/>
                  </a:moveTo>
                  <a:lnTo>
                    <a:pt x="0" y="1540065"/>
                  </a:lnTo>
                  <a:lnTo>
                    <a:pt x="2737894" y="0"/>
                  </a:lnTo>
                  <a:lnTo>
                    <a:pt x="4726857" y="2730537"/>
                  </a:lnTo>
                  <a:close/>
                </a:path>
              </a:pathLst>
            </a:custGeom>
            <a:solidFill>
              <a:srgbClr val="8F17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ptos" panose="02110004020202020204"/>
                <a:ea typeface="等线" panose="02010600030101010101" pitchFamily="2" charset="-122"/>
                <a:cs typeface="+mn-cs"/>
              </a:endParaRPr>
            </a:p>
          </p:txBody>
        </p:sp>
      </p:grpSp>
      <p:grpSp>
        <p:nvGrpSpPr>
          <p:cNvPr id="32" name="组合 31">
            <a:extLst>
              <a:ext uri="{FF2B5EF4-FFF2-40B4-BE49-F238E27FC236}">
                <a16:creationId xmlns:a16="http://schemas.microsoft.com/office/drawing/2014/main" id="{7D1A3747-8897-7E50-F00B-E59EA213E031}"/>
              </a:ext>
            </a:extLst>
          </p:cNvPr>
          <p:cNvGrpSpPr/>
          <p:nvPr/>
        </p:nvGrpSpPr>
        <p:grpSpPr>
          <a:xfrm>
            <a:off x="8003551" y="3807072"/>
            <a:ext cx="4188450" cy="3050928"/>
            <a:chOff x="8003551" y="3807072"/>
            <a:chExt cx="4188450" cy="3050928"/>
          </a:xfrm>
        </p:grpSpPr>
        <p:sp>
          <p:nvSpPr>
            <p:cNvPr id="22" name="任意多边形 21">
              <a:extLst>
                <a:ext uri="{FF2B5EF4-FFF2-40B4-BE49-F238E27FC236}">
                  <a16:creationId xmlns:a16="http://schemas.microsoft.com/office/drawing/2014/main" id="{7D20E1F8-0B32-BCBE-8289-8757EFCFDF10}"/>
                </a:ext>
              </a:extLst>
            </p:cNvPr>
            <p:cNvSpPr/>
            <p:nvPr/>
          </p:nvSpPr>
          <p:spPr>
            <a:xfrm rot="16200000">
              <a:off x="8572312" y="3238311"/>
              <a:ext cx="3050927" cy="4188450"/>
            </a:xfrm>
            <a:custGeom>
              <a:avLst/>
              <a:gdLst>
                <a:gd name="connsiteX0" fmla="*/ 3050927 w 3050927"/>
                <a:gd name="connsiteY0" fmla="*/ 4188450 h 4188450"/>
                <a:gd name="connsiteX1" fmla="*/ 0 w 3050927"/>
                <a:gd name="connsiteY1" fmla="*/ 4188449 h 4188450"/>
                <a:gd name="connsiteX2" fmla="*/ 0 w 3050927"/>
                <a:gd name="connsiteY2" fmla="*/ 0 h 4188450"/>
              </a:gdLst>
              <a:ahLst/>
              <a:cxnLst>
                <a:cxn ang="0">
                  <a:pos x="connsiteX0" y="connsiteY0"/>
                </a:cxn>
                <a:cxn ang="0">
                  <a:pos x="connsiteX1" y="connsiteY1"/>
                </a:cxn>
                <a:cxn ang="0">
                  <a:pos x="connsiteX2" y="connsiteY2"/>
                </a:cxn>
              </a:cxnLst>
              <a:rect l="l" t="t" r="r" b="b"/>
              <a:pathLst>
                <a:path w="3050927" h="4188450">
                  <a:moveTo>
                    <a:pt x="3050927" y="4188450"/>
                  </a:moveTo>
                  <a:lnTo>
                    <a:pt x="0" y="4188449"/>
                  </a:lnTo>
                  <a:lnTo>
                    <a:pt x="0" y="0"/>
                  </a:lnTo>
                  <a:close/>
                </a:path>
              </a:pathLst>
            </a:custGeom>
            <a:solidFill>
              <a:srgbClr val="B22A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ptos" panose="02110004020202020204"/>
                <a:ea typeface="等线" panose="02010600030101010101" pitchFamily="2" charset="-122"/>
                <a:cs typeface="+mn-cs"/>
              </a:endParaRPr>
            </a:p>
          </p:txBody>
        </p:sp>
        <p:sp>
          <p:nvSpPr>
            <p:cNvPr id="15" name="任意多边形 14">
              <a:extLst>
                <a:ext uri="{FF2B5EF4-FFF2-40B4-BE49-F238E27FC236}">
                  <a16:creationId xmlns:a16="http://schemas.microsoft.com/office/drawing/2014/main" id="{0512E37B-7F2C-C2A9-42EA-3DBF8EFE908C}"/>
                </a:ext>
              </a:extLst>
            </p:cNvPr>
            <p:cNvSpPr/>
            <p:nvPr/>
          </p:nvSpPr>
          <p:spPr>
            <a:xfrm rot="16200000">
              <a:off x="9682270" y="4348269"/>
              <a:ext cx="3050926" cy="1968535"/>
            </a:xfrm>
            <a:custGeom>
              <a:avLst/>
              <a:gdLst>
                <a:gd name="connsiteX0" fmla="*/ 3050926 w 3050926"/>
                <a:gd name="connsiteY0" fmla="*/ 1968535 h 1968535"/>
                <a:gd name="connsiteX1" fmla="*/ 0 w 3050926"/>
                <a:gd name="connsiteY1" fmla="*/ 1968535 h 1968535"/>
                <a:gd name="connsiteX2" fmla="*/ 0 w 3050926"/>
                <a:gd name="connsiteY2" fmla="*/ 909571 h 1968535"/>
                <a:gd name="connsiteX3" fmla="*/ 1617016 w 3050926"/>
                <a:gd name="connsiteY3" fmla="*/ 0 h 1968535"/>
              </a:gdLst>
              <a:ahLst/>
              <a:cxnLst>
                <a:cxn ang="0">
                  <a:pos x="connsiteX0" y="connsiteY0"/>
                </a:cxn>
                <a:cxn ang="0">
                  <a:pos x="connsiteX1" y="connsiteY1"/>
                </a:cxn>
                <a:cxn ang="0">
                  <a:pos x="connsiteX2" y="connsiteY2"/>
                </a:cxn>
                <a:cxn ang="0">
                  <a:pos x="connsiteX3" y="connsiteY3"/>
                </a:cxn>
              </a:cxnLst>
              <a:rect l="l" t="t" r="r" b="b"/>
              <a:pathLst>
                <a:path w="3050926" h="1968535">
                  <a:moveTo>
                    <a:pt x="3050926" y="1968535"/>
                  </a:moveTo>
                  <a:lnTo>
                    <a:pt x="0" y="1968535"/>
                  </a:lnTo>
                  <a:lnTo>
                    <a:pt x="0" y="909571"/>
                  </a:lnTo>
                  <a:lnTo>
                    <a:pt x="1617016" y="0"/>
                  </a:lnTo>
                  <a:close/>
                </a:path>
              </a:pathLst>
            </a:custGeom>
            <a:solidFill>
              <a:srgbClr val="8F17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ptos" panose="02110004020202020204"/>
                <a:ea typeface="等线" panose="02010600030101010101" pitchFamily="2" charset="-122"/>
                <a:cs typeface="+mn-cs"/>
              </a:endParaRPr>
            </a:p>
          </p:txBody>
        </p:sp>
      </p:grpSp>
      <p:sp>
        <p:nvSpPr>
          <p:cNvPr id="24" name="文本框 23">
            <a:extLst>
              <a:ext uri="{FF2B5EF4-FFF2-40B4-BE49-F238E27FC236}">
                <a16:creationId xmlns:a16="http://schemas.microsoft.com/office/drawing/2014/main" id="{49099BE3-FD49-C8F9-43AE-ADC854120578}"/>
              </a:ext>
            </a:extLst>
          </p:cNvPr>
          <p:cNvSpPr txBox="1"/>
          <p:nvPr/>
        </p:nvSpPr>
        <p:spPr>
          <a:xfrm>
            <a:off x="3593075" y="2667922"/>
            <a:ext cx="6875245" cy="769441"/>
          </a:xfrm>
          <a:prstGeom prst="rect">
            <a:avLst/>
          </a:prstGeom>
          <a:noFill/>
        </p:spPr>
        <p:txBody>
          <a:bodyPr wrap="square" rtlCol="0">
            <a:spAutoFit/>
            <a:scene3d>
              <a:camera prst="orthographicFront"/>
              <a:lightRig rig="threePt" dir="t"/>
            </a:scene3d>
            <a:sp3d contourW="12700"/>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altLang="zh-CN" sz="4400" b="0" i="1" u="none" strike="noStrike" kern="1200" cap="none" spc="0" normalizeH="0" baseline="0" noProof="0" dirty="0">
                <a:ln>
                  <a:noFill/>
                </a:ln>
                <a:solidFill>
                  <a:srgbClr val="B22A4E"/>
                </a:solidFill>
                <a:effectLst/>
                <a:uLnTx/>
                <a:uFillTx/>
                <a:latin typeface="Baskerville"/>
                <a:ea typeface="方正兰亭中黑_GBK" panose="02000000000000000000" pitchFamily="2" charset="-122"/>
                <a:cs typeface="+mn-cs"/>
              </a:rPr>
              <a:t> </a:t>
            </a:r>
            <a:r>
              <a:rPr kumimoji="0" lang="en-US" altLang="zh-CN" sz="4400" b="1" i="1" u="none" strike="noStrike" kern="1200" cap="none" spc="0" normalizeH="0" baseline="0" noProof="0" dirty="0">
                <a:ln>
                  <a:noFill/>
                </a:ln>
                <a:solidFill>
                  <a:srgbClr val="B22A4E"/>
                </a:solidFill>
                <a:effectLst/>
                <a:uLnTx/>
                <a:uFillTx/>
                <a:latin typeface="Baskerville"/>
                <a:ea typeface="方正兰亭中黑_GBK" panose="02000000000000000000" pitchFamily="2" charset="-122"/>
                <a:cs typeface="+mn-cs"/>
              </a:rPr>
              <a:t>Praxair Argentina </a:t>
            </a:r>
            <a:r>
              <a:rPr lang="en-US" altLang="zh-CN" sz="4400" b="1" i="1" dirty="0">
                <a:solidFill>
                  <a:srgbClr val="B22A4E"/>
                </a:solidFill>
                <a:latin typeface="Baskerville"/>
                <a:ea typeface="方正兰亭中黑_GBK" panose="02000000000000000000" pitchFamily="2" charset="-122"/>
              </a:rPr>
              <a:t>SRL </a:t>
            </a:r>
            <a:endParaRPr kumimoji="0" lang="zh-CN" altLang="en-US" sz="4400" b="1" i="1" u="none" strike="noStrike" kern="1200" cap="none" spc="0" normalizeH="0" baseline="0" noProof="0" dirty="0">
              <a:ln>
                <a:noFill/>
              </a:ln>
              <a:solidFill>
                <a:srgbClr val="B22A4E"/>
              </a:solidFill>
              <a:effectLst/>
              <a:uLnTx/>
              <a:uFillTx/>
              <a:latin typeface="Baskerville"/>
              <a:ea typeface="方正兰亭中黑_GBK" panose="02000000000000000000" pitchFamily="2" charset="-122"/>
              <a:cs typeface="+mn-cs"/>
            </a:endParaRPr>
          </a:p>
        </p:txBody>
      </p:sp>
      <p:pic>
        <p:nvPicPr>
          <p:cNvPr id="7" name="Picture Placeholder 6" descr="Low angle view of skyscrapers&#10;&#10;Description automatically generated">
            <a:extLst>
              <a:ext uri="{FF2B5EF4-FFF2-40B4-BE49-F238E27FC236}">
                <a16:creationId xmlns:a16="http://schemas.microsoft.com/office/drawing/2014/main" id="{E059BEA6-D549-4AD6-FF38-AD5BAB38D747}"/>
              </a:ext>
            </a:extLst>
          </p:cNvPr>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l="16646" r="16646"/>
          <a:stretch>
            <a:fillRect/>
          </a:stretch>
        </p:blipFill>
        <p:spPr/>
      </p:pic>
      <p:sp>
        <p:nvSpPr>
          <p:cNvPr id="8" name="Rectangle 7">
            <a:extLst>
              <a:ext uri="{FF2B5EF4-FFF2-40B4-BE49-F238E27FC236}">
                <a16:creationId xmlns:a16="http://schemas.microsoft.com/office/drawing/2014/main" id="{22DDE4F1-C5F3-289B-5987-06C403E5DAAD}"/>
              </a:ext>
            </a:extLst>
          </p:cNvPr>
          <p:cNvSpPr/>
          <p:nvPr/>
        </p:nvSpPr>
        <p:spPr>
          <a:xfrm>
            <a:off x="6125320" y="2019877"/>
            <a:ext cx="2789546" cy="523220"/>
          </a:xfrm>
          <a:prstGeom prst="rect">
            <a:avLst/>
          </a:prstGeom>
          <a:noFill/>
        </p:spPr>
        <p:txBody>
          <a:bodyPr wrap="none" lIns="91440" tIns="45720" rIns="91440" bIns="4572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err="1">
                <a:ln w="0"/>
                <a:solidFill>
                  <a:srgbClr val="B22A4E"/>
                </a:solidFill>
                <a:effectLst>
                  <a:outerShdw blurRad="38100" dist="19050" dir="2700000" algn="tl" rotWithShape="0">
                    <a:prstClr val="black">
                      <a:alpha val="40000"/>
                    </a:prstClr>
                  </a:outerShdw>
                </a:effectLst>
                <a:highlight>
                  <a:srgbClr val="FFFFFF"/>
                </a:highlight>
                <a:uLnTx/>
                <a:uFillTx/>
                <a:latin typeface="Baskerville"/>
                <a:ea typeface="+mn-ea"/>
                <a:cs typeface="+mn-cs"/>
              </a:rPr>
              <a:t>Abuso</a:t>
            </a:r>
            <a:r>
              <a:rPr kumimoji="0" lang="en-US" sz="2800" b="1" i="0" u="none" strike="noStrike" kern="1200" cap="none" spc="0" normalizeH="0" baseline="0" noProof="0" dirty="0">
                <a:ln w="0"/>
                <a:solidFill>
                  <a:srgbClr val="B22A4E"/>
                </a:solidFill>
                <a:effectLst>
                  <a:outerShdw blurRad="38100" dist="19050" dir="2700000" algn="tl" rotWithShape="0">
                    <a:prstClr val="black">
                      <a:alpha val="40000"/>
                    </a:prstClr>
                  </a:outerShdw>
                </a:effectLst>
                <a:highlight>
                  <a:srgbClr val="FFFFFF"/>
                </a:highlight>
                <a:uLnTx/>
                <a:uFillTx/>
                <a:latin typeface="Baskerville"/>
                <a:ea typeface="+mn-ea"/>
                <a:cs typeface="+mn-cs"/>
              </a:rPr>
              <a:t> </a:t>
            </a:r>
            <a:r>
              <a:rPr kumimoji="0" lang="en-US" sz="2800" b="1" i="1" u="none" strike="noStrike" kern="1200" cap="none" spc="0" normalizeH="0" baseline="0" noProof="0" dirty="0">
                <a:ln>
                  <a:noFill/>
                </a:ln>
                <a:solidFill>
                  <a:srgbClr val="B22A4E"/>
                </a:solidFill>
                <a:effectLst/>
                <a:highlight>
                  <a:srgbClr val="FFFFFF"/>
                </a:highlight>
                <a:uLnTx/>
                <a:uFillTx/>
                <a:latin typeface="Baskerville"/>
                <a:ea typeface="方正兰亭中黑_GBK" panose="02000000000000000000" pitchFamily="2" charset="-122"/>
                <a:cs typeface="+mn-cs"/>
              </a:rPr>
              <a:t>de</a:t>
            </a:r>
            <a:r>
              <a:rPr kumimoji="0" lang="en-US" sz="2800" b="1" i="0" u="none" strike="noStrike" kern="1200" cap="none" spc="0" normalizeH="0" baseline="0" noProof="0" dirty="0">
                <a:ln w="0"/>
                <a:solidFill>
                  <a:srgbClr val="B22A4E"/>
                </a:solidFill>
                <a:effectLst>
                  <a:outerShdw blurRad="38100" dist="19050" dir="2700000" algn="tl" rotWithShape="0">
                    <a:prstClr val="black">
                      <a:alpha val="40000"/>
                    </a:prstClr>
                  </a:outerShdw>
                </a:effectLst>
                <a:highlight>
                  <a:srgbClr val="FFFFFF"/>
                </a:highlight>
                <a:uLnTx/>
                <a:uFillTx/>
                <a:latin typeface="Baskerville"/>
                <a:ea typeface="+mn-ea"/>
                <a:cs typeface="+mn-cs"/>
              </a:rPr>
              <a:t> </a:t>
            </a:r>
            <a:r>
              <a:rPr kumimoji="0" lang="en-US" sz="2800" b="1" i="0" u="none" strike="noStrike" kern="1200" cap="none" spc="0" normalizeH="0" baseline="0" noProof="0" dirty="0" err="1">
                <a:ln w="0"/>
                <a:solidFill>
                  <a:srgbClr val="B22A4E"/>
                </a:solidFill>
                <a:effectLst>
                  <a:outerShdw blurRad="38100" dist="19050" dir="2700000" algn="tl" rotWithShape="0">
                    <a:prstClr val="black">
                      <a:alpha val="40000"/>
                    </a:prstClr>
                  </a:outerShdw>
                </a:effectLst>
                <a:highlight>
                  <a:srgbClr val="FFFFFF"/>
                </a:highlight>
                <a:uLnTx/>
                <a:uFillTx/>
                <a:latin typeface="Baskerville"/>
                <a:ea typeface="+mn-ea"/>
                <a:cs typeface="+mn-cs"/>
              </a:rPr>
              <a:t>Tratado</a:t>
            </a:r>
            <a:endParaRPr kumimoji="0" lang="en-US" sz="2800" b="1" i="0" u="none" strike="noStrike" kern="1200" cap="none" spc="0" normalizeH="0" baseline="0" noProof="0" dirty="0">
              <a:ln w="0"/>
              <a:solidFill>
                <a:srgbClr val="B22A4E"/>
              </a:solidFill>
              <a:effectLst>
                <a:outerShdw blurRad="38100" dist="19050" dir="2700000" algn="tl" rotWithShape="0">
                  <a:prstClr val="black">
                    <a:alpha val="40000"/>
                  </a:prstClr>
                </a:outerShdw>
              </a:effectLst>
              <a:highlight>
                <a:srgbClr val="FFFFFF"/>
              </a:highlight>
              <a:uLnTx/>
              <a:uFillTx/>
              <a:latin typeface="Baskerville"/>
              <a:ea typeface="+mn-ea"/>
              <a:cs typeface="+mn-cs"/>
            </a:endParaRPr>
          </a:p>
        </p:txBody>
      </p:sp>
      <p:sp>
        <p:nvSpPr>
          <p:cNvPr id="9" name="Rectangle 8">
            <a:extLst>
              <a:ext uri="{FF2B5EF4-FFF2-40B4-BE49-F238E27FC236}">
                <a16:creationId xmlns:a16="http://schemas.microsoft.com/office/drawing/2014/main" id="{B8B6205C-28B1-9032-5193-4BE008615FEC}"/>
              </a:ext>
            </a:extLst>
          </p:cNvPr>
          <p:cNvSpPr/>
          <p:nvPr/>
        </p:nvSpPr>
        <p:spPr>
          <a:xfrm>
            <a:off x="4711347" y="3562189"/>
            <a:ext cx="5530680" cy="523220"/>
          </a:xfrm>
          <a:prstGeom prst="rect">
            <a:avLst/>
          </a:prstGeom>
          <a:noFill/>
        </p:spPr>
        <p:txBody>
          <a:bodyPr wrap="none" lIns="91440" tIns="45720" rIns="91440" bIns="4572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err="1">
                <a:ln w="0"/>
                <a:solidFill>
                  <a:srgbClr val="B22A4E"/>
                </a:solidFill>
                <a:effectLst>
                  <a:outerShdw blurRad="38100" dist="19050" dir="2700000" algn="tl" rotWithShape="0">
                    <a:prstClr val="black">
                      <a:alpha val="40000"/>
                    </a:prstClr>
                  </a:outerShdw>
                </a:effectLst>
                <a:highlight>
                  <a:srgbClr val="FFFFFF"/>
                </a:highlight>
                <a:uLnTx/>
                <a:uFillTx/>
                <a:latin typeface="Baskerville"/>
                <a:ea typeface="+mn-ea"/>
                <a:cs typeface="+mn-cs"/>
              </a:rPr>
              <a:t>Setiembre</a:t>
            </a:r>
            <a:r>
              <a:rPr kumimoji="0" lang="en-US" sz="2800" b="1" i="0" u="none" strike="noStrike" kern="1200" cap="none" spc="0" normalizeH="0" baseline="0" noProof="0" dirty="0">
                <a:ln w="0"/>
                <a:solidFill>
                  <a:srgbClr val="B22A4E"/>
                </a:solidFill>
                <a:effectLst>
                  <a:outerShdw blurRad="38100" dist="19050" dir="2700000" algn="tl" rotWithShape="0">
                    <a:prstClr val="black">
                      <a:alpha val="40000"/>
                    </a:prstClr>
                  </a:outerShdw>
                </a:effectLst>
                <a:highlight>
                  <a:srgbClr val="FFFFFF"/>
                </a:highlight>
                <a:uLnTx/>
                <a:uFillTx/>
                <a:latin typeface="Baskerville"/>
                <a:ea typeface="+mn-ea"/>
                <a:cs typeface="+mn-cs"/>
              </a:rPr>
              <a:t> del 2023 (CAF – Sala III)</a:t>
            </a:r>
          </a:p>
        </p:txBody>
      </p:sp>
    </p:spTree>
    <p:extLst>
      <p:ext uri="{BB962C8B-B14F-4D97-AF65-F5344CB8AC3E}">
        <p14:creationId xmlns:p14="http://schemas.microsoft.com/office/powerpoint/2010/main" val="364750153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B0E86A-8EF1-927C-AF97-34970AC86F85}"/>
            </a:ext>
          </a:extLst>
        </p:cNvPr>
        <p:cNvGrpSpPr/>
        <p:nvPr/>
      </p:nvGrpSpPr>
      <p:grpSpPr>
        <a:xfrm>
          <a:off x="0" y="0"/>
          <a:ext cx="0" cy="0"/>
          <a:chOff x="0" y="0"/>
          <a:chExt cx="0" cy="0"/>
        </a:xfrm>
      </p:grpSpPr>
      <p:pic>
        <p:nvPicPr>
          <p:cNvPr id="6" name="图片占位符 2">
            <a:extLst>
              <a:ext uri="{FF2B5EF4-FFF2-40B4-BE49-F238E27FC236}">
                <a16:creationId xmlns:a16="http://schemas.microsoft.com/office/drawing/2014/main" id="{43CFD855-0483-0851-44C8-473661414310}"/>
              </a:ext>
            </a:extLst>
          </p:cNvPr>
          <p:cNvPicPr>
            <a:picLocks noChangeAspect="1"/>
          </p:cNvPicPr>
          <p:nvPr/>
        </p:nvPicPr>
        <p:blipFill>
          <a:blip r:embed="rId3">
            <a:extLst>
              <a:ext uri="{28A0092B-C50C-407E-A947-70E740481C1C}">
                <a14:useLocalDpi xmlns:a14="http://schemas.microsoft.com/office/drawing/2010/main" val="0"/>
              </a:ext>
            </a:extLst>
          </a:blip>
          <a:srcRect l="16721" r="16721"/>
          <a:stretch/>
        </p:blipFill>
        <p:spPr>
          <a:xfrm>
            <a:off x="0" y="0"/>
            <a:ext cx="4564564" cy="6858000"/>
          </a:xfrm>
          <a:custGeom>
            <a:avLst/>
            <a:gdLst>
              <a:gd name="connsiteX0" fmla="*/ 0 w 4564564"/>
              <a:gd name="connsiteY0" fmla="*/ 0 h 6858000"/>
              <a:gd name="connsiteX1" fmla="*/ 2066831 w 4564564"/>
              <a:gd name="connsiteY1" fmla="*/ 0 h 6858000"/>
              <a:gd name="connsiteX2" fmla="*/ 4564564 w 4564564"/>
              <a:gd name="connsiteY2" fmla="*/ 3428999 h 6858000"/>
              <a:gd name="connsiteX3" fmla="*/ 4564563 w 4564564"/>
              <a:gd name="connsiteY3" fmla="*/ 3429000 h 6858000"/>
              <a:gd name="connsiteX4" fmla="*/ 4564564 w 4564564"/>
              <a:gd name="connsiteY4" fmla="*/ 3429001 h 6858000"/>
              <a:gd name="connsiteX5" fmla="*/ 2066831 w 4564564"/>
              <a:gd name="connsiteY5" fmla="*/ 6858000 h 6858000"/>
              <a:gd name="connsiteX6" fmla="*/ 0 w 4564564"/>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564564" h="6858000">
                <a:moveTo>
                  <a:pt x="0" y="0"/>
                </a:moveTo>
                <a:lnTo>
                  <a:pt x="2066831" y="0"/>
                </a:lnTo>
                <a:lnTo>
                  <a:pt x="4564564" y="3428999"/>
                </a:lnTo>
                <a:lnTo>
                  <a:pt x="4564563" y="3429000"/>
                </a:lnTo>
                <a:lnTo>
                  <a:pt x="4564564" y="3429001"/>
                </a:lnTo>
                <a:lnTo>
                  <a:pt x="2066831" y="6858000"/>
                </a:lnTo>
                <a:lnTo>
                  <a:pt x="0" y="6858000"/>
                </a:lnTo>
                <a:close/>
              </a:path>
            </a:pathLst>
          </a:custGeom>
          <a:solidFill>
            <a:schemeClr val="bg2">
              <a:lumMod val="50000"/>
              <a:alpha val="0"/>
            </a:schemeClr>
          </a:solidFill>
          <a:ln>
            <a:solidFill>
              <a:schemeClr val="bg2"/>
            </a:solidFill>
          </a:ln>
        </p:spPr>
      </p:pic>
      <p:sp>
        <p:nvSpPr>
          <p:cNvPr id="5" name="任意多边形 6">
            <a:extLst>
              <a:ext uri="{FF2B5EF4-FFF2-40B4-BE49-F238E27FC236}">
                <a16:creationId xmlns:a16="http://schemas.microsoft.com/office/drawing/2014/main" id="{5A76B8D6-BBAD-B035-4E51-A33554318498}"/>
              </a:ext>
            </a:extLst>
          </p:cNvPr>
          <p:cNvSpPr/>
          <p:nvPr/>
        </p:nvSpPr>
        <p:spPr>
          <a:xfrm>
            <a:off x="2876160" y="0"/>
            <a:ext cx="2969680" cy="6858000"/>
          </a:xfrm>
          <a:custGeom>
            <a:avLst/>
            <a:gdLst>
              <a:gd name="connsiteX0" fmla="*/ 0 w 2969680"/>
              <a:gd name="connsiteY0" fmla="*/ 0 h 6858000"/>
              <a:gd name="connsiteX1" fmla="*/ 471948 w 2969680"/>
              <a:gd name="connsiteY1" fmla="*/ 0 h 6858000"/>
              <a:gd name="connsiteX2" fmla="*/ 2733707 w 2969680"/>
              <a:gd name="connsiteY2" fmla="*/ 3105044 h 6858000"/>
              <a:gd name="connsiteX3" fmla="*/ 2733707 w 2969680"/>
              <a:gd name="connsiteY3" fmla="*/ 3105045 h 6858000"/>
              <a:gd name="connsiteX4" fmla="*/ 2969680 w 2969680"/>
              <a:gd name="connsiteY4" fmla="*/ 3429000 h 6858000"/>
              <a:gd name="connsiteX5" fmla="*/ 2733707 w 2969680"/>
              <a:gd name="connsiteY5" fmla="*/ 3752955 h 6858000"/>
              <a:gd name="connsiteX6" fmla="*/ 2733707 w 2969680"/>
              <a:gd name="connsiteY6" fmla="*/ 3752956 h 6858000"/>
              <a:gd name="connsiteX7" fmla="*/ 471948 w 2969680"/>
              <a:gd name="connsiteY7" fmla="*/ 6858000 h 6858000"/>
              <a:gd name="connsiteX8" fmla="*/ 0 w 2969680"/>
              <a:gd name="connsiteY8" fmla="*/ 6858000 h 6858000"/>
              <a:gd name="connsiteX9" fmla="*/ 2497733 w 2969680"/>
              <a:gd name="connsiteY9" fmla="*/ 3429001 h 6858000"/>
              <a:gd name="connsiteX10" fmla="*/ 2497732 w 2969680"/>
              <a:gd name="connsiteY10" fmla="*/ 3429000 h 6858000"/>
              <a:gd name="connsiteX11" fmla="*/ 2497733 w 2969680"/>
              <a:gd name="connsiteY11" fmla="*/ 3428999 h 6858000"/>
              <a:gd name="connsiteX0" fmla="*/ 0 w 2969680"/>
              <a:gd name="connsiteY0" fmla="*/ 0 h 6858000"/>
              <a:gd name="connsiteX1" fmla="*/ 471948 w 2969680"/>
              <a:gd name="connsiteY1" fmla="*/ 0 h 6858000"/>
              <a:gd name="connsiteX2" fmla="*/ 2733707 w 2969680"/>
              <a:gd name="connsiteY2" fmla="*/ 3105044 h 6858000"/>
              <a:gd name="connsiteX3" fmla="*/ 2969680 w 2969680"/>
              <a:gd name="connsiteY3" fmla="*/ 3429000 h 6858000"/>
              <a:gd name="connsiteX4" fmla="*/ 2733707 w 2969680"/>
              <a:gd name="connsiteY4" fmla="*/ 3752955 h 6858000"/>
              <a:gd name="connsiteX5" fmla="*/ 2733707 w 2969680"/>
              <a:gd name="connsiteY5" fmla="*/ 3752956 h 6858000"/>
              <a:gd name="connsiteX6" fmla="*/ 471948 w 2969680"/>
              <a:gd name="connsiteY6" fmla="*/ 6858000 h 6858000"/>
              <a:gd name="connsiteX7" fmla="*/ 0 w 2969680"/>
              <a:gd name="connsiteY7" fmla="*/ 6858000 h 6858000"/>
              <a:gd name="connsiteX8" fmla="*/ 2497733 w 2969680"/>
              <a:gd name="connsiteY8" fmla="*/ 3429001 h 6858000"/>
              <a:gd name="connsiteX9" fmla="*/ 2497732 w 2969680"/>
              <a:gd name="connsiteY9" fmla="*/ 3429000 h 6858000"/>
              <a:gd name="connsiteX10" fmla="*/ 2497733 w 2969680"/>
              <a:gd name="connsiteY10" fmla="*/ 3428999 h 6858000"/>
              <a:gd name="connsiteX11" fmla="*/ 0 w 2969680"/>
              <a:gd name="connsiteY11" fmla="*/ 0 h 6858000"/>
              <a:gd name="connsiteX0" fmla="*/ 0 w 2969680"/>
              <a:gd name="connsiteY0" fmla="*/ 0 h 6858000"/>
              <a:gd name="connsiteX1" fmla="*/ 471948 w 2969680"/>
              <a:gd name="connsiteY1" fmla="*/ 0 h 6858000"/>
              <a:gd name="connsiteX2" fmla="*/ 2733707 w 2969680"/>
              <a:gd name="connsiteY2" fmla="*/ 3105044 h 6858000"/>
              <a:gd name="connsiteX3" fmla="*/ 2969680 w 2969680"/>
              <a:gd name="connsiteY3" fmla="*/ 3429000 h 6858000"/>
              <a:gd name="connsiteX4" fmla="*/ 2733707 w 2969680"/>
              <a:gd name="connsiteY4" fmla="*/ 3752955 h 6858000"/>
              <a:gd name="connsiteX5" fmla="*/ 471948 w 2969680"/>
              <a:gd name="connsiteY5" fmla="*/ 6858000 h 6858000"/>
              <a:gd name="connsiteX6" fmla="*/ 0 w 2969680"/>
              <a:gd name="connsiteY6" fmla="*/ 6858000 h 6858000"/>
              <a:gd name="connsiteX7" fmla="*/ 2497733 w 2969680"/>
              <a:gd name="connsiteY7" fmla="*/ 3429001 h 6858000"/>
              <a:gd name="connsiteX8" fmla="*/ 2497732 w 2969680"/>
              <a:gd name="connsiteY8" fmla="*/ 3429000 h 6858000"/>
              <a:gd name="connsiteX9" fmla="*/ 2497733 w 2969680"/>
              <a:gd name="connsiteY9" fmla="*/ 3428999 h 6858000"/>
              <a:gd name="connsiteX10" fmla="*/ 0 w 2969680"/>
              <a:gd name="connsiteY10" fmla="*/ 0 h 6858000"/>
              <a:gd name="connsiteX0" fmla="*/ 0 w 2969680"/>
              <a:gd name="connsiteY0" fmla="*/ 0 h 6858000"/>
              <a:gd name="connsiteX1" fmla="*/ 471948 w 2969680"/>
              <a:gd name="connsiteY1" fmla="*/ 0 h 6858000"/>
              <a:gd name="connsiteX2" fmla="*/ 2733707 w 2969680"/>
              <a:gd name="connsiteY2" fmla="*/ 3105044 h 6858000"/>
              <a:gd name="connsiteX3" fmla="*/ 2969680 w 2969680"/>
              <a:gd name="connsiteY3" fmla="*/ 3429000 h 6858000"/>
              <a:gd name="connsiteX4" fmla="*/ 471948 w 2969680"/>
              <a:gd name="connsiteY4" fmla="*/ 6858000 h 6858000"/>
              <a:gd name="connsiteX5" fmla="*/ 0 w 2969680"/>
              <a:gd name="connsiteY5" fmla="*/ 6858000 h 6858000"/>
              <a:gd name="connsiteX6" fmla="*/ 2497733 w 2969680"/>
              <a:gd name="connsiteY6" fmla="*/ 3429001 h 6858000"/>
              <a:gd name="connsiteX7" fmla="*/ 2497732 w 2969680"/>
              <a:gd name="connsiteY7" fmla="*/ 3429000 h 6858000"/>
              <a:gd name="connsiteX8" fmla="*/ 2497733 w 2969680"/>
              <a:gd name="connsiteY8" fmla="*/ 3428999 h 6858000"/>
              <a:gd name="connsiteX9" fmla="*/ 0 w 2969680"/>
              <a:gd name="connsiteY9" fmla="*/ 0 h 6858000"/>
              <a:gd name="connsiteX0" fmla="*/ 0 w 2969680"/>
              <a:gd name="connsiteY0" fmla="*/ 0 h 6858000"/>
              <a:gd name="connsiteX1" fmla="*/ 471948 w 2969680"/>
              <a:gd name="connsiteY1" fmla="*/ 0 h 6858000"/>
              <a:gd name="connsiteX2" fmla="*/ 2969680 w 2969680"/>
              <a:gd name="connsiteY2" fmla="*/ 3429000 h 6858000"/>
              <a:gd name="connsiteX3" fmla="*/ 471948 w 2969680"/>
              <a:gd name="connsiteY3" fmla="*/ 6858000 h 6858000"/>
              <a:gd name="connsiteX4" fmla="*/ 0 w 2969680"/>
              <a:gd name="connsiteY4" fmla="*/ 6858000 h 6858000"/>
              <a:gd name="connsiteX5" fmla="*/ 2497733 w 2969680"/>
              <a:gd name="connsiteY5" fmla="*/ 3429001 h 6858000"/>
              <a:gd name="connsiteX6" fmla="*/ 2497732 w 2969680"/>
              <a:gd name="connsiteY6" fmla="*/ 3429000 h 6858000"/>
              <a:gd name="connsiteX7" fmla="*/ 2497733 w 2969680"/>
              <a:gd name="connsiteY7" fmla="*/ 3428999 h 6858000"/>
              <a:gd name="connsiteX8" fmla="*/ 0 w 2969680"/>
              <a:gd name="connsiteY8"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69680" h="6858000">
                <a:moveTo>
                  <a:pt x="0" y="0"/>
                </a:moveTo>
                <a:lnTo>
                  <a:pt x="471948" y="0"/>
                </a:lnTo>
                <a:lnTo>
                  <a:pt x="2969680" y="3429000"/>
                </a:lnTo>
                <a:lnTo>
                  <a:pt x="471948" y="6858000"/>
                </a:lnTo>
                <a:lnTo>
                  <a:pt x="0" y="6858000"/>
                </a:lnTo>
                <a:lnTo>
                  <a:pt x="2497733" y="3429001"/>
                </a:lnTo>
                <a:lnTo>
                  <a:pt x="2497732" y="3429000"/>
                </a:lnTo>
                <a:lnTo>
                  <a:pt x="2497733" y="3428999"/>
                </a:lnTo>
                <a:lnTo>
                  <a:pt x="0" y="0"/>
                </a:lnTo>
                <a:close/>
              </a:path>
            </a:pathLst>
          </a:custGeom>
          <a:solidFill>
            <a:srgbClr val="B22A4E">
              <a:alpha val="2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ptos" panose="02110004020202020204"/>
              <a:ea typeface="等线" panose="02010600030101010101" pitchFamily="2" charset="-122"/>
              <a:cs typeface="+mn-cs"/>
            </a:endParaRPr>
          </a:p>
        </p:txBody>
      </p:sp>
      <p:sp>
        <p:nvSpPr>
          <p:cNvPr id="2" name="TextBox 1">
            <a:extLst>
              <a:ext uri="{FF2B5EF4-FFF2-40B4-BE49-F238E27FC236}">
                <a16:creationId xmlns:a16="http://schemas.microsoft.com/office/drawing/2014/main" id="{E04E3CA6-3DD2-A3F7-EBE4-6B490AD295CC}"/>
              </a:ext>
            </a:extLst>
          </p:cNvPr>
          <p:cNvSpPr txBox="1"/>
          <p:nvPr/>
        </p:nvSpPr>
        <p:spPr>
          <a:xfrm>
            <a:off x="204310" y="1649873"/>
            <a:ext cx="11692722" cy="520142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AR" sz="2000" b="0" i="0" u="none" strike="noStrike" kern="1200" cap="none" spc="0" normalizeH="0" baseline="0" noProof="0" dirty="0">
              <a:ln>
                <a:noFill/>
              </a:ln>
              <a:solidFill>
                <a:prstClr val="black"/>
              </a:solidFill>
              <a:effectLst/>
              <a:uLnTx/>
              <a:uFillTx/>
              <a:latin typeface="Baskerville"/>
              <a:ea typeface="+mn-ea"/>
              <a:cs typeface="+mn-cs"/>
            </a:endParaRPr>
          </a:p>
          <a:p>
            <a:pPr marL="342900" indent="-342900">
              <a:buFont typeface="Wingdings" panose="05000000000000000000" pitchFamily="2" charset="2"/>
              <a:buChar char="q"/>
            </a:pPr>
            <a:r>
              <a:rPr lang="es-AR" sz="2400" dirty="0">
                <a:latin typeface="Baskerville"/>
              </a:rPr>
              <a:t>Praxair Sudamérica S.L. como Praxair Holding Latinoamérica S.L, fueron constituidas como sociedades holding en España bajo el régimen fiscal ETVE </a:t>
            </a:r>
          </a:p>
          <a:p>
            <a:pPr marL="342900" indent="-342900">
              <a:buFont typeface="Wingdings" panose="05000000000000000000" pitchFamily="2" charset="2"/>
              <a:buChar char="q"/>
            </a:pPr>
            <a:endParaRPr lang="es-ES" sz="2400" dirty="0">
              <a:latin typeface="Baskerville"/>
            </a:endParaRPr>
          </a:p>
          <a:p>
            <a:pPr marL="342900" indent="-342900">
              <a:buFont typeface="Wingdings" panose="05000000000000000000" pitchFamily="2" charset="2"/>
              <a:buChar char="q"/>
            </a:pPr>
            <a:r>
              <a:rPr lang="es-ES" sz="2400" dirty="0">
                <a:latin typeface="Baskerville"/>
              </a:rPr>
              <a:t>Eso le permitía por aplicación del CDI Argentina España que las cuotas partes de </a:t>
            </a:r>
          </a:p>
          <a:p>
            <a:r>
              <a:rPr lang="es-ES" sz="2400" dirty="0">
                <a:latin typeface="Baskerville"/>
              </a:rPr>
              <a:t>    PRAXAIR ARGENTINA SRL no quedasen gravadas en BP por responsabilidad sustituta.</a:t>
            </a:r>
          </a:p>
          <a:p>
            <a:pPr marL="342900" indent="-342900">
              <a:buFont typeface="Wingdings" panose="05000000000000000000" pitchFamily="2" charset="2"/>
              <a:buChar char="q"/>
            </a:pPr>
            <a:endParaRPr lang="es-ES" sz="2400" dirty="0">
              <a:latin typeface="Baskerville"/>
            </a:endParaRPr>
          </a:p>
          <a:p>
            <a:pPr marL="342900" indent="-342900">
              <a:buFont typeface="Wingdings" panose="05000000000000000000" pitchFamily="2" charset="2"/>
              <a:buChar char="q"/>
            </a:pPr>
            <a:r>
              <a:rPr lang="es-ES" sz="2400" dirty="0">
                <a:latin typeface="Baskerville"/>
              </a:rPr>
              <a:t>La AFIP impugna dicho esquema, aduce doble no imposición y que las sociedades holding no tienen sustancia y aplica normativa interna argentina</a:t>
            </a:r>
          </a:p>
          <a:p>
            <a:pPr marL="342900" indent="-342900">
              <a:buFont typeface="Wingdings" panose="05000000000000000000" pitchFamily="2" charset="2"/>
              <a:buChar char="q"/>
            </a:pPr>
            <a:endParaRPr lang="es-ES" sz="2400" dirty="0">
              <a:latin typeface="Baskerville"/>
            </a:endParaRPr>
          </a:p>
          <a:p>
            <a:pPr marL="342900" indent="-342900">
              <a:buFont typeface="Wingdings" panose="05000000000000000000" pitchFamily="2" charset="2"/>
              <a:buChar char="q"/>
            </a:pPr>
            <a:r>
              <a:rPr lang="es-ES" sz="2400" dirty="0">
                <a:latin typeface="Baskerville"/>
              </a:rPr>
              <a:t>Praxair alegó que la interpretación y aplicación del impuesto por parte de la jurisdicción fiscal sería abusiva y violatoria del CDT</a:t>
            </a:r>
          </a:p>
          <a:p>
            <a:pPr marL="342900" indent="-342900">
              <a:buFont typeface="Wingdings" panose="05000000000000000000" pitchFamily="2" charset="2"/>
              <a:buChar char="q"/>
            </a:pPr>
            <a:endParaRPr lang="es-ES" sz="2400" dirty="0">
              <a:latin typeface="Baskerville"/>
            </a:endParaRPr>
          </a:p>
          <a:p>
            <a:pPr marL="342900" indent="-342900">
              <a:buFont typeface="Wingdings" panose="05000000000000000000" pitchFamily="2" charset="2"/>
              <a:buChar char="q"/>
            </a:pPr>
            <a:r>
              <a:rPr lang="es-ES" sz="2400" dirty="0">
                <a:latin typeface="Baskerville"/>
              </a:rPr>
              <a:t>El TFN le da la razón a la AFIP. </a:t>
            </a:r>
          </a:p>
        </p:txBody>
      </p:sp>
      <p:sp>
        <p:nvSpPr>
          <p:cNvPr id="4" name="Rectangle 3">
            <a:extLst>
              <a:ext uri="{FF2B5EF4-FFF2-40B4-BE49-F238E27FC236}">
                <a16:creationId xmlns:a16="http://schemas.microsoft.com/office/drawing/2014/main" id="{D2D6A32B-C874-33D1-3BDC-7E4E1C12026E}"/>
              </a:ext>
            </a:extLst>
          </p:cNvPr>
          <p:cNvSpPr/>
          <p:nvPr/>
        </p:nvSpPr>
        <p:spPr>
          <a:xfrm>
            <a:off x="381651" y="501406"/>
            <a:ext cx="209006" cy="647061"/>
          </a:xfrm>
          <a:prstGeom prst="rect">
            <a:avLst/>
          </a:prstGeom>
          <a:solidFill>
            <a:srgbClr val="8F173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AR"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7" name="Rectángulo 6">
            <a:extLst>
              <a:ext uri="{FF2B5EF4-FFF2-40B4-BE49-F238E27FC236}">
                <a16:creationId xmlns:a16="http://schemas.microsoft.com/office/drawing/2014/main" id="{44278958-6FC8-CAAD-8B38-C144CCD2B505}"/>
              </a:ext>
            </a:extLst>
          </p:cNvPr>
          <p:cNvSpPr>
            <a:spLocks noChangeArrowheads="1"/>
          </p:cNvSpPr>
          <p:nvPr/>
        </p:nvSpPr>
        <p:spPr bwMode="auto">
          <a:xfrm>
            <a:off x="838200" y="501406"/>
            <a:ext cx="10724535"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s-AR"/>
            </a:defPPr>
            <a:lvl1pPr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5pPr>
            <a:lvl6pPr marL="22860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6pPr>
            <a:lvl7pPr marL="27432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7pPr>
            <a:lvl8pPr marL="32004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8pPr>
            <a:lvl9pPr marL="36576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9pPr>
          </a:lstStyle>
          <a:p>
            <a:pPr lvl="0" algn="ctr" defTabSz="914400" eaLnBrk="1" hangingPunct="1">
              <a:defRPr/>
            </a:pPr>
            <a:r>
              <a:rPr lang="en-US" altLang="zh-CN" sz="4000" b="1" i="1" dirty="0">
                <a:solidFill>
                  <a:srgbClr val="B22A4E"/>
                </a:solidFill>
                <a:latin typeface="Baskerville"/>
                <a:ea typeface="方正兰亭中黑_GBK" panose="02000000000000000000" pitchFamily="2" charset="-122"/>
              </a:rPr>
              <a:t>Praxair Argentina SRL</a:t>
            </a:r>
            <a:endParaRPr kumimoji="0" lang="es-AR" altLang="en-US" sz="4000" b="1" i="0" u="none" strike="noStrike" kern="1200" cap="none" spc="0" normalizeH="0" baseline="0" noProof="0" dirty="0">
              <a:ln>
                <a:noFill/>
              </a:ln>
              <a:solidFill>
                <a:srgbClr val="B22A4E"/>
              </a:solidFill>
              <a:effectLst/>
              <a:uLnTx/>
              <a:uFillTx/>
              <a:latin typeface="Baskerville"/>
              <a:ea typeface="MS PGothic" panose="020B0600070205080204" pitchFamily="34" charset="-128"/>
              <a:cs typeface="+mn-cs"/>
            </a:endParaRPr>
          </a:p>
        </p:txBody>
      </p:sp>
    </p:spTree>
    <p:extLst>
      <p:ext uri="{BB962C8B-B14F-4D97-AF65-F5344CB8AC3E}">
        <p14:creationId xmlns:p14="http://schemas.microsoft.com/office/powerpoint/2010/main" val="3276903623"/>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DD8F2FE-69EC-2D9B-ACDF-D9B040C64B48}"/>
            </a:ext>
          </a:extLst>
        </p:cNvPr>
        <p:cNvGrpSpPr/>
        <p:nvPr/>
      </p:nvGrpSpPr>
      <p:grpSpPr>
        <a:xfrm>
          <a:off x="0" y="0"/>
          <a:ext cx="0" cy="0"/>
          <a:chOff x="0" y="0"/>
          <a:chExt cx="0" cy="0"/>
        </a:xfrm>
      </p:grpSpPr>
      <p:pic>
        <p:nvPicPr>
          <p:cNvPr id="6" name="图片占位符 2">
            <a:extLst>
              <a:ext uri="{FF2B5EF4-FFF2-40B4-BE49-F238E27FC236}">
                <a16:creationId xmlns:a16="http://schemas.microsoft.com/office/drawing/2014/main" id="{44A7D7B8-580E-E0B6-322E-46859990107E}"/>
              </a:ext>
            </a:extLst>
          </p:cNvPr>
          <p:cNvPicPr>
            <a:picLocks noChangeAspect="1"/>
          </p:cNvPicPr>
          <p:nvPr/>
        </p:nvPicPr>
        <p:blipFill>
          <a:blip r:embed="rId3">
            <a:extLst>
              <a:ext uri="{28A0092B-C50C-407E-A947-70E740481C1C}">
                <a14:useLocalDpi xmlns:a14="http://schemas.microsoft.com/office/drawing/2010/main" val="0"/>
              </a:ext>
            </a:extLst>
          </a:blip>
          <a:srcRect l="16721" r="16721"/>
          <a:stretch/>
        </p:blipFill>
        <p:spPr>
          <a:xfrm>
            <a:off x="0" y="0"/>
            <a:ext cx="4564564" cy="6858000"/>
          </a:xfrm>
          <a:custGeom>
            <a:avLst/>
            <a:gdLst>
              <a:gd name="connsiteX0" fmla="*/ 0 w 4564564"/>
              <a:gd name="connsiteY0" fmla="*/ 0 h 6858000"/>
              <a:gd name="connsiteX1" fmla="*/ 2066831 w 4564564"/>
              <a:gd name="connsiteY1" fmla="*/ 0 h 6858000"/>
              <a:gd name="connsiteX2" fmla="*/ 4564564 w 4564564"/>
              <a:gd name="connsiteY2" fmla="*/ 3428999 h 6858000"/>
              <a:gd name="connsiteX3" fmla="*/ 4564563 w 4564564"/>
              <a:gd name="connsiteY3" fmla="*/ 3429000 h 6858000"/>
              <a:gd name="connsiteX4" fmla="*/ 4564564 w 4564564"/>
              <a:gd name="connsiteY4" fmla="*/ 3429001 h 6858000"/>
              <a:gd name="connsiteX5" fmla="*/ 2066831 w 4564564"/>
              <a:gd name="connsiteY5" fmla="*/ 6858000 h 6858000"/>
              <a:gd name="connsiteX6" fmla="*/ 0 w 4564564"/>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564564" h="6858000">
                <a:moveTo>
                  <a:pt x="0" y="0"/>
                </a:moveTo>
                <a:lnTo>
                  <a:pt x="2066831" y="0"/>
                </a:lnTo>
                <a:lnTo>
                  <a:pt x="4564564" y="3428999"/>
                </a:lnTo>
                <a:lnTo>
                  <a:pt x="4564563" y="3429000"/>
                </a:lnTo>
                <a:lnTo>
                  <a:pt x="4564564" y="3429001"/>
                </a:lnTo>
                <a:lnTo>
                  <a:pt x="2066831" y="6858000"/>
                </a:lnTo>
                <a:lnTo>
                  <a:pt x="0" y="6858000"/>
                </a:lnTo>
                <a:close/>
              </a:path>
            </a:pathLst>
          </a:custGeom>
          <a:solidFill>
            <a:schemeClr val="bg2">
              <a:lumMod val="50000"/>
              <a:alpha val="0"/>
            </a:schemeClr>
          </a:solidFill>
          <a:ln>
            <a:solidFill>
              <a:schemeClr val="bg2"/>
            </a:solidFill>
          </a:ln>
        </p:spPr>
      </p:pic>
      <p:sp>
        <p:nvSpPr>
          <p:cNvPr id="5" name="任意多边形 6">
            <a:extLst>
              <a:ext uri="{FF2B5EF4-FFF2-40B4-BE49-F238E27FC236}">
                <a16:creationId xmlns:a16="http://schemas.microsoft.com/office/drawing/2014/main" id="{A295835F-5E61-9540-CDE8-2226B2ABBA2F}"/>
              </a:ext>
            </a:extLst>
          </p:cNvPr>
          <p:cNvSpPr/>
          <p:nvPr/>
        </p:nvSpPr>
        <p:spPr>
          <a:xfrm>
            <a:off x="2876160" y="0"/>
            <a:ext cx="2969680" cy="6858000"/>
          </a:xfrm>
          <a:custGeom>
            <a:avLst/>
            <a:gdLst>
              <a:gd name="connsiteX0" fmla="*/ 0 w 2969680"/>
              <a:gd name="connsiteY0" fmla="*/ 0 h 6858000"/>
              <a:gd name="connsiteX1" fmla="*/ 471948 w 2969680"/>
              <a:gd name="connsiteY1" fmla="*/ 0 h 6858000"/>
              <a:gd name="connsiteX2" fmla="*/ 2733707 w 2969680"/>
              <a:gd name="connsiteY2" fmla="*/ 3105044 h 6858000"/>
              <a:gd name="connsiteX3" fmla="*/ 2733707 w 2969680"/>
              <a:gd name="connsiteY3" fmla="*/ 3105045 h 6858000"/>
              <a:gd name="connsiteX4" fmla="*/ 2969680 w 2969680"/>
              <a:gd name="connsiteY4" fmla="*/ 3429000 h 6858000"/>
              <a:gd name="connsiteX5" fmla="*/ 2733707 w 2969680"/>
              <a:gd name="connsiteY5" fmla="*/ 3752955 h 6858000"/>
              <a:gd name="connsiteX6" fmla="*/ 2733707 w 2969680"/>
              <a:gd name="connsiteY6" fmla="*/ 3752956 h 6858000"/>
              <a:gd name="connsiteX7" fmla="*/ 471948 w 2969680"/>
              <a:gd name="connsiteY7" fmla="*/ 6858000 h 6858000"/>
              <a:gd name="connsiteX8" fmla="*/ 0 w 2969680"/>
              <a:gd name="connsiteY8" fmla="*/ 6858000 h 6858000"/>
              <a:gd name="connsiteX9" fmla="*/ 2497733 w 2969680"/>
              <a:gd name="connsiteY9" fmla="*/ 3429001 h 6858000"/>
              <a:gd name="connsiteX10" fmla="*/ 2497732 w 2969680"/>
              <a:gd name="connsiteY10" fmla="*/ 3429000 h 6858000"/>
              <a:gd name="connsiteX11" fmla="*/ 2497733 w 2969680"/>
              <a:gd name="connsiteY11" fmla="*/ 3428999 h 6858000"/>
              <a:gd name="connsiteX0" fmla="*/ 0 w 2969680"/>
              <a:gd name="connsiteY0" fmla="*/ 0 h 6858000"/>
              <a:gd name="connsiteX1" fmla="*/ 471948 w 2969680"/>
              <a:gd name="connsiteY1" fmla="*/ 0 h 6858000"/>
              <a:gd name="connsiteX2" fmla="*/ 2733707 w 2969680"/>
              <a:gd name="connsiteY2" fmla="*/ 3105044 h 6858000"/>
              <a:gd name="connsiteX3" fmla="*/ 2969680 w 2969680"/>
              <a:gd name="connsiteY3" fmla="*/ 3429000 h 6858000"/>
              <a:gd name="connsiteX4" fmla="*/ 2733707 w 2969680"/>
              <a:gd name="connsiteY4" fmla="*/ 3752955 h 6858000"/>
              <a:gd name="connsiteX5" fmla="*/ 2733707 w 2969680"/>
              <a:gd name="connsiteY5" fmla="*/ 3752956 h 6858000"/>
              <a:gd name="connsiteX6" fmla="*/ 471948 w 2969680"/>
              <a:gd name="connsiteY6" fmla="*/ 6858000 h 6858000"/>
              <a:gd name="connsiteX7" fmla="*/ 0 w 2969680"/>
              <a:gd name="connsiteY7" fmla="*/ 6858000 h 6858000"/>
              <a:gd name="connsiteX8" fmla="*/ 2497733 w 2969680"/>
              <a:gd name="connsiteY8" fmla="*/ 3429001 h 6858000"/>
              <a:gd name="connsiteX9" fmla="*/ 2497732 w 2969680"/>
              <a:gd name="connsiteY9" fmla="*/ 3429000 h 6858000"/>
              <a:gd name="connsiteX10" fmla="*/ 2497733 w 2969680"/>
              <a:gd name="connsiteY10" fmla="*/ 3428999 h 6858000"/>
              <a:gd name="connsiteX11" fmla="*/ 0 w 2969680"/>
              <a:gd name="connsiteY11" fmla="*/ 0 h 6858000"/>
              <a:gd name="connsiteX0" fmla="*/ 0 w 2969680"/>
              <a:gd name="connsiteY0" fmla="*/ 0 h 6858000"/>
              <a:gd name="connsiteX1" fmla="*/ 471948 w 2969680"/>
              <a:gd name="connsiteY1" fmla="*/ 0 h 6858000"/>
              <a:gd name="connsiteX2" fmla="*/ 2733707 w 2969680"/>
              <a:gd name="connsiteY2" fmla="*/ 3105044 h 6858000"/>
              <a:gd name="connsiteX3" fmla="*/ 2969680 w 2969680"/>
              <a:gd name="connsiteY3" fmla="*/ 3429000 h 6858000"/>
              <a:gd name="connsiteX4" fmla="*/ 2733707 w 2969680"/>
              <a:gd name="connsiteY4" fmla="*/ 3752955 h 6858000"/>
              <a:gd name="connsiteX5" fmla="*/ 471948 w 2969680"/>
              <a:gd name="connsiteY5" fmla="*/ 6858000 h 6858000"/>
              <a:gd name="connsiteX6" fmla="*/ 0 w 2969680"/>
              <a:gd name="connsiteY6" fmla="*/ 6858000 h 6858000"/>
              <a:gd name="connsiteX7" fmla="*/ 2497733 w 2969680"/>
              <a:gd name="connsiteY7" fmla="*/ 3429001 h 6858000"/>
              <a:gd name="connsiteX8" fmla="*/ 2497732 w 2969680"/>
              <a:gd name="connsiteY8" fmla="*/ 3429000 h 6858000"/>
              <a:gd name="connsiteX9" fmla="*/ 2497733 w 2969680"/>
              <a:gd name="connsiteY9" fmla="*/ 3428999 h 6858000"/>
              <a:gd name="connsiteX10" fmla="*/ 0 w 2969680"/>
              <a:gd name="connsiteY10" fmla="*/ 0 h 6858000"/>
              <a:gd name="connsiteX0" fmla="*/ 0 w 2969680"/>
              <a:gd name="connsiteY0" fmla="*/ 0 h 6858000"/>
              <a:gd name="connsiteX1" fmla="*/ 471948 w 2969680"/>
              <a:gd name="connsiteY1" fmla="*/ 0 h 6858000"/>
              <a:gd name="connsiteX2" fmla="*/ 2733707 w 2969680"/>
              <a:gd name="connsiteY2" fmla="*/ 3105044 h 6858000"/>
              <a:gd name="connsiteX3" fmla="*/ 2969680 w 2969680"/>
              <a:gd name="connsiteY3" fmla="*/ 3429000 h 6858000"/>
              <a:gd name="connsiteX4" fmla="*/ 471948 w 2969680"/>
              <a:gd name="connsiteY4" fmla="*/ 6858000 h 6858000"/>
              <a:gd name="connsiteX5" fmla="*/ 0 w 2969680"/>
              <a:gd name="connsiteY5" fmla="*/ 6858000 h 6858000"/>
              <a:gd name="connsiteX6" fmla="*/ 2497733 w 2969680"/>
              <a:gd name="connsiteY6" fmla="*/ 3429001 h 6858000"/>
              <a:gd name="connsiteX7" fmla="*/ 2497732 w 2969680"/>
              <a:gd name="connsiteY7" fmla="*/ 3429000 h 6858000"/>
              <a:gd name="connsiteX8" fmla="*/ 2497733 w 2969680"/>
              <a:gd name="connsiteY8" fmla="*/ 3428999 h 6858000"/>
              <a:gd name="connsiteX9" fmla="*/ 0 w 2969680"/>
              <a:gd name="connsiteY9" fmla="*/ 0 h 6858000"/>
              <a:gd name="connsiteX0" fmla="*/ 0 w 2969680"/>
              <a:gd name="connsiteY0" fmla="*/ 0 h 6858000"/>
              <a:gd name="connsiteX1" fmla="*/ 471948 w 2969680"/>
              <a:gd name="connsiteY1" fmla="*/ 0 h 6858000"/>
              <a:gd name="connsiteX2" fmla="*/ 2969680 w 2969680"/>
              <a:gd name="connsiteY2" fmla="*/ 3429000 h 6858000"/>
              <a:gd name="connsiteX3" fmla="*/ 471948 w 2969680"/>
              <a:gd name="connsiteY3" fmla="*/ 6858000 h 6858000"/>
              <a:gd name="connsiteX4" fmla="*/ 0 w 2969680"/>
              <a:gd name="connsiteY4" fmla="*/ 6858000 h 6858000"/>
              <a:gd name="connsiteX5" fmla="*/ 2497733 w 2969680"/>
              <a:gd name="connsiteY5" fmla="*/ 3429001 h 6858000"/>
              <a:gd name="connsiteX6" fmla="*/ 2497732 w 2969680"/>
              <a:gd name="connsiteY6" fmla="*/ 3429000 h 6858000"/>
              <a:gd name="connsiteX7" fmla="*/ 2497733 w 2969680"/>
              <a:gd name="connsiteY7" fmla="*/ 3428999 h 6858000"/>
              <a:gd name="connsiteX8" fmla="*/ 0 w 2969680"/>
              <a:gd name="connsiteY8"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69680" h="6858000">
                <a:moveTo>
                  <a:pt x="0" y="0"/>
                </a:moveTo>
                <a:lnTo>
                  <a:pt x="471948" y="0"/>
                </a:lnTo>
                <a:lnTo>
                  <a:pt x="2969680" y="3429000"/>
                </a:lnTo>
                <a:lnTo>
                  <a:pt x="471948" y="6858000"/>
                </a:lnTo>
                <a:lnTo>
                  <a:pt x="0" y="6858000"/>
                </a:lnTo>
                <a:lnTo>
                  <a:pt x="2497733" y="3429001"/>
                </a:lnTo>
                <a:lnTo>
                  <a:pt x="2497732" y="3429000"/>
                </a:lnTo>
                <a:lnTo>
                  <a:pt x="2497733" y="3428999"/>
                </a:lnTo>
                <a:lnTo>
                  <a:pt x="0" y="0"/>
                </a:lnTo>
                <a:close/>
              </a:path>
            </a:pathLst>
          </a:custGeom>
          <a:solidFill>
            <a:srgbClr val="B22A4E">
              <a:alpha val="2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ptos" panose="02110004020202020204"/>
              <a:ea typeface="等线" panose="02010600030101010101" pitchFamily="2" charset="-122"/>
              <a:cs typeface="+mn-cs"/>
            </a:endParaRPr>
          </a:p>
        </p:txBody>
      </p:sp>
      <p:sp>
        <p:nvSpPr>
          <p:cNvPr id="2" name="TextBox 1">
            <a:extLst>
              <a:ext uri="{FF2B5EF4-FFF2-40B4-BE49-F238E27FC236}">
                <a16:creationId xmlns:a16="http://schemas.microsoft.com/office/drawing/2014/main" id="{EB97C82A-D469-823B-0462-4269E40F360F}"/>
              </a:ext>
            </a:extLst>
          </p:cNvPr>
          <p:cNvSpPr txBox="1"/>
          <p:nvPr/>
        </p:nvSpPr>
        <p:spPr>
          <a:xfrm>
            <a:off x="204310" y="1649873"/>
            <a:ext cx="11283059" cy="33547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AR" sz="2000" b="0" i="0" u="none" strike="noStrike" kern="1200" cap="none" spc="0" normalizeH="0" baseline="0" noProof="0" dirty="0">
              <a:ln>
                <a:noFill/>
              </a:ln>
              <a:solidFill>
                <a:prstClr val="black"/>
              </a:solidFill>
              <a:effectLst/>
              <a:uLnTx/>
              <a:uFillTx/>
              <a:latin typeface="Baskerville"/>
              <a:ea typeface="+mn-ea"/>
              <a:cs typeface="+mn-cs"/>
            </a:endParaRPr>
          </a:p>
          <a:p>
            <a:pPr marL="342900" indent="-342900">
              <a:buFont typeface="Wingdings" panose="05000000000000000000" pitchFamily="2" charset="2"/>
              <a:buChar char="q"/>
            </a:pPr>
            <a:r>
              <a:rPr lang="es-ES" sz="2400" dirty="0">
                <a:latin typeface="Baskerville"/>
              </a:rPr>
              <a:t>La Cámara confirma y concluye que la aplicación del IBP, en las condiciones del caso, constituía un </a:t>
            </a:r>
            <a:r>
              <a:rPr lang="es-ES" sz="2400" b="1" dirty="0">
                <a:latin typeface="Baskerville"/>
              </a:rPr>
              <a:t>abuso del derecho tributario</a:t>
            </a:r>
            <a:r>
              <a:rPr lang="es-ES" sz="2400" dirty="0">
                <a:latin typeface="Baskerville"/>
              </a:rPr>
              <a:t> y del tratado</a:t>
            </a:r>
          </a:p>
          <a:p>
            <a:pPr marL="342900" indent="-342900">
              <a:buFont typeface="Wingdings" panose="05000000000000000000" pitchFamily="2" charset="2"/>
              <a:buChar char="q"/>
            </a:pPr>
            <a:endParaRPr lang="es-ES" sz="2400" dirty="0">
              <a:latin typeface="Baskerville"/>
            </a:endParaRPr>
          </a:p>
          <a:p>
            <a:pPr marL="342900" indent="-342900">
              <a:buFont typeface="Wingdings" panose="05000000000000000000" pitchFamily="2" charset="2"/>
              <a:buChar char="q"/>
            </a:pPr>
            <a:r>
              <a:rPr lang="es-ES" sz="2400" dirty="0">
                <a:latin typeface="Baskerville"/>
              </a:rPr>
              <a:t>La Cámara concluyó que la aplicación del IBP, en las condiciones del caso, constituía un </a:t>
            </a:r>
            <a:r>
              <a:rPr lang="es-ES" sz="2400" b="1" dirty="0">
                <a:latin typeface="Baskerville"/>
              </a:rPr>
              <a:t>abuso del derecho tributario</a:t>
            </a:r>
            <a:r>
              <a:rPr lang="es-ES" sz="2400" dirty="0">
                <a:latin typeface="Baskerville"/>
              </a:rPr>
              <a:t> y del tratado</a:t>
            </a:r>
          </a:p>
          <a:p>
            <a:pPr marL="342900" indent="-342900">
              <a:buFont typeface="Wingdings" panose="05000000000000000000" pitchFamily="2" charset="2"/>
              <a:buChar char="q"/>
            </a:pPr>
            <a:endParaRPr lang="es-ES" sz="2400" dirty="0">
              <a:latin typeface="Baskerville"/>
            </a:endParaRPr>
          </a:p>
          <a:p>
            <a:pPr marL="342900" indent="-342900">
              <a:buFont typeface="Wingdings" panose="05000000000000000000" pitchFamily="2" charset="2"/>
              <a:buChar char="q"/>
            </a:pPr>
            <a:r>
              <a:rPr lang="es-ES" sz="2400" dirty="0">
                <a:latin typeface="Baskerville"/>
              </a:rPr>
              <a:t>Resuelve también tema prescripción del reclamo.</a:t>
            </a:r>
          </a:p>
          <a:p>
            <a:pPr marL="342900" indent="-342900">
              <a:buFont typeface="Wingdings" panose="05000000000000000000" pitchFamily="2" charset="2"/>
              <a:buChar char="q"/>
            </a:pPr>
            <a:endParaRPr lang="es-ES" sz="2400" dirty="0">
              <a:latin typeface="Baskerville"/>
            </a:endParaRPr>
          </a:p>
        </p:txBody>
      </p:sp>
      <p:sp>
        <p:nvSpPr>
          <p:cNvPr id="4" name="Rectangle 3">
            <a:extLst>
              <a:ext uri="{FF2B5EF4-FFF2-40B4-BE49-F238E27FC236}">
                <a16:creationId xmlns:a16="http://schemas.microsoft.com/office/drawing/2014/main" id="{CE79211A-B8BD-32F4-071D-2F1001511C8F}"/>
              </a:ext>
            </a:extLst>
          </p:cNvPr>
          <p:cNvSpPr/>
          <p:nvPr/>
        </p:nvSpPr>
        <p:spPr>
          <a:xfrm>
            <a:off x="381651" y="501406"/>
            <a:ext cx="209006" cy="647061"/>
          </a:xfrm>
          <a:prstGeom prst="rect">
            <a:avLst/>
          </a:prstGeom>
          <a:solidFill>
            <a:srgbClr val="8F173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AR"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7" name="Rectángulo 6">
            <a:extLst>
              <a:ext uri="{FF2B5EF4-FFF2-40B4-BE49-F238E27FC236}">
                <a16:creationId xmlns:a16="http://schemas.microsoft.com/office/drawing/2014/main" id="{63D61F7A-1919-366F-3CF0-DAE4FF6C20DC}"/>
              </a:ext>
            </a:extLst>
          </p:cNvPr>
          <p:cNvSpPr>
            <a:spLocks noChangeArrowheads="1"/>
          </p:cNvSpPr>
          <p:nvPr/>
        </p:nvSpPr>
        <p:spPr bwMode="auto">
          <a:xfrm>
            <a:off x="838200" y="501406"/>
            <a:ext cx="10656041"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s-AR"/>
            </a:defPPr>
            <a:lvl1pPr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5pPr>
            <a:lvl6pPr marL="22860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6pPr>
            <a:lvl7pPr marL="27432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7pPr>
            <a:lvl8pPr marL="32004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8pPr>
            <a:lvl9pPr marL="36576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9pPr>
          </a:lstStyle>
          <a:p>
            <a:pPr lvl="0" algn="ctr" defTabSz="914400" eaLnBrk="1" hangingPunct="1">
              <a:defRPr/>
            </a:pPr>
            <a:r>
              <a:rPr lang="en-US" altLang="zh-CN" sz="4000" b="1" i="1" dirty="0">
                <a:solidFill>
                  <a:srgbClr val="B22A4E"/>
                </a:solidFill>
                <a:latin typeface="Baskerville"/>
                <a:ea typeface="方正兰亭中黑_GBK" panose="02000000000000000000" pitchFamily="2" charset="-122"/>
              </a:rPr>
              <a:t>Praxair Argentina SRL</a:t>
            </a:r>
            <a:endParaRPr lang="es-AR" altLang="en-US" sz="4000" b="1" dirty="0">
              <a:solidFill>
                <a:srgbClr val="B22A4E"/>
              </a:solidFill>
              <a:latin typeface="Baskerville"/>
            </a:endParaRPr>
          </a:p>
        </p:txBody>
      </p:sp>
    </p:spTree>
    <p:extLst>
      <p:ext uri="{BB962C8B-B14F-4D97-AF65-F5344CB8AC3E}">
        <p14:creationId xmlns:p14="http://schemas.microsoft.com/office/powerpoint/2010/main" val="3029126168"/>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 name="组合 30"/>
          <p:cNvGrpSpPr/>
          <p:nvPr/>
        </p:nvGrpSpPr>
        <p:grpSpPr>
          <a:xfrm>
            <a:off x="-14151" y="0"/>
            <a:ext cx="6489241" cy="4726857"/>
            <a:chOff x="-7374" y="1"/>
            <a:chExt cx="6489241" cy="4726857"/>
          </a:xfrm>
        </p:grpSpPr>
        <p:sp>
          <p:nvSpPr>
            <p:cNvPr id="20" name="任意多边形 19"/>
            <p:cNvSpPr/>
            <p:nvPr/>
          </p:nvSpPr>
          <p:spPr>
            <a:xfrm rot="5400000">
              <a:off x="873818" y="-881191"/>
              <a:ext cx="4726857" cy="6489241"/>
            </a:xfrm>
            <a:custGeom>
              <a:avLst/>
              <a:gdLst>
                <a:gd name="connsiteX0" fmla="*/ 0 w 4726857"/>
                <a:gd name="connsiteY0" fmla="*/ 6489241 h 6489241"/>
                <a:gd name="connsiteX1" fmla="*/ 0 w 4726857"/>
                <a:gd name="connsiteY1" fmla="*/ 0 h 6489241"/>
                <a:gd name="connsiteX2" fmla="*/ 4726857 w 4726857"/>
                <a:gd name="connsiteY2" fmla="*/ 6489241 h 6489241"/>
              </a:gdLst>
              <a:ahLst/>
              <a:cxnLst>
                <a:cxn ang="0">
                  <a:pos x="connsiteX0" y="connsiteY0"/>
                </a:cxn>
                <a:cxn ang="0">
                  <a:pos x="connsiteX1" y="connsiteY1"/>
                </a:cxn>
                <a:cxn ang="0">
                  <a:pos x="connsiteX2" y="connsiteY2"/>
                </a:cxn>
              </a:cxnLst>
              <a:rect l="l" t="t" r="r" b="b"/>
              <a:pathLst>
                <a:path w="4726857" h="6489241">
                  <a:moveTo>
                    <a:pt x="0" y="6489241"/>
                  </a:moveTo>
                  <a:lnTo>
                    <a:pt x="0" y="0"/>
                  </a:lnTo>
                  <a:lnTo>
                    <a:pt x="4726857" y="6489241"/>
                  </a:lnTo>
                  <a:close/>
                </a:path>
              </a:pathLst>
            </a:custGeom>
            <a:solidFill>
              <a:srgbClr val="B22A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ptos" panose="02110004020202020204"/>
                <a:ea typeface="等线" panose="02010600030101010101" pitchFamily="2" charset="-122"/>
                <a:cs typeface="+mn-cs"/>
              </a:endParaRPr>
            </a:p>
          </p:txBody>
        </p:sp>
        <p:sp>
          <p:nvSpPr>
            <p:cNvPr id="13" name="任意多边形 12"/>
            <p:cNvSpPr/>
            <p:nvPr/>
          </p:nvSpPr>
          <p:spPr>
            <a:xfrm rot="5400000">
              <a:off x="-1005534" y="998161"/>
              <a:ext cx="4726857" cy="2730537"/>
            </a:xfrm>
            <a:custGeom>
              <a:avLst/>
              <a:gdLst>
                <a:gd name="connsiteX0" fmla="*/ 0 w 4726857"/>
                <a:gd name="connsiteY0" fmla="*/ 2730537 h 2730537"/>
                <a:gd name="connsiteX1" fmla="*/ 0 w 4726857"/>
                <a:gd name="connsiteY1" fmla="*/ 1540065 h 2730537"/>
                <a:gd name="connsiteX2" fmla="*/ 2737894 w 4726857"/>
                <a:gd name="connsiteY2" fmla="*/ 0 h 2730537"/>
                <a:gd name="connsiteX3" fmla="*/ 4726857 w 4726857"/>
                <a:gd name="connsiteY3" fmla="*/ 2730537 h 2730537"/>
              </a:gdLst>
              <a:ahLst/>
              <a:cxnLst>
                <a:cxn ang="0">
                  <a:pos x="connsiteX0" y="connsiteY0"/>
                </a:cxn>
                <a:cxn ang="0">
                  <a:pos x="connsiteX1" y="connsiteY1"/>
                </a:cxn>
                <a:cxn ang="0">
                  <a:pos x="connsiteX2" y="connsiteY2"/>
                </a:cxn>
                <a:cxn ang="0">
                  <a:pos x="connsiteX3" y="connsiteY3"/>
                </a:cxn>
              </a:cxnLst>
              <a:rect l="l" t="t" r="r" b="b"/>
              <a:pathLst>
                <a:path w="4726857" h="2730537">
                  <a:moveTo>
                    <a:pt x="0" y="2730537"/>
                  </a:moveTo>
                  <a:lnTo>
                    <a:pt x="0" y="1540065"/>
                  </a:lnTo>
                  <a:lnTo>
                    <a:pt x="2737894" y="0"/>
                  </a:lnTo>
                  <a:lnTo>
                    <a:pt x="4726857" y="2730537"/>
                  </a:lnTo>
                  <a:close/>
                </a:path>
              </a:pathLst>
            </a:custGeom>
            <a:solidFill>
              <a:srgbClr val="8F17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ptos" panose="02110004020202020204"/>
                <a:ea typeface="等线" panose="02010600030101010101" pitchFamily="2" charset="-122"/>
                <a:cs typeface="+mn-cs"/>
              </a:endParaRPr>
            </a:p>
          </p:txBody>
        </p:sp>
      </p:grpSp>
      <p:grpSp>
        <p:nvGrpSpPr>
          <p:cNvPr id="32" name="组合 31"/>
          <p:cNvGrpSpPr/>
          <p:nvPr/>
        </p:nvGrpSpPr>
        <p:grpSpPr>
          <a:xfrm>
            <a:off x="8003551" y="3807072"/>
            <a:ext cx="4188450" cy="3050928"/>
            <a:chOff x="8003551" y="3807072"/>
            <a:chExt cx="4188450" cy="3050928"/>
          </a:xfrm>
        </p:grpSpPr>
        <p:sp>
          <p:nvSpPr>
            <p:cNvPr id="22" name="任意多边形 21"/>
            <p:cNvSpPr/>
            <p:nvPr/>
          </p:nvSpPr>
          <p:spPr>
            <a:xfrm rot="16200000">
              <a:off x="8572312" y="3238311"/>
              <a:ext cx="3050927" cy="4188450"/>
            </a:xfrm>
            <a:custGeom>
              <a:avLst/>
              <a:gdLst>
                <a:gd name="connsiteX0" fmla="*/ 3050927 w 3050927"/>
                <a:gd name="connsiteY0" fmla="*/ 4188450 h 4188450"/>
                <a:gd name="connsiteX1" fmla="*/ 0 w 3050927"/>
                <a:gd name="connsiteY1" fmla="*/ 4188449 h 4188450"/>
                <a:gd name="connsiteX2" fmla="*/ 0 w 3050927"/>
                <a:gd name="connsiteY2" fmla="*/ 0 h 4188450"/>
              </a:gdLst>
              <a:ahLst/>
              <a:cxnLst>
                <a:cxn ang="0">
                  <a:pos x="connsiteX0" y="connsiteY0"/>
                </a:cxn>
                <a:cxn ang="0">
                  <a:pos x="connsiteX1" y="connsiteY1"/>
                </a:cxn>
                <a:cxn ang="0">
                  <a:pos x="connsiteX2" y="connsiteY2"/>
                </a:cxn>
              </a:cxnLst>
              <a:rect l="l" t="t" r="r" b="b"/>
              <a:pathLst>
                <a:path w="3050927" h="4188450">
                  <a:moveTo>
                    <a:pt x="3050927" y="4188450"/>
                  </a:moveTo>
                  <a:lnTo>
                    <a:pt x="0" y="4188449"/>
                  </a:lnTo>
                  <a:lnTo>
                    <a:pt x="0" y="0"/>
                  </a:lnTo>
                  <a:close/>
                </a:path>
              </a:pathLst>
            </a:custGeom>
            <a:solidFill>
              <a:srgbClr val="B22A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ptos" panose="02110004020202020204"/>
                <a:ea typeface="等线" panose="02010600030101010101" pitchFamily="2" charset="-122"/>
                <a:cs typeface="+mn-cs"/>
              </a:endParaRPr>
            </a:p>
          </p:txBody>
        </p:sp>
        <p:sp>
          <p:nvSpPr>
            <p:cNvPr id="15" name="任意多边形 14"/>
            <p:cNvSpPr/>
            <p:nvPr/>
          </p:nvSpPr>
          <p:spPr>
            <a:xfrm rot="16200000">
              <a:off x="9682270" y="4348269"/>
              <a:ext cx="3050926" cy="1968535"/>
            </a:xfrm>
            <a:custGeom>
              <a:avLst/>
              <a:gdLst>
                <a:gd name="connsiteX0" fmla="*/ 3050926 w 3050926"/>
                <a:gd name="connsiteY0" fmla="*/ 1968535 h 1968535"/>
                <a:gd name="connsiteX1" fmla="*/ 0 w 3050926"/>
                <a:gd name="connsiteY1" fmla="*/ 1968535 h 1968535"/>
                <a:gd name="connsiteX2" fmla="*/ 0 w 3050926"/>
                <a:gd name="connsiteY2" fmla="*/ 909571 h 1968535"/>
                <a:gd name="connsiteX3" fmla="*/ 1617016 w 3050926"/>
                <a:gd name="connsiteY3" fmla="*/ 0 h 1968535"/>
              </a:gdLst>
              <a:ahLst/>
              <a:cxnLst>
                <a:cxn ang="0">
                  <a:pos x="connsiteX0" y="connsiteY0"/>
                </a:cxn>
                <a:cxn ang="0">
                  <a:pos x="connsiteX1" y="connsiteY1"/>
                </a:cxn>
                <a:cxn ang="0">
                  <a:pos x="connsiteX2" y="connsiteY2"/>
                </a:cxn>
                <a:cxn ang="0">
                  <a:pos x="connsiteX3" y="connsiteY3"/>
                </a:cxn>
              </a:cxnLst>
              <a:rect l="l" t="t" r="r" b="b"/>
              <a:pathLst>
                <a:path w="3050926" h="1968535">
                  <a:moveTo>
                    <a:pt x="3050926" y="1968535"/>
                  </a:moveTo>
                  <a:lnTo>
                    <a:pt x="0" y="1968535"/>
                  </a:lnTo>
                  <a:lnTo>
                    <a:pt x="0" y="909571"/>
                  </a:lnTo>
                  <a:lnTo>
                    <a:pt x="1617016" y="0"/>
                  </a:lnTo>
                  <a:close/>
                </a:path>
              </a:pathLst>
            </a:custGeom>
            <a:solidFill>
              <a:srgbClr val="8F17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ptos" panose="02110004020202020204"/>
                <a:ea typeface="等线" panose="02010600030101010101" pitchFamily="2" charset="-122"/>
                <a:cs typeface="+mn-cs"/>
              </a:endParaRPr>
            </a:p>
          </p:txBody>
        </p:sp>
      </p:grpSp>
      <p:sp>
        <p:nvSpPr>
          <p:cNvPr id="24" name="文本框 23"/>
          <p:cNvSpPr txBox="1"/>
          <p:nvPr/>
        </p:nvSpPr>
        <p:spPr>
          <a:xfrm>
            <a:off x="3593075" y="2667922"/>
            <a:ext cx="6875245" cy="769441"/>
          </a:xfrm>
          <a:prstGeom prst="rect">
            <a:avLst/>
          </a:prstGeom>
          <a:noFill/>
        </p:spPr>
        <p:txBody>
          <a:bodyPr wrap="square" rtlCol="0">
            <a:spAutoFit/>
            <a:scene3d>
              <a:camera prst="orthographicFront"/>
              <a:lightRig rig="threePt" dir="t"/>
            </a:scene3d>
            <a:sp3d contourW="12700"/>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altLang="zh-CN" sz="4400" b="0" i="1" u="none" strike="noStrike" kern="1200" cap="none" spc="0" normalizeH="0" baseline="0" noProof="0" dirty="0">
                <a:ln>
                  <a:noFill/>
                </a:ln>
                <a:solidFill>
                  <a:srgbClr val="B22A4E"/>
                </a:solidFill>
                <a:effectLst/>
                <a:uLnTx/>
                <a:uFillTx/>
                <a:latin typeface="Baskerville"/>
                <a:ea typeface="方正兰亭中黑_GBK" panose="02000000000000000000" pitchFamily="2" charset="-122"/>
                <a:cs typeface="+mn-cs"/>
              </a:rPr>
              <a:t> </a:t>
            </a:r>
            <a:r>
              <a:rPr kumimoji="0" lang="en-US" altLang="zh-CN" sz="4400" b="1" i="1" u="none" strike="noStrike" kern="1200" cap="none" spc="0" normalizeH="0" baseline="0" noProof="0" dirty="0">
                <a:ln>
                  <a:noFill/>
                </a:ln>
                <a:solidFill>
                  <a:srgbClr val="B22A4E"/>
                </a:solidFill>
                <a:effectLst/>
                <a:uLnTx/>
                <a:uFillTx/>
                <a:latin typeface="Baskerville"/>
                <a:ea typeface="方正兰亭中黑_GBK" panose="02000000000000000000" pitchFamily="2" charset="-122"/>
                <a:cs typeface="+mn-cs"/>
              </a:rPr>
              <a:t>First Data </a:t>
            </a:r>
            <a:r>
              <a:rPr kumimoji="0" lang="en-US" altLang="zh-CN" sz="4400" b="1" i="1" u="none" strike="noStrike" kern="1200" cap="none" spc="0" normalizeH="0" baseline="0" noProof="0" dirty="0" err="1">
                <a:ln>
                  <a:noFill/>
                </a:ln>
                <a:solidFill>
                  <a:srgbClr val="B22A4E"/>
                </a:solidFill>
                <a:effectLst/>
                <a:uLnTx/>
                <a:uFillTx/>
                <a:latin typeface="Baskerville"/>
                <a:ea typeface="方正兰亭中黑_GBK" panose="02000000000000000000" pitchFamily="2" charset="-122"/>
                <a:cs typeface="+mn-cs"/>
              </a:rPr>
              <a:t>Cono</a:t>
            </a:r>
            <a:r>
              <a:rPr kumimoji="0" lang="en-US" altLang="zh-CN" sz="4400" b="1" i="1" u="none" strike="noStrike" kern="1200" cap="none" spc="0" normalizeH="0" baseline="0" noProof="0" dirty="0">
                <a:ln>
                  <a:noFill/>
                </a:ln>
                <a:solidFill>
                  <a:srgbClr val="B22A4E"/>
                </a:solidFill>
                <a:effectLst/>
                <a:uLnTx/>
                <a:uFillTx/>
                <a:latin typeface="Baskerville"/>
                <a:ea typeface="方正兰亭中黑_GBK" panose="02000000000000000000" pitchFamily="2" charset="-122"/>
                <a:cs typeface="+mn-cs"/>
              </a:rPr>
              <a:t> Sur SRL</a:t>
            </a:r>
            <a:endParaRPr kumimoji="0" lang="zh-CN" altLang="en-US" sz="4400" b="1" i="1" u="none" strike="noStrike" kern="1200" cap="none" spc="0" normalizeH="0" baseline="0" noProof="0" dirty="0">
              <a:ln>
                <a:noFill/>
              </a:ln>
              <a:solidFill>
                <a:srgbClr val="B22A4E"/>
              </a:solidFill>
              <a:effectLst/>
              <a:uLnTx/>
              <a:uFillTx/>
              <a:latin typeface="Baskerville"/>
              <a:ea typeface="方正兰亭中黑_GBK" panose="02000000000000000000" pitchFamily="2" charset="-122"/>
              <a:cs typeface="+mn-cs"/>
            </a:endParaRPr>
          </a:p>
        </p:txBody>
      </p:sp>
      <p:pic>
        <p:nvPicPr>
          <p:cNvPr id="7" name="Picture Placeholder 6" descr="Low angle view of skyscrapers&#10;&#10;Description automatically generated">
            <a:extLst>
              <a:ext uri="{FF2B5EF4-FFF2-40B4-BE49-F238E27FC236}">
                <a16:creationId xmlns:a16="http://schemas.microsoft.com/office/drawing/2014/main" id="{6288D846-1FFF-7099-5EF0-3625712DF383}"/>
              </a:ext>
            </a:extLst>
          </p:cNvPr>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l="16646" r="16646"/>
          <a:stretch>
            <a:fillRect/>
          </a:stretch>
        </p:blipFill>
        <p:spPr/>
      </p:pic>
      <p:sp>
        <p:nvSpPr>
          <p:cNvPr id="8" name="Rectangle 7">
            <a:extLst>
              <a:ext uri="{FF2B5EF4-FFF2-40B4-BE49-F238E27FC236}">
                <a16:creationId xmlns:a16="http://schemas.microsoft.com/office/drawing/2014/main" id="{90081A2B-796C-27BD-2BED-83DF3F89B263}"/>
              </a:ext>
            </a:extLst>
          </p:cNvPr>
          <p:cNvSpPr/>
          <p:nvPr/>
        </p:nvSpPr>
        <p:spPr>
          <a:xfrm>
            <a:off x="6125320" y="2019877"/>
            <a:ext cx="2789546" cy="523220"/>
          </a:xfrm>
          <a:prstGeom prst="rect">
            <a:avLst/>
          </a:prstGeom>
          <a:noFill/>
        </p:spPr>
        <p:txBody>
          <a:bodyPr wrap="none" lIns="91440" tIns="45720" rIns="91440" bIns="4572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err="1">
                <a:ln w="0"/>
                <a:solidFill>
                  <a:srgbClr val="B22A4E"/>
                </a:solidFill>
                <a:effectLst>
                  <a:outerShdw blurRad="38100" dist="19050" dir="2700000" algn="tl" rotWithShape="0">
                    <a:prstClr val="black">
                      <a:alpha val="40000"/>
                    </a:prstClr>
                  </a:outerShdw>
                </a:effectLst>
                <a:highlight>
                  <a:srgbClr val="FFFFFF"/>
                </a:highlight>
                <a:uLnTx/>
                <a:uFillTx/>
                <a:latin typeface="Baskerville"/>
                <a:ea typeface="+mn-ea"/>
                <a:cs typeface="+mn-cs"/>
              </a:rPr>
              <a:t>Abuso</a:t>
            </a:r>
            <a:r>
              <a:rPr kumimoji="0" lang="en-US" sz="2800" b="1" i="0" u="none" strike="noStrike" kern="1200" cap="none" spc="0" normalizeH="0" baseline="0" noProof="0" dirty="0">
                <a:ln w="0"/>
                <a:solidFill>
                  <a:srgbClr val="B22A4E"/>
                </a:solidFill>
                <a:effectLst>
                  <a:outerShdw blurRad="38100" dist="19050" dir="2700000" algn="tl" rotWithShape="0">
                    <a:prstClr val="black">
                      <a:alpha val="40000"/>
                    </a:prstClr>
                  </a:outerShdw>
                </a:effectLst>
                <a:highlight>
                  <a:srgbClr val="FFFFFF"/>
                </a:highlight>
                <a:uLnTx/>
                <a:uFillTx/>
                <a:latin typeface="Baskerville"/>
                <a:ea typeface="+mn-ea"/>
                <a:cs typeface="+mn-cs"/>
              </a:rPr>
              <a:t> </a:t>
            </a:r>
            <a:r>
              <a:rPr kumimoji="0" lang="en-US" sz="2800" b="1" i="1" u="none" strike="noStrike" kern="1200" cap="none" spc="0" normalizeH="0" baseline="0" noProof="0" dirty="0">
                <a:ln>
                  <a:noFill/>
                </a:ln>
                <a:solidFill>
                  <a:srgbClr val="B22A4E"/>
                </a:solidFill>
                <a:effectLst/>
                <a:highlight>
                  <a:srgbClr val="FFFFFF"/>
                </a:highlight>
                <a:uLnTx/>
                <a:uFillTx/>
                <a:latin typeface="Baskerville"/>
                <a:ea typeface="方正兰亭中黑_GBK" panose="02000000000000000000" pitchFamily="2" charset="-122"/>
                <a:cs typeface="+mn-cs"/>
              </a:rPr>
              <a:t>de</a:t>
            </a:r>
            <a:r>
              <a:rPr kumimoji="0" lang="en-US" sz="2800" b="1" i="0" u="none" strike="noStrike" kern="1200" cap="none" spc="0" normalizeH="0" baseline="0" noProof="0" dirty="0">
                <a:ln w="0"/>
                <a:solidFill>
                  <a:srgbClr val="B22A4E"/>
                </a:solidFill>
                <a:effectLst>
                  <a:outerShdw blurRad="38100" dist="19050" dir="2700000" algn="tl" rotWithShape="0">
                    <a:prstClr val="black">
                      <a:alpha val="40000"/>
                    </a:prstClr>
                  </a:outerShdw>
                </a:effectLst>
                <a:highlight>
                  <a:srgbClr val="FFFFFF"/>
                </a:highlight>
                <a:uLnTx/>
                <a:uFillTx/>
                <a:latin typeface="Baskerville"/>
                <a:ea typeface="+mn-ea"/>
                <a:cs typeface="+mn-cs"/>
              </a:rPr>
              <a:t> </a:t>
            </a:r>
            <a:r>
              <a:rPr kumimoji="0" lang="en-US" sz="2800" b="1" i="0" u="none" strike="noStrike" kern="1200" cap="none" spc="0" normalizeH="0" baseline="0" noProof="0" dirty="0" err="1">
                <a:ln w="0"/>
                <a:solidFill>
                  <a:srgbClr val="B22A4E"/>
                </a:solidFill>
                <a:effectLst>
                  <a:outerShdw blurRad="38100" dist="19050" dir="2700000" algn="tl" rotWithShape="0">
                    <a:prstClr val="black">
                      <a:alpha val="40000"/>
                    </a:prstClr>
                  </a:outerShdw>
                </a:effectLst>
                <a:highlight>
                  <a:srgbClr val="FFFFFF"/>
                </a:highlight>
                <a:uLnTx/>
                <a:uFillTx/>
                <a:latin typeface="Baskerville"/>
                <a:ea typeface="+mn-ea"/>
                <a:cs typeface="+mn-cs"/>
              </a:rPr>
              <a:t>Tratado</a:t>
            </a:r>
            <a:endParaRPr kumimoji="0" lang="en-US" sz="2800" b="1" i="0" u="none" strike="noStrike" kern="1200" cap="none" spc="0" normalizeH="0" baseline="0" noProof="0" dirty="0">
              <a:ln w="0"/>
              <a:solidFill>
                <a:srgbClr val="B22A4E"/>
              </a:solidFill>
              <a:effectLst>
                <a:outerShdw blurRad="38100" dist="19050" dir="2700000" algn="tl" rotWithShape="0">
                  <a:prstClr val="black">
                    <a:alpha val="40000"/>
                  </a:prstClr>
                </a:outerShdw>
              </a:effectLst>
              <a:highlight>
                <a:srgbClr val="FFFFFF"/>
              </a:highlight>
              <a:uLnTx/>
              <a:uFillTx/>
              <a:latin typeface="Baskerville"/>
              <a:ea typeface="+mn-ea"/>
              <a:cs typeface="+mn-cs"/>
            </a:endParaRPr>
          </a:p>
        </p:txBody>
      </p:sp>
      <p:sp>
        <p:nvSpPr>
          <p:cNvPr id="9" name="Rectangle 8">
            <a:extLst>
              <a:ext uri="{FF2B5EF4-FFF2-40B4-BE49-F238E27FC236}">
                <a16:creationId xmlns:a16="http://schemas.microsoft.com/office/drawing/2014/main" id="{FCFB251D-EF6D-41BA-6717-B5BDD26BBD7A}"/>
              </a:ext>
            </a:extLst>
          </p:cNvPr>
          <p:cNvSpPr/>
          <p:nvPr/>
        </p:nvSpPr>
        <p:spPr>
          <a:xfrm>
            <a:off x="6168472" y="3562189"/>
            <a:ext cx="2616422" cy="523220"/>
          </a:xfrm>
          <a:prstGeom prst="rect">
            <a:avLst/>
          </a:prstGeom>
          <a:noFill/>
        </p:spPr>
        <p:txBody>
          <a:bodyPr wrap="none" lIns="91440" tIns="45720" rIns="91440" bIns="4572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w="0"/>
                <a:solidFill>
                  <a:srgbClr val="B22A4E"/>
                </a:solidFill>
                <a:effectLst>
                  <a:outerShdw blurRad="38100" dist="19050" dir="2700000" algn="tl" rotWithShape="0">
                    <a:prstClr val="black">
                      <a:alpha val="40000"/>
                    </a:prstClr>
                  </a:outerShdw>
                </a:effectLst>
                <a:highlight>
                  <a:srgbClr val="FFFFFF"/>
                </a:highlight>
                <a:uLnTx/>
                <a:uFillTx/>
                <a:latin typeface="Baskerville"/>
                <a:ea typeface="+mn-ea"/>
                <a:cs typeface="+mn-cs"/>
              </a:rPr>
              <a:t>3/12/2019 (CAF)</a:t>
            </a:r>
          </a:p>
        </p:txBody>
      </p:sp>
    </p:spTree>
    <p:extLst>
      <p:ext uri="{BB962C8B-B14F-4D97-AF65-F5344CB8AC3E}">
        <p14:creationId xmlns:p14="http://schemas.microsoft.com/office/powerpoint/2010/main" val="176506706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Rounded Corners 4">
            <a:extLst>
              <a:ext uri="{FF2B5EF4-FFF2-40B4-BE49-F238E27FC236}">
                <a16:creationId xmlns:a16="http://schemas.microsoft.com/office/drawing/2014/main" id="{3AF88D8B-208B-4B67-7084-982784C5791A}"/>
              </a:ext>
            </a:extLst>
          </p:cNvPr>
          <p:cNvSpPr/>
          <p:nvPr/>
        </p:nvSpPr>
        <p:spPr>
          <a:xfrm>
            <a:off x="1378833" y="1921380"/>
            <a:ext cx="1970265" cy="1298385"/>
          </a:xfrm>
          <a:prstGeom prst="roundRect">
            <a:avLst/>
          </a:prstGeom>
          <a:solidFill>
            <a:srgbClr val="FFFFFF"/>
          </a:solidFill>
          <a:ln w="28575">
            <a:solidFill>
              <a:srgbClr val="B22A4E"/>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AR" sz="1600" b="0" i="0" u="none" strike="noStrike" kern="1200" cap="none" spc="0" normalizeH="0" baseline="0" noProof="0" dirty="0" err="1">
                <a:ln>
                  <a:noFill/>
                </a:ln>
                <a:solidFill>
                  <a:srgbClr val="E8E8E8">
                    <a:lumMod val="10000"/>
                  </a:srgbClr>
                </a:solidFill>
                <a:effectLst/>
                <a:uLnTx/>
                <a:uFillTx/>
                <a:latin typeface="Baskerville"/>
                <a:ea typeface="+mn-ea"/>
                <a:cs typeface="+mn-cs"/>
              </a:rPr>
              <a:t>First</a:t>
            </a:r>
            <a:r>
              <a:rPr kumimoji="0" lang="es-AR" sz="1600" b="0" i="0" u="none" strike="noStrike" kern="1200" cap="none" spc="0" normalizeH="0" baseline="0" noProof="0" dirty="0">
                <a:ln>
                  <a:noFill/>
                </a:ln>
                <a:solidFill>
                  <a:srgbClr val="E8E8E8">
                    <a:lumMod val="10000"/>
                  </a:srgbClr>
                </a:solidFill>
                <a:effectLst/>
                <a:uLnTx/>
                <a:uFillTx/>
                <a:latin typeface="Baskerville"/>
                <a:ea typeface="+mn-ea"/>
                <a:cs typeface="+mn-cs"/>
              </a:rPr>
              <a:t> Data Cono Sur SRL</a:t>
            </a:r>
          </a:p>
        </p:txBody>
      </p:sp>
      <p:sp>
        <p:nvSpPr>
          <p:cNvPr id="6" name="Rectangle: Rounded Corners 5">
            <a:extLst>
              <a:ext uri="{FF2B5EF4-FFF2-40B4-BE49-F238E27FC236}">
                <a16:creationId xmlns:a16="http://schemas.microsoft.com/office/drawing/2014/main" id="{FB210C47-AD1E-3E49-2242-05FB98F59C17}"/>
              </a:ext>
            </a:extLst>
          </p:cNvPr>
          <p:cNvSpPr/>
          <p:nvPr/>
        </p:nvSpPr>
        <p:spPr>
          <a:xfrm>
            <a:off x="1378833" y="3591893"/>
            <a:ext cx="1970265" cy="1298384"/>
          </a:xfrm>
          <a:prstGeom prst="roundRect">
            <a:avLst/>
          </a:prstGeom>
          <a:solidFill>
            <a:srgbClr val="FFFFFF"/>
          </a:solidFill>
          <a:ln w="28575">
            <a:solidFill>
              <a:srgbClr val="B22A4E"/>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AR" sz="1600" b="0" i="0" u="none" strike="noStrike" kern="1200" cap="none" spc="0" normalizeH="0" baseline="0" noProof="0" dirty="0" err="1">
                <a:ln>
                  <a:noFill/>
                </a:ln>
                <a:solidFill>
                  <a:srgbClr val="E8E8E8">
                    <a:lumMod val="10000"/>
                  </a:srgbClr>
                </a:solidFill>
                <a:effectLst/>
                <a:uLnTx/>
                <a:uFillTx/>
                <a:latin typeface="Baskerville"/>
                <a:ea typeface="+mn-ea"/>
                <a:cs typeface="+mn-cs"/>
              </a:rPr>
              <a:t>Emecei</a:t>
            </a:r>
            <a:r>
              <a:rPr kumimoji="0" lang="es-AR" sz="1600" b="0" i="0" u="none" strike="noStrike" kern="1200" cap="none" spc="0" normalizeH="0" baseline="0" noProof="0" dirty="0">
                <a:ln>
                  <a:noFill/>
                </a:ln>
                <a:solidFill>
                  <a:srgbClr val="E8E8E8">
                    <a:lumMod val="10000"/>
                  </a:srgbClr>
                </a:solidFill>
                <a:effectLst/>
                <a:uLnTx/>
                <a:uFillTx/>
                <a:latin typeface="Baskerville"/>
                <a:ea typeface="+mn-ea"/>
                <a:cs typeface="+mn-cs"/>
              </a:rPr>
              <a:t> Inversiones SRL, Inversora Rioplatense SA y </a:t>
            </a:r>
            <a:r>
              <a:rPr kumimoji="0" lang="es-AR" sz="1600" b="0" i="0" u="none" strike="noStrike" kern="1200" cap="none" spc="0" normalizeH="0" baseline="0" noProof="0" dirty="0" err="1">
                <a:ln>
                  <a:noFill/>
                </a:ln>
                <a:solidFill>
                  <a:srgbClr val="E8E8E8">
                    <a:lumMod val="10000"/>
                  </a:srgbClr>
                </a:solidFill>
                <a:effectLst/>
                <a:uLnTx/>
                <a:uFillTx/>
                <a:latin typeface="Baskerville"/>
                <a:ea typeface="+mn-ea"/>
                <a:cs typeface="+mn-cs"/>
              </a:rPr>
              <a:t>Argensur</a:t>
            </a:r>
            <a:r>
              <a:rPr kumimoji="0" lang="es-AR" sz="1600" b="0" i="0" u="none" strike="noStrike" kern="1200" cap="none" spc="0" normalizeH="0" baseline="0" noProof="0" dirty="0">
                <a:ln>
                  <a:noFill/>
                </a:ln>
                <a:solidFill>
                  <a:srgbClr val="E8E8E8">
                    <a:lumMod val="10000"/>
                  </a:srgbClr>
                </a:solidFill>
                <a:effectLst/>
                <a:uLnTx/>
                <a:uFillTx/>
                <a:latin typeface="Baskerville"/>
                <a:ea typeface="+mn-ea"/>
                <a:cs typeface="+mn-cs"/>
              </a:rPr>
              <a:t> SA</a:t>
            </a:r>
          </a:p>
        </p:txBody>
      </p:sp>
      <p:sp>
        <p:nvSpPr>
          <p:cNvPr id="9" name="Rectangle: Rounded Corners 8">
            <a:extLst>
              <a:ext uri="{FF2B5EF4-FFF2-40B4-BE49-F238E27FC236}">
                <a16:creationId xmlns:a16="http://schemas.microsoft.com/office/drawing/2014/main" id="{1293DF25-C7BA-2810-A198-58C91418C6C7}"/>
              </a:ext>
            </a:extLst>
          </p:cNvPr>
          <p:cNvSpPr/>
          <p:nvPr/>
        </p:nvSpPr>
        <p:spPr>
          <a:xfrm>
            <a:off x="1364876" y="5198017"/>
            <a:ext cx="1970265" cy="1298384"/>
          </a:xfrm>
          <a:prstGeom prst="roundRect">
            <a:avLst/>
          </a:prstGeom>
          <a:solidFill>
            <a:srgbClr val="FFFFFF"/>
          </a:solidFill>
          <a:ln w="28575">
            <a:solidFill>
              <a:srgbClr val="B22A4E"/>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AR" sz="1600" b="0" i="0" u="none" strike="noStrike" kern="1200" cap="none" spc="0" normalizeH="0" baseline="0" noProof="0" dirty="0">
                <a:ln>
                  <a:noFill/>
                </a:ln>
                <a:solidFill>
                  <a:srgbClr val="E8E8E8">
                    <a:lumMod val="10000"/>
                  </a:srgbClr>
                </a:solidFill>
                <a:effectLst/>
                <a:uLnTx/>
                <a:uFillTx/>
                <a:latin typeface="Baskerville"/>
                <a:ea typeface="+mn-ea"/>
                <a:cs typeface="+mn-cs"/>
              </a:rPr>
              <a:t>Otras sociedades argentinas y de LATAM</a:t>
            </a:r>
          </a:p>
        </p:txBody>
      </p:sp>
      <p:sp>
        <p:nvSpPr>
          <p:cNvPr id="11" name="Rectangle: Rounded Corners 10">
            <a:extLst>
              <a:ext uri="{FF2B5EF4-FFF2-40B4-BE49-F238E27FC236}">
                <a16:creationId xmlns:a16="http://schemas.microsoft.com/office/drawing/2014/main" id="{FB7A45F1-C28C-3413-467F-8D71213420B4}"/>
              </a:ext>
            </a:extLst>
          </p:cNvPr>
          <p:cNvSpPr/>
          <p:nvPr/>
        </p:nvSpPr>
        <p:spPr>
          <a:xfrm>
            <a:off x="5800459" y="1918355"/>
            <a:ext cx="1970265" cy="1251693"/>
          </a:xfrm>
          <a:prstGeom prst="roundRect">
            <a:avLst/>
          </a:prstGeom>
          <a:solidFill>
            <a:srgbClr val="FFFFFF"/>
          </a:solidFill>
          <a:ln w="28575">
            <a:solidFill>
              <a:srgbClr val="B22A4E"/>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AR" sz="1600" b="0" i="0" u="none" strike="noStrike" kern="1200" cap="none" spc="0" normalizeH="0" baseline="0" noProof="0" dirty="0" err="1">
                <a:ln>
                  <a:noFill/>
                </a:ln>
                <a:solidFill>
                  <a:srgbClr val="E8E8E8">
                    <a:lumMod val="10000"/>
                  </a:srgbClr>
                </a:solidFill>
                <a:effectLst/>
                <a:uLnTx/>
                <a:uFillTx/>
                <a:latin typeface="Baskerville"/>
                <a:ea typeface="+mn-ea"/>
                <a:cs typeface="+mn-cs"/>
              </a:rPr>
              <a:t>Inverlando</a:t>
            </a:r>
            <a:r>
              <a:rPr kumimoji="0" lang="es-AR" sz="1600" b="0" i="0" u="none" strike="noStrike" kern="1200" cap="none" spc="0" normalizeH="0" baseline="0" noProof="0" dirty="0">
                <a:ln>
                  <a:noFill/>
                </a:ln>
                <a:solidFill>
                  <a:srgbClr val="E8E8E8">
                    <a:lumMod val="10000"/>
                  </a:srgbClr>
                </a:solidFill>
                <a:effectLst/>
                <a:uLnTx/>
                <a:uFillTx/>
                <a:latin typeface="Baskerville"/>
                <a:ea typeface="+mn-ea"/>
                <a:cs typeface="+mn-cs"/>
              </a:rPr>
              <a:t> Jasper SL</a:t>
            </a:r>
          </a:p>
        </p:txBody>
      </p:sp>
      <p:sp>
        <p:nvSpPr>
          <p:cNvPr id="13" name="Rectangle: Rounded Corners 12">
            <a:extLst>
              <a:ext uri="{FF2B5EF4-FFF2-40B4-BE49-F238E27FC236}">
                <a16:creationId xmlns:a16="http://schemas.microsoft.com/office/drawing/2014/main" id="{7FF391BF-1719-8C8D-D2F8-978BB8C533C6}"/>
              </a:ext>
            </a:extLst>
          </p:cNvPr>
          <p:cNvSpPr/>
          <p:nvPr/>
        </p:nvSpPr>
        <p:spPr>
          <a:xfrm>
            <a:off x="5883926" y="3478703"/>
            <a:ext cx="1970265" cy="1287956"/>
          </a:xfrm>
          <a:prstGeom prst="roundRect">
            <a:avLst/>
          </a:prstGeom>
          <a:solidFill>
            <a:srgbClr val="FFFFFF"/>
          </a:solidFill>
          <a:ln w="28575">
            <a:solidFill>
              <a:srgbClr val="B22A4E"/>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AR" sz="1600" b="0" i="0" u="none" strike="noStrike" kern="1200" cap="none" spc="0" normalizeH="0" baseline="0" noProof="0" dirty="0" err="1">
                <a:ln>
                  <a:noFill/>
                </a:ln>
                <a:solidFill>
                  <a:srgbClr val="E8E8E8">
                    <a:lumMod val="10000"/>
                  </a:srgbClr>
                </a:solidFill>
                <a:effectLst/>
                <a:uLnTx/>
                <a:uFillTx/>
                <a:latin typeface="Baskerville"/>
                <a:ea typeface="+mn-ea"/>
                <a:cs typeface="+mn-cs"/>
              </a:rPr>
              <a:t>First</a:t>
            </a:r>
            <a:r>
              <a:rPr kumimoji="0" lang="es-AR" sz="1600" b="0" i="0" u="none" strike="noStrike" kern="1200" cap="none" spc="0" normalizeH="0" baseline="0" noProof="0" dirty="0">
                <a:ln>
                  <a:noFill/>
                </a:ln>
                <a:solidFill>
                  <a:srgbClr val="E8E8E8">
                    <a:lumMod val="10000"/>
                  </a:srgbClr>
                </a:solidFill>
                <a:effectLst/>
                <a:uLnTx/>
                <a:uFillTx/>
                <a:latin typeface="Baskerville"/>
                <a:ea typeface="+mn-ea"/>
                <a:cs typeface="+mn-cs"/>
              </a:rPr>
              <a:t> Data </a:t>
            </a:r>
            <a:r>
              <a:rPr kumimoji="0" lang="es-AR" sz="1600" b="0" i="0" u="none" strike="noStrike" kern="1200" cap="none" spc="0" normalizeH="0" baseline="0" noProof="0" dirty="0" err="1">
                <a:ln>
                  <a:noFill/>
                </a:ln>
                <a:solidFill>
                  <a:srgbClr val="E8E8E8">
                    <a:lumMod val="10000"/>
                  </a:srgbClr>
                </a:solidFill>
                <a:effectLst/>
                <a:uLnTx/>
                <a:uFillTx/>
                <a:latin typeface="Baskerville"/>
                <a:ea typeface="+mn-ea"/>
                <a:cs typeface="+mn-cs"/>
              </a:rPr>
              <a:t>Spain</a:t>
            </a:r>
            <a:r>
              <a:rPr kumimoji="0" lang="es-AR" sz="1600" b="0" i="0" u="none" strike="noStrike" kern="1200" cap="none" spc="0" normalizeH="0" baseline="0" noProof="0" dirty="0">
                <a:ln>
                  <a:noFill/>
                </a:ln>
                <a:solidFill>
                  <a:srgbClr val="E8E8E8">
                    <a:lumMod val="10000"/>
                  </a:srgbClr>
                </a:solidFill>
                <a:effectLst/>
                <a:uLnTx/>
                <a:uFillTx/>
                <a:latin typeface="Baskerville"/>
                <a:ea typeface="+mn-ea"/>
                <a:cs typeface="+mn-cs"/>
              </a:rPr>
              <a:t> Holding SL</a:t>
            </a:r>
          </a:p>
        </p:txBody>
      </p:sp>
      <p:sp>
        <p:nvSpPr>
          <p:cNvPr id="15" name="Rectangle: Rounded Corners 14">
            <a:extLst>
              <a:ext uri="{FF2B5EF4-FFF2-40B4-BE49-F238E27FC236}">
                <a16:creationId xmlns:a16="http://schemas.microsoft.com/office/drawing/2014/main" id="{CA8EF6E9-23F2-57C8-B6E2-930A5E01F725}"/>
              </a:ext>
            </a:extLst>
          </p:cNvPr>
          <p:cNvSpPr/>
          <p:nvPr/>
        </p:nvSpPr>
        <p:spPr>
          <a:xfrm>
            <a:off x="9592128" y="2882733"/>
            <a:ext cx="1970265" cy="1287956"/>
          </a:xfrm>
          <a:prstGeom prst="roundRect">
            <a:avLst/>
          </a:prstGeom>
          <a:solidFill>
            <a:srgbClr val="FFFFFF"/>
          </a:solidFill>
          <a:ln w="28575">
            <a:solidFill>
              <a:srgbClr val="B22A4E"/>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AR" sz="1600" b="0" i="0" u="none" strike="noStrike" kern="1200" cap="none" spc="0" normalizeH="0" baseline="0" noProof="0" dirty="0" err="1">
                <a:ln>
                  <a:noFill/>
                </a:ln>
                <a:solidFill>
                  <a:srgbClr val="E8E8E8">
                    <a:lumMod val="10000"/>
                  </a:srgbClr>
                </a:solidFill>
                <a:effectLst/>
                <a:uLnTx/>
                <a:uFillTx/>
                <a:latin typeface="Baskerville"/>
                <a:ea typeface="+mn-ea"/>
                <a:cs typeface="+mn-cs"/>
              </a:rPr>
              <a:t>First</a:t>
            </a:r>
            <a:r>
              <a:rPr kumimoji="0" lang="es-AR" sz="1600" b="0" i="0" u="none" strike="noStrike" kern="1200" cap="none" spc="0" normalizeH="0" baseline="0" noProof="0" dirty="0">
                <a:ln>
                  <a:noFill/>
                </a:ln>
                <a:solidFill>
                  <a:srgbClr val="E8E8E8">
                    <a:lumMod val="10000"/>
                  </a:srgbClr>
                </a:solidFill>
                <a:effectLst/>
                <a:uLnTx/>
                <a:uFillTx/>
                <a:latin typeface="Baskerville"/>
                <a:ea typeface="+mn-ea"/>
                <a:cs typeface="+mn-cs"/>
              </a:rPr>
              <a:t> Data </a:t>
            </a:r>
            <a:r>
              <a:rPr kumimoji="0" lang="es-AR" sz="1600" b="0" i="0" u="none" strike="noStrike" kern="1200" cap="none" spc="0" normalizeH="0" baseline="0" noProof="0" dirty="0" err="1">
                <a:ln>
                  <a:noFill/>
                </a:ln>
                <a:solidFill>
                  <a:srgbClr val="E8E8E8">
                    <a:lumMod val="10000"/>
                  </a:srgbClr>
                </a:solidFill>
                <a:effectLst/>
                <a:uLnTx/>
                <a:uFillTx/>
                <a:latin typeface="Baskerville"/>
                <a:ea typeface="+mn-ea"/>
                <a:cs typeface="+mn-cs"/>
              </a:rPr>
              <a:t>Corporation</a:t>
            </a:r>
            <a:endParaRPr kumimoji="0" lang="es-AR" sz="1600" b="0" i="0" u="none" strike="noStrike" kern="1200" cap="none" spc="0" normalizeH="0" baseline="0" noProof="0" dirty="0">
              <a:ln>
                <a:noFill/>
              </a:ln>
              <a:solidFill>
                <a:srgbClr val="E8E8E8">
                  <a:lumMod val="10000"/>
                </a:srgbClr>
              </a:solidFill>
              <a:effectLst/>
              <a:uLnTx/>
              <a:uFillTx/>
              <a:latin typeface="Baskerville"/>
              <a:ea typeface="+mn-ea"/>
              <a:cs typeface="+mn-cs"/>
            </a:endParaRPr>
          </a:p>
        </p:txBody>
      </p:sp>
      <p:pic>
        <p:nvPicPr>
          <p:cNvPr id="25" name="Picture 24" descr="A flag in a circle&#10;&#10;Description automatically generated">
            <a:extLst>
              <a:ext uri="{FF2B5EF4-FFF2-40B4-BE49-F238E27FC236}">
                <a16:creationId xmlns:a16="http://schemas.microsoft.com/office/drawing/2014/main" id="{C7CD5671-9CD9-050A-A3CE-5D276FA2FBCB}"/>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10000" b="90000" l="10000" r="90000">
                        <a14:foregroundMark x1="51094" y1="42254" x2="48594" y2="70138"/>
                        <a14:foregroundMark x1="48594" y1="70138" x2="45885" y2="77719"/>
                        <a14:foregroundMark x1="36510" y1="52076" x2="45365" y2="64865"/>
                        <a14:foregroundMark x1="45365" y1="64865" x2="50260" y2="81740"/>
                        <a14:foregroundMark x1="50260" y1="81740" x2="50260" y2="82268"/>
                        <a14:foregroundMark x1="50417" y1="81872" x2="53125" y2="74621"/>
                        <a14:foregroundMark x1="53125" y1="74621" x2="59323" y2="25840"/>
                        <a14:foregroundMark x1="59323" y1="25840" x2="59323" y2="25840"/>
                        <a14:foregroundMark x1="53490" y1="20303" x2="61510" y2="29400"/>
                        <a14:foregroundMark x1="61510" y1="29400" x2="71198" y2="61107"/>
                        <a14:foregroundMark x1="71198" y1="61107" x2="67396" y2="72380"/>
                        <a14:foregroundMark x1="67396" y1="72380" x2="60208" y2="77324"/>
                        <a14:foregroundMark x1="60208" y1="77324" x2="42813" y2="71786"/>
                        <a14:foregroundMark x1="42813" y1="71786" x2="33073" y2="46869"/>
                        <a14:foregroundMark x1="33073" y1="46869" x2="55885" y2="42584"/>
                        <a14:foregroundMark x1="55885" y1="42584" x2="68333" y2="35267"/>
                        <a14:foregroundMark x1="68333" y1="35267" x2="63385" y2="28279"/>
                        <a14:foregroundMark x1="63385" y1="28279" x2="66146" y2="41529"/>
                        <a14:foregroundMark x1="66146" y1="41529" x2="49740" y2="66183"/>
                        <a14:foregroundMark x1="49740" y1="66183" x2="26146" y2="59459"/>
                        <a14:foregroundMark x1="26146" y1="59459" x2="26615" y2="50956"/>
                        <a14:foregroundMark x1="26615" y1="50956" x2="34635" y2="59789"/>
                        <a14:foregroundMark x1="34635" y1="59789" x2="37552" y2="69281"/>
                        <a14:foregroundMark x1="37552" y1="69281" x2="41979" y2="74225"/>
                        <a14:foregroundMark x1="41979" y1="74225" x2="44583" y2="75676"/>
                        <a14:foregroundMark x1="55625" y1="21160" x2="56250" y2="60382"/>
                        <a14:foregroundMark x1="56250" y1="60382" x2="62969" y2="65129"/>
                        <a14:foregroundMark x1="62969" y1="65129" x2="63698" y2="47726"/>
                        <a14:foregroundMark x1="63698" y1="47726" x2="66198" y2="39486"/>
                        <a14:foregroundMark x1="66198" y1="39486" x2="70000" y2="49967"/>
                        <a14:foregroundMark x1="70000" y1="49967" x2="61979" y2="66051"/>
                        <a14:foregroundMark x1="61979" y1="66051" x2="45104" y2="77126"/>
                        <a14:foregroundMark x1="45104" y1="77126" x2="36927" y2="74555"/>
                        <a14:foregroundMark x1="36927" y1="74555" x2="30000" y2="63415"/>
                        <a14:foregroundMark x1="25156" y1="51879" x2="38906" y2="75939"/>
                        <a14:foregroundMark x1="38906" y1="75939" x2="48802" y2="76796"/>
                        <a14:foregroundMark x1="48802" y1="76796" x2="66615" y2="65524"/>
                        <a14:foregroundMark x1="66615" y1="65524" x2="72813" y2="54252"/>
                        <a14:foregroundMark x1="72813" y1="54252" x2="70625" y2="42716"/>
                        <a14:foregroundMark x1="70625" y1="42716" x2="63021" y2="25972"/>
                        <a14:foregroundMark x1="63021" y1="25972" x2="68594" y2="33883"/>
                        <a14:foregroundMark x1="68594" y1="33883" x2="72656" y2="53724"/>
                        <a14:foregroundMark x1="66458" y1="28741" x2="74635" y2="48649"/>
                        <a14:foregroundMark x1="74635" y1="48649" x2="73594" y2="59855"/>
                        <a14:foregroundMark x1="73594" y1="59855" x2="68750" y2="69150"/>
                        <a14:foregroundMark x1="52240" y1="18655" x2="69479" y2="36519"/>
                        <a14:foregroundMark x1="69479" y1="36519" x2="70677" y2="38563"/>
                        <a14:foregroundMark x1="28229" y1="61767" x2="34427" y2="70732"/>
                        <a14:foregroundMark x1="34427" y1="70732" x2="42396" y2="77324"/>
                        <a14:foregroundMark x1="42396" y1="77324" x2="53646" y2="74885"/>
                        <a14:foregroundMark x1="53646" y1="74885" x2="69219" y2="65129"/>
                        <a14:foregroundMark x1="69219" y1="65129" x2="72031" y2="39881"/>
                        <a14:foregroundMark x1="72031" y1="39881" x2="74531" y2="47726"/>
                        <a14:foregroundMark x1="74531" y1="47726" x2="75052" y2="54186"/>
                        <a14:foregroundMark x1="55313" y1="20105" x2="66615" y2="27884"/>
                        <a14:foregroundMark x1="66615" y1="27884" x2="74583" y2="43507"/>
                        <a14:foregroundMark x1="24844" y1="52340" x2="32396" y2="70798"/>
                        <a14:foregroundMark x1="32396" y1="70798" x2="37188" y2="76664"/>
                        <a14:foregroundMark x1="37188" y1="76664" x2="42344" y2="78576"/>
                        <a14:foregroundMark x1="24688" y1="51088" x2="29688" y2="66777"/>
                        <a14:foregroundMark x1="29688" y1="66777" x2="33438" y2="70336"/>
                        <a14:foregroundMark x1="68281" y1="29136" x2="71823" y2="34740"/>
                        <a14:foregroundMark x1="71823" y1="34740" x2="74219" y2="41991"/>
                        <a14:foregroundMark x1="74219" y1="41991" x2="74896" y2="48583"/>
                        <a14:foregroundMark x1="75208" y1="51879" x2="71615" y2="66645"/>
                        <a14:foregroundMark x1="71615" y1="66645" x2="67292" y2="74160"/>
                        <a14:foregroundMark x1="67292" y1="74160" x2="61927" y2="78774"/>
                        <a14:foregroundMark x1="61927" y1="78774" x2="54531" y2="81872"/>
                        <a14:foregroundMark x1="54531" y1="81872" x2="52031" y2="81872"/>
                        <a14:foregroundMark x1="25000" y1="53527" x2="31458" y2="68952"/>
                      </a14:backgroundRemoval>
                    </a14:imgEffect>
                  </a14:imgLayer>
                </a14:imgProps>
              </a:ext>
              <a:ext uri="{28A0092B-C50C-407E-A947-70E740481C1C}">
                <a14:useLocalDpi xmlns:a14="http://schemas.microsoft.com/office/drawing/2010/main" val="0"/>
              </a:ext>
            </a:extLst>
          </a:blip>
          <a:stretch>
            <a:fillRect/>
          </a:stretch>
        </p:blipFill>
        <p:spPr>
          <a:xfrm>
            <a:off x="10310980" y="1930085"/>
            <a:ext cx="1881020" cy="1486202"/>
          </a:xfrm>
          <a:prstGeom prst="rect">
            <a:avLst/>
          </a:prstGeom>
        </p:spPr>
      </p:pic>
      <p:pic>
        <p:nvPicPr>
          <p:cNvPr id="29" name="Picture 28" descr="A flag of spain with a crown and a coat of arms&#10;&#10;Description automatically generated">
            <a:extLst>
              <a:ext uri="{FF2B5EF4-FFF2-40B4-BE49-F238E27FC236}">
                <a16:creationId xmlns:a16="http://schemas.microsoft.com/office/drawing/2014/main" id="{3860C9B2-10A8-B2C2-B5E9-E9991E7FDA3E}"/>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6836" b="91406" l="10000" r="90000">
                        <a14:foregroundMark x1="41848" y1="8789" x2="47826" y2="7031"/>
                        <a14:foregroundMark x1="47826" y1="7031" x2="52065" y2="7031"/>
                        <a14:foregroundMark x1="44565" y1="91406" x2="50435" y2="91016"/>
                      </a14:backgroundRemoval>
                    </a14:imgEffect>
                  </a14:imgLayer>
                </a14:imgProps>
              </a:ext>
              <a:ext uri="{28A0092B-C50C-407E-A947-70E740481C1C}">
                <a14:useLocalDpi xmlns:a14="http://schemas.microsoft.com/office/drawing/2010/main" val="0"/>
              </a:ext>
            </a:extLst>
          </a:blip>
          <a:stretch>
            <a:fillRect/>
          </a:stretch>
        </p:blipFill>
        <p:spPr>
          <a:xfrm>
            <a:off x="6748999" y="1369929"/>
            <a:ext cx="1773567" cy="987029"/>
          </a:xfrm>
          <a:prstGeom prst="rect">
            <a:avLst/>
          </a:prstGeom>
        </p:spPr>
      </p:pic>
      <p:pic>
        <p:nvPicPr>
          <p:cNvPr id="32" name="Picture 31">
            <a:extLst>
              <a:ext uri="{FF2B5EF4-FFF2-40B4-BE49-F238E27FC236}">
                <a16:creationId xmlns:a16="http://schemas.microsoft.com/office/drawing/2014/main" id="{033AA369-8362-50D3-E5C4-55E7D8AEE2B9}"/>
              </a:ext>
            </a:extLst>
          </p:cNvPr>
          <p:cNvPicPr>
            <a:picLocks noChangeAspect="1"/>
          </p:cNvPicPr>
          <p:nvPr/>
        </p:nvPicPr>
        <p:blipFill>
          <a:blip r:embed="rId7">
            <a:extLst>
              <a:ext uri="{BEBA8EAE-BF5A-486C-A8C5-ECC9F3942E4B}">
                <a14:imgProps xmlns:a14="http://schemas.microsoft.com/office/drawing/2010/main">
                  <a14:imgLayer r:embed="rId8">
                    <a14:imgEffect>
                      <a14:backgroundRemoval t="3711" b="92773" l="10000" r="90000">
                        <a14:foregroundMark x1="40000" y1="17969" x2="40000" y2="17969"/>
                        <a14:foregroundMark x1="31304" y1="53711" x2="31304" y2="53711"/>
                        <a14:foregroundMark x1="27174" y1="47656" x2="74674" y2="60156"/>
                        <a14:foregroundMark x1="70652" y1="42188" x2="65543" y2="30859"/>
                        <a14:foregroundMark x1="65543" y1="30859" x2="50217" y2="15625"/>
                        <a14:foregroundMark x1="50217" y1="15625" x2="30543" y2="26367"/>
                        <a14:foregroundMark x1="30543" y1="26367" x2="30217" y2="57031"/>
                        <a14:foregroundMark x1="30217" y1="57031" x2="44891" y2="75195"/>
                        <a14:foregroundMark x1="44891" y1="75195" x2="64457" y2="44922"/>
                        <a14:foregroundMark x1="64457" y1="44922" x2="61730" y2="9451"/>
                        <a14:foregroundMark x1="64360" y1="12991" x2="73918" y2="41411"/>
                        <a14:foregroundMark x1="74786" y1="50337" x2="59348" y2="64648"/>
                        <a14:foregroundMark x1="59348" y1="64648" x2="43804" y2="63477"/>
                        <a14:foregroundMark x1="35761" y1="29492" x2="38478" y2="56250"/>
                        <a14:foregroundMark x1="36413" y1="41602" x2="58152" y2="39844"/>
                        <a14:foregroundMark x1="58152" y1="39844" x2="61522" y2="41016"/>
                        <a14:foregroundMark x1="62283" y1="41602" x2="62283" y2="41602"/>
                        <a14:foregroundMark x1="27500" y1="33008" x2="27609" y2="58984"/>
                        <a14:foregroundMark x1="36730" y1="11238" x2="35435" y2="13086"/>
                        <a14:foregroundMark x1="36799" y1="11278" x2="28043" y2="32031"/>
                        <a14:foregroundMark x1="28043" y1="32031" x2="25543" y2="46680"/>
                        <a14:foregroundMark x1="25543" y1="46680" x2="28587" y2="73242"/>
                        <a14:foregroundMark x1="28587" y1="73242" x2="31848" y2="81445"/>
                        <a14:foregroundMark x1="31848" y1="81445" x2="40109" y2="87109"/>
                        <a14:foregroundMark x1="40109" y1="87109" x2="44674" y2="87109"/>
                        <a14:foregroundMark x1="73696" y1="38086" x2="74672" y2="41154"/>
                        <a14:foregroundMark x1="69987" y1="75876" x2="71123" y2="73745"/>
                        <a14:foregroundMark x1="63609" y1="87839" x2="66804" y2="81846"/>
                        <a14:foregroundMark x1="60978" y1="92773" x2="62277" y2="90337"/>
                        <a14:foregroundMark x1="25978" y1="33594" x2="25217" y2="49609"/>
                        <a14:foregroundMark x1="25217" y1="49609" x2="29674" y2="68750"/>
                        <a14:foregroundMark x1="25326" y1="38086" x2="28370" y2="24609"/>
                        <a14:foregroundMark x1="28370" y1="24609" x2="30000" y2="22070"/>
                        <a14:foregroundMark x1="68370" y1="80078" x2="68370" y2="80078"/>
                        <a14:foregroundMark x1="68370" y1="79688" x2="68370" y2="79688"/>
                        <a14:foregroundMark x1="68370" y1="79688" x2="68370" y2="79688"/>
                        <a14:foregroundMark x1="68370" y1="79688" x2="68370" y2="79688"/>
                        <a14:foregroundMark x1="68370" y1="79688" x2="68370" y2="79688"/>
                        <a14:foregroundMark x1="68261" y1="79688" x2="68261" y2="79688"/>
                        <a14:foregroundMark x1="68261" y1="79688" x2="70000" y2="77148"/>
                        <a14:foregroundMark x1="68261" y1="79688" x2="64891" y2="84961"/>
                        <a14:foregroundMark x1="68587" y1="77148" x2="65000" y2="84766"/>
                        <a14:foregroundMark x1="65000" y1="84766" x2="64891" y2="86133"/>
                        <a14:foregroundMark x1="68043" y1="76172" x2="55326" y2="58984"/>
                        <a14:foregroundMark x1="55326" y1="58984" x2="60978" y2="60938"/>
                        <a14:foregroundMark x1="69239" y1="76758" x2="68696" y2="77344"/>
                        <a14:foregroundMark x1="73804" y1="36523" x2="75761" y2="52344"/>
                        <a14:backgroundMark x1="60978" y1="4688" x2="63696" y2="5469"/>
                        <a14:backgroundMark x1="62717" y1="8789" x2="62717" y2="8789"/>
                        <a14:backgroundMark x1="62717" y1="8789" x2="62717" y2="8789"/>
                        <a14:backgroundMark x1="64239" y1="10742" x2="61522" y2="7617"/>
                        <a14:backgroundMark x1="61522" y1="7813" x2="61848" y2="9375"/>
                        <a14:backgroundMark x1="22935" y1="46289" x2="23261" y2="35156"/>
                        <a14:backgroundMark x1="23261" y1="35156" x2="35109" y2="7031"/>
                        <a14:backgroundMark x1="35109" y1="7031" x2="38478" y2="8984"/>
                        <a14:backgroundMark x1="76837" y1="51921" x2="77174" y2="55078"/>
                        <a14:backgroundMark x1="77174" y1="55078" x2="76630" y2="65039"/>
                        <a14:backgroundMark x1="76630" y1="65039" x2="69348" y2="84375"/>
                        <a14:backgroundMark x1="69348" y1="84375" x2="63370" y2="92188"/>
                        <a14:backgroundMark x1="63370" y1="92188" x2="65115" y2="86189"/>
                      </a14:backgroundRemoval>
                    </a14:imgEffect>
                  </a14:imgLayer>
                </a14:imgProps>
              </a:ext>
              <a:ext uri="{28A0092B-C50C-407E-A947-70E740481C1C}">
                <a14:useLocalDpi xmlns:a14="http://schemas.microsoft.com/office/drawing/2010/main" val="0"/>
              </a:ext>
            </a:extLst>
          </a:blip>
          <a:stretch>
            <a:fillRect/>
          </a:stretch>
        </p:blipFill>
        <p:spPr>
          <a:xfrm>
            <a:off x="383197" y="1632127"/>
            <a:ext cx="1773567" cy="987028"/>
          </a:xfrm>
          <a:prstGeom prst="rect">
            <a:avLst/>
          </a:prstGeom>
        </p:spPr>
      </p:pic>
      <p:sp>
        <p:nvSpPr>
          <p:cNvPr id="33" name="Arrow: Right 32">
            <a:extLst>
              <a:ext uri="{FF2B5EF4-FFF2-40B4-BE49-F238E27FC236}">
                <a16:creationId xmlns:a16="http://schemas.microsoft.com/office/drawing/2014/main" id="{4BC7F91B-38B1-4854-C72E-9C6C9489338A}"/>
              </a:ext>
            </a:extLst>
          </p:cNvPr>
          <p:cNvSpPr/>
          <p:nvPr/>
        </p:nvSpPr>
        <p:spPr>
          <a:xfrm rot="10800000">
            <a:off x="4475940" y="3298983"/>
            <a:ext cx="854359" cy="433893"/>
          </a:xfrm>
          <a:prstGeom prst="rightArrow">
            <a:avLst/>
          </a:prstGeom>
          <a:solidFill>
            <a:schemeClr val="bg1">
              <a:lumMod val="75000"/>
            </a:schemeClr>
          </a:solidFill>
          <a:ln>
            <a:solidFill>
              <a:srgbClr val="B22A4E"/>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AR" sz="1800" b="0" i="0" u="none" strike="noStrike" kern="1200" cap="none" spc="0" normalizeH="0" baseline="0" noProof="0">
              <a:ln>
                <a:noFill/>
              </a:ln>
              <a:solidFill>
                <a:prstClr val="white"/>
              </a:solidFill>
              <a:effectLst/>
              <a:uLnTx/>
              <a:uFillTx/>
              <a:latin typeface="Baskerville"/>
              <a:ea typeface="+mn-ea"/>
              <a:cs typeface="+mn-cs"/>
            </a:endParaRPr>
          </a:p>
        </p:txBody>
      </p:sp>
      <p:sp>
        <p:nvSpPr>
          <p:cNvPr id="34" name="Arrow: Right 33">
            <a:extLst>
              <a:ext uri="{FF2B5EF4-FFF2-40B4-BE49-F238E27FC236}">
                <a16:creationId xmlns:a16="http://schemas.microsoft.com/office/drawing/2014/main" id="{658AA87A-E945-CE11-A984-8A0F71811B77}"/>
              </a:ext>
            </a:extLst>
          </p:cNvPr>
          <p:cNvSpPr/>
          <p:nvPr/>
        </p:nvSpPr>
        <p:spPr>
          <a:xfrm rot="10800000">
            <a:off x="4414589" y="2456239"/>
            <a:ext cx="854359" cy="433893"/>
          </a:xfrm>
          <a:prstGeom prst="rightArrow">
            <a:avLst/>
          </a:prstGeom>
          <a:solidFill>
            <a:schemeClr val="bg1">
              <a:lumMod val="75000"/>
            </a:schemeClr>
          </a:solidFill>
          <a:ln>
            <a:solidFill>
              <a:srgbClr val="B22A4E"/>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AR" sz="1800" b="0" i="0" u="none" strike="noStrike" kern="1200" cap="none" spc="0" normalizeH="0" baseline="0" noProof="0">
              <a:ln>
                <a:noFill/>
              </a:ln>
              <a:solidFill>
                <a:prstClr val="white"/>
              </a:solidFill>
              <a:effectLst/>
              <a:uLnTx/>
              <a:uFillTx/>
              <a:latin typeface="Baskerville"/>
              <a:ea typeface="+mn-ea"/>
              <a:cs typeface="+mn-cs"/>
            </a:endParaRPr>
          </a:p>
        </p:txBody>
      </p:sp>
      <p:sp>
        <p:nvSpPr>
          <p:cNvPr id="36" name="Arrow: Left-Right 35">
            <a:extLst>
              <a:ext uri="{FF2B5EF4-FFF2-40B4-BE49-F238E27FC236}">
                <a16:creationId xmlns:a16="http://schemas.microsoft.com/office/drawing/2014/main" id="{83B14776-013F-0ED4-DA42-4B4442AF3843}"/>
              </a:ext>
            </a:extLst>
          </p:cNvPr>
          <p:cNvSpPr/>
          <p:nvPr/>
        </p:nvSpPr>
        <p:spPr>
          <a:xfrm rot="409675">
            <a:off x="3160526" y="2617083"/>
            <a:ext cx="6687450" cy="757909"/>
          </a:xfrm>
          <a:prstGeom prst="leftRightArrow">
            <a:avLst/>
          </a:prstGeom>
          <a:solidFill>
            <a:schemeClr val="bg2">
              <a:lumMod val="75000"/>
            </a:schemeClr>
          </a:solidFill>
          <a:ln>
            <a:solidFill>
              <a:srgbClr val="B22A4E"/>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AR" sz="1800" b="0" i="0" u="none" strike="noStrike" kern="1200" cap="none" spc="0" normalizeH="0" baseline="0" noProof="0">
              <a:ln>
                <a:noFill/>
              </a:ln>
              <a:solidFill>
                <a:prstClr val="white"/>
              </a:solidFill>
              <a:effectLst/>
              <a:uLnTx/>
              <a:uFillTx/>
              <a:latin typeface="Baskerville"/>
              <a:ea typeface="+mn-ea"/>
              <a:cs typeface="+mn-cs"/>
            </a:endParaRPr>
          </a:p>
        </p:txBody>
      </p:sp>
      <p:cxnSp>
        <p:nvCxnSpPr>
          <p:cNvPr id="2" name="Straight Connector 1">
            <a:extLst>
              <a:ext uri="{FF2B5EF4-FFF2-40B4-BE49-F238E27FC236}">
                <a16:creationId xmlns:a16="http://schemas.microsoft.com/office/drawing/2014/main" id="{395ED17D-5960-8E09-CD47-B958419F228A}"/>
              </a:ext>
            </a:extLst>
          </p:cNvPr>
          <p:cNvCxnSpPr>
            <a:cxnSpLocks/>
          </p:cNvCxnSpPr>
          <p:nvPr/>
        </p:nvCxnSpPr>
        <p:spPr>
          <a:xfrm>
            <a:off x="291505" y="225083"/>
            <a:ext cx="11539424" cy="0"/>
          </a:xfrm>
          <a:prstGeom prst="line">
            <a:avLst/>
          </a:prstGeom>
          <a:ln w="76200">
            <a:solidFill>
              <a:srgbClr val="B22A4E"/>
            </a:solidFill>
          </a:ln>
        </p:spPr>
        <p:style>
          <a:lnRef idx="2">
            <a:schemeClr val="accent1"/>
          </a:lnRef>
          <a:fillRef idx="0">
            <a:schemeClr val="accent1"/>
          </a:fillRef>
          <a:effectRef idx="1">
            <a:schemeClr val="accent1"/>
          </a:effectRef>
          <a:fontRef idx="minor">
            <a:schemeClr val="tx1"/>
          </a:fontRef>
        </p:style>
      </p:cxnSp>
      <p:cxnSp>
        <p:nvCxnSpPr>
          <p:cNvPr id="3" name="Straight Connector 2">
            <a:extLst>
              <a:ext uri="{FF2B5EF4-FFF2-40B4-BE49-F238E27FC236}">
                <a16:creationId xmlns:a16="http://schemas.microsoft.com/office/drawing/2014/main" id="{E56E2BD7-690E-339F-12C8-8BB8D7904BD8}"/>
              </a:ext>
            </a:extLst>
          </p:cNvPr>
          <p:cNvCxnSpPr>
            <a:cxnSpLocks/>
          </p:cNvCxnSpPr>
          <p:nvPr/>
        </p:nvCxnSpPr>
        <p:spPr>
          <a:xfrm flipV="1">
            <a:off x="11830929" y="225083"/>
            <a:ext cx="0" cy="6407834"/>
          </a:xfrm>
          <a:prstGeom prst="line">
            <a:avLst/>
          </a:prstGeom>
          <a:ln w="76200">
            <a:solidFill>
              <a:srgbClr val="B22A4E"/>
            </a:solidFill>
          </a:ln>
        </p:spPr>
        <p:style>
          <a:lnRef idx="2">
            <a:schemeClr val="accent1"/>
          </a:lnRef>
          <a:fillRef idx="0">
            <a:schemeClr val="accent1"/>
          </a:fillRef>
          <a:effectRef idx="1">
            <a:schemeClr val="accent1"/>
          </a:effectRef>
          <a:fontRef idx="minor">
            <a:schemeClr val="tx1"/>
          </a:fontRef>
        </p:style>
      </p:cxnSp>
      <p:cxnSp>
        <p:nvCxnSpPr>
          <p:cNvPr id="4" name="Straight Connector 3">
            <a:extLst>
              <a:ext uri="{FF2B5EF4-FFF2-40B4-BE49-F238E27FC236}">
                <a16:creationId xmlns:a16="http://schemas.microsoft.com/office/drawing/2014/main" id="{52FB22A0-5CF1-A131-A83C-263B8E0FD50A}"/>
              </a:ext>
            </a:extLst>
          </p:cNvPr>
          <p:cNvCxnSpPr>
            <a:cxnSpLocks/>
          </p:cNvCxnSpPr>
          <p:nvPr/>
        </p:nvCxnSpPr>
        <p:spPr>
          <a:xfrm>
            <a:off x="291505" y="6632917"/>
            <a:ext cx="11539424" cy="0"/>
          </a:xfrm>
          <a:prstGeom prst="line">
            <a:avLst/>
          </a:prstGeom>
          <a:ln w="76200">
            <a:solidFill>
              <a:srgbClr val="B22A4E"/>
            </a:solidFill>
          </a:ln>
        </p:spPr>
        <p:style>
          <a:lnRef idx="2">
            <a:schemeClr val="accent1"/>
          </a:lnRef>
          <a:fillRef idx="0">
            <a:schemeClr val="accent1"/>
          </a:fillRef>
          <a:effectRef idx="1">
            <a:schemeClr val="accent1"/>
          </a:effectRef>
          <a:fontRef idx="minor">
            <a:schemeClr val="tx1"/>
          </a:fontRef>
        </p:style>
      </p:cxnSp>
      <p:cxnSp>
        <p:nvCxnSpPr>
          <p:cNvPr id="7" name="Straight Connector 6">
            <a:extLst>
              <a:ext uri="{FF2B5EF4-FFF2-40B4-BE49-F238E27FC236}">
                <a16:creationId xmlns:a16="http://schemas.microsoft.com/office/drawing/2014/main" id="{0FD037E6-2FFF-77F7-F749-B8D7C421B474}"/>
              </a:ext>
            </a:extLst>
          </p:cNvPr>
          <p:cNvCxnSpPr>
            <a:cxnSpLocks/>
          </p:cNvCxnSpPr>
          <p:nvPr/>
        </p:nvCxnSpPr>
        <p:spPr>
          <a:xfrm flipV="1">
            <a:off x="291505" y="225082"/>
            <a:ext cx="0" cy="6407834"/>
          </a:xfrm>
          <a:prstGeom prst="line">
            <a:avLst/>
          </a:prstGeom>
          <a:ln w="76200">
            <a:solidFill>
              <a:srgbClr val="B22A4E"/>
            </a:solidFill>
          </a:ln>
        </p:spPr>
        <p:style>
          <a:lnRef idx="2">
            <a:schemeClr val="accent1"/>
          </a:lnRef>
          <a:fillRef idx="0">
            <a:schemeClr val="accent1"/>
          </a:fillRef>
          <a:effectRef idx="1">
            <a:schemeClr val="accent1"/>
          </a:effectRef>
          <a:fontRef idx="minor">
            <a:schemeClr val="tx1"/>
          </a:fontRef>
        </p:style>
      </p:cxnSp>
      <p:sp>
        <p:nvSpPr>
          <p:cNvPr id="8" name="TextBox 7">
            <a:extLst>
              <a:ext uri="{FF2B5EF4-FFF2-40B4-BE49-F238E27FC236}">
                <a16:creationId xmlns:a16="http://schemas.microsoft.com/office/drawing/2014/main" id="{52C88D62-B8BC-1475-D58C-EA6C6CBF73D7}"/>
              </a:ext>
            </a:extLst>
          </p:cNvPr>
          <p:cNvSpPr txBox="1"/>
          <p:nvPr/>
        </p:nvSpPr>
        <p:spPr>
          <a:xfrm>
            <a:off x="2652430" y="506377"/>
            <a:ext cx="3851821" cy="116955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AR" sz="1400" b="0" i="1" u="none" strike="noStrike" kern="1200" cap="none" spc="0" normalizeH="0" baseline="0" noProof="0" dirty="0">
                <a:ln>
                  <a:noFill/>
                </a:ln>
                <a:solidFill>
                  <a:prstClr val="black"/>
                </a:solidFill>
                <a:effectLst/>
                <a:uLnTx/>
                <a:uFillTx/>
                <a:latin typeface="Baskerville"/>
                <a:ea typeface="+mn-ea"/>
                <a:cs typeface="+mn-cs"/>
              </a:rPr>
              <a:t>Ley 24.258. Art. 22 inc. 4 CDI vigente: “El patrimonio constituido por acciones o participaciones en el capital o patrimonio de una sociedad sólo puede someterse a imposición en el Estado Contratante del que su titular sea residente”</a:t>
            </a:r>
          </a:p>
        </p:txBody>
      </p:sp>
      <p:sp>
        <p:nvSpPr>
          <p:cNvPr id="10" name="Arrow: Right 9">
            <a:extLst>
              <a:ext uri="{FF2B5EF4-FFF2-40B4-BE49-F238E27FC236}">
                <a16:creationId xmlns:a16="http://schemas.microsoft.com/office/drawing/2014/main" id="{EBFA452C-EEC7-A238-6254-481923882CE3}"/>
              </a:ext>
            </a:extLst>
          </p:cNvPr>
          <p:cNvSpPr/>
          <p:nvPr/>
        </p:nvSpPr>
        <p:spPr>
          <a:xfrm rot="10800000">
            <a:off x="4456353" y="4030313"/>
            <a:ext cx="854359" cy="433893"/>
          </a:xfrm>
          <a:prstGeom prst="rightArrow">
            <a:avLst/>
          </a:prstGeom>
          <a:solidFill>
            <a:schemeClr val="bg1">
              <a:lumMod val="75000"/>
            </a:schemeClr>
          </a:solidFill>
          <a:ln>
            <a:solidFill>
              <a:srgbClr val="B22A4E"/>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AR" sz="1800" b="0" i="0" u="none" strike="noStrike" kern="1200" cap="none" spc="0" normalizeH="0" baseline="0" noProof="0">
              <a:ln>
                <a:noFill/>
              </a:ln>
              <a:solidFill>
                <a:prstClr val="white"/>
              </a:solidFill>
              <a:effectLst/>
              <a:uLnTx/>
              <a:uFillTx/>
              <a:latin typeface="Baskerville"/>
              <a:ea typeface="+mn-ea"/>
              <a:cs typeface="+mn-cs"/>
            </a:endParaRPr>
          </a:p>
        </p:txBody>
      </p:sp>
      <p:sp>
        <p:nvSpPr>
          <p:cNvPr id="12" name="Arrow: Right 11">
            <a:extLst>
              <a:ext uri="{FF2B5EF4-FFF2-40B4-BE49-F238E27FC236}">
                <a16:creationId xmlns:a16="http://schemas.microsoft.com/office/drawing/2014/main" id="{2A396AE6-A1B5-E3B5-830F-31C5727FE48D}"/>
              </a:ext>
            </a:extLst>
          </p:cNvPr>
          <p:cNvSpPr/>
          <p:nvPr/>
        </p:nvSpPr>
        <p:spPr>
          <a:xfrm>
            <a:off x="3455823" y="1941929"/>
            <a:ext cx="2538577" cy="433893"/>
          </a:xfrm>
          <a:prstGeom prst="rightArrow">
            <a:avLst/>
          </a:prstGeom>
          <a:solidFill>
            <a:schemeClr val="bg1">
              <a:lumMod val="75000"/>
            </a:schemeClr>
          </a:solidFill>
          <a:ln>
            <a:solidFill>
              <a:srgbClr val="B22A4E"/>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AR" sz="1800" b="0" i="0" u="none" strike="noStrike" kern="1200" cap="none" spc="0" normalizeH="0" baseline="0" noProof="0">
              <a:ln>
                <a:noFill/>
              </a:ln>
              <a:solidFill>
                <a:prstClr val="white"/>
              </a:solidFill>
              <a:effectLst/>
              <a:uLnTx/>
              <a:uFillTx/>
              <a:latin typeface="Baskerville"/>
              <a:ea typeface="+mn-ea"/>
              <a:cs typeface="+mn-cs"/>
            </a:endParaRPr>
          </a:p>
        </p:txBody>
      </p:sp>
      <p:sp>
        <p:nvSpPr>
          <p:cNvPr id="14" name="Arrow: Circular 13">
            <a:extLst>
              <a:ext uri="{FF2B5EF4-FFF2-40B4-BE49-F238E27FC236}">
                <a16:creationId xmlns:a16="http://schemas.microsoft.com/office/drawing/2014/main" id="{E02AEB7F-2175-B8A7-195F-ECABC7DEC2D5}"/>
              </a:ext>
            </a:extLst>
          </p:cNvPr>
          <p:cNvSpPr/>
          <p:nvPr/>
        </p:nvSpPr>
        <p:spPr>
          <a:xfrm rot="17019373">
            <a:off x="360241" y="2648608"/>
            <a:ext cx="1970265" cy="1660190"/>
          </a:xfrm>
          <a:prstGeom prst="circularArrow">
            <a:avLst>
              <a:gd name="adj1" fmla="val 12500"/>
              <a:gd name="adj2" fmla="val 1142319"/>
              <a:gd name="adj3" fmla="val 20457681"/>
              <a:gd name="adj4" fmla="val 9320686"/>
              <a:gd name="adj5" fmla="val 12500"/>
            </a:avLst>
          </a:prstGeom>
          <a:solidFill>
            <a:schemeClr val="bg2">
              <a:lumMod val="90000"/>
            </a:schemeClr>
          </a:solidFill>
          <a:ln>
            <a:solidFill>
              <a:srgbClr val="8F173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AR" sz="1800" b="0" i="0" u="none" strike="noStrike" kern="1200" cap="none" spc="0" normalizeH="0" baseline="0" noProof="0">
              <a:ln>
                <a:noFill/>
              </a:ln>
              <a:solidFill>
                <a:prstClr val="black"/>
              </a:solidFill>
              <a:effectLst/>
              <a:uLnTx/>
              <a:uFillTx/>
              <a:latin typeface="Baskerville"/>
              <a:ea typeface="+mn-ea"/>
              <a:cs typeface="+mn-cs"/>
            </a:endParaRPr>
          </a:p>
        </p:txBody>
      </p:sp>
      <p:sp>
        <p:nvSpPr>
          <p:cNvPr id="16" name="TextBox 15">
            <a:extLst>
              <a:ext uri="{FF2B5EF4-FFF2-40B4-BE49-F238E27FC236}">
                <a16:creationId xmlns:a16="http://schemas.microsoft.com/office/drawing/2014/main" id="{16D28A81-02DC-C4DE-248A-EE4E95247C70}"/>
              </a:ext>
            </a:extLst>
          </p:cNvPr>
          <p:cNvSpPr txBox="1"/>
          <p:nvPr/>
        </p:nvSpPr>
        <p:spPr>
          <a:xfrm>
            <a:off x="383196" y="786863"/>
            <a:ext cx="1773567" cy="73866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AR" sz="1400" b="0" i="0" u="none" strike="noStrike" kern="1200" cap="none" spc="0" normalizeH="0" baseline="0" noProof="0" dirty="0">
                <a:ln>
                  <a:noFill/>
                </a:ln>
                <a:solidFill>
                  <a:prstClr val="black"/>
                </a:solidFill>
                <a:effectLst/>
                <a:uLnTx/>
                <a:uFillTx/>
                <a:latin typeface="Baskerville"/>
                <a:ea typeface="+mn-ea"/>
                <a:cs typeface="+mn-cs"/>
              </a:rPr>
              <a:t>Ley 24.585 – </a:t>
            </a:r>
            <a:r>
              <a:rPr kumimoji="0" lang="es-AR" sz="1400" b="0" i="0" u="none" strike="noStrike" kern="1200" cap="none" spc="0" normalizeH="0" baseline="0" noProof="0" dirty="0" err="1">
                <a:ln>
                  <a:noFill/>
                </a:ln>
                <a:solidFill>
                  <a:prstClr val="black"/>
                </a:solidFill>
                <a:effectLst/>
                <a:uLnTx/>
                <a:uFillTx/>
                <a:latin typeface="Baskerville"/>
                <a:ea typeface="+mn-ea"/>
                <a:cs typeface="+mn-cs"/>
              </a:rPr>
              <a:t>Resp</a:t>
            </a:r>
            <a:r>
              <a:rPr kumimoji="0" lang="es-AR" sz="1400" b="0" i="0" u="none" strike="noStrike" kern="1200" cap="none" spc="0" normalizeH="0" baseline="0" noProof="0" dirty="0">
                <a:ln>
                  <a:noFill/>
                </a:ln>
                <a:solidFill>
                  <a:prstClr val="black"/>
                </a:solidFill>
                <a:effectLst/>
                <a:uLnTx/>
                <a:uFillTx/>
                <a:latin typeface="Baskerville"/>
                <a:ea typeface="+mn-ea"/>
                <a:cs typeface="+mn-cs"/>
              </a:rPr>
              <a:t>. Sustituto BP por </a:t>
            </a:r>
            <a:r>
              <a:rPr kumimoji="0" lang="es-AR" sz="1400" b="0" i="0" u="none" strike="noStrike" kern="1200" cap="none" spc="0" normalizeH="0" baseline="0" noProof="0" dirty="0" err="1">
                <a:ln>
                  <a:noFill/>
                </a:ln>
                <a:solidFill>
                  <a:prstClr val="black"/>
                </a:solidFill>
                <a:effectLst/>
                <a:uLnTx/>
                <a:uFillTx/>
                <a:latin typeface="Baskerville"/>
                <a:ea typeface="+mn-ea"/>
                <a:cs typeface="+mn-cs"/>
              </a:rPr>
              <a:t>soc.</a:t>
            </a:r>
            <a:r>
              <a:rPr kumimoji="0" lang="es-AR" sz="1400" b="0" i="0" u="none" strike="noStrike" kern="1200" cap="none" spc="0" normalizeH="0" baseline="0" noProof="0" dirty="0">
                <a:ln>
                  <a:noFill/>
                </a:ln>
                <a:solidFill>
                  <a:prstClr val="black"/>
                </a:solidFill>
                <a:effectLst/>
                <a:uLnTx/>
                <a:uFillTx/>
                <a:latin typeface="Baskerville"/>
                <a:ea typeface="+mn-ea"/>
                <a:cs typeface="+mn-cs"/>
              </a:rPr>
              <a:t> ext.</a:t>
            </a:r>
          </a:p>
        </p:txBody>
      </p:sp>
      <p:sp>
        <p:nvSpPr>
          <p:cNvPr id="17" name="TextBox 16">
            <a:extLst>
              <a:ext uri="{FF2B5EF4-FFF2-40B4-BE49-F238E27FC236}">
                <a16:creationId xmlns:a16="http://schemas.microsoft.com/office/drawing/2014/main" id="{19E721C4-F51A-0075-B6A6-A8ABF6C06EB9}"/>
              </a:ext>
            </a:extLst>
          </p:cNvPr>
          <p:cNvSpPr txBox="1"/>
          <p:nvPr/>
        </p:nvSpPr>
        <p:spPr>
          <a:xfrm rot="16200000">
            <a:off x="-441741" y="3262398"/>
            <a:ext cx="1773567"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AR" sz="1400" b="0" i="0" u="none" strike="noStrike" kern="1200" cap="none" spc="0" normalizeH="0" baseline="0" noProof="0" dirty="0">
                <a:ln>
                  <a:noFill/>
                </a:ln>
                <a:solidFill>
                  <a:prstClr val="black"/>
                </a:solidFill>
                <a:effectLst/>
                <a:uLnTx/>
                <a:uFillTx/>
                <a:latin typeface="Baskerville"/>
                <a:ea typeface="+mn-ea"/>
                <a:cs typeface="+mn-cs"/>
              </a:rPr>
              <a:t>Absorción</a:t>
            </a:r>
          </a:p>
        </p:txBody>
      </p:sp>
      <p:sp>
        <p:nvSpPr>
          <p:cNvPr id="18" name="TextBox 17">
            <a:extLst>
              <a:ext uri="{FF2B5EF4-FFF2-40B4-BE49-F238E27FC236}">
                <a16:creationId xmlns:a16="http://schemas.microsoft.com/office/drawing/2014/main" id="{92FEAD0F-AFCE-03F2-43A9-2A9D3E07F29F}"/>
              </a:ext>
            </a:extLst>
          </p:cNvPr>
          <p:cNvSpPr txBox="1"/>
          <p:nvPr/>
        </p:nvSpPr>
        <p:spPr>
          <a:xfrm rot="393603">
            <a:off x="5372731" y="2814849"/>
            <a:ext cx="2296038"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AR" sz="1800" b="1" i="0" u="none" strike="noStrike" kern="1200" cap="none" spc="0" normalizeH="0" baseline="0" noProof="0" dirty="0">
                <a:ln>
                  <a:noFill/>
                </a:ln>
                <a:solidFill>
                  <a:prstClr val="black"/>
                </a:solidFill>
                <a:effectLst/>
                <a:uLnTx/>
                <a:uFillTx/>
                <a:latin typeface="Baskerville"/>
                <a:ea typeface="+mn-ea"/>
                <a:cs typeface="+mn-cs"/>
              </a:rPr>
              <a:t>Gravado por BP</a:t>
            </a:r>
          </a:p>
        </p:txBody>
      </p:sp>
      <p:sp>
        <p:nvSpPr>
          <p:cNvPr id="19" name="Rectángulo 6">
            <a:extLst>
              <a:ext uri="{FF2B5EF4-FFF2-40B4-BE49-F238E27FC236}">
                <a16:creationId xmlns:a16="http://schemas.microsoft.com/office/drawing/2014/main" id="{B64CA043-74DF-CFB2-5583-B697ACEB311B}"/>
              </a:ext>
            </a:extLst>
          </p:cNvPr>
          <p:cNvSpPr>
            <a:spLocks noChangeArrowheads="1"/>
          </p:cNvSpPr>
          <p:nvPr/>
        </p:nvSpPr>
        <p:spPr bwMode="auto">
          <a:xfrm>
            <a:off x="8865175" y="341693"/>
            <a:ext cx="13923433"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es-AR"/>
            </a:defPPr>
            <a:lvl1pPr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5pPr>
            <a:lvl6pPr marL="22860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6pPr>
            <a:lvl7pPr marL="27432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7pPr>
            <a:lvl8pPr marL="32004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8pPr>
            <a:lvl9pPr marL="36576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s-AR" altLang="en-US" sz="3600" b="1" i="0" u="none" strike="noStrike" kern="1200" cap="none" spc="0" normalizeH="0" baseline="0" noProof="0" dirty="0">
                <a:ln>
                  <a:noFill/>
                </a:ln>
                <a:solidFill>
                  <a:srgbClr val="B22A4E"/>
                </a:solidFill>
                <a:effectLst/>
                <a:uLnTx/>
                <a:uFillTx/>
                <a:latin typeface="Baskerville"/>
                <a:ea typeface="MS PGothic" panose="020B0600070205080204" pitchFamily="34" charset="-128"/>
                <a:cs typeface="+mn-cs"/>
              </a:rPr>
              <a:t>“</a:t>
            </a:r>
            <a:r>
              <a:rPr kumimoji="0" lang="es-AR" altLang="en-US" sz="3600" b="1" i="0" u="none" strike="noStrike" kern="1200" cap="none" spc="0" normalizeH="0" baseline="0" noProof="0" dirty="0" err="1">
                <a:ln>
                  <a:noFill/>
                </a:ln>
                <a:solidFill>
                  <a:srgbClr val="B22A4E"/>
                </a:solidFill>
                <a:effectLst/>
                <a:uLnTx/>
                <a:uFillTx/>
                <a:latin typeface="Baskerville"/>
                <a:ea typeface="MS PGothic" panose="020B0600070205080204" pitchFamily="34" charset="-128"/>
                <a:cs typeface="+mn-cs"/>
              </a:rPr>
              <a:t>First</a:t>
            </a:r>
            <a:r>
              <a:rPr kumimoji="0" lang="es-AR" altLang="en-US" sz="3600" b="1" i="0" u="none" strike="noStrike" kern="1200" cap="none" spc="0" normalizeH="0" baseline="0" noProof="0" dirty="0">
                <a:ln>
                  <a:noFill/>
                </a:ln>
                <a:solidFill>
                  <a:srgbClr val="B22A4E"/>
                </a:solidFill>
                <a:effectLst/>
                <a:uLnTx/>
                <a:uFillTx/>
                <a:latin typeface="Baskerville"/>
                <a:ea typeface="MS PGothic" panose="020B0600070205080204" pitchFamily="34" charset="-128"/>
                <a:cs typeface="+mn-cs"/>
              </a:rPr>
              <a:t> Data”</a:t>
            </a:r>
          </a:p>
        </p:txBody>
      </p:sp>
    </p:spTree>
    <p:extLst>
      <p:ext uri="{BB962C8B-B14F-4D97-AF65-F5344CB8AC3E}">
        <p14:creationId xmlns:p14="http://schemas.microsoft.com/office/powerpoint/2010/main" val="708121459"/>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占位符 2">
            <a:extLst>
              <a:ext uri="{FF2B5EF4-FFF2-40B4-BE49-F238E27FC236}">
                <a16:creationId xmlns:a16="http://schemas.microsoft.com/office/drawing/2014/main" id="{20F64349-31C9-F1BC-7785-53087BC3D107}"/>
              </a:ext>
            </a:extLst>
          </p:cNvPr>
          <p:cNvPicPr>
            <a:picLocks noChangeAspect="1"/>
          </p:cNvPicPr>
          <p:nvPr/>
        </p:nvPicPr>
        <p:blipFill>
          <a:blip r:embed="rId3">
            <a:extLst>
              <a:ext uri="{28A0092B-C50C-407E-A947-70E740481C1C}">
                <a14:useLocalDpi xmlns:a14="http://schemas.microsoft.com/office/drawing/2010/main" val="0"/>
              </a:ext>
            </a:extLst>
          </a:blip>
          <a:srcRect l="16721" r="16721"/>
          <a:stretch/>
        </p:blipFill>
        <p:spPr>
          <a:xfrm>
            <a:off x="0" y="0"/>
            <a:ext cx="4564564" cy="6858000"/>
          </a:xfrm>
          <a:custGeom>
            <a:avLst/>
            <a:gdLst>
              <a:gd name="connsiteX0" fmla="*/ 0 w 4564564"/>
              <a:gd name="connsiteY0" fmla="*/ 0 h 6858000"/>
              <a:gd name="connsiteX1" fmla="*/ 2066831 w 4564564"/>
              <a:gd name="connsiteY1" fmla="*/ 0 h 6858000"/>
              <a:gd name="connsiteX2" fmla="*/ 4564564 w 4564564"/>
              <a:gd name="connsiteY2" fmla="*/ 3428999 h 6858000"/>
              <a:gd name="connsiteX3" fmla="*/ 4564563 w 4564564"/>
              <a:gd name="connsiteY3" fmla="*/ 3429000 h 6858000"/>
              <a:gd name="connsiteX4" fmla="*/ 4564564 w 4564564"/>
              <a:gd name="connsiteY4" fmla="*/ 3429001 h 6858000"/>
              <a:gd name="connsiteX5" fmla="*/ 2066831 w 4564564"/>
              <a:gd name="connsiteY5" fmla="*/ 6858000 h 6858000"/>
              <a:gd name="connsiteX6" fmla="*/ 0 w 4564564"/>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564564" h="6858000">
                <a:moveTo>
                  <a:pt x="0" y="0"/>
                </a:moveTo>
                <a:lnTo>
                  <a:pt x="2066831" y="0"/>
                </a:lnTo>
                <a:lnTo>
                  <a:pt x="4564564" y="3428999"/>
                </a:lnTo>
                <a:lnTo>
                  <a:pt x="4564563" y="3429000"/>
                </a:lnTo>
                <a:lnTo>
                  <a:pt x="4564564" y="3429001"/>
                </a:lnTo>
                <a:lnTo>
                  <a:pt x="2066831" y="6858000"/>
                </a:lnTo>
                <a:lnTo>
                  <a:pt x="0" y="6858000"/>
                </a:lnTo>
                <a:close/>
              </a:path>
            </a:pathLst>
          </a:custGeom>
          <a:solidFill>
            <a:schemeClr val="bg2">
              <a:lumMod val="50000"/>
              <a:alpha val="0"/>
            </a:schemeClr>
          </a:solidFill>
          <a:ln>
            <a:solidFill>
              <a:schemeClr val="bg2"/>
            </a:solidFill>
          </a:ln>
        </p:spPr>
      </p:pic>
      <p:sp>
        <p:nvSpPr>
          <p:cNvPr id="5" name="任意多边形 6">
            <a:extLst>
              <a:ext uri="{FF2B5EF4-FFF2-40B4-BE49-F238E27FC236}">
                <a16:creationId xmlns:a16="http://schemas.microsoft.com/office/drawing/2014/main" id="{0ED8B4DD-5C28-CA77-86A2-AE56C5856FF1}"/>
              </a:ext>
            </a:extLst>
          </p:cNvPr>
          <p:cNvSpPr/>
          <p:nvPr/>
        </p:nvSpPr>
        <p:spPr>
          <a:xfrm>
            <a:off x="2876160" y="0"/>
            <a:ext cx="2969680" cy="6858000"/>
          </a:xfrm>
          <a:custGeom>
            <a:avLst/>
            <a:gdLst>
              <a:gd name="connsiteX0" fmla="*/ 0 w 2969680"/>
              <a:gd name="connsiteY0" fmla="*/ 0 h 6858000"/>
              <a:gd name="connsiteX1" fmla="*/ 471948 w 2969680"/>
              <a:gd name="connsiteY1" fmla="*/ 0 h 6858000"/>
              <a:gd name="connsiteX2" fmla="*/ 2733707 w 2969680"/>
              <a:gd name="connsiteY2" fmla="*/ 3105044 h 6858000"/>
              <a:gd name="connsiteX3" fmla="*/ 2733707 w 2969680"/>
              <a:gd name="connsiteY3" fmla="*/ 3105045 h 6858000"/>
              <a:gd name="connsiteX4" fmla="*/ 2969680 w 2969680"/>
              <a:gd name="connsiteY4" fmla="*/ 3429000 h 6858000"/>
              <a:gd name="connsiteX5" fmla="*/ 2733707 w 2969680"/>
              <a:gd name="connsiteY5" fmla="*/ 3752955 h 6858000"/>
              <a:gd name="connsiteX6" fmla="*/ 2733707 w 2969680"/>
              <a:gd name="connsiteY6" fmla="*/ 3752956 h 6858000"/>
              <a:gd name="connsiteX7" fmla="*/ 471948 w 2969680"/>
              <a:gd name="connsiteY7" fmla="*/ 6858000 h 6858000"/>
              <a:gd name="connsiteX8" fmla="*/ 0 w 2969680"/>
              <a:gd name="connsiteY8" fmla="*/ 6858000 h 6858000"/>
              <a:gd name="connsiteX9" fmla="*/ 2497733 w 2969680"/>
              <a:gd name="connsiteY9" fmla="*/ 3429001 h 6858000"/>
              <a:gd name="connsiteX10" fmla="*/ 2497732 w 2969680"/>
              <a:gd name="connsiteY10" fmla="*/ 3429000 h 6858000"/>
              <a:gd name="connsiteX11" fmla="*/ 2497733 w 2969680"/>
              <a:gd name="connsiteY11" fmla="*/ 3428999 h 6858000"/>
              <a:gd name="connsiteX0" fmla="*/ 0 w 2969680"/>
              <a:gd name="connsiteY0" fmla="*/ 0 h 6858000"/>
              <a:gd name="connsiteX1" fmla="*/ 471948 w 2969680"/>
              <a:gd name="connsiteY1" fmla="*/ 0 h 6858000"/>
              <a:gd name="connsiteX2" fmla="*/ 2733707 w 2969680"/>
              <a:gd name="connsiteY2" fmla="*/ 3105044 h 6858000"/>
              <a:gd name="connsiteX3" fmla="*/ 2969680 w 2969680"/>
              <a:gd name="connsiteY3" fmla="*/ 3429000 h 6858000"/>
              <a:gd name="connsiteX4" fmla="*/ 2733707 w 2969680"/>
              <a:gd name="connsiteY4" fmla="*/ 3752955 h 6858000"/>
              <a:gd name="connsiteX5" fmla="*/ 2733707 w 2969680"/>
              <a:gd name="connsiteY5" fmla="*/ 3752956 h 6858000"/>
              <a:gd name="connsiteX6" fmla="*/ 471948 w 2969680"/>
              <a:gd name="connsiteY6" fmla="*/ 6858000 h 6858000"/>
              <a:gd name="connsiteX7" fmla="*/ 0 w 2969680"/>
              <a:gd name="connsiteY7" fmla="*/ 6858000 h 6858000"/>
              <a:gd name="connsiteX8" fmla="*/ 2497733 w 2969680"/>
              <a:gd name="connsiteY8" fmla="*/ 3429001 h 6858000"/>
              <a:gd name="connsiteX9" fmla="*/ 2497732 w 2969680"/>
              <a:gd name="connsiteY9" fmla="*/ 3429000 h 6858000"/>
              <a:gd name="connsiteX10" fmla="*/ 2497733 w 2969680"/>
              <a:gd name="connsiteY10" fmla="*/ 3428999 h 6858000"/>
              <a:gd name="connsiteX11" fmla="*/ 0 w 2969680"/>
              <a:gd name="connsiteY11" fmla="*/ 0 h 6858000"/>
              <a:gd name="connsiteX0" fmla="*/ 0 w 2969680"/>
              <a:gd name="connsiteY0" fmla="*/ 0 h 6858000"/>
              <a:gd name="connsiteX1" fmla="*/ 471948 w 2969680"/>
              <a:gd name="connsiteY1" fmla="*/ 0 h 6858000"/>
              <a:gd name="connsiteX2" fmla="*/ 2733707 w 2969680"/>
              <a:gd name="connsiteY2" fmla="*/ 3105044 h 6858000"/>
              <a:gd name="connsiteX3" fmla="*/ 2969680 w 2969680"/>
              <a:gd name="connsiteY3" fmla="*/ 3429000 h 6858000"/>
              <a:gd name="connsiteX4" fmla="*/ 2733707 w 2969680"/>
              <a:gd name="connsiteY4" fmla="*/ 3752955 h 6858000"/>
              <a:gd name="connsiteX5" fmla="*/ 471948 w 2969680"/>
              <a:gd name="connsiteY5" fmla="*/ 6858000 h 6858000"/>
              <a:gd name="connsiteX6" fmla="*/ 0 w 2969680"/>
              <a:gd name="connsiteY6" fmla="*/ 6858000 h 6858000"/>
              <a:gd name="connsiteX7" fmla="*/ 2497733 w 2969680"/>
              <a:gd name="connsiteY7" fmla="*/ 3429001 h 6858000"/>
              <a:gd name="connsiteX8" fmla="*/ 2497732 w 2969680"/>
              <a:gd name="connsiteY8" fmla="*/ 3429000 h 6858000"/>
              <a:gd name="connsiteX9" fmla="*/ 2497733 w 2969680"/>
              <a:gd name="connsiteY9" fmla="*/ 3428999 h 6858000"/>
              <a:gd name="connsiteX10" fmla="*/ 0 w 2969680"/>
              <a:gd name="connsiteY10" fmla="*/ 0 h 6858000"/>
              <a:gd name="connsiteX0" fmla="*/ 0 w 2969680"/>
              <a:gd name="connsiteY0" fmla="*/ 0 h 6858000"/>
              <a:gd name="connsiteX1" fmla="*/ 471948 w 2969680"/>
              <a:gd name="connsiteY1" fmla="*/ 0 h 6858000"/>
              <a:gd name="connsiteX2" fmla="*/ 2733707 w 2969680"/>
              <a:gd name="connsiteY2" fmla="*/ 3105044 h 6858000"/>
              <a:gd name="connsiteX3" fmla="*/ 2969680 w 2969680"/>
              <a:gd name="connsiteY3" fmla="*/ 3429000 h 6858000"/>
              <a:gd name="connsiteX4" fmla="*/ 471948 w 2969680"/>
              <a:gd name="connsiteY4" fmla="*/ 6858000 h 6858000"/>
              <a:gd name="connsiteX5" fmla="*/ 0 w 2969680"/>
              <a:gd name="connsiteY5" fmla="*/ 6858000 h 6858000"/>
              <a:gd name="connsiteX6" fmla="*/ 2497733 w 2969680"/>
              <a:gd name="connsiteY6" fmla="*/ 3429001 h 6858000"/>
              <a:gd name="connsiteX7" fmla="*/ 2497732 w 2969680"/>
              <a:gd name="connsiteY7" fmla="*/ 3429000 h 6858000"/>
              <a:gd name="connsiteX8" fmla="*/ 2497733 w 2969680"/>
              <a:gd name="connsiteY8" fmla="*/ 3428999 h 6858000"/>
              <a:gd name="connsiteX9" fmla="*/ 0 w 2969680"/>
              <a:gd name="connsiteY9" fmla="*/ 0 h 6858000"/>
              <a:gd name="connsiteX0" fmla="*/ 0 w 2969680"/>
              <a:gd name="connsiteY0" fmla="*/ 0 h 6858000"/>
              <a:gd name="connsiteX1" fmla="*/ 471948 w 2969680"/>
              <a:gd name="connsiteY1" fmla="*/ 0 h 6858000"/>
              <a:gd name="connsiteX2" fmla="*/ 2969680 w 2969680"/>
              <a:gd name="connsiteY2" fmla="*/ 3429000 h 6858000"/>
              <a:gd name="connsiteX3" fmla="*/ 471948 w 2969680"/>
              <a:gd name="connsiteY3" fmla="*/ 6858000 h 6858000"/>
              <a:gd name="connsiteX4" fmla="*/ 0 w 2969680"/>
              <a:gd name="connsiteY4" fmla="*/ 6858000 h 6858000"/>
              <a:gd name="connsiteX5" fmla="*/ 2497733 w 2969680"/>
              <a:gd name="connsiteY5" fmla="*/ 3429001 h 6858000"/>
              <a:gd name="connsiteX6" fmla="*/ 2497732 w 2969680"/>
              <a:gd name="connsiteY6" fmla="*/ 3429000 h 6858000"/>
              <a:gd name="connsiteX7" fmla="*/ 2497733 w 2969680"/>
              <a:gd name="connsiteY7" fmla="*/ 3428999 h 6858000"/>
              <a:gd name="connsiteX8" fmla="*/ 0 w 2969680"/>
              <a:gd name="connsiteY8"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69680" h="6858000">
                <a:moveTo>
                  <a:pt x="0" y="0"/>
                </a:moveTo>
                <a:lnTo>
                  <a:pt x="471948" y="0"/>
                </a:lnTo>
                <a:lnTo>
                  <a:pt x="2969680" y="3429000"/>
                </a:lnTo>
                <a:lnTo>
                  <a:pt x="471948" y="6858000"/>
                </a:lnTo>
                <a:lnTo>
                  <a:pt x="0" y="6858000"/>
                </a:lnTo>
                <a:lnTo>
                  <a:pt x="2497733" y="3429001"/>
                </a:lnTo>
                <a:lnTo>
                  <a:pt x="2497732" y="3429000"/>
                </a:lnTo>
                <a:lnTo>
                  <a:pt x="2497733" y="3428999"/>
                </a:lnTo>
                <a:lnTo>
                  <a:pt x="0" y="0"/>
                </a:lnTo>
                <a:close/>
              </a:path>
            </a:pathLst>
          </a:custGeom>
          <a:solidFill>
            <a:srgbClr val="B22A4E">
              <a:alpha val="2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ptos" panose="02110004020202020204"/>
              <a:ea typeface="等线" panose="02010600030101010101" pitchFamily="2" charset="-122"/>
              <a:cs typeface="+mn-cs"/>
            </a:endParaRPr>
          </a:p>
        </p:txBody>
      </p:sp>
      <p:sp>
        <p:nvSpPr>
          <p:cNvPr id="2" name="TextBox 1">
            <a:extLst>
              <a:ext uri="{FF2B5EF4-FFF2-40B4-BE49-F238E27FC236}">
                <a16:creationId xmlns:a16="http://schemas.microsoft.com/office/drawing/2014/main" id="{863052F5-E5CA-B58D-B5B2-CBBAF690FE24}"/>
              </a:ext>
            </a:extLst>
          </p:cNvPr>
          <p:cNvSpPr txBox="1"/>
          <p:nvPr/>
        </p:nvSpPr>
        <p:spPr>
          <a:xfrm>
            <a:off x="486154" y="1524502"/>
            <a:ext cx="11049800" cy="483209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AR" sz="2000" b="0" i="0" u="none" strike="noStrike" kern="1200" cap="none" spc="0" normalizeH="0" baseline="0" noProof="0" dirty="0">
              <a:ln>
                <a:noFill/>
              </a:ln>
              <a:solidFill>
                <a:prstClr val="black"/>
              </a:solidFill>
              <a:effectLst/>
              <a:uLnTx/>
              <a:uFillTx/>
              <a:latin typeface="Baskerville"/>
              <a:ea typeface="+mn-ea"/>
              <a:cs typeface="+mn-cs"/>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s-AR" sz="2400" b="1" i="0" u="none" strike="noStrike" kern="1200" cap="none" spc="0" normalizeH="0" baseline="0" noProof="0" dirty="0">
                <a:ln>
                  <a:noFill/>
                </a:ln>
                <a:solidFill>
                  <a:prstClr val="black"/>
                </a:solidFill>
                <a:effectLst/>
                <a:uLnTx/>
                <a:uFillTx/>
                <a:latin typeface="Baskerville"/>
                <a:ea typeface="+mn-ea"/>
                <a:cs typeface="+mn-cs"/>
              </a:rPr>
              <a:t>Considerando XII.- </a:t>
            </a:r>
            <a:r>
              <a:rPr kumimoji="0" lang="es-AR" sz="2400" b="0" i="1" u="none" strike="noStrike" kern="1200" cap="none" spc="0" normalizeH="0" baseline="0" noProof="0" dirty="0">
                <a:ln>
                  <a:noFill/>
                </a:ln>
                <a:solidFill>
                  <a:prstClr val="black"/>
                </a:solidFill>
                <a:effectLst/>
                <a:uLnTx/>
                <a:uFillTx/>
                <a:latin typeface="Baskerville"/>
                <a:ea typeface="+mn-ea"/>
                <a:cs typeface="+mn-cs"/>
              </a:rPr>
              <a:t>“En efecto, es evidente que las firmas españolas –propiedad de </a:t>
            </a:r>
            <a:r>
              <a:rPr kumimoji="0" lang="es-AR" sz="2400" b="0" i="1" u="none" strike="noStrike" kern="1200" cap="none" spc="0" normalizeH="0" baseline="0" noProof="0" dirty="0" err="1">
                <a:ln>
                  <a:noFill/>
                </a:ln>
                <a:solidFill>
                  <a:prstClr val="black"/>
                </a:solidFill>
                <a:effectLst/>
                <a:uLnTx/>
                <a:uFillTx/>
                <a:latin typeface="Baskerville"/>
                <a:ea typeface="+mn-ea"/>
                <a:cs typeface="+mn-cs"/>
              </a:rPr>
              <a:t>First</a:t>
            </a:r>
            <a:r>
              <a:rPr kumimoji="0" lang="es-AR" sz="2400" b="0" i="1" u="none" strike="noStrike" kern="1200" cap="none" spc="0" normalizeH="0" baseline="0" noProof="0" dirty="0">
                <a:ln>
                  <a:noFill/>
                </a:ln>
                <a:solidFill>
                  <a:prstClr val="black"/>
                </a:solidFill>
                <a:effectLst/>
                <a:uLnTx/>
                <a:uFillTx/>
                <a:latin typeface="Baskerville"/>
                <a:ea typeface="+mn-ea"/>
                <a:cs typeface="+mn-cs"/>
              </a:rPr>
              <a:t> Data </a:t>
            </a:r>
            <a:r>
              <a:rPr kumimoji="0" lang="es-AR" sz="2400" b="0" i="1" u="none" strike="noStrike" kern="1200" cap="none" spc="0" normalizeH="0" baseline="0" noProof="0" dirty="0" err="1">
                <a:ln>
                  <a:noFill/>
                </a:ln>
                <a:solidFill>
                  <a:prstClr val="black"/>
                </a:solidFill>
                <a:effectLst/>
                <a:uLnTx/>
                <a:uFillTx/>
                <a:latin typeface="Baskerville"/>
                <a:ea typeface="+mn-ea"/>
                <a:cs typeface="+mn-cs"/>
              </a:rPr>
              <a:t>Corporation</a:t>
            </a:r>
            <a:r>
              <a:rPr kumimoji="0" lang="es-AR" sz="2400" b="0" i="1" u="none" strike="noStrike" kern="1200" cap="none" spc="0" normalizeH="0" baseline="0" noProof="0" dirty="0">
                <a:ln>
                  <a:noFill/>
                </a:ln>
                <a:solidFill>
                  <a:prstClr val="black"/>
                </a:solidFill>
                <a:effectLst/>
                <a:uLnTx/>
                <a:uFillTx/>
                <a:latin typeface="Baskerville"/>
                <a:ea typeface="+mn-ea"/>
                <a:cs typeface="+mn-cs"/>
              </a:rPr>
              <a:t>– </a:t>
            </a:r>
            <a:r>
              <a:rPr kumimoji="0" lang="es-AR" sz="2400" b="1" i="1" u="sng" strike="noStrike" kern="1200" cap="none" spc="0" normalizeH="0" baseline="0" noProof="0" dirty="0">
                <a:ln>
                  <a:noFill/>
                </a:ln>
                <a:solidFill>
                  <a:prstClr val="black"/>
                </a:solidFill>
                <a:effectLst/>
                <a:uLnTx/>
                <a:uFillTx/>
                <a:latin typeface="Baskerville"/>
                <a:ea typeface="+mn-ea"/>
                <a:cs typeface="+mn-cs"/>
              </a:rPr>
              <a:t>carecen de una sustancia económica</a:t>
            </a:r>
            <a:r>
              <a:rPr kumimoji="0" lang="es-AR" sz="2400" b="0" i="1" u="none" strike="noStrike" kern="1200" cap="none" spc="0" normalizeH="0" baseline="0" noProof="0" dirty="0">
                <a:ln>
                  <a:noFill/>
                </a:ln>
                <a:solidFill>
                  <a:prstClr val="black"/>
                </a:solidFill>
                <a:effectLst/>
                <a:uLnTx/>
                <a:uFillTx/>
                <a:latin typeface="Baskerville"/>
                <a:ea typeface="+mn-ea"/>
                <a:cs typeface="+mn-cs"/>
              </a:rPr>
              <a:t> genuina en cuanto: i. no poseen empleados registrados; </a:t>
            </a:r>
            <a:r>
              <a:rPr kumimoji="0" lang="es-AR" sz="2400" b="0" i="1" u="none" strike="noStrike" kern="1200" cap="none" spc="0" normalizeH="0" baseline="0" noProof="0" dirty="0" err="1">
                <a:ln>
                  <a:noFill/>
                </a:ln>
                <a:solidFill>
                  <a:prstClr val="black"/>
                </a:solidFill>
                <a:effectLst/>
                <a:uLnTx/>
                <a:uFillTx/>
                <a:latin typeface="Baskerville"/>
                <a:ea typeface="+mn-ea"/>
                <a:cs typeface="+mn-cs"/>
              </a:rPr>
              <a:t>ii</a:t>
            </a:r>
            <a:r>
              <a:rPr kumimoji="0" lang="es-AR" sz="2400" b="0" i="1" u="none" strike="noStrike" kern="1200" cap="none" spc="0" normalizeH="0" baseline="0" noProof="0" dirty="0">
                <a:ln>
                  <a:noFill/>
                </a:ln>
                <a:solidFill>
                  <a:prstClr val="black"/>
                </a:solidFill>
                <a:effectLst/>
                <a:uLnTx/>
                <a:uFillTx/>
                <a:latin typeface="Baskerville"/>
                <a:ea typeface="+mn-ea"/>
                <a:cs typeface="+mn-cs"/>
              </a:rPr>
              <a:t>. sus ingresos se identifican con los dividendos percibidos de la firma </a:t>
            </a:r>
            <a:r>
              <a:rPr kumimoji="0" lang="es-AR" sz="2400" b="0" i="1" u="none" strike="noStrike" kern="1200" cap="none" spc="0" normalizeH="0" baseline="0" noProof="0" dirty="0" err="1">
                <a:ln>
                  <a:noFill/>
                </a:ln>
                <a:solidFill>
                  <a:prstClr val="black"/>
                </a:solidFill>
                <a:effectLst/>
                <a:uLnTx/>
                <a:uFillTx/>
                <a:latin typeface="Baskerville"/>
                <a:ea typeface="+mn-ea"/>
                <a:cs typeface="+mn-cs"/>
              </a:rPr>
              <a:t>First</a:t>
            </a:r>
            <a:r>
              <a:rPr kumimoji="0" lang="es-AR" sz="2400" b="0" i="1" u="none" strike="noStrike" kern="1200" cap="none" spc="0" normalizeH="0" baseline="0" noProof="0" dirty="0">
                <a:ln>
                  <a:noFill/>
                </a:ln>
                <a:solidFill>
                  <a:prstClr val="black"/>
                </a:solidFill>
                <a:effectLst/>
                <a:uLnTx/>
                <a:uFillTx/>
                <a:latin typeface="Baskerville"/>
                <a:ea typeface="+mn-ea"/>
                <a:cs typeface="+mn-cs"/>
              </a:rPr>
              <a:t> Data Cono Sur S.R.L.; y </a:t>
            </a:r>
            <a:r>
              <a:rPr kumimoji="0" lang="es-AR" sz="2400" b="0" i="1" u="none" strike="noStrike" kern="1200" cap="none" spc="0" normalizeH="0" baseline="0" noProof="0" dirty="0" err="1">
                <a:ln>
                  <a:noFill/>
                </a:ln>
                <a:solidFill>
                  <a:prstClr val="black"/>
                </a:solidFill>
                <a:effectLst/>
                <a:uLnTx/>
                <a:uFillTx/>
                <a:latin typeface="Baskerville"/>
                <a:ea typeface="+mn-ea"/>
                <a:cs typeface="+mn-cs"/>
              </a:rPr>
              <a:t>iii</a:t>
            </a:r>
            <a:r>
              <a:rPr kumimoji="0" lang="es-AR" sz="2400" b="0" i="1" u="none" strike="noStrike" kern="1200" cap="none" spc="0" normalizeH="0" baseline="0" noProof="0" dirty="0">
                <a:ln>
                  <a:noFill/>
                </a:ln>
                <a:solidFill>
                  <a:prstClr val="black"/>
                </a:solidFill>
                <a:effectLst/>
                <a:uLnTx/>
                <a:uFillTx/>
                <a:latin typeface="Baskerville"/>
                <a:ea typeface="+mn-ea"/>
                <a:cs typeface="+mn-cs"/>
              </a:rPr>
              <a:t>. la firma </a:t>
            </a:r>
            <a:r>
              <a:rPr kumimoji="0" lang="es-AR" sz="2400" b="0" i="1" u="none" strike="noStrike" kern="1200" cap="none" spc="0" normalizeH="0" baseline="0" noProof="0" dirty="0" err="1">
                <a:ln>
                  <a:noFill/>
                </a:ln>
                <a:solidFill>
                  <a:prstClr val="black"/>
                </a:solidFill>
                <a:effectLst/>
                <a:uLnTx/>
                <a:uFillTx/>
                <a:latin typeface="Baskerville"/>
                <a:ea typeface="+mn-ea"/>
                <a:cs typeface="+mn-cs"/>
              </a:rPr>
              <a:t>First</a:t>
            </a:r>
            <a:r>
              <a:rPr kumimoji="0" lang="es-AR" sz="2400" b="0" i="1" u="none" strike="noStrike" kern="1200" cap="none" spc="0" normalizeH="0" baseline="0" noProof="0" dirty="0">
                <a:ln>
                  <a:noFill/>
                </a:ln>
                <a:solidFill>
                  <a:prstClr val="black"/>
                </a:solidFill>
                <a:effectLst/>
                <a:uLnTx/>
                <a:uFillTx/>
                <a:latin typeface="Baskerville"/>
                <a:ea typeface="+mn-ea"/>
                <a:cs typeface="+mn-cs"/>
              </a:rPr>
              <a:t> Data </a:t>
            </a:r>
            <a:r>
              <a:rPr kumimoji="0" lang="es-AR" sz="2400" b="0" i="1" u="none" strike="noStrike" kern="1200" cap="none" spc="0" normalizeH="0" baseline="0" noProof="0" dirty="0" err="1">
                <a:ln>
                  <a:noFill/>
                </a:ln>
                <a:solidFill>
                  <a:prstClr val="black"/>
                </a:solidFill>
                <a:effectLst/>
                <a:uLnTx/>
                <a:uFillTx/>
                <a:latin typeface="Baskerville"/>
                <a:ea typeface="+mn-ea"/>
                <a:cs typeface="+mn-cs"/>
              </a:rPr>
              <a:t>Corporation</a:t>
            </a:r>
            <a:r>
              <a:rPr kumimoji="0" lang="es-AR" sz="2400" b="0" i="1" u="none" strike="noStrike" kern="1200" cap="none" spc="0" normalizeH="0" baseline="0" noProof="0" dirty="0">
                <a:ln>
                  <a:noFill/>
                </a:ln>
                <a:solidFill>
                  <a:prstClr val="black"/>
                </a:solidFill>
                <a:effectLst/>
                <a:uLnTx/>
                <a:uFillTx/>
                <a:latin typeface="Baskerville"/>
                <a:ea typeface="+mn-ea"/>
                <a:cs typeface="+mn-cs"/>
              </a:rPr>
              <a:t> (constituida en los Estados Unidos de Norteamérica) es titular del 100% de las acciones de la firma </a:t>
            </a:r>
            <a:r>
              <a:rPr kumimoji="0" lang="es-AR" sz="2400" b="0" i="1" u="none" strike="noStrike" kern="1200" cap="none" spc="0" normalizeH="0" baseline="0" noProof="0" dirty="0" err="1">
                <a:ln>
                  <a:noFill/>
                </a:ln>
                <a:solidFill>
                  <a:prstClr val="black"/>
                </a:solidFill>
                <a:effectLst/>
                <a:uLnTx/>
                <a:uFillTx/>
                <a:latin typeface="Baskerville"/>
                <a:ea typeface="+mn-ea"/>
                <a:cs typeface="+mn-cs"/>
              </a:rPr>
              <a:t>First</a:t>
            </a:r>
            <a:r>
              <a:rPr kumimoji="0" lang="es-AR" sz="2400" b="0" i="1" u="none" strike="noStrike" kern="1200" cap="none" spc="0" normalizeH="0" baseline="0" noProof="0" dirty="0">
                <a:ln>
                  <a:noFill/>
                </a:ln>
                <a:solidFill>
                  <a:prstClr val="black"/>
                </a:solidFill>
                <a:effectLst/>
                <a:uLnTx/>
                <a:uFillTx/>
                <a:latin typeface="Baskerville"/>
                <a:ea typeface="+mn-ea"/>
                <a:cs typeface="+mn-cs"/>
              </a:rPr>
              <a:t> Data </a:t>
            </a:r>
            <a:r>
              <a:rPr kumimoji="0" lang="es-AR" sz="2400" b="0" i="1" u="none" strike="noStrike" kern="1200" cap="none" spc="0" normalizeH="0" baseline="0" noProof="0" dirty="0" err="1">
                <a:ln>
                  <a:noFill/>
                </a:ln>
                <a:solidFill>
                  <a:prstClr val="black"/>
                </a:solidFill>
                <a:effectLst/>
                <a:uLnTx/>
                <a:uFillTx/>
                <a:latin typeface="Baskerville"/>
                <a:ea typeface="+mn-ea"/>
                <a:cs typeface="+mn-cs"/>
              </a:rPr>
              <a:t>Spain</a:t>
            </a:r>
            <a:r>
              <a:rPr kumimoji="0" lang="es-AR" sz="2400" b="0" i="1" u="none" strike="noStrike" kern="1200" cap="none" spc="0" normalizeH="0" baseline="0" noProof="0" dirty="0">
                <a:ln>
                  <a:noFill/>
                </a:ln>
                <a:solidFill>
                  <a:prstClr val="black"/>
                </a:solidFill>
                <a:effectLst/>
                <a:uLnTx/>
                <a:uFillTx/>
                <a:latin typeface="Baskerville"/>
                <a:ea typeface="+mn-ea"/>
                <a:cs typeface="+mn-cs"/>
              </a:rPr>
              <a:t> Holding S.L., que a su vez es propietaria del 100% de la firma </a:t>
            </a:r>
            <a:r>
              <a:rPr kumimoji="0" lang="es-AR" sz="2400" b="0" i="1" u="none" strike="noStrike" kern="1200" cap="none" spc="0" normalizeH="0" baseline="0" noProof="0" dirty="0" err="1">
                <a:ln>
                  <a:noFill/>
                </a:ln>
                <a:solidFill>
                  <a:prstClr val="black"/>
                </a:solidFill>
                <a:effectLst/>
                <a:uLnTx/>
                <a:uFillTx/>
                <a:latin typeface="Baskerville"/>
                <a:ea typeface="+mn-ea"/>
                <a:cs typeface="+mn-cs"/>
              </a:rPr>
              <a:t>Inverland</a:t>
            </a:r>
            <a:r>
              <a:rPr kumimoji="0" lang="es-AR" sz="2400" b="0" i="1" u="none" strike="noStrike" kern="1200" cap="none" spc="0" normalizeH="0" baseline="0" noProof="0" dirty="0">
                <a:ln>
                  <a:noFill/>
                </a:ln>
                <a:solidFill>
                  <a:prstClr val="black"/>
                </a:solidFill>
                <a:effectLst/>
                <a:uLnTx/>
                <a:uFillTx/>
                <a:latin typeface="Baskerville"/>
                <a:ea typeface="+mn-ea"/>
                <a:cs typeface="+mn-cs"/>
              </a:rPr>
              <a:t> Jasper S.L.</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s-AR" sz="2400" b="0" i="1" u="none" strike="noStrike" kern="1200" cap="none" spc="0" normalizeH="0" baseline="0" noProof="0" dirty="0">
              <a:ln>
                <a:noFill/>
              </a:ln>
              <a:solidFill>
                <a:prstClr val="black"/>
              </a:solidFill>
              <a:effectLst/>
              <a:uLnTx/>
              <a:uFillTx/>
              <a:latin typeface="Baskerville"/>
              <a:ea typeface="+mn-ea"/>
              <a:cs typeface="+mn-cs"/>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s-AR" sz="2400" b="0" i="1" u="none" strike="noStrike" kern="1200" cap="none" spc="0" normalizeH="0" baseline="0" noProof="0" dirty="0">
                <a:ln>
                  <a:noFill/>
                </a:ln>
                <a:solidFill>
                  <a:prstClr val="black"/>
                </a:solidFill>
                <a:effectLst/>
                <a:uLnTx/>
                <a:uFillTx/>
                <a:latin typeface="Baskerville"/>
                <a:ea typeface="+mn-ea"/>
                <a:cs typeface="+mn-cs"/>
              </a:rPr>
              <a:t>A la luz de las pruebas, es razonable concluir en que la constitución de las firmas españolas tuvo la finalidad primordial de obtener los beneficios que otorgaba el CDI suscripto entre la República Argentina y el Reino de España por parte de una sociedad extranjera de un tercer país ajeno al ámbito de aplicación del tratado.”</a:t>
            </a:r>
          </a:p>
        </p:txBody>
      </p:sp>
      <p:sp>
        <p:nvSpPr>
          <p:cNvPr id="4" name="Rectangle 3">
            <a:extLst>
              <a:ext uri="{FF2B5EF4-FFF2-40B4-BE49-F238E27FC236}">
                <a16:creationId xmlns:a16="http://schemas.microsoft.com/office/drawing/2014/main" id="{CB04225B-2AF5-AC57-5B8D-879D39EAE5A0}"/>
              </a:ext>
            </a:extLst>
          </p:cNvPr>
          <p:cNvSpPr/>
          <p:nvPr/>
        </p:nvSpPr>
        <p:spPr>
          <a:xfrm>
            <a:off x="381651" y="501406"/>
            <a:ext cx="209006" cy="647061"/>
          </a:xfrm>
          <a:prstGeom prst="rect">
            <a:avLst/>
          </a:prstGeom>
          <a:solidFill>
            <a:srgbClr val="8F173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AR"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7" name="Rectángulo 6">
            <a:extLst>
              <a:ext uri="{FF2B5EF4-FFF2-40B4-BE49-F238E27FC236}">
                <a16:creationId xmlns:a16="http://schemas.microsoft.com/office/drawing/2014/main" id="{2BFECB02-6CD8-F6DC-2CF0-17F4DA6407EF}"/>
              </a:ext>
            </a:extLst>
          </p:cNvPr>
          <p:cNvSpPr>
            <a:spLocks noChangeArrowheads="1"/>
          </p:cNvSpPr>
          <p:nvPr/>
        </p:nvSpPr>
        <p:spPr bwMode="auto">
          <a:xfrm>
            <a:off x="838200" y="501406"/>
            <a:ext cx="13923433"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es-AR"/>
            </a:defPPr>
            <a:lvl1pPr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5pPr>
            <a:lvl6pPr marL="22860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6pPr>
            <a:lvl7pPr marL="27432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7pPr>
            <a:lvl8pPr marL="32004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8pPr>
            <a:lvl9pPr marL="36576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s-AR" altLang="en-US" sz="3600" b="1" i="0" u="none" strike="noStrike" kern="1200" cap="none" spc="0" normalizeH="0" baseline="0" noProof="0" dirty="0">
                <a:ln>
                  <a:noFill/>
                </a:ln>
                <a:solidFill>
                  <a:srgbClr val="B22A4E"/>
                </a:solidFill>
                <a:effectLst/>
                <a:uLnTx/>
                <a:uFillTx/>
                <a:latin typeface="Baskerville"/>
                <a:ea typeface="MS PGothic" panose="020B0600070205080204" pitchFamily="34" charset="-128"/>
                <a:cs typeface="+mn-cs"/>
              </a:rPr>
              <a:t>Voto de Rodolfo Eduardo Facio en “</a:t>
            </a:r>
            <a:r>
              <a:rPr kumimoji="0" lang="es-AR" altLang="en-US" sz="3600" b="1" i="0" u="none" strike="noStrike" kern="1200" cap="none" spc="0" normalizeH="0" baseline="0" noProof="0" dirty="0" err="1">
                <a:ln>
                  <a:noFill/>
                </a:ln>
                <a:solidFill>
                  <a:srgbClr val="B22A4E"/>
                </a:solidFill>
                <a:effectLst/>
                <a:uLnTx/>
                <a:uFillTx/>
                <a:latin typeface="Baskerville"/>
                <a:ea typeface="MS PGothic" panose="020B0600070205080204" pitchFamily="34" charset="-128"/>
                <a:cs typeface="+mn-cs"/>
              </a:rPr>
              <a:t>First</a:t>
            </a:r>
            <a:r>
              <a:rPr kumimoji="0" lang="es-AR" altLang="en-US" sz="3600" b="1" i="0" u="none" strike="noStrike" kern="1200" cap="none" spc="0" normalizeH="0" baseline="0" noProof="0" dirty="0">
                <a:ln>
                  <a:noFill/>
                </a:ln>
                <a:solidFill>
                  <a:srgbClr val="B22A4E"/>
                </a:solidFill>
                <a:effectLst/>
                <a:uLnTx/>
                <a:uFillTx/>
                <a:latin typeface="Baskerville"/>
                <a:ea typeface="MS PGothic" panose="020B0600070205080204" pitchFamily="34" charset="-128"/>
                <a:cs typeface="+mn-cs"/>
              </a:rPr>
              <a:t> Data” </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s-AR" altLang="en-US" sz="3600" b="1" i="0" u="none" strike="noStrike" kern="1200" cap="none" spc="0" normalizeH="0" baseline="0" noProof="0" dirty="0">
                <a:ln>
                  <a:noFill/>
                </a:ln>
                <a:solidFill>
                  <a:srgbClr val="B22A4E"/>
                </a:solidFill>
                <a:effectLst/>
                <a:uLnTx/>
                <a:uFillTx/>
                <a:latin typeface="Baskerville"/>
                <a:ea typeface="MS PGothic" panose="020B0600070205080204" pitchFamily="34" charset="-128"/>
                <a:cs typeface="+mn-cs"/>
              </a:rPr>
              <a:t>(3/12/2019)</a:t>
            </a:r>
          </a:p>
        </p:txBody>
      </p:sp>
    </p:spTree>
    <p:extLst>
      <p:ext uri="{BB962C8B-B14F-4D97-AF65-F5344CB8AC3E}">
        <p14:creationId xmlns:p14="http://schemas.microsoft.com/office/powerpoint/2010/main" val="1427557265"/>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 name="组合 30"/>
          <p:cNvGrpSpPr/>
          <p:nvPr/>
        </p:nvGrpSpPr>
        <p:grpSpPr>
          <a:xfrm>
            <a:off x="-14151" y="0"/>
            <a:ext cx="6489241" cy="4726857"/>
            <a:chOff x="-7374" y="1"/>
            <a:chExt cx="6489241" cy="4726857"/>
          </a:xfrm>
        </p:grpSpPr>
        <p:sp>
          <p:nvSpPr>
            <p:cNvPr id="20" name="任意多边形 19"/>
            <p:cNvSpPr/>
            <p:nvPr/>
          </p:nvSpPr>
          <p:spPr>
            <a:xfrm rot="5400000">
              <a:off x="873818" y="-881191"/>
              <a:ext cx="4726857" cy="6489241"/>
            </a:xfrm>
            <a:custGeom>
              <a:avLst/>
              <a:gdLst>
                <a:gd name="connsiteX0" fmla="*/ 0 w 4726857"/>
                <a:gd name="connsiteY0" fmla="*/ 6489241 h 6489241"/>
                <a:gd name="connsiteX1" fmla="*/ 0 w 4726857"/>
                <a:gd name="connsiteY1" fmla="*/ 0 h 6489241"/>
                <a:gd name="connsiteX2" fmla="*/ 4726857 w 4726857"/>
                <a:gd name="connsiteY2" fmla="*/ 6489241 h 6489241"/>
              </a:gdLst>
              <a:ahLst/>
              <a:cxnLst>
                <a:cxn ang="0">
                  <a:pos x="connsiteX0" y="connsiteY0"/>
                </a:cxn>
                <a:cxn ang="0">
                  <a:pos x="connsiteX1" y="connsiteY1"/>
                </a:cxn>
                <a:cxn ang="0">
                  <a:pos x="connsiteX2" y="connsiteY2"/>
                </a:cxn>
              </a:cxnLst>
              <a:rect l="l" t="t" r="r" b="b"/>
              <a:pathLst>
                <a:path w="4726857" h="6489241">
                  <a:moveTo>
                    <a:pt x="0" y="6489241"/>
                  </a:moveTo>
                  <a:lnTo>
                    <a:pt x="0" y="0"/>
                  </a:lnTo>
                  <a:lnTo>
                    <a:pt x="4726857" y="6489241"/>
                  </a:lnTo>
                  <a:close/>
                </a:path>
              </a:pathLst>
            </a:custGeom>
            <a:solidFill>
              <a:srgbClr val="B22A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ptos" panose="02110004020202020204"/>
                <a:ea typeface="等线" panose="02010600030101010101" pitchFamily="2" charset="-122"/>
                <a:cs typeface="+mn-cs"/>
              </a:endParaRPr>
            </a:p>
          </p:txBody>
        </p:sp>
        <p:sp>
          <p:nvSpPr>
            <p:cNvPr id="13" name="任意多边形 12"/>
            <p:cNvSpPr/>
            <p:nvPr/>
          </p:nvSpPr>
          <p:spPr>
            <a:xfrm rot="5400000">
              <a:off x="-1005534" y="998161"/>
              <a:ext cx="4726857" cy="2730537"/>
            </a:xfrm>
            <a:custGeom>
              <a:avLst/>
              <a:gdLst>
                <a:gd name="connsiteX0" fmla="*/ 0 w 4726857"/>
                <a:gd name="connsiteY0" fmla="*/ 2730537 h 2730537"/>
                <a:gd name="connsiteX1" fmla="*/ 0 w 4726857"/>
                <a:gd name="connsiteY1" fmla="*/ 1540065 h 2730537"/>
                <a:gd name="connsiteX2" fmla="*/ 2737894 w 4726857"/>
                <a:gd name="connsiteY2" fmla="*/ 0 h 2730537"/>
                <a:gd name="connsiteX3" fmla="*/ 4726857 w 4726857"/>
                <a:gd name="connsiteY3" fmla="*/ 2730537 h 2730537"/>
              </a:gdLst>
              <a:ahLst/>
              <a:cxnLst>
                <a:cxn ang="0">
                  <a:pos x="connsiteX0" y="connsiteY0"/>
                </a:cxn>
                <a:cxn ang="0">
                  <a:pos x="connsiteX1" y="connsiteY1"/>
                </a:cxn>
                <a:cxn ang="0">
                  <a:pos x="connsiteX2" y="connsiteY2"/>
                </a:cxn>
                <a:cxn ang="0">
                  <a:pos x="connsiteX3" y="connsiteY3"/>
                </a:cxn>
              </a:cxnLst>
              <a:rect l="l" t="t" r="r" b="b"/>
              <a:pathLst>
                <a:path w="4726857" h="2730537">
                  <a:moveTo>
                    <a:pt x="0" y="2730537"/>
                  </a:moveTo>
                  <a:lnTo>
                    <a:pt x="0" y="1540065"/>
                  </a:lnTo>
                  <a:lnTo>
                    <a:pt x="2737894" y="0"/>
                  </a:lnTo>
                  <a:lnTo>
                    <a:pt x="4726857" y="2730537"/>
                  </a:lnTo>
                  <a:close/>
                </a:path>
              </a:pathLst>
            </a:custGeom>
            <a:solidFill>
              <a:srgbClr val="8F17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ptos" panose="02110004020202020204"/>
                <a:ea typeface="等线" panose="02010600030101010101" pitchFamily="2" charset="-122"/>
                <a:cs typeface="+mn-cs"/>
              </a:endParaRPr>
            </a:p>
          </p:txBody>
        </p:sp>
      </p:grpSp>
      <p:grpSp>
        <p:nvGrpSpPr>
          <p:cNvPr id="32" name="组合 31"/>
          <p:cNvGrpSpPr/>
          <p:nvPr/>
        </p:nvGrpSpPr>
        <p:grpSpPr>
          <a:xfrm>
            <a:off x="8003551" y="3807072"/>
            <a:ext cx="4188450" cy="3050928"/>
            <a:chOff x="8003551" y="3807072"/>
            <a:chExt cx="4188450" cy="3050928"/>
          </a:xfrm>
        </p:grpSpPr>
        <p:sp>
          <p:nvSpPr>
            <p:cNvPr id="22" name="任意多边形 21"/>
            <p:cNvSpPr/>
            <p:nvPr/>
          </p:nvSpPr>
          <p:spPr>
            <a:xfrm rot="16200000">
              <a:off x="8572312" y="3238311"/>
              <a:ext cx="3050927" cy="4188450"/>
            </a:xfrm>
            <a:custGeom>
              <a:avLst/>
              <a:gdLst>
                <a:gd name="connsiteX0" fmla="*/ 3050927 w 3050927"/>
                <a:gd name="connsiteY0" fmla="*/ 4188450 h 4188450"/>
                <a:gd name="connsiteX1" fmla="*/ 0 w 3050927"/>
                <a:gd name="connsiteY1" fmla="*/ 4188449 h 4188450"/>
                <a:gd name="connsiteX2" fmla="*/ 0 w 3050927"/>
                <a:gd name="connsiteY2" fmla="*/ 0 h 4188450"/>
              </a:gdLst>
              <a:ahLst/>
              <a:cxnLst>
                <a:cxn ang="0">
                  <a:pos x="connsiteX0" y="connsiteY0"/>
                </a:cxn>
                <a:cxn ang="0">
                  <a:pos x="connsiteX1" y="connsiteY1"/>
                </a:cxn>
                <a:cxn ang="0">
                  <a:pos x="connsiteX2" y="connsiteY2"/>
                </a:cxn>
              </a:cxnLst>
              <a:rect l="l" t="t" r="r" b="b"/>
              <a:pathLst>
                <a:path w="3050927" h="4188450">
                  <a:moveTo>
                    <a:pt x="3050927" y="4188450"/>
                  </a:moveTo>
                  <a:lnTo>
                    <a:pt x="0" y="4188449"/>
                  </a:lnTo>
                  <a:lnTo>
                    <a:pt x="0" y="0"/>
                  </a:lnTo>
                  <a:close/>
                </a:path>
              </a:pathLst>
            </a:custGeom>
            <a:solidFill>
              <a:srgbClr val="B22A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ptos" panose="02110004020202020204"/>
                <a:ea typeface="等线" panose="02010600030101010101" pitchFamily="2" charset="-122"/>
                <a:cs typeface="+mn-cs"/>
              </a:endParaRPr>
            </a:p>
          </p:txBody>
        </p:sp>
        <p:sp>
          <p:nvSpPr>
            <p:cNvPr id="15" name="任意多边形 14"/>
            <p:cNvSpPr/>
            <p:nvPr/>
          </p:nvSpPr>
          <p:spPr>
            <a:xfrm rot="16200000">
              <a:off x="9682270" y="4348269"/>
              <a:ext cx="3050926" cy="1968535"/>
            </a:xfrm>
            <a:custGeom>
              <a:avLst/>
              <a:gdLst>
                <a:gd name="connsiteX0" fmla="*/ 3050926 w 3050926"/>
                <a:gd name="connsiteY0" fmla="*/ 1968535 h 1968535"/>
                <a:gd name="connsiteX1" fmla="*/ 0 w 3050926"/>
                <a:gd name="connsiteY1" fmla="*/ 1968535 h 1968535"/>
                <a:gd name="connsiteX2" fmla="*/ 0 w 3050926"/>
                <a:gd name="connsiteY2" fmla="*/ 909571 h 1968535"/>
                <a:gd name="connsiteX3" fmla="*/ 1617016 w 3050926"/>
                <a:gd name="connsiteY3" fmla="*/ 0 h 1968535"/>
              </a:gdLst>
              <a:ahLst/>
              <a:cxnLst>
                <a:cxn ang="0">
                  <a:pos x="connsiteX0" y="connsiteY0"/>
                </a:cxn>
                <a:cxn ang="0">
                  <a:pos x="connsiteX1" y="connsiteY1"/>
                </a:cxn>
                <a:cxn ang="0">
                  <a:pos x="connsiteX2" y="connsiteY2"/>
                </a:cxn>
                <a:cxn ang="0">
                  <a:pos x="connsiteX3" y="connsiteY3"/>
                </a:cxn>
              </a:cxnLst>
              <a:rect l="l" t="t" r="r" b="b"/>
              <a:pathLst>
                <a:path w="3050926" h="1968535">
                  <a:moveTo>
                    <a:pt x="3050926" y="1968535"/>
                  </a:moveTo>
                  <a:lnTo>
                    <a:pt x="0" y="1968535"/>
                  </a:lnTo>
                  <a:lnTo>
                    <a:pt x="0" y="909571"/>
                  </a:lnTo>
                  <a:lnTo>
                    <a:pt x="1617016" y="0"/>
                  </a:lnTo>
                  <a:close/>
                </a:path>
              </a:pathLst>
            </a:custGeom>
            <a:solidFill>
              <a:srgbClr val="8F17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ptos" panose="02110004020202020204"/>
                <a:ea typeface="等线" panose="02010600030101010101" pitchFamily="2" charset="-122"/>
                <a:cs typeface="+mn-cs"/>
              </a:endParaRPr>
            </a:p>
          </p:txBody>
        </p:sp>
      </p:grpSp>
      <p:sp>
        <p:nvSpPr>
          <p:cNvPr id="24" name="文本框 23"/>
          <p:cNvSpPr txBox="1"/>
          <p:nvPr/>
        </p:nvSpPr>
        <p:spPr>
          <a:xfrm>
            <a:off x="3037467" y="2636121"/>
            <a:ext cx="6875245" cy="769441"/>
          </a:xfrm>
          <a:prstGeom prst="rect">
            <a:avLst/>
          </a:prstGeom>
          <a:noFill/>
        </p:spPr>
        <p:txBody>
          <a:bodyPr wrap="square" rtlCol="0">
            <a:spAutoFit/>
            <a:scene3d>
              <a:camera prst="orthographicFront"/>
              <a:lightRig rig="threePt" dir="t"/>
            </a:scene3d>
            <a:sp3d contourW="12700"/>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altLang="zh-CN" sz="4400" b="1" i="1" u="none" strike="noStrike" kern="1200" cap="none" spc="0" normalizeH="0" baseline="0" noProof="0" dirty="0">
                <a:ln>
                  <a:noFill/>
                </a:ln>
                <a:solidFill>
                  <a:srgbClr val="B22A4E"/>
                </a:solidFill>
                <a:effectLst/>
                <a:uLnTx/>
                <a:uFillTx/>
                <a:latin typeface="Baskerville"/>
                <a:ea typeface="方正兰亭中黑_GBK" panose="02000000000000000000" pitchFamily="2" charset="-122"/>
                <a:cs typeface="+mn-cs"/>
              </a:rPr>
              <a:t>Luz</a:t>
            </a:r>
            <a:r>
              <a:rPr kumimoji="0" lang="en-US" altLang="zh-CN" sz="4400" b="0" i="1" u="none" strike="noStrike" kern="1200" cap="none" spc="0" normalizeH="0" baseline="0" noProof="0" dirty="0">
                <a:ln>
                  <a:noFill/>
                </a:ln>
                <a:solidFill>
                  <a:srgbClr val="B22A4E"/>
                </a:solidFill>
                <a:effectLst/>
                <a:uLnTx/>
                <a:uFillTx/>
                <a:latin typeface="Baskerville"/>
                <a:ea typeface="方正兰亭中黑_GBK" panose="02000000000000000000" pitchFamily="2" charset="-122"/>
                <a:cs typeface="+mn-cs"/>
              </a:rPr>
              <a:t> </a:t>
            </a:r>
            <a:r>
              <a:rPr kumimoji="0" lang="en-US" altLang="zh-CN" sz="4400" b="1" i="1" u="none" strike="noStrike" kern="1200" cap="none" spc="0" normalizeH="0" baseline="0" noProof="0" dirty="0">
                <a:ln>
                  <a:noFill/>
                </a:ln>
                <a:solidFill>
                  <a:srgbClr val="B22A4E"/>
                </a:solidFill>
                <a:effectLst/>
                <a:uLnTx/>
                <a:uFillTx/>
                <a:latin typeface="Baskerville"/>
                <a:ea typeface="方正兰亭中黑_GBK" panose="02000000000000000000" pitchFamily="2" charset="-122"/>
                <a:cs typeface="+mn-cs"/>
              </a:rPr>
              <a:t>de la Plata</a:t>
            </a:r>
            <a:endParaRPr kumimoji="0" lang="zh-CN" altLang="en-US" sz="4400" b="1" i="1" u="none" strike="noStrike" kern="1200" cap="none" spc="0" normalizeH="0" baseline="0" noProof="0" dirty="0">
              <a:ln>
                <a:noFill/>
              </a:ln>
              <a:solidFill>
                <a:srgbClr val="B22A4E"/>
              </a:solidFill>
              <a:effectLst/>
              <a:uLnTx/>
              <a:uFillTx/>
              <a:latin typeface="Baskerville"/>
              <a:ea typeface="方正兰亭中黑_GBK" panose="02000000000000000000" pitchFamily="2" charset="-122"/>
              <a:cs typeface="+mn-cs"/>
            </a:endParaRPr>
          </a:p>
        </p:txBody>
      </p:sp>
      <p:pic>
        <p:nvPicPr>
          <p:cNvPr id="30" name="图片占位符 29"/>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a:stretch/>
        </p:blipFill>
        <p:spPr>
          <a:xfrm>
            <a:off x="1490133" y="1378857"/>
            <a:ext cx="2592339" cy="2561770"/>
          </a:xfrm>
        </p:spPr>
      </p:pic>
      <p:sp>
        <p:nvSpPr>
          <p:cNvPr id="5" name="Rectangle 4">
            <a:extLst>
              <a:ext uri="{FF2B5EF4-FFF2-40B4-BE49-F238E27FC236}">
                <a16:creationId xmlns:a16="http://schemas.microsoft.com/office/drawing/2014/main" id="{7EF2725B-0C10-2846-D6F3-773AD55B0357}"/>
              </a:ext>
            </a:extLst>
          </p:cNvPr>
          <p:cNvSpPr/>
          <p:nvPr/>
        </p:nvSpPr>
        <p:spPr>
          <a:xfrm>
            <a:off x="6717143" y="1912146"/>
            <a:ext cx="2789546" cy="523220"/>
          </a:xfrm>
          <a:prstGeom prst="rect">
            <a:avLst/>
          </a:prstGeom>
          <a:noFill/>
        </p:spPr>
        <p:txBody>
          <a:bodyPr wrap="none" lIns="91440" tIns="45720" rIns="91440" bIns="4572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err="1">
                <a:ln w="0"/>
                <a:solidFill>
                  <a:srgbClr val="B22A4E"/>
                </a:solidFill>
                <a:effectLst>
                  <a:outerShdw blurRad="38100" dist="19050" dir="2700000" algn="tl" rotWithShape="0">
                    <a:prstClr val="black">
                      <a:alpha val="40000"/>
                    </a:prstClr>
                  </a:outerShdw>
                </a:effectLst>
                <a:highlight>
                  <a:srgbClr val="FFFFFF"/>
                </a:highlight>
                <a:uLnTx/>
                <a:uFillTx/>
                <a:latin typeface="Baskerville"/>
                <a:ea typeface="+mn-ea"/>
                <a:cs typeface="+mn-cs"/>
              </a:rPr>
              <a:t>Abuso</a:t>
            </a:r>
            <a:r>
              <a:rPr kumimoji="0" lang="en-US" sz="2800" b="1" i="0" u="none" strike="noStrike" kern="1200" cap="none" spc="0" normalizeH="0" baseline="0" noProof="0" dirty="0">
                <a:ln w="0"/>
                <a:solidFill>
                  <a:srgbClr val="B22A4E"/>
                </a:solidFill>
                <a:effectLst>
                  <a:outerShdw blurRad="38100" dist="19050" dir="2700000" algn="tl" rotWithShape="0">
                    <a:prstClr val="black">
                      <a:alpha val="40000"/>
                    </a:prstClr>
                  </a:outerShdw>
                </a:effectLst>
                <a:highlight>
                  <a:srgbClr val="FFFFFF"/>
                </a:highlight>
                <a:uLnTx/>
                <a:uFillTx/>
                <a:latin typeface="Baskerville"/>
                <a:ea typeface="+mn-ea"/>
                <a:cs typeface="+mn-cs"/>
              </a:rPr>
              <a:t> </a:t>
            </a:r>
            <a:r>
              <a:rPr kumimoji="0" lang="en-US" sz="2800" b="1" i="1" u="none" strike="noStrike" kern="1200" cap="none" spc="0" normalizeH="0" baseline="0" noProof="0" dirty="0">
                <a:ln>
                  <a:noFill/>
                </a:ln>
                <a:solidFill>
                  <a:srgbClr val="B22A4E"/>
                </a:solidFill>
                <a:effectLst/>
                <a:highlight>
                  <a:srgbClr val="FFFFFF"/>
                </a:highlight>
                <a:uLnTx/>
                <a:uFillTx/>
                <a:latin typeface="Baskerville"/>
                <a:ea typeface="方正兰亭中黑_GBK" panose="02000000000000000000" pitchFamily="2" charset="-122"/>
                <a:cs typeface="+mn-cs"/>
              </a:rPr>
              <a:t>de</a:t>
            </a:r>
            <a:r>
              <a:rPr kumimoji="0" lang="en-US" sz="2800" b="1" i="0" u="none" strike="noStrike" kern="1200" cap="none" spc="0" normalizeH="0" baseline="0" noProof="0" dirty="0">
                <a:ln w="0"/>
                <a:solidFill>
                  <a:srgbClr val="B22A4E"/>
                </a:solidFill>
                <a:effectLst>
                  <a:outerShdw blurRad="38100" dist="19050" dir="2700000" algn="tl" rotWithShape="0">
                    <a:prstClr val="black">
                      <a:alpha val="40000"/>
                    </a:prstClr>
                  </a:outerShdw>
                </a:effectLst>
                <a:highlight>
                  <a:srgbClr val="FFFFFF"/>
                </a:highlight>
                <a:uLnTx/>
                <a:uFillTx/>
                <a:latin typeface="Baskerville"/>
                <a:ea typeface="+mn-ea"/>
                <a:cs typeface="+mn-cs"/>
              </a:rPr>
              <a:t> </a:t>
            </a:r>
            <a:r>
              <a:rPr kumimoji="0" lang="en-US" sz="2800" b="1" i="0" u="none" strike="noStrike" kern="1200" cap="none" spc="0" normalizeH="0" baseline="0" noProof="0" dirty="0" err="1">
                <a:ln w="0"/>
                <a:solidFill>
                  <a:srgbClr val="B22A4E"/>
                </a:solidFill>
                <a:effectLst>
                  <a:outerShdw blurRad="38100" dist="19050" dir="2700000" algn="tl" rotWithShape="0">
                    <a:prstClr val="black">
                      <a:alpha val="40000"/>
                    </a:prstClr>
                  </a:outerShdw>
                </a:effectLst>
                <a:highlight>
                  <a:srgbClr val="FFFFFF"/>
                </a:highlight>
                <a:uLnTx/>
                <a:uFillTx/>
                <a:latin typeface="Baskerville"/>
                <a:ea typeface="+mn-ea"/>
                <a:cs typeface="+mn-cs"/>
              </a:rPr>
              <a:t>Tratado</a:t>
            </a:r>
            <a:endParaRPr kumimoji="0" lang="en-US" sz="2800" b="1" i="0" u="none" strike="noStrike" kern="1200" cap="none" spc="0" normalizeH="0" baseline="0" noProof="0" dirty="0">
              <a:ln w="0"/>
              <a:solidFill>
                <a:srgbClr val="B22A4E"/>
              </a:solidFill>
              <a:effectLst>
                <a:outerShdw blurRad="38100" dist="19050" dir="2700000" algn="tl" rotWithShape="0">
                  <a:prstClr val="black">
                    <a:alpha val="40000"/>
                  </a:prstClr>
                </a:outerShdw>
              </a:effectLst>
              <a:highlight>
                <a:srgbClr val="FFFFFF"/>
              </a:highlight>
              <a:uLnTx/>
              <a:uFillTx/>
              <a:latin typeface="Baskerville"/>
              <a:ea typeface="+mn-ea"/>
              <a:cs typeface="+mn-cs"/>
            </a:endParaRPr>
          </a:p>
        </p:txBody>
      </p:sp>
      <p:sp>
        <p:nvSpPr>
          <p:cNvPr id="6" name="Rectangle 5">
            <a:extLst>
              <a:ext uri="{FF2B5EF4-FFF2-40B4-BE49-F238E27FC236}">
                <a16:creationId xmlns:a16="http://schemas.microsoft.com/office/drawing/2014/main" id="{53B50C84-2257-82A9-924B-B600B9E2A0F5}"/>
              </a:ext>
            </a:extLst>
          </p:cNvPr>
          <p:cNvSpPr/>
          <p:nvPr/>
        </p:nvSpPr>
        <p:spPr>
          <a:xfrm>
            <a:off x="6871263" y="3452439"/>
            <a:ext cx="2645276" cy="523220"/>
          </a:xfrm>
          <a:prstGeom prst="rect">
            <a:avLst/>
          </a:prstGeom>
          <a:noFill/>
        </p:spPr>
        <p:txBody>
          <a:bodyPr wrap="none" lIns="91440" tIns="45720" rIns="91440" bIns="4572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w="0"/>
                <a:solidFill>
                  <a:srgbClr val="B22A4E"/>
                </a:solidFill>
                <a:effectLst>
                  <a:outerShdw blurRad="38100" dist="19050" dir="2700000" algn="tl" rotWithShape="0">
                    <a:prstClr val="black">
                      <a:alpha val="40000"/>
                    </a:prstClr>
                  </a:outerShdw>
                </a:effectLst>
                <a:highlight>
                  <a:srgbClr val="FFFFFF"/>
                </a:highlight>
                <a:uLnTx/>
                <a:uFillTx/>
                <a:latin typeface="Baskerville"/>
                <a:ea typeface="+mn-ea"/>
                <a:cs typeface="+mn-cs"/>
              </a:rPr>
              <a:t>11/9/2023 (TFN)</a:t>
            </a:r>
          </a:p>
        </p:txBody>
      </p:sp>
    </p:spTree>
    <p:extLst>
      <p:ext uri="{BB962C8B-B14F-4D97-AF65-F5344CB8AC3E}">
        <p14:creationId xmlns:p14="http://schemas.microsoft.com/office/powerpoint/2010/main" val="305748122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Rounded Corners 1">
            <a:extLst>
              <a:ext uri="{FF2B5EF4-FFF2-40B4-BE49-F238E27FC236}">
                <a16:creationId xmlns:a16="http://schemas.microsoft.com/office/drawing/2014/main" id="{7F226C5D-24C3-12BC-E7C5-8105E6A83B5E}"/>
              </a:ext>
            </a:extLst>
          </p:cNvPr>
          <p:cNvSpPr/>
          <p:nvPr/>
        </p:nvSpPr>
        <p:spPr>
          <a:xfrm>
            <a:off x="5473708" y="770118"/>
            <a:ext cx="2202081" cy="1155191"/>
          </a:xfrm>
          <a:prstGeom prst="roundRect">
            <a:avLst/>
          </a:prstGeom>
          <a:solidFill>
            <a:srgbClr val="FFFFFF"/>
          </a:solidFill>
          <a:ln w="28575">
            <a:solidFill>
              <a:srgbClr val="B22A4E"/>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AR" sz="1800" b="0" i="0" u="none" strike="noStrike" kern="1200" cap="none" spc="0" normalizeH="0" baseline="0" noProof="0" dirty="0">
                <a:ln>
                  <a:noFill/>
                </a:ln>
                <a:solidFill>
                  <a:srgbClr val="E8E8E8">
                    <a:lumMod val="10000"/>
                  </a:srgbClr>
                </a:solidFill>
                <a:effectLst/>
                <a:uLnTx/>
                <a:uFillTx/>
                <a:latin typeface="Baskerville"/>
                <a:ea typeface="+mn-ea"/>
                <a:cs typeface="+mn-cs"/>
              </a:rPr>
              <a:t>Luz de la Plata SA</a:t>
            </a:r>
          </a:p>
        </p:txBody>
      </p:sp>
      <p:pic>
        <p:nvPicPr>
          <p:cNvPr id="32" name="Picture 31">
            <a:extLst>
              <a:ext uri="{FF2B5EF4-FFF2-40B4-BE49-F238E27FC236}">
                <a16:creationId xmlns:a16="http://schemas.microsoft.com/office/drawing/2014/main" id="{033AA369-8362-50D3-E5C4-55E7D8AEE2B9}"/>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3711" b="92773" l="10000" r="90000">
                        <a14:foregroundMark x1="40000" y1="17969" x2="40000" y2="17969"/>
                        <a14:foregroundMark x1="31304" y1="53711" x2="31304" y2="53711"/>
                        <a14:foregroundMark x1="27174" y1="47656" x2="74674" y2="60156"/>
                        <a14:foregroundMark x1="70652" y1="42188" x2="65543" y2="30859"/>
                        <a14:foregroundMark x1="65543" y1="30859" x2="50217" y2="15625"/>
                        <a14:foregroundMark x1="50217" y1="15625" x2="30543" y2="26367"/>
                        <a14:foregroundMark x1="30543" y1="26367" x2="30217" y2="57031"/>
                        <a14:foregroundMark x1="30217" y1="57031" x2="44891" y2="75195"/>
                        <a14:foregroundMark x1="44891" y1="75195" x2="64457" y2="44922"/>
                        <a14:foregroundMark x1="64457" y1="44922" x2="61730" y2="9451"/>
                        <a14:foregroundMark x1="64360" y1="12991" x2="73918" y2="41411"/>
                        <a14:foregroundMark x1="74786" y1="50337" x2="59348" y2="64648"/>
                        <a14:foregroundMark x1="59348" y1="64648" x2="43804" y2="63477"/>
                        <a14:foregroundMark x1="35761" y1="29492" x2="38478" y2="56250"/>
                        <a14:foregroundMark x1="36413" y1="41602" x2="58152" y2="39844"/>
                        <a14:foregroundMark x1="58152" y1="39844" x2="61522" y2="41016"/>
                        <a14:foregroundMark x1="62283" y1="41602" x2="62283" y2="41602"/>
                        <a14:foregroundMark x1="27500" y1="33008" x2="27609" y2="58984"/>
                        <a14:foregroundMark x1="36730" y1="11238" x2="35435" y2="13086"/>
                        <a14:foregroundMark x1="36799" y1="11278" x2="28043" y2="32031"/>
                        <a14:foregroundMark x1="28043" y1="32031" x2="25543" y2="46680"/>
                        <a14:foregroundMark x1="25543" y1="46680" x2="28587" y2="73242"/>
                        <a14:foregroundMark x1="28587" y1="73242" x2="31848" y2="81445"/>
                        <a14:foregroundMark x1="31848" y1="81445" x2="40109" y2="87109"/>
                        <a14:foregroundMark x1="40109" y1="87109" x2="44674" y2="87109"/>
                        <a14:foregroundMark x1="73696" y1="38086" x2="74672" y2="41154"/>
                        <a14:foregroundMark x1="69987" y1="75876" x2="71123" y2="73745"/>
                        <a14:foregroundMark x1="63609" y1="87839" x2="66804" y2="81846"/>
                        <a14:foregroundMark x1="60978" y1="92773" x2="62277" y2="90337"/>
                        <a14:foregroundMark x1="25978" y1="33594" x2="25217" y2="49609"/>
                        <a14:foregroundMark x1="25217" y1="49609" x2="29674" y2="68750"/>
                        <a14:foregroundMark x1="25326" y1="38086" x2="28370" y2="24609"/>
                        <a14:foregroundMark x1="28370" y1="24609" x2="30000" y2="22070"/>
                        <a14:foregroundMark x1="68370" y1="80078" x2="68370" y2="80078"/>
                        <a14:foregroundMark x1="68370" y1="79688" x2="68370" y2="79688"/>
                        <a14:foregroundMark x1="68370" y1="79688" x2="68370" y2="79688"/>
                        <a14:foregroundMark x1="68370" y1="79688" x2="68370" y2="79688"/>
                        <a14:foregroundMark x1="68370" y1="79688" x2="68370" y2="79688"/>
                        <a14:foregroundMark x1="68261" y1="79688" x2="68261" y2="79688"/>
                        <a14:foregroundMark x1="68261" y1="79688" x2="70000" y2="77148"/>
                        <a14:foregroundMark x1="68261" y1="79688" x2="64891" y2="84961"/>
                        <a14:foregroundMark x1="68587" y1="77148" x2="65000" y2="84766"/>
                        <a14:foregroundMark x1="65000" y1="84766" x2="64891" y2="86133"/>
                        <a14:foregroundMark x1="68043" y1="76172" x2="55326" y2="58984"/>
                        <a14:foregroundMark x1="55326" y1="58984" x2="60978" y2="60938"/>
                        <a14:foregroundMark x1="69239" y1="76758" x2="68696" y2="77344"/>
                        <a14:foregroundMark x1="73804" y1="36523" x2="75761" y2="52344"/>
                        <a14:backgroundMark x1="60978" y1="4688" x2="63696" y2="5469"/>
                        <a14:backgroundMark x1="62717" y1="8789" x2="62717" y2="8789"/>
                        <a14:backgroundMark x1="62717" y1="8789" x2="62717" y2="8789"/>
                        <a14:backgroundMark x1="64239" y1="10742" x2="61522" y2="7617"/>
                        <a14:backgroundMark x1="61522" y1="7813" x2="61848" y2="9375"/>
                        <a14:backgroundMark x1="22935" y1="46289" x2="23261" y2="35156"/>
                        <a14:backgroundMark x1="23261" y1="35156" x2="35109" y2="7031"/>
                        <a14:backgroundMark x1="35109" y1="7031" x2="38478" y2="8984"/>
                        <a14:backgroundMark x1="76837" y1="51921" x2="77174" y2="55078"/>
                        <a14:backgroundMark x1="77174" y1="55078" x2="76630" y2="65039"/>
                        <a14:backgroundMark x1="76630" y1="65039" x2="69348" y2="84375"/>
                        <a14:backgroundMark x1="69348" y1="84375" x2="63370" y2="92188"/>
                        <a14:backgroundMark x1="63370" y1="92188" x2="65115" y2="86189"/>
                      </a14:backgroundRemoval>
                    </a14:imgEffect>
                  </a14:imgLayer>
                </a14:imgProps>
              </a:ext>
              <a:ext uri="{28A0092B-C50C-407E-A947-70E740481C1C}">
                <a14:useLocalDpi xmlns:a14="http://schemas.microsoft.com/office/drawing/2010/main" val="0"/>
              </a:ext>
            </a:extLst>
          </a:blip>
          <a:stretch>
            <a:fillRect/>
          </a:stretch>
        </p:blipFill>
        <p:spPr>
          <a:xfrm>
            <a:off x="4159324" y="286737"/>
            <a:ext cx="2046705" cy="1139035"/>
          </a:xfrm>
          <a:prstGeom prst="rect">
            <a:avLst/>
          </a:prstGeom>
        </p:spPr>
      </p:pic>
      <p:sp>
        <p:nvSpPr>
          <p:cNvPr id="3" name="Rectangle: Rounded Corners 2">
            <a:extLst>
              <a:ext uri="{FF2B5EF4-FFF2-40B4-BE49-F238E27FC236}">
                <a16:creationId xmlns:a16="http://schemas.microsoft.com/office/drawing/2014/main" id="{93E91C4D-326B-6774-E449-CD6CA558A3B4}"/>
              </a:ext>
            </a:extLst>
          </p:cNvPr>
          <p:cNvSpPr/>
          <p:nvPr/>
        </p:nvSpPr>
        <p:spPr>
          <a:xfrm>
            <a:off x="2569227" y="3182425"/>
            <a:ext cx="2197802" cy="1155190"/>
          </a:xfrm>
          <a:prstGeom prst="roundRect">
            <a:avLst/>
          </a:prstGeom>
          <a:solidFill>
            <a:srgbClr val="FFFFFF"/>
          </a:solidFill>
          <a:ln w="28575">
            <a:solidFill>
              <a:srgbClr val="B22A4E"/>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AR" sz="1600" b="0" i="0" u="none" strike="noStrike" kern="1200" cap="none" spc="0" normalizeH="0" baseline="0" noProof="0" dirty="0">
                <a:ln>
                  <a:noFill/>
                </a:ln>
                <a:solidFill>
                  <a:srgbClr val="E8E8E8">
                    <a:lumMod val="10000"/>
                  </a:srgbClr>
                </a:solidFill>
                <a:effectLst/>
                <a:uLnTx/>
                <a:uFillTx/>
                <a:latin typeface="Baskerville"/>
                <a:ea typeface="+mn-ea"/>
                <a:cs typeface="+mn-cs"/>
              </a:rPr>
              <a:t>DISVOL ENERGIA</a:t>
            </a:r>
          </a:p>
        </p:txBody>
      </p:sp>
      <p:sp>
        <p:nvSpPr>
          <p:cNvPr id="4" name="Rectangle: Rounded Corners 3">
            <a:extLst>
              <a:ext uri="{FF2B5EF4-FFF2-40B4-BE49-F238E27FC236}">
                <a16:creationId xmlns:a16="http://schemas.microsoft.com/office/drawing/2014/main" id="{AC7709CB-6DE3-A6EB-E337-85BEC6622FB3}"/>
              </a:ext>
            </a:extLst>
          </p:cNvPr>
          <p:cNvSpPr/>
          <p:nvPr/>
        </p:nvSpPr>
        <p:spPr>
          <a:xfrm>
            <a:off x="7681927" y="3188774"/>
            <a:ext cx="2482652" cy="1155190"/>
          </a:xfrm>
          <a:prstGeom prst="roundRect">
            <a:avLst/>
          </a:prstGeom>
          <a:solidFill>
            <a:srgbClr val="FFFFFF"/>
          </a:solidFill>
          <a:ln w="28575">
            <a:solidFill>
              <a:srgbClr val="B22A4E"/>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AR" sz="1600" b="0" i="0" u="none" strike="noStrike" kern="1200" cap="none" spc="0" normalizeH="0" baseline="0" noProof="0" dirty="0">
                <a:ln>
                  <a:noFill/>
                </a:ln>
                <a:solidFill>
                  <a:srgbClr val="E8E8E8">
                    <a:lumMod val="10000"/>
                  </a:srgbClr>
                </a:solidFill>
                <a:effectLst/>
                <a:uLnTx/>
                <a:uFillTx/>
                <a:latin typeface="Baskerville"/>
                <a:ea typeface="+mn-ea"/>
                <a:cs typeface="+mn-cs"/>
              </a:rPr>
              <a:t>ZARGAS PARTICIPACIONES </a:t>
            </a:r>
          </a:p>
        </p:txBody>
      </p:sp>
      <p:cxnSp>
        <p:nvCxnSpPr>
          <p:cNvPr id="6" name="Connector: Elbow 5">
            <a:extLst>
              <a:ext uri="{FF2B5EF4-FFF2-40B4-BE49-F238E27FC236}">
                <a16:creationId xmlns:a16="http://schemas.microsoft.com/office/drawing/2014/main" id="{95D02D0E-C2EC-4985-2114-6F62017516CD}"/>
              </a:ext>
            </a:extLst>
          </p:cNvPr>
          <p:cNvCxnSpPr>
            <a:cxnSpLocks/>
            <a:stCxn id="2" idx="2"/>
            <a:endCxn id="4" idx="0"/>
          </p:cNvCxnSpPr>
          <p:nvPr/>
        </p:nvCxnSpPr>
        <p:spPr>
          <a:xfrm rot="16200000" flipH="1">
            <a:off x="7117269" y="1382789"/>
            <a:ext cx="1263465" cy="2348504"/>
          </a:xfrm>
          <a:prstGeom prst="bentConnector3">
            <a:avLst>
              <a:gd name="adj1" fmla="val 50000"/>
            </a:avLst>
          </a:prstGeom>
          <a:ln w="28575">
            <a:solidFill>
              <a:srgbClr val="B22A4E"/>
            </a:solidFill>
          </a:ln>
        </p:spPr>
        <p:style>
          <a:lnRef idx="2">
            <a:schemeClr val="accent1"/>
          </a:lnRef>
          <a:fillRef idx="0">
            <a:schemeClr val="accent1"/>
          </a:fillRef>
          <a:effectRef idx="1">
            <a:schemeClr val="accent1"/>
          </a:effectRef>
          <a:fontRef idx="minor">
            <a:schemeClr val="tx1"/>
          </a:fontRef>
        </p:style>
      </p:cxnSp>
      <p:cxnSp>
        <p:nvCxnSpPr>
          <p:cNvPr id="24" name="Connector: Elbow 23">
            <a:extLst>
              <a:ext uri="{FF2B5EF4-FFF2-40B4-BE49-F238E27FC236}">
                <a16:creationId xmlns:a16="http://schemas.microsoft.com/office/drawing/2014/main" id="{24D75DC0-FB40-2521-02E4-05204E906A15}"/>
              </a:ext>
            </a:extLst>
          </p:cNvPr>
          <p:cNvCxnSpPr>
            <a:cxnSpLocks/>
            <a:stCxn id="2" idx="2"/>
          </p:cNvCxnSpPr>
          <p:nvPr/>
        </p:nvCxnSpPr>
        <p:spPr>
          <a:xfrm rot="5400000">
            <a:off x="4795641" y="1390189"/>
            <a:ext cx="1243988" cy="2314228"/>
          </a:xfrm>
          <a:prstGeom prst="bentConnector3">
            <a:avLst>
              <a:gd name="adj1" fmla="val 50000"/>
            </a:avLst>
          </a:prstGeom>
          <a:ln w="28575">
            <a:solidFill>
              <a:srgbClr val="B22A4E"/>
            </a:solidFill>
          </a:ln>
        </p:spPr>
        <p:style>
          <a:lnRef idx="2">
            <a:schemeClr val="accent1"/>
          </a:lnRef>
          <a:fillRef idx="0">
            <a:schemeClr val="accent1"/>
          </a:fillRef>
          <a:effectRef idx="1">
            <a:schemeClr val="accent1"/>
          </a:effectRef>
          <a:fontRef idx="minor">
            <a:schemeClr val="tx1"/>
          </a:fontRef>
        </p:style>
      </p:cxnSp>
      <p:sp>
        <p:nvSpPr>
          <p:cNvPr id="10" name="Rectangle 9">
            <a:extLst>
              <a:ext uri="{FF2B5EF4-FFF2-40B4-BE49-F238E27FC236}">
                <a16:creationId xmlns:a16="http://schemas.microsoft.com/office/drawing/2014/main" id="{4DEDF009-8334-A4F2-43D2-9EC93C65D3FD}"/>
              </a:ext>
            </a:extLst>
          </p:cNvPr>
          <p:cNvSpPr/>
          <p:nvPr/>
        </p:nvSpPr>
        <p:spPr>
          <a:xfrm>
            <a:off x="9938207" y="889516"/>
            <a:ext cx="1191352" cy="707886"/>
          </a:xfrm>
          <a:prstGeom prst="rect">
            <a:avLst/>
          </a:prstGeom>
          <a:noFill/>
        </p:spPr>
        <p:txBody>
          <a:bodyPr wrap="none" lIns="91440" tIns="45720" rIns="91440" bIns="4572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dirty="0">
                <a:ln w="0"/>
                <a:solidFill>
                  <a:prstClr val="black"/>
                </a:solidFill>
                <a:effectLst/>
                <a:uLnTx/>
                <a:uFillTx/>
                <a:latin typeface="Baskerville"/>
                <a:ea typeface="+mn-ea"/>
                <a:cs typeface="+mn-cs"/>
              </a:rPr>
              <a:t>2011</a:t>
            </a:r>
          </a:p>
        </p:txBody>
      </p:sp>
      <p:pic>
        <p:nvPicPr>
          <p:cNvPr id="11" name="Picture 10" descr="A flag of spain with a crown and a coat of arms&#10;&#10;Description automatically generated">
            <a:extLst>
              <a:ext uri="{FF2B5EF4-FFF2-40B4-BE49-F238E27FC236}">
                <a16:creationId xmlns:a16="http://schemas.microsoft.com/office/drawing/2014/main" id="{37B006B7-D05E-86BA-064D-842669866B9A}"/>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6836" b="91406" l="10000" r="90000">
                        <a14:foregroundMark x1="41848" y1="8789" x2="47826" y2="7031"/>
                        <a14:foregroundMark x1="47826" y1="7031" x2="52065" y2="7031"/>
                        <a14:foregroundMark x1="44565" y1="91406" x2="50435" y2="91016"/>
                      </a14:backgroundRemoval>
                    </a14:imgEffect>
                  </a14:imgLayer>
                </a14:imgProps>
              </a:ext>
              <a:ext uri="{28A0092B-C50C-407E-A947-70E740481C1C}">
                <a14:useLocalDpi xmlns:a14="http://schemas.microsoft.com/office/drawing/2010/main" val="0"/>
              </a:ext>
            </a:extLst>
          </a:blip>
          <a:stretch>
            <a:fillRect/>
          </a:stretch>
        </p:blipFill>
        <p:spPr>
          <a:xfrm>
            <a:off x="3871781" y="3705294"/>
            <a:ext cx="1982240" cy="1103160"/>
          </a:xfrm>
          <a:prstGeom prst="rect">
            <a:avLst/>
          </a:prstGeom>
        </p:spPr>
      </p:pic>
      <p:sp>
        <p:nvSpPr>
          <p:cNvPr id="13" name="Rectangle: Rounded Corners 12">
            <a:extLst>
              <a:ext uri="{FF2B5EF4-FFF2-40B4-BE49-F238E27FC236}">
                <a16:creationId xmlns:a16="http://schemas.microsoft.com/office/drawing/2014/main" id="{EBBDAB2F-E739-3B5E-2085-F9F2846B8267}"/>
              </a:ext>
            </a:extLst>
          </p:cNvPr>
          <p:cNvSpPr/>
          <p:nvPr/>
        </p:nvSpPr>
        <p:spPr>
          <a:xfrm>
            <a:off x="7681927" y="5039439"/>
            <a:ext cx="2482652" cy="1155190"/>
          </a:xfrm>
          <a:prstGeom prst="roundRect">
            <a:avLst/>
          </a:prstGeom>
          <a:solidFill>
            <a:srgbClr val="FFFFFF"/>
          </a:solidFill>
          <a:ln w="28575">
            <a:solidFill>
              <a:srgbClr val="B22A4E"/>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AR" sz="1600" b="0" i="0" u="none" strike="noStrike" kern="1200" cap="none" spc="0" normalizeH="0" baseline="0" noProof="0" dirty="0">
                <a:ln>
                  <a:noFill/>
                </a:ln>
                <a:solidFill>
                  <a:srgbClr val="E8E8E8">
                    <a:lumMod val="10000"/>
                  </a:srgbClr>
                </a:solidFill>
                <a:effectLst/>
                <a:uLnTx/>
                <a:uFillTx/>
                <a:latin typeface="Baskerville"/>
                <a:ea typeface="+mn-ea"/>
                <a:cs typeface="+mn-cs"/>
              </a:rPr>
              <a:t>ISARKI</a:t>
            </a:r>
            <a:endParaRPr kumimoji="0" lang="es-AR" sz="1800" b="0" i="0" u="none" strike="noStrike" kern="1200" cap="none" spc="0" normalizeH="0" baseline="0" noProof="0" dirty="0">
              <a:ln>
                <a:noFill/>
              </a:ln>
              <a:solidFill>
                <a:srgbClr val="E8E8E8">
                  <a:lumMod val="10000"/>
                </a:srgbClr>
              </a:solidFill>
              <a:effectLst/>
              <a:uLnTx/>
              <a:uFillTx/>
              <a:latin typeface="Baskerville"/>
              <a:ea typeface="+mn-ea"/>
              <a:cs typeface="+mn-cs"/>
            </a:endParaRPr>
          </a:p>
        </p:txBody>
      </p:sp>
      <p:cxnSp>
        <p:nvCxnSpPr>
          <p:cNvPr id="16" name="Straight Connector 15">
            <a:extLst>
              <a:ext uri="{FF2B5EF4-FFF2-40B4-BE49-F238E27FC236}">
                <a16:creationId xmlns:a16="http://schemas.microsoft.com/office/drawing/2014/main" id="{F2359078-2AB2-D428-3E5E-200E0E50EACF}"/>
              </a:ext>
            </a:extLst>
          </p:cNvPr>
          <p:cNvCxnSpPr>
            <a:stCxn id="4" idx="2"/>
            <a:endCxn id="13" idx="0"/>
          </p:cNvCxnSpPr>
          <p:nvPr/>
        </p:nvCxnSpPr>
        <p:spPr>
          <a:xfrm>
            <a:off x="8923253" y="4343964"/>
            <a:ext cx="0" cy="695475"/>
          </a:xfrm>
          <a:prstGeom prst="line">
            <a:avLst/>
          </a:prstGeom>
          <a:ln w="28575">
            <a:solidFill>
              <a:srgbClr val="B22A4E"/>
            </a:solidFill>
          </a:ln>
        </p:spPr>
        <p:style>
          <a:lnRef idx="2">
            <a:schemeClr val="accent1"/>
          </a:lnRef>
          <a:fillRef idx="0">
            <a:schemeClr val="accent1"/>
          </a:fillRef>
          <a:effectRef idx="1">
            <a:schemeClr val="accent1"/>
          </a:effectRef>
          <a:fontRef idx="minor">
            <a:schemeClr val="tx1"/>
          </a:fontRef>
        </p:style>
      </p:cxnSp>
      <p:sp>
        <p:nvSpPr>
          <p:cNvPr id="18" name="Rectangle: Rounded Corners 17">
            <a:extLst>
              <a:ext uri="{FF2B5EF4-FFF2-40B4-BE49-F238E27FC236}">
                <a16:creationId xmlns:a16="http://schemas.microsoft.com/office/drawing/2014/main" id="{63D8A37F-778F-192B-AC02-3636F8E0DE4B}"/>
              </a:ext>
            </a:extLst>
          </p:cNvPr>
          <p:cNvSpPr/>
          <p:nvPr/>
        </p:nvSpPr>
        <p:spPr>
          <a:xfrm>
            <a:off x="2376697" y="4947144"/>
            <a:ext cx="2482652" cy="1155190"/>
          </a:xfrm>
          <a:prstGeom prst="roundRect">
            <a:avLst/>
          </a:prstGeom>
          <a:solidFill>
            <a:srgbClr val="FFFFFF"/>
          </a:solidFill>
          <a:ln w="28575">
            <a:solidFill>
              <a:srgbClr val="B22A4E"/>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AR" sz="1600" b="0" i="0" u="none" strike="noStrike" kern="1200" cap="none" spc="0" normalizeH="0" baseline="0" noProof="0" dirty="0">
                <a:ln>
                  <a:noFill/>
                </a:ln>
                <a:solidFill>
                  <a:srgbClr val="E8E8E8">
                    <a:lumMod val="10000"/>
                  </a:srgbClr>
                </a:solidFill>
                <a:effectLst/>
                <a:uLnTx/>
                <a:uFillTx/>
                <a:latin typeface="Baskerville"/>
                <a:ea typeface="+mn-ea"/>
                <a:cs typeface="+mn-cs"/>
              </a:rPr>
              <a:t>DISVOL INVESTMENTS </a:t>
            </a:r>
          </a:p>
        </p:txBody>
      </p:sp>
      <p:cxnSp>
        <p:nvCxnSpPr>
          <p:cNvPr id="19" name="Straight Connector 18">
            <a:extLst>
              <a:ext uri="{FF2B5EF4-FFF2-40B4-BE49-F238E27FC236}">
                <a16:creationId xmlns:a16="http://schemas.microsoft.com/office/drawing/2014/main" id="{623E3C2D-38FC-0802-CD26-B7F63A07276F}"/>
              </a:ext>
            </a:extLst>
          </p:cNvPr>
          <p:cNvCxnSpPr>
            <a:cxnSpLocks/>
          </p:cNvCxnSpPr>
          <p:nvPr/>
        </p:nvCxnSpPr>
        <p:spPr>
          <a:xfrm>
            <a:off x="4210846" y="4337615"/>
            <a:ext cx="0" cy="609529"/>
          </a:xfrm>
          <a:prstGeom prst="line">
            <a:avLst/>
          </a:prstGeom>
          <a:ln w="28575">
            <a:solidFill>
              <a:srgbClr val="B22A4E"/>
            </a:solidFill>
          </a:ln>
        </p:spPr>
        <p:style>
          <a:lnRef idx="2">
            <a:schemeClr val="accent1"/>
          </a:lnRef>
          <a:fillRef idx="0">
            <a:schemeClr val="accent1"/>
          </a:fillRef>
          <a:effectRef idx="1">
            <a:schemeClr val="accent1"/>
          </a:effectRef>
          <a:fontRef idx="minor">
            <a:schemeClr val="tx1"/>
          </a:fontRef>
        </p:style>
      </p:cxnSp>
      <p:pic>
        <p:nvPicPr>
          <p:cNvPr id="20" name="Picture 19" descr="A blue and white flag with a sun&#10;&#10;Description automatically generated">
            <a:extLst>
              <a:ext uri="{FF2B5EF4-FFF2-40B4-BE49-F238E27FC236}">
                <a16:creationId xmlns:a16="http://schemas.microsoft.com/office/drawing/2014/main" id="{6D38ECEF-DA8C-0AF3-8444-90A018F8396D}"/>
              </a:ext>
            </a:extLst>
          </p:cNvPr>
          <p:cNvPicPr>
            <a:picLocks noChangeAspect="1"/>
          </p:cNvPicPr>
          <p:nvPr/>
        </p:nvPicPr>
        <p:blipFill>
          <a:blip r:embed="rId7">
            <a:extLst>
              <a:ext uri="{BEBA8EAE-BF5A-486C-A8C5-ECC9F3942E4B}">
                <a14:imgProps xmlns:a14="http://schemas.microsoft.com/office/drawing/2010/main">
                  <a14:imgLayer r:embed="rId8">
                    <a14:imgEffect>
                      <a14:backgroundRemoval t="7755" b="92449" l="10000" r="90000">
                        <a14:foregroundMark x1="24218" y1="40306" x2="25714" y2="30918"/>
                        <a14:foregroundMark x1="25714" y1="30918" x2="35578" y2="16837"/>
                        <a14:foregroundMark x1="35578" y1="16837" x2="49456" y2="14490"/>
                        <a14:foregroundMark x1="49456" y1="14490" x2="64354" y2="22857"/>
                        <a14:foregroundMark x1="64354" y1="22857" x2="73061" y2="38061"/>
                        <a14:foregroundMark x1="73061" y1="38061" x2="77143" y2="57755"/>
                        <a14:foregroundMark x1="77143" y1="57755" x2="77007" y2="72449"/>
                        <a14:foregroundMark x1="77007" y1="72449" x2="69728" y2="82755"/>
                        <a14:foregroundMark x1="69728" y1="82755" x2="59660" y2="87347"/>
                        <a14:foregroundMark x1="59660" y1="87347" x2="43469" y2="80408"/>
                        <a14:foregroundMark x1="43469" y1="80408" x2="31293" y2="63265"/>
                        <a14:foregroundMark x1="31293" y1="63265" x2="30340" y2="33776"/>
                        <a14:foregroundMark x1="30340" y1="33776" x2="38503" y2="20204"/>
                        <a14:foregroundMark x1="38503" y1="20204" x2="48095" y2="31327"/>
                        <a14:foregroundMark x1="48095" y1="31327" x2="49456" y2="57245"/>
                        <a14:foregroundMark x1="49456" y1="57245" x2="46054" y2="82143"/>
                        <a14:foregroundMark x1="50272" y1="9490" x2="44966" y2="15816"/>
                        <a14:foregroundMark x1="44966" y1="15816" x2="52313" y2="28878"/>
                        <a14:foregroundMark x1="52313" y1="28878" x2="54694" y2="41633"/>
                        <a14:foregroundMark x1="54694" y1="41633" x2="33810" y2="54286"/>
                        <a14:foregroundMark x1="33810" y1="54286" x2="27415" y2="47347"/>
                        <a14:foregroundMark x1="27415" y1="47347" x2="23129" y2="38469"/>
                        <a14:foregroundMark x1="23129" y1="38469" x2="37959" y2="87959"/>
                        <a14:foregroundMark x1="37959" y1="87959" x2="52245" y2="86429"/>
                        <a14:foregroundMark x1="52245" y1="86429" x2="60340" y2="55816"/>
                        <a14:foregroundMark x1="60340" y1="55816" x2="60340" y2="40816"/>
                        <a14:foregroundMark x1="60340" y1="40816" x2="52517" y2="66429"/>
                        <a14:foregroundMark x1="52517" y1="66429" x2="64558" y2="42449"/>
                        <a14:foregroundMark x1="64558" y1="42449" x2="69320" y2="61837"/>
                        <a14:foregroundMark x1="69320" y1="61837" x2="68435" y2="72143"/>
                        <a14:foregroundMark x1="68435" y1="72143" x2="69184" y2="37551"/>
                        <a14:foregroundMark x1="69184" y1="37551" x2="63946" y2="18061"/>
                        <a14:foregroundMark x1="63946" y1="18061" x2="58980" y2="11735"/>
                        <a14:foregroundMark x1="58980" y1="11735" x2="51565" y2="8265"/>
                        <a14:foregroundMark x1="51565" y1="8265" x2="44286" y2="7857"/>
                        <a14:foregroundMark x1="44286" y1="7857" x2="35034" y2="18061"/>
                        <a14:foregroundMark x1="35034" y1="18061" x2="24898" y2="45816"/>
                        <a14:foregroundMark x1="24898" y1="45816" x2="24354" y2="68878"/>
                        <a14:foregroundMark x1="24354" y1="68878" x2="28639" y2="80306"/>
                        <a14:foregroundMark x1="28639" y1="80306" x2="34218" y2="85816"/>
                        <a14:foregroundMark x1="34218" y1="85816" x2="46395" y2="89286"/>
                        <a14:foregroundMark x1="46395" y1="89286" x2="55102" y2="87143"/>
                        <a14:foregroundMark x1="55102" y1="87143" x2="65918" y2="60510"/>
                        <a14:foregroundMark x1="65918" y1="60510" x2="66327" y2="28163"/>
                        <a14:foregroundMark x1="66327" y1="28163" x2="59320" y2="25816"/>
                        <a14:foregroundMark x1="59320" y1="25816" x2="51224" y2="39184"/>
                        <a14:foregroundMark x1="51224" y1="39184" x2="49524" y2="23061"/>
                        <a14:foregroundMark x1="49524" y1="23061" x2="51020" y2="34388"/>
                        <a14:foregroundMark x1="51020" y1="34388" x2="35986" y2="48980"/>
                        <a14:foregroundMark x1="35986" y1="48980" x2="43333" y2="46735"/>
                        <a14:foregroundMark x1="43333" y1="46735" x2="65510" y2="50918"/>
                        <a14:foregroundMark x1="65510" y1="50918" x2="43469" y2="69082"/>
                        <a14:foregroundMark x1="43469" y1="69082" x2="34286" y2="71735"/>
                        <a14:foregroundMark x1="34286" y1="71735" x2="62109" y2="67755"/>
                        <a14:foregroundMark x1="62109" y1="67755" x2="71701" y2="49592"/>
                        <a14:foregroundMark x1="71701" y1="49592" x2="73061" y2="70306"/>
                        <a14:foregroundMark x1="73061" y1="70306" x2="72177" y2="75918"/>
                        <a14:foregroundMark x1="37619" y1="12245" x2="28776" y2="18878"/>
                        <a14:foregroundMark x1="28776" y1="18878" x2="25510" y2="26531"/>
                        <a14:foregroundMark x1="25510" y1="26531" x2="25374" y2="27755"/>
                        <a14:foregroundMark x1="64218" y1="18571" x2="74354" y2="39592"/>
                        <a14:foregroundMark x1="74354" y1="39592" x2="73401" y2="60408"/>
                        <a14:foregroundMark x1="73401" y1="60408" x2="61020" y2="85816"/>
                        <a14:foregroundMark x1="61020" y1="85816" x2="54014" y2="92449"/>
                        <a14:foregroundMark x1="67143" y1="23163" x2="74898" y2="40000"/>
                        <a14:foregroundMark x1="74898" y1="40000" x2="75986" y2="43878"/>
                        <a14:foregroundMark x1="43946" y1="31429" x2="32585" y2="37959"/>
                        <a14:foregroundMark x1="32585" y1="37959" x2="38027" y2="34388"/>
                        <a14:foregroundMark x1="38027" y1="34388" x2="43333" y2="38776"/>
                        <a14:foregroundMark x1="43333" y1="38776" x2="40884" y2="30918"/>
                        <a14:foregroundMark x1="40884" y1="30918" x2="36735" y2="40204"/>
                        <a14:foregroundMark x1="36735" y1="40204" x2="36939" y2="40714"/>
                        <a14:foregroundMark x1="44558" y1="34592" x2="59932" y2="29694"/>
                        <a14:foregroundMark x1="59932" y1="29694" x2="67551" y2="30000"/>
                        <a14:foregroundMark x1="67551" y1="30000" x2="72245" y2="33163"/>
                        <a14:foregroundMark x1="72245" y1="33163" x2="72993" y2="39286"/>
                        <a14:foregroundMark x1="35782" y1="37857" x2="30272" y2="42245"/>
                        <a14:foregroundMark x1="30272" y1="42245" x2="32585" y2="42143"/>
                        <a14:foregroundMark x1="36939" y1="36837" x2="36054" y2="43776"/>
                        <a14:foregroundMark x1="36054" y1="43776" x2="36599" y2="43878"/>
                        <a14:foregroundMark x1="70952" y1="24592" x2="77279" y2="45816"/>
                      </a14:backgroundRemoval>
                    </a14:imgEffect>
                  </a14:imgLayer>
                </a14:imgProps>
              </a:ext>
              <a:ext uri="{28A0092B-C50C-407E-A947-70E740481C1C}">
                <a14:useLocalDpi xmlns:a14="http://schemas.microsoft.com/office/drawing/2010/main" val="0"/>
              </a:ext>
            </a:extLst>
          </a:blip>
          <a:stretch>
            <a:fillRect/>
          </a:stretch>
        </p:blipFill>
        <p:spPr>
          <a:xfrm>
            <a:off x="4210846" y="5472886"/>
            <a:ext cx="1654742" cy="1103161"/>
          </a:xfrm>
          <a:prstGeom prst="rect">
            <a:avLst/>
          </a:prstGeom>
        </p:spPr>
      </p:pic>
      <p:sp>
        <p:nvSpPr>
          <p:cNvPr id="28" name="Rectangle: Rounded Corners 27">
            <a:extLst>
              <a:ext uri="{FF2B5EF4-FFF2-40B4-BE49-F238E27FC236}">
                <a16:creationId xmlns:a16="http://schemas.microsoft.com/office/drawing/2014/main" id="{6ECEE966-0C72-6C14-E2CF-FC86BF61D6F8}"/>
              </a:ext>
            </a:extLst>
          </p:cNvPr>
          <p:cNvSpPr/>
          <p:nvPr/>
        </p:nvSpPr>
        <p:spPr>
          <a:xfrm>
            <a:off x="542807" y="376441"/>
            <a:ext cx="2926105" cy="2524298"/>
          </a:xfrm>
          <a:prstGeom prst="roundRect">
            <a:avLst/>
          </a:prstGeom>
          <a:solidFill>
            <a:srgbClr val="FFFFFF"/>
          </a:solidFill>
          <a:ln w="28575">
            <a:solidFill>
              <a:srgbClr val="B22A4E"/>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AR" sz="1800" b="0" i="0" u="none" strike="noStrike" kern="1200" cap="none" spc="0" normalizeH="0" baseline="0" noProof="0" dirty="0">
                <a:ln>
                  <a:noFill/>
                </a:ln>
                <a:solidFill>
                  <a:srgbClr val="E8E8E8">
                    <a:lumMod val="10000"/>
                  </a:srgbClr>
                </a:solidFill>
                <a:effectLst/>
                <a:uLnTx/>
                <a:uFillTx/>
                <a:latin typeface="Baskerville"/>
                <a:ea typeface="+mn-ea"/>
                <a:cs typeface="+mn-cs"/>
              </a:rPr>
              <a:t>Exentas en ESP por el impuesto similar a BP y en ARG por las participaciones de LUZ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AR" sz="1800" b="0" i="0" u="none" strike="noStrike" kern="1200" cap="none" spc="0" normalizeH="0" baseline="0" noProof="0" dirty="0">
                <a:ln>
                  <a:noFill/>
                </a:ln>
                <a:solidFill>
                  <a:srgbClr val="E8E8E8">
                    <a:lumMod val="10000"/>
                  </a:srgbClr>
                </a:solidFill>
                <a:effectLst/>
                <a:uLnTx/>
                <a:uFillTx/>
                <a:latin typeface="Baskerville"/>
                <a:ea typeface="+mn-ea"/>
                <a:cs typeface="+mn-cs"/>
              </a:rPr>
              <a:t>(no está gravado en ninguno)</a:t>
            </a:r>
          </a:p>
        </p:txBody>
      </p:sp>
      <p:cxnSp>
        <p:nvCxnSpPr>
          <p:cNvPr id="5" name="Straight Connector 4">
            <a:extLst>
              <a:ext uri="{FF2B5EF4-FFF2-40B4-BE49-F238E27FC236}">
                <a16:creationId xmlns:a16="http://schemas.microsoft.com/office/drawing/2014/main" id="{F27AF442-2073-2BC4-4485-DDA2DA41D6D7}"/>
              </a:ext>
            </a:extLst>
          </p:cNvPr>
          <p:cNvCxnSpPr>
            <a:cxnSpLocks/>
          </p:cNvCxnSpPr>
          <p:nvPr/>
        </p:nvCxnSpPr>
        <p:spPr>
          <a:xfrm>
            <a:off x="291505" y="225083"/>
            <a:ext cx="11539424" cy="0"/>
          </a:xfrm>
          <a:prstGeom prst="line">
            <a:avLst/>
          </a:prstGeom>
          <a:ln w="76200">
            <a:solidFill>
              <a:srgbClr val="B22A4E"/>
            </a:solidFill>
          </a:ln>
        </p:spPr>
        <p:style>
          <a:lnRef idx="2">
            <a:schemeClr val="accent1"/>
          </a:lnRef>
          <a:fillRef idx="0">
            <a:schemeClr val="accent1"/>
          </a:fillRef>
          <a:effectRef idx="1">
            <a:schemeClr val="accent1"/>
          </a:effectRef>
          <a:fontRef idx="minor">
            <a:schemeClr val="tx1"/>
          </a:fontRef>
        </p:style>
      </p:cxnSp>
      <p:cxnSp>
        <p:nvCxnSpPr>
          <p:cNvPr id="7" name="Straight Connector 6">
            <a:extLst>
              <a:ext uri="{FF2B5EF4-FFF2-40B4-BE49-F238E27FC236}">
                <a16:creationId xmlns:a16="http://schemas.microsoft.com/office/drawing/2014/main" id="{5037B725-4519-BAD1-8F52-6D098868CA2B}"/>
              </a:ext>
            </a:extLst>
          </p:cNvPr>
          <p:cNvCxnSpPr>
            <a:cxnSpLocks/>
          </p:cNvCxnSpPr>
          <p:nvPr/>
        </p:nvCxnSpPr>
        <p:spPr>
          <a:xfrm>
            <a:off x="291505" y="6632917"/>
            <a:ext cx="11539424" cy="0"/>
          </a:xfrm>
          <a:prstGeom prst="line">
            <a:avLst/>
          </a:prstGeom>
          <a:ln w="76200">
            <a:solidFill>
              <a:srgbClr val="B22A4E"/>
            </a:solidFill>
          </a:ln>
        </p:spPr>
        <p:style>
          <a:lnRef idx="2">
            <a:schemeClr val="accent1"/>
          </a:lnRef>
          <a:fillRef idx="0">
            <a:schemeClr val="accent1"/>
          </a:fillRef>
          <a:effectRef idx="1">
            <a:schemeClr val="accent1"/>
          </a:effectRef>
          <a:fontRef idx="minor">
            <a:schemeClr val="tx1"/>
          </a:fontRef>
        </p:style>
      </p:cxnSp>
      <p:cxnSp>
        <p:nvCxnSpPr>
          <p:cNvPr id="8" name="Straight Connector 7">
            <a:extLst>
              <a:ext uri="{FF2B5EF4-FFF2-40B4-BE49-F238E27FC236}">
                <a16:creationId xmlns:a16="http://schemas.microsoft.com/office/drawing/2014/main" id="{64EA231C-F307-EC04-69CF-A2554C766569}"/>
              </a:ext>
            </a:extLst>
          </p:cNvPr>
          <p:cNvCxnSpPr>
            <a:cxnSpLocks/>
          </p:cNvCxnSpPr>
          <p:nvPr/>
        </p:nvCxnSpPr>
        <p:spPr>
          <a:xfrm flipV="1">
            <a:off x="291505" y="225082"/>
            <a:ext cx="0" cy="6407834"/>
          </a:xfrm>
          <a:prstGeom prst="line">
            <a:avLst/>
          </a:prstGeom>
          <a:ln w="76200">
            <a:solidFill>
              <a:srgbClr val="B22A4E"/>
            </a:solidFill>
          </a:ln>
        </p:spPr>
        <p:style>
          <a:lnRef idx="2">
            <a:schemeClr val="accent1"/>
          </a:lnRef>
          <a:fillRef idx="0">
            <a:schemeClr val="accent1"/>
          </a:fillRef>
          <a:effectRef idx="1">
            <a:schemeClr val="accent1"/>
          </a:effectRef>
          <a:fontRef idx="minor">
            <a:schemeClr val="tx1"/>
          </a:fontRef>
        </p:style>
      </p:cxnSp>
      <p:cxnSp>
        <p:nvCxnSpPr>
          <p:cNvPr id="25" name="Straight Connector 24">
            <a:extLst>
              <a:ext uri="{FF2B5EF4-FFF2-40B4-BE49-F238E27FC236}">
                <a16:creationId xmlns:a16="http://schemas.microsoft.com/office/drawing/2014/main" id="{D2D4F550-E5ED-E49C-D522-DA1197AF49B4}"/>
              </a:ext>
            </a:extLst>
          </p:cNvPr>
          <p:cNvCxnSpPr>
            <a:cxnSpLocks/>
          </p:cNvCxnSpPr>
          <p:nvPr/>
        </p:nvCxnSpPr>
        <p:spPr>
          <a:xfrm flipV="1">
            <a:off x="11781348" y="209226"/>
            <a:ext cx="0" cy="6407834"/>
          </a:xfrm>
          <a:prstGeom prst="line">
            <a:avLst/>
          </a:prstGeom>
          <a:ln w="76200">
            <a:solidFill>
              <a:srgbClr val="B22A4E"/>
            </a:solidFill>
          </a:ln>
        </p:spPr>
        <p:style>
          <a:lnRef idx="2">
            <a:schemeClr val="accent1"/>
          </a:lnRef>
          <a:fillRef idx="0">
            <a:schemeClr val="accent1"/>
          </a:fillRef>
          <a:effectRef idx="1">
            <a:schemeClr val="accent1"/>
          </a:effectRef>
          <a:fontRef idx="minor">
            <a:schemeClr val="tx1"/>
          </a:fontRef>
        </p:style>
      </p:cxnSp>
      <p:pic>
        <p:nvPicPr>
          <p:cNvPr id="34" name="Picture 33" descr="A flag of spain with a crown and a coat of arms&#10;&#10;Description automatically generated">
            <a:extLst>
              <a:ext uri="{FF2B5EF4-FFF2-40B4-BE49-F238E27FC236}">
                <a16:creationId xmlns:a16="http://schemas.microsoft.com/office/drawing/2014/main" id="{BD36D50C-31BD-8496-5C04-14BA64EE4936}"/>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6836" b="91406" l="10000" r="90000">
                        <a14:foregroundMark x1="41848" y1="8789" x2="47826" y2="7031"/>
                        <a14:foregroundMark x1="47826" y1="7031" x2="52065" y2="7031"/>
                        <a14:foregroundMark x1="44565" y1="91406" x2="50435" y2="91016"/>
                      </a14:backgroundRemoval>
                    </a14:imgEffect>
                  </a14:imgLayer>
                </a14:imgProps>
              </a:ext>
              <a:ext uri="{28A0092B-C50C-407E-A947-70E740481C1C}">
                <a14:useLocalDpi xmlns:a14="http://schemas.microsoft.com/office/drawing/2010/main" val="0"/>
              </a:ext>
            </a:extLst>
          </a:blip>
          <a:stretch>
            <a:fillRect/>
          </a:stretch>
        </p:blipFill>
        <p:spPr>
          <a:xfrm>
            <a:off x="9411558" y="3655750"/>
            <a:ext cx="1982240" cy="1103160"/>
          </a:xfrm>
          <a:prstGeom prst="rect">
            <a:avLst/>
          </a:prstGeom>
        </p:spPr>
      </p:pic>
      <p:pic>
        <p:nvPicPr>
          <p:cNvPr id="35" name="Picture 34" descr="A blue and white flag with a sun&#10;&#10;Description automatically generated">
            <a:extLst>
              <a:ext uri="{FF2B5EF4-FFF2-40B4-BE49-F238E27FC236}">
                <a16:creationId xmlns:a16="http://schemas.microsoft.com/office/drawing/2014/main" id="{3F9F90F1-F2CE-3D83-65D8-898D29E854EB}"/>
              </a:ext>
            </a:extLst>
          </p:cNvPr>
          <p:cNvPicPr>
            <a:picLocks noChangeAspect="1"/>
          </p:cNvPicPr>
          <p:nvPr/>
        </p:nvPicPr>
        <p:blipFill>
          <a:blip r:embed="rId7">
            <a:extLst>
              <a:ext uri="{BEBA8EAE-BF5A-486C-A8C5-ECC9F3942E4B}">
                <a14:imgProps xmlns:a14="http://schemas.microsoft.com/office/drawing/2010/main">
                  <a14:imgLayer r:embed="rId8">
                    <a14:imgEffect>
                      <a14:backgroundRemoval t="7755" b="92449" l="10000" r="90000">
                        <a14:foregroundMark x1="24218" y1="40306" x2="25714" y2="30918"/>
                        <a14:foregroundMark x1="25714" y1="30918" x2="35578" y2="16837"/>
                        <a14:foregroundMark x1="35578" y1="16837" x2="49456" y2="14490"/>
                        <a14:foregroundMark x1="49456" y1="14490" x2="64354" y2="22857"/>
                        <a14:foregroundMark x1="64354" y1="22857" x2="73061" y2="38061"/>
                        <a14:foregroundMark x1="73061" y1="38061" x2="77143" y2="57755"/>
                        <a14:foregroundMark x1="77143" y1="57755" x2="77007" y2="72449"/>
                        <a14:foregroundMark x1="77007" y1="72449" x2="69728" y2="82755"/>
                        <a14:foregroundMark x1="69728" y1="82755" x2="59660" y2="87347"/>
                        <a14:foregroundMark x1="59660" y1="87347" x2="43469" y2="80408"/>
                        <a14:foregroundMark x1="43469" y1="80408" x2="31293" y2="63265"/>
                        <a14:foregroundMark x1="31293" y1="63265" x2="30340" y2="33776"/>
                        <a14:foregroundMark x1="30340" y1="33776" x2="38503" y2="20204"/>
                        <a14:foregroundMark x1="38503" y1="20204" x2="48095" y2="31327"/>
                        <a14:foregroundMark x1="48095" y1="31327" x2="49456" y2="57245"/>
                        <a14:foregroundMark x1="49456" y1="57245" x2="46054" y2="82143"/>
                        <a14:foregroundMark x1="50272" y1="9490" x2="44966" y2="15816"/>
                        <a14:foregroundMark x1="44966" y1="15816" x2="52313" y2="28878"/>
                        <a14:foregroundMark x1="52313" y1="28878" x2="54694" y2="41633"/>
                        <a14:foregroundMark x1="54694" y1="41633" x2="33810" y2="54286"/>
                        <a14:foregroundMark x1="33810" y1="54286" x2="27415" y2="47347"/>
                        <a14:foregroundMark x1="27415" y1="47347" x2="23129" y2="38469"/>
                        <a14:foregroundMark x1="23129" y1="38469" x2="37959" y2="87959"/>
                        <a14:foregroundMark x1="37959" y1="87959" x2="52245" y2="86429"/>
                        <a14:foregroundMark x1="52245" y1="86429" x2="60340" y2="55816"/>
                        <a14:foregroundMark x1="60340" y1="55816" x2="60340" y2="40816"/>
                        <a14:foregroundMark x1="60340" y1="40816" x2="52517" y2="66429"/>
                        <a14:foregroundMark x1="52517" y1="66429" x2="64558" y2="42449"/>
                        <a14:foregroundMark x1="64558" y1="42449" x2="69320" y2="61837"/>
                        <a14:foregroundMark x1="69320" y1="61837" x2="68435" y2="72143"/>
                        <a14:foregroundMark x1="68435" y1="72143" x2="69184" y2="37551"/>
                        <a14:foregroundMark x1="69184" y1="37551" x2="63946" y2="18061"/>
                        <a14:foregroundMark x1="63946" y1="18061" x2="58980" y2="11735"/>
                        <a14:foregroundMark x1="58980" y1="11735" x2="51565" y2="8265"/>
                        <a14:foregroundMark x1="51565" y1="8265" x2="44286" y2="7857"/>
                        <a14:foregroundMark x1="44286" y1="7857" x2="35034" y2="18061"/>
                        <a14:foregroundMark x1="35034" y1="18061" x2="24898" y2="45816"/>
                        <a14:foregroundMark x1="24898" y1="45816" x2="24354" y2="68878"/>
                        <a14:foregroundMark x1="24354" y1="68878" x2="28639" y2="80306"/>
                        <a14:foregroundMark x1="28639" y1="80306" x2="34218" y2="85816"/>
                        <a14:foregroundMark x1="34218" y1="85816" x2="46395" y2="89286"/>
                        <a14:foregroundMark x1="46395" y1="89286" x2="55102" y2="87143"/>
                        <a14:foregroundMark x1="55102" y1="87143" x2="65918" y2="60510"/>
                        <a14:foregroundMark x1="65918" y1="60510" x2="66327" y2="28163"/>
                        <a14:foregroundMark x1="66327" y1="28163" x2="59320" y2="25816"/>
                        <a14:foregroundMark x1="59320" y1="25816" x2="51224" y2="39184"/>
                        <a14:foregroundMark x1="51224" y1="39184" x2="49524" y2="23061"/>
                        <a14:foregroundMark x1="49524" y1="23061" x2="51020" y2="34388"/>
                        <a14:foregroundMark x1="51020" y1="34388" x2="35986" y2="48980"/>
                        <a14:foregroundMark x1="35986" y1="48980" x2="43333" y2="46735"/>
                        <a14:foregroundMark x1="43333" y1="46735" x2="65510" y2="50918"/>
                        <a14:foregroundMark x1="65510" y1="50918" x2="43469" y2="69082"/>
                        <a14:foregroundMark x1="43469" y1="69082" x2="34286" y2="71735"/>
                        <a14:foregroundMark x1="34286" y1="71735" x2="62109" y2="67755"/>
                        <a14:foregroundMark x1="62109" y1="67755" x2="71701" y2="49592"/>
                        <a14:foregroundMark x1="71701" y1="49592" x2="73061" y2="70306"/>
                        <a14:foregroundMark x1="73061" y1="70306" x2="72177" y2="75918"/>
                        <a14:foregroundMark x1="37619" y1="12245" x2="28776" y2="18878"/>
                        <a14:foregroundMark x1="28776" y1="18878" x2="25510" y2="26531"/>
                        <a14:foregroundMark x1="25510" y1="26531" x2="25374" y2="27755"/>
                        <a14:foregroundMark x1="64218" y1="18571" x2="74354" y2="39592"/>
                        <a14:foregroundMark x1="74354" y1="39592" x2="73401" y2="60408"/>
                        <a14:foregroundMark x1="73401" y1="60408" x2="61020" y2="85816"/>
                        <a14:foregroundMark x1="61020" y1="85816" x2="54014" y2="92449"/>
                        <a14:foregroundMark x1="67143" y1="23163" x2="74898" y2="40000"/>
                        <a14:foregroundMark x1="74898" y1="40000" x2="75986" y2="43878"/>
                        <a14:foregroundMark x1="43946" y1="31429" x2="32585" y2="37959"/>
                        <a14:foregroundMark x1="32585" y1="37959" x2="38027" y2="34388"/>
                        <a14:foregroundMark x1="38027" y1="34388" x2="43333" y2="38776"/>
                        <a14:foregroundMark x1="43333" y1="38776" x2="40884" y2="30918"/>
                        <a14:foregroundMark x1="40884" y1="30918" x2="36735" y2="40204"/>
                        <a14:foregroundMark x1="36735" y1="40204" x2="36939" y2="40714"/>
                        <a14:foregroundMark x1="44558" y1="34592" x2="59932" y2="29694"/>
                        <a14:foregroundMark x1="59932" y1="29694" x2="67551" y2="30000"/>
                        <a14:foregroundMark x1="67551" y1="30000" x2="72245" y2="33163"/>
                        <a14:foregroundMark x1="72245" y1="33163" x2="72993" y2="39286"/>
                        <a14:foregroundMark x1="35782" y1="37857" x2="30272" y2="42245"/>
                        <a14:foregroundMark x1="30272" y1="42245" x2="32585" y2="42143"/>
                        <a14:foregroundMark x1="36939" y1="36837" x2="36054" y2="43776"/>
                        <a14:foregroundMark x1="36054" y1="43776" x2="36599" y2="43878"/>
                        <a14:foregroundMark x1="70952" y1="24592" x2="77279" y2="45816"/>
                      </a14:backgroundRemoval>
                    </a14:imgEffect>
                  </a14:imgLayer>
                </a14:imgProps>
              </a:ext>
              <a:ext uri="{28A0092B-C50C-407E-A947-70E740481C1C}">
                <a14:useLocalDpi xmlns:a14="http://schemas.microsoft.com/office/drawing/2010/main" val="0"/>
              </a:ext>
            </a:extLst>
          </a:blip>
          <a:stretch>
            <a:fillRect/>
          </a:stretch>
        </p:blipFill>
        <p:spPr>
          <a:xfrm>
            <a:off x="9750623" y="5423342"/>
            <a:ext cx="1654742" cy="1103161"/>
          </a:xfrm>
          <a:prstGeom prst="rect">
            <a:avLst/>
          </a:prstGeom>
        </p:spPr>
      </p:pic>
      <p:sp>
        <p:nvSpPr>
          <p:cNvPr id="9" name="Rectángulo 6">
            <a:extLst>
              <a:ext uri="{FF2B5EF4-FFF2-40B4-BE49-F238E27FC236}">
                <a16:creationId xmlns:a16="http://schemas.microsoft.com/office/drawing/2014/main" id="{D8680DF8-B155-A2C9-6FC3-D30F39ED4A98}"/>
              </a:ext>
            </a:extLst>
          </p:cNvPr>
          <p:cNvSpPr>
            <a:spLocks noChangeArrowheads="1"/>
          </p:cNvSpPr>
          <p:nvPr/>
        </p:nvSpPr>
        <p:spPr bwMode="auto">
          <a:xfrm>
            <a:off x="7984975" y="306970"/>
            <a:ext cx="5736549"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s-AR"/>
            </a:defPPr>
            <a:lvl1pPr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5pPr>
            <a:lvl6pPr marL="22860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6pPr>
            <a:lvl7pPr marL="27432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7pPr>
            <a:lvl8pPr marL="32004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8pPr>
            <a:lvl9pPr marL="36576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s-AR" altLang="en-US" sz="3600" b="1" i="0" u="none" strike="noStrike" kern="1200" cap="none" spc="0" normalizeH="0" baseline="0" noProof="0" dirty="0">
                <a:ln>
                  <a:noFill/>
                </a:ln>
                <a:solidFill>
                  <a:srgbClr val="B22A4E"/>
                </a:solidFill>
                <a:effectLst/>
                <a:uLnTx/>
                <a:uFillTx/>
                <a:latin typeface="Baskerville"/>
                <a:ea typeface="MS PGothic" panose="020B0600070205080204" pitchFamily="34" charset="-128"/>
                <a:cs typeface="+mn-cs"/>
              </a:rPr>
              <a:t>“Luz de la Plata”</a:t>
            </a:r>
          </a:p>
        </p:txBody>
      </p:sp>
    </p:spTree>
    <p:extLst>
      <p:ext uri="{BB962C8B-B14F-4D97-AF65-F5344CB8AC3E}">
        <p14:creationId xmlns:p14="http://schemas.microsoft.com/office/powerpoint/2010/main" val="1006243164"/>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7" name="Straight Connector 26">
            <a:extLst>
              <a:ext uri="{FF2B5EF4-FFF2-40B4-BE49-F238E27FC236}">
                <a16:creationId xmlns:a16="http://schemas.microsoft.com/office/drawing/2014/main" id="{24216BD1-84C0-7963-288D-E6456CFA7C67}"/>
              </a:ext>
            </a:extLst>
          </p:cNvPr>
          <p:cNvCxnSpPr>
            <a:cxnSpLocks/>
          </p:cNvCxnSpPr>
          <p:nvPr/>
        </p:nvCxnSpPr>
        <p:spPr>
          <a:xfrm flipV="1">
            <a:off x="11830929" y="225083"/>
            <a:ext cx="0" cy="6407834"/>
          </a:xfrm>
          <a:prstGeom prst="line">
            <a:avLst/>
          </a:prstGeom>
          <a:ln w="76200">
            <a:solidFill>
              <a:srgbClr val="B22A4E">
                <a:alpha val="39000"/>
              </a:srgbClr>
            </a:solidFill>
          </a:ln>
        </p:spPr>
        <p:style>
          <a:lnRef idx="2">
            <a:schemeClr val="accent1"/>
          </a:lnRef>
          <a:fillRef idx="0">
            <a:schemeClr val="accent1"/>
          </a:fillRef>
          <a:effectRef idx="1">
            <a:schemeClr val="accent1"/>
          </a:effectRef>
          <a:fontRef idx="minor">
            <a:schemeClr val="tx1"/>
          </a:fontRef>
        </p:style>
      </p:cxnSp>
      <p:sp>
        <p:nvSpPr>
          <p:cNvPr id="3" name="任意多边形 6">
            <a:extLst>
              <a:ext uri="{FF2B5EF4-FFF2-40B4-BE49-F238E27FC236}">
                <a16:creationId xmlns:a16="http://schemas.microsoft.com/office/drawing/2014/main" id="{7E2546AA-926D-9488-0225-7D851D41863C}"/>
              </a:ext>
            </a:extLst>
          </p:cNvPr>
          <p:cNvSpPr/>
          <p:nvPr/>
        </p:nvSpPr>
        <p:spPr>
          <a:xfrm rot="10800000">
            <a:off x="6686339" y="0"/>
            <a:ext cx="2969680" cy="6858000"/>
          </a:xfrm>
          <a:custGeom>
            <a:avLst/>
            <a:gdLst>
              <a:gd name="connsiteX0" fmla="*/ 0 w 2969680"/>
              <a:gd name="connsiteY0" fmla="*/ 0 h 6858000"/>
              <a:gd name="connsiteX1" fmla="*/ 471948 w 2969680"/>
              <a:gd name="connsiteY1" fmla="*/ 0 h 6858000"/>
              <a:gd name="connsiteX2" fmla="*/ 2733707 w 2969680"/>
              <a:gd name="connsiteY2" fmla="*/ 3105044 h 6858000"/>
              <a:gd name="connsiteX3" fmla="*/ 2733707 w 2969680"/>
              <a:gd name="connsiteY3" fmla="*/ 3105045 h 6858000"/>
              <a:gd name="connsiteX4" fmla="*/ 2969680 w 2969680"/>
              <a:gd name="connsiteY4" fmla="*/ 3429000 h 6858000"/>
              <a:gd name="connsiteX5" fmla="*/ 2733707 w 2969680"/>
              <a:gd name="connsiteY5" fmla="*/ 3752955 h 6858000"/>
              <a:gd name="connsiteX6" fmla="*/ 2733707 w 2969680"/>
              <a:gd name="connsiteY6" fmla="*/ 3752956 h 6858000"/>
              <a:gd name="connsiteX7" fmla="*/ 471948 w 2969680"/>
              <a:gd name="connsiteY7" fmla="*/ 6858000 h 6858000"/>
              <a:gd name="connsiteX8" fmla="*/ 0 w 2969680"/>
              <a:gd name="connsiteY8" fmla="*/ 6858000 h 6858000"/>
              <a:gd name="connsiteX9" fmla="*/ 2497733 w 2969680"/>
              <a:gd name="connsiteY9" fmla="*/ 3429001 h 6858000"/>
              <a:gd name="connsiteX10" fmla="*/ 2497732 w 2969680"/>
              <a:gd name="connsiteY10" fmla="*/ 3429000 h 6858000"/>
              <a:gd name="connsiteX11" fmla="*/ 2497733 w 2969680"/>
              <a:gd name="connsiteY11" fmla="*/ 3428999 h 6858000"/>
              <a:gd name="connsiteX0" fmla="*/ 0 w 2969680"/>
              <a:gd name="connsiteY0" fmla="*/ 0 h 6858000"/>
              <a:gd name="connsiteX1" fmla="*/ 471948 w 2969680"/>
              <a:gd name="connsiteY1" fmla="*/ 0 h 6858000"/>
              <a:gd name="connsiteX2" fmla="*/ 2733707 w 2969680"/>
              <a:gd name="connsiteY2" fmla="*/ 3105044 h 6858000"/>
              <a:gd name="connsiteX3" fmla="*/ 2969680 w 2969680"/>
              <a:gd name="connsiteY3" fmla="*/ 3429000 h 6858000"/>
              <a:gd name="connsiteX4" fmla="*/ 2733707 w 2969680"/>
              <a:gd name="connsiteY4" fmla="*/ 3752955 h 6858000"/>
              <a:gd name="connsiteX5" fmla="*/ 2733707 w 2969680"/>
              <a:gd name="connsiteY5" fmla="*/ 3752956 h 6858000"/>
              <a:gd name="connsiteX6" fmla="*/ 471948 w 2969680"/>
              <a:gd name="connsiteY6" fmla="*/ 6858000 h 6858000"/>
              <a:gd name="connsiteX7" fmla="*/ 0 w 2969680"/>
              <a:gd name="connsiteY7" fmla="*/ 6858000 h 6858000"/>
              <a:gd name="connsiteX8" fmla="*/ 2497733 w 2969680"/>
              <a:gd name="connsiteY8" fmla="*/ 3429001 h 6858000"/>
              <a:gd name="connsiteX9" fmla="*/ 2497732 w 2969680"/>
              <a:gd name="connsiteY9" fmla="*/ 3429000 h 6858000"/>
              <a:gd name="connsiteX10" fmla="*/ 2497733 w 2969680"/>
              <a:gd name="connsiteY10" fmla="*/ 3428999 h 6858000"/>
              <a:gd name="connsiteX11" fmla="*/ 0 w 2969680"/>
              <a:gd name="connsiteY11" fmla="*/ 0 h 6858000"/>
              <a:gd name="connsiteX0" fmla="*/ 0 w 2969680"/>
              <a:gd name="connsiteY0" fmla="*/ 0 h 6858000"/>
              <a:gd name="connsiteX1" fmla="*/ 471948 w 2969680"/>
              <a:gd name="connsiteY1" fmla="*/ 0 h 6858000"/>
              <a:gd name="connsiteX2" fmla="*/ 2733707 w 2969680"/>
              <a:gd name="connsiteY2" fmla="*/ 3105044 h 6858000"/>
              <a:gd name="connsiteX3" fmla="*/ 2969680 w 2969680"/>
              <a:gd name="connsiteY3" fmla="*/ 3429000 h 6858000"/>
              <a:gd name="connsiteX4" fmla="*/ 2733707 w 2969680"/>
              <a:gd name="connsiteY4" fmla="*/ 3752955 h 6858000"/>
              <a:gd name="connsiteX5" fmla="*/ 471948 w 2969680"/>
              <a:gd name="connsiteY5" fmla="*/ 6858000 h 6858000"/>
              <a:gd name="connsiteX6" fmla="*/ 0 w 2969680"/>
              <a:gd name="connsiteY6" fmla="*/ 6858000 h 6858000"/>
              <a:gd name="connsiteX7" fmla="*/ 2497733 w 2969680"/>
              <a:gd name="connsiteY7" fmla="*/ 3429001 h 6858000"/>
              <a:gd name="connsiteX8" fmla="*/ 2497732 w 2969680"/>
              <a:gd name="connsiteY8" fmla="*/ 3429000 h 6858000"/>
              <a:gd name="connsiteX9" fmla="*/ 2497733 w 2969680"/>
              <a:gd name="connsiteY9" fmla="*/ 3428999 h 6858000"/>
              <a:gd name="connsiteX10" fmla="*/ 0 w 2969680"/>
              <a:gd name="connsiteY10" fmla="*/ 0 h 6858000"/>
              <a:gd name="connsiteX0" fmla="*/ 0 w 2969680"/>
              <a:gd name="connsiteY0" fmla="*/ 0 h 6858000"/>
              <a:gd name="connsiteX1" fmla="*/ 471948 w 2969680"/>
              <a:gd name="connsiteY1" fmla="*/ 0 h 6858000"/>
              <a:gd name="connsiteX2" fmla="*/ 2733707 w 2969680"/>
              <a:gd name="connsiteY2" fmla="*/ 3105044 h 6858000"/>
              <a:gd name="connsiteX3" fmla="*/ 2969680 w 2969680"/>
              <a:gd name="connsiteY3" fmla="*/ 3429000 h 6858000"/>
              <a:gd name="connsiteX4" fmla="*/ 471948 w 2969680"/>
              <a:gd name="connsiteY4" fmla="*/ 6858000 h 6858000"/>
              <a:gd name="connsiteX5" fmla="*/ 0 w 2969680"/>
              <a:gd name="connsiteY5" fmla="*/ 6858000 h 6858000"/>
              <a:gd name="connsiteX6" fmla="*/ 2497733 w 2969680"/>
              <a:gd name="connsiteY6" fmla="*/ 3429001 h 6858000"/>
              <a:gd name="connsiteX7" fmla="*/ 2497732 w 2969680"/>
              <a:gd name="connsiteY7" fmla="*/ 3429000 h 6858000"/>
              <a:gd name="connsiteX8" fmla="*/ 2497733 w 2969680"/>
              <a:gd name="connsiteY8" fmla="*/ 3428999 h 6858000"/>
              <a:gd name="connsiteX9" fmla="*/ 0 w 2969680"/>
              <a:gd name="connsiteY9" fmla="*/ 0 h 6858000"/>
              <a:gd name="connsiteX0" fmla="*/ 0 w 2969680"/>
              <a:gd name="connsiteY0" fmla="*/ 0 h 6858000"/>
              <a:gd name="connsiteX1" fmla="*/ 471948 w 2969680"/>
              <a:gd name="connsiteY1" fmla="*/ 0 h 6858000"/>
              <a:gd name="connsiteX2" fmla="*/ 2969680 w 2969680"/>
              <a:gd name="connsiteY2" fmla="*/ 3429000 h 6858000"/>
              <a:gd name="connsiteX3" fmla="*/ 471948 w 2969680"/>
              <a:gd name="connsiteY3" fmla="*/ 6858000 h 6858000"/>
              <a:gd name="connsiteX4" fmla="*/ 0 w 2969680"/>
              <a:gd name="connsiteY4" fmla="*/ 6858000 h 6858000"/>
              <a:gd name="connsiteX5" fmla="*/ 2497733 w 2969680"/>
              <a:gd name="connsiteY5" fmla="*/ 3429001 h 6858000"/>
              <a:gd name="connsiteX6" fmla="*/ 2497732 w 2969680"/>
              <a:gd name="connsiteY6" fmla="*/ 3429000 h 6858000"/>
              <a:gd name="connsiteX7" fmla="*/ 2497733 w 2969680"/>
              <a:gd name="connsiteY7" fmla="*/ 3428999 h 6858000"/>
              <a:gd name="connsiteX8" fmla="*/ 0 w 2969680"/>
              <a:gd name="connsiteY8"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69680" h="6858000">
                <a:moveTo>
                  <a:pt x="0" y="0"/>
                </a:moveTo>
                <a:lnTo>
                  <a:pt x="471948" y="0"/>
                </a:lnTo>
                <a:lnTo>
                  <a:pt x="2969680" y="3429000"/>
                </a:lnTo>
                <a:lnTo>
                  <a:pt x="471948" y="6858000"/>
                </a:lnTo>
                <a:lnTo>
                  <a:pt x="0" y="6858000"/>
                </a:lnTo>
                <a:lnTo>
                  <a:pt x="2497733" y="3429001"/>
                </a:lnTo>
                <a:lnTo>
                  <a:pt x="2497732" y="3429000"/>
                </a:lnTo>
                <a:lnTo>
                  <a:pt x="2497733" y="3428999"/>
                </a:lnTo>
                <a:lnTo>
                  <a:pt x="0" y="0"/>
                </a:lnTo>
                <a:close/>
              </a:path>
            </a:pathLst>
          </a:custGeom>
          <a:solidFill>
            <a:srgbClr val="B22A4E">
              <a:alpha val="2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ptos" panose="02110004020202020204"/>
              <a:ea typeface="等线" panose="02010600030101010101" pitchFamily="2" charset="-122"/>
              <a:cs typeface="+mn-cs"/>
            </a:endParaRPr>
          </a:p>
        </p:txBody>
      </p:sp>
      <p:pic>
        <p:nvPicPr>
          <p:cNvPr id="5" name="图片占位符 2">
            <a:extLst>
              <a:ext uri="{FF2B5EF4-FFF2-40B4-BE49-F238E27FC236}">
                <a16:creationId xmlns:a16="http://schemas.microsoft.com/office/drawing/2014/main" id="{FE881DD9-A560-9531-67E4-FB80B8558A9F}"/>
              </a:ext>
            </a:extLst>
          </p:cNvPr>
          <p:cNvPicPr>
            <a:picLocks noChangeAspect="1"/>
          </p:cNvPicPr>
          <p:nvPr/>
        </p:nvPicPr>
        <p:blipFill>
          <a:blip r:embed="rId3">
            <a:extLst>
              <a:ext uri="{28A0092B-C50C-407E-A947-70E740481C1C}">
                <a14:useLocalDpi xmlns:a14="http://schemas.microsoft.com/office/drawing/2010/main" val="0"/>
              </a:ext>
            </a:extLst>
          </a:blip>
          <a:srcRect l="16721" r="16721"/>
          <a:stretch/>
        </p:blipFill>
        <p:spPr>
          <a:xfrm rot="10800000">
            <a:off x="7627436" y="0"/>
            <a:ext cx="4564564" cy="6858000"/>
          </a:xfrm>
          <a:custGeom>
            <a:avLst/>
            <a:gdLst>
              <a:gd name="connsiteX0" fmla="*/ 0 w 4564564"/>
              <a:gd name="connsiteY0" fmla="*/ 0 h 6858000"/>
              <a:gd name="connsiteX1" fmla="*/ 2066831 w 4564564"/>
              <a:gd name="connsiteY1" fmla="*/ 0 h 6858000"/>
              <a:gd name="connsiteX2" fmla="*/ 4564564 w 4564564"/>
              <a:gd name="connsiteY2" fmla="*/ 3428999 h 6858000"/>
              <a:gd name="connsiteX3" fmla="*/ 4564563 w 4564564"/>
              <a:gd name="connsiteY3" fmla="*/ 3429000 h 6858000"/>
              <a:gd name="connsiteX4" fmla="*/ 4564564 w 4564564"/>
              <a:gd name="connsiteY4" fmla="*/ 3429001 h 6858000"/>
              <a:gd name="connsiteX5" fmla="*/ 2066831 w 4564564"/>
              <a:gd name="connsiteY5" fmla="*/ 6858000 h 6858000"/>
              <a:gd name="connsiteX6" fmla="*/ 0 w 4564564"/>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564564" h="6858000">
                <a:moveTo>
                  <a:pt x="0" y="0"/>
                </a:moveTo>
                <a:lnTo>
                  <a:pt x="2066831" y="0"/>
                </a:lnTo>
                <a:lnTo>
                  <a:pt x="4564564" y="3428999"/>
                </a:lnTo>
                <a:lnTo>
                  <a:pt x="4564563" y="3429000"/>
                </a:lnTo>
                <a:lnTo>
                  <a:pt x="4564564" y="3429001"/>
                </a:lnTo>
                <a:lnTo>
                  <a:pt x="2066831" y="6858000"/>
                </a:lnTo>
                <a:lnTo>
                  <a:pt x="0" y="6858000"/>
                </a:lnTo>
                <a:close/>
              </a:path>
            </a:pathLst>
          </a:custGeom>
          <a:solidFill>
            <a:schemeClr val="bg2">
              <a:lumMod val="50000"/>
              <a:alpha val="0"/>
            </a:schemeClr>
          </a:solidFill>
          <a:ln>
            <a:solidFill>
              <a:schemeClr val="bg2"/>
            </a:solidFill>
          </a:ln>
        </p:spPr>
      </p:pic>
      <p:sp>
        <p:nvSpPr>
          <p:cNvPr id="2" name="TextBox 1">
            <a:extLst>
              <a:ext uri="{FF2B5EF4-FFF2-40B4-BE49-F238E27FC236}">
                <a16:creationId xmlns:a16="http://schemas.microsoft.com/office/drawing/2014/main" id="{62D068A7-72C2-C2D9-B16C-671D088C84FD}"/>
              </a:ext>
            </a:extLst>
          </p:cNvPr>
          <p:cNvSpPr txBox="1"/>
          <p:nvPr/>
        </p:nvSpPr>
        <p:spPr>
          <a:xfrm>
            <a:off x="590657" y="1701735"/>
            <a:ext cx="11085089" cy="5125186"/>
          </a:xfrm>
          <a:prstGeom prst="rect">
            <a:avLst/>
          </a:prstGeom>
          <a:noFill/>
        </p:spPr>
        <p:txBody>
          <a:bodyPr wrap="square" rtlCol="0">
            <a:spAutoFit/>
          </a:bodyPr>
          <a:lstStyle/>
          <a:p>
            <a:pPr marL="0" marR="0" lvl="0" indent="0" algn="just" defTabSz="914400" rtl="0" eaLnBrk="1" fontAlgn="auto" latinLnBrk="0" hangingPunct="1">
              <a:lnSpc>
                <a:spcPct val="150000"/>
              </a:lnSpc>
              <a:spcBef>
                <a:spcPts val="0"/>
              </a:spcBef>
              <a:spcAft>
                <a:spcPts val="0"/>
              </a:spcAft>
              <a:buClrTx/>
              <a:buSzTx/>
              <a:buFontTx/>
              <a:buNone/>
              <a:tabLst/>
              <a:defRPr/>
            </a:pPr>
            <a:r>
              <a:rPr kumimoji="0" lang="es-AR" sz="2000" b="0" i="1" u="none" strike="noStrike" kern="1200" cap="none" spc="0" normalizeH="0" baseline="0" noProof="0" dirty="0">
                <a:ln>
                  <a:noFill/>
                </a:ln>
                <a:solidFill>
                  <a:prstClr val="black"/>
                </a:solidFill>
                <a:effectLst/>
                <a:uLnTx/>
                <a:uFillTx/>
                <a:latin typeface="Baskerville"/>
                <a:ea typeface="+mn-ea"/>
                <a:cs typeface="+mn-cs"/>
              </a:rPr>
              <a:t>De lo dicho se concluye en que la prueba producida no aporta elementos relevantes pan sustentar lo alegado per la recurrente. Es que Luz de La Plata S.A. hace hincapié en que sus accionistas españolas son sociedades regularmente constituidas, residentes en España, cuyo objeto social es principalmente la "gestión y control de otras empresas y sociedades mediante la correspondiente organización de medios materiales y personales", lo que considera prueba suficiente de su real actividad como sociedades holding, es decir como inversoras. Sin embargo, si bien acompaño en sede administrativa documentación relativa a la sociedad española </a:t>
            </a:r>
            <a:r>
              <a:rPr kumimoji="0" lang="es-AR" sz="2000" b="0" i="1" u="none" strike="noStrike" kern="1200" cap="none" spc="0" normalizeH="0" baseline="0" noProof="0" dirty="0" err="1">
                <a:ln>
                  <a:noFill/>
                </a:ln>
                <a:solidFill>
                  <a:prstClr val="black"/>
                </a:solidFill>
                <a:effectLst/>
                <a:uLnTx/>
                <a:uFillTx/>
                <a:latin typeface="Baskerville"/>
                <a:ea typeface="+mn-ea"/>
                <a:cs typeface="+mn-cs"/>
              </a:rPr>
              <a:t>Disvol</a:t>
            </a:r>
            <a:r>
              <a:rPr kumimoji="0" lang="es-AR" sz="2000" b="0" i="1" u="none" strike="noStrike" kern="1200" cap="none" spc="0" normalizeH="0" baseline="0" noProof="0" dirty="0">
                <a:ln>
                  <a:noFill/>
                </a:ln>
                <a:solidFill>
                  <a:prstClr val="black"/>
                </a:solidFill>
                <a:effectLst/>
                <a:uLnTx/>
                <a:uFillTx/>
                <a:latin typeface="Baskerville"/>
                <a:ea typeface="+mn-ea"/>
                <a:cs typeface="+mn-cs"/>
              </a:rPr>
              <a:t> Energía S.L. (…), lo que debió y </a:t>
            </a:r>
            <a:r>
              <a:rPr kumimoji="0" lang="es-AR" sz="2000" b="1" i="1" u="sng" strike="noStrike" kern="1200" cap="none" spc="0" normalizeH="0" baseline="0" noProof="0" dirty="0">
                <a:ln>
                  <a:noFill/>
                </a:ln>
                <a:solidFill>
                  <a:prstClr val="black"/>
                </a:solidFill>
                <a:effectLst/>
                <a:uLnTx/>
                <a:uFillTx/>
                <a:latin typeface="Baskerville"/>
                <a:ea typeface="+mn-ea"/>
                <a:cs typeface="+mn-cs"/>
              </a:rPr>
              <a:t>no logro demostrar es la efectiva actividad económica de esas sociedades que pudiera acreditar mas </a:t>
            </a:r>
            <a:r>
              <a:rPr kumimoji="0" lang="es-AR" sz="2000" b="1" i="1" u="sng" strike="noStrike" kern="1200" cap="none" spc="0" normalizeH="0" baseline="0" noProof="0" dirty="0" err="1">
                <a:ln>
                  <a:noFill/>
                </a:ln>
                <a:solidFill>
                  <a:prstClr val="black"/>
                </a:solidFill>
                <a:effectLst/>
                <a:uLnTx/>
                <a:uFillTx/>
                <a:latin typeface="Baskerville"/>
                <a:ea typeface="+mn-ea"/>
                <a:cs typeface="+mn-cs"/>
              </a:rPr>
              <a:t>alla</a:t>
            </a:r>
            <a:r>
              <a:rPr kumimoji="0" lang="es-AR" sz="2000" b="1" i="1" u="sng" strike="noStrike" kern="1200" cap="none" spc="0" normalizeH="0" baseline="0" noProof="0" dirty="0">
                <a:ln>
                  <a:noFill/>
                </a:ln>
                <a:solidFill>
                  <a:prstClr val="black"/>
                </a:solidFill>
                <a:effectLst/>
                <a:uLnTx/>
                <a:uFillTx/>
                <a:latin typeface="Baskerville"/>
                <a:ea typeface="+mn-ea"/>
                <a:cs typeface="+mn-cs"/>
              </a:rPr>
              <a:t> de su objeto formal</a:t>
            </a:r>
            <a:r>
              <a:rPr kumimoji="0" lang="es-AR" sz="2000" b="0" i="1" u="none" strike="noStrike" kern="1200" cap="none" spc="0" normalizeH="0" baseline="0" noProof="0" dirty="0">
                <a:ln>
                  <a:noFill/>
                </a:ln>
                <a:solidFill>
                  <a:prstClr val="black"/>
                </a:solidFill>
                <a:effectLst/>
                <a:uLnTx/>
                <a:uFillTx/>
                <a:latin typeface="Baskerville"/>
                <a:ea typeface="+mn-ea"/>
                <a:cs typeface="+mn-cs"/>
              </a:rPr>
              <a:t>, que no eran como lo denomino la </a:t>
            </a:r>
            <a:r>
              <a:rPr kumimoji="0" lang="es-AR" sz="2000" b="0" i="1" u="none" strike="noStrike" kern="1200" cap="none" spc="0" normalizeH="0" baseline="0" noProof="0" dirty="0" err="1">
                <a:ln>
                  <a:noFill/>
                </a:ln>
                <a:solidFill>
                  <a:prstClr val="black"/>
                </a:solidFill>
                <a:effectLst/>
                <a:uLnTx/>
                <a:uFillTx/>
                <a:latin typeface="Baskerville"/>
                <a:ea typeface="+mn-ea"/>
                <a:cs typeface="+mn-cs"/>
              </a:rPr>
              <a:t>Excma</a:t>
            </a:r>
            <a:r>
              <a:rPr kumimoji="0" lang="es-AR" sz="2000" b="0" i="1" u="none" strike="noStrike" kern="1200" cap="none" spc="0" normalizeH="0" baseline="0" noProof="0" dirty="0">
                <a:ln>
                  <a:noFill/>
                </a:ln>
                <a:solidFill>
                  <a:prstClr val="black"/>
                </a:solidFill>
                <a:effectLst/>
                <a:uLnTx/>
                <a:uFillTx/>
                <a:latin typeface="Baskerville"/>
                <a:ea typeface="+mn-ea"/>
                <a:cs typeface="+mn-cs"/>
              </a:rPr>
              <a:t> Cámara </a:t>
            </a:r>
            <a:r>
              <a:rPr kumimoji="0" lang="es-AR" sz="2000" b="1" i="1" u="sng" strike="noStrike" kern="1200" cap="none" spc="0" normalizeH="0" baseline="0" noProof="0" dirty="0">
                <a:ln>
                  <a:noFill/>
                </a:ln>
                <a:solidFill>
                  <a:prstClr val="black"/>
                </a:solidFill>
                <a:effectLst/>
                <a:uLnTx/>
                <a:uFillTx/>
                <a:latin typeface="Baskerville"/>
                <a:ea typeface="+mn-ea"/>
                <a:cs typeface="+mn-cs"/>
              </a:rPr>
              <a:t>meras estructuras </a:t>
            </a:r>
            <a:r>
              <a:rPr kumimoji="0" lang="es-AR" sz="2000" b="1" i="1" u="sng" strike="noStrike" kern="1200" cap="none" spc="0" normalizeH="0" baseline="0" noProof="0" dirty="0" err="1">
                <a:ln>
                  <a:noFill/>
                </a:ln>
                <a:solidFill>
                  <a:prstClr val="black"/>
                </a:solidFill>
                <a:effectLst/>
                <a:uLnTx/>
                <a:uFillTx/>
                <a:latin typeface="Baskerville"/>
                <a:ea typeface="+mn-ea"/>
                <a:cs typeface="+mn-cs"/>
              </a:rPr>
              <a:t>juridicas</a:t>
            </a:r>
            <a:r>
              <a:rPr kumimoji="0" lang="es-AR" sz="2000" b="1" i="1" u="sng" strike="noStrike" kern="1200" cap="none" spc="0" normalizeH="0" baseline="0" noProof="0" dirty="0">
                <a:ln>
                  <a:noFill/>
                </a:ln>
                <a:solidFill>
                  <a:prstClr val="black"/>
                </a:solidFill>
                <a:effectLst/>
                <a:uLnTx/>
                <a:uFillTx/>
                <a:latin typeface="Baskerville"/>
                <a:ea typeface="+mn-ea"/>
                <a:cs typeface="+mn-cs"/>
              </a:rPr>
              <a:t> sin sustancia económica genuina creadas al solo efectos de interponerse entre las reales titulares de las acciones </a:t>
            </a:r>
            <a:r>
              <a:rPr kumimoji="0" lang="es-AR" sz="2000" b="0" i="1" u="none" strike="noStrike" kern="1200" cap="none" spc="0" normalizeH="0" baseline="0" noProof="0" dirty="0">
                <a:ln>
                  <a:noFill/>
                </a:ln>
                <a:solidFill>
                  <a:prstClr val="black"/>
                </a:solidFill>
                <a:effectLst/>
                <a:uLnTx/>
                <a:uFillTx/>
                <a:latin typeface="Baskerville"/>
                <a:ea typeface="+mn-ea"/>
                <a:cs typeface="+mn-cs"/>
              </a:rPr>
              <a:t>—conf. "</a:t>
            </a:r>
            <a:r>
              <a:rPr kumimoji="0" lang="es-AR" sz="2000" b="0" i="1" u="none" strike="noStrike" kern="1200" cap="none" spc="0" normalizeH="0" baseline="0" noProof="0" dirty="0" err="1">
                <a:ln>
                  <a:noFill/>
                </a:ln>
                <a:solidFill>
                  <a:prstClr val="black"/>
                </a:solidFill>
                <a:effectLst/>
                <a:uLnTx/>
                <a:uFillTx/>
                <a:latin typeface="Baskerville"/>
                <a:ea typeface="+mn-ea"/>
                <a:cs typeface="+mn-cs"/>
              </a:rPr>
              <a:t>First</a:t>
            </a:r>
            <a:r>
              <a:rPr kumimoji="0" lang="es-AR" sz="2000" b="0" i="1" u="none" strike="noStrike" kern="1200" cap="none" spc="0" normalizeH="0" baseline="0" noProof="0" dirty="0">
                <a:ln>
                  <a:noFill/>
                </a:ln>
                <a:solidFill>
                  <a:prstClr val="black"/>
                </a:solidFill>
                <a:effectLst/>
                <a:uLnTx/>
                <a:uFillTx/>
                <a:latin typeface="Baskerville"/>
                <a:ea typeface="+mn-ea"/>
                <a:cs typeface="+mn-cs"/>
              </a:rPr>
              <a:t> Data Cono Sur SRL", sentencia del 31.12.2019-. </a:t>
            </a:r>
          </a:p>
        </p:txBody>
      </p:sp>
      <p:sp>
        <p:nvSpPr>
          <p:cNvPr id="8" name="Rectangle 7">
            <a:extLst>
              <a:ext uri="{FF2B5EF4-FFF2-40B4-BE49-F238E27FC236}">
                <a16:creationId xmlns:a16="http://schemas.microsoft.com/office/drawing/2014/main" id="{F81C7BA7-937C-D734-62BD-1351BD7F033C}"/>
              </a:ext>
            </a:extLst>
          </p:cNvPr>
          <p:cNvSpPr/>
          <p:nvPr/>
        </p:nvSpPr>
        <p:spPr>
          <a:xfrm>
            <a:off x="381651" y="501406"/>
            <a:ext cx="209006" cy="647061"/>
          </a:xfrm>
          <a:prstGeom prst="rect">
            <a:avLst/>
          </a:prstGeom>
          <a:solidFill>
            <a:srgbClr val="8F173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AR"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9" name="Rectángulo 6">
            <a:extLst>
              <a:ext uri="{FF2B5EF4-FFF2-40B4-BE49-F238E27FC236}">
                <a16:creationId xmlns:a16="http://schemas.microsoft.com/office/drawing/2014/main" id="{C87C7616-2F13-118E-AA29-2018DFB242E9}"/>
              </a:ext>
            </a:extLst>
          </p:cNvPr>
          <p:cNvSpPr>
            <a:spLocks noChangeArrowheads="1"/>
          </p:cNvSpPr>
          <p:nvPr/>
        </p:nvSpPr>
        <p:spPr bwMode="auto">
          <a:xfrm>
            <a:off x="838200" y="501406"/>
            <a:ext cx="13923433"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es-AR"/>
            </a:defPPr>
            <a:lvl1pPr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5pPr>
            <a:lvl6pPr marL="22860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6pPr>
            <a:lvl7pPr marL="27432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7pPr>
            <a:lvl8pPr marL="32004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8pPr>
            <a:lvl9pPr marL="36576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s-AR" altLang="en-US" sz="3600" b="1" i="0" u="none" strike="noStrike" kern="1200" cap="none" spc="0" normalizeH="0" baseline="0" noProof="0" dirty="0">
                <a:ln>
                  <a:noFill/>
                </a:ln>
                <a:solidFill>
                  <a:srgbClr val="B22A4E"/>
                </a:solidFill>
                <a:effectLst/>
                <a:uLnTx/>
                <a:uFillTx/>
                <a:latin typeface="Baskerville"/>
                <a:ea typeface="MS PGothic" panose="020B0600070205080204" pitchFamily="34" charset="-128"/>
                <a:cs typeface="+mn-cs"/>
              </a:rPr>
              <a:t>Voto de la Dra. O´Donnell en “Luz de la Plata”</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s-AR" altLang="en-US" sz="3600" b="1" i="0" u="none" strike="noStrike" kern="1200" cap="none" spc="0" normalizeH="0" baseline="0" noProof="0" dirty="0">
                <a:ln>
                  <a:noFill/>
                </a:ln>
                <a:solidFill>
                  <a:srgbClr val="B22A4E"/>
                </a:solidFill>
                <a:effectLst/>
                <a:uLnTx/>
                <a:uFillTx/>
                <a:latin typeface="Baskerville"/>
                <a:ea typeface="MS PGothic" panose="020B0600070205080204" pitchFamily="34" charset="-128"/>
                <a:cs typeface="+mn-cs"/>
              </a:rPr>
              <a:t>(11/9/2023)</a:t>
            </a:r>
          </a:p>
        </p:txBody>
      </p:sp>
    </p:spTree>
    <p:extLst>
      <p:ext uri="{BB962C8B-B14F-4D97-AF65-F5344CB8AC3E}">
        <p14:creationId xmlns:p14="http://schemas.microsoft.com/office/powerpoint/2010/main" val="3323105587"/>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6">
            <a:extLst>
              <a:ext uri="{FF2B5EF4-FFF2-40B4-BE49-F238E27FC236}">
                <a16:creationId xmlns:a16="http://schemas.microsoft.com/office/drawing/2014/main" id="{BCDB03AE-2FCA-38B2-74F7-096F1B7CEFD8}"/>
              </a:ext>
            </a:extLst>
          </p:cNvPr>
          <p:cNvSpPr/>
          <p:nvPr/>
        </p:nvSpPr>
        <p:spPr>
          <a:xfrm rot="10800000">
            <a:off x="6686339" y="0"/>
            <a:ext cx="2969680" cy="6858000"/>
          </a:xfrm>
          <a:custGeom>
            <a:avLst/>
            <a:gdLst>
              <a:gd name="connsiteX0" fmla="*/ 0 w 2969680"/>
              <a:gd name="connsiteY0" fmla="*/ 0 h 6858000"/>
              <a:gd name="connsiteX1" fmla="*/ 471948 w 2969680"/>
              <a:gd name="connsiteY1" fmla="*/ 0 h 6858000"/>
              <a:gd name="connsiteX2" fmla="*/ 2733707 w 2969680"/>
              <a:gd name="connsiteY2" fmla="*/ 3105044 h 6858000"/>
              <a:gd name="connsiteX3" fmla="*/ 2733707 w 2969680"/>
              <a:gd name="connsiteY3" fmla="*/ 3105045 h 6858000"/>
              <a:gd name="connsiteX4" fmla="*/ 2969680 w 2969680"/>
              <a:gd name="connsiteY4" fmla="*/ 3429000 h 6858000"/>
              <a:gd name="connsiteX5" fmla="*/ 2733707 w 2969680"/>
              <a:gd name="connsiteY5" fmla="*/ 3752955 h 6858000"/>
              <a:gd name="connsiteX6" fmla="*/ 2733707 w 2969680"/>
              <a:gd name="connsiteY6" fmla="*/ 3752956 h 6858000"/>
              <a:gd name="connsiteX7" fmla="*/ 471948 w 2969680"/>
              <a:gd name="connsiteY7" fmla="*/ 6858000 h 6858000"/>
              <a:gd name="connsiteX8" fmla="*/ 0 w 2969680"/>
              <a:gd name="connsiteY8" fmla="*/ 6858000 h 6858000"/>
              <a:gd name="connsiteX9" fmla="*/ 2497733 w 2969680"/>
              <a:gd name="connsiteY9" fmla="*/ 3429001 h 6858000"/>
              <a:gd name="connsiteX10" fmla="*/ 2497732 w 2969680"/>
              <a:gd name="connsiteY10" fmla="*/ 3429000 h 6858000"/>
              <a:gd name="connsiteX11" fmla="*/ 2497733 w 2969680"/>
              <a:gd name="connsiteY11" fmla="*/ 3428999 h 6858000"/>
              <a:gd name="connsiteX0" fmla="*/ 0 w 2969680"/>
              <a:gd name="connsiteY0" fmla="*/ 0 h 6858000"/>
              <a:gd name="connsiteX1" fmla="*/ 471948 w 2969680"/>
              <a:gd name="connsiteY1" fmla="*/ 0 h 6858000"/>
              <a:gd name="connsiteX2" fmla="*/ 2733707 w 2969680"/>
              <a:gd name="connsiteY2" fmla="*/ 3105044 h 6858000"/>
              <a:gd name="connsiteX3" fmla="*/ 2969680 w 2969680"/>
              <a:gd name="connsiteY3" fmla="*/ 3429000 h 6858000"/>
              <a:gd name="connsiteX4" fmla="*/ 2733707 w 2969680"/>
              <a:gd name="connsiteY4" fmla="*/ 3752955 h 6858000"/>
              <a:gd name="connsiteX5" fmla="*/ 2733707 w 2969680"/>
              <a:gd name="connsiteY5" fmla="*/ 3752956 h 6858000"/>
              <a:gd name="connsiteX6" fmla="*/ 471948 w 2969680"/>
              <a:gd name="connsiteY6" fmla="*/ 6858000 h 6858000"/>
              <a:gd name="connsiteX7" fmla="*/ 0 w 2969680"/>
              <a:gd name="connsiteY7" fmla="*/ 6858000 h 6858000"/>
              <a:gd name="connsiteX8" fmla="*/ 2497733 w 2969680"/>
              <a:gd name="connsiteY8" fmla="*/ 3429001 h 6858000"/>
              <a:gd name="connsiteX9" fmla="*/ 2497732 w 2969680"/>
              <a:gd name="connsiteY9" fmla="*/ 3429000 h 6858000"/>
              <a:gd name="connsiteX10" fmla="*/ 2497733 w 2969680"/>
              <a:gd name="connsiteY10" fmla="*/ 3428999 h 6858000"/>
              <a:gd name="connsiteX11" fmla="*/ 0 w 2969680"/>
              <a:gd name="connsiteY11" fmla="*/ 0 h 6858000"/>
              <a:gd name="connsiteX0" fmla="*/ 0 w 2969680"/>
              <a:gd name="connsiteY0" fmla="*/ 0 h 6858000"/>
              <a:gd name="connsiteX1" fmla="*/ 471948 w 2969680"/>
              <a:gd name="connsiteY1" fmla="*/ 0 h 6858000"/>
              <a:gd name="connsiteX2" fmla="*/ 2733707 w 2969680"/>
              <a:gd name="connsiteY2" fmla="*/ 3105044 h 6858000"/>
              <a:gd name="connsiteX3" fmla="*/ 2969680 w 2969680"/>
              <a:gd name="connsiteY3" fmla="*/ 3429000 h 6858000"/>
              <a:gd name="connsiteX4" fmla="*/ 2733707 w 2969680"/>
              <a:gd name="connsiteY4" fmla="*/ 3752955 h 6858000"/>
              <a:gd name="connsiteX5" fmla="*/ 471948 w 2969680"/>
              <a:gd name="connsiteY5" fmla="*/ 6858000 h 6858000"/>
              <a:gd name="connsiteX6" fmla="*/ 0 w 2969680"/>
              <a:gd name="connsiteY6" fmla="*/ 6858000 h 6858000"/>
              <a:gd name="connsiteX7" fmla="*/ 2497733 w 2969680"/>
              <a:gd name="connsiteY7" fmla="*/ 3429001 h 6858000"/>
              <a:gd name="connsiteX8" fmla="*/ 2497732 w 2969680"/>
              <a:gd name="connsiteY8" fmla="*/ 3429000 h 6858000"/>
              <a:gd name="connsiteX9" fmla="*/ 2497733 w 2969680"/>
              <a:gd name="connsiteY9" fmla="*/ 3428999 h 6858000"/>
              <a:gd name="connsiteX10" fmla="*/ 0 w 2969680"/>
              <a:gd name="connsiteY10" fmla="*/ 0 h 6858000"/>
              <a:gd name="connsiteX0" fmla="*/ 0 w 2969680"/>
              <a:gd name="connsiteY0" fmla="*/ 0 h 6858000"/>
              <a:gd name="connsiteX1" fmla="*/ 471948 w 2969680"/>
              <a:gd name="connsiteY1" fmla="*/ 0 h 6858000"/>
              <a:gd name="connsiteX2" fmla="*/ 2733707 w 2969680"/>
              <a:gd name="connsiteY2" fmla="*/ 3105044 h 6858000"/>
              <a:gd name="connsiteX3" fmla="*/ 2969680 w 2969680"/>
              <a:gd name="connsiteY3" fmla="*/ 3429000 h 6858000"/>
              <a:gd name="connsiteX4" fmla="*/ 471948 w 2969680"/>
              <a:gd name="connsiteY4" fmla="*/ 6858000 h 6858000"/>
              <a:gd name="connsiteX5" fmla="*/ 0 w 2969680"/>
              <a:gd name="connsiteY5" fmla="*/ 6858000 h 6858000"/>
              <a:gd name="connsiteX6" fmla="*/ 2497733 w 2969680"/>
              <a:gd name="connsiteY6" fmla="*/ 3429001 h 6858000"/>
              <a:gd name="connsiteX7" fmla="*/ 2497732 w 2969680"/>
              <a:gd name="connsiteY7" fmla="*/ 3429000 h 6858000"/>
              <a:gd name="connsiteX8" fmla="*/ 2497733 w 2969680"/>
              <a:gd name="connsiteY8" fmla="*/ 3428999 h 6858000"/>
              <a:gd name="connsiteX9" fmla="*/ 0 w 2969680"/>
              <a:gd name="connsiteY9" fmla="*/ 0 h 6858000"/>
              <a:gd name="connsiteX0" fmla="*/ 0 w 2969680"/>
              <a:gd name="connsiteY0" fmla="*/ 0 h 6858000"/>
              <a:gd name="connsiteX1" fmla="*/ 471948 w 2969680"/>
              <a:gd name="connsiteY1" fmla="*/ 0 h 6858000"/>
              <a:gd name="connsiteX2" fmla="*/ 2969680 w 2969680"/>
              <a:gd name="connsiteY2" fmla="*/ 3429000 h 6858000"/>
              <a:gd name="connsiteX3" fmla="*/ 471948 w 2969680"/>
              <a:gd name="connsiteY3" fmla="*/ 6858000 h 6858000"/>
              <a:gd name="connsiteX4" fmla="*/ 0 w 2969680"/>
              <a:gd name="connsiteY4" fmla="*/ 6858000 h 6858000"/>
              <a:gd name="connsiteX5" fmla="*/ 2497733 w 2969680"/>
              <a:gd name="connsiteY5" fmla="*/ 3429001 h 6858000"/>
              <a:gd name="connsiteX6" fmla="*/ 2497732 w 2969680"/>
              <a:gd name="connsiteY6" fmla="*/ 3429000 h 6858000"/>
              <a:gd name="connsiteX7" fmla="*/ 2497733 w 2969680"/>
              <a:gd name="connsiteY7" fmla="*/ 3428999 h 6858000"/>
              <a:gd name="connsiteX8" fmla="*/ 0 w 2969680"/>
              <a:gd name="connsiteY8"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69680" h="6858000">
                <a:moveTo>
                  <a:pt x="0" y="0"/>
                </a:moveTo>
                <a:lnTo>
                  <a:pt x="471948" y="0"/>
                </a:lnTo>
                <a:lnTo>
                  <a:pt x="2969680" y="3429000"/>
                </a:lnTo>
                <a:lnTo>
                  <a:pt x="471948" y="6858000"/>
                </a:lnTo>
                <a:lnTo>
                  <a:pt x="0" y="6858000"/>
                </a:lnTo>
                <a:lnTo>
                  <a:pt x="2497733" y="3429001"/>
                </a:lnTo>
                <a:lnTo>
                  <a:pt x="2497732" y="3429000"/>
                </a:lnTo>
                <a:lnTo>
                  <a:pt x="2497733" y="3428999"/>
                </a:lnTo>
                <a:lnTo>
                  <a:pt x="0" y="0"/>
                </a:lnTo>
                <a:close/>
              </a:path>
            </a:pathLst>
          </a:custGeom>
          <a:solidFill>
            <a:srgbClr val="B22A4E">
              <a:alpha val="2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ptos" panose="02110004020202020204"/>
              <a:ea typeface="等线" panose="02010600030101010101" pitchFamily="2" charset="-122"/>
              <a:cs typeface="+mn-cs"/>
            </a:endParaRPr>
          </a:p>
        </p:txBody>
      </p:sp>
      <p:pic>
        <p:nvPicPr>
          <p:cNvPr id="5" name="图片占位符 2">
            <a:extLst>
              <a:ext uri="{FF2B5EF4-FFF2-40B4-BE49-F238E27FC236}">
                <a16:creationId xmlns:a16="http://schemas.microsoft.com/office/drawing/2014/main" id="{09EAE516-D2BE-1EF3-2BB3-FE6FEB5A7861}"/>
              </a:ext>
            </a:extLst>
          </p:cNvPr>
          <p:cNvPicPr>
            <a:picLocks noChangeAspect="1"/>
          </p:cNvPicPr>
          <p:nvPr/>
        </p:nvPicPr>
        <p:blipFill>
          <a:blip r:embed="rId3">
            <a:extLst>
              <a:ext uri="{28A0092B-C50C-407E-A947-70E740481C1C}">
                <a14:useLocalDpi xmlns:a14="http://schemas.microsoft.com/office/drawing/2010/main" val="0"/>
              </a:ext>
            </a:extLst>
          </a:blip>
          <a:srcRect l="16721" r="16721"/>
          <a:stretch/>
        </p:blipFill>
        <p:spPr>
          <a:xfrm rot="10800000">
            <a:off x="7627436" y="0"/>
            <a:ext cx="4564564" cy="6858000"/>
          </a:xfrm>
          <a:custGeom>
            <a:avLst/>
            <a:gdLst>
              <a:gd name="connsiteX0" fmla="*/ 0 w 4564564"/>
              <a:gd name="connsiteY0" fmla="*/ 0 h 6858000"/>
              <a:gd name="connsiteX1" fmla="*/ 2066831 w 4564564"/>
              <a:gd name="connsiteY1" fmla="*/ 0 h 6858000"/>
              <a:gd name="connsiteX2" fmla="*/ 4564564 w 4564564"/>
              <a:gd name="connsiteY2" fmla="*/ 3428999 h 6858000"/>
              <a:gd name="connsiteX3" fmla="*/ 4564563 w 4564564"/>
              <a:gd name="connsiteY3" fmla="*/ 3429000 h 6858000"/>
              <a:gd name="connsiteX4" fmla="*/ 4564564 w 4564564"/>
              <a:gd name="connsiteY4" fmla="*/ 3429001 h 6858000"/>
              <a:gd name="connsiteX5" fmla="*/ 2066831 w 4564564"/>
              <a:gd name="connsiteY5" fmla="*/ 6858000 h 6858000"/>
              <a:gd name="connsiteX6" fmla="*/ 0 w 4564564"/>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564564" h="6858000">
                <a:moveTo>
                  <a:pt x="0" y="0"/>
                </a:moveTo>
                <a:lnTo>
                  <a:pt x="2066831" y="0"/>
                </a:lnTo>
                <a:lnTo>
                  <a:pt x="4564564" y="3428999"/>
                </a:lnTo>
                <a:lnTo>
                  <a:pt x="4564563" y="3429000"/>
                </a:lnTo>
                <a:lnTo>
                  <a:pt x="4564564" y="3429001"/>
                </a:lnTo>
                <a:lnTo>
                  <a:pt x="2066831" y="6858000"/>
                </a:lnTo>
                <a:lnTo>
                  <a:pt x="0" y="6858000"/>
                </a:lnTo>
                <a:close/>
              </a:path>
            </a:pathLst>
          </a:custGeom>
          <a:solidFill>
            <a:schemeClr val="bg2">
              <a:lumMod val="50000"/>
              <a:alpha val="0"/>
            </a:schemeClr>
          </a:solidFill>
          <a:ln>
            <a:solidFill>
              <a:schemeClr val="bg2"/>
            </a:solidFill>
          </a:ln>
        </p:spPr>
      </p:pic>
      <p:sp>
        <p:nvSpPr>
          <p:cNvPr id="2" name="TextBox 1">
            <a:extLst>
              <a:ext uri="{FF2B5EF4-FFF2-40B4-BE49-F238E27FC236}">
                <a16:creationId xmlns:a16="http://schemas.microsoft.com/office/drawing/2014/main" id="{62D068A7-72C2-C2D9-B16C-671D088C84FD}"/>
              </a:ext>
            </a:extLst>
          </p:cNvPr>
          <p:cNvSpPr txBox="1"/>
          <p:nvPr/>
        </p:nvSpPr>
        <p:spPr>
          <a:xfrm>
            <a:off x="553454" y="2291739"/>
            <a:ext cx="11085089" cy="3236912"/>
          </a:xfrm>
          <a:prstGeom prst="rect">
            <a:avLst/>
          </a:prstGeom>
          <a:noFill/>
        </p:spPr>
        <p:txBody>
          <a:bodyPr wrap="square" rtlCol="0">
            <a:spAutoFit/>
          </a:bodyPr>
          <a:lstStyle/>
          <a:p>
            <a:pPr marL="0" marR="0" lvl="0" indent="0" algn="just" defTabSz="914400" rtl="0" eaLnBrk="1" fontAlgn="auto" latinLnBrk="0" hangingPunct="1">
              <a:lnSpc>
                <a:spcPct val="150000"/>
              </a:lnSpc>
              <a:spcBef>
                <a:spcPts val="0"/>
              </a:spcBef>
              <a:spcAft>
                <a:spcPts val="0"/>
              </a:spcAft>
              <a:buClrTx/>
              <a:buSzTx/>
              <a:buFontTx/>
              <a:buNone/>
              <a:tabLst/>
              <a:defRPr/>
            </a:pPr>
            <a:r>
              <a:rPr kumimoji="0" lang="es-AR" sz="2000" b="0" i="1" u="none" strike="noStrike" kern="1200" cap="none" spc="0" normalizeH="0" baseline="0" noProof="0" dirty="0">
                <a:ln>
                  <a:noFill/>
                </a:ln>
                <a:solidFill>
                  <a:prstClr val="black"/>
                </a:solidFill>
                <a:effectLst/>
                <a:uLnTx/>
                <a:uFillTx/>
                <a:latin typeface="Baskerville"/>
                <a:ea typeface="+mn-ea"/>
                <a:cs typeface="+mn-cs"/>
              </a:rPr>
              <a:t>Resulta, entonces, acertado el criterio fiscal en cuanto considero sobre la base de la evidencia recolectada en el procedimiento previamente sustanciado -</a:t>
            </a:r>
            <a:r>
              <a:rPr kumimoji="0" lang="es-AR" sz="2000" b="1" i="1" u="sng" strike="noStrike" kern="1200" cap="none" spc="0" normalizeH="0" baseline="0" noProof="0" dirty="0">
                <a:ln>
                  <a:noFill/>
                </a:ln>
                <a:solidFill>
                  <a:prstClr val="black"/>
                </a:solidFill>
                <a:effectLst/>
                <a:uLnTx/>
                <a:uFillTx/>
                <a:latin typeface="Baskerville"/>
                <a:ea typeface="+mn-ea"/>
                <a:cs typeface="+mn-cs"/>
              </a:rPr>
              <a:t>que no fue refutada en autos per pruebas concretas-, que no correspondía aplicar los beneficios del CDI atento al principio prevalencia de la realidad </a:t>
            </a:r>
            <a:r>
              <a:rPr kumimoji="0" lang="es-AR" sz="2000" b="1" i="1" u="sng" strike="noStrike" kern="1200" cap="none" spc="0" normalizeH="0" baseline="0" noProof="0" dirty="0" err="1">
                <a:ln>
                  <a:noFill/>
                </a:ln>
                <a:solidFill>
                  <a:prstClr val="black"/>
                </a:solidFill>
                <a:effectLst/>
                <a:uLnTx/>
                <a:uFillTx/>
                <a:latin typeface="Baskerville"/>
                <a:ea typeface="+mn-ea"/>
                <a:cs typeface="+mn-cs"/>
              </a:rPr>
              <a:t>economica</a:t>
            </a:r>
            <a:r>
              <a:rPr kumimoji="0" lang="es-AR" sz="2000" b="0" i="1" u="none" strike="noStrike" kern="1200" cap="none" spc="0" normalizeH="0" baseline="0" noProof="0" dirty="0">
                <a:ln>
                  <a:noFill/>
                </a:ln>
                <a:solidFill>
                  <a:prstClr val="black"/>
                </a:solidFill>
                <a:effectLst/>
                <a:uLnTx/>
                <a:uFillTx/>
                <a:latin typeface="Baskerville"/>
                <a:ea typeface="+mn-ea"/>
                <a:cs typeface="+mn-cs"/>
              </a:rPr>
              <a:t>, teniendo en cuenta que las sociedades holding españolas no hicieron mas que poseer formalmente la tenencia accionaria de la aquí recurrente actuando como sociedad vehículo, a los efectos de hacer prevalecer las disposiciones del Convenio pan eludir su obligación como responsable sustituta del gravamen.</a:t>
            </a:r>
          </a:p>
          <a:p>
            <a:pPr marL="0" marR="0" lvl="0" indent="0" algn="just" defTabSz="914400" rtl="0" eaLnBrk="1" fontAlgn="auto" latinLnBrk="0" hangingPunct="1">
              <a:lnSpc>
                <a:spcPct val="150000"/>
              </a:lnSpc>
              <a:spcBef>
                <a:spcPts val="0"/>
              </a:spcBef>
              <a:spcAft>
                <a:spcPts val="0"/>
              </a:spcAft>
              <a:buClrTx/>
              <a:buSzTx/>
              <a:buFontTx/>
              <a:buNone/>
              <a:tabLst/>
              <a:defRPr/>
            </a:pPr>
            <a:endParaRPr kumimoji="0" lang="es-AR" sz="1600" b="0" i="0" u="none" strike="noStrike" kern="1200" cap="none" spc="0" normalizeH="0" baseline="0" noProof="0" dirty="0">
              <a:ln>
                <a:noFill/>
              </a:ln>
              <a:solidFill>
                <a:prstClr val="black"/>
              </a:solidFill>
              <a:effectLst/>
              <a:uLnTx/>
              <a:uFillTx/>
              <a:latin typeface="Baskerville"/>
              <a:ea typeface="+mn-ea"/>
              <a:cs typeface="+mn-cs"/>
            </a:endParaRPr>
          </a:p>
        </p:txBody>
      </p:sp>
      <p:sp>
        <p:nvSpPr>
          <p:cNvPr id="8" name="Rectangle 7">
            <a:extLst>
              <a:ext uri="{FF2B5EF4-FFF2-40B4-BE49-F238E27FC236}">
                <a16:creationId xmlns:a16="http://schemas.microsoft.com/office/drawing/2014/main" id="{0A9F966D-890F-6E27-1079-FC9243CF5985}"/>
              </a:ext>
            </a:extLst>
          </p:cNvPr>
          <p:cNvSpPr/>
          <p:nvPr/>
        </p:nvSpPr>
        <p:spPr>
          <a:xfrm>
            <a:off x="381651" y="501406"/>
            <a:ext cx="209006" cy="647061"/>
          </a:xfrm>
          <a:prstGeom prst="rect">
            <a:avLst/>
          </a:prstGeom>
          <a:solidFill>
            <a:srgbClr val="8F173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AR"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9" name="Rectángulo 6">
            <a:extLst>
              <a:ext uri="{FF2B5EF4-FFF2-40B4-BE49-F238E27FC236}">
                <a16:creationId xmlns:a16="http://schemas.microsoft.com/office/drawing/2014/main" id="{71FA5E57-789D-06C8-04BE-5E3329630DFB}"/>
              </a:ext>
            </a:extLst>
          </p:cNvPr>
          <p:cNvSpPr>
            <a:spLocks noChangeArrowheads="1"/>
          </p:cNvSpPr>
          <p:nvPr/>
        </p:nvSpPr>
        <p:spPr bwMode="auto">
          <a:xfrm>
            <a:off x="838200" y="501406"/>
            <a:ext cx="13923433"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es-AR"/>
            </a:defPPr>
            <a:lvl1pPr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5pPr>
            <a:lvl6pPr marL="22860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6pPr>
            <a:lvl7pPr marL="27432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7pPr>
            <a:lvl8pPr marL="32004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8pPr>
            <a:lvl9pPr marL="36576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s-AR" altLang="en-US" sz="3600" b="1" i="0" u="none" strike="noStrike" kern="1200" cap="none" spc="0" normalizeH="0" baseline="0" noProof="0" dirty="0">
                <a:ln>
                  <a:noFill/>
                </a:ln>
                <a:solidFill>
                  <a:srgbClr val="B22A4E"/>
                </a:solidFill>
                <a:effectLst/>
                <a:uLnTx/>
                <a:uFillTx/>
                <a:latin typeface="Baskerville"/>
                <a:ea typeface="MS PGothic" panose="020B0600070205080204" pitchFamily="34" charset="-128"/>
                <a:cs typeface="+mn-cs"/>
              </a:rPr>
              <a:t>Voto de la Dra. O´Donnell en “Luz de la Plata”</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s-AR" altLang="en-US" sz="3600" b="1" i="0" u="none" strike="noStrike" kern="1200" cap="none" spc="0" normalizeH="0" baseline="0" noProof="0" dirty="0">
                <a:ln>
                  <a:noFill/>
                </a:ln>
                <a:solidFill>
                  <a:srgbClr val="B22A4E"/>
                </a:solidFill>
                <a:effectLst/>
                <a:uLnTx/>
                <a:uFillTx/>
                <a:latin typeface="Baskerville"/>
                <a:ea typeface="MS PGothic" panose="020B0600070205080204" pitchFamily="34" charset="-128"/>
                <a:cs typeface="+mn-cs"/>
              </a:rPr>
              <a:t>(11/9/2023)</a:t>
            </a:r>
          </a:p>
        </p:txBody>
      </p:sp>
    </p:spTree>
    <p:extLst>
      <p:ext uri="{BB962C8B-B14F-4D97-AF65-F5344CB8AC3E}">
        <p14:creationId xmlns:p14="http://schemas.microsoft.com/office/powerpoint/2010/main" val="68462768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a:extLst>
            <a:ext uri="{FF2B5EF4-FFF2-40B4-BE49-F238E27FC236}">
              <a16:creationId xmlns:a16="http://schemas.microsoft.com/office/drawing/2014/main" id="{8C0D21A7-72F7-7148-6206-9EC85846C7D1}"/>
            </a:ext>
          </a:extLst>
        </p:cNvPr>
        <p:cNvGrpSpPr/>
        <p:nvPr/>
      </p:nvGrpSpPr>
      <p:grpSpPr>
        <a:xfrm>
          <a:off x="0" y="0"/>
          <a:ext cx="0" cy="0"/>
          <a:chOff x="0" y="0"/>
          <a:chExt cx="0" cy="0"/>
        </a:xfrm>
      </p:grpSpPr>
      <p:sp>
        <p:nvSpPr>
          <p:cNvPr id="50178" name="Rectangle 2">
            <a:extLst>
              <a:ext uri="{FF2B5EF4-FFF2-40B4-BE49-F238E27FC236}">
                <a16:creationId xmlns:a16="http://schemas.microsoft.com/office/drawing/2014/main" id="{BF8D8F29-A66F-F91B-8E53-69F88F615B4E}"/>
              </a:ext>
            </a:extLst>
          </p:cNvPr>
          <p:cNvSpPr>
            <a:spLocks noGrp="1" noChangeArrowheads="1"/>
          </p:cNvSpPr>
          <p:nvPr>
            <p:ph type="title"/>
          </p:nvPr>
        </p:nvSpPr>
        <p:spPr>
          <a:xfrm>
            <a:off x="1809750" y="571500"/>
            <a:ext cx="8858250" cy="1143000"/>
          </a:xfrm>
        </p:spPr>
        <p:txBody>
          <a:bodyPr/>
          <a:lstStyle/>
          <a:p>
            <a:pPr algn="ctr" eaLnBrk="1" hangingPunct="1"/>
            <a:r>
              <a:rPr lang="es-ES" altLang="es-AR" sz="3700"/>
              <a:t>CDI SUSCRIPTOS POR ARGENTINA</a:t>
            </a:r>
            <a:r>
              <a:rPr lang="es-ES_tradnl" altLang="es-AR" sz="3700"/>
              <a:t> (IV)</a:t>
            </a:r>
            <a:endParaRPr lang="es-ES" altLang="es-AR" sz="3700"/>
          </a:p>
        </p:txBody>
      </p:sp>
      <p:graphicFrame>
        <p:nvGraphicFramePr>
          <p:cNvPr id="50224" name="Group 48">
            <a:extLst>
              <a:ext uri="{FF2B5EF4-FFF2-40B4-BE49-F238E27FC236}">
                <a16:creationId xmlns:a16="http://schemas.microsoft.com/office/drawing/2014/main" id="{1B784C14-F529-E2C2-0542-E0EA231B1F7F}"/>
              </a:ext>
            </a:extLst>
          </p:cNvPr>
          <p:cNvGraphicFramePr>
            <a:graphicFrameLocks noGrp="1"/>
          </p:cNvGraphicFramePr>
          <p:nvPr>
            <p:ph type="tbl" idx="1"/>
            <p:extLst>
              <p:ext uri="{D42A27DB-BD31-4B8C-83A1-F6EECF244321}">
                <p14:modId xmlns:p14="http://schemas.microsoft.com/office/powerpoint/2010/main" val="3320530062"/>
              </p:ext>
            </p:extLst>
          </p:nvPr>
        </p:nvGraphicFramePr>
        <p:xfrm>
          <a:off x="1573161" y="2054943"/>
          <a:ext cx="7275871" cy="4321068"/>
        </p:xfrm>
        <a:graphic>
          <a:graphicData uri="http://schemas.openxmlformats.org/drawingml/2006/table">
            <a:tbl>
              <a:tblPr/>
              <a:tblGrid>
                <a:gridCol w="3884986">
                  <a:extLst>
                    <a:ext uri="{9D8B030D-6E8A-4147-A177-3AD203B41FA5}">
                      <a16:colId xmlns:a16="http://schemas.microsoft.com/office/drawing/2014/main" val="20000"/>
                    </a:ext>
                  </a:extLst>
                </a:gridCol>
                <a:gridCol w="1443548">
                  <a:extLst>
                    <a:ext uri="{9D8B030D-6E8A-4147-A177-3AD203B41FA5}">
                      <a16:colId xmlns:a16="http://schemas.microsoft.com/office/drawing/2014/main" val="20001"/>
                    </a:ext>
                  </a:extLst>
                </a:gridCol>
                <a:gridCol w="1947337">
                  <a:extLst>
                    <a:ext uri="{9D8B030D-6E8A-4147-A177-3AD203B41FA5}">
                      <a16:colId xmlns:a16="http://schemas.microsoft.com/office/drawing/2014/main" val="20003"/>
                    </a:ext>
                  </a:extLst>
                </a:gridCol>
              </a:tblGrid>
              <a:tr h="781642">
                <a:tc>
                  <a:txBody>
                    <a:bodyPr/>
                    <a:lstStyle/>
                    <a:p>
                      <a:pPr marL="0" marR="0" lvl="0" indent="0" algn="ctr" defTabSz="914400" rtl="0" eaLnBrk="1" fontAlgn="base" latinLnBrk="0" hangingPunct="1">
                        <a:lnSpc>
                          <a:spcPct val="100000"/>
                        </a:lnSpc>
                        <a:spcBef>
                          <a:spcPct val="20000"/>
                        </a:spcBef>
                        <a:spcAft>
                          <a:spcPct val="0"/>
                        </a:spcAft>
                        <a:buClr>
                          <a:schemeClr val="accent2"/>
                        </a:buClr>
                        <a:buSzPct val="80000"/>
                        <a:buFont typeface="Wingdings" pitchFamily="2" charset="2"/>
                        <a:buNone/>
                        <a:tabLst/>
                      </a:pPr>
                      <a:r>
                        <a:rPr kumimoji="0" lang="es-ES" sz="2400" b="0" i="0" u="none" strike="noStrike" cap="none" normalizeH="0" baseline="0" dirty="0">
                          <a:ln>
                            <a:noFill/>
                          </a:ln>
                          <a:solidFill>
                            <a:schemeClr val="tx1"/>
                          </a:solidFill>
                          <a:effectLst/>
                          <a:latin typeface="Times New Roman" pitchFamily="18" charset="0"/>
                        </a:rPr>
                        <a:t>Firmado con:</a:t>
                      </a:r>
                    </a:p>
                  </a:txBody>
                  <a:tcPr marL="91439" marR="9143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Pct val="80000"/>
                        <a:buFont typeface="Wingdings" pitchFamily="2" charset="2"/>
                        <a:buNone/>
                        <a:tabLst/>
                      </a:pPr>
                      <a:r>
                        <a:rPr kumimoji="0" lang="es-ES" sz="2400" b="0" i="0" u="none" strike="noStrike" cap="none" normalizeH="0" baseline="0" dirty="0">
                          <a:ln>
                            <a:noFill/>
                          </a:ln>
                          <a:solidFill>
                            <a:schemeClr val="tx1"/>
                          </a:solidFill>
                          <a:effectLst/>
                          <a:latin typeface="Times New Roman" pitchFamily="18" charset="0"/>
                        </a:rPr>
                        <a:t>Norma legal</a:t>
                      </a:r>
                    </a:p>
                  </a:txBody>
                  <a:tcPr marL="91439" marR="9143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Pct val="80000"/>
                        <a:buFont typeface="Wingdings" pitchFamily="2" charset="2"/>
                        <a:buNone/>
                        <a:tabLst/>
                      </a:pPr>
                      <a:r>
                        <a:rPr kumimoji="0" lang="es-ES" sz="2400" b="0" i="0" u="none" strike="noStrike" cap="none" normalizeH="0" baseline="0" dirty="0">
                          <a:ln>
                            <a:noFill/>
                          </a:ln>
                          <a:solidFill>
                            <a:schemeClr val="tx1"/>
                          </a:solidFill>
                          <a:effectLst/>
                          <a:latin typeface="Times New Roman" pitchFamily="18" charset="0"/>
                        </a:rPr>
                        <a:t>Vigencia general</a:t>
                      </a:r>
                    </a:p>
                  </a:txBody>
                  <a:tcPr marL="91439" marR="9143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376346">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80000"/>
                        <a:buFont typeface="Wingdings" pitchFamily="2" charset="2"/>
                        <a:buNone/>
                        <a:tabLst/>
                      </a:pPr>
                      <a:r>
                        <a:rPr kumimoji="0" lang="es-ES" sz="2400" b="1" i="0" u="none" strike="noStrike" cap="none" normalizeH="0" baseline="0" dirty="0">
                          <a:ln>
                            <a:noFill/>
                          </a:ln>
                          <a:solidFill>
                            <a:schemeClr val="tx1"/>
                          </a:solidFill>
                          <a:effectLst/>
                          <a:latin typeface="Aptos Narrow" panose="020B0004020202020204" pitchFamily="34" charset="0"/>
                        </a:rPr>
                        <a:t>Federación Rusa</a:t>
                      </a:r>
                    </a:p>
                  </a:txBody>
                  <a:tcPr marL="91439" marR="9143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miter lim="800000"/>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80000"/>
                        <a:buFont typeface="Wingdings" pitchFamily="2" charset="2"/>
                        <a:buNone/>
                        <a:tabLst/>
                      </a:pPr>
                      <a:r>
                        <a:rPr kumimoji="0" lang="es-ES" sz="2000" b="0" i="0" u="none" strike="noStrike" cap="none" normalizeH="0" baseline="0" dirty="0">
                          <a:ln>
                            <a:noFill/>
                          </a:ln>
                          <a:solidFill>
                            <a:schemeClr val="tx1"/>
                          </a:solidFill>
                          <a:effectLst/>
                          <a:latin typeface="Verdana" pitchFamily="34" charset="0"/>
                        </a:rPr>
                        <a:t>L. 26185</a:t>
                      </a:r>
                    </a:p>
                  </a:txBody>
                  <a:tcPr marL="91439" marR="9143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miter lim="800000"/>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80000"/>
                        <a:buFont typeface="Wingdings" pitchFamily="2" charset="2"/>
                        <a:buNone/>
                        <a:tabLst/>
                      </a:pPr>
                      <a:r>
                        <a:rPr kumimoji="0" lang="es-ES" sz="2000" b="0" i="0" u="none" strike="noStrike" cap="none" normalizeH="0" baseline="0" dirty="0">
                          <a:ln>
                            <a:noFill/>
                          </a:ln>
                          <a:solidFill>
                            <a:schemeClr val="tx1"/>
                          </a:solidFill>
                          <a:effectLst/>
                          <a:latin typeface="Verdana" pitchFamily="34" charset="0"/>
                        </a:rPr>
                        <a:t>1/01/2013</a:t>
                      </a:r>
                    </a:p>
                  </a:txBody>
                  <a:tcPr marL="91439" marR="9143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miter lim="800000"/>
                      <a:headEnd type="none" w="sm" len="sm"/>
                      <a:tailEnd type="none" w="sm" len="sm"/>
                    </a:lnB>
                    <a:lnTlToBr>
                      <a:noFill/>
                    </a:lnTlToBr>
                    <a:lnBlToTr>
                      <a:noFill/>
                    </a:lnBlToTr>
                    <a:noFill/>
                  </a:tcPr>
                </a:tc>
                <a:extLst>
                  <a:ext uri="{0D108BD9-81ED-4DB2-BD59-A6C34878D82A}">
                    <a16:rowId xmlns:a16="http://schemas.microsoft.com/office/drawing/2014/main" val="10001"/>
                  </a:ext>
                </a:extLst>
              </a:tr>
              <a:tr h="376346">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80000"/>
                        <a:buFont typeface="Wingdings" pitchFamily="2" charset="2"/>
                        <a:buNone/>
                        <a:tabLst/>
                      </a:pPr>
                      <a:r>
                        <a:rPr kumimoji="0" lang="es-ES" sz="2400" b="1" i="0" u="none" strike="noStrike" cap="none" normalizeH="0" baseline="0" dirty="0">
                          <a:ln>
                            <a:noFill/>
                          </a:ln>
                          <a:solidFill>
                            <a:srgbClr val="7030A0"/>
                          </a:solidFill>
                          <a:effectLst/>
                          <a:latin typeface="Aptos Narrow" panose="020B0004020202020204" pitchFamily="34" charset="0"/>
                        </a:rPr>
                        <a:t>R. O. del Uruguay</a:t>
                      </a:r>
                    </a:p>
                  </a:txBody>
                  <a:tcPr marL="91439" marR="9143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miter lim="800000"/>
                      <a:headEnd type="none" w="sm" len="sm"/>
                      <a:tailEnd type="none" w="sm" len="sm"/>
                    </a:lnT>
                    <a:lnB w="12700" cap="flat" cmpd="sng" algn="ctr">
                      <a:solidFill>
                        <a:schemeClr val="tx1"/>
                      </a:solidFill>
                      <a:prstDash val="solid"/>
                      <a:miter lim="800000"/>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80000"/>
                        <a:buFont typeface="Wingdings" pitchFamily="2" charset="2"/>
                        <a:buNone/>
                        <a:tabLst/>
                      </a:pPr>
                      <a:r>
                        <a:rPr kumimoji="0" lang="es-ES" sz="2000" b="0" i="0" u="none" strike="noStrike" cap="none" normalizeH="0" baseline="0" dirty="0">
                          <a:ln>
                            <a:noFill/>
                          </a:ln>
                          <a:solidFill>
                            <a:schemeClr val="tx1"/>
                          </a:solidFill>
                          <a:effectLst/>
                          <a:latin typeface="Verdana" pitchFamily="34" charset="0"/>
                        </a:rPr>
                        <a:t>L. 26758</a:t>
                      </a:r>
                    </a:p>
                  </a:txBody>
                  <a:tcPr marL="91439" marR="9143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miter lim="800000"/>
                      <a:headEnd type="none" w="sm" len="sm"/>
                      <a:tailEnd type="none" w="sm" len="sm"/>
                    </a:lnT>
                    <a:lnB w="12700" cap="flat" cmpd="sng" algn="ctr">
                      <a:solidFill>
                        <a:schemeClr val="tx1"/>
                      </a:solidFill>
                      <a:prstDash val="solid"/>
                      <a:miter lim="800000"/>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80000"/>
                        <a:buFont typeface="Wingdings" pitchFamily="2" charset="2"/>
                        <a:buNone/>
                        <a:tabLst/>
                      </a:pPr>
                      <a:r>
                        <a:rPr kumimoji="0" lang="es-ES" sz="2000" b="0" i="0" u="none" strike="noStrike" cap="none" normalizeH="0" baseline="0" dirty="0">
                          <a:ln>
                            <a:noFill/>
                          </a:ln>
                          <a:solidFill>
                            <a:schemeClr val="tx1"/>
                          </a:solidFill>
                          <a:effectLst/>
                          <a:latin typeface="Verdana" pitchFamily="34" charset="0"/>
                        </a:rPr>
                        <a:t>7/02/2013</a:t>
                      </a:r>
                    </a:p>
                  </a:txBody>
                  <a:tcPr marL="91439" marR="9143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miter lim="800000"/>
                      <a:headEnd type="none" w="sm" len="sm"/>
                      <a:tailEnd type="none" w="sm" len="sm"/>
                    </a:lnT>
                    <a:lnB w="12700" cap="flat" cmpd="sng" algn="ctr">
                      <a:solidFill>
                        <a:schemeClr val="tx1"/>
                      </a:solidFill>
                      <a:prstDash val="solid"/>
                      <a:miter lim="800000"/>
                      <a:headEnd type="none" w="sm" len="sm"/>
                      <a:tailEnd type="none" w="sm" len="sm"/>
                    </a:lnB>
                    <a:lnTlToBr>
                      <a:noFill/>
                    </a:lnTlToBr>
                    <a:lnBlToTr>
                      <a:noFill/>
                    </a:lnBlToTr>
                    <a:noFill/>
                  </a:tcPr>
                </a:tc>
                <a:extLst>
                  <a:ext uri="{0D108BD9-81ED-4DB2-BD59-A6C34878D82A}">
                    <a16:rowId xmlns:a16="http://schemas.microsoft.com/office/drawing/2014/main" val="2910398339"/>
                  </a:ext>
                </a:extLst>
              </a:tr>
              <a:tr h="533822">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80000"/>
                        <a:buFont typeface="Wingdings" pitchFamily="2" charset="2"/>
                        <a:buNone/>
                        <a:tabLst/>
                      </a:pPr>
                      <a:r>
                        <a:rPr kumimoji="0" lang="es-ES" sz="2400" b="1" i="0" u="none" strike="noStrike" cap="none" normalizeH="0" baseline="0" dirty="0">
                          <a:ln>
                            <a:noFill/>
                          </a:ln>
                          <a:solidFill>
                            <a:schemeClr val="tx1"/>
                          </a:solidFill>
                          <a:effectLst/>
                          <a:latin typeface="Aptos Narrow" panose="020B0004020202020204" pitchFamily="34" charset="0"/>
                        </a:rPr>
                        <a:t>México</a:t>
                      </a:r>
                    </a:p>
                  </a:txBody>
                  <a:tcPr marL="91439" marR="9143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miter lim="800000"/>
                      <a:headEnd type="none" w="sm" len="sm"/>
                      <a:tailEnd type="none" w="sm" len="sm"/>
                    </a:lnT>
                    <a:lnB w="12700" cap="flat" cmpd="sng" algn="ctr">
                      <a:solidFill>
                        <a:schemeClr val="tx1"/>
                      </a:solidFill>
                      <a:prstDash val="solid"/>
                      <a:miter lim="800000"/>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80000"/>
                        <a:buFont typeface="Wingdings" pitchFamily="2" charset="2"/>
                        <a:buNone/>
                        <a:tabLst/>
                      </a:pPr>
                      <a:r>
                        <a:rPr kumimoji="0" lang="es-ES" sz="2000" b="0" i="0" u="none" strike="noStrike" cap="none" normalizeH="0" baseline="0" dirty="0">
                          <a:ln>
                            <a:noFill/>
                          </a:ln>
                          <a:solidFill>
                            <a:schemeClr val="tx1"/>
                          </a:solidFill>
                          <a:effectLst/>
                          <a:latin typeface="Verdana" pitchFamily="34" charset="0"/>
                        </a:rPr>
                        <a:t>L. 27334</a:t>
                      </a:r>
                    </a:p>
                  </a:txBody>
                  <a:tcPr marL="91439" marR="9143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miter lim="800000"/>
                      <a:headEnd type="none" w="sm" len="sm"/>
                      <a:tailEnd type="none" w="sm" len="sm"/>
                    </a:lnT>
                    <a:lnB w="12700" cap="flat" cmpd="sng" algn="ctr">
                      <a:solidFill>
                        <a:schemeClr val="tx1"/>
                      </a:solidFill>
                      <a:prstDash val="solid"/>
                      <a:miter lim="800000"/>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80000"/>
                        <a:buFont typeface="Wingdings" pitchFamily="2" charset="2"/>
                        <a:buNone/>
                        <a:tabLst/>
                      </a:pPr>
                      <a:r>
                        <a:rPr kumimoji="0" lang="es-ES" sz="2000" b="0" i="0" u="none" strike="noStrike" cap="none" normalizeH="0" baseline="0" dirty="0">
                          <a:ln>
                            <a:noFill/>
                          </a:ln>
                          <a:solidFill>
                            <a:schemeClr val="tx1"/>
                          </a:solidFill>
                          <a:effectLst/>
                          <a:latin typeface="Verdana" pitchFamily="34" charset="0"/>
                        </a:rPr>
                        <a:t>1/01/2018</a:t>
                      </a:r>
                    </a:p>
                  </a:txBody>
                  <a:tcPr marL="91439" marR="9143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miter lim="800000"/>
                      <a:headEnd type="none" w="sm" len="sm"/>
                      <a:tailEnd type="none" w="sm" len="sm"/>
                    </a:lnT>
                    <a:lnB w="12700" cap="flat" cmpd="sng" algn="ctr">
                      <a:solidFill>
                        <a:schemeClr val="tx1"/>
                      </a:solidFill>
                      <a:prstDash val="solid"/>
                      <a:miter lim="800000"/>
                      <a:headEnd type="none" w="sm" len="sm"/>
                      <a:tailEnd type="none" w="sm" len="sm"/>
                    </a:lnB>
                    <a:lnTlToBr>
                      <a:noFill/>
                    </a:lnTlToBr>
                    <a:lnBlToTr>
                      <a:noFill/>
                    </a:lnBlToTr>
                    <a:noFill/>
                  </a:tcPr>
                </a:tc>
                <a:extLst>
                  <a:ext uri="{0D108BD9-81ED-4DB2-BD59-A6C34878D82A}">
                    <a16:rowId xmlns:a16="http://schemas.microsoft.com/office/drawing/2014/main" val="1315376545"/>
                  </a:ext>
                </a:extLst>
              </a:tr>
              <a:tr h="533822">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80000"/>
                        <a:buFont typeface="Wingdings" pitchFamily="2" charset="2"/>
                        <a:buNone/>
                        <a:tabLst/>
                      </a:pPr>
                      <a:r>
                        <a:rPr kumimoji="0" lang="es-ES" sz="2400" b="1" i="0" u="none" strike="noStrike" cap="none" normalizeH="0" baseline="0" dirty="0">
                          <a:ln>
                            <a:noFill/>
                          </a:ln>
                          <a:solidFill>
                            <a:schemeClr val="tx1"/>
                          </a:solidFill>
                          <a:effectLst/>
                          <a:latin typeface="Aptos Narrow" panose="020B0004020202020204" pitchFamily="34" charset="0"/>
                        </a:rPr>
                        <a:t>Emiratos </a:t>
                      </a:r>
                      <a:r>
                        <a:rPr kumimoji="0" lang="es-AR" sz="2400" b="1" i="0" u="none" strike="noStrike" cap="none" normalizeH="0" baseline="0" dirty="0">
                          <a:ln>
                            <a:noFill/>
                          </a:ln>
                          <a:solidFill>
                            <a:schemeClr val="tx1"/>
                          </a:solidFill>
                          <a:effectLst/>
                          <a:latin typeface="Aptos Narrow" panose="020B0004020202020204" pitchFamily="34" charset="0"/>
                        </a:rPr>
                        <a:t>Á</a:t>
                      </a:r>
                      <a:r>
                        <a:rPr kumimoji="0" lang="es-ES" sz="2400" b="1" i="0" u="none" strike="noStrike" cap="none" normalizeH="0" baseline="0" dirty="0" err="1">
                          <a:ln>
                            <a:noFill/>
                          </a:ln>
                          <a:solidFill>
                            <a:schemeClr val="tx1"/>
                          </a:solidFill>
                          <a:effectLst/>
                          <a:latin typeface="Aptos Narrow" panose="020B0004020202020204" pitchFamily="34" charset="0"/>
                        </a:rPr>
                        <a:t>rabes</a:t>
                      </a:r>
                      <a:r>
                        <a:rPr kumimoji="0" lang="es-ES" sz="2400" b="1" i="0" u="none" strike="noStrike" cap="none" normalizeH="0" baseline="0" dirty="0">
                          <a:ln>
                            <a:noFill/>
                          </a:ln>
                          <a:solidFill>
                            <a:schemeClr val="tx1"/>
                          </a:solidFill>
                          <a:effectLst/>
                          <a:latin typeface="Aptos Narrow" panose="020B0004020202020204" pitchFamily="34" charset="0"/>
                        </a:rPr>
                        <a:t> Unidos</a:t>
                      </a:r>
                    </a:p>
                  </a:txBody>
                  <a:tcPr marL="91439" marR="9143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miter lim="800000"/>
                      <a:headEnd type="none" w="sm" len="sm"/>
                      <a:tailEnd type="none" w="sm" len="sm"/>
                    </a:lnT>
                    <a:lnB w="12700" cap="flat" cmpd="sng" algn="ctr">
                      <a:solidFill>
                        <a:schemeClr val="tx1"/>
                      </a:solidFill>
                      <a:prstDash val="solid"/>
                      <a:miter lim="800000"/>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80000"/>
                        <a:buFont typeface="Wingdings" pitchFamily="2" charset="2"/>
                        <a:buNone/>
                        <a:tabLst/>
                      </a:pPr>
                      <a:r>
                        <a:rPr kumimoji="0" lang="es-ES" sz="2000" b="0" i="0" u="none" strike="noStrike" cap="none" normalizeH="0" baseline="0" dirty="0">
                          <a:ln>
                            <a:noFill/>
                          </a:ln>
                          <a:solidFill>
                            <a:schemeClr val="tx1"/>
                          </a:solidFill>
                          <a:effectLst/>
                          <a:latin typeface="Verdana" pitchFamily="34" charset="0"/>
                        </a:rPr>
                        <a:t>L. 27496</a:t>
                      </a:r>
                    </a:p>
                  </a:txBody>
                  <a:tcPr marL="91439" marR="9143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miter lim="800000"/>
                      <a:headEnd type="none" w="sm" len="sm"/>
                      <a:tailEnd type="none" w="sm" len="sm"/>
                    </a:lnT>
                    <a:lnB w="12700" cap="flat" cmpd="sng" algn="ctr">
                      <a:solidFill>
                        <a:schemeClr val="tx1"/>
                      </a:solidFill>
                      <a:prstDash val="solid"/>
                      <a:miter lim="800000"/>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80000"/>
                        <a:buFont typeface="Wingdings" pitchFamily="2" charset="2"/>
                        <a:buNone/>
                        <a:tabLst/>
                      </a:pPr>
                      <a:r>
                        <a:rPr kumimoji="0" lang="es-ES" sz="2000" b="0" i="0" u="none" strike="noStrike" cap="none" normalizeH="0" baseline="0" dirty="0">
                          <a:ln>
                            <a:noFill/>
                          </a:ln>
                          <a:solidFill>
                            <a:schemeClr val="tx1"/>
                          </a:solidFill>
                          <a:effectLst/>
                          <a:latin typeface="Verdana" pitchFamily="34" charset="0"/>
                        </a:rPr>
                        <a:t>1/01/2020</a:t>
                      </a:r>
                    </a:p>
                  </a:txBody>
                  <a:tcPr marL="91439" marR="9143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miter lim="800000"/>
                      <a:headEnd type="none" w="sm" len="sm"/>
                      <a:tailEnd type="none" w="sm" len="sm"/>
                    </a:lnT>
                    <a:lnB w="12700" cap="flat" cmpd="sng" algn="ctr">
                      <a:solidFill>
                        <a:schemeClr val="tx1"/>
                      </a:solidFill>
                      <a:prstDash val="solid"/>
                      <a:miter lim="800000"/>
                      <a:headEnd type="none" w="sm" len="sm"/>
                      <a:tailEnd type="none" w="sm" len="sm"/>
                    </a:lnB>
                    <a:lnTlToBr>
                      <a:noFill/>
                    </a:lnTlToBr>
                    <a:lnBlToTr>
                      <a:noFill/>
                    </a:lnBlToTr>
                    <a:noFill/>
                  </a:tcPr>
                </a:tc>
                <a:extLst>
                  <a:ext uri="{0D108BD9-81ED-4DB2-BD59-A6C34878D82A}">
                    <a16:rowId xmlns:a16="http://schemas.microsoft.com/office/drawing/2014/main" val="3994386446"/>
                  </a:ext>
                </a:extLst>
              </a:tr>
              <a:tr h="533822">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80000"/>
                        <a:buFont typeface="Wingdings" pitchFamily="2" charset="2"/>
                        <a:buNone/>
                        <a:tabLst/>
                      </a:pPr>
                      <a:r>
                        <a:rPr kumimoji="0" lang="es-ES" sz="2400" b="1" i="0" u="none" strike="noStrike" cap="none" normalizeH="0" baseline="0" dirty="0">
                          <a:ln>
                            <a:noFill/>
                          </a:ln>
                          <a:solidFill>
                            <a:schemeClr val="tx1"/>
                          </a:solidFill>
                          <a:effectLst/>
                          <a:latin typeface="Aptos Narrow" panose="020B0004020202020204" pitchFamily="34" charset="0"/>
                        </a:rPr>
                        <a:t>Qatar</a:t>
                      </a:r>
                    </a:p>
                  </a:txBody>
                  <a:tcPr marL="91439" marR="9143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miter lim="800000"/>
                      <a:headEnd type="none" w="sm" len="sm"/>
                      <a:tailEnd type="none" w="sm" len="sm"/>
                    </a:lnT>
                    <a:lnB w="12700" cap="flat" cmpd="sng" algn="ctr">
                      <a:solidFill>
                        <a:schemeClr val="tx1"/>
                      </a:solidFill>
                      <a:prstDash val="solid"/>
                      <a:miter lim="800000"/>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80000"/>
                        <a:buFont typeface="Wingdings" pitchFamily="2" charset="2"/>
                        <a:buNone/>
                        <a:tabLst/>
                      </a:pPr>
                      <a:r>
                        <a:rPr kumimoji="0" lang="es-ES" sz="2000" b="0" i="0" u="none" strike="noStrike" cap="none" normalizeH="0" baseline="0" dirty="0">
                          <a:ln>
                            <a:noFill/>
                          </a:ln>
                          <a:solidFill>
                            <a:schemeClr val="tx1"/>
                          </a:solidFill>
                          <a:effectLst/>
                          <a:latin typeface="Verdana" pitchFamily="34" charset="0"/>
                        </a:rPr>
                        <a:t>L. 27608</a:t>
                      </a:r>
                    </a:p>
                  </a:txBody>
                  <a:tcPr marL="91439" marR="9143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miter lim="800000"/>
                      <a:headEnd type="none" w="sm" len="sm"/>
                      <a:tailEnd type="none" w="sm" len="sm"/>
                    </a:lnT>
                    <a:lnB w="12700" cap="flat" cmpd="sng" algn="ctr">
                      <a:solidFill>
                        <a:schemeClr val="tx1"/>
                      </a:solidFill>
                      <a:prstDash val="solid"/>
                      <a:miter lim="800000"/>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80000"/>
                        <a:buFont typeface="Wingdings" pitchFamily="2" charset="2"/>
                        <a:buNone/>
                        <a:tabLst/>
                      </a:pPr>
                      <a:r>
                        <a:rPr kumimoji="0" lang="es-ES" sz="2000" b="0" i="0" u="none" strike="noStrike" cap="none" normalizeH="0" baseline="0" dirty="0">
                          <a:ln>
                            <a:noFill/>
                          </a:ln>
                          <a:solidFill>
                            <a:schemeClr val="tx1"/>
                          </a:solidFill>
                          <a:effectLst/>
                          <a:latin typeface="Verdana" pitchFamily="34" charset="0"/>
                        </a:rPr>
                        <a:t>1/01/2021</a:t>
                      </a:r>
                    </a:p>
                  </a:txBody>
                  <a:tcPr marL="91439" marR="9143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miter lim="800000"/>
                      <a:headEnd type="none" w="sm" len="sm"/>
                      <a:tailEnd type="none" w="sm" len="sm"/>
                    </a:lnT>
                    <a:lnB w="12700" cap="flat" cmpd="sng" algn="ctr">
                      <a:solidFill>
                        <a:schemeClr val="tx1"/>
                      </a:solidFill>
                      <a:prstDash val="solid"/>
                      <a:miter lim="800000"/>
                      <a:headEnd type="none" w="sm" len="sm"/>
                      <a:tailEnd type="none" w="sm" len="sm"/>
                    </a:lnB>
                    <a:lnTlToBr>
                      <a:noFill/>
                    </a:lnTlToBr>
                    <a:lnBlToTr>
                      <a:noFill/>
                    </a:lnBlToTr>
                    <a:noFill/>
                  </a:tcPr>
                </a:tc>
                <a:extLst>
                  <a:ext uri="{0D108BD9-81ED-4DB2-BD59-A6C34878D82A}">
                    <a16:rowId xmlns:a16="http://schemas.microsoft.com/office/drawing/2014/main" val="10002"/>
                  </a:ext>
                </a:extLst>
              </a:tr>
              <a:tr h="491121">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80000"/>
                        <a:buFont typeface="Wingdings" pitchFamily="2" charset="2"/>
                        <a:buNone/>
                        <a:tabLst/>
                      </a:pPr>
                      <a:r>
                        <a:rPr kumimoji="0" lang="es-ES" sz="2400" b="1" i="0" u="none" strike="noStrike" cap="none" normalizeH="0" baseline="0" dirty="0" err="1">
                          <a:ln>
                            <a:noFill/>
                          </a:ln>
                          <a:solidFill>
                            <a:schemeClr val="tx1"/>
                          </a:solidFill>
                          <a:effectLst/>
                          <a:latin typeface="Aptos Narrow" panose="020B0004020202020204" pitchFamily="34" charset="0"/>
                        </a:rPr>
                        <a:t>Turquia</a:t>
                      </a:r>
                      <a:endParaRPr kumimoji="0" lang="es-ES" sz="2400" b="1" i="0" u="none" strike="noStrike" cap="none" normalizeH="0" baseline="0" dirty="0">
                        <a:ln>
                          <a:noFill/>
                        </a:ln>
                        <a:solidFill>
                          <a:schemeClr val="tx1"/>
                        </a:solidFill>
                        <a:effectLst/>
                        <a:latin typeface="Aptos Narrow" panose="020B0004020202020204" pitchFamily="34" charset="0"/>
                      </a:endParaRPr>
                    </a:p>
                  </a:txBody>
                  <a:tcPr marL="91439" marR="9143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miter lim="800000"/>
                      <a:headEnd type="none" w="sm" len="sm"/>
                      <a:tailEnd type="none" w="sm" len="sm"/>
                    </a:lnT>
                    <a:lnB w="12700" cap="flat" cmpd="sng" algn="ctr">
                      <a:solidFill>
                        <a:schemeClr val="tx1"/>
                      </a:solidFill>
                      <a:prstDash val="solid"/>
                      <a:miter lim="800000"/>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80000"/>
                        <a:buFont typeface="Wingdings" pitchFamily="2" charset="2"/>
                        <a:buNone/>
                        <a:tabLst/>
                      </a:pPr>
                      <a:r>
                        <a:rPr kumimoji="0" lang="es-ES" sz="2000" b="0" i="0" u="none" strike="noStrike" cap="none" normalizeH="0" baseline="0" dirty="0">
                          <a:ln>
                            <a:noFill/>
                          </a:ln>
                          <a:solidFill>
                            <a:schemeClr val="tx1"/>
                          </a:solidFill>
                          <a:effectLst/>
                          <a:latin typeface="Verdana" pitchFamily="34" charset="0"/>
                        </a:rPr>
                        <a:t>L. 27754</a:t>
                      </a:r>
                    </a:p>
                  </a:txBody>
                  <a:tcPr marL="91439" marR="9143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miter lim="800000"/>
                      <a:headEnd type="none" w="sm" len="sm"/>
                      <a:tailEnd type="none" w="sm" len="sm"/>
                    </a:lnT>
                    <a:lnB w="12700" cap="flat" cmpd="sng" algn="ctr">
                      <a:solidFill>
                        <a:schemeClr val="tx1"/>
                      </a:solidFill>
                      <a:prstDash val="solid"/>
                      <a:miter lim="800000"/>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80000"/>
                        <a:buFont typeface="Wingdings" pitchFamily="2" charset="2"/>
                        <a:buNone/>
                        <a:tabLst/>
                      </a:pPr>
                      <a:r>
                        <a:rPr kumimoji="0" lang="es-ES" sz="2000" b="0" i="0" u="none" strike="noStrike" cap="none" normalizeH="0" baseline="0" dirty="0">
                          <a:ln>
                            <a:noFill/>
                          </a:ln>
                          <a:solidFill>
                            <a:schemeClr val="tx1"/>
                          </a:solidFill>
                          <a:effectLst/>
                          <a:latin typeface="Verdana" pitchFamily="34" charset="0"/>
                        </a:rPr>
                        <a:t>1/01/2025</a:t>
                      </a:r>
                    </a:p>
                  </a:txBody>
                  <a:tcPr marL="91439" marR="9143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miter lim="800000"/>
                      <a:headEnd type="none" w="sm" len="sm"/>
                      <a:tailEnd type="none" w="sm" len="sm"/>
                    </a:lnT>
                    <a:lnB w="12700" cap="flat" cmpd="sng" algn="ctr">
                      <a:solidFill>
                        <a:schemeClr val="tx1"/>
                      </a:solidFill>
                      <a:prstDash val="solid"/>
                      <a:miter lim="800000"/>
                      <a:headEnd type="none" w="sm" len="sm"/>
                      <a:tailEnd type="none" w="sm" len="sm"/>
                    </a:lnB>
                    <a:lnTlToBr>
                      <a:noFill/>
                    </a:lnTlToBr>
                    <a:lnBlToTr>
                      <a:noFill/>
                    </a:lnBlToTr>
                    <a:noFill/>
                  </a:tcPr>
                </a:tc>
                <a:extLst>
                  <a:ext uri="{0D108BD9-81ED-4DB2-BD59-A6C34878D82A}">
                    <a16:rowId xmlns:a16="http://schemas.microsoft.com/office/drawing/2014/main" val="3492344455"/>
                  </a:ext>
                </a:extLst>
              </a:tr>
              <a:tr h="491121">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80000"/>
                        <a:buFont typeface="Wingdings" pitchFamily="2" charset="2"/>
                        <a:buNone/>
                        <a:tabLst/>
                      </a:pPr>
                      <a:r>
                        <a:rPr kumimoji="0" lang="es-ES" sz="2400" b="1" i="0" u="none" strike="noStrike" cap="none" normalizeH="0" baseline="0" dirty="0">
                          <a:ln>
                            <a:noFill/>
                          </a:ln>
                          <a:solidFill>
                            <a:schemeClr val="tx1"/>
                          </a:solidFill>
                          <a:effectLst/>
                          <a:latin typeface="Aptos Narrow" panose="020B0004020202020204" pitchFamily="34" charset="0"/>
                        </a:rPr>
                        <a:t>China</a:t>
                      </a:r>
                    </a:p>
                  </a:txBody>
                  <a:tcPr marL="91439" marR="9143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miter lim="800000"/>
                      <a:headEnd type="none" w="sm" len="sm"/>
                      <a:tailEnd type="none" w="sm" len="sm"/>
                    </a:lnT>
                    <a:lnB w="12700" cap="flat" cmpd="sng" algn="ctr">
                      <a:solidFill>
                        <a:schemeClr val="tx1"/>
                      </a:solidFill>
                      <a:prstDash val="solid"/>
                      <a:miter lim="800000"/>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80000"/>
                        <a:buFont typeface="Wingdings" pitchFamily="2" charset="2"/>
                        <a:buNone/>
                        <a:tabLst/>
                      </a:pPr>
                      <a:r>
                        <a:rPr kumimoji="0" lang="es-ES" sz="2000" b="0" i="0" u="none" strike="noStrike" cap="none" normalizeH="0" baseline="0" dirty="0">
                          <a:ln>
                            <a:noFill/>
                          </a:ln>
                          <a:solidFill>
                            <a:schemeClr val="tx1"/>
                          </a:solidFill>
                          <a:effectLst/>
                          <a:latin typeface="Verdana" pitchFamily="34" charset="0"/>
                        </a:rPr>
                        <a:t>L. 27780</a:t>
                      </a:r>
                    </a:p>
                  </a:txBody>
                  <a:tcPr marL="91439" marR="9143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miter lim="800000"/>
                      <a:headEnd type="none" w="sm" len="sm"/>
                      <a:tailEnd type="none" w="sm" len="sm"/>
                    </a:lnT>
                    <a:lnB w="12700" cap="flat" cmpd="sng" algn="ctr">
                      <a:solidFill>
                        <a:schemeClr val="tx1"/>
                      </a:solidFill>
                      <a:prstDash val="solid"/>
                      <a:miter lim="800000"/>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80000"/>
                        <a:buFont typeface="Wingdings" pitchFamily="2" charset="2"/>
                        <a:buNone/>
                        <a:tabLst/>
                      </a:pPr>
                      <a:r>
                        <a:rPr kumimoji="0" lang="es-ES" sz="2000" b="0" i="0" u="none" strike="noStrike" cap="none" normalizeH="0" baseline="0" dirty="0">
                          <a:ln>
                            <a:noFill/>
                          </a:ln>
                          <a:solidFill>
                            <a:schemeClr val="tx1"/>
                          </a:solidFill>
                          <a:effectLst/>
                          <a:latin typeface="Verdana" pitchFamily="34" charset="0"/>
                        </a:rPr>
                        <a:t>1/01/2025</a:t>
                      </a:r>
                    </a:p>
                  </a:txBody>
                  <a:tcPr marL="91439" marR="9143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miter lim="800000"/>
                      <a:headEnd type="none" w="sm" len="sm"/>
                      <a:tailEnd type="none" w="sm" len="sm"/>
                    </a:lnT>
                    <a:lnB w="12700" cap="flat" cmpd="sng" algn="ctr">
                      <a:solidFill>
                        <a:schemeClr val="tx1"/>
                      </a:solidFill>
                      <a:prstDash val="solid"/>
                      <a:miter lim="800000"/>
                      <a:headEnd type="none" w="sm" len="sm"/>
                      <a:tailEnd type="none" w="sm" len="sm"/>
                    </a:lnB>
                    <a:lnTlToBr>
                      <a:noFill/>
                    </a:lnTlToBr>
                    <a:lnBlToTr>
                      <a:noFill/>
                    </a:lnBlToTr>
                    <a:noFill/>
                  </a:tcPr>
                </a:tc>
                <a:extLst>
                  <a:ext uri="{0D108BD9-81ED-4DB2-BD59-A6C34878D82A}">
                    <a16:rowId xmlns:a16="http://schemas.microsoft.com/office/drawing/2014/main" val="2735741241"/>
                  </a:ext>
                </a:extLst>
              </a:tr>
            </a:tbl>
          </a:graphicData>
        </a:graphic>
      </p:graphicFrame>
    </p:spTree>
    <p:extLst>
      <p:ext uri="{BB962C8B-B14F-4D97-AF65-F5344CB8AC3E}">
        <p14:creationId xmlns:p14="http://schemas.microsoft.com/office/powerpoint/2010/main" val="2395773977"/>
      </p:ext>
    </p:extLst>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50178"/>
                                        </p:tgtEl>
                                        <p:attrNameLst>
                                          <p:attrName>style.visibility</p:attrName>
                                        </p:attrNameLst>
                                      </p:cBhvr>
                                      <p:to>
                                        <p:strVal val="visible"/>
                                      </p:to>
                                    </p:set>
                                    <p:anim calcmode="lin" valueType="num">
                                      <p:cBhvr additive="base">
                                        <p:cTn id="7" dur="500" fill="hold"/>
                                        <p:tgtEl>
                                          <p:spTgt spid="50178"/>
                                        </p:tgtEl>
                                        <p:attrNameLst>
                                          <p:attrName>ppt_x</p:attrName>
                                        </p:attrNameLst>
                                      </p:cBhvr>
                                      <p:tavLst>
                                        <p:tav tm="0">
                                          <p:val>
                                            <p:strVal val="0-#ppt_w/2"/>
                                          </p:val>
                                        </p:tav>
                                        <p:tav tm="100000">
                                          <p:val>
                                            <p:strVal val="#ppt_x"/>
                                          </p:val>
                                        </p:tav>
                                      </p:tavLst>
                                    </p:anim>
                                    <p:anim calcmode="lin" valueType="num">
                                      <p:cBhvr additive="base">
                                        <p:cTn id="8" dur="500" fill="hold"/>
                                        <p:tgtEl>
                                          <p:spTgt spid="50178"/>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4" presetClass="entr" presetSubtype="32" fill="hold" nodeType="clickEffect">
                                  <p:stCondLst>
                                    <p:cond delay="0"/>
                                  </p:stCondLst>
                                  <p:childTnLst>
                                    <p:set>
                                      <p:cBhvr>
                                        <p:cTn id="12" dur="1" fill="hold">
                                          <p:stCondLst>
                                            <p:cond delay="0"/>
                                          </p:stCondLst>
                                        </p:cTn>
                                        <p:tgtEl>
                                          <p:spTgt spid="50224"/>
                                        </p:tgtEl>
                                        <p:attrNameLst>
                                          <p:attrName>style.visibility</p:attrName>
                                        </p:attrNameLst>
                                      </p:cBhvr>
                                      <p:to>
                                        <p:strVal val="visible"/>
                                      </p:to>
                                    </p:set>
                                    <p:animEffect transition="in" filter="box(out)">
                                      <p:cBhvr>
                                        <p:cTn id="13" dur="500"/>
                                        <p:tgtEl>
                                          <p:spTgt spid="502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178" grpId="0" autoUpdateAnimBg="0"/>
    </p:bldLst>
  </p:timing>
</p:sld>
</file>

<file path=ppt/slides/slide60.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38EF547-08A7-4CE6-8F65-5FD917128397}"/>
              </a:ext>
            </a:extLst>
          </p:cNvPr>
          <p:cNvSpPr>
            <a:spLocks noGrp="1"/>
          </p:cNvSpPr>
          <p:nvPr>
            <p:ph type="title"/>
          </p:nvPr>
        </p:nvSpPr>
        <p:spPr>
          <a:xfrm>
            <a:off x="265471" y="681037"/>
            <a:ext cx="11690553" cy="1011391"/>
          </a:xfrm>
        </p:spPr>
        <p:txBody>
          <a:bodyPr>
            <a:normAutofit fontScale="90000"/>
          </a:bodyPr>
          <a:lstStyle/>
          <a:p>
            <a:pPr algn="ctr"/>
            <a:br>
              <a:rPr lang="en-US" kern="1200" dirty="0">
                <a:solidFill>
                  <a:srgbClr val="FFFFFF"/>
                </a:solidFill>
                <a:latin typeface="Arial Narrow" panose="020B0606020202030204" pitchFamily="34" charset="0"/>
              </a:rPr>
            </a:br>
            <a:br>
              <a:rPr lang="en-US" kern="1200" dirty="0">
                <a:solidFill>
                  <a:srgbClr val="FFFFFF"/>
                </a:solidFill>
                <a:latin typeface="Arial Narrow" panose="020B0606020202030204" pitchFamily="34" charset="0"/>
              </a:rPr>
            </a:br>
            <a:r>
              <a:rPr lang="en-US" cap="small" dirty="0" err="1">
                <a:solidFill>
                  <a:srgbClr val="7030A0"/>
                </a:solidFill>
                <a:latin typeface="+mn-lt"/>
              </a:rPr>
              <a:t>c</a:t>
            </a:r>
            <a:r>
              <a:rPr lang="en-US" kern="1200" cap="small" dirty="0" err="1">
                <a:solidFill>
                  <a:srgbClr val="7030A0"/>
                </a:solidFill>
                <a:latin typeface="+mn-lt"/>
              </a:rPr>
              <a:t>urso</a:t>
            </a:r>
            <a:r>
              <a:rPr lang="en-US" kern="1200" cap="small" dirty="0">
                <a:solidFill>
                  <a:srgbClr val="7030A0"/>
                </a:solidFill>
                <a:latin typeface="+mn-lt"/>
              </a:rPr>
              <a:t> </a:t>
            </a:r>
            <a:r>
              <a:rPr lang="en-US" cap="small" dirty="0" err="1">
                <a:solidFill>
                  <a:srgbClr val="7030A0"/>
                </a:solidFill>
                <a:latin typeface="+mn-lt"/>
              </a:rPr>
              <a:t>i</a:t>
            </a:r>
            <a:r>
              <a:rPr lang="en-US" kern="1200" cap="small" dirty="0" err="1">
                <a:solidFill>
                  <a:srgbClr val="7030A0"/>
                </a:solidFill>
                <a:latin typeface="+mn-lt"/>
              </a:rPr>
              <a:t>ntroductorio</a:t>
            </a:r>
            <a:r>
              <a:rPr lang="en-US" kern="1200" cap="small" dirty="0">
                <a:solidFill>
                  <a:srgbClr val="7030A0"/>
                </a:solidFill>
                <a:latin typeface="+mn-lt"/>
              </a:rPr>
              <a:t> a la </a:t>
            </a:r>
            <a:r>
              <a:rPr lang="en-US" cap="small" dirty="0" err="1">
                <a:solidFill>
                  <a:srgbClr val="7030A0"/>
                </a:solidFill>
                <a:latin typeface="+mn-lt"/>
              </a:rPr>
              <a:t>t</a:t>
            </a:r>
            <a:r>
              <a:rPr lang="en-US" kern="1200" cap="small" dirty="0" err="1">
                <a:solidFill>
                  <a:srgbClr val="7030A0"/>
                </a:solidFill>
                <a:latin typeface="+mn-lt"/>
              </a:rPr>
              <a:t>ributación</a:t>
            </a:r>
            <a:r>
              <a:rPr lang="en-US" kern="1200" cap="small" dirty="0">
                <a:solidFill>
                  <a:srgbClr val="7030A0"/>
                </a:solidFill>
                <a:latin typeface="+mn-lt"/>
              </a:rPr>
              <a:t> </a:t>
            </a:r>
            <a:r>
              <a:rPr lang="en-US" cap="small" dirty="0" err="1">
                <a:solidFill>
                  <a:srgbClr val="7030A0"/>
                </a:solidFill>
                <a:latin typeface="+mn-lt"/>
              </a:rPr>
              <a:t>i</a:t>
            </a:r>
            <a:r>
              <a:rPr lang="en-US" kern="1200" cap="small" dirty="0" err="1">
                <a:solidFill>
                  <a:srgbClr val="7030A0"/>
                </a:solidFill>
                <a:latin typeface="+mn-lt"/>
              </a:rPr>
              <a:t>nternacional</a:t>
            </a:r>
            <a:br>
              <a:rPr lang="en-US" kern="1200" dirty="0">
                <a:latin typeface="+mn-lt"/>
              </a:rPr>
            </a:br>
            <a:br>
              <a:rPr lang="en-US" kern="1200" dirty="0">
                <a:latin typeface="+mn-lt"/>
              </a:rPr>
            </a:br>
            <a:r>
              <a:rPr lang="en-US" sz="3600" kern="1200" dirty="0">
                <a:solidFill>
                  <a:srgbClr val="7030A0"/>
                </a:solidFill>
                <a:latin typeface="+mn-lt"/>
              </a:rPr>
              <a:t>(</a:t>
            </a:r>
            <a:r>
              <a:rPr lang="en-US" sz="3600" kern="1200" cap="small" dirty="0" err="1">
                <a:solidFill>
                  <a:srgbClr val="7030A0"/>
                </a:solidFill>
                <a:latin typeface="+mn-lt"/>
              </a:rPr>
              <a:t>Convenios</a:t>
            </a:r>
            <a:r>
              <a:rPr lang="en-US" sz="3600" kern="1200" cap="small" dirty="0">
                <a:solidFill>
                  <a:srgbClr val="7030A0"/>
                </a:solidFill>
                <a:latin typeface="+mn-lt"/>
              </a:rPr>
              <a:t> para </a:t>
            </a:r>
            <a:r>
              <a:rPr lang="en-US" sz="3600" kern="1200" cap="small" dirty="0" err="1">
                <a:solidFill>
                  <a:srgbClr val="7030A0"/>
                </a:solidFill>
                <a:latin typeface="+mn-lt"/>
              </a:rPr>
              <a:t>evitar</a:t>
            </a:r>
            <a:r>
              <a:rPr lang="en-US" sz="3600" kern="1200" cap="small" dirty="0">
                <a:solidFill>
                  <a:srgbClr val="7030A0"/>
                </a:solidFill>
                <a:latin typeface="+mn-lt"/>
              </a:rPr>
              <a:t> </a:t>
            </a:r>
            <a:r>
              <a:rPr lang="en-US" sz="3600" cap="small" dirty="0">
                <a:solidFill>
                  <a:srgbClr val="7030A0"/>
                </a:solidFill>
                <a:latin typeface="+mn-lt"/>
              </a:rPr>
              <a:t>la doble </a:t>
            </a:r>
            <a:r>
              <a:rPr lang="en-US" sz="3600" cap="small" dirty="0" err="1">
                <a:solidFill>
                  <a:srgbClr val="7030A0"/>
                </a:solidFill>
                <a:latin typeface="+mn-lt"/>
              </a:rPr>
              <a:t>imposición</a:t>
            </a:r>
            <a:r>
              <a:rPr lang="en-US" sz="3600" kern="1200" dirty="0">
                <a:solidFill>
                  <a:srgbClr val="7030A0"/>
                </a:solidFill>
                <a:latin typeface="+mn-lt"/>
              </a:rPr>
              <a:t>)</a:t>
            </a:r>
            <a:br>
              <a:rPr lang="en-US" sz="3600" kern="1200" dirty="0">
                <a:solidFill>
                  <a:srgbClr val="7030A0"/>
                </a:solidFill>
                <a:latin typeface="+mn-lt"/>
              </a:rPr>
            </a:br>
            <a:endParaRPr lang="en-US" dirty="0">
              <a:solidFill>
                <a:srgbClr val="7030A0"/>
              </a:solidFill>
              <a:latin typeface="+mn-lt"/>
            </a:endParaRPr>
          </a:p>
        </p:txBody>
      </p:sp>
      <p:sp>
        <p:nvSpPr>
          <p:cNvPr id="3" name="Marcador de contenido 2">
            <a:extLst>
              <a:ext uri="{FF2B5EF4-FFF2-40B4-BE49-F238E27FC236}">
                <a16:creationId xmlns:a16="http://schemas.microsoft.com/office/drawing/2014/main" id="{E94C4A7F-69E5-4E2F-957A-8D2219D7F915}"/>
              </a:ext>
            </a:extLst>
          </p:cNvPr>
          <p:cNvSpPr>
            <a:spLocks noGrp="1"/>
          </p:cNvSpPr>
          <p:nvPr>
            <p:ph idx="1"/>
          </p:nvPr>
        </p:nvSpPr>
        <p:spPr>
          <a:xfrm>
            <a:off x="838199" y="2104103"/>
            <a:ext cx="11117825" cy="4072860"/>
          </a:xfrm>
        </p:spPr>
        <p:txBody>
          <a:bodyPr>
            <a:normAutofit lnSpcReduction="10000"/>
          </a:bodyPr>
          <a:lstStyle/>
          <a:p>
            <a:pPr marL="0" indent="0" algn="ctr">
              <a:buNone/>
            </a:pPr>
            <a:endParaRPr lang="es-AR" sz="7200" dirty="0">
              <a:effectLst/>
              <a:latin typeface="Arial Narrow" panose="020B0606020202030204" pitchFamily="34" charset="0"/>
            </a:endParaRPr>
          </a:p>
          <a:p>
            <a:pPr marL="0" indent="0" algn="ctr">
              <a:buNone/>
            </a:pPr>
            <a:r>
              <a:rPr lang="es-AR" sz="6000" dirty="0">
                <a:effectLst/>
              </a:rPr>
              <a:t>¡Muchas gracias por la atención!</a:t>
            </a:r>
          </a:p>
          <a:p>
            <a:pPr marL="0" indent="0">
              <a:buNone/>
            </a:pPr>
            <a:endParaRPr lang="es-AR" dirty="0">
              <a:effectLst/>
              <a:latin typeface="Arial Narrow" panose="020B0606020202030204" pitchFamily="34" charset="0"/>
            </a:endParaRPr>
          </a:p>
          <a:p>
            <a:pPr marL="0" indent="0" algn="r">
              <a:buNone/>
            </a:pPr>
            <a:endParaRPr lang="es-AR" cap="small" dirty="0">
              <a:effectLst/>
            </a:endParaRPr>
          </a:p>
          <a:p>
            <a:pPr marL="0" indent="0" algn="r">
              <a:buNone/>
            </a:pPr>
            <a:r>
              <a:rPr lang="es-AR" cap="small" dirty="0">
                <a:effectLst/>
              </a:rPr>
              <a:t>Dr. (CP) Ricardo E. Riveiro</a:t>
            </a:r>
          </a:p>
          <a:p>
            <a:pPr marL="0" indent="0" algn="r">
              <a:buNone/>
            </a:pPr>
            <a:r>
              <a:rPr lang="es-AR" dirty="0">
                <a:effectLst/>
              </a:rPr>
              <a:t>r.riveiro@riveiroyasoc.com</a:t>
            </a:r>
            <a:endParaRPr lang="en-US" dirty="0">
              <a:effectLst/>
            </a:endParaRPr>
          </a:p>
        </p:txBody>
      </p:sp>
      <p:pic>
        <p:nvPicPr>
          <p:cNvPr id="7" name="Gráfico 6" descr="Manos aplaudiendo contorno">
            <a:extLst>
              <a:ext uri="{FF2B5EF4-FFF2-40B4-BE49-F238E27FC236}">
                <a16:creationId xmlns:a16="http://schemas.microsoft.com/office/drawing/2014/main" id="{663C767D-C85F-F6C5-01B5-4AB7BE0539A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2050025" y="3886200"/>
            <a:ext cx="914400" cy="914400"/>
          </a:xfrm>
          <a:prstGeom prst="rect">
            <a:avLst/>
          </a:prstGeom>
        </p:spPr>
      </p:pic>
      <p:pic>
        <p:nvPicPr>
          <p:cNvPr id="8" name="Gráfico 7" descr="Manos aplaudiendo contorno">
            <a:extLst>
              <a:ext uri="{FF2B5EF4-FFF2-40B4-BE49-F238E27FC236}">
                <a16:creationId xmlns:a16="http://schemas.microsoft.com/office/drawing/2014/main" id="{55B26490-2053-42A3-A600-73503D3F047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069324" y="3886200"/>
            <a:ext cx="914400" cy="914400"/>
          </a:xfrm>
          <a:prstGeom prst="rect">
            <a:avLst/>
          </a:prstGeom>
        </p:spPr>
      </p:pic>
      <p:pic>
        <p:nvPicPr>
          <p:cNvPr id="9" name="Gráfico 8" descr="Manos aplaudiendo contorno">
            <a:extLst>
              <a:ext uri="{FF2B5EF4-FFF2-40B4-BE49-F238E27FC236}">
                <a16:creationId xmlns:a16="http://schemas.microsoft.com/office/drawing/2014/main" id="{EC24C2B4-B024-51AC-CAF9-7E2ED815B20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088624" y="3886200"/>
            <a:ext cx="914400" cy="914400"/>
          </a:xfrm>
          <a:prstGeom prst="rect">
            <a:avLst/>
          </a:prstGeom>
        </p:spPr>
      </p:pic>
      <p:pic>
        <p:nvPicPr>
          <p:cNvPr id="10" name="Gráfico 9" descr="Manos aplaudiendo contorno">
            <a:extLst>
              <a:ext uri="{FF2B5EF4-FFF2-40B4-BE49-F238E27FC236}">
                <a16:creationId xmlns:a16="http://schemas.microsoft.com/office/drawing/2014/main" id="{FCF8FBE5-CA62-B5C1-CACE-1908ADB7898F}"/>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107924" y="3797710"/>
            <a:ext cx="914400" cy="914400"/>
          </a:xfrm>
          <a:prstGeom prst="rect">
            <a:avLst/>
          </a:prstGeom>
        </p:spPr>
      </p:pic>
      <p:pic>
        <p:nvPicPr>
          <p:cNvPr id="11" name="Gráfico 10" descr="Manos aplaudiendo contorno">
            <a:extLst>
              <a:ext uri="{FF2B5EF4-FFF2-40B4-BE49-F238E27FC236}">
                <a16:creationId xmlns:a16="http://schemas.microsoft.com/office/drawing/2014/main" id="{98526C7B-A600-14A4-5F0E-EA0D3A6476C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0127223" y="3797710"/>
            <a:ext cx="914400" cy="914400"/>
          </a:xfrm>
          <a:prstGeom prst="rect">
            <a:avLst/>
          </a:prstGeom>
        </p:spPr>
      </p:pic>
    </p:spTree>
    <p:extLst>
      <p:ext uri="{BB962C8B-B14F-4D97-AF65-F5344CB8AC3E}">
        <p14:creationId xmlns:p14="http://schemas.microsoft.com/office/powerpoint/2010/main" val="83276005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43362" name="Rectangle 1026">
            <a:extLst>
              <a:ext uri="{FF2B5EF4-FFF2-40B4-BE49-F238E27FC236}">
                <a16:creationId xmlns:a16="http://schemas.microsoft.com/office/drawing/2014/main" id="{5A76E10E-69DD-08DA-BCD9-226855A76F12}"/>
              </a:ext>
            </a:extLst>
          </p:cNvPr>
          <p:cNvSpPr>
            <a:spLocks noGrp="1" noChangeArrowheads="1"/>
          </p:cNvSpPr>
          <p:nvPr>
            <p:ph type="title"/>
          </p:nvPr>
        </p:nvSpPr>
        <p:spPr>
          <a:xfrm>
            <a:off x="1927736" y="148712"/>
            <a:ext cx="9113889" cy="834514"/>
          </a:xfrm>
        </p:spPr>
        <p:txBody>
          <a:bodyPr>
            <a:normAutofit fontScale="90000"/>
          </a:bodyPr>
          <a:lstStyle/>
          <a:p>
            <a:pPr algn="ctr" eaLnBrk="1" fontAlgn="auto" hangingPunct="1">
              <a:spcAft>
                <a:spcPts val="0"/>
              </a:spcAft>
              <a:defRPr/>
            </a:pPr>
            <a:r>
              <a:rPr lang="es-ES" sz="4900" dirty="0"/>
              <a:t>CDI SUSCRIPTOS POR ARGENTINA</a:t>
            </a:r>
            <a:r>
              <a:rPr lang="es-ES_tradnl" sz="4900" dirty="0"/>
              <a:t> (V)</a:t>
            </a:r>
            <a:endParaRPr lang="es-ES" sz="4900" dirty="0"/>
          </a:p>
        </p:txBody>
      </p:sp>
      <p:graphicFrame>
        <p:nvGraphicFramePr>
          <p:cNvPr id="143428" name="Group 1092">
            <a:extLst>
              <a:ext uri="{FF2B5EF4-FFF2-40B4-BE49-F238E27FC236}">
                <a16:creationId xmlns:a16="http://schemas.microsoft.com/office/drawing/2014/main" id="{BDC222E8-1FB7-9146-4501-426C72A21BE1}"/>
              </a:ext>
            </a:extLst>
          </p:cNvPr>
          <p:cNvGraphicFramePr>
            <a:graphicFrameLocks noGrp="1"/>
          </p:cNvGraphicFramePr>
          <p:nvPr>
            <p:ph type="tbl" idx="1"/>
          </p:nvPr>
        </p:nvGraphicFramePr>
        <p:xfrm>
          <a:off x="2743200" y="1238866"/>
          <a:ext cx="5515897" cy="5292063"/>
        </p:xfrm>
        <a:graphic>
          <a:graphicData uri="http://schemas.openxmlformats.org/drawingml/2006/table">
            <a:tbl>
              <a:tblPr/>
              <a:tblGrid>
                <a:gridCol w="3735019">
                  <a:extLst>
                    <a:ext uri="{9D8B030D-6E8A-4147-A177-3AD203B41FA5}">
                      <a16:colId xmlns:a16="http://schemas.microsoft.com/office/drawing/2014/main" val="20000"/>
                    </a:ext>
                  </a:extLst>
                </a:gridCol>
                <a:gridCol w="1780878">
                  <a:extLst>
                    <a:ext uri="{9D8B030D-6E8A-4147-A177-3AD203B41FA5}">
                      <a16:colId xmlns:a16="http://schemas.microsoft.com/office/drawing/2014/main" val="20001"/>
                    </a:ext>
                  </a:extLst>
                </a:gridCol>
              </a:tblGrid>
              <a:tr h="186811">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80000"/>
                        <a:buFont typeface="Wingdings" pitchFamily="2" charset="2"/>
                        <a:buNone/>
                        <a:tabLst/>
                      </a:pPr>
                      <a:r>
                        <a:rPr kumimoji="0" lang="es-ES" sz="2000" b="0" i="0" u="none" strike="noStrike" cap="none" normalizeH="0" baseline="0" dirty="0">
                          <a:ln>
                            <a:noFill/>
                          </a:ln>
                          <a:solidFill>
                            <a:srgbClr val="0070C0"/>
                          </a:solidFill>
                          <a:effectLst/>
                          <a:latin typeface="Arial Narrow" panose="020B0606020202030204" pitchFamily="34" charset="0"/>
                        </a:rPr>
                        <a:t>AMÉRICA LATINA (incluyendo ROU)</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miter lim="800000"/>
                      <a:headEnd type="none" w="sm" len="sm"/>
                      <a:tailEnd type="none" w="sm" len="sm"/>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accent2"/>
                        </a:buClr>
                        <a:buSzPct val="80000"/>
                        <a:buFont typeface="Wingdings" pitchFamily="2" charset="2"/>
                        <a:buNone/>
                        <a:tabLst/>
                      </a:pPr>
                      <a:r>
                        <a:rPr kumimoji="0" lang="es-ES" sz="2000" b="0" i="0" u="none" strike="noStrike" cap="none" normalizeH="0" baseline="0" dirty="0">
                          <a:ln>
                            <a:noFill/>
                          </a:ln>
                          <a:solidFill>
                            <a:schemeClr val="tx2"/>
                          </a:solidFill>
                          <a:effectLst/>
                          <a:latin typeface="Arial Narrow" panose="020B0606020202030204" pitchFamily="34" charset="0"/>
                        </a:rPr>
                        <a:t>5</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miter lim="800000"/>
                      <a:headEnd type="none" w="sm" len="sm"/>
                      <a:tailEnd type="none" w="sm" len="sm"/>
                    </a:lnB>
                    <a:lnTlToBr>
                      <a:noFill/>
                    </a:lnTlToBr>
                    <a:lnBlToTr>
                      <a:noFill/>
                    </a:lnBlToTr>
                    <a:noFill/>
                  </a:tcPr>
                </a:tc>
                <a:extLst>
                  <a:ext uri="{0D108BD9-81ED-4DB2-BD59-A6C34878D82A}">
                    <a16:rowId xmlns:a16="http://schemas.microsoft.com/office/drawing/2014/main" val="10001"/>
                  </a:ext>
                </a:extLst>
              </a:tr>
              <a:tr h="409053">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80000"/>
                        <a:buFont typeface="Wingdings" pitchFamily="2" charset="2"/>
                        <a:buNone/>
                        <a:tabLst/>
                      </a:pPr>
                      <a:r>
                        <a:rPr kumimoji="0" lang="es-ES" sz="2000" b="0" i="0" u="none" strike="noStrike" cap="none" normalizeH="0" baseline="0" dirty="0">
                          <a:ln>
                            <a:noFill/>
                          </a:ln>
                          <a:solidFill>
                            <a:schemeClr val="tx1"/>
                          </a:solidFill>
                          <a:effectLst/>
                          <a:latin typeface="Arial Narrow" panose="020B0606020202030204" pitchFamily="34" charset="0"/>
                        </a:rPr>
                        <a:t>EUROPA                                         13</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miter lim="800000"/>
                      <a:headEnd type="none" w="sm" len="sm"/>
                      <a:tailEnd type="none" w="sm" len="sm"/>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accent2"/>
                        </a:buClr>
                        <a:buSzPct val="80000"/>
                        <a:buFont typeface="Wingdings" pitchFamily="2" charset="2"/>
                        <a:buNone/>
                        <a:tabLst/>
                      </a:pPr>
                      <a:endParaRPr kumimoji="0" lang="es-AR" sz="2000" b="0" i="0" u="none" strike="noStrike" cap="none" normalizeH="0" baseline="0" dirty="0">
                        <a:ln>
                          <a:noFill/>
                        </a:ln>
                        <a:solidFill>
                          <a:schemeClr val="tx2"/>
                        </a:solidFill>
                        <a:effectLst/>
                        <a:latin typeface="Arial Narrow" panose="020B0606020202030204"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miter lim="800000"/>
                      <a:headEnd type="none" w="sm" len="sm"/>
                      <a:tailEnd type="none" w="sm" len="sm"/>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09053">
                <a:tc>
                  <a:txBody>
                    <a:bodyPr/>
                    <a:lstStyle/>
                    <a:p>
                      <a:pPr marL="0" marR="0" lvl="0" indent="0" algn="ctr" defTabSz="914400" rtl="0" eaLnBrk="1" fontAlgn="base" latinLnBrk="0" hangingPunct="1">
                        <a:lnSpc>
                          <a:spcPct val="100000"/>
                        </a:lnSpc>
                        <a:spcBef>
                          <a:spcPct val="20000"/>
                        </a:spcBef>
                        <a:spcAft>
                          <a:spcPct val="0"/>
                        </a:spcAft>
                        <a:buClr>
                          <a:schemeClr val="accent2"/>
                        </a:buClr>
                        <a:buSzPct val="80000"/>
                        <a:buFont typeface="Wingdings" pitchFamily="2" charset="2"/>
                        <a:buNone/>
                        <a:tabLst/>
                      </a:pPr>
                      <a:r>
                        <a:rPr kumimoji="0" lang="es-ES" sz="2000" b="0" i="0" u="none" strike="noStrike" cap="none" normalizeH="0" baseline="0" dirty="0">
                          <a:ln>
                            <a:noFill/>
                          </a:ln>
                          <a:solidFill>
                            <a:schemeClr val="tx1"/>
                          </a:solidFill>
                          <a:effectLst/>
                          <a:latin typeface="Arial Narrow" panose="020B0606020202030204" pitchFamily="34" charset="0"/>
                        </a:rPr>
                        <a:t>UNIÓN EUROPEA</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accent2"/>
                        </a:buClr>
                        <a:buSzPct val="80000"/>
                        <a:buFont typeface="Wingdings" pitchFamily="2" charset="2"/>
                        <a:buNone/>
                        <a:tabLst/>
                      </a:pPr>
                      <a:r>
                        <a:rPr kumimoji="0" lang="es-ES" sz="2000" b="0" i="0" u="none" strike="noStrike" cap="none" normalizeH="0" baseline="0" dirty="0">
                          <a:ln>
                            <a:noFill/>
                          </a:ln>
                          <a:solidFill>
                            <a:schemeClr val="tx2"/>
                          </a:solidFill>
                          <a:effectLst/>
                          <a:latin typeface="Arial Narrow" panose="020B0606020202030204" pitchFamily="34" charset="0"/>
                        </a:rPr>
                        <a:t>10</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409053">
                <a:tc>
                  <a:txBody>
                    <a:bodyPr/>
                    <a:lstStyle/>
                    <a:p>
                      <a:pPr marL="0" marR="0" lvl="0" indent="0" algn="ctr" defTabSz="914400" rtl="0" eaLnBrk="1" fontAlgn="base" latinLnBrk="0" hangingPunct="1">
                        <a:lnSpc>
                          <a:spcPct val="100000"/>
                        </a:lnSpc>
                        <a:spcBef>
                          <a:spcPct val="20000"/>
                        </a:spcBef>
                        <a:spcAft>
                          <a:spcPct val="0"/>
                        </a:spcAft>
                        <a:buClr>
                          <a:schemeClr val="accent2"/>
                        </a:buClr>
                        <a:buSzPct val="80000"/>
                        <a:buFont typeface="Wingdings" pitchFamily="2" charset="2"/>
                        <a:buNone/>
                        <a:tabLst/>
                      </a:pPr>
                      <a:r>
                        <a:rPr kumimoji="0" lang="es-ES" sz="2000" b="0" i="0" u="none" strike="noStrike" cap="none" normalizeH="0" baseline="0" dirty="0">
                          <a:ln>
                            <a:noFill/>
                          </a:ln>
                          <a:solidFill>
                            <a:schemeClr val="tx1"/>
                          </a:solidFill>
                          <a:effectLst/>
                          <a:latin typeface="Arial Narrow" panose="020B0606020202030204" pitchFamily="34" charset="0"/>
                        </a:rPr>
                        <a:t>NORUEGA</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miter lim="800000"/>
                      <a:headEnd type="none" w="sm" len="sm"/>
                      <a:tailEnd type="none" w="sm" len="sm"/>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accent2"/>
                        </a:buClr>
                        <a:buSzPct val="80000"/>
                        <a:buFont typeface="Wingdings" pitchFamily="2" charset="2"/>
                        <a:buNone/>
                        <a:tabLst/>
                      </a:pPr>
                      <a:r>
                        <a:rPr kumimoji="0" lang="es-ES" sz="2000" b="0" i="0" u="none" strike="noStrike" cap="none" normalizeH="0" baseline="0" dirty="0">
                          <a:ln>
                            <a:noFill/>
                          </a:ln>
                          <a:solidFill>
                            <a:schemeClr val="tx2"/>
                          </a:solidFill>
                          <a:effectLst/>
                          <a:latin typeface="Arial Narrow" panose="020B0606020202030204" pitchFamily="34" charset="0"/>
                        </a:rPr>
                        <a:t>1</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miter lim="800000"/>
                      <a:headEnd type="none" w="sm" len="sm"/>
                      <a:tailEnd type="none" w="sm" len="sm"/>
                    </a:lnB>
                    <a:lnTlToBr>
                      <a:noFill/>
                    </a:lnTlToBr>
                    <a:lnBlToTr>
                      <a:noFill/>
                    </a:lnBlToTr>
                    <a:noFill/>
                  </a:tcPr>
                </a:tc>
                <a:extLst>
                  <a:ext uri="{0D108BD9-81ED-4DB2-BD59-A6C34878D82A}">
                    <a16:rowId xmlns:a16="http://schemas.microsoft.com/office/drawing/2014/main" val="10004"/>
                  </a:ext>
                </a:extLst>
              </a:tr>
              <a:tr h="409053">
                <a:tc>
                  <a:txBody>
                    <a:bodyPr/>
                    <a:lstStyle/>
                    <a:p>
                      <a:pPr marL="0" marR="0" lvl="0" indent="0" algn="ctr" defTabSz="914400" rtl="0" eaLnBrk="1" fontAlgn="base" latinLnBrk="0" hangingPunct="1">
                        <a:lnSpc>
                          <a:spcPct val="100000"/>
                        </a:lnSpc>
                        <a:spcBef>
                          <a:spcPct val="20000"/>
                        </a:spcBef>
                        <a:spcAft>
                          <a:spcPct val="0"/>
                        </a:spcAft>
                        <a:buClr>
                          <a:schemeClr val="accent2"/>
                        </a:buClr>
                        <a:buSzPct val="80000"/>
                        <a:buFont typeface="Wingdings" pitchFamily="2" charset="2"/>
                        <a:buNone/>
                        <a:tabLst/>
                      </a:pPr>
                      <a:r>
                        <a:rPr kumimoji="0" lang="es-ES" sz="2000" b="0" i="0" u="none" strike="noStrike" cap="none" normalizeH="0" baseline="0" dirty="0">
                          <a:ln>
                            <a:noFill/>
                          </a:ln>
                          <a:solidFill>
                            <a:schemeClr val="tx1"/>
                          </a:solidFill>
                          <a:effectLst/>
                          <a:latin typeface="Arial Narrow" panose="020B0606020202030204" pitchFamily="34" charset="0"/>
                        </a:rPr>
                        <a:t>SUIZA</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miter lim="800000"/>
                      <a:headEnd type="none" w="sm" len="sm"/>
                      <a:tailEnd type="none" w="sm" len="sm"/>
                    </a:lnT>
                    <a:lnB w="12700" cap="flat" cmpd="sng" algn="ctr">
                      <a:solidFill>
                        <a:schemeClr val="tx1"/>
                      </a:solidFill>
                      <a:prstDash val="solid"/>
                      <a:miter lim="800000"/>
                      <a:headEnd type="none" w="sm" len="sm"/>
                      <a:tailEnd type="none" w="sm" len="sm"/>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accent2"/>
                        </a:buClr>
                        <a:buSzPct val="80000"/>
                        <a:buFont typeface="Wingdings" pitchFamily="2" charset="2"/>
                        <a:buNone/>
                        <a:tabLst/>
                      </a:pPr>
                      <a:r>
                        <a:rPr kumimoji="0" lang="es-ES" sz="2000" b="0" i="0" u="none" strike="noStrike" cap="none" normalizeH="0" baseline="0" dirty="0">
                          <a:ln>
                            <a:noFill/>
                          </a:ln>
                          <a:solidFill>
                            <a:schemeClr val="tx2"/>
                          </a:solidFill>
                          <a:effectLst/>
                          <a:latin typeface="Arial Narrow" panose="020B0606020202030204" pitchFamily="34" charset="0"/>
                        </a:rPr>
                        <a:t>1</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miter lim="800000"/>
                      <a:headEnd type="none" w="sm" len="sm"/>
                      <a:tailEnd type="none" w="sm" len="sm"/>
                    </a:lnT>
                    <a:lnB w="12700" cap="flat" cmpd="sng" algn="ctr">
                      <a:solidFill>
                        <a:schemeClr val="tx1"/>
                      </a:solidFill>
                      <a:prstDash val="solid"/>
                      <a:miter lim="800000"/>
                      <a:headEnd type="none" w="sm" len="sm"/>
                      <a:tailEnd type="none" w="sm" len="sm"/>
                    </a:lnB>
                    <a:lnTlToBr>
                      <a:noFill/>
                    </a:lnTlToBr>
                    <a:lnBlToTr>
                      <a:noFill/>
                    </a:lnBlToTr>
                    <a:noFill/>
                  </a:tcPr>
                </a:tc>
                <a:extLst>
                  <a:ext uri="{0D108BD9-81ED-4DB2-BD59-A6C34878D82A}">
                    <a16:rowId xmlns:a16="http://schemas.microsoft.com/office/drawing/2014/main" val="2690200609"/>
                  </a:ext>
                </a:extLst>
              </a:tr>
              <a:tr h="409053">
                <a:tc>
                  <a:txBody>
                    <a:bodyPr/>
                    <a:lstStyle/>
                    <a:p>
                      <a:pPr marL="0" marR="0" lvl="0" indent="0" algn="ctr" defTabSz="914400" rtl="0" eaLnBrk="1" fontAlgn="base" latinLnBrk="0" hangingPunct="1">
                        <a:lnSpc>
                          <a:spcPct val="100000"/>
                        </a:lnSpc>
                        <a:spcBef>
                          <a:spcPct val="20000"/>
                        </a:spcBef>
                        <a:spcAft>
                          <a:spcPct val="0"/>
                        </a:spcAft>
                        <a:buClr>
                          <a:schemeClr val="accent2"/>
                        </a:buClr>
                        <a:buSzPct val="80000"/>
                        <a:buFont typeface="Wingdings" pitchFamily="2" charset="2"/>
                        <a:buNone/>
                        <a:tabLst/>
                      </a:pPr>
                      <a:r>
                        <a:rPr kumimoji="0" lang="es-ES" sz="2000" b="0" i="0" u="none" strike="noStrike" cap="none" normalizeH="0" baseline="0" dirty="0">
                          <a:ln>
                            <a:noFill/>
                          </a:ln>
                          <a:solidFill>
                            <a:schemeClr val="tx1"/>
                          </a:solidFill>
                          <a:effectLst/>
                          <a:latin typeface="Arial Narrow" panose="020B0606020202030204" pitchFamily="34" charset="0"/>
                        </a:rPr>
                        <a:t>FEDERACIÓN RUSA</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miter lim="800000"/>
                      <a:headEnd type="none" w="sm" len="sm"/>
                      <a:tailEnd type="none" w="sm" len="sm"/>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accent2"/>
                        </a:buClr>
                        <a:buSzPct val="80000"/>
                        <a:buFont typeface="Wingdings" pitchFamily="2" charset="2"/>
                        <a:buNone/>
                        <a:tabLst/>
                      </a:pPr>
                      <a:r>
                        <a:rPr kumimoji="0" lang="es-ES" sz="2000" b="0" i="0" u="none" strike="noStrike" cap="none" normalizeH="0" baseline="0" dirty="0">
                          <a:ln>
                            <a:noFill/>
                          </a:ln>
                          <a:solidFill>
                            <a:schemeClr val="tx2"/>
                          </a:solidFill>
                          <a:effectLst/>
                          <a:latin typeface="Arial Narrow" panose="020B0606020202030204" pitchFamily="34" charset="0"/>
                        </a:rPr>
                        <a:t>1</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miter lim="800000"/>
                      <a:headEnd type="none" w="sm" len="sm"/>
                      <a:tailEnd type="none" w="sm" len="sm"/>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409053">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80000"/>
                        <a:buFont typeface="Wingdings" pitchFamily="2" charset="2"/>
                        <a:buNone/>
                        <a:tabLst/>
                      </a:pPr>
                      <a:r>
                        <a:rPr kumimoji="0" lang="es-ES" sz="2000" b="0" i="0" u="none" strike="noStrike" cap="none" normalizeH="0" baseline="0" dirty="0">
                          <a:ln>
                            <a:noFill/>
                          </a:ln>
                          <a:solidFill>
                            <a:srgbClr val="0070C0"/>
                          </a:solidFill>
                          <a:effectLst/>
                          <a:latin typeface="Arial Narrow" panose="020B0606020202030204" pitchFamily="34" charset="0"/>
                        </a:rPr>
                        <a:t>AUSTRALIA</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accent2"/>
                        </a:buClr>
                        <a:buSzPct val="80000"/>
                        <a:buFont typeface="Wingdings" pitchFamily="2" charset="2"/>
                        <a:buNone/>
                        <a:tabLst/>
                      </a:pPr>
                      <a:r>
                        <a:rPr kumimoji="0" lang="es-ES" sz="2000" b="0" i="0" u="none" strike="noStrike" cap="none" normalizeH="0" baseline="0" dirty="0">
                          <a:ln>
                            <a:noFill/>
                          </a:ln>
                          <a:solidFill>
                            <a:schemeClr val="tx2"/>
                          </a:solidFill>
                          <a:effectLst/>
                          <a:latin typeface="Arial Narrow" panose="020B0606020202030204" pitchFamily="34" charset="0"/>
                        </a:rPr>
                        <a:t>1</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409053">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80000"/>
                        <a:buFont typeface="Wingdings" pitchFamily="2" charset="2"/>
                        <a:buNone/>
                        <a:tabLst/>
                      </a:pPr>
                      <a:r>
                        <a:rPr kumimoji="0" lang="es-ES" sz="2000" b="0" i="0" u="none" strike="noStrike" cap="none" normalizeH="0" baseline="0" dirty="0">
                          <a:ln>
                            <a:noFill/>
                          </a:ln>
                          <a:solidFill>
                            <a:schemeClr val="tx1"/>
                          </a:solidFill>
                          <a:effectLst/>
                          <a:latin typeface="Arial Narrow" panose="020B0606020202030204" pitchFamily="34" charset="0"/>
                        </a:rPr>
                        <a:t>CANADÁ</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accent2"/>
                        </a:buClr>
                        <a:buSzPct val="80000"/>
                        <a:buFont typeface="Wingdings" pitchFamily="2" charset="2"/>
                        <a:buNone/>
                        <a:tabLst/>
                      </a:pPr>
                      <a:r>
                        <a:rPr kumimoji="0" lang="es-ES" sz="2000" b="0" i="0" u="none" strike="noStrike" cap="none" normalizeH="0" baseline="0" dirty="0">
                          <a:ln>
                            <a:noFill/>
                          </a:ln>
                          <a:solidFill>
                            <a:schemeClr val="tx2"/>
                          </a:solidFill>
                          <a:effectLst/>
                          <a:latin typeface="Arial Narrow" panose="020B0606020202030204" pitchFamily="34" charset="0"/>
                        </a:rPr>
                        <a:t>1</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r h="409053">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80000"/>
                        <a:buFont typeface="Wingdings" pitchFamily="2" charset="2"/>
                        <a:buNone/>
                        <a:tabLst/>
                      </a:pPr>
                      <a:r>
                        <a:rPr kumimoji="0" lang="es-ES" sz="2000" b="0" i="0" u="none" strike="noStrike" cap="none" normalizeH="0" baseline="0" dirty="0">
                          <a:ln>
                            <a:noFill/>
                          </a:ln>
                          <a:solidFill>
                            <a:srgbClr val="0070C0"/>
                          </a:solidFill>
                          <a:effectLst/>
                          <a:latin typeface="Arial Narrow" panose="020B0606020202030204" pitchFamily="34" charset="0"/>
                        </a:rPr>
                        <a:t>CHINA</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accent2"/>
                        </a:buClr>
                        <a:buSzPct val="80000"/>
                        <a:buFont typeface="Wingdings" pitchFamily="2" charset="2"/>
                        <a:buNone/>
                        <a:tabLst/>
                      </a:pPr>
                      <a:r>
                        <a:rPr kumimoji="0" lang="es-ES" sz="2000" b="0" i="0" u="none" strike="noStrike" cap="none" normalizeH="0" baseline="0" dirty="0">
                          <a:ln>
                            <a:noFill/>
                          </a:ln>
                          <a:solidFill>
                            <a:schemeClr val="tx2"/>
                          </a:solidFill>
                          <a:effectLst/>
                          <a:latin typeface="Arial Narrow" panose="020B0606020202030204" pitchFamily="34" charset="0"/>
                        </a:rPr>
                        <a:t>1</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941538116"/>
                  </a:ext>
                </a:extLst>
              </a:tr>
              <a:tr h="409053">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80000"/>
                        <a:buFont typeface="Wingdings" pitchFamily="2" charset="2"/>
                        <a:buNone/>
                        <a:tabLst/>
                      </a:pPr>
                      <a:r>
                        <a:rPr kumimoji="0" lang="es-ES" sz="2000" b="0" i="0" u="none" strike="noStrike" cap="none" normalizeH="0" baseline="0" dirty="0">
                          <a:ln>
                            <a:noFill/>
                          </a:ln>
                          <a:solidFill>
                            <a:schemeClr val="tx1"/>
                          </a:solidFill>
                          <a:effectLst/>
                          <a:latin typeface="Arial Narrow" panose="020B0606020202030204" pitchFamily="34" charset="0"/>
                        </a:rPr>
                        <a:t>EMIRATOS ARABES UNIDOS</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accent2"/>
                        </a:buClr>
                        <a:buSzPct val="80000"/>
                        <a:buFont typeface="Wingdings" pitchFamily="2" charset="2"/>
                        <a:buNone/>
                        <a:tabLst/>
                      </a:pPr>
                      <a:r>
                        <a:rPr kumimoji="0" lang="es-ES" sz="2000" b="0" i="0" u="none" strike="noStrike" cap="none" normalizeH="0" baseline="0" dirty="0">
                          <a:ln>
                            <a:noFill/>
                          </a:ln>
                          <a:solidFill>
                            <a:schemeClr val="tx2"/>
                          </a:solidFill>
                          <a:effectLst/>
                          <a:latin typeface="Arial Narrow" panose="020B0606020202030204" pitchFamily="34" charset="0"/>
                        </a:rPr>
                        <a:t>1</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501330652"/>
                  </a:ext>
                </a:extLst>
              </a:tr>
              <a:tr h="409053">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80000"/>
                        <a:buFont typeface="Wingdings" pitchFamily="2" charset="2"/>
                        <a:buNone/>
                        <a:tabLst/>
                      </a:pPr>
                      <a:r>
                        <a:rPr kumimoji="0" lang="es-ES" sz="2000" b="0" i="0" u="none" strike="noStrike" cap="none" normalizeH="0" baseline="0" dirty="0">
                          <a:ln>
                            <a:noFill/>
                          </a:ln>
                          <a:solidFill>
                            <a:srgbClr val="0070C0"/>
                          </a:solidFill>
                          <a:effectLst/>
                          <a:latin typeface="Arial Narrow" panose="020B0606020202030204" pitchFamily="34" charset="0"/>
                        </a:rPr>
                        <a:t>QATAR</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accent2"/>
                        </a:buClr>
                        <a:buSzPct val="80000"/>
                        <a:buFont typeface="Wingdings" pitchFamily="2" charset="2"/>
                        <a:buNone/>
                        <a:tabLst/>
                      </a:pPr>
                      <a:r>
                        <a:rPr kumimoji="0" lang="es-ES" sz="2000" b="0" i="0" u="none" strike="noStrike" cap="none" normalizeH="0" baseline="0" dirty="0">
                          <a:ln>
                            <a:noFill/>
                          </a:ln>
                          <a:solidFill>
                            <a:schemeClr val="tx2"/>
                          </a:solidFill>
                          <a:effectLst/>
                          <a:latin typeface="Arial Narrow" panose="020B0606020202030204" pitchFamily="34" charset="0"/>
                        </a:rPr>
                        <a:t>1</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847538209"/>
                  </a:ext>
                </a:extLst>
              </a:tr>
              <a:tr h="409053">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80000"/>
                        <a:buFont typeface="Wingdings" pitchFamily="2" charset="2"/>
                        <a:buNone/>
                        <a:tabLst/>
                      </a:pPr>
                      <a:r>
                        <a:rPr kumimoji="0" lang="es-ES" sz="2000" b="0" i="0" u="none" strike="noStrike" cap="none" normalizeH="0" baseline="0" dirty="0">
                          <a:ln>
                            <a:noFill/>
                          </a:ln>
                          <a:solidFill>
                            <a:schemeClr val="tx1"/>
                          </a:solidFill>
                          <a:effectLst/>
                          <a:latin typeface="Arial Narrow" panose="020B0606020202030204" pitchFamily="34" charset="0"/>
                        </a:rPr>
                        <a:t>TURQUÍA</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accent2"/>
                        </a:buClr>
                        <a:buSzPct val="80000"/>
                        <a:buFont typeface="Wingdings" pitchFamily="2" charset="2"/>
                        <a:buNone/>
                        <a:tabLst/>
                      </a:pPr>
                      <a:r>
                        <a:rPr kumimoji="0" lang="es-ES" sz="2000" b="0" i="0" u="none" strike="noStrike" cap="none" normalizeH="0" baseline="0" dirty="0">
                          <a:ln>
                            <a:noFill/>
                          </a:ln>
                          <a:solidFill>
                            <a:schemeClr val="tx2"/>
                          </a:solidFill>
                          <a:effectLst/>
                          <a:latin typeface="Arial Narrow" panose="020B0606020202030204" pitchFamily="34" charset="0"/>
                        </a:rPr>
                        <a:t>1</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152106768"/>
                  </a:ext>
                </a:extLst>
              </a:tr>
              <a:tr h="396000">
                <a:tc>
                  <a:txBody>
                    <a:bodyPr/>
                    <a:lstStyle/>
                    <a:p>
                      <a:pPr marL="0" marR="0" lvl="0" indent="0" algn="ctr" defTabSz="914400" rtl="0" eaLnBrk="1" fontAlgn="base" latinLnBrk="0" hangingPunct="1">
                        <a:lnSpc>
                          <a:spcPct val="100000"/>
                        </a:lnSpc>
                        <a:spcBef>
                          <a:spcPct val="20000"/>
                        </a:spcBef>
                        <a:spcAft>
                          <a:spcPct val="0"/>
                        </a:spcAft>
                        <a:buClr>
                          <a:schemeClr val="accent2"/>
                        </a:buClr>
                        <a:buSzPct val="80000"/>
                        <a:buFont typeface="Wingdings" pitchFamily="2" charset="2"/>
                        <a:buNone/>
                        <a:tabLst/>
                      </a:pPr>
                      <a:r>
                        <a:rPr kumimoji="0" lang="es-ES" sz="2000" b="1" i="0" u="none" strike="noStrike" cap="none" normalizeH="0" baseline="0" dirty="0">
                          <a:ln>
                            <a:noFill/>
                          </a:ln>
                          <a:solidFill>
                            <a:schemeClr val="tx1"/>
                          </a:solidFill>
                          <a:effectLst/>
                          <a:latin typeface="Arial Narrow" panose="020B0606020202030204" pitchFamily="34" charset="0"/>
                        </a:rPr>
                        <a:t>TOTALES</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accent2"/>
                        </a:buClr>
                        <a:buSzPct val="80000"/>
                        <a:buFont typeface="Wingdings" pitchFamily="2" charset="2"/>
                        <a:buNone/>
                        <a:tabLst/>
                      </a:pPr>
                      <a:r>
                        <a:rPr kumimoji="0" lang="es-ES" sz="2000" b="1" i="0" u="none" strike="noStrike" cap="none" normalizeH="0" baseline="0" dirty="0">
                          <a:ln>
                            <a:noFill/>
                          </a:ln>
                          <a:solidFill>
                            <a:schemeClr val="tx1"/>
                          </a:solidFill>
                          <a:effectLst/>
                          <a:latin typeface="Arial Narrow" panose="020B0606020202030204" pitchFamily="34" charset="0"/>
                        </a:rPr>
                        <a:t>24</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8"/>
                  </a:ext>
                </a:extLst>
              </a:tr>
            </a:tbl>
          </a:graphicData>
        </a:graphic>
      </p:graphicFrame>
    </p:spTree>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43362"/>
                                        </p:tgtEl>
                                        <p:attrNameLst>
                                          <p:attrName>style.visibility</p:attrName>
                                        </p:attrNameLst>
                                      </p:cBhvr>
                                      <p:to>
                                        <p:strVal val="visible"/>
                                      </p:to>
                                    </p:set>
                                    <p:anim calcmode="lin" valueType="num">
                                      <p:cBhvr additive="base">
                                        <p:cTn id="7" dur="500" fill="hold"/>
                                        <p:tgtEl>
                                          <p:spTgt spid="143362"/>
                                        </p:tgtEl>
                                        <p:attrNameLst>
                                          <p:attrName>ppt_x</p:attrName>
                                        </p:attrNameLst>
                                      </p:cBhvr>
                                      <p:tavLst>
                                        <p:tav tm="0">
                                          <p:val>
                                            <p:strVal val="0-#ppt_w/2"/>
                                          </p:val>
                                        </p:tav>
                                        <p:tav tm="100000">
                                          <p:val>
                                            <p:strVal val="#ppt_x"/>
                                          </p:val>
                                        </p:tav>
                                      </p:tavLst>
                                    </p:anim>
                                    <p:anim calcmode="lin" valueType="num">
                                      <p:cBhvr additive="base">
                                        <p:cTn id="8" dur="500" fill="hold"/>
                                        <p:tgtEl>
                                          <p:spTgt spid="143362"/>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3" presetClass="entr" presetSubtype="32" fill="hold" nodeType="clickEffect">
                                  <p:stCondLst>
                                    <p:cond delay="0"/>
                                  </p:stCondLst>
                                  <p:childTnLst>
                                    <p:set>
                                      <p:cBhvr>
                                        <p:cTn id="12" dur="1" fill="hold">
                                          <p:stCondLst>
                                            <p:cond delay="0"/>
                                          </p:stCondLst>
                                        </p:cTn>
                                        <p:tgtEl>
                                          <p:spTgt spid="143428"/>
                                        </p:tgtEl>
                                        <p:attrNameLst>
                                          <p:attrName>style.visibility</p:attrName>
                                        </p:attrNameLst>
                                      </p:cBhvr>
                                      <p:to>
                                        <p:strVal val="visible"/>
                                      </p:to>
                                    </p:set>
                                    <p:anim calcmode="lin" valueType="num">
                                      <p:cBhvr>
                                        <p:cTn id="13" dur="500" fill="hold"/>
                                        <p:tgtEl>
                                          <p:spTgt spid="143428"/>
                                        </p:tgtEl>
                                        <p:attrNameLst>
                                          <p:attrName>ppt_w</p:attrName>
                                        </p:attrNameLst>
                                      </p:cBhvr>
                                      <p:tavLst>
                                        <p:tav tm="0">
                                          <p:val>
                                            <p:strVal val="4*#ppt_w"/>
                                          </p:val>
                                        </p:tav>
                                        <p:tav tm="100000">
                                          <p:val>
                                            <p:strVal val="#ppt_w"/>
                                          </p:val>
                                        </p:tav>
                                      </p:tavLst>
                                    </p:anim>
                                    <p:anim calcmode="lin" valueType="num">
                                      <p:cBhvr>
                                        <p:cTn id="14" dur="500" fill="hold"/>
                                        <p:tgtEl>
                                          <p:spTgt spid="143428"/>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62" grpId="0" autoUpdateAnimBg="0"/>
    </p:bldLst>
  </p:timing>
</p:sld>
</file>

<file path=ppt/slides/slide8.xml><?xml version="1.0" encoding="utf-8"?>
<p:sld xmlns:a="http://schemas.openxmlformats.org/drawingml/2006/main" xmlns:r="http://schemas.openxmlformats.org/officeDocument/2006/relationships" xmlns:p="http://schemas.openxmlformats.org/presentationml/2006/main" showMasterPhAnim="0">
  <p:cSld>
    <p:spTree>
      <p:nvGrpSpPr>
        <p:cNvPr id="1" name="">
          <a:extLst>
            <a:ext uri="{FF2B5EF4-FFF2-40B4-BE49-F238E27FC236}">
              <a16:creationId xmlns:a16="http://schemas.microsoft.com/office/drawing/2014/main" id="{9EF3C7D7-3B81-FF8C-F9F7-DE6E2A6C4A55}"/>
            </a:ext>
          </a:extLst>
        </p:cNvPr>
        <p:cNvGrpSpPr/>
        <p:nvPr/>
      </p:nvGrpSpPr>
      <p:grpSpPr>
        <a:xfrm>
          <a:off x="0" y="0"/>
          <a:ext cx="0" cy="0"/>
          <a:chOff x="0" y="0"/>
          <a:chExt cx="0" cy="0"/>
        </a:xfrm>
      </p:grpSpPr>
      <p:sp>
        <p:nvSpPr>
          <p:cNvPr id="50178" name="Rectangle 2">
            <a:extLst>
              <a:ext uri="{FF2B5EF4-FFF2-40B4-BE49-F238E27FC236}">
                <a16:creationId xmlns:a16="http://schemas.microsoft.com/office/drawing/2014/main" id="{53DBA1F0-6B1D-63DF-B517-2F55F01BFDEA}"/>
              </a:ext>
            </a:extLst>
          </p:cNvPr>
          <p:cNvSpPr>
            <a:spLocks noGrp="1" noChangeArrowheads="1"/>
          </p:cNvSpPr>
          <p:nvPr>
            <p:ph type="title"/>
          </p:nvPr>
        </p:nvSpPr>
        <p:spPr>
          <a:xfrm>
            <a:off x="1809750" y="571500"/>
            <a:ext cx="8858250" cy="1143000"/>
          </a:xfrm>
        </p:spPr>
        <p:txBody>
          <a:bodyPr/>
          <a:lstStyle/>
          <a:p>
            <a:pPr algn="ctr" eaLnBrk="1" hangingPunct="1"/>
            <a:r>
              <a:rPr lang="es-ES" altLang="es-AR" sz="3700" dirty="0"/>
              <a:t>CDI PENDIENTES (NO VIGENTES A LA FECHA)</a:t>
            </a:r>
          </a:p>
        </p:txBody>
      </p:sp>
      <p:graphicFrame>
        <p:nvGraphicFramePr>
          <p:cNvPr id="50224" name="Group 48">
            <a:extLst>
              <a:ext uri="{FF2B5EF4-FFF2-40B4-BE49-F238E27FC236}">
                <a16:creationId xmlns:a16="http://schemas.microsoft.com/office/drawing/2014/main" id="{BDF95F90-EC35-57DB-0D6F-237805B5A15D}"/>
              </a:ext>
            </a:extLst>
          </p:cNvPr>
          <p:cNvGraphicFramePr>
            <a:graphicFrameLocks noGrp="1"/>
          </p:cNvGraphicFramePr>
          <p:nvPr>
            <p:ph type="tbl" idx="1"/>
          </p:nvPr>
        </p:nvGraphicFramePr>
        <p:xfrm>
          <a:off x="4277032" y="1828801"/>
          <a:ext cx="3450529" cy="3314700"/>
        </p:xfrm>
        <a:graphic>
          <a:graphicData uri="http://schemas.openxmlformats.org/drawingml/2006/table">
            <a:tbl>
              <a:tblPr/>
              <a:tblGrid>
                <a:gridCol w="3450529">
                  <a:extLst>
                    <a:ext uri="{9D8B030D-6E8A-4147-A177-3AD203B41FA5}">
                      <a16:colId xmlns:a16="http://schemas.microsoft.com/office/drawing/2014/main" val="20000"/>
                    </a:ext>
                  </a:extLst>
                </a:gridCol>
              </a:tblGrid>
              <a:tr h="520747">
                <a:tc>
                  <a:txBody>
                    <a:bodyPr/>
                    <a:lstStyle/>
                    <a:p>
                      <a:pPr marL="0" marR="0" lvl="0" indent="0" algn="ctr" defTabSz="914400" rtl="0" eaLnBrk="1" fontAlgn="base" latinLnBrk="0" hangingPunct="1">
                        <a:lnSpc>
                          <a:spcPct val="100000"/>
                        </a:lnSpc>
                        <a:spcBef>
                          <a:spcPct val="20000"/>
                        </a:spcBef>
                        <a:spcAft>
                          <a:spcPct val="0"/>
                        </a:spcAft>
                        <a:buClr>
                          <a:schemeClr val="accent2"/>
                        </a:buClr>
                        <a:buSzPct val="80000"/>
                        <a:buFont typeface="Wingdings" pitchFamily="2" charset="2"/>
                        <a:buNone/>
                        <a:tabLst/>
                      </a:pPr>
                      <a:r>
                        <a:rPr kumimoji="0" lang="es-ES" sz="2400" b="0" i="0" u="none" strike="noStrike" cap="none" normalizeH="0" baseline="0" dirty="0">
                          <a:ln>
                            <a:noFill/>
                          </a:ln>
                          <a:solidFill>
                            <a:schemeClr val="tx1"/>
                          </a:solidFill>
                          <a:effectLst/>
                          <a:latin typeface="Times New Roman" pitchFamily="18" charset="0"/>
                        </a:rPr>
                        <a:t>Firmado con:</a:t>
                      </a:r>
                    </a:p>
                  </a:txBody>
                  <a:tcPr marL="91439" marR="9143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451314">
                <a:tc>
                  <a:txBody>
                    <a:bodyPr/>
                    <a:lstStyle/>
                    <a:p>
                      <a:pPr marL="0" marR="0" lvl="0" indent="0" algn="ctr" defTabSz="914400" rtl="0" eaLnBrk="1" fontAlgn="base" latinLnBrk="0" hangingPunct="1">
                        <a:lnSpc>
                          <a:spcPct val="100000"/>
                        </a:lnSpc>
                        <a:spcBef>
                          <a:spcPct val="20000"/>
                        </a:spcBef>
                        <a:spcAft>
                          <a:spcPct val="0"/>
                        </a:spcAft>
                        <a:buClr>
                          <a:schemeClr val="accent2"/>
                        </a:buClr>
                        <a:buSzPct val="80000"/>
                        <a:buFont typeface="Wingdings" pitchFamily="2" charset="2"/>
                        <a:buNone/>
                        <a:tabLst/>
                      </a:pPr>
                      <a:r>
                        <a:rPr kumimoji="0" lang="es-ES" sz="2000" b="1" i="0" u="none" strike="noStrike" cap="none" normalizeH="0" baseline="0" dirty="0">
                          <a:ln>
                            <a:noFill/>
                          </a:ln>
                          <a:solidFill>
                            <a:srgbClr val="FF0000"/>
                          </a:solidFill>
                          <a:effectLst/>
                          <a:latin typeface="Verdana" pitchFamily="34" charset="0"/>
                        </a:rPr>
                        <a:t>AUSTRIA</a:t>
                      </a:r>
                    </a:p>
                  </a:txBody>
                  <a:tcPr marL="91439" marR="9143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miter lim="800000"/>
                      <a:headEnd type="none" w="sm" len="sm"/>
                      <a:tailEnd type="none" w="sm" len="sm"/>
                    </a:lnB>
                    <a:lnTlToBr>
                      <a:noFill/>
                    </a:lnTlToBr>
                    <a:lnBlToTr>
                      <a:noFill/>
                    </a:lnBlToTr>
                    <a:noFill/>
                  </a:tcPr>
                </a:tc>
                <a:extLst>
                  <a:ext uri="{0D108BD9-81ED-4DB2-BD59-A6C34878D82A}">
                    <a16:rowId xmlns:a16="http://schemas.microsoft.com/office/drawing/2014/main" val="10001"/>
                  </a:ext>
                </a:extLst>
              </a:tr>
              <a:tr h="640158">
                <a:tc>
                  <a:txBody>
                    <a:bodyPr/>
                    <a:lstStyle/>
                    <a:p>
                      <a:pPr marL="0" marR="0" lvl="0" indent="0" algn="ctr" defTabSz="914400" rtl="0" eaLnBrk="1" fontAlgn="base" latinLnBrk="0" hangingPunct="1">
                        <a:lnSpc>
                          <a:spcPct val="100000"/>
                        </a:lnSpc>
                        <a:spcBef>
                          <a:spcPct val="20000"/>
                        </a:spcBef>
                        <a:spcAft>
                          <a:spcPct val="0"/>
                        </a:spcAft>
                        <a:buClr>
                          <a:schemeClr val="accent2"/>
                        </a:buClr>
                        <a:buSzPct val="80000"/>
                        <a:buFont typeface="Wingdings" pitchFamily="2" charset="2"/>
                        <a:buNone/>
                        <a:tabLst/>
                      </a:pPr>
                      <a:r>
                        <a:rPr kumimoji="0" lang="es-ES" sz="2000" b="1" i="0" u="none" strike="noStrike" cap="none" normalizeH="0" baseline="0" dirty="0">
                          <a:ln>
                            <a:noFill/>
                          </a:ln>
                          <a:solidFill>
                            <a:schemeClr val="tx1"/>
                          </a:solidFill>
                          <a:effectLst/>
                          <a:latin typeface="Verdana" pitchFamily="34" charset="0"/>
                        </a:rPr>
                        <a:t>JAPÓN </a:t>
                      </a:r>
                    </a:p>
                  </a:txBody>
                  <a:tcPr marL="91439" marR="9143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miter lim="800000"/>
                      <a:headEnd type="none" w="sm" len="sm"/>
                      <a:tailEnd type="none" w="sm" len="sm"/>
                    </a:lnT>
                    <a:lnB w="12700" cap="flat" cmpd="sng" algn="ctr">
                      <a:solidFill>
                        <a:schemeClr val="tx1"/>
                      </a:solidFill>
                      <a:prstDash val="solid"/>
                      <a:miter lim="800000"/>
                      <a:headEnd type="none" w="sm" len="sm"/>
                      <a:tailEnd type="none" w="sm" len="sm"/>
                    </a:lnB>
                    <a:lnTlToBr>
                      <a:noFill/>
                    </a:lnTlToBr>
                    <a:lnBlToTr>
                      <a:noFill/>
                    </a:lnBlToTr>
                    <a:noFill/>
                  </a:tcPr>
                </a:tc>
                <a:extLst>
                  <a:ext uri="{0D108BD9-81ED-4DB2-BD59-A6C34878D82A}">
                    <a16:rowId xmlns:a16="http://schemas.microsoft.com/office/drawing/2014/main" val="2910398339"/>
                  </a:ext>
                </a:extLst>
              </a:tr>
              <a:tr h="640158">
                <a:tc>
                  <a:txBody>
                    <a:bodyPr/>
                    <a:lstStyle/>
                    <a:p>
                      <a:pPr marL="0" marR="0" lvl="0" indent="0" algn="ctr" defTabSz="914400" rtl="0" eaLnBrk="1" fontAlgn="base" latinLnBrk="0" hangingPunct="1">
                        <a:lnSpc>
                          <a:spcPct val="100000"/>
                        </a:lnSpc>
                        <a:spcBef>
                          <a:spcPct val="20000"/>
                        </a:spcBef>
                        <a:spcAft>
                          <a:spcPct val="0"/>
                        </a:spcAft>
                        <a:buClr>
                          <a:schemeClr val="accent2"/>
                        </a:buClr>
                        <a:buSzPct val="80000"/>
                        <a:buFont typeface="Wingdings" pitchFamily="2" charset="2"/>
                        <a:buNone/>
                        <a:tabLst/>
                      </a:pPr>
                      <a:r>
                        <a:rPr kumimoji="0" lang="es-ES" sz="2000" b="1" i="0" u="none" strike="noStrike" cap="none" normalizeH="0" baseline="0" dirty="0">
                          <a:ln>
                            <a:noFill/>
                          </a:ln>
                          <a:solidFill>
                            <a:schemeClr val="tx1"/>
                          </a:solidFill>
                          <a:effectLst/>
                          <a:latin typeface="Verdana" pitchFamily="34" charset="0"/>
                        </a:rPr>
                        <a:t>LUXEMBURGO</a:t>
                      </a:r>
                    </a:p>
                  </a:txBody>
                  <a:tcPr marL="91439" marR="9143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miter lim="800000"/>
                      <a:headEnd type="none" w="sm" len="sm"/>
                      <a:tailEnd type="none" w="sm" len="sm"/>
                    </a:lnT>
                    <a:lnB w="12700" cap="flat" cmpd="sng" algn="ctr">
                      <a:solidFill>
                        <a:schemeClr val="tx1"/>
                      </a:solidFill>
                      <a:prstDash val="solid"/>
                      <a:miter lim="800000"/>
                      <a:headEnd type="none" w="sm" len="sm"/>
                      <a:tailEnd type="none" w="sm" len="sm"/>
                    </a:lnB>
                    <a:lnTlToBr>
                      <a:noFill/>
                    </a:lnTlToBr>
                    <a:lnBlToTr>
                      <a:noFill/>
                    </a:lnBlToTr>
                    <a:noFill/>
                  </a:tcPr>
                </a:tc>
                <a:extLst>
                  <a:ext uri="{0D108BD9-81ED-4DB2-BD59-A6C34878D82A}">
                    <a16:rowId xmlns:a16="http://schemas.microsoft.com/office/drawing/2014/main" val="1315376545"/>
                  </a:ext>
                </a:extLst>
              </a:tr>
              <a:tr h="1062323">
                <a:tc>
                  <a:txBody>
                    <a:bodyPr/>
                    <a:lstStyle/>
                    <a:p>
                      <a:pPr marL="0" marR="0" lvl="0" indent="0" algn="ctr" defTabSz="914400" rtl="0" eaLnBrk="1" fontAlgn="base" latinLnBrk="0" hangingPunct="1">
                        <a:lnSpc>
                          <a:spcPct val="100000"/>
                        </a:lnSpc>
                        <a:spcBef>
                          <a:spcPct val="20000"/>
                        </a:spcBef>
                        <a:spcAft>
                          <a:spcPct val="0"/>
                        </a:spcAft>
                        <a:buClr>
                          <a:schemeClr val="accent2"/>
                        </a:buClr>
                        <a:buSzPct val="80000"/>
                        <a:buFont typeface="Wingdings" pitchFamily="2" charset="2"/>
                        <a:buNone/>
                        <a:tabLst/>
                      </a:pPr>
                      <a:r>
                        <a:rPr kumimoji="0" lang="es-ES" sz="2000" b="1" i="0" u="none" strike="noStrike" cap="none" normalizeH="0" baseline="0" dirty="0">
                          <a:ln>
                            <a:noFill/>
                          </a:ln>
                          <a:solidFill>
                            <a:schemeClr val="tx1"/>
                          </a:solidFill>
                          <a:effectLst/>
                          <a:latin typeface="Verdana" pitchFamily="34" charset="0"/>
                        </a:rPr>
                        <a:t>FRANCIA </a:t>
                      </a:r>
                    </a:p>
                    <a:p>
                      <a:pPr marL="0" marR="0" lvl="0" indent="0" algn="ctr" defTabSz="914400" rtl="0" eaLnBrk="1" fontAlgn="base" latinLnBrk="0" hangingPunct="1">
                        <a:lnSpc>
                          <a:spcPct val="100000"/>
                        </a:lnSpc>
                        <a:spcBef>
                          <a:spcPct val="20000"/>
                        </a:spcBef>
                        <a:spcAft>
                          <a:spcPct val="0"/>
                        </a:spcAft>
                        <a:buClr>
                          <a:schemeClr val="accent2"/>
                        </a:buClr>
                        <a:buSzPct val="80000"/>
                        <a:buFont typeface="Wingdings" pitchFamily="2" charset="2"/>
                        <a:buNone/>
                        <a:tabLst/>
                      </a:pPr>
                      <a:r>
                        <a:rPr kumimoji="0" lang="es-ES" sz="1600" b="1" i="0" u="none" strike="noStrike" cap="none" normalizeH="0" baseline="0" dirty="0">
                          <a:ln>
                            <a:noFill/>
                          </a:ln>
                          <a:solidFill>
                            <a:srgbClr val="7030A0"/>
                          </a:solidFill>
                          <a:effectLst/>
                          <a:latin typeface="Verdana" pitchFamily="34" charset="0"/>
                        </a:rPr>
                        <a:t>(PROTOCOLO DE ENMIENDA)</a:t>
                      </a:r>
                      <a:endParaRPr kumimoji="0" lang="es-ES" sz="2000" b="1" i="0" u="none" strike="noStrike" cap="none" normalizeH="0" baseline="0" dirty="0">
                        <a:ln>
                          <a:noFill/>
                        </a:ln>
                        <a:solidFill>
                          <a:srgbClr val="7030A0"/>
                        </a:solidFill>
                        <a:effectLst/>
                        <a:latin typeface="Verdana" pitchFamily="34" charset="0"/>
                      </a:endParaRPr>
                    </a:p>
                  </a:txBody>
                  <a:tcPr marL="91439" marR="9143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miter lim="800000"/>
                      <a:headEnd type="none" w="sm" len="sm"/>
                      <a:tailEnd type="none" w="sm" len="sm"/>
                    </a:lnT>
                    <a:lnB w="12700" cap="flat" cmpd="sng" algn="ctr">
                      <a:solidFill>
                        <a:schemeClr val="tx1"/>
                      </a:solidFill>
                      <a:prstDash val="solid"/>
                      <a:miter lim="800000"/>
                      <a:headEnd type="none" w="sm" len="sm"/>
                      <a:tailEnd type="none" w="sm" len="sm"/>
                    </a:lnB>
                    <a:lnTlToBr>
                      <a:noFill/>
                    </a:lnTlToBr>
                    <a:lnBlToTr>
                      <a:noFill/>
                    </a:lnBlToTr>
                    <a:noFill/>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3770776772"/>
      </p:ext>
    </p:extLst>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50178"/>
                                        </p:tgtEl>
                                        <p:attrNameLst>
                                          <p:attrName>style.visibility</p:attrName>
                                        </p:attrNameLst>
                                      </p:cBhvr>
                                      <p:to>
                                        <p:strVal val="visible"/>
                                      </p:to>
                                    </p:set>
                                    <p:anim calcmode="lin" valueType="num">
                                      <p:cBhvr additive="base">
                                        <p:cTn id="7" dur="500" fill="hold"/>
                                        <p:tgtEl>
                                          <p:spTgt spid="50178"/>
                                        </p:tgtEl>
                                        <p:attrNameLst>
                                          <p:attrName>ppt_x</p:attrName>
                                        </p:attrNameLst>
                                      </p:cBhvr>
                                      <p:tavLst>
                                        <p:tav tm="0">
                                          <p:val>
                                            <p:strVal val="0-#ppt_w/2"/>
                                          </p:val>
                                        </p:tav>
                                        <p:tav tm="100000">
                                          <p:val>
                                            <p:strVal val="#ppt_x"/>
                                          </p:val>
                                        </p:tav>
                                      </p:tavLst>
                                    </p:anim>
                                    <p:anim calcmode="lin" valueType="num">
                                      <p:cBhvr additive="base">
                                        <p:cTn id="8" dur="500" fill="hold"/>
                                        <p:tgtEl>
                                          <p:spTgt spid="50178"/>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4" presetClass="entr" presetSubtype="32" fill="hold" nodeType="clickEffect">
                                  <p:stCondLst>
                                    <p:cond delay="0"/>
                                  </p:stCondLst>
                                  <p:childTnLst>
                                    <p:set>
                                      <p:cBhvr>
                                        <p:cTn id="12" dur="1" fill="hold">
                                          <p:stCondLst>
                                            <p:cond delay="0"/>
                                          </p:stCondLst>
                                        </p:cTn>
                                        <p:tgtEl>
                                          <p:spTgt spid="50224"/>
                                        </p:tgtEl>
                                        <p:attrNameLst>
                                          <p:attrName>style.visibility</p:attrName>
                                        </p:attrNameLst>
                                      </p:cBhvr>
                                      <p:to>
                                        <p:strVal val="visible"/>
                                      </p:to>
                                    </p:set>
                                    <p:animEffect transition="in" filter="box(out)">
                                      <p:cBhvr>
                                        <p:cTn id="13" dur="500"/>
                                        <p:tgtEl>
                                          <p:spTgt spid="502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178" grpId="0" autoUpdateAnimBg="0"/>
    </p:bldLst>
  </p:timing>
</p:sld>
</file>

<file path=ppt/slides/slide9.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218" name="1 Título">
            <a:extLst>
              <a:ext uri="{FF2B5EF4-FFF2-40B4-BE49-F238E27FC236}">
                <a16:creationId xmlns:a16="http://schemas.microsoft.com/office/drawing/2014/main" id="{769074E9-460A-429F-99CD-0E37B49F8FA1}"/>
              </a:ext>
            </a:extLst>
          </p:cNvPr>
          <p:cNvSpPr>
            <a:spLocks noGrp="1"/>
          </p:cNvSpPr>
          <p:nvPr>
            <p:ph type="title"/>
          </p:nvPr>
        </p:nvSpPr>
        <p:spPr>
          <a:xfrm>
            <a:off x="640079" y="2023236"/>
            <a:ext cx="3659777" cy="2820908"/>
          </a:xfrm>
        </p:spPr>
        <p:txBody>
          <a:bodyPr>
            <a:normAutofit/>
          </a:bodyPr>
          <a:lstStyle/>
          <a:p>
            <a:pPr algn="ctr" eaLnBrk="1" hangingPunct="1"/>
            <a:r>
              <a:rPr lang="es-AR" altLang="en-US" dirty="0"/>
              <a:t>Beneficiarios del exterior</a:t>
            </a:r>
          </a:p>
        </p:txBody>
      </p:sp>
      <p:graphicFrame>
        <p:nvGraphicFramePr>
          <p:cNvPr id="9221" name="2 Marcador de contenido">
            <a:extLst>
              <a:ext uri="{FF2B5EF4-FFF2-40B4-BE49-F238E27FC236}">
                <a16:creationId xmlns:a16="http://schemas.microsoft.com/office/drawing/2014/main" id="{852A6746-4329-4BF8-A547-DACFEAA7B82A}"/>
              </a:ext>
            </a:extLst>
          </p:cNvPr>
          <p:cNvGraphicFramePr>
            <a:graphicFrameLocks noGrp="1"/>
          </p:cNvGraphicFramePr>
          <p:nvPr>
            <p:ph idx="1"/>
            <p:extLst>
              <p:ext uri="{D42A27DB-BD31-4B8C-83A1-F6EECF244321}">
                <p14:modId xmlns:p14="http://schemas.microsoft.com/office/powerpoint/2010/main" val="2164225493"/>
              </p:ext>
            </p:extLst>
          </p:nvPr>
        </p:nvGraphicFramePr>
        <p:xfrm>
          <a:off x="6355080" y="955653"/>
          <a:ext cx="5029200" cy="494781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Flecha: a la derecha 1">
            <a:extLst>
              <a:ext uri="{FF2B5EF4-FFF2-40B4-BE49-F238E27FC236}">
                <a16:creationId xmlns:a16="http://schemas.microsoft.com/office/drawing/2014/main" id="{51C037BE-950D-4A92-9253-C195C19C74B8}"/>
              </a:ext>
            </a:extLst>
          </p:cNvPr>
          <p:cNvSpPr/>
          <p:nvPr/>
        </p:nvSpPr>
        <p:spPr>
          <a:xfrm>
            <a:off x="4299856" y="2886075"/>
            <a:ext cx="2222865" cy="108585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on">
  <a:themeElements>
    <a:clrScheme name="Ion">
      <a:dk1>
        <a:sysClr val="windowText" lastClr="000000"/>
      </a:dk1>
      <a:lt1>
        <a:sysClr val="window" lastClr="FFFFFF"/>
      </a:lt1>
      <a:dk2>
        <a:srgbClr val="1E5155"/>
      </a:dk2>
      <a:lt2>
        <a:srgbClr val="EBEBEB"/>
      </a:lt2>
      <a:accent1>
        <a:srgbClr val="B01513"/>
      </a:accent1>
      <a:accent2>
        <a:srgbClr val="EA6312"/>
      </a:accent2>
      <a:accent3>
        <a:srgbClr val="E6B729"/>
      </a:accent3>
      <a:accent4>
        <a:srgbClr val="6AAC90"/>
      </a:accent4>
      <a:accent5>
        <a:srgbClr val="54849A"/>
      </a:accent5>
      <a:accent6>
        <a:srgbClr val="9E5E9B"/>
      </a:accent6>
      <a:hlink>
        <a:srgbClr val="58C1BA"/>
      </a:hlink>
      <a:folHlink>
        <a:srgbClr val="9DFFCB"/>
      </a:folHlink>
    </a:clrScheme>
    <a:fontScheme name="Ion">
      <a:majorFont>
        <a:latin typeface="Century Gothic" panose="020B050202020202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7000"/>
                <a:hueMod val="88000"/>
                <a:satMod val="130000"/>
                <a:lumMod val="124000"/>
              </a:schemeClr>
            </a:gs>
            <a:gs pos="100000">
              <a:schemeClr val="phClr">
                <a:tint val="96000"/>
                <a:shade val="88000"/>
                <a:hueMod val="108000"/>
                <a:satMod val="164000"/>
                <a:lumMod val="76000"/>
              </a:schemeClr>
            </a:gs>
          </a:gsLst>
          <a:path path="circle">
            <a:fillToRect l="45000" t="65000" r="125000" b="100000"/>
          </a:path>
        </a:gradFill>
        <a:blipFill rotWithShape="1">
          <a:blip xmlns:r="http://schemas.openxmlformats.org/officeDocument/2006/relationships" r:embed="rId1">
            <a:duotone>
              <a:schemeClr val="phClr">
                <a:shade val="69000"/>
                <a:hueMod val="108000"/>
                <a:satMod val="164000"/>
                <a:lumMod val="74000"/>
              </a:schemeClr>
              <a:schemeClr val="phClr">
                <a:tint val="96000"/>
                <a:hueMod val="88000"/>
                <a:satMod val="140000"/>
                <a:lumMod val="132000"/>
              </a:schemeClr>
            </a:duotone>
          </a:blip>
          <a:stretch/>
        </a:blipFill>
      </a:bgFillStyleLst>
    </a:fmtScheme>
  </a:themeElements>
  <a:objectDefaults/>
  <a:extraClrSchemeLst/>
  <a:extLst>
    <a:ext uri="{05A4C25C-085E-4340-85A3-A5531E510DB2}">
      <thm15:themeFamily xmlns:thm15="http://schemas.microsoft.com/office/thememl/2012/main" name="Ion" id="{B8441ADB-2E43-4AF7-B97A-BD870242C6A8}" vid="{292E63A9-BB86-4E3D-B92A-7223C6510D2E}"/>
    </a:ext>
  </a:extLst>
</a:theme>
</file>

<file path=ppt/theme/theme2.xml><?xml version="1.0" encoding="utf-8"?>
<a:theme xmlns:a="http://schemas.openxmlformats.org/drawingml/2006/main" name="Office Theme">
  <a:themeElements>
    <a:clrScheme name="Office 2013 - 2022">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3.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Ion">
    <a:dk1>
      <a:sysClr val="windowText" lastClr="000000"/>
    </a:dk1>
    <a:lt1>
      <a:sysClr val="window" lastClr="FFFFFF"/>
    </a:lt1>
    <a:dk2>
      <a:srgbClr val="1E5155"/>
    </a:dk2>
    <a:lt2>
      <a:srgbClr val="EBEBEB"/>
    </a:lt2>
    <a:accent1>
      <a:srgbClr val="B01513"/>
    </a:accent1>
    <a:accent2>
      <a:srgbClr val="EA6312"/>
    </a:accent2>
    <a:accent3>
      <a:srgbClr val="E6B729"/>
    </a:accent3>
    <a:accent4>
      <a:srgbClr val="6AAC90"/>
    </a:accent4>
    <a:accent5>
      <a:srgbClr val="54849A"/>
    </a:accent5>
    <a:accent6>
      <a:srgbClr val="9E5E9B"/>
    </a:accent6>
    <a:hlink>
      <a:srgbClr val="58C1BA"/>
    </a:hlink>
    <a:folHlink>
      <a:srgbClr val="9DFFCB"/>
    </a:folHlink>
  </a:clrScheme>
</a:themeOverride>
</file>

<file path=ppt/theme/themeOverride10.xml><?xml version="1.0" encoding="utf-8"?>
<a:themeOverride xmlns:a="http://schemas.openxmlformats.org/drawingml/2006/main">
  <a:clrScheme name="Ion">
    <a:dk1>
      <a:sysClr val="windowText" lastClr="000000"/>
    </a:dk1>
    <a:lt1>
      <a:sysClr val="window" lastClr="FFFFFF"/>
    </a:lt1>
    <a:dk2>
      <a:srgbClr val="1E5155"/>
    </a:dk2>
    <a:lt2>
      <a:srgbClr val="EBEBEB"/>
    </a:lt2>
    <a:accent1>
      <a:srgbClr val="B01513"/>
    </a:accent1>
    <a:accent2>
      <a:srgbClr val="EA6312"/>
    </a:accent2>
    <a:accent3>
      <a:srgbClr val="E6B729"/>
    </a:accent3>
    <a:accent4>
      <a:srgbClr val="6AAC90"/>
    </a:accent4>
    <a:accent5>
      <a:srgbClr val="54849A"/>
    </a:accent5>
    <a:accent6>
      <a:srgbClr val="9E5E9B"/>
    </a:accent6>
    <a:hlink>
      <a:srgbClr val="58C1BA"/>
    </a:hlink>
    <a:folHlink>
      <a:srgbClr val="9DFFCB"/>
    </a:folHlink>
  </a:clrScheme>
</a:themeOverride>
</file>

<file path=ppt/theme/themeOverride2.xml><?xml version="1.0" encoding="utf-8"?>
<a:themeOverride xmlns:a="http://schemas.openxmlformats.org/drawingml/2006/main">
  <a:clrScheme name="Ion">
    <a:dk1>
      <a:sysClr val="windowText" lastClr="000000"/>
    </a:dk1>
    <a:lt1>
      <a:sysClr val="window" lastClr="FFFFFF"/>
    </a:lt1>
    <a:dk2>
      <a:srgbClr val="1E5155"/>
    </a:dk2>
    <a:lt2>
      <a:srgbClr val="EBEBEB"/>
    </a:lt2>
    <a:accent1>
      <a:srgbClr val="B01513"/>
    </a:accent1>
    <a:accent2>
      <a:srgbClr val="EA6312"/>
    </a:accent2>
    <a:accent3>
      <a:srgbClr val="E6B729"/>
    </a:accent3>
    <a:accent4>
      <a:srgbClr val="6AAC90"/>
    </a:accent4>
    <a:accent5>
      <a:srgbClr val="54849A"/>
    </a:accent5>
    <a:accent6>
      <a:srgbClr val="9E5E9B"/>
    </a:accent6>
    <a:hlink>
      <a:srgbClr val="58C1BA"/>
    </a:hlink>
    <a:folHlink>
      <a:srgbClr val="9DFFCB"/>
    </a:folHlink>
  </a:clrScheme>
</a:themeOverride>
</file>

<file path=ppt/theme/themeOverride3.xml><?xml version="1.0" encoding="utf-8"?>
<a:themeOverride xmlns:a="http://schemas.openxmlformats.org/drawingml/2006/main">
  <a:clrScheme name="Ion">
    <a:dk1>
      <a:sysClr val="windowText" lastClr="000000"/>
    </a:dk1>
    <a:lt1>
      <a:sysClr val="window" lastClr="FFFFFF"/>
    </a:lt1>
    <a:dk2>
      <a:srgbClr val="1E5155"/>
    </a:dk2>
    <a:lt2>
      <a:srgbClr val="EBEBEB"/>
    </a:lt2>
    <a:accent1>
      <a:srgbClr val="B01513"/>
    </a:accent1>
    <a:accent2>
      <a:srgbClr val="EA6312"/>
    </a:accent2>
    <a:accent3>
      <a:srgbClr val="E6B729"/>
    </a:accent3>
    <a:accent4>
      <a:srgbClr val="6AAC90"/>
    </a:accent4>
    <a:accent5>
      <a:srgbClr val="54849A"/>
    </a:accent5>
    <a:accent6>
      <a:srgbClr val="9E5E9B"/>
    </a:accent6>
    <a:hlink>
      <a:srgbClr val="58C1BA"/>
    </a:hlink>
    <a:folHlink>
      <a:srgbClr val="9DFFCB"/>
    </a:folHlink>
  </a:clrScheme>
</a:themeOverride>
</file>

<file path=ppt/theme/themeOverride4.xml><?xml version="1.0" encoding="utf-8"?>
<a:themeOverride xmlns:a="http://schemas.openxmlformats.org/drawingml/2006/main">
  <a:clrScheme name="Ion">
    <a:dk1>
      <a:sysClr val="windowText" lastClr="000000"/>
    </a:dk1>
    <a:lt1>
      <a:sysClr val="window" lastClr="FFFFFF"/>
    </a:lt1>
    <a:dk2>
      <a:srgbClr val="1E5155"/>
    </a:dk2>
    <a:lt2>
      <a:srgbClr val="EBEBEB"/>
    </a:lt2>
    <a:accent1>
      <a:srgbClr val="B01513"/>
    </a:accent1>
    <a:accent2>
      <a:srgbClr val="EA6312"/>
    </a:accent2>
    <a:accent3>
      <a:srgbClr val="E6B729"/>
    </a:accent3>
    <a:accent4>
      <a:srgbClr val="6AAC90"/>
    </a:accent4>
    <a:accent5>
      <a:srgbClr val="54849A"/>
    </a:accent5>
    <a:accent6>
      <a:srgbClr val="9E5E9B"/>
    </a:accent6>
    <a:hlink>
      <a:srgbClr val="58C1BA"/>
    </a:hlink>
    <a:folHlink>
      <a:srgbClr val="9DFFCB"/>
    </a:folHlink>
  </a:clrScheme>
</a:themeOverride>
</file>

<file path=ppt/theme/themeOverride5.xml><?xml version="1.0" encoding="utf-8"?>
<a:themeOverride xmlns:a="http://schemas.openxmlformats.org/drawingml/2006/main">
  <a:clrScheme name="Ion">
    <a:dk1>
      <a:sysClr val="windowText" lastClr="000000"/>
    </a:dk1>
    <a:lt1>
      <a:sysClr val="window" lastClr="FFFFFF"/>
    </a:lt1>
    <a:dk2>
      <a:srgbClr val="1E5155"/>
    </a:dk2>
    <a:lt2>
      <a:srgbClr val="EBEBEB"/>
    </a:lt2>
    <a:accent1>
      <a:srgbClr val="B01513"/>
    </a:accent1>
    <a:accent2>
      <a:srgbClr val="EA6312"/>
    </a:accent2>
    <a:accent3>
      <a:srgbClr val="E6B729"/>
    </a:accent3>
    <a:accent4>
      <a:srgbClr val="6AAC90"/>
    </a:accent4>
    <a:accent5>
      <a:srgbClr val="54849A"/>
    </a:accent5>
    <a:accent6>
      <a:srgbClr val="9E5E9B"/>
    </a:accent6>
    <a:hlink>
      <a:srgbClr val="58C1BA"/>
    </a:hlink>
    <a:folHlink>
      <a:srgbClr val="9DFFCB"/>
    </a:folHlink>
  </a:clrScheme>
</a:themeOverride>
</file>

<file path=ppt/theme/themeOverride6.xml><?xml version="1.0" encoding="utf-8"?>
<a:themeOverride xmlns:a="http://schemas.openxmlformats.org/drawingml/2006/main">
  <a:clrScheme name="Ion">
    <a:dk1>
      <a:sysClr val="windowText" lastClr="000000"/>
    </a:dk1>
    <a:lt1>
      <a:sysClr val="window" lastClr="FFFFFF"/>
    </a:lt1>
    <a:dk2>
      <a:srgbClr val="1E5155"/>
    </a:dk2>
    <a:lt2>
      <a:srgbClr val="EBEBEB"/>
    </a:lt2>
    <a:accent1>
      <a:srgbClr val="B01513"/>
    </a:accent1>
    <a:accent2>
      <a:srgbClr val="EA6312"/>
    </a:accent2>
    <a:accent3>
      <a:srgbClr val="E6B729"/>
    </a:accent3>
    <a:accent4>
      <a:srgbClr val="6AAC90"/>
    </a:accent4>
    <a:accent5>
      <a:srgbClr val="54849A"/>
    </a:accent5>
    <a:accent6>
      <a:srgbClr val="9E5E9B"/>
    </a:accent6>
    <a:hlink>
      <a:srgbClr val="58C1BA"/>
    </a:hlink>
    <a:folHlink>
      <a:srgbClr val="9DFFCB"/>
    </a:folHlink>
  </a:clrScheme>
</a:themeOverride>
</file>

<file path=ppt/theme/themeOverride7.xml><?xml version="1.0" encoding="utf-8"?>
<a:themeOverride xmlns:a="http://schemas.openxmlformats.org/drawingml/2006/main">
  <a:clrScheme name="Ion">
    <a:dk1>
      <a:sysClr val="windowText" lastClr="000000"/>
    </a:dk1>
    <a:lt1>
      <a:sysClr val="window" lastClr="FFFFFF"/>
    </a:lt1>
    <a:dk2>
      <a:srgbClr val="1E5155"/>
    </a:dk2>
    <a:lt2>
      <a:srgbClr val="EBEBEB"/>
    </a:lt2>
    <a:accent1>
      <a:srgbClr val="B01513"/>
    </a:accent1>
    <a:accent2>
      <a:srgbClr val="EA6312"/>
    </a:accent2>
    <a:accent3>
      <a:srgbClr val="E6B729"/>
    </a:accent3>
    <a:accent4>
      <a:srgbClr val="6AAC90"/>
    </a:accent4>
    <a:accent5>
      <a:srgbClr val="54849A"/>
    </a:accent5>
    <a:accent6>
      <a:srgbClr val="9E5E9B"/>
    </a:accent6>
    <a:hlink>
      <a:srgbClr val="58C1BA"/>
    </a:hlink>
    <a:folHlink>
      <a:srgbClr val="9DFFCB"/>
    </a:folHlink>
  </a:clrScheme>
</a:themeOverride>
</file>

<file path=ppt/theme/themeOverride8.xml><?xml version="1.0" encoding="utf-8"?>
<a:themeOverride xmlns:a="http://schemas.openxmlformats.org/drawingml/2006/main">
  <a:clrScheme name="Ion">
    <a:dk1>
      <a:sysClr val="windowText" lastClr="000000"/>
    </a:dk1>
    <a:lt1>
      <a:sysClr val="window" lastClr="FFFFFF"/>
    </a:lt1>
    <a:dk2>
      <a:srgbClr val="1E5155"/>
    </a:dk2>
    <a:lt2>
      <a:srgbClr val="EBEBEB"/>
    </a:lt2>
    <a:accent1>
      <a:srgbClr val="B01513"/>
    </a:accent1>
    <a:accent2>
      <a:srgbClr val="EA6312"/>
    </a:accent2>
    <a:accent3>
      <a:srgbClr val="E6B729"/>
    </a:accent3>
    <a:accent4>
      <a:srgbClr val="6AAC90"/>
    </a:accent4>
    <a:accent5>
      <a:srgbClr val="54849A"/>
    </a:accent5>
    <a:accent6>
      <a:srgbClr val="9E5E9B"/>
    </a:accent6>
    <a:hlink>
      <a:srgbClr val="58C1BA"/>
    </a:hlink>
    <a:folHlink>
      <a:srgbClr val="9DFFCB"/>
    </a:folHlink>
  </a:clrScheme>
</a:themeOverride>
</file>

<file path=ppt/theme/themeOverride9.xml><?xml version="1.0" encoding="utf-8"?>
<a:themeOverride xmlns:a="http://schemas.openxmlformats.org/drawingml/2006/main">
  <a:clrScheme name="Ion">
    <a:dk1>
      <a:sysClr val="windowText" lastClr="000000"/>
    </a:dk1>
    <a:lt1>
      <a:sysClr val="window" lastClr="FFFFFF"/>
    </a:lt1>
    <a:dk2>
      <a:srgbClr val="1E5155"/>
    </a:dk2>
    <a:lt2>
      <a:srgbClr val="EBEBEB"/>
    </a:lt2>
    <a:accent1>
      <a:srgbClr val="B01513"/>
    </a:accent1>
    <a:accent2>
      <a:srgbClr val="EA6312"/>
    </a:accent2>
    <a:accent3>
      <a:srgbClr val="E6B729"/>
    </a:accent3>
    <a:accent4>
      <a:srgbClr val="6AAC90"/>
    </a:accent4>
    <a:accent5>
      <a:srgbClr val="54849A"/>
    </a:accent5>
    <a:accent6>
      <a:srgbClr val="9E5E9B"/>
    </a:accent6>
    <a:hlink>
      <a:srgbClr val="58C1BA"/>
    </a:hlink>
    <a:folHlink>
      <a:srgbClr val="9DFFCB"/>
    </a:folHlink>
  </a:clrScheme>
</a:themeOverride>
</file>

<file path=docProps/app.xml><?xml version="1.0" encoding="utf-8"?>
<Properties xmlns="http://schemas.openxmlformats.org/officeDocument/2006/extended-properties" xmlns:vt="http://schemas.openxmlformats.org/officeDocument/2006/docPropsVTypes">
  <Template>Ion</Template>
  <TotalTime>5311</TotalTime>
  <Words>5187</Words>
  <Application>Microsoft Office PowerPoint</Application>
  <PresentationFormat>Panorámica</PresentationFormat>
  <Paragraphs>599</Paragraphs>
  <Slides>60</Slides>
  <Notes>44</Notes>
  <HiddenSlides>0</HiddenSlides>
  <MMClips>0</MMClips>
  <ScaleCrop>false</ScaleCrop>
  <HeadingPairs>
    <vt:vector size="6" baseType="variant">
      <vt:variant>
        <vt:lpstr>Fuentes usadas</vt:lpstr>
      </vt:variant>
      <vt:variant>
        <vt:i4>16</vt:i4>
      </vt:variant>
      <vt:variant>
        <vt:lpstr>Tema</vt:lpstr>
      </vt:variant>
      <vt:variant>
        <vt:i4>2</vt:i4>
      </vt:variant>
      <vt:variant>
        <vt:lpstr>Títulos de diapositiva</vt:lpstr>
      </vt:variant>
      <vt:variant>
        <vt:i4>60</vt:i4>
      </vt:variant>
    </vt:vector>
  </HeadingPairs>
  <TitlesOfParts>
    <vt:vector size="78" baseType="lpstr">
      <vt:lpstr>Aptos</vt:lpstr>
      <vt:lpstr>Aptos Display</vt:lpstr>
      <vt:lpstr>Aptos Narrow</vt:lpstr>
      <vt:lpstr>Arial</vt:lpstr>
      <vt:lpstr>Arial Narrow</vt:lpstr>
      <vt:lpstr>Bahnschrift SemiCondensed</vt:lpstr>
      <vt:lpstr>Baskerville</vt:lpstr>
      <vt:lpstr>Calibri</vt:lpstr>
      <vt:lpstr>Calibri Light</vt:lpstr>
      <vt:lpstr>Century</vt:lpstr>
      <vt:lpstr>Century Gothic</vt:lpstr>
      <vt:lpstr>Lucida Fax</vt:lpstr>
      <vt:lpstr>Times New Roman</vt:lpstr>
      <vt:lpstr>Verdana</vt:lpstr>
      <vt:lpstr>Wingdings</vt:lpstr>
      <vt:lpstr>Wingdings 3</vt:lpstr>
      <vt:lpstr>Ion</vt:lpstr>
      <vt:lpstr>Office Theme</vt:lpstr>
      <vt:lpstr>  Curso Introductorio a la Tributación Internacional  (Convenios para evitar la doble imposición)  20 de octubre  del 2025   </vt:lpstr>
      <vt:lpstr>Repasando algunos conceptos  básicos de los CDI</vt:lpstr>
      <vt:lpstr>CDI SUSCRIPTOS POR ARGENTINA (I) </vt:lpstr>
      <vt:lpstr>CDI SUSCRIPTOS POR ARGENTINA (II)</vt:lpstr>
      <vt:lpstr>CDI SUSCRIPTOS POR ARGENTINA (III)</vt:lpstr>
      <vt:lpstr>CDI SUSCRIPTOS POR ARGENTINA (IV)</vt:lpstr>
      <vt:lpstr>CDI SUSCRIPTOS POR ARGENTINA (V)</vt:lpstr>
      <vt:lpstr>CDI PENDIENTES (NO VIGENTES A LA FECHA)</vt:lpstr>
      <vt:lpstr>Beneficiarios del exterior</vt:lpstr>
      <vt:lpstr> Convenios para Evitar la Doble Imposición Aplicación de las tasas máximas (I) Ejemplo teórico</vt:lpstr>
      <vt:lpstr> Convenios para Evitar la Doble Imposición Aplicación de las tasas máximas (Il) Ejemplo teórico</vt:lpstr>
      <vt:lpstr> IMPORTANCIA DE LOS CONVENIOS</vt:lpstr>
      <vt:lpstr>LOS CDI’s y  LOS CRITERIOS DE INTERPRETACIÓN</vt:lpstr>
      <vt:lpstr>APLICACIÓN USUAL DE LOS CDI (I)</vt:lpstr>
      <vt:lpstr>APLICACIÓN USUAL DE LOS CDI (II)</vt:lpstr>
      <vt:lpstr>APLICACIÓN USUAL DE LOS CDI (III)</vt:lpstr>
      <vt:lpstr>CONVENIOS PARA EVITAR LA DOBLE IMPOSICIÓN</vt:lpstr>
      <vt:lpstr>DENUNCIA DE CONVENIOS</vt:lpstr>
      <vt:lpstr>  DENUNCIA DEL CDI CON CHILE </vt:lpstr>
      <vt:lpstr>Presentación de PowerPoint</vt:lpstr>
      <vt:lpstr>SOCIEDAD DE PLATAFORMA CHILENA  Y CDI ARGENTINA - CHILE   </vt:lpstr>
      <vt:lpstr>Presentación de PowerPoint</vt:lpstr>
      <vt:lpstr>CAUSA: “Molinos Río de la Plata S.A.” HECHOS</vt:lpstr>
      <vt:lpstr> CAUSA: “Molinos Río de la Plata S.A.”</vt:lpstr>
      <vt:lpstr>Presentación de PowerPoint</vt:lpstr>
      <vt:lpstr>Presentación de PowerPoint</vt:lpstr>
      <vt:lpstr>FALLO: “Molinos Río de la Plata S.A.”, CCAF, SALA 1 - SALA I  19 de mayo de 2016 </vt:lpstr>
      <vt:lpstr>Presentación de PowerPoint</vt:lpstr>
      <vt:lpstr>DICTAMEN DE LA PROCURACIÓN GENERAL DE LA NACIÓN 28 de noviembre del 2017 “Molinos Río de la Plata S.A.” </vt:lpstr>
      <vt:lpstr>DICTAMEN DE LA PROCURACIÓN GENERAL DE LA NACIÓN 28 de noviembre del 2017 “Molinos Río de la Plata S.A.”. </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ABUSO DE TRATADO</vt:lpstr>
      <vt:lpstr>Presentación de PowerPoint</vt:lpstr>
      <vt:lpstr>CAUSA: “Lutz Juan Jacobo” HECHOS </vt:lpstr>
      <vt:lpstr>CAUSA: “Lutz Juan Jacobo COMPRA – VENTA Y TENENCIA BONOS AUSTRÍACOS AL 31/12</vt:lpstr>
      <vt:lpstr>CAUSA: “Lutz Juan Jacobo” HECHOS  El Fisco pretendía aplicar el dispositivo anti elusión del art. 30 del decreto reglamentario de la ley de impuesto sobre los bienes personales, que permite desconocer el efecto tributario de disposiciones patrimoniales del contribuyente cuando se presuma que fueron realizadas para evadir el impuesto total o parcialmente.  “… cuando las variaciones operadas durante el año calendario en los bienes sujetos al gravamen, hicieran presumir un propósito de evasión del tributo, la Dirección General Impositiva dependiente de la Subsecretaría de Ingresos Públicos de la Secretaría de Hacienda del Ministerio de Economía y Obras y Servicios Públicos podrá disponer que, a los efectos de la determinación de este, dichas variaciones se proporcionen en función del tiempo transcurrido desde que se operen estos hechos hasta el 31 de diciembre de cada año, ajustándose los importes establecidos siguiendo las normas de la ley y del presente decreto”.  El fisco desconoció el efecto tributario de las inversiones exentas efectuadas por el contribuyente en bonos de Austria durante los ejercicios 2007 y 2008.    </vt:lpstr>
      <vt:lpstr>El Tribunal Fiscal sostuvo: “En el marco de lo razonado, corresponde arribar a la conclusión de que la norma del artículo 30 forma parte del marco jurídico plenamente aplicable que, como un canal de contención, tiende a combatir formas abusivas del derecho que no comulgan con los principios del derecho público. Ello así, cabe aseverar que se trata de una norma en concordancia con la Constitución Nacional y el espíritu de la ley del impuesto, revistiendo un carácter manifiestamente antielusivo y que fue debidamente aplicada en el caso de autos, atendiendo a las circunstancias acreditadas en el expediente”. </vt:lpstr>
      <vt:lpstr>TRIBUNAL FISCAL DE LA NACIÓN 3 de octubre del 2024 “Lutz Juan Jacobo” </vt:lpstr>
      <vt:lpstr>CÁMARA CONTENCIOSO ADMINISTRATIVO FEDERAL 3 de octubre del 2024 “Lutz Juan Jacobo” </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  curso introductorio a la tributación internacional  (Convenios para evitar la doble imposición)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RICARDO</dc:creator>
  <cp:lastModifiedBy>Pablo Garcia</cp:lastModifiedBy>
  <cp:revision>5</cp:revision>
  <cp:lastPrinted>2025-10-14T20:54:37Z</cp:lastPrinted>
  <dcterms:created xsi:type="dcterms:W3CDTF">2021-04-18T11:03:27Z</dcterms:created>
  <dcterms:modified xsi:type="dcterms:W3CDTF">2025-10-20T16:30:40Z</dcterms:modified>
</cp:coreProperties>
</file>