
<file path=[Content_Types].xml><?xml version="1.0" encoding="utf-8"?>
<Types xmlns="http://schemas.openxmlformats.org/package/2006/content-types">
  <Default Extension="jfif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33"/>
  </p:notesMasterIdLst>
  <p:sldIdLst>
    <p:sldId id="385" r:id="rId5"/>
    <p:sldId id="370" r:id="rId6"/>
    <p:sldId id="416" r:id="rId7"/>
    <p:sldId id="387" r:id="rId8"/>
    <p:sldId id="389" r:id="rId9"/>
    <p:sldId id="418" r:id="rId10"/>
    <p:sldId id="388" r:id="rId11"/>
    <p:sldId id="403" r:id="rId12"/>
    <p:sldId id="390" r:id="rId13"/>
    <p:sldId id="391" r:id="rId14"/>
    <p:sldId id="426" r:id="rId15"/>
    <p:sldId id="392" r:id="rId16"/>
    <p:sldId id="393" r:id="rId17"/>
    <p:sldId id="404" r:id="rId18"/>
    <p:sldId id="405" r:id="rId19"/>
    <p:sldId id="408" r:id="rId20"/>
    <p:sldId id="412" r:id="rId21"/>
    <p:sldId id="394" r:id="rId22"/>
    <p:sldId id="409" r:id="rId23"/>
    <p:sldId id="395" r:id="rId24"/>
    <p:sldId id="396" r:id="rId25"/>
    <p:sldId id="397" r:id="rId26"/>
    <p:sldId id="398" r:id="rId27"/>
    <p:sldId id="414" r:id="rId28"/>
    <p:sldId id="419" r:id="rId29"/>
    <p:sldId id="420" r:id="rId30"/>
    <p:sldId id="421" r:id="rId31"/>
    <p:sldId id="425" r:id="rId32"/>
  </p:sldIdLst>
  <p:sldSz cx="12192000" cy="6858000"/>
  <p:notesSz cx="68580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9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3152"/>
    <a:srgbClr val="E88B33"/>
    <a:srgbClr val="FF9933"/>
    <a:srgbClr val="660066"/>
    <a:srgbClr val="669900"/>
    <a:srgbClr val="CC9900"/>
    <a:srgbClr val="00CC66"/>
    <a:srgbClr val="3366FF"/>
    <a:srgbClr val="FFCC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3D3AA3-C72B-4B07-8A6B-576CE938E37E}" v="20" dt="2025-10-12T04:33:06.0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21" autoAdjust="0"/>
    <p:restoredTop sz="94249" autoAdjust="0"/>
  </p:normalViewPr>
  <p:slideViewPr>
    <p:cSldViewPr snapToGrid="0">
      <p:cViewPr varScale="1">
        <p:scale>
          <a:sx n="59" d="100"/>
          <a:sy n="59" d="100"/>
        </p:scale>
        <p:origin x="1240" y="52"/>
      </p:cViewPr>
      <p:guideLst>
        <p:guide pos="3840"/>
        <p:guide orient="horz" pos="9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75DA51-915F-4E95-ABA1-46AB5F5AEED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0D4F0094-3583-418D-BDD6-D3A183605568}">
      <dgm:prSet/>
      <dgm:spPr/>
      <dgm:t>
        <a:bodyPr/>
        <a:lstStyle/>
        <a:p>
          <a:r>
            <a:rPr lang="es-AR" b="1" dirty="0"/>
            <a:t>1) Compromiso previo de fusión</a:t>
          </a:r>
          <a:endParaRPr lang="en-US" dirty="0"/>
        </a:p>
      </dgm:t>
    </dgm:pt>
    <dgm:pt modelId="{35D48302-6904-4CF4-9BCB-30B02EA2DFE6}" type="parTrans" cxnId="{B01FF159-0F48-4144-9DD5-6BE7AD084D16}">
      <dgm:prSet/>
      <dgm:spPr/>
      <dgm:t>
        <a:bodyPr/>
        <a:lstStyle/>
        <a:p>
          <a:endParaRPr lang="en-US"/>
        </a:p>
      </dgm:t>
    </dgm:pt>
    <dgm:pt modelId="{EAD40E1B-D48F-40FD-A843-AB4B191EFA95}" type="sibTrans" cxnId="{B01FF159-0F48-4144-9DD5-6BE7AD084D16}">
      <dgm:prSet/>
      <dgm:spPr/>
      <dgm:t>
        <a:bodyPr/>
        <a:lstStyle/>
        <a:p>
          <a:endParaRPr lang="en-US"/>
        </a:p>
      </dgm:t>
    </dgm:pt>
    <dgm:pt modelId="{E3214C5D-298B-446E-9276-904B10E1E0FD}">
      <dgm:prSet/>
      <dgm:spPr/>
      <dgm:t>
        <a:bodyPr/>
        <a:lstStyle/>
        <a:p>
          <a:r>
            <a:rPr lang="es-AR" b="1" dirty="0"/>
            <a:t>2) Resoluciones sociales</a:t>
          </a:r>
          <a:endParaRPr lang="en-US" dirty="0"/>
        </a:p>
      </dgm:t>
    </dgm:pt>
    <dgm:pt modelId="{BC951791-10EB-4B72-940E-546CBB4FA690}" type="parTrans" cxnId="{8AA95472-3192-4B2B-A17D-99F88832B48F}">
      <dgm:prSet/>
      <dgm:spPr/>
      <dgm:t>
        <a:bodyPr/>
        <a:lstStyle/>
        <a:p>
          <a:endParaRPr lang="en-US"/>
        </a:p>
      </dgm:t>
    </dgm:pt>
    <dgm:pt modelId="{C4724C34-D5FA-4B22-A836-1C49701F8673}" type="sibTrans" cxnId="{8AA95472-3192-4B2B-A17D-99F88832B48F}">
      <dgm:prSet/>
      <dgm:spPr/>
      <dgm:t>
        <a:bodyPr/>
        <a:lstStyle/>
        <a:p>
          <a:endParaRPr lang="en-US"/>
        </a:p>
      </dgm:t>
    </dgm:pt>
    <dgm:pt modelId="{1EF3F9BE-602A-427A-AF9E-99C596016870}">
      <dgm:prSet/>
      <dgm:spPr/>
      <dgm:t>
        <a:bodyPr/>
        <a:lstStyle/>
        <a:p>
          <a:r>
            <a:rPr lang="es-AR" b="1" dirty="0"/>
            <a:t>3) Publicaciones </a:t>
          </a:r>
          <a:endParaRPr lang="en-US" dirty="0"/>
        </a:p>
      </dgm:t>
    </dgm:pt>
    <dgm:pt modelId="{B9711A8C-22E2-46D5-990D-F6B3EEDD95E2}" type="parTrans" cxnId="{9585148E-8087-47BF-B4F4-BA995A2A534E}">
      <dgm:prSet/>
      <dgm:spPr/>
      <dgm:t>
        <a:bodyPr/>
        <a:lstStyle/>
        <a:p>
          <a:endParaRPr lang="en-US"/>
        </a:p>
      </dgm:t>
    </dgm:pt>
    <dgm:pt modelId="{95235D0F-7467-4435-8C01-AA413E269800}" type="sibTrans" cxnId="{9585148E-8087-47BF-B4F4-BA995A2A534E}">
      <dgm:prSet/>
      <dgm:spPr/>
      <dgm:t>
        <a:bodyPr/>
        <a:lstStyle/>
        <a:p>
          <a:endParaRPr lang="en-US"/>
        </a:p>
      </dgm:t>
    </dgm:pt>
    <dgm:pt modelId="{214C8879-CF70-4F65-8435-FED54001AF66}">
      <dgm:prSet/>
      <dgm:spPr/>
      <dgm:t>
        <a:bodyPr/>
        <a:lstStyle/>
        <a:p>
          <a:r>
            <a:rPr lang="es-AR" b="1" dirty="0"/>
            <a:t>4) Régimen de oposición de acreedores</a:t>
          </a:r>
          <a:endParaRPr lang="en-US" dirty="0"/>
        </a:p>
      </dgm:t>
    </dgm:pt>
    <dgm:pt modelId="{985019B8-7049-4C76-93AC-767E275C0F98}" type="parTrans" cxnId="{D7D24169-F8EC-46DC-9E5B-79F463182C2B}">
      <dgm:prSet/>
      <dgm:spPr/>
      <dgm:t>
        <a:bodyPr/>
        <a:lstStyle/>
        <a:p>
          <a:endParaRPr lang="en-US"/>
        </a:p>
      </dgm:t>
    </dgm:pt>
    <dgm:pt modelId="{A3CEA378-29DA-4D09-996D-E48D8F6ED8A4}" type="sibTrans" cxnId="{D7D24169-F8EC-46DC-9E5B-79F463182C2B}">
      <dgm:prSet/>
      <dgm:spPr/>
      <dgm:t>
        <a:bodyPr/>
        <a:lstStyle/>
        <a:p>
          <a:endParaRPr lang="en-US"/>
        </a:p>
      </dgm:t>
    </dgm:pt>
    <dgm:pt modelId="{3B70FCCE-08AF-4B0C-810E-833E07998DAF}">
      <dgm:prSet/>
      <dgm:spPr/>
      <dgm:t>
        <a:bodyPr/>
        <a:lstStyle/>
        <a:p>
          <a:r>
            <a:rPr lang="es-AR" b="1" dirty="0"/>
            <a:t>5) Acuerdo definitivo de fusión</a:t>
          </a:r>
          <a:endParaRPr lang="en-US" dirty="0"/>
        </a:p>
      </dgm:t>
    </dgm:pt>
    <dgm:pt modelId="{B49C4EB8-6459-470F-B3FE-CB5AD9178F63}" type="parTrans" cxnId="{0C3F16BB-5BD4-47AA-8D55-8E3EEB9D11C0}">
      <dgm:prSet/>
      <dgm:spPr/>
      <dgm:t>
        <a:bodyPr/>
        <a:lstStyle/>
        <a:p>
          <a:endParaRPr lang="en-US"/>
        </a:p>
      </dgm:t>
    </dgm:pt>
    <dgm:pt modelId="{EA759974-A1DA-4614-BBEF-B3169CF6F9D6}" type="sibTrans" cxnId="{0C3F16BB-5BD4-47AA-8D55-8E3EEB9D11C0}">
      <dgm:prSet/>
      <dgm:spPr/>
      <dgm:t>
        <a:bodyPr/>
        <a:lstStyle/>
        <a:p>
          <a:endParaRPr lang="en-US"/>
        </a:p>
      </dgm:t>
    </dgm:pt>
    <dgm:pt modelId="{B28B400E-E9BB-435C-AEA3-BDC585763268}">
      <dgm:prSet/>
      <dgm:spPr/>
      <dgm:t>
        <a:bodyPr/>
        <a:lstStyle/>
        <a:p>
          <a:r>
            <a:rPr lang="es-AR" b="1" dirty="0"/>
            <a:t>6) Inscripción registral </a:t>
          </a:r>
          <a:endParaRPr lang="en-US" dirty="0"/>
        </a:p>
      </dgm:t>
    </dgm:pt>
    <dgm:pt modelId="{1E357D99-5FF2-4FCF-A5D5-4183EF5C791A}" type="parTrans" cxnId="{01429468-74E8-4C2A-B5E2-B2605AC92C25}">
      <dgm:prSet/>
      <dgm:spPr/>
      <dgm:t>
        <a:bodyPr/>
        <a:lstStyle/>
        <a:p>
          <a:endParaRPr lang="en-US"/>
        </a:p>
      </dgm:t>
    </dgm:pt>
    <dgm:pt modelId="{70C66DA0-5B07-4273-A2B4-7EC8400F9918}" type="sibTrans" cxnId="{01429468-74E8-4C2A-B5E2-B2605AC92C25}">
      <dgm:prSet/>
      <dgm:spPr/>
      <dgm:t>
        <a:bodyPr/>
        <a:lstStyle/>
        <a:p>
          <a:endParaRPr lang="en-US"/>
        </a:p>
      </dgm:t>
    </dgm:pt>
    <dgm:pt modelId="{7E84EAF9-6DD3-4ABB-A20F-CE88E5FA376B}" type="pres">
      <dgm:prSet presAssocID="{4E75DA51-915F-4E95-ABA1-46AB5F5AEEDD}" presName="linear" presStyleCnt="0">
        <dgm:presLayoutVars>
          <dgm:animLvl val="lvl"/>
          <dgm:resizeHandles val="exact"/>
        </dgm:presLayoutVars>
      </dgm:prSet>
      <dgm:spPr/>
    </dgm:pt>
    <dgm:pt modelId="{F90FC887-40B4-4297-BB37-B635721B38A4}" type="pres">
      <dgm:prSet presAssocID="{0D4F0094-3583-418D-BDD6-D3A183605568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F52BB361-09D9-4361-9747-763AEC50B8D5}" type="pres">
      <dgm:prSet presAssocID="{EAD40E1B-D48F-40FD-A843-AB4B191EFA95}" presName="spacer" presStyleCnt="0"/>
      <dgm:spPr/>
    </dgm:pt>
    <dgm:pt modelId="{41191791-E30E-4738-9A3A-3CE8BF0324AB}" type="pres">
      <dgm:prSet presAssocID="{E3214C5D-298B-446E-9276-904B10E1E0FD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6D228B63-8DF0-4972-AD02-9013003AC9F4}" type="pres">
      <dgm:prSet presAssocID="{C4724C34-D5FA-4B22-A836-1C49701F8673}" presName="spacer" presStyleCnt="0"/>
      <dgm:spPr/>
    </dgm:pt>
    <dgm:pt modelId="{B0D8D149-1021-4A81-920F-74BAEACA9705}" type="pres">
      <dgm:prSet presAssocID="{1EF3F9BE-602A-427A-AF9E-99C596016870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F7B04164-1A7A-47A5-83AA-148213DD315A}" type="pres">
      <dgm:prSet presAssocID="{95235D0F-7467-4435-8C01-AA413E269800}" presName="spacer" presStyleCnt="0"/>
      <dgm:spPr/>
    </dgm:pt>
    <dgm:pt modelId="{95821898-032B-4126-8EA6-82457E79C50A}" type="pres">
      <dgm:prSet presAssocID="{214C8879-CF70-4F65-8435-FED54001AF66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FC791507-6EE3-4EB4-9BCF-D197EF39E029}" type="pres">
      <dgm:prSet presAssocID="{A3CEA378-29DA-4D09-996D-E48D8F6ED8A4}" presName="spacer" presStyleCnt="0"/>
      <dgm:spPr/>
    </dgm:pt>
    <dgm:pt modelId="{903D37C4-EAAB-47E7-847C-A24CCB50567D}" type="pres">
      <dgm:prSet presAssocID="{3B70FCCE-08AF-4B0C-810E-833E07998DAF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C45EB933-B9BF-491E-AD7C-99D7ACC0009F}" type="pres">
      <dgm:prSet presAssocID="{EA759974-A1DA-4614-BBEF-B3169CF6F9D6}" presName="spacer" presStyleCnt="0"/>
      <dgm:spPr/>
    </dgm:pt>
    <dgm:pt modelId="{7F042D6D-0F81-4BBC-A7D2-6B3D664ACD82}" type="pres">
      <dgm:prSet presAssocID="{B28B400E-E9BB-435C-AEA3-BDC585763268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01429468-74E8-4C2A-B5E2-B2605AC92C25}" srcId="{4E75DA51-915F-4E95-ABA1-46AB5F5AEEDD}" destId="{B28B400E-E9BB-435C-AEA3-BDC585763268}" srcOrd="5" destOrd="0" parTransId="{1E357D99-5FF2-4FCF-A5D5-4183EF5C791A}" sibTransId="{70C66DA0-5B07-4273-A2B4-7EC8400F9918}"/>
    <dgm:cxn modelId="{D7D24169-F8EC-46DC-9E5B-79F463182C2B}" srcId="{4E75DA51-915F-4E95-ABA1-46AB5F5AEEDD}" destId="{214C8879-CF70-4F65-8435-FED54001AF66}" srcOrd="3" destOrd="0" parTransId="{985019B8-7049-4C76-93AC-767E275C0F98}" sibTransId="{A3CEA378-29DA-4D09-996D-E48D8F6ED8A4}"/>
    <dgm:cxn modelId="{71AE574C-045C-4777-AF92-8235FE4E14FC}" type="presOf" srcId="{E3214C5D-298B-446E-9276-904B10E1E0FD}" destId="{41191791-E30E-4738-9A3A-3CE8BF0324AB}" srcOrd="0" destOrd="0" presId="urn:microsoft.com/office/officeart/2005/8/layout/vList2"/>
    <dgm:cxn modelId="{8AA95472-3192-4B2B-A17D-99F88832B48F}" srcId="{4E75DA51-915F-4E95-ABA1-46AB5F5AEEDD}" destId="{E3214C5D-298B-446E-9276-904B10E1E0FD}" srcOrd="1" destOrd="0" parTransId="{BC951791-10EB-4B72-940E-546CBB4FA690}" sibTransId="{C4724C34-D5FA-4B22-A836-1C49701F8673}"/>
    <dgm:cxn modelId="{B01FF159-0F48-4144-9DD5-6BE7AD084D16}" srcId="{4E75DA51-915F-4E95-ABA1-46AB5F5AEEDD}" destId="{0D4F0094-3583-418D-BDD6-D3A183605568}" srcOrd="0" destOrd="0" parTransId="{35D48302-6904-4CF4-9BCB-30B02EA2DFE6}" sibTransId="{EAD40E1B-D48F-40FD-A843-AB4B191EFA95}"/>
    <dgm:cxn modelId="{088E047B-A354-4327-A861-9E02495CBB42}" type="presOf" srcId="{1EF3F9BE-602A-427A-AF9E-99C596016870}" destId="{B0D8D149-1021-4A81-920F-74BAEACA9705}" srcOrd="0" destOrd="0" presId="urn:microsoft.com/office/officeart/2005/8/layout/vList2"/>
    <dgm:cxn modelId="{9585148E-8087-47BF-B4F4-BA995A2A534E}" srcId="{4E75DA51-915F-4E95-ABA1-46AB5F5AEEDD}" destId="{1EF3F9BE-602A-427A-AF9E-99C596016870}" srcOrd="2" destOrd="0" parTransId="{B9711A8C-22E2-46D5-990D-F6B3EEDD95E2}" sibTransId="{95235D0F-7467-4435-8C01-AA413E269800}"/>
    <dgm:cxn modelId="{7B95F593-0865-475B-8959-7FEF3D2382FD}" type="presOf" srcId="{B28B400E-E9BB-435C-AEA3-BDC585763268}" destId="{7F042D6D-0F81-4BBC-A7D2-6B3D664ACD82}" srcOrd="0" destOrd="0" presId="urn:microsoft.com/office/officeart/2005/8/layout/vList2"/>
    <dgm:cxn modelId="{5B6447A5-742E-4EB4-A8EC-E400C2DB219F}" type="presOf" srcId="{214C8879-CF70-4F65-8435-FED54001AF66}" destId="{95821898-032B-4126-8EA6-82457E79C50A}" srcOrd="0" destOrd="0" presId="urn:microsoft.com/office/officeart/2005/8/layout/vList2"/>
    <dgm:cxn modelId="{EEDA6CB0-4352-492C-B1F0-6B0950BC5CD8}" type="presOf" srcId="{3B70FCCE-08AF-4B0C-810E-833E07998DAF}" destId="{903D37C4-EAAB-47E7-847C-A24CCB50567D}" srcOrd="0" destOrd="0" presId="urn:microsoft.com/office/officeart/2005/8/layout/vList2"/>
    <dgm:cxn modelId="{0C3F16BB-5BD4-47AA-8D55-8E3EEB9D11C0}" srcId="{4E75DA51-915F-4E95-ABA1-46AB5F5AEEDD}" destId="{3B70FCCE-08AF-4B0C-810E-833E07998DAF}" srcOrd="4" destOrd="0" parTransId="{B49C4EB8-6459-470F-B3FE-CB5AD9178F63}" sibTransId="{EA759974-A1DA-4614-BBEF-B3169CF6F9D6}"/>
    <dgm:cxn modelId="{E6C171F0-952B-499C-BAA0-4182EFDA93DE}" type="presOf" srcId="{0D4F0094-3583-418D-BDD6-D3A183605568}" destId="{F90FC887-40B4-4297-BB37-B635721B38A4}" srcOrd="0" destOrd="0" presId="urn:microsoft.com/office/officeart/2005/8/layout/vList2"/>
    <dgm:cxn modelId="{58A23AF3-0AB1-45D6-998A-0FAFBE8BF486}" type="presOf" srcId="{4E75DA51-915F-4E95-ABA1-46AB5F5AEEDD}" destId="{7E84EAF9-6DD3-4ABB-A20F-CE88E5FA376B}" srcOrd="0" destOrd="0" presId="urn:microsoft.com/office/officeart/2005/8/layout/vList2"/>
    <dgm:cxn modelId="{6DA15415-69DA-4834-BE50-00BFA1B0EB46}" type="presParOf" srcId="{7E84EAF9-6DD3-4ABB-A20F-CE88E5FA376B}" destId="{F90FC887-40B4-4297-BB37-B635721B38A4}" srcOrd="0" destOrd="0" presId="urn:microsoft.com/office/officeart/2005/8/layout/vList2"/>
    <dgm:cxn modelId="{173C4A21-58CD-4F55-B8C0-271250942E0B}" type="presParOf" srcId="{7E84EAF9-6DD3-4ABB-A20F-CE88E5FA376B}" destId="{F52BB361-09D9-4361-9747-763AEC50B8D5}" srcOrd="1" destOrd="0" presId="urn:microsoft.com/office/officeart/2005/8/layout/vList2"/>
    <dgm:cxn modelId="{574644FA-B970-4219-8620-432B5AE9E925}" type="presParOf" srcId="{7E84EAF9-6DD3-4ABB-A20F-CE88E5FA376B}" destId="{41191791-E30E-4738-9A3A-3CE8BF0324AB}" srcOrd="2" destOrd="0" presId="urn:microsoft.com/office/officeart/2005/8/layout/vList2"/>
    <dgm:cxn modelId="{E695E0C1-EAA2-4C92-88A8-6CD7D79CED5C}" type="presParOf" srcId="{7E84EAF9-6DD3-4ABB-A20F-CE88E5FA376B}" destId="{6D228B63-8DF0-4972-AD02-9013003AC9F4}" srcOrd="3" destOrd="0" presId="urn:microsoft.com/office/officeart/2005/8/layout/vList2"/>
    <dgm:cxn modelId="{8BF8C964-6117-4E55-9372-820303CDDE40}" type="presParOf" srcId="{7E84EAF9-6DD3-4ABB-A20F-CE88E5FA376B}" destId="{B0D8D149-1021-4A81-920F-74BAEACA9705}" srcOrd="4" destOrd="0" presId="urn:microsoft.com/office/officeart/2005/8/layout/vList2"/>
    <dgm:cxn modelId="{FC2E5082-ED45-4953-B814-B11BDF18237C}" type="presParOf" srcId="{7E84EAF9-6DD3-4ABB-A20F-CE88E5FA376B}" destId="{F7B04164-1A7A-47A5-83AA-148213DD315A}" srcOrd="5" destOrd="0" presId="urn:microsoft.com/office/officeart/2005/8/layout/vList2"/>
    <dgm:cxn modelId="{65C789B1-F677-4EE6-94D7-F44A7A3EAEF6}" type="presParOf" srcId="{7E84EAF9-6DD3-4ABB-A20F-CE88E5FA376B}" destId="{95821898-032B-4126-8EA6-82457E79C50A}" srcOrd="6" destOrd="0" presId="urn:microsoft.com/office/officeart/2005/8/layout/vList2"/>
    <dgm:cxn modelId="{148997E7-5DC3-4A22-9179-B07C242514F9}" type="presParOf" srcId="{7E84EAF9-6DD3-4ABB-A20F-CE88E5FA376B}" destId="{FC791507-6EE3-4EB4-9BCF-D197EF39E029}" srcOrd="7" destOrd="0" presId="urn:microsoft.com/office/officeart/2005/8/layout/vList2"/>
    <dgm:cxn modelId="{2EED050D-4BCA-47D5-9FC6-6E0D34F5046A}" type="presParOf" srcId="{7E84EAF9-6DD3-4ABB-A20F-CE88E5FA376B}" destId="{903D37C4-EAAB-47E7-847C-A24CCB50567D}" srcOrd="8" destOrd="0" presId="urn:microsoft.com/office/officeart/2005/8/layout/vList2"/>
    <dgm:cxn modelId="{14471F65-73AC-4B6C-AA21-47CBAD5F3DFC}" type="presParOf" srcId="{7E84EAF9-6DD3-4ABB-A20F-CE88E5FA376B}" destId="{C45EB933-B9BF-491E-AD7C-99D7ACC0009F}" srcOrd="9" destOrd="0" presId="urn:microsoft.com/office/officeart/2005/8/layout/vList2"/>
    <dgm:cxn modelId="{E67F4A0A-E568-4831-B4D5-CE74AD6A07AC}" type="presParOf" srcId="{7E84EAF9-6DD3-4ABB-A20F-CE88E5FA376B}" destId="{7F042D6D-0F81-4BBC-A7D2-6B3D664ACD82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5BD0BF-14AB-46C0-99DF-833E3B8CC3E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8D9DE84-4F16-436D-A411-39F85F6D8A5E}">
      <dgm:prSet/>
      <dgm:spPr/>
      <dgm:t>
        <a:bodyPr/>
        <a:lstStyle/>
        <a:p>
          <a:r>
            <a:rPr lang="es-AR" b="1" dirty="0"/>
            <a:t>1) </a:t>
          </a:r>
          <a:r>
            <a:rPr lang="es-AR" b="1" dirty="0">
              <a:solidFill>
                <a:srgbClr val="FF0000"/>
              </a:solidFill>
            </a:rPr>
            <a:t>Acuerdo preliminar/acuerdo marco ¿SIEMPRE?</a:t>
          </a:r>
          <a:endParaRPr lang="en-US" dirty="0">
            <a:solidFill>
              <a:srgbClr val="FF0000"/>
            </a:solidFill>
          </a:endParaRPr>
        </a:p>
      </dgm:t>
    </dgm:pt>
    <dgm:pt modelId="{6B1898A3-A37B-4DE3-AB31-1D08D46E6C6B}" type="parTrans" cxnId="{C1F0AED1-D21B-4F7C-A899-CCEE9648E0D9}">
      <dgm:prSet/>
      <dgm:spPr/>
      <dgm:t>
        <a:bodyPr/>
        <a:lstStyle/>
        <a:p>
          <a:endParaRPr lang="en-US"/>
        </a:p>
      </dgm:t>
    </dgm:pt>
    <dgm:pt modelId="{27953AFB-6BB4-418F-AB65-1BC6F005E36E}" type="sibTrans" cxnId="{C1F0AED1-D21B-4F7C-A899-CCEE9648E0D9}">
      <dgm:prSet/>
      <dgm:spPr/>
      <dgm:t>
        <a:bodyPr/>
        <a:lstStyle/>
        <a:p>
          <a:endParaRPr lang="en-US"/>
        </a:p>
      </dgm:t>
    </dgm:pt>
    <dgm:pt modelId="{F6670F9D-5D71-4864-A503-C49F50E40F15}">
      <dgm:prSet/>
      <dgm:spPr/>
      <dgm:t>
        <a:bodyPr/>
        <a:lstStyle/>
        <a:p>
          <a:r>
            <a:rPr lang="es-AR" b="1"/>
            <a:t>2) Compromiso previo de fusión</a:t>
          </a:r>
          <a:endParaRPr lang="en-US"/>
        </a:p>
      </dgm:t>
    </dgm:pt>
    <dgm:pt modelId="{B23EC62F-B00B-4D57-AC46-A6FFA4B899A9}" type="parTrans" cxnId="{327B2166-CC0D-4017-B596-CF4ED422218F}">
      <dgm:prSet/>
      <dgm:spPr/>
      <dgm:t>
        <a:bodyPr/>
        <a:lstStyle/>
        <a:p>
          <a:endParaRPr lang="en-US"/>
        </a:p>
      </dgm:t>
    </dgm:pt>
    <dgm:pt modelId="{871E6DFC-A89E-4DB0-9048-72F91C59FB86}" type="sibTrans" cxnId="{327B2166-CC0D-4017-B596-CF4ED422218F}">
      <dgm:prSet/>
      <dgm:spPr/>
      <dgm:t>
        <a:bodyPr/>
        <a:lstStyle/>
        <a:p>
          <a:endParaRPr lang="en-US"/>
        </a:p>
      </dgm:t>
    </dgm:pt>
    <dgm:pt modelId="{4B6E4AB2-DB58-4726-96DC-6B60A157E6F3}">
      <dgm:prSet/>
      <dgm:spPr/>
      <dgm:t>
        <a:bodyPr/>
        <a:lstStyle/>
        <a:p>
          <a:r>
            <a:rPr lang="es-AR" b="1"/>
            <a:t>3) Resoluciones sociales</a:t>
          </a:r>
          <a:endParaRPr lang="en-US"/>
        </a:p>
      </dgm:t>
    </dgm:pt>
    <dgm:pt modelId="{B024E9B1-52A7-4507-8228-6449E555A299}" type="parTrans" cxnId="{849DCE6F-028D-4B1E-8BB0-83DB6AFCB43C}">
      <dgm:prSet/>
      <dgm:spPr/>
      <dgm:t>
        <a:bodyPr/>
        <a:lstStyle/>
        <a:p>
          <a:endParaRPr lang="en-US"/>
        </a:p>
      </dgm:t>
    </dgm:pt>
    <dgm:pt modelId="{2CDA7EBE-FF93-46E8-9F19-633D2C611854}" type="sibTrans" cxnId="{849DCE6F-028D-4B1E-8BB0-83DB6AFCB43C}">
      <dgm:prSet/>
      <dgm:spPr/>
      <dgm:t>
        <a:bodyPr/>
        <a:lstStyle/>
        <a:p>
          <a:endParaRPr lang="en-US"/>
        </a:p>
      </dgm:t>
    </dgm:pt>
    <dgm:pt modelId="{E48DA7A4-2246-4EA8-B94A-8F1461C82A31}">
      <dgm:prSet/>
      <dgm:spPr/>
      <dgm:t>
        <a:bodyPr/>
        <a:lstStyle/>
        <a:p>
          <a:r>
            <a:rPr lang="es-AR" b="1"/>
            <a:t>4) Publicaciones </a:t>
          </a:r>
          <a:endParaRPr lang="en-US"/>
        </a:p>
      </dgm:t>
    </dgm:pt>
    <dgm:pt modelId="{55AB11E2-7F9E-4E04-A41A-3B6F8ADAAB38}" type="parTrans" cxnId="{58E9E6C5-8E98-426F-865B-8EE19BF92D1A}">
      <dgm:prSet/>
      <dgm:spPr/>
      <dgm:t>
        <a:bodyPr/>
        <a:lstStyle/>
        <a:p>
          <a:endParaRPr lang="en-US"/>
        </a:p>
      </dgm:t>
    </dgm:pt>
    <dgm:pt modelId="{85C8A40E-8750-445B-950F-9C0F41AB693A}" type="sibTrans" cxnId="{58E9E6C5-8E98-426F-865B-8EE19BF92D1A}">
      <dgm:prSet/>
      <dgm:spPr/>
      <dgm:t>
        <a:bodyPr/>
        <a:lstStyle/>
        <a:p>
          <a:endParaRPr lang="en-US"/>
        </a:p>
      </dgm:t>
    </dgm:pt>
    <dgm:pt modelId="{562AC44B-18FB-4179-A362-4E025A93EE3C}">
      <dgm:prSet/>
      <dgm:spPr/>
      <dgm:t>
        <a:bodyPr/>
        <a:lstStyle/>
        <a:p>
          <a:r>
            <a:rPr lang="es-AR" b="1"/>
            <a:t>5) Régimen de oposición de acreedores</a:t>
          </a:r>
          <a:endParaRPr lang="en-US"/>
        </a:p>
      </dgm:t>
    </dgm:pt>
    <dgm:pt modelId="{27D83DEC-DF69-46EF-98C8-AAC43F375D79}" type="parTrans" cxnId="{F50FDB33-671E-4749-818A-CBAB4A4CED20}">
      <dgm:prSet/>
      <dgm:spPr/>
      <dgm:t>
        <a:bodyPr/>
        <a:lstStyle/>
        <a:p>
          <a:endParaRPr lang="en-US"/>
        </a:p>
      </dgm:t>
    </dgm:pt>
    <dgm:pt modelId="{7B6EBC40-6AE4-4673-AA4A-646EBB04FD10}" type="sibTrans" cxnId="{F50FDB33-671E-4749-818A-CBAB4A4CED20}">
      <dgm:prSet/>
      <dgm:spPr/>
      <dgm:t>
        <a:bodyPr/>
        <a:lstStyle/>
        <a:p>
          <a:endParaRPr lang="en-US"/>
        </a:p>
      </dgm:t>
    </dgm:pt>
    <dgm:pt modelId="{2C0CBE98-67ED-4929-9076-D68E6FF852FE}">
      <dgm:prSet/>
      <dgm:spPr/>
      <dgm:t>
        <a:bodyPr/>
        <a:lstStyle/>
        <a:p>
          <a:r>
            <a:rPr lang="es-AR" b="1"/>
            <a:t>6) Acuerdo definitivo de fusión </a:t>
          </a:r>
          <a:endParaRPr lang="en-US"/>
        </a:p>
      </dgm:t>
    </dgm:pt>
    <dgm:pt modelId="{4D138824-9DFC-46B8-BC7F-D9449F7D7F9B}" type="parTrans" cxnId="{251CD883-EC6D-48A3-98A5-37D84E55433B}">
      <dgm:prSet/>
      <dgm:spPr/>
      <dgm:t>
        <a:bodyPr/>
        <a:lstStyle/>
        <a:p>
          <a:endParaRPr lang="en-US"/>
        </a:p>
      </dgm:t>
    </dgm:pt>
    <dgm:pt modelId="{69CCDCBA-C15B-4925-BFF8-9DB35F28BE35}" type="sibTrans" cxnId="{251CD883-EC6D-48A3-98A5-37D84E55433B}">
      <dgm:prSet/>
      <dgm:spPr/>
      <dgm:t>
        <a:bodyPr/>
        <a:lstStyle/>
        <a:p>
          <a:endParaRPr lang="en-US"/>
        </a:p>
      </dgm:t>
    </dgm:pt>
    <dgm:pt modelId="{EB60B71F-E21F-4BFB-A431-E48711DD891D}">
      <dgm:prSet/>
      <dgm:spPr/>
      <dgm:t>
        <a:bodyPr/>
        <a:lstStyle/>
        <a:p>
          <a:r>
            <a:rPr lang="es-AR" b="1"/>
            <a:t>7) Inscripción registral</a:t>
          </a:r>
          <a:endParaRPr lang="en-US"/>
        </a:p>
      </dgm:t>
    </dgm:pt>
    <dgm:pt modelId="{74FC6B59-784F-489D-BFBC-969CB6ECEEFD}" type="parTrans" cxnId="{E4E2E3EB-16A2-4094-A49D-C36D5F9CD523}">
      <dgm:prSet/>
      <dgm:spPr/>
      <dgm:t>
        <a:bodyPr/>
        <a:lstStyle/>
        <a:p>
          <a:endParaRPr lang="en-US"/>
        </a:p>
      </dgm:t>
    </dgm:pt>
    <dgm:pt modelId="{F80F7C8B-2B55-4EB8-9F1C-0140FAF2BB1F}" type="sibTrans" cxnId="{E4E2E3EB-16A2-4094-A49D-C36D5F9CD523}">
      <dgm:prSet/>
      <dgm:spPr/>
      <dgm:t>
        <a:bodyPr/>
        <a:lstStyle/>
        <a:p>
          <a:endParaRPr lang="en-US"/>
        </a:p>
      </dgm:t>
    </dgm:pt>
    <dgm:pt modelId="{0F53E910-D2EE-474A-86BD-99DDB3B591C0}" type="pres">
      <dgm:prSet presAssocID="{215BD0BF-14AB-46C0-99DF-833E3B8CC3ED}" presName="linear" presStyleCnt="0">
        <dgm:presLayoutVars>
          <dgm:animLvl val="lvl"/>
          <dgm:resizeHandles val="exact"/>
        </dgm:presLayoutVars>
      </dgm:prSet>
      <dgm:spPr/>
    </dgm:pt>
    <dgm:pt modelId="{FB766EE5-B23C-4C76-92ED-050CACADAB32}" type="pres">
      <dgm:prSet presAssocID="{F8D9DE84-4F16-436D-A411-39F85F6D8A5E}" presName="parentText" presStyleLbl="node1" presStyleIdx="0" presStyleCnt="7" custScaleX="98960">
        <dgm:presLayoutVars>
          <dgm:chMax val="0"/>
          <dgm:bulletEnabled val="1"/>
        </dgm:presLayoutVars>
      </dgm:prSet>
      <dgm:spPr/>
    </dgm:pt>
    <dgm:pt modelId="{3B9816A2-5647-4228-9A29-26B42F112B95}" type="pres">
      <dgm:prSet presAssocID="{27953AFB-6BB4-418F-AB65-1BC6F005E36E}" presName="spacer" presStyleCnt="0"/>
      <dgm:spPr/>
    </dgm:pt>
    <dgm:pt modelId="{704CD443-7801-46BF-8661-0CBE23362D3F}" type="pres">
      <dgm:prSet presAssocID="{F6670F9D-5D71-4864-A503-C49F50E40F15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9B45304A-3773-4347-B35F-90B77CE40212}" type="pres">
      <dgm:prSet presAssocID="{871E6DFC-A89E-4DB0-9048-72F91C59FB86}" presName="spacer" presStyleCnt="0"/>
      <dgm:spPr/>
    </dgm:pt>
    <dgm:pt modelId="{DDAEAE9C-A3A9-4A70-BE81-79A5E0EA0E0E}" type="pres">
      <dgm:prSet presAssocID="{4B6E4AB2-DB58-4726-96DC-6B60A157E6F3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F7667EBD-4DEB-4584-A4B8-FDAF2198E85B}" type="pres">
      <dgm:prSet presAssocID="{2CDA7EBE-FF93-46E8-9F19-633D2C611854}" presName="spacer" presStyleCnt="0"/>
      <dgm:spPr/>
    </dgm:pt>
    <dgm:pt modelId="{5F63BA51-6A5E-4305-AD63-33486547E1B4}" type="pres">
      <dgm:prSet presAssocID="{E48DA7A4-2246-4EA8-B94A-8F1461C82A31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6F7705A9-C1F2-426F-BE6D-45499A5267A8}" type="pres">
      <dgm:prSet presAssocID="{85C8A40E-8750-445B-950F-9C0F41AB693A}" presName="spacer" presStyleCnt="0"/>
      <dgm:spPr/>
    </dgm:pt>
    <dgm:pt modelId="{835FFDF7-BD45-4ABD-AE8D-21E8264B64CB}" type="pres">
      <dgm:prSet presAssocID="{562AC44B-18FB-4179-A362-4E025A93EE3C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927C56C0-56F4-4FF7-97F2-815AB02C9E60}" type="pres">
      <dgm:prSet presAssocID="{7B6EBC40-6AE4-4673-AA4A-646EBB04FD10}" presName="spacer" presStyleCnt="0"/>
      <dgm:spPr/>
    </dgm:pt>
    <dgm:pt modelId="{1071012E-D2E1-416A-8A50-36D4436A9E9B}" type="pres">
      <dgm:prSet presAssocID="{2C0CBE98-67ED-4929-9076-D68E6FF852FE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BC9D1667-27D2-4899-AACF-6E1D0DCBFCF3}" type="pres">
      <dgm:prSet presAssocID="{69CCDCBA-C15B-4925-BFF8-9DB35F28BE35}" presName="spacer" presStyleCnt="0"/>
      <dgm:spPr/>
    </dgm:pt>
    <dgm:pt modelId="{D333C929-5E64-48A1-84E1-33C18D2AEA98}" type="pres">
      <dgm:prSet presAssocID="{EB60B71F-E21F-4BFB-A431-E48711DD891D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DC83D923-8B5F-4B07-8095-2425A275C2C4}" type="presOf" srcId="{F6670F9D-5D71-4864-A503-C49F50E40F15}" destId="{704CD443-7801-46BF-8661-0CBE23362D3F}" srcOrd="0" destOrd="0" presId="urn:microsoft.com/office/officeart/2005/8/layout/vList2"/>
    <dgm:cxn modelId="{8FB23825-5EDF-4CE4-8C0F-D4AA1FEDF425}" type="presOf" srcId="{EB60B71F-E21F-4BFB-A431-E48711DD891D}" destId="{D333C929-5E64-48A1-84E1-33C18D2AEA98}" srcOrd="0" destOrd="0" presId="urn:microsoft.com/office/officeart/2005/8/layout/vList2"/>
    <dgm:cxn modelId="{F50FDB33-671E-4749-818A-CBAB4A4CED20}" srcId="{215BD0BF-14AB-46C0-99DF-833E3B8CC3ED}" destId="{562AC44B-18FB-4179-A362-4E025A93EE3C}" srcOrd="4" destOrd="0" parTransId="{27D83DEC-DF69-46EF-98C8-AAC43F375D79}" sibTransId="{7B6EBC40-6AE4-4673-AA4A-646EBB04FD10}"/>
    <dgm:cxn modelId="{327B2166-CC0D-4017-B596-CF4ED422218F}" srcId="{215BD0BF-14AB-46C0-99DF-833E3B8CC3ED}" destId="{F6670F9D-5D71-4864-A503-C49F50E40F15}" srcOrd="1" destOrd="0" parTransId="{B23EC62F-B00B-4D57-AC46-A6FFA4B899A9}" sibTransId="{871E6DFC-A89E-4DB0-9048-72F91C59FB86}"/>
    <dgm:cxn modelId="{849DCE6F-028D-4B1E-8BB0-83DB6AFCB43C}" srcId="{215BD0BF-14AB-46C0-99DF-833E3B8CC3ED}" destId="{4B6E4AB2-DB58-4726-96DC-6B60A157E6F3}" srcOrd="2" destOrd="0" parTransId="{B024E9B1-52A7-4507-8228-6449E555A299}" sibTransId="{2CDA7EBE-FF93-46E8-9F19-633D2C611854}"/>
    <dgm:cxn modelId="{83CDD372-AEE9-4868-92AD-350C79BEA901}" type="presOf" srcId="{4B6E4AB2-DB58-4726-96DC-6B60A157E6F3}" destId="{DDAEAE9C-A3A9-4A70-BE81-79A5E0EA0E0E}" srcOrd="0" destOrd="0" presId="urn:microsoft.com/office/officeart/2005/8/layout/vList2"/>
    <dgm:cxn modelId="{3F412C80-4587-48E2-AFCC-8D0B3C739B8F}" type="presOf" srcId="{562AC44B-18FB-4179-A362-4E025A93EE3C}" destId="{835FFDF7-BD45-4ABD-AE8D-21E8264B64CB}" srcOrd="0" destOrd="0" presId="urn:microsoft.com/office/officeart/2005/8/layout/vList2"/>
    <dgm:cxn modelId="{251CD883-EC6D-48A3-98A5-37D84E55433B}" srcId="{215BD0BF-14AB-46C0-99DF-833E3B8CC3ED}" destId="{2C0CBE98-67ED-4929-9076-D68E6FF852FE}" srcOrd="5" destOrd="0" parTransId="{4D138824-9DFC-46B8-BC7F-D9449F7D7F9B}" sibTransId="{69CCDCBA-C15B-4925-BFF8-9DB35F28BE35}"/>
    <dgm:cxn modelId="{1A1BB991-1B2D-4F62-AA22-426D0483DD17}" type="presOf" srcId="{E48DA7A4-2246-4EA8-B94A-8F1461C82A31}" destId="{5F63BA51-6A5E-4305-AD63-33486547E1B4}" srcOrd="0" destOrd="0" presId="urn:microsoft.com/office/officeart/2005/8/layout/vList2"/>
    <dgm:cxn modelId="{BB5D76B1-3855-4839-8455-50F23B72478E}" type="presOf" srcId="{2C0CBE98-67ED-4929-9076-D68E6FF852FE}" destId="{1071012E-D2E1-416A-8A50-36D4436A9E9B}" srcOrd="0" destOrd="0" presId="urn:microsoft.com/office/officeart/2005/8/layout/vList2"/>
    <dgm:cxn modelId="{58E9E6C5-8E98-426F-865B-8EE19BF92D1A}" srcId="{215BD0BF-14AB-46C0-99DF-833E3B8CC3ED}" destId="{E48DA7A4-2246-4EA8-B94A-8F1461C82A31}" srcOrd="3" destOrd="0" parTransId="{55AB11E2-7F9E-4E04-A41A-3B6F8ADAAB38}" sibTransId="{85C8A40E-8750-445B-950F-9C0F41AB693A}"/>
    <dgm:cxn modelId="{71D36AC8-A59A-418B-BC3D-883103AFE27A}" type="presOf" srcId="{215BD0BF-14AB-46C0-99DF-833E3B8CC3ED}" destId="{0F53E910-D2EE-474A-86BD-99DDB3B591C0}" srcOrd="0" destOrd="0" presId="urn:microsoft.com/office/officeart/2005/8/layout/vList2"/>
    <dgm:cxn modelId="{C1F0AED1-D21B-4F7C-A899-CCEE9648E0D9}" srcId="{215BD0BF-14AB-46C0-99DF-833E3B8CC3ED}" destId="{F8D9DE84-4F16-436D-A411-39F85F6D8A5E}" srcOrd="0" destOrd="0" parTransId="{6B1898A3-A37B-4DE3-AB31-1D08D46E6C6B}" sibTransId="{27953AFB-6BB4-418F-AB65-1BC6F005E36E}"/>
    <dgm:cxn modelId="{281EC7DD-20F0-4359-B473-82532B2832ED}" type="presOf" srcId="{F8D9DE84-4F16-436D-A411-39F85F6D8A5E}" destId="{FB766EE5-B23C-4C76-92ED-050CACADAB32}" srcOrd="0" destOrd="0" presId="urn:microsoft.com/office/officeart/2005/8/layout/vList2"/>
    <dgm:cxn modelId="{E4E2E3EB-16A2-4094-A49D-C36D5F9CD523}" srcId="{215BD0BF-14AB-46C0-99DF-833E3B8CC3ED}" destId="{EB60B71F-E21F-4BFB-A431-E48711DD891D}" srcOrd="6" destOrd="0" parTransId="{74FC6B59-784F-489D-BFBC-969CB6ECEEFD}" sibTransId="{F80F7C8B-2B55-4EB8-9F1C-0140FAF2BB1F}"/>
    <dgm:cxn modelId="{95B4C1AA-FD82-4908-ABF0-8AF31CB8B23C}" type="presParOf" srcId="{0F53E910-D2EE-474A-86BD-99DDB3B591C0}" destId="{FB766EE5-B23C-4C76-92ED-050CACADAB32}" srcOrd="0" destOrd="0" presId="urn:microsoft.com/office/officeart/2005/8/layout/vList2"/>
    <dgm:cxn modelId="{6B34FF4F-998F-4E6F-8A00-DF661790C5CA}" type="presParOf" srcId="{0F53E910-D2EE-474A-86BD-99DDB3B591C0}" destId="{3B9816A2-5647-4228-9A29-26B42F112B95}" srcOrd="1" destOrd="0" presId="urn:microsoft.com/office/officeart/2005/8/layout/vList2"/>
    <dgm:cxn modelId="{84CD24A5-73CC-4022-A4A7-5D5E27E34FDD}" type="presParOf" srcId="{0F53E910-D2EE-474A-86BD-99DDB3B591C0}" destId="{704CD443-7801-46BF-8661-0CBE23362D3F}" srcOrd="2" destOrd="0" presId="urn:microsoft.com/office/officeart/2005/8/layout/vList2"/>
    <dgm:cxn modelId="{C61AB069-0228-4D5F-894F-51AA132E837D}" type="presParOf" srcId="{0F53E910-D2EE-474A-86BD-99DDB3B591C0}" destId="{9B45304A-3773-4347-B35F-90B77CE40212}" srcOrd="3" destOrd="0" presId="urn:microsoft.com/office/officeart/2005/8/layout/vList2"/>
    <dgm:cxn modelId="{80B8FF3A-1789-4829-9FED-AAEF64728C34}" type="presParOf" srcId="{0F53E910-D2EE-474A-86BD-99DDB3B591C0}" destId="{DDAEAE9C-A3A9-4A70-BE81-79A5E0EA0E0E}" srcOrd="4" destOrd="0" presId="urn:microsoft.com/office/officeart/2005/8/layout/vList2"/>
    <dgm:cxn modelId="{6DF8B61B-C9EB-47AE-945A-3D2C27565806}" type="presParOf" srcId="{0F53E910-D2EE-474A-86BD-99DDB3B591C0}" destId="{F7667EBD-4DEB-4584-A4B8-FDAF2198E85B}" srcOrd="5" destOrd="0" presId="urn:microsoft.com/office/officeart/2005/8/layout/vList2"/>
    <dgm:cxn modelId="{4CA9653D-32C4-4971-95D1-D3E63E3ED07A}" type="presParOf" srcId="{0F53E910-D2EE-474A-86BD-99DDB3B591C0}" destId="{5F63BA51-6A5E-4305-AD63-33486547E1B4}" srcOrd="6" destOrd="0" presId="urn:microsoft.com/office/officeart/2005/8/layout/vList2"/>
    <dgm:cxn modelId="{D6A73386-9672-4456-86C9-DC6F6368C5F6}" type="presParOf" srcId="{0F53E910-D2EE-474A-86BD-99DDB3B591C0}" destId="{6F7705A9-C1F2-426F-BE6D-45499A5267A8}" srcOrd="7" destOrd="0" presId="urn:microsoft.com/office/officeart/2005/8/layout/vList2"/>
    <dgm:cxn modelId="{56CFC55F-F486-4924-8B19-E50ABF6EFF82}" type="presParOf" srcId="{0F53E910-D2EE-474A-86BD-99DDB3B591C0}" destId="{835FFDF7-BD45-4ABD-AE8D-21E8264B64CB}" srcOrd="8" destOrd="0" presId="urn:microsoft.com/office/officeart/2005/8/layout/vList2"/>
    <dgm:cxn modelId="{A7BA38E9-08FF-4467-AD0B-2CED9947A21D}" type="presParOf" srcId="{0F53E910-D2EE-474A-86BD-99DDB3B591C0}" destId="{927C56C0-56F4-4FF7-97F2-815AB02C9E60}" srcOrd="9" destOrd="0" presId="urn:microsoft.com/office/officeart/2005/8/layout/vList2"/>
    <dgm:cxn modelId="{8B2C38BE-370C-4094-A6E5-80DF117EB2E6}" type="presParOf" srcId="{0F53E910-D2EE-474A-86BD-99DDB3B591C0}" destId="{1071012E-D2E1-416A-8A50-36D4436A9E9B}" srcOrd="10" destOrd="0" presId="urn:microsoft.com/office/officeart/2005/8/layout/vList2"/>
    <dgm:cxn modelId="{79D6E99A-1684-42AF-9413-D17D623684E3}" type="presParOf" srcId="{0F53E910-D2EE-474A-86BD-99DDB3B591C0}" destId="{BC9D1667-27D2-4899-AACF-6E1D0DCBFCF3}" srcOrd="11" destOrd="0" presId="urn:microsoft.com/office/officeart/2005/8/layout/vList2"/>
    <dgm:cxn modelId="{C1D88618-D8F1-4E1F-AB05-51ABB6B029D5}" type="presParOf" srcId="{0F53E910-D2EE-474A-86BD-99DDB3B591C0}" destId="{D333C929-5E64-48A1-84E1-33C18D2AEA98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12D074A-8810-48B2-920E-1521273EE9C2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5CD2B55-B5E5-4A41-9634-3E30896177CD}">
      <dgm:prSet phldrT="[Text]" custT="1"/>
      <dgm:spPr>
        <a:xfrm>
          <a:off x="7393748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es-AR" sz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MES 6</a:t>
          </a:r>
        </a:p>
      </dgm:t>
    </dgm:pt>
    <dgm:pt modelId="{CA494C90-6685-4E9D-A46B-AE4F13B17D79}" type="parTrans" cxnId="{989BB405-A05C-4712-8623-81A2CDCB9540}">
      <dgm:prSet/>
      <dgm:spPr/>
      <dgm:t>
        <a:bodyPr/>
        <a:lstStyle/>
        <a:p>
          <a:endParaRPr lang="en-US"/>
        </a:p>
      </dgm:t>
    </dgm:pt>
    <dgm:pt modelId="{34EC1347-4BE2-4FF6-A292-E0D720387EFF}" type="sibTrans" cxnId="{989BB405-A05C-4712-8623-81A2CDCB9540}">
      <dgm:prSet/>
      <dgm:spPr/>
      <dgm:t>
        <a:bodyPr/>
        <a:lstStyle/>
        <a:p>
          <a:endParaRPr lang="en-US"/>
        </a:p>
      </dgm:t>
    </dgm:pt>
    <dgm:pt modelId="{AC7BF992-624E-42C0-B320-836AC207B9D9}">
      <dgm:prSet phldrT="[Text]" custT="1"/>
      <dgm:spPr>
        <a:xfrm>
          <a:off x="1483331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es-AR" sz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MES 2</a:t>
          </a:r>
        </a:p>
      </dgm:t>
    </dgm:pt>
    <dgm:pt modelId="{B23C6ED6-CE63-4091-A7A0-EAFF2005AC4D}" type="parTrans" cxnId="{31A063D9-587E-4251-B3A0-59F266D0D76A}">
      <dgm:prSet/>
      <dgm:spPr/>
      <dgm:t>
        <a:bodyPr/>
        <a:lstStyle/>
        <a:p>
          <a:endParaRPr lang="es-AR"/>
        </a:p>
      </dgm:t>
    </dgm:pt>
    <dgm:pt modelId="{0C7D35C2-37EA-416A-8B4F-AFD14310D5BF}" type="sibTrans" cxnId="{31A063D9-587E-4251-B3A0-59F266D0D76A}">
      <dgm:prSet/>
      <dgm:spPr/>
      <dgm:t>
        <a:bodyPr/>
        <a:lstStyle/>
        <a:p>
          <a:endParaRPr lang="es-AR"/>
        </a:p>
      </dgm:t>
    </dgm:pt>
    <dgm:pt modelId="{D147D615-8805-4B1E-AA09-CD616CC0C3AC}">
      <dgm:prSet phldrT="[Text]" custT="1"/>
      <dgm:spPr>
        <a:xfrm>
          <a:off x="8871352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es-AR" sz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MES 7</a:t>
          </a:r>
        </a:p>
      </dgm:t>
    </dgm:pt>
    <dgm:pt modelId="{96A4383A-9C39-4CA6-AFA6-B6572A1BBBEC}" type="parTrans" cxnId="{2B9E591A-1B3F-412E-805A-C550075A8403}">
      <dgm:prSet/>
      <dgm:spPr/>
      <dgm:t>
        <a:bodyPr/>
        <a:lstStyle/>
        <a:p>
          <a:endParaRPr lang="es-AR"/>
        </a:p>
      </dgm:t>
    </dgm:pt>
    <dgm:pt modelId="{304C3D41-FCCA-404B-A5BB-13FF254AE4B0}" type="sibTrans" cxnId="{2B9E591A-1B3F-412E-805A-C550075A8403}">
      <dgm:prSet/>
      <dgm:spPr/>
      <dgm:t>
        <a:bodyPr/>
        <a:lstStyle/>
        <a:p>
          <a:endParaRPr lang="es-AR"/>
        </a:p>
      </dgm:t>
    </dgm:pt>
    <dgm:pt modelId="{AA4CE0C7-D288-401A-9C27-CA9F228EFE44}">
      <dgm:prSet phldrT="[Text]" custT="1"/>
      <dgm:spPr>
        <a:xfrm>
          <a:off x="10348957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es-AR" sz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MES 8</a:t>
          </a:r>
        </a:p>
      </dgm:t>
    </dgm:pt>
    <dgm:pt modelId="{7AFA92FC-0279-40A2-ADD7-110652C11B62}" type="parTrans" cxnId="{12A39BFC-D2A7-4920-A73A-1EA45C50646F}">
      <dgm:prSet/>
      <dgm:spPr/>
      <dgm:t>
        <a:bodyPr/>
        <a:lstStyle/>
        <a:p>
          <a:endParaRPr lang="es-AR"/>
        </a:p>
      </dgm:t>
    </dgm:pt>
    <dgm:pt modelId="{829C3092-5CEF-48C0-97ED-1CA7698032E8}" type="sibTrans" cxnId="{12A39BFC-D2A7-4920-A73A-1EA45C50646F}">
      <dgm:prSet/>
      <dgm:spPr/>
      <dgm:t>
        <a:bodyPr/>
        <a:lstStyle/>
        <a:p>
          <a:endParaRPr lang="es-AR"/>
        </a:p>
      </dgm:t>
    </dgm:pt>
    <dgm:pt modelId="{70924D68-5C93-465B-8F70-7440C004E8E0}">
      <dgm:prSet phldrT="[Text]" custT="1"/>
      <dgm:spPr>
        <a:xfrm>
          <a:off x="5916144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es-AR" sz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MES 5</a:t>
          </a:r>
        </a:p>
      </dgm:t>
    </dgm:pt>
    <dgm:pt modelId="{B5E8AC3E-0BB9-4ADC-9F6E-A132C2A7FEB6}" type="sibTrans" cxnId="{A8654427-DD5C-49A3-B03A-E9BC5194CE49}">
      <dgm:prSet/>
      <dgm:spPr/>
      <dgm:t>
        <a:bodyPr/>
        <a:lstStyle/>
        <a:p>
          <a:endParaRPr lang="en-US"/>
        </a:p>
      </dgm:t>
    </dgm:pt>
    <dgm:pt modelId="{26798D59-B2BC-4036-BF3F-7A3772E3C7B9}" type="parTrans" cxnId="{A8654427-DD5C-49A3-B03A-E9BC5194CE49}">
      <dgm:prSet/>
      <dgm:spPr/>
      <dgm:t>
        <a:bodyPr/>
        <a:lstStyle/>
        <a:p>
          <a:endParaRPr lang="en-US"/>
        </a:p>
      </dgm:t>
    </dgm:pt>
    <dgm:pt modelId="{FFB9564C-307E-44EC-8262-BBA2FF19C875}">
      <dgm:prSet custT="1"/>
      <dgm:spPr>
        <a:xfrm>
          <a:off x="5727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es-AR" sz="1200" dirty="0">
              <a:solidFill>
                <a:srgbClr val="4472C4">
                  <a:lumMod val="50000"/>
                </a:srgbClr>
              </a:solidFill>
              <a:latin typeface="Calibri Light (Headings)"/>
              <a:ea typeface="+mn-ea"/>
              <a:cs typeface="+mn-cs"/>
            </a:rPr>
            <a:t>MES 1</a:t>
          </a:r>
        </a:p>
      </dgm:t>
    </dgm:pt>
    <dgm:pt modelId="{91861AF1-9441-4CDA-978E-35EB1B322643}" type="parTrans" cxnId="{0BC5B195-0651-4344-AABF-1C31252A31B7}">
      <dgm:prSet/>
      <dgm:spPr/>
      <dgm:t>
        <a:bodyPr/>
        <a:lstStyle/>
        <a:p>
          <a:endParaRPr lang="es-AR"/>
        </a:p>
      </dgm:t>
    </dgm:pt>
    <dgm:pt modelId="{62EA2B5A-B397-4154-86C5-8A319664695A}" type="sibTrans" cxnId="{0BC5B195-0651-4344-AABF-1C31252A31B7}">
      <dgm:prSet/>
      <dgm:spPr/>
      <dgm:t>
        <a:bodyPr/>
        <a:lstStyle/>
        <a:p>
          <a:endParaRPr lang="es-AR"/>
        </a:p>
      </dgm:t>
    </dgm:pt>
    <dgm:pt modelId="{82909E2A-8F42-4A18-97AC-425EA6787893}">
      <dgm:prSet phldrT="[Text]" custT="1"/>
      <dgm:spPr>
        <a:xfrm>
          <a:off x="4416905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es-AR" sz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MES 4</a:t>
          </a:r>
        </a:p>
      </dgm:t>
    </dgm:pt>
    <dgm:pt modelId="{716EA63F-A6D4-40CF-95F7-E745173657FA}" type="sibTrans" cxnId="{743597AC-ECA7-4B96-B3EE-766F5C589DF2}">
      <dgm:prSet/>
      <dgm:spPr/>
      <dgm:t>
        <a:bodyPr/>
        <a:lstStyle/>
        <a:p>
          <a:endParaRPr lang="en-US"/>
        </a:p>
      </dgm:t>
    </dgm:pt>
    <dgm:pt modelId="{1EE3C5AC-A2B2-4CD8-B88A-E4C6CD99F9F1}" type="parTrans" cxnId="{743597AC-ECA7-4B96-B3EE-766F5C589DF2}">
      <dgm:prSet/>
      <dgm:spPr/>
      <dgm:t>
        <a:bodyPr/>
        <a:lstStyle/>
        <a:p>
          <a:endParaRPr lang="en-US"/>
        </a:p>
      </dgm:t>
    </dgm:pt>
    <dgm:pt modelId="{B4255C7F-3C67-43D4-99DD-DAFDCADC523B}">
      <dgm:prSet phldrT="[Text]" custT="1"/>
      <dgm:spPr>
        <a:xfrm>
          <a:off x="2960935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es-AR" sz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MES 3</a:t>
          </a:r>
        </a:p>
      </dgm:t>
    </dgm:pt>
    <dgm:pt modelId="{39C45FF5-A236-4E83-AE0B-FD8E2FEC01C5}" type="sibTrans" cxnId="{7AB4AA8C-5B9F-4A2C-8A31-FFD8EE2EBD82}">
      <dgm:prSet/>
      <dgm:spPr/>
      <dgm:t>
        <a:bodyPr/>
        <a:lstStyle/>
        <a:p>
          <a:endParaRPr lang="en-US"/>
        </a:p>
      </dgm:t>
    </dgm:pt>
    <dgm:pt modelId="{CAEE3EA4-0B8B-4237-B25F-EAE790818AD8}" type="parTrans" cxnId="{7AB4AA8C-5B9F-4A2C-8A31-FFD8EE2EBD82}">
      <dgm:prSet/>
      <dgm:spPr/>
      <dgm:t>
        <a:bodyPr/>
        <a:lstStyle/>
        <a:p>
          <a:endParaRPr lang="en-US"/>
        </a:p>
      </dgm:t>
    </dgm:pt>
    <dgm:pt modelId="{F4C18B9F-EADE-46DD-8243-E85BD93D25C8}" type="pres">
      <dgm:prSet presAssocID="{F12D074A-8810-48B2-920E-1521273EE9C2}" presName="theList" presStyleCnt="0">
        <dgm:presLayoutVars>
          <dgm:dir/>
          <dgm:animLvl val="lvl"/>
          <dgm:resizeHandles val="exact"/>
        </dgm:presLayoutVars>
      </dgm:prSet>
      <dgm:spPr/>
    </dgm:pt>
    <dgm:pt modelId="{BFAE48A2-0DDD-495E-83D6-8AEAFE472B39}" type="pres">
      <dgm:prSet presAssocID="{FFB9564C-307E-44EC-8262-BBA2FF19C875}" presName="compNode" presStyleCnt="0"/>
      <dgm:spPr/>
    </dgm:pt>
    <dgm:pt modelId="{BE1CAC4D-EB06-4FBA-8115-F7C40BD051B5}" type="pres">
      <dgm:prSet presAssocID="{FFB9564C-307E-44EC-8262-BBA2FF19C875}" presName="aNode" presStyleLbl="bgShp" presStyleIdx="0" presStyleCnt="8"/>
      <dgm:spPr/>
    </dgm:pt>
    <dgm:pt modelId="{E2DCCC65-E072-4773-A12F-20BD9F38C717}" type="pres">
      <dgm:prSet presAssocID="{FFB9564C-307E-44EC-8262-BBA2FF19C875}" presName="textNode" presStyleLbl="bgShp" presStyleIdx="0" presStyleCnt="8"/>
      <dgm:spPr/>
    </dgm:pt>
    <dgm:pt modelId="{074AA605-C21C-4DCF-AE2E-CC6BF8E9A20C}" type="pres">
      <dgm:prSet presAssocID="{FFB9564C-307E-44EC-8262-BBA2FF19C875}" presName="compChildNode" presStyleCnt="0"/>
      <dgm:spPr/>
    </dgm:pt>
    <dgm:pt modelId="{87F421EF-001B-4178-877B-59DB9D2773F8}" type="pres">
      <dgm:prSet presAssocID="{FFB9564C-307E-44EC-8262-BBA2FF19C875}" presName="theInnerList" presStyleCnt="0"/>
      <dgm:spPr/>
    </dgm:pt>
    <dgm:pt modelId="{E53AE013-BF74-46C4-BB7C-93A7114E8611}" type="pres">
      <dgm:prSet presAssocID="{FFB9564C-307E-44EC-8262-BBA2FF19C875}" presName="aSpace" presStyleCnt="0"/>
      <dgm:spPr/>
    </dgm:pt>
    <dgm:pt modelId="{04F1023B-C210-41EB-B2A7-72098896015B}" type="pres">
      <dgm:prSet presAssocID="{AC7BF992-624E-42C0-B320-836AC207B9D9}" presName="compNode" presStyleCnt="0"/>
      <dgm:spPr/>
    </dgm:pt>
    <dgm:pt modelId="{7600B6A8-C288-416F-9B92-95C2C2225697}" type="pres">
      <dgm:prSet presAssocID="{AC7BF992-624E-42C0-B320-836AC207B9D9}" presName="aNode" presStyleLbl="bgShp" presStyleIdx="1" presStyleCnt="8"/>
      <dgm:spPr/>
    </dgm:pt>
    <dgm:pt modelId="{5C14A14B-C4F2-44AE-928D-BB4C380625DB}" type="pres">
      <dgm:prSet presAssocID="{AC7BF992-624E-42C0-B320-836AC207B9D9}" presName="textNode" presStyleLbl="bgShp" presStyleIdx="1" presStyleCnt="8"/>
      <dgm:spPr/>
    </dgm:pt>
    <dgm:pt modelId="{71140997-B18B-4ADF-89EF-2CCE0544210F}" type="pres">
      <dgm:prSet presAssocID="{AC7BF992-624E-42C0-B320-836AC207B9D9}" presName="compChildNode" presStyleCnt="0"/>
      <dgm:spPr/>
    </dgm:pt>
    <dgm:pt modelId="{3B07F897-A771-4C1B-92CB-8A0158C29324}" type="pres">
      <dgm:prSet presAssocID="{AC7BF992-624E-42C0-B320-836AC207B9D9}" presName="theInnerList" presStyleCnt="0"/>
      <dgm:spPr/>
    </dgm:pt>
    <dgm:pt modelId="{37D58CE9-6F7A-4E1D-8CAB-2BDE0D8F561E}" type="pres">
      <dgm:prSet presAssocID="{AC7BF992-624E-42C0-B320-836AC207B9D9}" presName="aSpace" presStyleCnt="0"/>
      <dgm:spPr/>
    </dgm:pt>
    <dgm:pt modelId="{4D2ED26B-B1E3-429C-A149-B72827B8B10D}" type="pres">
      <dgm:prSet presAssocID="{B4255C7F-3C67-43D4-99DD-DAFDCADC523B}" presName="compNode" presStyleCnt="0"/>
      <dgm:spPr/>
    </dgm:pt>
    <dgm:pt modelId="{A8285BEB-C415-41F7-A0F3-0BDE644F9D0E}" type="pres">
      <dgm:prSet presAssocID="{B4255C7F-3C67-43D4-99DD-DAFDCADC523B}" presName="aNode" presStyleLbl="bgShp" presStyleIdx="2" presStyleCnt="8" custLinFactNeighborY="578"/>
      <dgm:spPr/>
    </dgm:pt>
    <dgm:pt modelId="{25DC30EA-2DC5-4432-B5DD-30017149DF76}" type="pres">
      <dgm:prSet presAssocID="{B4255C7F-3C67-43D4-99DD-DAFDCADC523B}" presName="textNode" presStyleLbl="bgShp" presStyleIdx="2" presStyleCnt="8"/>
      <dgm:spPr/>
    </dgm:pt>
    <dgm:pt modelId="{7BAABC6A-62AE-46B5-99D9-AE8E1A414AC7}" type="pres">
      <dgm:prSet presAssocID="{B4255C7F-3C67-43D4-99DD-DAFDCADC523B}" presName="compChildNode" presStyleCnt="0"/>
      <dgm:spPr/>
    </dgm:pt>
    <dgm:pt modelId="{3BD21F92-63B1-4932-97AA-73CF09886617}" type="pres">
      <dgm:prSet presAssocID="{B4255C7F-3C67-43D4-99DD-DAFDCADC523B}" presName="theInnerList" presStyleCnt="0"/>
      <dgm:spPr/>
    </dgm:pt>
    <dgm:pt modelId="{FEDF1D34-11F9-4978-8FF2-EA53571199AE}" type="pres">
      <dgm:prSet presAssocID="{B4255C7F-3C67-43D4-99DD-DAFDCADC523B}" presName="aSpace" presStyleCnt="0"/>
      <dgm:spPr/>
    </dgm:pt>
    <dgm:pt modelId="{C6049E88-4945-4C17-A1DF-9C3153114A45}" type="pres">
      <dgm:prSet presAssocID="{82909E2A-8F42-4A18-97AC-425EA6787893}" presName="compNode" presStyleCnt="0"/>
      <dgm:spPr/>
    </dgm:pt>
    <dgm:pt modelId="{FCA2A98C-4A80-4CD4-8B01-AE4E10305D89}" type="pres">
      <dgm:prSet presAssocID="{82909E2A-8F42-4A18-97AC-425EA6787893}" presName="aNode" presStyleLbl="bgShp" presStyleIdx="3" presStyleCnt="8" custLinFactNeighborX="-1574" custLinFactNeighborY="-203"/>
      <dgm:spPr/>
    </dgm:pt>
    <dgm:pt modelId="{9E7F7AE9-6307-40DB-8A51-32D440EF3F39}" type="pres">
      <dgm:prSet presAssocID="{82909E2A-8F42-4A18-97AC-425EA6787893}" presName="textNode" presStyleLbl="bgShp" presStyleIdx="3" presStyleCnt="8"/>
      <dgm:spPr/>
    </dgm:pt>
    <dgm:pt modelId="{F9E99705-5369-438F-8A3E-F6A74891FFC1}" type="pres">
      <dgm:prSet presAssocID="{82909E2A-8F42-4A18-97AC-425EA6787893}" presName="compChildNode" presStyleCnt="0"/>
      <dgm:spPr/>
    </dgm:pt>
    <dgm:pt modelId="{062783FF-E35B-47FB-8CA8-5942E16471C7}" type="pres">
      <dgm:prSet presAssocID="{82909E2A-8F42-4A18-97AC-425EA6787893}" presName="theInnerList" presStyleCnt="0"/>
      <dgm:spPr/>
    </dgm:pt>
    <dgm:pt modelId="{3E746490-594C-4CA5-AE4E-CF9E507BB48A}" type="pres">
      <dgm:prSet presAssocID="{82909E2A-8F42-4A18-97AC-425EA6787893}" presName="aSpace" presStyleCnt="0"/>
      <dgm:spPr/>
    </dgm:pt>
    <dgm:pt modelId="{CEF78838-0FE9-4032-9E7F-AEEFED4D3926}" type="pres">
      <dgm:prSet presAssocID="{70924D68-5C93-465B-8F70-7440C004E8E0}" presName="compNode" presStyleCnt="0"/>
      <dgm:spPr/>
    </dgm:pt>
    <dgm:pt modelId="{1DB73895-BD90-43A8-B94A-C54A50544022}" type="pres">
      <dgm:prSet presAssocID="{70924D68-5C93-465B-8F70-7440C004E8E0}" presName="aNode" presStyleLbl="bgShp" presStyleIdx="4" presStyleCnt="8" custLinFactNeighborX="777"/>
      <dgm:spPr/>
    </dgm:pt>
    <dgm:pt modelId="{AA57C595-F751-459C-878A-3C35571A311F}" type="pres">
      <dgm:prSet presAssocID="{70924D68-5C93-465B-8F70-7440C004E8E0}" presName="textNode" presStyleLbl="bgShp" presStyleIdx="4" presStyleCnt="8"/>
      <dgm:spPr/>
    </dgm:pt>
    <dgm:pt modelId="{181130B7-F00D-47C6-AC35-1540D0FCC86E}" type="pres">
      <dgm:prSet presAssocID="{70924D68-5C93-465B-8F70-7440C004E8E0}" presName="compChildNode" presStyleCnt="0"/>
      <dgm:spPr/>
    </dgm:pt>
    <dgm:pt modelId="{1BA9B337-A1A3-4279-A4D3-3652CFEA530B}" type="pres">
      <dgm:prSet presAssocID="{70924D68-5C93-465B-8F70-7440C004E8E0}" presName="theInnerList" presStyleCnt="0"/>
      <dgm:spPr/>
    </dgm:pt>
    <dgm:pt modelId="{85D71883-CA91-406F-AF5E-880569FB9959}" type="pres">
      <dgm:prSet presAssocID="{70924D68-5C93-465B-8F70-7440C004E8E0}" presName="aSpace" presStyleCnt="0"/>
      <dgm:spPr/>
    </dgm:pt>
    <dgm:pt modelId="{5AA574D7-3433-431E-8F4F-F21649B767DD}" type="pres">
      <dgm:prSet presAssocID="{25CD2B55-B5E5-4A41-9634-3E30896177CD}" presName="compNode" presStyleCnt="0"/>
      <dgm:spPr/>
    </dgm:pt>
    <dgm:pt modelId="{6E69AC0A-8288-4DEC-A8B6-0C0BB22F0D08}" type="pres">
      <dgm:prSet presAssocID="{25CD2B55-B5E5-4A41-9634-3E30896177CD}" presName="aNode" presStyleLbl="bgShp" presStyleIdx="5" presStyleCnt="8" custLinFactNeighborY="-526"/>
      <dgm:spPr/>
    </dgm:pt>
    <dgm:pt modelId="{AB979C56-23DB-40B8-9385-0CFEE414511D}" type="pres">
      <dgm:prSet presAssocID="{25CD2B55-B5E5-4A41-9634-3E30896177CD}" presName="textNode" presStyleLbl="bgShp" presStyleIdx="5" presStyleCnt="8"/>
      <dgm:spPr/>
    </dgm:pt>
    <dgm:pt modelId="{735A08B5-A65B-4475-938C-EF6BCE6E3AAA}" type="pres">
      <dgm:prSet presAssocID="{25CD2B55-B5E5-4A41-9634-3E30896177CD}" presName="compChildNode" presStyleCnt="0"/>
      <dgm:spPr/>
    </dgm:pt>
    <dgm:pt modelId="{2A5CC865-2FD8-46EA-9FD0-1FBA5659DD5F}" type="pres">
      <dgm:prSet presAssocID="{25CD2B55-B5E5-4A41-9634-3E30896177CD}" presName="theInnerList" presStyleCnt="0"/>
      <dgm:spPr/>
    </dgm:pt>
    <dgm:pt modelId="{CB8D2521-88B2-4C65-9178-7B88F01F86E2}" type="pres">
      <dgm:prSet presAssocID="{25CD2B55-B5E5-4A41-9634-3E30896177CD}" presName="aSpace" presStyleCnt="0"/>
      <dgm:spPr/>
    </dgm:pt>
    <dgm:pt modelId="{487BE866-61C8-49F1-9655-A955F4C00FB6}" type="pres">
      <dgm:prSet presAssocID="{D147D615-8805-4B1E-AA09-CD616CC0C3AC}" presName="compNode" presStyleCnt="0"/>
      <dgm:spPr/>
    </dgm:pt>
    <dgm:pt modelId="{D941BABB-62EE-41D4-AFE7-67DD5633D842}" type="pres">
      <dgm:prSet presAssocID="{D147D615-8805-4B1E-AA09-CD616CC0C3AC}" presName="aNode" presStyleLbl="bgShp" presStyleIdx="6" presStyleCnt="8" custLinFactNeighborY="-526"/>
      <dgm:spPr/>
    </dgm:pt>
    <dgm:pt modelId="{55771EC0-F17A-4FC5-891E-C292CDC04C43}" type="pres">
      <dgm:prSet presAssocID="{D147D615-8805-4B1E-AA09-CD616CC0C3AC}" presName="textNode" presStyleLbl="bgShp" presStyleIdx="6" presStyleCnt="8"/>
      <dgm:spPr/>
    </dgm:pt>
    <dgm:pt modelId="{E7228D7C-634F-4F2D-AB64-9A38581EF46D}" type="pres">
      <dgm:prSet presAssocID="{D147D615-8805-4B1E-AA09-CD616CC0C3AC}" presName="compChildNode" presStyleCnt="0"/>
      <dgm:spPr/>
    </dgm:pt>
    <dgm:pt modelId="{3126EC79-4A65-4213-A69C-9ACBDF85E268}" type="pres">
      <dgm:prSet presAssocID="{D147D615-8805-4B1E-AA09-CD616CC0C3AC}" presName="theInnerList" presStyleCnt="0"/>
      <dgm:spPr/>
    </dgm:pt>
    <dgm:pt modelId="{70270BA6-EADF-4B03-A710-F9F6E67FF2C6}" type="pres">
      <dgm:prSet presAssocID="{D147D615-8805-4B1E-AA09-CD616CC0C3AC}" presName="aSpace" presStyleCnt="0"/>
      <dgm:spPr/>
    </dgm:pt>
    <dgm:pt modelId="{9C1D1529-2620-4D8A-85B3-C7EBDE493F50}" type="pres">
      <dgm:prSet presAssocID="{AA4CE0C7-D288-401A-9C27-CA9F228EFE44}" presName="compNode" presStyleCnt="0"/>
      <dgm:spPr/>
    </dgm:pt>
    <dgm:pt modelId="{F2BF104B-B773-48C8-97D3-66CA26CE54DF}" type="pres">
      <dgm:prSet presAssocID="{AA4CE0C7-D288-401A-9C27-CA9F228EFE44}" presName="aNode" presStyleLbl="bgShp" presStyleIdx="7" presStyleCnt="8" custLinFactNeighborY="-526"/>
      <dgm:spPr/>
    </dgm:pt>
    <dgm:pt modelId="{335B8969-A81B-45BA-B7E1-714BD8BFE9EB}" type="pres">
      <dgm:prSet presAssocID="{AA4CE0C7-D288-401A-9C27-CA9F228EFE44}" presName="textNode" presStyleLbl="bgShp" presStyleIdx="7" presStyleCnt="8"/>
      <dgm:spPr/>
    </dgm:pt>
    <dgm:pt modelId="{C837E8DE-9176-4195-B165-AE3A2DC2A2FC}" type="pres">
      <dgm:prSet presAssocID="{AA4CE0C7-D288-401A-9C27-CA9F228EFE44}" presName="compChildNode" presStyleCnt="0"/>
      <dgm:spPr/>
    </dgm:pt>
    <dgm:pt modelId="{92BA3085-48E6-4012-9843-2E492FFF0F5D}" type="pres">
      <dgm:prSet presAssocID="{AA4CE0C7-D288-401A-9C27-CA9F228EFE44}" presName="theInnerList" presStyleCnt="0"/>
      <dgm:spPr/>
    </dgm:pt>
  </dgm:ptLst>
  <dgm:cxnLst>
    <dgm:cxn modelId="{989BB405-A05C-4712-8623-81A2CDCB9540}" srcId="{F12D074A-8810-48B2-920E-1521273EE9C2}" destId="{25CD2B55-B5E5-4A41-9634-3E30896177CD}" srcOrd="5" destOrd="0" parTransId="{CA494C90-6685-4E9D-A46B-AE4F13B17D79}" sibTransId="{34EC1347-4BE2-4FF6-A292-E0D720387EFF}"/>
    <dgm:cxn modelId="{4E716E0C-8B94-466B-8DA2-A1663F35CF4F}" type="presOf" srcId="{B4255C7F-3C67-43D4-99DD-DAFDCADC523B}" destId="{A8285BEB-C415-41F7-A0F3-0BDE644F9D0E}" srcOrd="0" destOrd="0" presId="urn:microsoft.com/office/officeart/2005/8/layout/lProcess2"/>
    <dgm:cxn modelId="{2B9E591A-1B3F-412E-805A-C550075A8403}" srcId="{F12D074A-8810-48B2-920E-1521273EE9C2}" destId="{D147D615-8805-4B1E-AA09-CD616CC0C3AC}" srcOrd="6" destOrd="0" parTransId="{96A4383A-9C39-4CA6-AFA6-B6572A1BBBEC}" sibTransId="{304C3D41-FCCA-404B-A5BB-13FF254AE4B0}"/>
    <dgm:cxn modelId="{A8654427-DD5C-49A3-B03A-E9BC5194CE49}" srcId="{F12D074A-8810-48B2-920E-1521273EE9C2}" destId="{70924D68-5C93-465B-8F70-7440C004E8E0}" srcOrd="4" destOrd="0" parTransId="{26798D59-B2BC-4036-BF3F-7A3772E3C7B9}" sibTransId="{B5E8AC3E-0BB9-4ADC-9F6E-A132C2A7FEB6}"/>
    <dgm:cxn modelId="{C78FFC29-6644-4718-B630-BDDCC8571047}" type="presOf" srcId="{AA4CE0C7-D288-401A-9C27-CA9F228EFE44}" destId="{335B8969-A81B-45BA-B7E1-714BD8BFE9EB}" srcOrd="1" destOrd="0" presId="urn:microsoft.com/office/officeart/2005/8/layout/lProcess2"/>
    <dgm:cxn modelId="{5399AE38-C7FD-4CA8-B4C0-7D1083F92ABB}" type="presOf" srcId="{FFB9564C-307E-44EC-8262-BBA2FF19C875}" destId="{BE1CAC4D-EB06-4FBA-8115-F7C40BD051B5}" srcOrd="0" destOrd="0" presId="urn:microsoft.com/office/officeart/2005/8/layout/lProcess2"/>
    <dgm:cxn modelId="{4A96BC5E-A488-4B7A-81EA-C616E5F6054C}" type="presOf" srcId="{82909E2A-8F42-4A18-97AC-425EA6787893}" destId="{9E7F7AE9-6307-40DB-8A51-32D440EF3F39}" srcOrd="1" destOrd="0" presId="urn:microsoft.com/office/officeart/2005/8/layout/lProcess2"/>
    <dgm:cxn modelId="{E2747069-2974-4A7F-8580-7FF30B208C2B}" type="presOf" srcId="{FFB9564C-307E-44EC-8262-BBA2FF19C875}" destId="{E2DCCC65-E072-4773-A12F-20BD9F38C717}" srcOrd="1" destOrd="0" presId="urn:microsoft.com/office/officeart/2005/8/layout/lProcess2"/>
    <dgm:cxn modelId="{C0A3586C-7613-42A5-8C71-9EBBC29B669E}" type="presOf" srcId="{25CD2B55-B5E5-4A41-9634-3E30896177CD}" destId="{AB979C56-23DB-40B8-9385-0CFEE414511D}" srcOrd="1" destOrd="0" presId="urn:microsoft.com/office/officeart/2005/8/layout/lProcess2"/>
    <dgm:cxn modelId="{1CB07370-F344-4741-83B9-01B01A2E21D6}" type="presOf" srcId="{82909E2A-8F42-4A18-97AC-425EA6787893}" destId="{FCA2A98C-4A80-4CD4-8B01-AE4E10305D89}" srcOrd="0" destOrd="0" presId="urn:microsoft.com/office/officeart/2005/8/layout/lProcess2"/>
    <dgm:cxn modelId="{05908C70-BF7D-4BFF-B6C3-2CDEE6060D85}" type="presOf" srcId="{F12D074A-8810-48B2-920E-1521273EE9C2}" destId="{F4C18B9F-EADE-46DD-8243-E85BD93D25C8}" srcOrd="0" destOrd="0" presId="urn:microsoft.com/office/officeart/2005/8/layout/lProcess2"/>
    <dgm:cxn modelId="{20719750-38A7-4203-96DA-580ECC2DBB98}" type="presOf" srcId="{AC7BF992-624E-42C0-B320-836AC207B9D9}" destId="{5C14A14B-C4F2-44AE-928D-BB4C380625DB}" srcOrd="1" destOrd="0" presId="urn:microsoft.com/office/officeart/2005/8/layout/lProcess2"/>
    <dgm:cxn modelId="{10C26855-EE36-4EEF-BBD0-75A1BB9F98C5}" type="presOf" srcId="{70924D68-5C93-465B-8F70-7440C004E8E0}" destId="{1DB73895-BD90-43A8-B94A-C54A50544022}" srcOrd="0" destOrd="0" presId="urn:microsoft.com/office/officeart/2005/8/layout/lProcess2"/>
    <dgm:cxn modelId="{AA1FE159-B59A-4289-A171-1E27831C0BED}" type="presOf" srcId="{25CD2B55-B5E5-4A41-9634-3E30896177CD}" destId="{6E69AC0A-8288-4DEC-A8B6-0C0BB22F0D08}" srcOrd="0" destOrd="0" presId="urn:microsoft.com/office/officeart/2005/8/layout/lProcess2"/>
    <dgm:cxn modelId="{7AB4AA8C-5B9F-4A2C-8A31-FFD8EE2EBD82}" srcId="{F12D074A-8810-48B2-920E-1521273EE9C2}" destId="{B4255C7F-3C67-43D4-99DD-DAFDCADC523B}" srcOrd="2" destOrd="0" parTransId="{CAEE3EA4-0B8B-4237-B25F-EAE790818AD8}" sibTransId="{39C45FF5-A236-4E83-AE0B-FD8E2FEC01C5}"/>
    <dgm:cxn modelId="{E03E3991-E393-412E-B2B8-3280B0459B75}" type="presOf" srcId="{D147D615-8805-4B1E-AA09-CD616CC0C3AC}" destId="{D941BABB-62EE-41D4-AFE7-67DD5633D842}" srcOrd="0" destOrd="0" presId="urn:microsoft.com/office/officeart/2005/8/layout/lProcess2"/>
    <dgm:cxn modelId="{0BC5B195-0651-4344-AABF-1C31252A31B7}" srcId="{F12D074A-8810-48B2-920E-1521273EE9C2}" destId="{FFB9564C-307E-44EC-8262-BBA2FF19C875}" srcOrd="0" destOrd="0" parTransId="{91861AF1-9441-4CDA-978E-35EB1B322643}" sibTransId="{62EA2B5A-B397-4154-86C5-8A319664695A}"/>
    <dgm:cxn modelId="{83267AA0-2D7F-4425-B1C6-FED6EFC5C4B2}" type="presOf" srcId="{B4255C7F-3C67-43D4-99DD-DAFDCADC523B}" destId="{25DC30EA-2DC5-4432-B5DD-30017149DF76}" srcOrd="1" destOrd="0" presId="urn:microsoft.com/office/officeart/2005/8/layout/lProcess2"/>
    <dgm:cxn modelId="{743597AC-ECA7-4B96-B3EE-766F5C589DF2}" srcId="{F12D074A-8810-48B2-920E-1521273EE9C2}" destId="{82909E2A-8F42-4A18-97AC-425EA6787893}" srcOrd="3" destOrd="0" parTransId="{1EE3C5AC-A2B2-4CD8-B88A-E4C6CD99F9F1}" sibTransId="{716EA63F-A6D4-40CF-95F7-E745173657FA}"/>
    <dgm:cxn modelId="{BBA2D1C1-CACD-4865-BA5C-718B32C62DE2}" type="presOf" srcId="{AA4CE0C7-D288-401A-9C27-CA9F228EFE44}" destId="{F2BF104B-B773-48C8-97D3-66CA26CE54DF}" srcOrd="0" destOrd="0" presId="urn:microsoft.com/office/officeart/2005/8/layout/lProcess2"/>
    <dgm:cxn modelId="{31A063D9-587E-4251-B3A0-59F266D0D76A}" srcId="{F12D074A-8810-48B2-920E-1521273EE9C2}" destId="{AC7BF992-624E-42C0-B320-836AC207B9D9}" srcOrd="1" destOrd="0" parTransId="{B23C6ED6-CE63-4091-A7A0-EAFF2005AC4D}" sibTransId="{0C7D35C2-37EA-416A-8B4F-AFD14310D5BF}"/>
    <dgm:cxn modelId="{E8AC77E9-E63C-4DD0-B11A-F758796CB27E}" type="presOf" srcId="{70924D68-5C93-465B-8F70-7440C004E8E0}" destId="{AA57C595-F751-459C-878A-3C35571A311F}" srcOrd="1" destOrd="0" presId="urn:microsoft.com/office/officeart/2005/8/layout/lProcess2"/>
    <dgm:cxn modelId="{9BCC08EC-B85F-47C4-92C2-29A011FEB2D4}" type="presOf" srcId="{AC7BF992-624E-42C0-B320-836AC207B9D9}" destId="{7600B6A8-C288-416F-9B92-95C2C2225697}" srcOrd="0" destOrd="0" presId="urn:microsoft.com/office/officeart/2005/8/layout/lProcess2"/>
    <dgm:cxn modelId="{12A39BFC-D2A7-4920-A73A-1EA45C50646F}" srcId="{F12D074A-8810-48B2-920E-1521273EE9C2}" destId="{AA4CE0C7-D288-401A-9C27-CA9F228EFE44}" srcOrd="7" destOrd="0" parTransId="{7AFA92FC-0279-40A2-ADD7-110652C11B62}" sibTransId="{829C3092-5CEF-48C0-97ED-1CA7698032E8}"/>
    <dgm:cxn modelId="{FB5FA5FF-22C2-4679-BC44-0ADE1FB61C78}" type="presOf" srcId="{D147D615-8805-4B1E-AA09-CD616CC0C3AC}" destId="{55771EC0-F17A-4FC5-891E-C292CDC04C43}" srcOrd="1" destOrd="0" presId="urn:microsoft.com/office/officeart/2005/8/layout/lProcess2"/>
    <dgm:cxn modelId="{499DA853-D598-44A4-AC47-9C25AB31648C}" type="presParOf" srcId="{F4C18B9F-EADE-46DD-8243-E85BD93D25C8}" destId="{BFAE48A2-0DDD-495E-83D6-8AEAFE472B39}" srcOrd="0" destOrd="0" presId="urn:microsoft.com/office/officeart/2005/8/layout/lProcess2"/>
    <dgm:cxn modelId="{EE0E7FF1-EE72-4571-B02A-B576C1955B9D}" type="presParOf" srcId="{BFAE48A2-0DDD-495E-83D6-8AEAFE472B39}" destId="{BE1CAC4D-EB06-4FBA-8115-F7C40BD051B5}" srcOrd="0" destOrd="0" presId="urn:microsoft.com/office/officeart/2005/8/layout/lProcess2"/>
    <dgm:cxn modelId="{3A0F239F-71BE-41C3-82E8-3F7294CA82C8}" type="presParOf" srcId="{BFAE48A2-0DDD-495E-83D6-8AEAFE472B39}" destId="{E2DCCC65-E072-4773-A12F-20BD9F38C717}" srcOrd="1" destOrd="0" presId="urn:microsoft.com/office/officeart/2005/8/layout/lProcess2"/>
    <dgm:cxn modelId="{D5827322-58F6-4F9B-AA43-7644E6B1B335}" type="presParOf" srcId="{BFAE48A2-0DDD-495E-83D6-8AEAFE472B39}" destId="{074AA605-C21C-4DCF-AE2E-CC6BF8E9A20C}" srcOrd="2" destOrd="0" presId="urn:microsoft.com/office/officeart/2005/8/layout/lProcess2"/>
    <dgm:cxn modelId="{DD2C72F7-E493-4E2D-A8A8-1E258961E620}" type="presParOf" srcId="{074AA605-C21C-4DCF-AE2E-CC6BF8E9A20C}" destId="{87F421EF-001B-4178-877B-59DB9D2773F8}" srcOrd="0" destOrd="0" presId="urn:microsoft.com/office/officeart/2005/8/layout/lProcess2"/>
    <dgm:cxn modelId="{BAB9FDB0-ED03-473D-BB35-9943CAD2BC46}" type="presParOf" srcId="{F4C18B9F-EADE-46DD-8243-E85BD93D25C8}" destId="{E53AE013-BF74-46C4-BB7C-93A7114E8611}" srcOrd="1" destOrd="0" presId="urn:microsoft.com/office/officeart/2005/8/layout/lProcess2"/>
    <dgm:cxn modelId="{01417249-F8A7-4C2D-A94E-834451FC15E7}" type="presParOf" srcId="{F4C18B9F-EADE-46DD-8243-E85BD93D25C8}" destId="{04F1023B-C210-41EB-B2A7-72098896015B}" srcOrd="2" destOrd="0" presId="urn:microsoft.com/office/officeart/2005/8/layout/lProcess2"/>
    <dgm:cxn modelId="{56A90F9C-9E74-44BA-AD0B-4ADF7A6D1B17}" type="presParOf" srcId="{04F1023B-C210-41EB-B2A7-72098896015B}" destId="{7600B6A8-C288-416F-9B92-95C2C2225697}" srcOrd="0" destOrd="0" presId="urn:microsoft.com/office/officeart/2005/8/layout/lProcess2"/>
    <dgm:cxn modelId="{BA7DE313-3064-4147-A67C-21354C5FA842}" type="presParOf" srcId="{04F1023B-C210-41EB-B2A7-72098896015B}" destId="{5C14A14B-C4F2-44AE-928D-BB4C380625DB}" srcOrd="1" destOrd="0" presId="urn:microsoft.com/office/officeart/2005/8/layout/lProcess2"/>
    <dgm:cxn modelId="{035F6F28-30BD-4C2B-BEE2-5821A22B3DB9}" type="presParOf" srcId="{04F1023B-C210-41EB-B2A7-72098896015B}" destId="{71140997-B18B-4ADF-89EF-2CCE0544210F}" srcOrd="2" destOrd="0" presId="urn:microsoft.com/office/officeart/2005/8/layout/lProcess2"/>
    <dgm:cxn modelId="{8F9ECC22-3DE6-4A38-A92D-5EAD5D3D66E0}" type="presParOf" srcId="{71140997-B18B-4ADF-89EF-2CCE0544210F}" destId="{3B07F897-A771-4C1B-92CB-8A0158C29324}" srcOrd="0" destOrd="0" presId="urn:microsoft.com/office/officeart/2005/8/layout/lProcess2"/>
    <dgm:cxn modelId="{B13CF0B0-776A-4225-8AE4-0A004BBCC629}" type="presParOf" srcId="{F4C18B9F-EADE-46DD-8243-E85BD93D25C8}" destId="{37D58CE9-6F7A-4E1D-8CAB-2BDE0D8F561E}" srcOrd="3" destOrd="0" presId="urn:microsoft.com/office/officeart/2005/8/layout/lProcess2"/>
    <dgm:cxn modelId="{504C17D0-858B-4FE1-BA85-07A6EB4240ED}" type="presParOf" srcId="{F4C18B9F-EADE-46DD-8243-E85BD93D25C8}" destId="{4D2ED26B-B1E3-429C-A149-B72827B8B10D}" srcOrd="4" destOrd="0" presId="urn:microsoft.com/office/officeart/2005/8/layout/lProcess2"/>
    <dgm:cxn modelId="{AA948C2C-9BC8-4582-B4D2-17948857B634}" type="presParOf" srcId="{4D2ED26B-B1E3-429C-A149-B72827B8B10D}" destId="{A8285BEB-C415-41F7-A0F3-0BDE644F9D0E}" srcOrd="0" destOrd="0" presId="urn:microsoft.com/office/officeart/2005/8/layout/lProcess2"/>
    <dgm:cxn modelId="{88F22E24-2E8D-46F1-8401-151D262E5FF2}" type="presParOf" srcId="{4D2ED26B-B1E3-429C-A149-B72827B8B10D}" destId="{25DC30EA-2DC5-4432-B5DD-30017149DF76}" srcOrd="1" destOrd="0" presId="urn:microsoft.com/office/officeart/2005/8/layout/lProcess2"/>
    <dgm:cxn modelId="{F70E025E-2835-4EEE-8DC2-4E8554827F1C}" type="presParOf" srcId="{4D2ED26B-B1E3-429C-A149-B72827B8B10D}" destId="{7BAABC6A-62AE-46B5-99D9-AE8E1A414AC7}" srcOrd="2" destOrd="0" presId="urn:microsoft.com/office/officeart/2005/8/layout/lProcess2"/>
    <dgm:cxn modelId="{43186CDE-8264-48CB-99DD-65440DF5BB40}" type="presParOf" srcId="{7BAABC6A-62AE-46B5-99D9-AE8E1A414AC7}" destId="{3BD21F92-63B1-4932-97AA-73CF09886617}" srcOrd="0" destOrd="0" presId="urn:microsoft.com/office/officeart/2005/8/layout/lProcess2"/>
    <dgm:cxn modelId="{299436A1-510A-4B8A-A7F8-1999532AFA8E}" type="presParOf" srcId="{F4C18B9F-EADE-46DD-8243-E85BD93D25C8}" destId="{FEDF1D34-11F9-4978-8FF2-EA53571199AE}" srcOrd="5" destOrd="0" presId="urn:microsoft.com/office/officeart/2005/8/layout/lProcess2"/>
    <dgm:cxn modelId="{D87D5880-3CC1-49C3-A265-D0DD459322F2}" type="presParOf" srcId="{F4C18B9F-EADE-46DD-8243-E85BD93D25C8}" destId="{C6049E88-4945-4C17-A1DF-9C3153114A45}" srcOrd="6" destOrd="0" presId="urn:microsoft.com/office/officeart/2005/8/layout/lProcess2"/>
    <dgm:cxn modelId="{891A20F3-044E-4305-A13C-2172ED41A6A5}" type="presParOf" srcId="{C6049E88-4945-4C17-A1DF-9C3153114A45}" destId="{FCA2A98C-4A80-4CD4-8B01-AE4E10305D89}" srcOrd="0" destOrd="0" presId="urn:microsoft.com/office/officeart/2005/8/layout/lProcess2"/>
    <dgm:cxn modelId="{6215584C-BADC-4EA6-8FE4-02818B05CCFE}" type="presParOf" srcId="{C6049E88-4945-4C17-A1DF-9C3153114A45}" destId="{9E7F7AE9-6307-40DB-8A51-32D440EF3F39}" srcOrd="1" destOrd="0" presId="urn:microsoft.com/office/officeart/2005/8/layout/lProcess2"/>
    <dgm:cxn modelId="{B1D55254-94A2-4903-B355-277A2CCC5F7A}" type="presParOf" srcId="{C6049E88-4945-4C17-A1DF-9C3153114A45}" destId="{F9E99705-5369-438F-8A3E-F6A74891FFC1}" srcOrd="2" destOrd="0" presId="urn:microsoft.com/office/officeart/2005/8/layout/lProcess2"/>
    <dgm:cxn modelId="{457FD69D-1DD1-44D4-BED4-BBA22569332F}" type="presParOf" srcId="{F9E99705-5369-438F-8A3E-F6A74891FFC1}" destId="{062783FF-E35B-47FB-8CA8-5942E16471C7}" srcOrd="0" destOrd="0" presId="urn:microsoft.com/office/officeart/2005/8/layout/lProcess2"/>
    <dgm:cxn modelId="{DB11814A-6A1D-4C53-AF5C-B5955F0BEF25}" type="presParOf" srcId="{F4C18B9F-EADE-46DD-8243-E85BD93D25C8}" destId="{3E746490-594C-4CA5-AE4E-CF9E507BB48A}" srcOrd="7" destOrd="0" presId="urn:microsoft.com/office/officeart/2005/8/layout/lProcess2"/>
    <dgm:cxn modelId="{5EBBE044-D8AD-49EB-8304-D3D0DB081E9A}" type="presParOf" srcId="{F4C18B9F-EADE-46DD-8243-E85BD93D25C8}" destId="{CEF78838-0FE9-4032-9E7F-AEEFED4D3926}" srcOrd="8" destOrd="0" presId="urn:microsoft.com/office/officeart/2005/8/layout/lProcess2"/>
    <dgm:cxn modelId="{1FDD782A-4AB7-4A8D-B297-5CC0CEA1ACDD}" type="presParOf" srcId="{CEF78838-0FE9-4032-9E7F-AEEFED4D3926}" destId="{1DB73895-BD90-43A8-B94A-C54A50544022}" srcOrd="0" destOrd="0" presId="urn:microsoft.com/office/officeart/2005/8/layout/lProcess2"/>
    <dgm:cxn modelId="{3B72BB58-87FE-43BF-B13A-9AAD82074425}" type="presParOf" srcId="{CEF78838-0FE9-4032-9E7F-AEEFED4D3926}" destId="{AA57C595-F751-459C-878A-3C35571A311F}" srcOrd="1" destOrd="0" presId="urn:microsoft.com/office/officeart/2005/8/layout/lProcess2"/>
    <dgm:cxn modelId="{AE346120-3CF1-4B02-9DCF-4E6B8A6315A1}" type="presParOf" srcId="{CEF78838-0FE9-4032-9E7F-AEEFED4D3926}" destId="{181130B7-F00D-47C6-AC35-1540D0FCC86E}" srcOrd="2" destOrd="0" presId="urn:microsoft.com/office/officeart/2005/8/layout/lProcess2"/>
    <dgm:cxn modelId="{C6184180-50D0-4DD4-9A44-823A0FBCA6BA}" type="presParOf" srcId="{181130B7-F00D-47C6-AC35-1540D0FCC86E}" destId="{1BA9B337-A1A3-4279-A4D3-3652CFEA530B}" srcOrd="0" destOrd="0" presId="urn:microsoft.com/office/officeart/2005/8/layout/lProcess2"/>
    <dgm:cxn modelId="{F9BA5566-2813-4AF5-8E97-736369A067BD}" type="presParOf" srcId="{F4C18B9F-EADE-46DD-8243-E85BD93D25C8}" destId="{85D71883-CA91-406F-AF5E-880569FB9959}" srcOrd="9" destOrd="0" presId="urn:microsoft.com/office/officeart/2005/8/layout/lProcess2"/>
    <dgm:cxn modelId="{0FF644FA-9420-49F7-A252-08D596C1A4E0}" type="presParOf" srcId="{F4C18B9F-EADE-46DD-8243-E85BD93D25C8}" destId="{5AA574D7-3433-431E-8F4F-F21649B767DD}" srcOrd="10" destOrd="0" presId="urn:microsoft.com/office/officeart/2005/8/layout/lProcess2"/>
    <dgm:cxn modelId="{E87BCEF2-F35E-411C-A18F-DEDACEBD2217}" type="presParOf" srcId="{5AA574D7-3433-431E-8F4F-F21649B767DD}" destId="{6E69AC0A-8288-4DEC-A8B6-0C0BB22F0D08}" srcOrd="0" destOrd="0" presId="urn:microsoft.com/office/officeart/2005/8/layout/lProcess2"/>
    <dgm:cxn modelId="{DF6132C8-52E5-4357-AD0E-7194F8B8060E}" type="presParOf" srcId="{5AA574D7-3433-431E-8F4F-F21649B767DD}" destId="{AB979C56-23DB-40B8-9385-0CFEE414511D}" srcOrd="1" destOrd="0" presId="urn:microsoft.com/office/officeart/2005/8/layout/lProcess2"/>
    <dgm:cxn modelId="{816445D5-0682-4F86-A6E4-686AF2A127AB}" type="presParOf" srcId="{5AA574D7-3433-431E-8F4F-F21649B767DD}" destId="{735A08B5-A65B-4475-938C-EF6BCE6E3AAA}" srcOrd="2" destOrd="0" presId="urn:microsoft.com/office/officeart/2005/8/layout/lProcess2"/>
    <dgm:cxn modelId="{AE348238-8179-4AD0-87F8-F6ACAC760E9F}" type="presParOf" srcId="{735A08B5-A65B-4475-938C-EF6BCE6E3AAA}" destId="{2A5CC865-2FD8-46EA-9FD0-1FBA5659DD5F}" srcOrd="0" destOrd="0" presId="urn:microsoft.com/office/officeart/2005/8/layout/lProcess2"/>
    <dgm:cxn modelId="{1D8C7C5E-5AEE-4CEA-887E-777B222E1A20}" type="presParOf" srcId="{F4C18B9F-EADE-46DD-8243-E85BD93D25C8}" destId="{CB8D2521-88B2-4C65-9178-7B88F01F86E2}" srcOrd="11" destOrd="0" presId="urn:microsoft.com/office/officeart/2005/8/layout/lProcess2"/>
    <dgm:cxn modelId="{F01191FE-03FA-4928-B348-11745E92B427}" type="presParOf" srcId="{F4C18B9F-EADE-46DD-8243-E85BD93D25C8}" destId="{487BE866-61C8-49F1-9655-A955F4C00FB6}" srcOrd="12" destOrd="0" presId="urn:microsoft.com/office/officeart/2005/8/layout/lProcess2"/>
    <dgm:cxn modelId="{24C5FC31-D07F-4330-A1D5-0E91385D5DF5}" type="presParOf" srcId="{487BE866-61C8-49F1-9655-A955F4C00FB6}" destId="{D941BABB-62EE-41D4-AFE7-67DD5633D842}" srcOrd="0" destOrd="0" presId="urn:microsoft.com/office/officeart/2005/8/layout/lProcess2"/>
    <dgm:cxn modelId="{E14791EB-5624-418D-A53D-ACC06E0D9107}" type="presParOf" srcId="{487BE866-61C8-49F1-9655-A955F4C00FB6}" destId="{55771EC0-F17A-4FC5-891E-C292CDC04C43}" srcOrd="1" destOrd="0" presId="urn:microsoft.com/office/officeart/2005/8/layout/lProcess2"/>
    <dgm:cxn modelId="{B17AD518-544E-4D58-A57A-412C4D1F7092}" type="presParOf" srcId="{487BE866-61C8-49F1-9655-A955F4C00FB6}" destId="{E7228D7C-634F-4F2D-AB64-9A38581EF46D}" srcOrd="2" destOrd="0" presId="urn:microsoft.com/office/officeart/2005/8/layout/lProcess2"/>
    <dgm:cxn modelId="{DD5535DC-7E72-4ADF-BD22-F2611CB8DBEF}" type="presParOf" srcId="{E7228D7C-634F-4F2D-AB64-9A38581EF46D}" destId="{3126EC79-4A65-4213-A69C-9ACBDF85E268}" srcOrd="0" destOrd="0" presId="urn:microsoft.com/office/officeart/2005/8/layout/lProcess2"/>
    <dgm:cxn modelId="{1C80A826-7D48-47E0-B0AB-CAA628D94F7A}" type="presParOf" srcId="{F4C18B9F-EADE-46DD-8243-E85BD93D25C8}" destId="{70270BA6-EADF-4B03-A710-F9F6E67FF2C6}" srcOrd="13" destOrd="0" presId="urn:microsoft.com/office/officeart/2005/8/layout/lProcess2"/>
    <dgm:cxn modelId="{AF55D78D-2A03-408E-9B46-083FC783CE16}" type="presParOf" srcId="{F4C18B9F-EADE-46DD-8243-E85BD93D25C8}" destId="{9C1D1529-2620-4D8A-85B3-C7EBDE493F50}" srcOrd="14" destOrd="0" presId="urn:microsoft.com/office/officeart/2005/8/layout/lProcess2"/>
    <dgm:cxn modelId="{E43AA63E-6560-4E16-85BF-FB7E21302434}" type="presParOf" srcId="{9C1D1529-2620-4D8A-85B3-C7EBDE493F50}" destId="{F2BF104B-B773-48C8-97D3-66CA26CE54DF}" srcOrd="0" destOrd="0" presId="urn:microsoft.com/office/officeart/2005/8/layout/lProcess2"/>
    <dgm:cxn modelId="{AF52315E-2F85-4805-B134-710793BBCD15}" type="presParOf" srcId="{9C1D1529-2620-4D8A-85B3-C7EBDE493F50}" destId="{335B8969-A81B-45BA-B7E1-714BD8BFE9EB}" srcOrd="1" destOrd="0" presId="urn:microsoft.com/office/officeart/2005/8/layout/lProcess2"/>
    <dgm:cxn modelId="{90443327-2236-4439-AE4A-04FE828A80F3}" type="presParOf" srcId="{9C1D1529-2620-4D8A-85B3-C7EBDE493F50}" destId="{C837E8DE-9176-4195-B165-AE3A2DC2A2FC}" srcOrd="2" destOrd="0" presId="urn:microsoft.com/office/officeart/2005/8/layout/lProcess2"/>
    <dgm:cxn modelId="{4C1A3056-70F6-4DF2-9383-EBD19ADCD06A}" type="presParOf" srcId="{C837E8DE-9176-4195-B165-AE3A2DC2A2FC}" destId="{92BA3085-48E6-4012-9843-2E492FFF0F5D}" srcOrd="0" destOrd="0" presId="urn:microsoft.com/office/officeart/2005/8/layout/lProcess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3CDB62-164C-4920-9B88-AEE506C7F37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3138D95-C62E-4F71-A1AD-3741A40D3A1C}">
      <dgm:prSet/>
      <dgm:spPr/>
      <dgm:t>
        <a:bodyPr/>
        <a:lstStyle/>
        <a:p>
          <a:r>
            <a:rPr lang="es-AR" b="1" dirty="0"/>
            <a:t>Articulo 146 apartado 6 de la Resolución General IGJ N°15/2024</a:t>
          </a:r>
          <a:endParaRPr lang="en-US" dirty="0"/>
        </a:p>
      </dgm:t>
    </dgm:pt>
    <dgm:pt modelId="{B9B919BC-D44A-45C3-AD05-E1445609B96F}" type="parTrans" cxnId="{947F4E10-2F39-4909-84F4-26DBAD4A557C}">
      <dgm:prSet/>
      <dgm:spPr/>
      <dgm:t>
        <a:bodyPr/>
        <a:lstStyle/>
        <a:p>
          <a:endParaRPr lang="en-US"/>
        </a:p>
      </dgm:t>
    </dgm:pt>
    <dgm:pt modelId="{46E1E1C2-7A66-4CB5-8723-B933FE5F29BC}" type="sibTrans" cxnId="{947F4E10-2F39-4909-84F4-26DBAD4A557C}">
      <dgm:prSet/>
      <dgm:spPr/>
      <dgm:t>
        <a:bodyPr/>
        <a:lstStyle/>
        <a:p>
          <a:endParaRPr lang="en-US"/>
        </a:p>
      </dgm:t>
    </dgm:pt>
    <dgm:pt modelId="{836C48D7-C978-47CF-BE7E-4D7EBAC35651}">
      <dgm:prSet/>
      <dgm:spPr/>
      <dgm:t>
        <a:bodyPr/>
        <a:lstStyle/>
        <a:p>
          <a:r>
            <a:rPr lang="es-AR" b="1"/>
            <a:t>La relación de cambio debe justificarse. </a:t>
          </a:r>
          <a:endParaRPr lang="en-US"/>
        </a:p>
      </dgm:t>
    </dgm:pt>
    <dgm:pt modelId="{FC4E5D0A-6308-47C1-88EB-6E4693FA90C2}" type="parTrans" cxnId="{E283DF73-B028-4278-9F13-2DAA776D9664}">
      <dgm:prSet/>
      <dgm:spPr/>
      <dgm:t>
        <a:bodyPr/>
        <a:lstStyle/>
        <a:p>
          <a:endParaRPr lang="en-US"/>
        </a:p>
      </dgm:t>
    </dgm:pt>
    <dgm:pt modelId="{541E541D-E0DA-4260-9B04-A0FF0D6D20CC}" type="sibTrans" cxnId="{E283DF73-B028-4278-9F13-2DAA776D9664}">
      <dgm:prSet/>
      <dgm:spPr/>
      <dgm:t>
        <a:bodyPr/>
        <a:lstStyle/>
        <a:p>
          <a:endParaRPr lang="en-US"/>
        </a:p>
      </dgm:t>
    </dgm:pt>
    <dgm:pt modelId="{0049FFFF-F388-4EDD-AB48-3C634BD09C04}">
      <dgm:prSet/>
      <dgm:spPr/>
      <dgm:t>
        <a:bodyPr/>
        <a:lstStyle/>
        <a:p>
          <a:r>
            <a:rPr lang="es-AR" b="1" dirty="0"/>
            <a:t>SALVO si el compromiso previo es aprobado por Asamblea o Reunión de Socios por unanimidad.</a:t>
          </a:r>
          <a:endParaRPr lang="en-US" dirty="0"/>
        </a:p>
      </dgm:t>
    </dgm:pt>
    <dgm:pt modelId="{6B91A3C6-D01A-4728-862C-567A65430EB4}" type="parTrans" cxnId="{1071905E-1797-46B2-B903-E9E25CF692B6}">
      <dgm:prSet/>
      <dgm:spPr/>
      <dgm:t>
        <a:bodyPr/>
        <a:lstStyle/>
        <a:p>
          <a:endParaRPr lang="en-US"/>
        </a:p>
      </dgm:t>
    </dgm:pt>
    <dgm:pt modelId="{11BFFCCA-047A-49B4-818F-83511C016860}" type="sibTrans" cxnId="{1071905E-1797-46B2-B903-E9E25CF692B6}">
      <dgm:prSet/>
      <dgm:spPr/>
      <dgm:t>
        <a:bodyPr/>
        <a:lstStyle/>
        <a:p>
          <a:endParaRPr lang="en-US"/>
        </a:p>
      </dgm:t>
    </dgm:pt>
    <dgm:pt modelId="{DD289A80-A0C1-4955-AFC2-26139BACB697}" type="pres">
      <dgm:prSet presAssocID="{D63CDB62-164C-4920-9B88-AEE506C7F370}" presName="diagram" presStyleCnt="0">
        <dgm:presLayoutVars>
          <dgm:dir/>
          <dgm:resizeHandles val="exact"/>
        </dgm:presLayoutVars>
      </dgm:prSet>
      <dgm:spPr/>
    </dgm:pt>
    <dgm:pt modelId="{A8C068D7-58A8-4767-8490-1DE2240FE681}" type="pres">
      <dgm:prSet presAssocID="{53138D95-C62E-4F71-A1AD-3741A40D3A1C}" presName="node" presStyleLbl="node1" presStyleIdx="0" presStyleCnt="1">
        <dgm:presLayoutVars>
          <dgm:bulletEnabled val="1"/>
        </dgm:presLayoutVars>
      </dgm:prSet>
      <dgm:spPr/>
    </dgm:pt>
  </dgm:ptLst>
  <dgm:cxnLst>
    <dgm:cxn modelId="{FA5D5802-9B3B-4B9F-9640-80AAC5B147C6}" type="presOf" srcId="{D63CDB62-164C-4920-9B88-AEE506C7F370}" destId="{DD289A80-A0C1-4955-AFC2-26139BACB697}" srcOrd="0" destOrd="0" presId="urn:microsoft.com/office/officeart/2005/8/layout/process5"/>
    <dgm:cxn modelId="{947F4E10-2F39-4909-84F4-26DBAD4A557C}" srcId="{D63CDB62-164C-4920-9B88-AEE506C7F370}" destId="{53138D95-C62E-4F71-A1AD-3741A40D3A1C}" srcOrd="0" destOrd="0" parTransId="{B9B919BC-D44A-45C3-AD05-E1445609B96F}" sibTransId="{46E1E1C2-7A66-4CB5-8723-B933FE5F29BC}"/>
    <dgm:cxn modelId="{F47E2F21-DD6B-4E7B-930A-934E28C0DDFA}" type="presOf" srcId="{53138D95-C62E-4F71-A1AD-3741A40D3A1C}" destId="{A8C068D7-58A8-4767-8490-1DE2240FE681}" srcOrd="0" destOrd="0" presId="urn:microsoft.com/office/officeart/2005/8/layout/process5"/>
    <dgm:cxn modelId="{1071905E-1797-46B2-B903-E9E25CF692B6}" srcId="{53138D95-C62E-4F71-A1AD-3741A40D3A1C}" destId="{0049FFFF-F388-4EDD-AB48-3C634BD09C04}" srcOrd="1" destOrd="0" parTransId="{6B91A3C6-D01A-4728-862C-567A65430EB4}" sibTransId="{11BFFCCA-047A-49B4-818F-83511C016860}"/>
    <dgm:cxn modelId="{8D081966-B6A9-4829-8C8B-1697771B5D9D}" type="presOf" srcId="{0049FFFF-F388-4EDD-AB48-3C634BD09C04}" destId="{A8C068D7-58A8-4767-8490-1DE2240FE681}" srcOrd="0" destOrd="2" presId="urn:microsoft.com/office/officeart/2005/8/layout/process5"/>
    <dgm:cxn modelId="{E283DF73-B028-4278-9F13-2DAA776D9664}" srcId="{53138D95-C62E-4F71-A1AD-3741A40D3A1C}" destId="{836C48D7-C978-47CF-BE7E-4D7EBAC35651}" srcOrd="0" destOrd="0" parTransId="{FC4E5D0A-6308-47C1-88EB-6E4693FA90C2}" sibTransId="{541E541D-E0DA-4260-9B04-A0FF0D6D20CC}"/>
    <dgm:cxn modelId="{073FCC89-F4B2-43D0-9D7C-7DD6AD516952}" type="presOf" srcId="{836C48D7-C978-47CF-BE7E-4D7EBAC35651}" destId="{A8C068D7-58A8-4767-8490-1DE2240FE681}" srcOrd="0" destOrd="1" presId="urn:microsoft.com/office/officeart/2005/8/layout/process5"/>
    <dgm:cxn modelId="{C8C8E45A-16F9-405C-8126-7D69910543EE}" type="presParOf" srcId="{DD289A80-A0C1-4955-AFC2-26139BACB697}" destId="{A8C068D7-58A8-4767-8490-1DE2240FE681}" srcOrd="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0FC887-40B4-4297-BB37-B635721B38A4}">
      <dsp:nvSpPr>
        <dsp:cNvPr id="0" name=""/>
        <dsp:cNvSpPr/>
      </dsp:nvSpPr>
      <dsp:spPr>
        <a:xfrm>
          <a:off x="0" y="238898"/>
          <a:ext cx="6582555" cy="7020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3000" b="1" kern="1200" dirty="0"/>
            <a:t>1) Compromiso previo de fusión</a:t>
          </a:r>
          <a:endParaRPr lang="en-US" sz="3000" kern="1200" dirty="0"/>
        </a:p>
      </dsp:txBody>
      <dsp:txXfrm>
        <a:off x="34269" y="273167"/>
        <a:ext cx="6514017" cy="633462"/>
      </dsp:txXfrm>
    </dsp:sp>
    <dsp:sp modelId="{41191791-E30E-4738-9A3A-3CE8BF0324AB}">
      <dsp:nvSpPr>
        <dsp:cNvPr id="0" name=""/>
        <dsp:cNvSpPr/>
      </dsp:nvSpPr>
      <dsp:spPr>
        <a:xfrm>
          <a:off x="0" y="1027298"/>
          <a:ext cx="6582555" cy="702000"/>
        </a:xfrm>
        <a:prstGeom prst="roundRect">
          <a:avLst/>
        </a:prstGeom>
        <a:solidFill>
          <a:schemeClr val="accent2">
            <a:hueOff val="298387"/>
            <a:satOff val="-2082"/>
            <a:lumOff val="51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3000" b="1" kern="1200" dirty="0"/>
            <a:t>2) Resoluciones sociales</a:t>
          </a:r>
          <a:endParaRPr lang="en-US" sz="3000" kern="1200" dirty="0"/>
        </a:p>
      </dsp:txBody>
      <dsp:txXfrm>
        <a:off x="34269" y="1061567"/>
        <a:ext cx="6514017" cy="633462"/>
      </dsp:txXfrm>
    </dsp:sp>
    <dsp:sp modelId="{B0D8D149-1021-4A81-920F-74BAEACA9705}">
      <dsp:nvSpPr>
        <dsp:cNvPr id="0" name=""/>
        <dsp:cNvSpPr/>
      </dsp:nvSpPr>
      <dsp:spPr>
        <a:xfrm>
          <a:off x="0" y="1815699"/>
          <a:ext cx="6582555" cy="702000"/>
        </a:xfrm>
        <a:prstGeom prst="roundRect">
          <a:avLst/>
        </a:prstGeom>
        <a:solidFill>
          <a:schemeClr val="accent2">
            <a:hueOff val="596775"/>
            <a:satOff val="-4164"/>
            <a:lumOff val="102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3000" b="1" kern="1200" dirty="0"/>
            <a:t>3) Publicaciones </a:t>
          </a:r>
          <a:endParaRPr lang="en-US" sz="3000" kern="1200" dirty="0"/>
        </a:p>
      </dsp:txBody>
      <dsp:txXfrm>
        <a:off x="34269" y="1849968"/>
        <a:ext cx="6514017" cy="633462"/>
      </dsp:txXfrm>
    </dsp:sp>
    <dsp:sp modelId="{95821898-032B-4126-8EA6-82457E79C50A}">
      <dsp:nvSpPr>
        <dsp:cNvPr id="0" name=""/>
        <dsp:cNvSpPr/>
      </dsp:nvSpPr>
      <dsp:spPr>
        <a:xfrm>
          <a:off x="0" y="2604099"/>
          <a:ext cx="6582555" cy="702000"/>
        </a:xfrm>
        <a:prstGeom prst="roundRect">
          <a:avLst/>
        </a:prstGeom>
        <a:solidFill>
          <a:schemeClr val="accent2">
            <a:hueOff val="895162"/>
            <a:satOff val="-6246"/>
            <a:lumOff val="152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3000" b="1" kern="1200" dirty="0"/>
            <a:t>4) Régimen de oposición de acreedores</a:t>
          </a:r>
          <a:endParaRPr lang="en-US" sz="3000" kern="1200" dirty="0"/>
        </a:p>
      </dsp:txBody>
      <dsp:txXfrm>
        <a:off x="34269" y="2638368"/>
        <a:ext cx="6514017" cy="633462"/>
      </dsp:txXfrm>
    </dsp:sp>
    <dsp:sp modelId="{903D37C4-EAAB-47E7-847C-A24CCB50567D}">
      <dsp:nvSpPr>
        <dsp:cNvPr id="0" name=""/>
        <dsp:cNvSpPr/>
      </dsp:nvSpPr>
      <dsp:spPr>
        <a:xfrm>
          <a:off x="0" y="3392499"/>
          <a:ext cx="6582555" cy="702000"/>
        </a:xfrm>
        <a:prstGeom prst="roundRect">
          <a:avLst/>
        </a:prstGeom>
        <a:solidFill>
          <a:schemeClr val="accent2">
            <a:hueOff val="1193549"/>
            <a:satOff val="-8328"/>
            <a:lumOff val="203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3000" b="1" kern="1200" dirty="0"/>
            <a:t>5) Acuerdo definitivo de fusión</a:t>
          </a:r>
          <a:endParaRPr lang="en-US" sz="3000" kern="1200" dirty="0"/>
        </a:p>
      </dsp:txBody>
      <dsp:txXfrm>
        <a:off x="34269" y="3426768"/>
        <a:ext cx="6514017" cy="633462"/>
      </dsp:txXfrm>
    </dsp:sp>
    <dsp:sp modelId="{7F042D6D-0F81-4BBC-A7D2-6B3D664ACD82}">
      <dsp:nvSpPr>
        <dsp:cNvPr id="0" name=""/>
        <dsp:cNvSpPr/>
      </dsp:nvSpPr>
      <dsp:spPr>
        <a:xfrm>
          <a:off x="0" y="4180899"/>
          <a:ext cx="6582555" cy="702000"/>
        </a:xfrm>
        <a:prstGeom prst="roundRect">
          <a:avLst/>
        </a:prstGeom>
        <a:solidFill>
          <a:schemeClr val="accent2">
            <a:hueOff val="1491936"/>
            <a:satOff val="-10410"/>
            <a:lumOff val="254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3000" b="1" kern="1200" dirty="0"/>
            <a:t>6) Inscripción registral </a:t>
          </a:r>
          <a:endParaRPr lang="en-US" sz="3000" kern="1200" dirty="0"/>
        </a:p>
      </dsp:txBody>
      <dsp:txXfrm>
        <a:off x="34269" y="4215168"/>
        <a:ext cx="6514017" cy="6334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766EE5-B23C-4C76-92ED-050CACADAB32}">
      <dsp:nvSpPr>
        <dsp:cNvPr id="0" name=""/>
        <dsp:cNvSpPr/>
      </dsp:nvSpPr>
      <dsp:spPr>
        <a:xfrm>
          <a:off x="34229" y="387939"/>
          <a:ext cx="6514096" cy="5615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400" b="1" kern="1200" dirty="0"/>
            <a:t>1) </a:t>
          </a:r>
          <a:r>
            <a:rPr lang="es-AR" sz="2400" b="1" kern="1200" dirty="0">
              <a:solidFill>
                <a:srgbClr val="FF0000"/>
              </a:solidFill>
            </a:rPr>
            <a:t>Acuerdo preliminar/acuerdo marco ¿SIEMPRE?</a:t>
          </a:r>
          <a:endParaRPr lang="en-US" sz="2400" kern="1200" dirty="0">
            <a:solidFill>
              <a:srgbClr val="FF0000"/>
            </a:solidFill>
          </a:endParaRPr>
        </a:p>
      </dsp:txBody>
      <dsp:txXfrm>
        <a:off x="61644" y="415354"/>
        <a:ext cx="6459266" cy="506769"/>
      </dsp:txXfrm>
    </dsp:sp>
    <dsp:sp modelId="{704CD443-7801-46BF-8661-0CBE23362D3F}">
      <dsp:nvSpPr>
        <dsp:cNvPr id="0" name=""/>
        <dsp:cNvSpPr/>
      </dsp:nvSpPr>
      <dsp:spPr>
        <a:xfrm>
          <a:off x="0" y="1018659"/>
          <a:ext cx="6582555" cy="561599"/>
        </a:xfrm>
        <a:prstGeom prst="roundRect">
          <a:avLst/>
        </a:prstGeom>
        <a:solidFill>
          <a:schemeClr val="accent2">
            <a:hueOff val="248656"/>
            <a:satOff val="-1735"/>
            <a:lumOff val="42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400" b="1" kern="1200"/>
            <a:t>2) Compromiso previo de fusión</a:t>
          </a:r>
          <a:endParaRPr lang="en-US" sz="2400" kern="1200"/>
        </a:p>
      </dsp:txBody>
      <dsp:txXfrm>
        <a:off x="27415" y="1046074"/>
        <a:ext cx="6527725" cy="506769"/>
      </dsp:txXfrm>
    </dsp:sp>
    <dsp:sp modelId="{DDAEAE9C-A3A9-4A70-BE81-79A5E0EA0E0E}">
      <dsp:nvSpPr>
        <dsp:cNvPr id="0" name=""/>
        <dsp:cNvSpPr/>
      </dsp:nvSpPr>
      <dsp:spPr>
        <a:xfrm>
          <a:off x="0" y="1649379"/>
          <a:ext cx="6582555" cy="561599"/>
        </a:xfrm>
        <a:prstGeom prst="roundRect">
          <a:avLst/>
        </a:prstGeom>
        <a:solidFill>
          <a:schemeClr val="accent2">
            <a:hueOff val="497312"/>
            <a:satOff val="-3470"/>
            <a:lumOff val="85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400" b="1" kern="1200"/>
            <a:t>3) Resoluciones sociales</a:t>
          </a:r>
          <a:endParaRPr lang="en-US" sz="2400" kern="1200"/>
        </a:p>
      </dsp:txBody>
      <dsp:txXfrm>
        <a:off x="27415" y="1676794"/>
        <a:ext cx="6527725" cy="506769"/>
      </dsp:txXfrm>
    </dsp:sp>
    <dsp:sp modelId="{5F63BA51-6A5E-4305-AD63-33486547E1B4}">
      <dsp:nvSpPr>
        <dsp:cNvPr id="0" name=""/>
        <dsp:cNvSpPr/>
      </dsp:nvSpPr>
      <dsp:spPr>
        <a:xfrm>
          <a:off x="0" y="2280099"/>
          <a:ext cx="6582555" cy="561599"/>
        </a:xfrm>
        <a:prstGeom prst="roundRect">
          <a:avLst/>
        </a:prstGeom>
        <a:solidFill>
          <a:schemeClr val="accent2">
            <a:hueOff val="745968"/>
            <a:satOff val="-5205"/>
            <a:lumOff val="127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400" b="1" kern="1200"/>
            <a:t>4) Publicaciones </a:t>
          </a:r>
          <a:endParaRPr lang="en-US" sz="2400" kern="1200"/>
        </a:p>
      </dsp:txBody>
      <dsp:txXfrm>
        <a:off x="27415" y="2307514"/>
        <a:ext cx="6527725" cy="506769"/>
      </dsp:txXfrm>
    </dsp:sp>
    <dsp:sp modelId="{835FFDF7-BD45-4ABD-AE8D-21E8264B64CB}">
      <dsp:nvSpPr>
        <dsp:cNvPr id="0" name=""/>
        <dsp:cNvSpPr/>
      </dsp:nvSpPr>
      <dsp:spPr>
        <a:xfrm>
          <a:off x="0" y="2910819"/>
          <a:ext cx="6582555" cy="561599"/>
        </a:xfrm>
        <a:prstGeom prst="roundRect">
          <a:avLst/>
        </a:prstGeom>
        <a:solidFill>
          <a:schemeClr val="accent2">
            <a:hueOff val="994624"/>
            <a:satOff val="-6940"/>
            <a:lumOff val="169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400" b="1" kern="1200"/>
            <a:t>5) Régimen de oposición de acreedores</a:t>
          </a:r>
          <a:endParaRPr lang="en-US" sz="2400" kern="1200"/>
        </a:p>
      </dsp:txBody>
      <dsp:txXfrm>
        <a:off x="27415" y="2938234"/>
        <a:ext cx="6527725" cy="506769"/>
      </dsp:txXfrm>
    </dsp:sp>
    <dsp:sp modelId="{1071012E-D2E1-416A-8A50-36D4436A9E9B}">
      <dsp:nvSpPr>
        <dsp:cNvPr id="0" name=""/>
        <dsp:cNvSpPr/>
      </dsp:nvSpPr>
      <dsp:spPr>
        <a:xfrm>
          <a:off x="0" y="3541539"/>
          <a:ext cx="6582555" cy="561599"/>
        </a:xfrm>
        <a:prstGeom prst="roundRect">
          <a:avLst/>
        </a:prstGeom>
        <a:solidFill>
          <a:schemeClr val="accent2">
            <a:hueOff val="1243280"/>
            <a:satOff val="-8675"/>
            <a:lumOff val="212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400" b="1" kern="1200"/>
            <a:t>6) Acuerdo definitivo de fusión </a:t>
          </a:r>
          <a:endParaRPr lang="en-US" sz="2400" kern="1200"/>
        </a:p>
      </dsp:txBody>
      <dsp:txXfrm>
        <a:off x="27415" y="3568954"/>
        <a:ext cx="6527725" cy="506769"/>
      </dsp:txXfrm>
    </dsp:sp>
    <dsp:sp modelId="{D333C929-5E64-48A1-84E1-33C18D2AEA98}">
      <dsp:nvSpPr>
        <dsp:cNvPr id="0" name=""/>
        <dsp:cNvSpPr/>
      </dsp:nvSpPr>
      <dsp:spPr>
        <a:xfrm>
          <a:off x="0" y="4172259"/>
          <a:ext cx="6582555" cy="561599"/>
        </a:xfrm>
        <a:prstGeom prst="roundRect">
          <a:avLst/>
        </a:prstGeom>
        <a:solidFill>
          <a:schemeClr val="accent2">
            <a:hueOff val="1491936"/>
            <a:satOff val="-10410"/>
            <a:lumOff val="254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400" b="1" kern="1200"/>
            <a:t>7) Inscripción registral</a:t>
          </a:r>
          <a:endParaRPr lang="en-US" sz="2400" kern="1200"/>
        </a:p>
      </dsp:txBody>
      <dsp:txXfrm>
        <a:off x="27415" y="4199674"/>
        <a:ext cx="6527725" cy="5067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1CAC4D-EB06-4FBA-8115-F7C40BD051B5}">
      <dsp:nvSpPr>
        <dsp:cNvPr id="0" name=""/>
        <dsp:cNvSpPr/>
      </dsp:nvSpPr>
      <dsp:spPr>
        <a:xfrm>
          <a:off x="5727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dirty="0">
              <a:solidFill>
                <a:srgbClr val="4472C4">
                  <a:lumMod val="50000"/>
                </a:srgbClr>
              </a:solidFill>
              <a:latin typeface="Calibri Light (Headings)"/>
              <a:ea typeface="+mn-ea"/>
              <a:cs typeface="+mn-cs"/>
            </a:rPr>
            <a:t>MES 1</a:t>
          </a:r>
        </a:p>
      </dsp:txBody>
      <dsp:txXfrm>
        <a:off x="45985" y="40258"/>
        <a:ext cx="1293999" cy="1380039"/>
      </dsp:txXfrm>
    </dsp:sp>
    <dsp:sp modelId="{7600B6A8-C288-416F-9B92-95C2C2225697}">
      <dsp:nvSpPr>
        <dsp:cNvPr id="0" name=""/>
        <dsp:cNvSpPr/>
      </dsp:nvSpPr>
      <dsp:spPr>
        <a:xfrm>
          <a:off x="1483331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MES 2</a:t>
          </a:r>
        </a:p>
      </dsp:txBody>
      <dsp:txXfrm>
        <a:off x="1523589" y="40258"/>
        <a:ext cx="1293999" cy="1380039"/>
      </dsp:txXfrm>
    </dsp:sp>
    <dsp:sp modelId="{A8285BEB-C415-41F7-A0F3-0BDE644F9D0E}">
      <dsp:nvSpPr>
        <dsp:cNvPr id="0" name=""/>
        <dsp:cNvSpPr/>
      </dsp:nvSpPr>
      <dsp:spPr>
        <a:xfrm>
          <a:off x="2960935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MES 3</a:t>
          </a:r>
        </a:p>
      </dsp:txBody>
      <dsp:txXfrm>
        <a:off x="3001193" y="40258"/>
        <a:ext cx="1293999" cy="1380039"/>
      </dsp:txXfrm>
    </dsp:sp>
    <dsp:sp modelId="{FCA2A98C-4A80-4CD4-8B01-AE4E10305D89}">
      <dsp:nvSpPr>
        <dsp:cNvPr id="0" name=""/>
        <dsp:cNvSpPr/>
      </dsp:nvSpPr>
      <dsp:spPr>
        <a:xfrm>
          <a:off x="4416905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MES 4</a:t>
          </a:r>
        </a:p>
      </dsp:txBody>
      <dsp:txXfrm>
        <a:off x="4457163" y="40258"/>
        <a:ext cx="1293999" cy="1380039"/>
      </dsp:txXfrm>
    </dsp:sp>
    <dsp:sp modelId="{1DB73895-BD90-43A8-B94A-C54A50544022}">
      <dsp:nvSpPr>
        <dsp:cNvPr id="0" name=""/>
        <dsp:cNvSpPr/>
      </dsp:nvSpPr>
      <dsp:spPr>
        <a:xfrm>
          <a:off x="5926824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MES 5</a:t>
          </a:r>
        </a:p>
      </dsp:txBody>
      <dsp:txXfrm>
        <a:off x="5967082" y="40258"/>
        <a:ext cx="1293999" cy="1380039"/>
      </dsp:txXfrm>
    </dsp:sp>
    <dsp:sp modelId="{6E69AC0A-8288-4DEC-A8B6-0C0BB22F0D08}">
      <dsp:nvSpPr>
        <dsp:cNvPr id="0" name=""/>
        <dsp:cNvSpPr/>
      </dsp:nvSpPr>
      <dsp:spPr>
        <a:xfrm>
          <a:off x="7393748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MES 6</a:t>
          </a:r>
        </a:p>
      </dsp:txBody>
      <dsp:txXfrm>
        <a:off x="7434006" y="40258"/>
        <a:ext cx="1293999" cy="1380039"/>
      </dsp:txXfrm>
    </dsp:sp>
    <dsp:sp modelId="{D941BABB-62EE-41D4-AFE7-67DD5633D842}">
      <dsp:nvSpPr>
        <dsp:cNvPr id="0" name=""/>
        <dsp:cNvSpPr/>
      </dsp:nvSpPr>
      <dsp:spPr>
        <a:xfrm>
          <a:off x="8871352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MES 7</a:t>
          </a:r>
        </a:p>
      </dsp:txBody>
      <dsp:txXfrm>
        <a:off x="8911610" y="40258"/>
        <a:ext cx="1293999" cy="1380039"/>
      </dsp:txXfrm>
    </dsp:sp>
    <dsp:sp modelId="{F2BF104B-B773-48C8-97D3-66CA26CE54DF}">
      <dsp:nvSpPr>
        <dsp:cNvPr id="0" name=""/>
        <dsp:cNvSpPr/>
      </dsp:nvSpPr>
      <dsp:spPr>
        <a:xfrm>
          <a:off x="10348957" y="0"/>
          <a:ext cx="1374515" cy="486851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noProof="0" dirty="0">
              <a:solidFill>
                <a:srgbClr val="4472C4">
                  <a:lumMod val="50000"/>
                </a:srgbClr>
              </a:solidFill>
              <a:latin typeface="Calibri Light" panose="020F0302020204030204"/>
              <a:ea typeface="+mn-ea"/>
              <a:cs typeface="+mn-cs"/>
            </a:rPr>
            <a:t>MES 8</a:t>
          </a:r>
        </a:p>
      </dsp:txBody>
      <dsp:txXfrm>
        <a:off x="10389215" y="40258"/>
        <a:ext cx="1293999" cy="13800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C068D7-58A8-4767-8490-1DE2240FE681}">
      <dsp:nvSpPr>
        <dsp:cNvPr id="0" name=""/>
        <dsp:cNvSpPr/>
      </dsp:nvSpPr>
      <dsp:spPr>
        <a:xfrm>
          <a:off x="1732997" y="2432"/>
          <a:ext cx="5634462" cy="33806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3100" b="1" kern="1200" dirty="0"/>
            <a:t>Articulo 146 apartado 6 de la Resolución General IGJ N°15/2024</a:t>
          </a:r>
          <a:endParaRPr lang="en-US" sz="31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400" b="1" kern="1200"/>
            <a:t>La relación de cambio debe justificarse. 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400" b="1" kern="1200" dirty="0"/>
            <a:t>SALVO si el compromiso previo es aprobado por Asamblea o Reunión de Socios por unanimidad.</a:t>
          </a:r>
          <a:endParaRPr lang="en-US" sz="2400" kern="1200" dirty="0"/>
        </a:p>
      </dsp:txBody>
      <dsp:txXfrm>
        <a:off x="1832014" y="101449"/>
        <a:ext cx="5436428" cy="31826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B7C60EC-1A0E-4CE0-9862-20D3BD277B7F}" type="datetimeFigureOut">
              <a:rPr lang="es-AR" smtClean="0"/>
              <a:t>13/10/2025</a:t>
            </a:fld>
            <a:endParaRPr lang="es-A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A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0398FA-BCB7-4757-B196-35303A5D4689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2483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10/13/2025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293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10/13/2025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80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10/13/2025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33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10/13/2025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11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10/13/2025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808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10/13/2025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771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10/13/2025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01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10/13/2025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30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10/13/2025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82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10/13/2025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01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f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9B6601E1-3BA8-1B3F-D076-D0B1FD9498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9980" y="1972530"/>
            <a:ext cx="9472040" cy="2368010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091744B-D27A-00BE-7385-0DC1F9646F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21048" y="894426"/>
            <a:ext cx="3949903" cy="704886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3A8A124-1B2A-1066-0879-75F29989C902}"/>
              </a:ext>
            </a:extLst>
          </p:cNvPr>
          <p:cNvGraphicFramePr>
            <a:graphicFrameLocks noGrp="1"/>
          </p:cNvGraphicFramePr>
          <p:nvPr/>
        </p:nvGraphicFramePr>
        <p:xfrm>
          <a:off x="2031999" y="4797740"/>
          <a:ext cx="8128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19364040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7553269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DRA. MARIA JIMENA MARTÍNEZ COSTA </a:t>
                      </a:r>
                    </a:p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ABOGADA (UBA)</a:t>
                      </a:r>
                      <a:endParaRPr lang="es-A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DR. CESAR M. CAVALLI </a:t>
                      </a:r>
                    </a:p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CONTADOR PUBLICO (UBA)</a:t>
                      </a:r>
                      <a:endParaRPr lang="es-A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30280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E892B6D-63DD-2971-3296-76A1373FE7CF}"/>
              </a:ext>
            </a:extLst>
          </p:cNvPr>
          <p:cNvSpPr txBox="1"/>
          <p:nvPr/>
        </p:nvSpPr>
        <p:spPr>
          <a:xfrm>
            <a:off x="4474029" y="5856514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/>
              <a:t>14 de octubre 2025</a:t>
            </a:r>
          </a:p>
        </p:txBody>
      </p:sp>
    </p:spTree>
    <p:extLst>
      <p:ext uri="{BB962C8B-B14F-4D97-AF65-F5344CB8AC3E}">
        <p14:creationId xmlns:p14="http://schemas.microsoft.com/office/powerpoint/2010/main" val="1706657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8BDBE5C-BBE9-4E89-BEE5-DEB6EAB87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92AFD9-420B-0BDF-8CFA-5EA1A13CF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34946"/>
            <a:ext cx="3689094" cy="5055904"/>
          </a:xfrm>
        </p:spPr>
        <p:txBody>
          <a:bodyPr anchor="ctr">
            <a:normAutofit/>
          </a:bodyPr>
          <a:lstStyle/>
          <a:p>
            <a:pPr algn="r"/>
            <a:r>
              <a:rPr lang="es-AR" dirty="0"/>
              <a:t>Procedimiento</a:t>
            </a:r>
            <a:endParaRPr lang="es-AR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752F38C-F560-47AA-90AD-209F39C041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791298"/>
            <a:ext cx="0" cy="27432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DFC4168B-AA75-4715-9B96-CF84B170A6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3C27C83-6C32-CF22-9F18-12640AB943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8964194"/>
              </p:ext>
            </p:extLst>
          </p:nvPr>
        </p:nvGraphicFramePr>
        <p:xfrm>
          <a:off x="4976031" y="634947"/>
          <a:ext cx="6582555" cy="5121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3958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10">
            <a:extLst>
              <a:ext uri="{FF2B5EF4-FFF2-40B4-BE49-F238E27FC236}">
                <a16:creationId xmlns:a16="http://schemas.microsoft.com/office/drawing/2014/main" id="{19D83B08-70DA-33C9-B433-3B9EFCEE6A59}"/>
              </a:ext>
            </a:extLst>
          </p:cNvPr>
          <p:cNvGraphicFramePr>
            <a:graphicFrameLocks/>
          </p:cNvGraphicFramePr>
          <p:nvPr/>
        </p:nvGraphicFramePr>
        <p:xfrm>
          <a:off x="224675" y="1308444"/>
          <a:ext cx="11729200" cy="48685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Arrow: Notched Right 3">
            <a:extLst>
              <a:ext uri="{FF2B5EF4-FFF2-40B4-BE49-F238E27FC236}">
                <a16:creationId xmlns:a16="http://schemas.microsoft.com/office/drawing/2014/main" id="{84E0F90A-FE8F-3484-2781-D25C2D672B3B}"/>
              </a:ext>
            </a:extLst>
          </p:cNvPr>
          <p:cNvSpPr/>
          <p:nvPr/>
        </p:nvSpPr>
        <p:spPr>
          <a:xfrm>
            <a:off x="231399" y="3428999"/>
            <a:ext cx="11735925" cy="997119"/>
          </a:xfrm>
          <a:prstGeom prst="notched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txBody>
          <a:bodyPr/>
          <a:lstStyle/>
          <a:p>
            <a:endParaRPr lang="es-AR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638860C6-3940-F468-9618-249A257AF731}"/>
              </a:ext>
            </a:extLst>
          </p:cNvPr>
          <p:cNvSpPr/>
          <p:nvPr/>
        </p:nvSpPr>
        <p:spPr>
          <a:xfrm>
            <a:off x="6214255" y="3858006"/>
            <a:ext cx="191589" cy="174171"/>
          </a:xfrm>
          <a:prstGeom prst="flowChartConnector">
            <a:avLst/>
          </a:prstGeom>
          <a:solidFill>
            <a:srgbClr val="44546A">
              <a:lumMod val="60000"/>
              <a:lumOff val="40000"/>
            </a:srgbClr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D3928F49-0217-BFCA-3FDD-A8DB156365AF}"/>
              </a:ext>
            </a:extLst>
          </p:cNvPr>
          <p:cNvSpPr/>
          <p:nvPr/>
        </p:nvSpPr>
        <p:spPr>
          <a:xfrm>
            <a:off x="9365848" y="3845275"/>
            <a:ext cx="191589" cy="174171"/>
          </a:xfrm>
          <a:prstGeom prst="flowChartConnector">
            <a:avLst/>
          </a:prstGeom>
          <a:solidFill>
            <a:srgbClr val="44546A">
              <a:lumMod val="60000"/>
              <a:lumOff val="40000"/>
            </a:srgbClr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25AC0F13-39D7-C330-5EC2-AB3EBB226B61}"/>
              </a:ext>
            </a:extLst>
          </p:cNvPr>
          <p:cNvSpPr/>
          <p:nvPr/>
        </p:nvSpPr>
        <p:spPr>
          <a:xfrm>
            <a:off x="8438403" y="3837112"/>
            <a:ext cx="191589" cy="174171"/>
          </a:xfrm>
          <a:prstGeom prst="flowChartConnector">
            <a:avLst/>
          </a:prstGeom>
          <a:solidFill>
            <a:srgbClr val="44546A">
              <a:lumMod val="60000"/>
              <a:lumOff val="40000"/>
            </a:srgbClr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E36EAD7-22CE-E185-7BA5-84EB51730ABD}"/>
              </a:ext>
            </a:extLst>
          </p:cNvPr>
          <p:cNvCxnSpPr>
            <a:cxnSpLocks/>
          </p:cNvCxnSpPr>
          <p:nvPr/>
        </p:nvCxnSpPr>
        <p:spPr>
          <a:xfrm>
            <a:off x="1511814" y="3434103"/>
            <a:ext cx="4019810" cy="37163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2C1E0B3-3B46-1256-3BD8-0F2027DD6E84}"/>
              </a:ext>
            </a:extLst>
          </p:cNvPr>
          <p:cNvCxnSpPr>
            <a:cxnSpLocks/>
          </p:cNvCxnSpPr>
          <p:nvPr/>
        </p:nvCxnSpPr>
        <p:spPr>
          <a:xfrm>
            <a:off x="1511814" y="3505960"/>
            <a:ext cx="0" cy="288731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E9C2348-C896-233D-32B2-630B9CD91CA7}"/>
              </a:ext>
            </a:extLst>
          </p:cNvPr>
          <p:cNvCxnSpPr>
            <a:cxnSpLocks/>
          </p:cNvCxnSpPr>
          <p:nvPr/>
        </p:nvCxnSpPr>
        <p:spPr>
          <a:xfrm>
            <a:off x="5535565" y="3505960"/>
            <a:ext cx="0" cy="305796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  <a:tail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5EB039B-FA49-D0AE-F5DC-48C26DC7463A}"/>
              </a:ext>
            </a:extLst>
          </p:cNvPr>
          <p:cNvSpPr txBox="1"/>
          <p:nvPr/>
        </p:nvSpPr>
        <p:spPr>
          <a:xfrm>
            <a:off x="2405064" y="3284142"/>
            <a:ext cx="2237251" cy="246221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>
            <a:solidFill>
              <a:sysClr val="window" lastClr="FFFFFF">
                <a:lumMod val="65000"/>
              </a:sys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rPr>
              <a:t>Preparación de estados contables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6A5F3-AD06-6329-4345-74EB78AAA6C0}"/>
              </a:ext>
            </a:extLst>
          </p:cNvPr>
          <p:cNvSpPr txBox="1"/>
          <p:nvPr/>
        </p:nvSpPr>
        <p:spPr>
          <a:xfrm>
            <a:off x="4490393" y="2263306"/>
            <a:ext cx="2812485" cy="707886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70AD47">
                <a:lumMod val="50000"/>
              </a:srgbClr>
            </a:solidFill>
          </a:ln>
        </p:spPr>
        <p:txBody>
          <a:bodyPr wrap="square" rtlCol="0">
            <a:spAutoFit/>
          </a:bodyPr>
          <a:lstStyle>
            <a:defPPr>
              <a:defRPr lang="es-AR"/>
            </a:defPPr>
            <a:lvl1pPr>
              <a:defRPr sz="1000">
                <a:cs typeface="Times New Roman" panose="02020603050405020304" pitchFamily="18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Times New Roman" panose="02020603050405020304" pitchFamily="18" charset="0"/>
              </a:rPr>
              <a:t>→ Directorios de las sociedades aprobando el compromiso previo de fusión o escisión-fusión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Times New Roman" panose="02020603050405020304" pitchFamily="18" charset="0"/>
              </a:rPr>
              <a:t>→ Firma del compromiso previo </a:t>
            </a:r>
          </a:p>
          <a:p>
            <a:r>
              <a:rPr kumimoji="0" lang="es-A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Times New Roman" panose="02020603050405020304" pitchFamily="18" charset="0"/>
              </a:rPr>
              <a:t>→ Asambleas (puede ser después)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20FA022-5EC1-C6B8-A6B8-165A49D05D8A}"/>
              </a:ext>
            </a:extLst>
          </p:cNvPr>
          <p:cNvCxnSpPr>
            <a:cxnSpLocks/>
          </p:cNvCxnSpPr>
          <p:nvPr/>
        </p:nvCxnSpPr>
        <p:spPr>
          <a:xfrm flipV="1">
            <a:off x="5902596" y="2991449"/>
            <a:ext cx="0" cy="820307"/>
          </a:xfrm>
          <a:prstGeom prst="straightConnector1">
            <a:avLst/>
          </a:prstGeom>
          <a:noFill/>
          <a:ln w="19050" cap="flat" cmpd="sng" algn="ctr">
            <a:solidFill>
              <a:srgbClr val="70AD47">
                <a:lumMod val="50000"/>
              </a:srgb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498499B-1F09-BB97-2DD6-BBBC10A15B3B}"/>
              </a:ext>
            </a:extLst>
          </p:cNvPr>
          <p:cNvCxnSpPr>
            <a:cxnSpLocks/>
          </p:cNvCxnSpPr>
          <p:nvPr/>
        </p:nvCxnSpPr>
        <p:spPr>
          <a:xfrm>
            <a:off x="6308198" y="4091619"/>
            <a:ext cx="0" cy="452539"/>
          </a:xfrm>
          <a:prstGeom prst="straightConnector1">
            <a:avLst/>
          </a:prstGeom>
          <a:noFill/>
          <a:ln w="19050" cap="flat" cmpd="sng" algn="ctr">
            <a:solidFill>
              <a:srgbClr val="7030A0"/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800C8B8-24F1-8E92-DBA5-34049642B93F}"/>
              </a:ext>
            </a:extLst>
          </p:cNvPr>
          <p:cNvCxnSpPr>
            <a:cxnSpLocks/>
          </p:cNvCxnSpPr>
          <p:nvPr/>
        </p:nvCxnSpPr>
        <p:spPr>
          <a:xfrm>
            <a:off x="6316640" y="3499783"/>
            <a:ext cx="1483494" cy="16288"/>
          </a:xfrm>
          <a:prstGeom prst="line">
            <a:avLst/>
          </a:prstGeom>
          <a:noFill/>
          <a:ln w="19050" cap="flat" cmpd="sng" algn="ctr">
            <a:solidFill>
              <a:schemeClr val="tx2">
                <a:lumMod val="50000"/>
                <a:lumOff val="50000"/>
              </a:schemeClr>
            </a:solidFill>
            <a:prstDash val="dash"/>
            <a:miter lim="800000"/>
          </a:ln>
          <a:effectLst/>
        </p:spPr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FCA4C6F-2DCB-8166-DE6F-A13B68DE8399}"/>
              </a:ext>
            </a:extLst>
          </p:cNvPr>
          <p:cNvSpPr txBox="1"/>
          <p:nvPr/>
        </p:nvSpPr>
        <p:spPr>
          <a:xfrm>
            <a:off x="6589508" y="3043122"/>
            <a:ext cx="1585880" cy="369332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AR" sz="900" dirty="0">
                <a:solidFill>
                  <a:prstClr val="white"/>
                </a:solidFill>
                <a:latin typeface="Calibri" panose="020F0502020204030204"/>
              </a:rPr>
              <a:t>Periodo de oposición de acreedores (15 /35 días)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0BB618E-08AB-E3B5-8DA6-374E7C5C828C}"/>
              </a:ext>
            </a:extLst>
          </p:cNvPr>
          <p:cNvCxnSpPr>
            <a:cxnSpLocks/>
          </p:cNvCxnSpPr>
          <p:nvPr/>
        </p:nvCxnSpPr>
        <p:spPr>
          <a:xfrm>
            <a:off x="10868671" y="5690700"/>
            <a:ext cx="877852" cy="0"/>
          </a:xfrm>
          <a:prstGeom prst="straightConnector1">
            <a:avLst/>
          </a:prstGeom>
          <a:noFill/>
          <a:ln w="19050" cap="flat" cmpd="sng" algn="ctr">
            <a:solidFill>
              <a:srgbClr val="00B050"/>
            </a:solidFill>
            <a:prstDash val="dash"/>
            <a:miter lim="800000"/>
            <a:tailEnd type="triangle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6474906-FB43-6875-4B5E-EA37206BCDC1}"/>
              </a:ext>
            </a:extLst>
          </p:cNvPr>
          <p:cNvSpPr txBox="1"/>
          <p:nvPr/>
        </p:nvSpPr>
        <p:spPr>
          <a:xfrm>
            <a:off x="7918537" y="2450716"/>
            <a:ext cx="1140796" cy="246221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EB479D"/>
            </a:solidFill>
          </a:ln>
        </p:spPr>
        <p:txBody>
          <a:bodyPr wrap="square" rtlCol="0">
            <a:spAutoFit/>
          </a:bodyPr>
          <a:lstStyle>
            <a:defPPr>
              <a:defRPr lang="es-AR"/>
            </a:defPPr>
            <a:lvl1pPr>
              <a:defRPr sz="1000">
                <a:cs typeface="Times New Roman" panose="02020603050405020304" pitchFamily="18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Times New Roman" panose="02020603050405020304" pitchFamily="18" charset="0"/>
              </a:rPr>
              <a:t>Acuerdo definitivo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449481D-15DB-AF2A-6DB1-4931E683E9F0}"/>
              </a:ext>
            </a:extLst>
          </p:cNvPr>
          <p:cNvCxnSpPr>
            <a:cxnSpLocks/>
          </p:cNvCxnSpPr>
          <p:nvPr/>
        </p:nvCxnSpPr>
        <p:spPr>
          <a:xfrm flipV="1">
            <a:off x="8534197" y="2736518"/>
            <a:ext cx="0" cy="1006185"/>
          </a:xfrm>
          <a:prstGeom prst="straightConnector1">
            <a:avLst/>
          </a:prstGeom>
          <a:noFill/>
          <a:ln w="19050" cap="flat" cmpd="sng" algn="ctr">
            <a:solidFill>
              <a:srgbClr val="EB479D"/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3A8543B-ED96-A0FD-509A-6506058EB8EE}"/>
              </a:ext>
            </a:extLst>
          </p:cNvPr>
          <p:cNvCxnSpPr>
            <a:cxnSpLocks/>
          </p:cNvCxnSpPr>
          <p:nvPr/>
        </p:nvCxnSpPr>
        <p:spPr>
          <a:xfrm>
            <a:off x="9461642" y="4032177"/>
            <a:ext cx="0" cy="771478"/>
          </a:xfrm>
          <a:prstGeom prst="straightConnector1">
            <a:avLst/>
          </a:prstGeom>
          <a:noFill/>
          <a:ln w="19050" cap="flat" cmpd="sng" algn="ctr">
            <a:solidFill>
              <a:srgbClr val="00B050"/>
            </a:solidFill>
            <a:prstDash val="dash"/>
            <a:miter lim="800000"/>
            <a:tailEnd type="triangle"/>
          </a:ln>
          <a:effectLst/>
        </p:spPr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6E46046-AE19-FB9C-F785-82BF9CC5E18E}"/>
              </a:ext>
            </a:extLst>
          </p:cNvPr>
          <p:cNvSpPr txBox="1"/>
          <p:nvPr/>
        </p:nvSpPr>
        <p:spPr>
          <a:xfrm>
            <a:off x="9206797" y="4836874"/>
            <a:ext cx="1084184" cy="246221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es-AR"/>
            </a:defPPr>
            <a:lvl1pPr>
              <a:defRPr sz="1000">
                <a:cs typeface="Times New Roman" panose="02020603050405020304" pitchFamily="18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Times New Roman" panose="02020603050405020304" pitchFamily="18" charset="0"/>
              </a:rPr>
              <a:t>Presentación IGJ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8B1715A-3FD1-5AB1-53B2-90C7E1DFD4F0}"/>
              </a:ext>
            </a:extLst>
          </p:cNvPr>
          <p:cNvSpPr txBox="1"/>
          <p:nvPr/>
        </p:nvSpPr>
        <p:spPr>
          <a:xfrm>
            <a:off x="10053656" y="5404401"/>
            <a:ext cx="1084184" cy="553998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es-AR"/>
            </a:defPPr>
            <a:lvl1pPr>
              <a:defRPr sz="1000">
                <a:cs typeface="Times New Roman" panose="02020603050405020304" pitchFamily="18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Times New Roman" panose="02020603050405020304" pitchFamily="18" charset="0"/>
              </a:rPr>
              <a:t>Inscripción IGJ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Times New Roman" panose="02020603050405020304" pitchFamily="18" charset="0"/>
              </a:rPr>
              <a:t>(aprox. </a:t>
            </a:r>
            <a:r>
              <a:rPr lang="es-AR" kern="0" dirty="0">
                <a:solidFill>
                  <a:prstClr val="black"/>
                </a:solidFill>
                <a:latin typeface="Calibri" panose="020F0502020204030204"/>
              </a:rPr>
              <a:t>5</a:t>
            </a:r>
            <a:r>
              <a:rPr kumimoji="0" lang="es-A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Times New Roman" panose="02020603050405020304" pitchFamily="18" charset="0"/>
              </a:rPr>
              <a:t> a 8 meses)</a:t>
            </a:r>
          </a:p>
        </p:txBody>
      </p: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F27A8FE8-7AF4-6A9E-DEC0-7C9D72B71EA8}"/>
              </a:ext>
            </a:extLst>
          </p:cNvPr>
          <p:cNvCxnSpPr>
            <a:cxnSpLocks/>
          </p:cNvCxnSpPr>
          <p:nvPr/>
        </p:nvCxnSpPr>
        <p:spPr>
          <a:xfrm rot="16200000" flipH="1">
            <a:off x="9646877" y="5317529"/>
            <a:ext cx="572598" cy="173744"/>
          </a:xfrm>
          <a:prstGeom prst="bentConnector2">
            <a:avLst/>
          </a:prstGeom>
          <a:noFill/>
          <a:ln w="19050" cap="flat" cmpd="sng" algn="ctr">
            <a:solidFill>
              <a:srgbClr val="00B050"/>
            </a:solidFill>
            <a:prstDash val="dash"/>
            <a:miter lim="800000"/>
            <a:tailEnd type="triangle"/>
          </a:ln>
          <a:effectLst/>
        </p:spPr>
      </p:cxnSp>
      <p:sp>
        <p:nvSpPr>
          <p:cNvPr id="38" name="Flowchart: Connector 37">
            <a:extLst>
              <a:ext uri="{FF2B5EF4-FFF2-40B4-BE49-F238E27FC236}">
                <a16:creationId xmlns:a16="http://schemas.microsoft.com/office/drawing/2014/main" id="{84A3CDE4-5FBB-1A45-D98E-598B30EC8260}"/>
              </a:ext>
            </a:extLst>
          </p:cNvPr>
          <p:cNvSpPr/>
          <p:nvPr/>
        </p:nvSpPr>
        <p:spPr>
          <a:xfrm>
            <a:off x="5439771" y="3859282"/>
            <a:ext cx="191589" cy="174171"/>
          </a:xfrm>
          <a:prstGeom prst="flowChartConnector">
            <a:avLst/>
          </a:prstGeom>
          <a:solidFill>
            <a:srgbClr val="44546A">
              <a:lumMod val="60000"/>
              <a:lumOff val="40000"/>
            </a:srgbClr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lowchart: Connector 38">
            <a:extLst>
              <a:ext uri="{FF2B5EF4-FFF2-40B4-BE49-F238E27FC236}">
                <a16:creationId xmlns:a16="http://schemas.microsoft.com/office/drawing/2014/main" id="{B709BA93-4F28-FBD7-693B-9A96D92EBC2C}"/>
              </a:ext>
            </a:extLst>
          </p:cNvPr>
          <p:cNvSpPr/>
          <p:nvPr/>
        </p:nvSpPr>
        <p:spPr>
          <a:xfrm>
            <a:off x="5806802" y="3859716"/>
            <a:ext cx="191589" cy="174171"/>
          </a:xfrm>
          <a:prstGeom prst="flowChartConnector">
            <a:avLst/>
          </a:prstGeom>
          <a:solidFill>
            <a:srgbClr val="44546A">
              <a:lumMod val="60000"/>
              <a:lumOff val="40000"/>
            </a:srgbClr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Flowchart: Connector 45">
            <a:extLst>
              <a:ext uri="{FF2B5EF4-FFF2-40B4-BE49-F238E27FC236}">
                <a16:creationId xmlns:a16="http://schemas.microsoft.com/office/drawing/2014/main" id="{439B3837-53CB-B2A8-998C-E7C9D69ECBF0}"/>
              </a:ext>
            </a:extLst>
          </p:cNvPr>
          <p:cNvSpPr/>
          <p:nvPr/>
        </p:nvSpPr>
        <p:spPr>
          <a:xfrm>
            <a:off x="7704340" y="3841504"/>
            <a:ext cx="191589" cy="174171"/>
          </a:xfrm>
          <a:prstGeom prst="flowChartConnector">
            <a:avLst/>
          </a:prstGeom>
          <a:solidFill>
            <a:srgbClr val="44546A">
              <a:lumMod val="60000"/>
              <a:lumOff val="40000"/>
            </a:srgbClr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204A5F8-BCEC-B6A0-0390-2FE55F73CD75}"/>
              </a:ext>
            </a:extLst>
          </p:cNvPr>
          <p:cNvSpPr txBox="1"/>
          <p:nvPr/>
        </p:nvSpPr>
        <p:spPr>
          <a:xfrm>
            <a:off x="5365349" y="4603600"/>
            <a:ext cx="1885698" cy="400110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>
            <a:defPPr>
              <a:defRPr lang="es-AR"/>
            </a:defPPr>
            <a:lvl1pPr>
              <a:defRPr sz="1000"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Times New Roman" panose="02020603050405020304" pitchFamily="18" charset="0"/>
              </a:rPr>
              <a:t>Publicaciones de avisos por 3 días hábiles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61976FE7-1E61-1851-0D7D-6192AF815E69}"/>
              </a:ext>
            </a:extLst>
          </p:cNvPr>
          <p:cNvCxnSpPr>
            <a:cxnSpLocks/>
          </p:cNvCxnSpPr>
          <p:nvPr/>
        </p:nvCxnSpPr>
        <p:spPr>
          <a:xfrm flipV="1">
            <a:off x="7800134" y="3410074"/>
            <a:ext cx="0" cy="384617"/>
          </a:xfrm>
          <a:prstGeom prst="straightConnector1">
            <a:avLst/>
          </a:prstGeom>
          <a:noFill/>
          <a:ln w="19050" cap="flat" cmpd="sng" algn="ctr">
            <a:solidFill>
              <a:schemeClr val="tx2">
                <a:lumMod val="50000"/>
                <a:lumOff val="50000"/>
              </a:schemeClr>
            </a:solidFill>
            <a:prstDash val="dash"/>
            <a:miter lim="800000"/>
            <a:tailEnd type="triangle"/>
          </a:ln>
          <a:effectLst/>
        </p:spPr>
      </p:cxnSp>
      <p:sp>
        <p:nvSpPr>
          <p:cNvPr id="51" name="Flowchart: Connector 50">
            <a:extLst>
              <a:ext uri="{FF2B5EF4-FFF2-40B4-BE49-F238E27FC236}">
                <a16:creationId xmlns:a16="http://schemas.microsoft.com/office/drawing/2014/main" id="{6C189F9D-107C-B5B2-152A-6E80B77D9AA4}"/>
              </a:ext>
            </a:extLst>
          </p:cNvPr>
          <p:cNvSpPr/>
          <p:nvPr/>
        </p:nvSpPr>
        <p:spPr>
          <a:xfrm>
            <a:off x="605102" y="3861142"/>
            <a:ext cx="191589" cy="174171"/>
          </a:xfrm>
          <a:prstGeom prst="flowChartConnector">
            <a:avLst/>
          </a:prstGeom>
          <a:solidFill>
            <a:srgbClr val="44546A">
              <a:lumMod val="60000"/>
              <a:lumOff val="40000"/>
            </a:srgbClr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Flowchart: Connector 51">
            <a:extLst>
              <a:ext uri="{FF2B5EF4-FFF2-40B4-BE49-F238E27FC236}">
                <a16:creationId xmlns:a16="http://schemas.microsoft.com/office/drawing/2014/main" id="{4B923B3D-5C80-2A25-2B4C-F06603DEAC9E}"/>
              </a:ext>
            </a:extLst>
          </p:cNvPr>
          <p:cNvSpPr/>
          <p:nvPr/>
        </p:nvSpPr>
        <p:spPr>
          <a:xfrm>
            <a:off x="973965" y="3861142"/>
            <a:ext cx="191589" cy="174171"/>
          </a:xfrm>
          <a:prstGeom prst="flowChartConnector">
            <a:avLst/>
          </a:prstGeom>
          <a:solidFill>
            <a:srgbClr val="44546A">
              <a:lumMod val="60000"/>
              <a:lumOff val="40000"/>
            </a:srgbClr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A7E3C71-F4B7-C3CF-85F1-47B65A286910}"/>
              </a:ext>
            </a:extLst>
          </p:cNvPr>
          <p:cNvCxnSpPr>
            <a:cxnSpLocks/>
          </p:cNvCxnSpPr>
          <p:nvPr/>
        </p:nvCxnSpPr>
        <p:spPr>
          <a:xfrm>
            <a:off x="700896" y="4182392"/>
            <a:ext cx="0" cy="1334629"/>
          </a:xfrm>
          <a:prstGeom prst="line">
            <a:avLst/>
          </a:prstGeom>
          <a:noFill/>
          <a:ln w="19050" cap="flat" cmpd="sng" algn="ctr">
            <a:solidFill>
              <a:srgbClr val="4472C4">
                <a:lumMod val="75000"/>
              </a:srgbClr>
            </a:solidFill>
            <a:prstDash val="dash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EFBCFB3-16C2-E8A6-F5B3-9DD908E89944}"/>
              </a:ext>
            </a:extLst>
          </p:cNvPr>
          <p:cNvCxnSpPr>
            <a:cxnSpLocks/>
          </p:cNvCxnSpPr>
          <p:nvPr/>
        </p:nvCxnSpPr>
        <p:spPr>
          <a:xfrm>
            <a:off x="1084783" y="4091619"/>
            <a:ext cx="8986" cy="618794"/>
          </a:xfrm>
          <a:prstGeom prst="line">
            <a:avLst/>
          </a:prstGeom>
          <a:noFill/>
          <a:ln w="19050" cap="flat" cmpd="sng" algn="ctr">
            <a:solidFill>
              <a:srgbClr val="FFC000">
                <a:lumMod val="75000"/>
              </a:srgbClr>
            </a:solidFill>
            <a:prstDash val="dash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9390DE6F-7C70-3D43-7415-9A08E3C475BF}"/>
              </a:ext>
            </a:extLst>
          </p:cNvPr>
          <p:cNvSpPr txBox="1"/>
          <p:nvPr/>
        </p:nvSpPr>
        <p:spPr>
          <a:xfrm>
            <a:off x="966348" y="4760239"/>
            <a:ext cx="1562951" cy="553998"/>
          </a:xfrm>
          <a:prstGeom prst="rect">
            <a:avLst/>
          </a:prstGeom>
          <a:solidFill>
            <a:schemeClr val="bg1"/>
          </a:solidFill>
          <a:ln>
            <a:solidFill>
              <a:srgbClr val="FFC000">
                <a:lumMod val="75000"/>
              </a:srgb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dirty="0" err="1">
                <a:latin typeface="Calibri" panose="020F0502020204030204"/>
              </a:rPr>
              <a:t>Firma</a:t>
            </a:r>
            <a:r>
              <a:rPr lang="en-US" sz="1000" kern="0" dirty="0">
                <a:latin typeface="Calibri" panose="020F0502020204030204"/>
              </a:rPr>
              <a:t> del </a:t>
            </a:r>
            <a:r>
              <a:rPr lang="en-US" sz="1000" kern="0" dirty="0" err="1">
                <a:latin typeface="Calibri" panose="020F0502020204030204"/>
              </a:rPr>
              <a:t>acuerdo</a:t>
            </a:r>
            <a:r>
              <a:rPr lang="en-US" sz="1000" kern="0" dirty="0">
                <a:latin typeface="Calibri" panose="020F0502020204030204"/>
              </a:rPr>
              <a:t> </a:t>
            </a:r>
            <a:r>
              <a:rPr lang="en-US" sz="1000" kern="0" dirty="0" err="1">
                <a:latin typeface="Calibri" panose="020F0502020204030204"/>
              </a:rPr>
              <a:t>preliminar</a:t>
            </a:r>
            <a:r>
              <a:rPr lang="en-US" sz="1000" kern="0" dirty="0">
                <a:latin typeface="Calibri" panose="020F0502020204030204"/>
              </a:rPr>
              <a:t> de fusion o </a:t>
            </a:r>
            <a:r>
              <a:rPr lang="en-US" sz="1000" kern="0" dirty="0" err="1">
                <a:latin typeface="Calibri" panose="020F0502020204030204"/>
              </a:rPr>
              <a:t>escisión-fusión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60" name="Flowchart: Connector 59">
            <a:extLst>
              <a:ext uri="{FF2B5EF4-FFF2-40B4-BE49-F238E27FC236}">
                <a16:creationId xmlns:a16="http://schemas.microsoft.com/office/drawing/2014/main" id="{55A91E60-E5B6-19D8-D22B-839E58526C44}"/>
              </a:ext>
            </a:extLst>
          </p:cNvPr>
          <p:cNvSpPr/>
          <p:nvPr/>
        </p:nvSpPr>
        <p:spPr>
          <a:xfrm>
            <a:off x="1399071" y="3861142"/>
            <a:ext cx="191589" cy="174171"/>
          </a:xfrm>
          <a:prstGeom prst="flowChartConnector">
            <a:avLst/>
          </a:prstGeom>
          <a:solidFill>
            <a:srgbClr val="44546A">
              <a:lumMod val="60000"/>
              <a:lumOff val="40000"/>
            </a:srgbClr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CBEEE16D-A18C-6386-77BF-2240F36BCFD3}"/>
              </a:ext>
            </a:extLst>
          </p:cNvPr>
          <p:cNvCxnSpPr>
            <a:cxnSpLocks/>
          </p:cNvCxnSpPr>
          <p:nvPr/>
        </p:nvCxnSpPr>
        <p:spPr>
          <a:xfrm>
            <a:off x="6310049" y="3540493"/>
            <a:ext cx="0" cy="276803"/>
          </a:xfrm>
          <a:prstGeom prst="straightConnector1">
            <a:avLst/>
          </a:prstGeom>
          <a:noFill/>
          <a:ln w="19050" cap="flat" cmpd="sng" algn="ctr">
            <a:solidFill>
              <a:schemeClr val="tx2">
                <a:lumMod val="50000"/>
                <a:lumOff val="50000"/>
              </a:schemeClr>
            </a:solidFill>
            <a:prstDash val="dash"/>
            <a:miter lim="800000"/>
            <a:tailEnd type="triangle"/>
          </a:ln>
          <a:effectLst/>
        </p:spPr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63AC7A7D-123A-A698-1AFF-A66FD6019691}"/>
              </a:ext>
            </a:extLst>
          </p:cNvPr>
          <p:cNvSpPr txBox="1"/>
          <p:nvPr/>
        </p:nvSpPr>
        <p:spPr>
          <a:xfrm>
            <a:off x="163235" y="5557429"/>
            <a:ext cx="2666385" cy="553998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E7E6E6">
                <a:lumMod val="75000"/>
              </a:srgbClr>
            </a:solidFill>
          </a:ln>
        </p:spPr>
        <p:txBody>
          <a:bodyPr wrap="square" rtlCol="0">
            <a:spAutoFit/>
          </a:bodyPr>
          <a:lstStyle>
            <a:defPPr>
              <a:defRPr lang="es-AR"/>
            </a:defPPr>
            <a:lvl1pPr>
              <a:defRPr sz="1000">
                <a:cs typeface="Times New Roman" panose="02020603050405020304" pitchFamily="18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Times New Roman" panose="02020603050405020304" pitchFamily="18" charset="0"/>
              </a:rPr>
              <a:t>→ Directorios/Asambleas de accionistas de las sociedades para aprobar el acuerdo preliminar de fusión o escisión-fusión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CEC53D4-1F70-DE1A-9AEC-A44A1DF20483}"/>
              </a:ext>
            </a:extLst>
          </p:cNvPr>
          <p:cNvSpPr txBox="1"/>
          <p:nvPr/>
        </p:nvSpPr>
        <p:spPr>
          <a:xfrm>
            <a:off x="673732" y="383829"/>
            <a:ext cx="10167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200" dirty="0">
                <a:latin typeface="+mj-lt"/>
              </a:rPr>
              <a:t>Timeline de fusión/escisión-fusión   </a:t>
            </a:r>
          </a:p>
        </p:txBody>
      </p:sp>
    </p:spTree>
    <p:extLst>
      <p:ext uri="{BB962C8B-B14F-4D97-AF65-F5344CB8AC3E}">
        <p14:creationId xmlns:p14="http://schemas.microsoft.com/office/powerpoint/2010/main" val="604025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648593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92AFD9-420B-0BDF-8CFA-5EA1A13CF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605896"/>
            <a:ext cx="3642309" cy="5646208"/>
          </a:xfrm>
        </p:spPr>
        <p:txBody>
          <a:bodyPr anchor="ctr">
            <a:normAutofit/>
          </a:bodyPr>
          <a:lstStyle/>
          <a:p>
            <a:r>
              <a:rPr lang="es-AR" sz="4400" dirty="0">
                <a:solidFill>
                  <a:srgbClr val="FFFFFF"/>
                </a:solidFill>
              </a:rPr>
              <a:t>Acuerdo preliminar /marco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45775-22DE-BB7A-DE7E-9327816D3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1958" y="605896"/>
            <a:ext cx="5923721" cy="5646208"/>
          </a:xfrm>
        </p:spPr>
        <p:txBody>
          <a:bodyPr anchor="ctr"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A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</a:t>
            </a:r>
            <a:r>
              <a:rPr lang="es-AR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roporciona un marco para que las sociedades </a:t>
            </a:r>
            <a:r>
              <a:rPr lang="es-A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s-AR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articipantes den curso a ciertas acciones propias de la fusión o escisión-fusión a partir de su suscripción (por ejemplo, la preparación de los balances).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A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Permite fijar la fecha efectiva de la reorganización a los efectos operativos, contables y fiscales, cuando esta es anterior a la fecha de suscripción del compromiso previo.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A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Aprobación por Directorio/Asamblea. </a:t>
            </a:r>
            <a:endParaRPr lang="es-AR" sz="2400" dirty="0"/>
          </a:p>
          <a:p>
            <a:endParaRPr lang="es-AR" sz="2400" b="1" dirty="0"/>
          </a:p>
        </p:txBody>
      </p:sp>
    </p:spTree>
    <p:extLst>
      <p:ext uri="{BB962C8B-B14F-4D97-AF65-F5344CB8AC3E}">
        <p14:creationId xmlns:p14="http://schemas.microsoft.com/office/powerpoint/2010/main" val="1173740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8CB54FC-0B2A-4107-9A70-958B90B765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92AFD9-420B-0BDF-8CFA-5EA1A13CF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685" y="634946"/>
            <a:ext cx="5127171" cy="1450757"/>
          </a:xfrm>
        </p:spPr>
        <p:txBody>
          <a:bodyPr>
            <a:normAutofit/>
          </a:bodyPr>
          <a:lstStyle/>
          <a:p>
            <a:r>
              <a:rPr lang="es-AR" dirty="0"/>
              <a:t>Compromiso previo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519312-C20C-9CCA-9F90-F345B1CF1B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192" y="1849938"/>
            <a:ext cx="5115347" cy="283808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855A9B5-1710-4B19-B0F1-CDFDD4ED5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14044" y="2246569"/>
            <a:ext cx="4572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45775-22DE-BB7A-DE7E-9327816D3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1684" y="2407436"/>
            <a:ext cx="5127172" cy="3461658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AR" sz="1400" b="1" dirty="0"/>
              <a:t> Balances especiales de fusión o escisión-fusión de cada sociedad, que se incorporan como anexo (misma fecha de cierre que no sea anterior a 3 meses a la firma del compromiso previo).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AR" sz="1400" b="1" dirty="0"/>
              <a:t>Relación de cambio de las participaciones sociales.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AR" sz="1400" b="1" dirty="0"/>
              <a:t>Proyecto de Estatuto de la sociedad que se constituye o reforma de estatuto de la sociedad absorbente y, en su caso de la sociedad escindente (aumento/reducción de capital).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AR" sz="1400" b="1" dirty="0"/>
              <a:t> Exposición de motivos o finalidad de la fusión/fusión-escisión.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AR" sz="1400" b="1" dirty="0"/>
              <a:t>Limitaciones en la administración de los negocios o garantías hasta la inscripción de la fusión o escisión-fusión para evitar alteraciones sustanciales en la composición de los patrimonios de las sociedades.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s-AR" sz="1400" b="1" dirty="0"/>
          </a:p>
          <a:p>
            <a:pPr>
              <a:lnSpc>
                <a:spcPct val="100000"/>
              </a:lnSpc>
            </a:pPr>
            <a:endParaRPr lang="es-AR" sz="1400" b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A76026-5689-4584-8D93-D71D739E61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4919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8DD82D3-D002-45B0-B16A-82B3DA4EF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92AFD9-420B-0BDF-8CFA-5EA1A13CF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073550" cy="5126203"/>
          </a:xfrm>
        </p:spPr>
        <p:txBody>
          <a:bodyPr anchor="ctr">
            <a:normAutofit/>
          </a:bodyPr>
          <a:lstStyle/>
          <a:p>
            <a:pPr algn="r"/>
            <a:r>
              <a:rPr lang="es-AR" dirty="0"/>
              <a:t>Balances especiales de  fusión o escisión-fusión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F09C252-16FE-4557-AD6D-BB5CA773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42052" y="1778497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45775-22DE-BB7A-DE7E-9327816D3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7438" y="1252827"/>
            <a:ext cx="6791894" cy="5147973"/>
          </a:xfrm>
        </p:spPr>
        <p:txBody>
          <a:bodyPr anchor="ctr">
            <a:normAutofit fontScale="92500" lnSpcReduction="20000"/>
          </a:bodyPr>
          <a:lstStyle/>
          <a:p>
            <a:pPr marL="0" indent="0">
              <a:buNone/>
            </a:pPr>
            <a:r>
              <a:rPr lang="es-AR" b="1" dirty="0"/>
              <a:t> </a:t>
            </a: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es-AR" b="1" dirty="0"/>
              <a:t> </a:t>
            </a:r>
            <a:r>
              <a:rPr lang="es-AR" sz="2400" b="1" dirty="0"/>
              <a:t>Pueden utilizarse los estados contables de ejercicio a los fines de la fusión o escisión-fusión. </a:t>
            </a:r>
          </a:p>
          <a:p>
            <a:pPr lvl="1" algn="just">
              <a:buFont typeface="Wingdings" panose="05000000000000000000" pitchFamily="2" charset="2"/>
              <a:buChar char="q"/>
            </a:pPr>
            <a:endParaRPr lang="es-AR" sz="2400" b="1" dirty="0"/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es-AR" sz="2400" b="1" dirty="0"/>
              <a:t> No es necesario que sean estados contables completos, es suficiente un estado de situación patrimonial.</a:t>
            </a:r>
          </a:p>
          <a:p>
            <a:pPr lvl="1" algn="just">
              <a:buFont typeface="Wingdings" panose="05000000000000000000" pitchFamily="2" charset="2"/>
              <a:buChar char="q"/>
            </a:pPr>
            <a:endParaRPr lang="es-AR" sz="2400" b="1" dirty="0"/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es-AR" sz="2400" b="1" dirty="0"/>
              <a:t> Es práctica que el balance </a:t>
            </a:r>
            <a:r>
              <a:rPr lang="es-AR" sz="2400" b="1"/>
              <a:t>consolidado tenga </a:t>
            </a:r>
            <a:r>
              <a:rPr lang="es-AR" sz="2400" b="1" dirty="0"/>
              <a:t>cierre a la misma fecha que los balances especiales (ello no surge de la Ley 19.550 ni de la RG IGJ 15/2024). </a:t>
            </a:r>
          </a:p>
          <a:p>
            <a:pPr lvl="1" algn="just">
              <a:buFont typeface="Wingdings" panose="05000000000000000000" pitchFamily="2" charset="2"/>
              <a:buChar char="q"/>
            </a:pPr>
            <a:endParaRPr lang="es-AR" sz="2400" b="1" dirty="0"/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es-AR" sz="2400" b="1" dirty="0"/>
              <a:t> Del balance consolidado no puede resultar un PN negativo de la sociedad absorbente (sino hay que revertirlo)</a:t>
            </a:r>
          </a:p>
          <a:p>
            <a:pPr marL="201168" lvl="1" indent="0">
              <a:buNone/>
            </a:pPr>
            <a:endParaRPr lang="es-AR" b="1" dirty="0"/>
          </a:p>
          <a:p>
            <a:pPr lvl="1">
              <a:buFont typeface="Wingdings" panose="05000000000000000000" pitchFamily="2" charset="2"/>
              <a:buChar char="q"/>
            </a:pPr>
            <a:endParaRPr lang="es-AR" b="1" dirty="0"/>
          </a:p>
          <a:p>
            <a:endParaRPr lang="es-AR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552793-7DFF-4EC7-AC69-D34A75D018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63899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648593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92AFD9-420B-0BDF-8CFA-5EA1A13CF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605896"/>
            <a:ext cx="3642309" cy="5646208"/>
          </a:xfrm>
        </p:spPr>
        <p:txBody>
          <a:bodyPr anchor="ctr">
            <a:normAutofit/>
          </a:bodyPr>
          <a:lstStyle/>
          <a:p>
            <a:r>
              <a:rPr lang="es-AR" sz="4400">
                <a:solidFill>
                  <a:srgbClr val="FFFFFF"/>
                </a:solidFill>
              </a:rPr>
              <a:t>Relación de cambio – canje de acciones (o cuotas sociales)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45775-22DE-BB7A-DE7E-9327816D3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1958" y="605896"/>
            <a:ext cx="5923721" cy="5646208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s-AR" sz="2400" b="1" dirty="0"/>
          </a:p>
          <a:p>
            <a:pPr marL="201168" lvl="1" indent="0">
              <a:buNone/>
            </a:pPr>
            <a:r>
              <a:rPr lang="es-AR" sz="2400" b="1" dirty="0"/>
              <a:t>Es la determinación de cuántas acciones/cuotas de la sociedad absorbente deben entregarse a los accionistas/socios de la sociedad que se disuelve/</a:t>
            </a:r>
            <a:r>
              <a:rPr lang="es-AR" sz="2400" b="1" dirty="0" err="1"/>
              <a:t>esciendente</a:t>
            </a:r>
            <a:r>
              <a:rPr lang="es-AR" sz="2400" b="1" dirty="0"/>
              <a:t>, a cambio del patrimonio transferido y la cancelación de sus acciones/cuotas. 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s-AR" sz="2400" b="1" dirty="0"/>
          </a:p>
          <a:p>
            <a:endParaRPr lang="es-AR" sz="2400" b="1" dirty="0"/>
          </a:p>
        </p:txBody>
      </p:sp>
    </p:spTree>
    <p:extLst>
      <p:ext uri="{BB962C8B-B14F-4D97-AF65-F5344CB8AC3E}">
        <p14:creationId xmlns:p14="http://schemas.microsoft.com/office/powerpoint/2010/main" val="36900511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2AFD9-420B-0BDF-8CFA-5EA1A13C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Relación de cambio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45775-22DE-BB7A-DE7E-9327816D3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endParaRPr lang="es-AR" sz="2600" b="1" dirty="0"/>
          </a:p>
          <a:p>
            <a:pPr lvl="1">
              <a:buFont typeface="Wingdings" panose="05000000000000000000" pitchFamily="2" charset="2"/>
              <a:buChar char="q"/>
            </a:pPr>
            <a:endParaRPr lang="es-AR" sz="2600" b="1" dirty="0"/>
          </a:p>
          <a:p>
            <a:endParaRPr lang="es-AR" b="1" dirty="0"/>
          </a:p>
        </p:txBody>
      </p:sp>
      <p:graphicFrame>
        <p:nvGraphicFramePr>
          <p:cNvPr id="12" name="TextBox 4">
            <a:extLst>
              <a:ext uri="{FF2B5EF4-FFF2-40B4-BE49-F238E27FC236}">
                <a16:creationId xmlns:a16="http://schemas.microsoft.com/office/drawing/2014/main" id="{A0CDDC90-F781-467F-68D4-E71284D176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922426"/>
              </p:ext>
            </p:extLst>
          </p:nvPr>
        </p:nvGraphicFramePr>
        <p:xfrm>
          <a:off x="1349829" y="2278743"/>
          <a:ext cx="9100457" cy="33855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02129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tint val="90000"/>
            <a:shade val="97000"/>
            <a:satMod val="1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F5FE1B2C-7BC1-4AE2-9A50-2A4A70A9D6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97E8244A-2C81-4C0E-A929-3EC8EFF355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58724" y="457200"/>
            <a:ext cx="11274552" cy="59436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4782B-AB5B-C6E1-595C-CD1A0F8EF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49" y="963997"/>
            <a:ext cx="3787457" cy="4938361"/>
          </a:xfrm>
        </p:spPr>
        <p:txBody>
          <a:bodyPr anchor="ctr">
            <a:normAutofit/>
          </a:bodyPr>
          <a:lstStyle/>
          <a:p>
            <a:pPr algn="r"/>
            <a:r>
              <a:rPr lang="es-AR"/>
              <a:t>¿Cuándo hacer el canje?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2CC3441-26B3-4381-B3DF-8AE3C288B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71974" y="2057399"/>
            <a:ext cx="0" cy="27432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D40089-E5C3-9D46-1546-D50AD5078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1798" y="963507"/>
            <a:ext cx="5968181" cy="4938851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AR" b="1" dirty="0"/>
              <a:t>Con la inscripción registral de la fusión.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b="1" dirty="0"/>
              <a:t>A la fecha efectiva.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b="1" dirty="0"/>
              <a:t>A la fecha de la Asamblea que aprueba la fusión (y el aumento de capital, en su caso).</a:t>
            </a:r>
          </a:p>
        </p:txBody>
      </p:sp>
    </p:spTree>
    <p:extLst>
      <p:ext uri="{BB962C8B-B14F-4D97-AF65-F5344CB8AC3E}">
        <p14:creationId xmlns:p14="http://schemas.microsoft.com/office/powerpoint/2010/main" val="6072458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648593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92AFD9-420B-0BDF-8CFA-5EA1A13CF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605896"/>
            <a:ext cx="3642309" cy="5646208"/>
          </a:xfrm>
        </p:spPr>
        <p:txBody>
          <a:bodyPr anchor="ctr">
            <a:normAutofit/>
          </a:bodyPr>
          <a:lstStyle/>
          <a:p>
            <a:r>
              <a:rPr lang="es-AR" sz="4400">
                <a:solidFill>
                  <a:srgbClr val="FFFFFF"/>
                </a:solidFill>
              </a:rPr>
              <a:t>Resoluciones sociales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45775-22DE-BB7A-DE7E-9327816D3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1958" y="605896"/>
            <a:ext cx="5923721" cy="5646208"/>
          </a:xfrm>
        </p:spPr>
        <p:txBody>
          <a:bodyPr anchor="ctr"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AR" sz="2400" b="1" dirty="0"/>
              <a:t>Aprobación de la fusión o escisión-fusión, compromiso previo y balances especiales por el órgano de gobierno (ej. Asamblea Extraordinaria de Accionistas) de las sociedades participantes.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sz="2400" b="1" dirty="0"/>
              <a:t>En el caso de la sociedad absorbida, esta debe aprobar la </a:t>
            </a:r>
            <a:r>
              <a:rPr lang="es-AR" sz="2400" b="1" dirty="0">
                <a:solidFill>
                  <a:srgbClr val="FF0000"/>
                </a:solidFill>
              </a:rPr>
              <a:t>disolución</a:t>
            </a:r>
            <a:r>
              <a:rPr lang="es-AR" sz="2400" b="1" dirty="0"/>
              <a:t> de la sociedad.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sz="2400" b="1" dirty="0"/>
              <a:t>En el caso de la sociedad absorbente, debe aprobar el </a:t>
            </a:r>
            <a:r>
              <a:rPr lang="es-AR" sz="2400" b="1" dirty="0">
                <a:solidFill>
                  <a:srgbClr val="FF0000"/>
                </a:solidFill>
              </a:rPr>
              <a:t>aumento de capital </a:t>
            </a:r>
            <a:r>
              <a:rPr lang="es-AR" sz="2400" b="1" dirty="0"/>
              <a:t>y </a:t>
            </a:r>
            <a:r>
              <a:rPr lang="es-AR" sz="2400" b="1" dirty="0">
                <a:solidFill>
                  <a:srgbClr val="FF0000"/>
                </a:solidFill>
              </a:rPr>
              <a:t>reforma de su estatuto </a:t>
            </a:r>
            <a:r>
              <a:rPr lang="es-AR" sz="2400" b="1" dirty="0"/>
              <a:t>(en su caso).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sz="2400" b="1" dirty="0"/>
              <a:t>En el caso de la sociedad escindente, debe aprobar la </a:t>
            </a:r>
            <a:r>
              <a:rPr lang="es-AR" sz="2400" b="1" dirty="0">
                <a:solidFill>
                  <a:srgbClr val="FF0000"/>
                </a:solidFill>
              </a:rPr>
              <a:t>reducción de su capital</a:t>
            </a:r>
            <a:r>
              <a:rPr lang="es-AR" sz="2400" b="1" dirty="0"/>
              <a:t>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sz="2400" b="1" dirty="0"/>
              <a:t>No hay plazo para su celebración (pero puede revocarse el compromiso previo si no se celebran en el término de 3 meses).</a:t>
            </a:r>
          </a:p>
          <a:p>
            <a:endParaRPr lang="es-AR" sz="2400" b="1" dirty="0"/>
          </a:p>
        </p:txBody>
      </p:sp>
    </p:spTree>
    <p:extLst>
      <p:ext uri="{BB962C8B-B14F-4D97-AF65-F5344CB8AC3E}">
        <p14:creationId xmlns:p14="http://schemas.microsoft.com/office/powerpoint/2010/main" val="31113664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-1"/>
            <a:ext cx="4648593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C3A3F3-F41F-B341-5EE6-FABAFF0BC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605896"/>
            <a:ext cx="3642309" cy="5646208"/>
          </a:xfrm>
        </p:spPr>
        <p:txBody>
          <a:bodyPr anchor="ctr">
            <a:normAutofit/>
          </a:bodyPr>
          <a:lstStyle/>
          <a:p>
            <a:r>
              <a:rPr lang="es-AR" sz="4400" dirty="0">
                <a:solidFill>
                  <a:srgbClr val="FFFFFF"/>
                </a:solidFill>
              </a:rPr>
              <a:t>¿Fusión = aumento de capital?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D751CC-EC62-6053-AE0C-BFB29D7F67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1958" y="605896"/>
            <a:ext cx="5923721" cy="5646208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AR" sz="2400" b="1" dirty="0"/>
              <a:t>Si la sociedad absorbida tiene PN negativo no puede haber aumento de capital en la sociedad absorbente (podría haber una reducción).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sz="2400" b="1" dirty="0"/>
              <a:t>Puede no haber aumento en la sociedad absorbente, por ejemplo, en la fusión inversa, cuando una sociedad es la única socia de otra y absorbe a su controlada. </a:t>
            </a:r>
          </a:p>
          <a:p>
            <a:endParaRPr lang="es-AR" sz="2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CAEED9E-BB91-43A0-911B-1ACD8803E3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72312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648593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92369" y="605896"/>
            <a:ext cx="3642309" cy="5646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s-AR" sz="4400" b="1" spc="-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Fusión</a:t>
            </a:r>
            <a:r>
              <a:rPr lang="en-US" sz="4400" b="1" spc="-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231958" y="605896"/>
            <a:ext cx="5923721" cy="5646208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pPr marL="357188" indent="-357188">
              <a:spcBef>
                <a:spcPts val="1800"/>
              </a:spcBef>
              <a:buFont typeface="Calibri" panose="020F0502020204030204" pitchFamily="34" charset="0"/>
              <a:buBlip>
                <a:blip r:embed="rId2"/>
              </a:buBlip>
              <a:defRPr/>
            </a:pPr>
            <a:r>
              <a:rPr lang="es-A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Artículo 82 y ss. de la Ley General de Sociedades N°19.550.</a:t>
            </a:r>
          </a:p>
          <a:p>
            <a:pPr marL="357188" indent="-357188">
              <a:spcBef>
                <a:spcPts val="1800"/>
              </a:spcBef>
              <a:buFont typeface="Calibri" panose="020F0502020204030204" pitchFamily="34" charset="0"/>
              <a:buBlip>
                <a:blip r:embed="rId2"/>
              </a:buBlip>
              <a:defRPr/>
            </a:pPr>
            <a:r>
              <a:rPr lang="es-A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Intervienen </a:t>
            </a:r>
            <a:r>
              <a:rPr lang="es-AR" sz="24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dos o más</a:t>
            </a:r>
            <a:r>
              <a:rPr lang="es-A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sociedades (pueden ser de distintos tipos sociales). </a:t>
            </a:r>
          </a:p>
          <a:p>
            <a:pPr marL="357188" indent="-357188">
              <a:spcBef>
                <a:spcPts val="1800"/>
              </a:spcBef>
              <a:buFont typeface="Calibri" panose="020F0502020204030204" pitchFamily="34" charset="0"/>
              <a:buBlip>
                <a:blip r:embed="rId2"/>
              </a:buBlip>
              <a:defRPr/>
            </a:pPr>
            <a:r>
              <a:rPr lang="es-A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Produce la disolución de al menos una de las sociedades que intervienen en el proceso.</a:t>
            </a:r>
          </a:p>
          <a:p>
            <a:pPr marL="357188" indent="-357188">
              <a:spcBef>
                <a:spcPts val="1800"/>
              </a:spcBef>
              <a:buFont typeface="Calibri" panose="020F0502020204030204" pitchFamily="34" charset="0"/>
              <a:buBlip>
                <a:blip r:embed="rId2"/>
              </a:buBlip>
              <a:defRPr/>
            </a:pPr>
            <a:r>
              <a:rPr lang="es-A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sociedad/es disuelta/s no se liquidan.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648593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92AFD9-420B-0BDF-8CFA-5EA1A13CF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605896"/>
            <a:ext cx="3642309" cy="5646208"/>
          </a:xfrm>
        </p:spPr>
        <p:txBody>
          <a:bodyPr anchor="ctr">
            <a:normAutofit/>
          </a:bodyPr>
          <a:lstStyle/>
          <a:p>
            <a:r>
              <a:rPr lang="es-AR" sz="4400">
                <a:solidFill>
                  <a:srgbClr val="FFFFFF"/>
                </a:solidFill>
              </a:rPr>
              <a:t>Publicaciones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45775-22DE-BB7A-DE7E-9327816D3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1958" y="786063"/>
            <a:ext cx="6671284" cy="5466040"/>
          </a:xfrm>
        </p:spPr>
        <p:txBody>
          <a:bodyPr anchor="ctr">
            <a:normAutofit fontScale="925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AR" sz="2400" b="1" dirty="0"/>
              <a:t>Por 3 días en: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s-AR" sz="2400" b="1" dirty="0"/>
              <a:t> Boletín oficial (publica días hábiles)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s-AR" sz="2400" b="1" dirty="0"/>
              <a:t>Diario de amplia circulación (no Diario El Accionista Res. </a:t>
            </a:r>
            <a:r>
              <a:rPr lang="es-AR" sz="2400" b="1" dirty="0" err="1"/>
              <a:t>Ind</a:t>
            </a:r>
            <a:r>
              <a:rPr lang="es-AR" sz="2400" b="1" dirty="0"/>
              <a:t>. IGJ N°407/21).</a:t>
            </a:r>
          </a:p>
          <a:p>
            <a:pPr marL="91440" lvl="1" indent="-91440"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Ø"/>
            </a:pPr>
            <a:r>
              <a:rPr lang="es-AR" sz="2400" b="1" dirty="0"/>
              <a:t>Contenido: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AR" sz="2400" b="1" dirty="0"/>
              <a:t> datos de las sociedades (denominación, sede y datos de inscripción);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AR" sz="2400" b="1" dirty="0"/>
              <a:t> importe del aumento del capital (en su caso);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AR" sz="2400" b="1" dirty="0"/>
              <a:t> valuación del activo y pasivo (con la fecha de cierre del balance);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AR" sz="2400" b="1" dirty="0"/>
              <a:t> fecha del compromiso previo y resoluciones sociales.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AR" sz="2400" b="1" dirty="0"/>
              <a:t>desde la pandemia es práctica informar un email (no obligatorio).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s-AR" sz="2400" b="1" dirty="0"/>
          </a:p>
          <a:p>
            <a:endParaRPr lang="es-AR" sz="2400" b="1" dirty="0"/>
          </a:p>
        </p:txBody>
      </p:sp>
    </p:spTree>
    <p:extLst>
      <p:ext uri="{BB962C8B-B14F-4D97-AF65-F5344CB8AC3E}">
        <p14:creationId xmlns:p14="http://schemas.microsoft.com/office/powerpoint/2010/main" val="3863096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-1"/>
            <a:ext cx="4648593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92AFD9-420B-0BDF-8CFA-5EA1A13CF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605896"/>
            <a:ext cx="3642309" cy="5646208"/>
          </a:xfrm>
        </p:spPr>
        <p:txBody>
          <a:bodyPr anchor="ctr">
            <a:normAutofit/>
          </a:bodyPr>
          <a:lstStyle/>
          <a:p>
            <a:r>
              <a:rPr lang="es-AR" sz="4400">
                <a:solidFill>
                  <a:srgbClr val="FFFFFF"/>
                </a:solidFill>
              </a:rPr>
              <a:t>Régimen de oposición de acreedores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45775-22DE-BB7A-DE7E-9327816D3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1958" y="605896"/>
            <a:ext cx="5923721" cy="5646208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AR" sz="2400" b="1" dirty="0"/>
              <a:t>Plazo: 15 días desde la publicación del último aviso.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sz="2400" b="1" dirty="0"/>
              <a:t> Forma: carta documento, actuación notarial, (email)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sz="2400" b="1" dirty="0"/>
              <a:t>En caso de existencia de oposiciones plazo de 20 días adicionales para que los acreedores PUEDAN obtener embargo judicial si no son desinteresados o garantizados. </a:t>
            </a:r>
          </a:p>
          <a:p>
            <a:pPr>
              <a:buFont typeface="Wingdings" panose="05000000000000000000" pitchFamily="2" charset="2"/>
              <a:buChar char="Ø"/>
            </a:pPr>
            <a:endParaRPr lang="es-AR" sz="2400" b="1" dirty="0"/>
          </a:p>
          <a:p>
            <a:pPr>
              <a:buFont typeface="Wingdings" panose="05000000000000000000" pitchFamily="2" charset="2"/>
              <a:buChar char="Ø"/>
            </a:pPr>
            <a:endParaRPr lang="es-AR" sz="2400" b="1" dirty="0"/>
          </a:p>
          <a:p>
            <a:pPr>
              <a:buFont typeface="Wingdings" panose="05000000000000000000" pitchFamily="2" charset="2"/>
              <a:buChar char="Ø"/>
            </a:pPr>
            <a:endParaRPr lang="es-AR" sz="2400" b="1" dirty="0"/>
          </a:p>
          <a:p>
            <a:endParaRPr lang="es-AR" sz="2400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CAEED9E-BB91-43A0-911B-1ACD8803E3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824740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2AFD9-420B-0BDF-8CFA-5EA1A13C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Acuerdo definitivo de fusión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45775-22DE-BB7A-DE7E-9327816D3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AR" sz="2800" b="1" dirty="0"/>
              <a:t>¿Instrumento privado o escritura?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AR" sz="2800" b="1" dirty="0"/>
              <a:t>Transcripción del compromiso previo, las resoluciones sociales y asientos del registro de asistencia con datos de rúbrica (¿transcripción de actas de Directorio?).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AR" sz="2800" b="1" dirty="0"/>
              <a:t> El Estatuto de la nueva sociedad (en su caso).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sz="2800" b="1" dirty="0"/>
              <a:t>Nómina de socios que ejercen derecho de receso y de acreedores oponentes (en su caso) 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sz="2800" b="1" dirty="0"/>
              <a:t>Balances como anexos.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sz="2800" b="1" dirty="0"/>
              <a:t>Detalle de los bienes registrables que se transfieren.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sz="2800" b="1" dirty="0"/>
              <a:t>Desplazamiento de la administración (en caso de fusión por absorción). </a:t>
            </a:r>
          </a:p>
          <a:p>
            <a:endParaRPr lang="es-AR" sz="2800" b="1" dirty="0"/>
          </a:p>
          <a:p>
            <a:endParaRPr lang="es-AR" b="1" dirty="0"/>
          </a:p>
        </p:txBody>
      </p:sp>
    </p:spTree>
    <p:extLst>
      <p:ext uri="{BB962C8B-B14F-4D97-AF65-F5344CB8AC3E}">
        <p14:creationId xmlns:p14="http://schemas.microsoft.com/office/powerpoint/2010/main" val="41127954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2AFD9-420B-0BDF-8CFA-5EA1A13C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Inscripción registral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45775-22DE-BB7A-DE7E-9327816D3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AR" sz="2800" b="1" dirty="0"/>
              <a:t> de la escisión/fusión/disolución.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AR" sz="2800" b="1" dirty="0"/>
              <a:t> cuando se inscribe la fusión se cancela simultáneamente la inscripción de la sociedad absorbida.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AR" sz="2800" b="1" dirty="0"/>
              <a:t> </a:t>
            </a:r>
            <a:r>
              <a:rPr lang="es-AR" sz="2800" b="1" strike="sngStrike" dirty="0"/>
              <a:t>certificado de anotaciones personales (inhibiciones) de la sociedad absorbida o escindente</a:t>
            </a:r>
            <a:r>
              <a:rPr lang="es-AR" sz="2800" b="1" dirty="0"/>
              <a:t>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AR" sz="2800" b="1" dirty="0"/>
              <a:t> no hay que acompañar certificados de dominio de los bienes registrables. </a:t>
            </a:r>
          </a:p>
          <a:p>
            <a:endParaRPr lang="es-AR" b="1" dirty="0"/>
          </a:p>
        </p:txBody>
      </p:sp>
    </p:spTree>
    <p:extLst>
      <p:ext uri="{BB962C8B-B14F-4D97-AF65-F5344CB8AC3E}">
        <p14:creationId xmlns:p14="http://schemas.microsoft.com/office/powerpoint/2010/main" val="35672398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A6DB8-4156-A863-2B1F-0C8CAFC90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Post inscripción registral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4C027-6EE4-1E24-20F6-AC290C56E3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AR" sz="3200" b="1" dirty="0"/>
              <a:t> solicitud de oficios ante IGJ (art. 158 Res. Gral. IGJ 15/2024).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AR" sz="3200" b="1" dirty="0"/>
              <a:t> presentación de certificados de dominio de los bienes registrables que se transfieren como consecuencia de la fusión.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7592500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tint val="90000"/>
            <a:shade val="97000"/>
            <a:satMod val="1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F3B3B6C5-748F-437C-AE76-DB11FEA99E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197CEB5D-9BB2-475C-BA8D-AC88BB8C97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58724" y="457200"/>
            <a:ext cx="11274552" cy="59436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52D550-58AA-D814-B88D-7ACCDD60E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588" y="965199"/>
            <a:ext cx="6766078" cy="49276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000">
                <a:solidFill>
                  <a:schemeClr val="tx1">
                    <a:lumMod val="85000"/>
                    <a:lumOff val="15000"/>
                  </a:schemeClr>
                </a:solidFill>
              </a:rPr>
              <a:t>Transferencia de fondo de comercio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B14AD1F-ADD5-46E7-966F-4C0290232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891" y="2057399"/>
            <a:ext cx="0" cy="2743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26706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3558DB37-9FEE-48A2-8578-ED04015739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F7FCCA6-00E2-4F74-A105-0D769872F2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0"/>
            <a:ext cx="12188952" cy="1905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F6C5CC-634E-2DE4-FD26-87ACE92A3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anchor="ctr">
            <a:normAutofit/>
          </a:bodyPr>
          <a:lstStyle/>
          <a:p>
            <a:r>
              <a:rPr lang="es-AR">
                <a:solidFill>
                  <a:srgbClr val="FFFFFF"/>
                </a:solidFill>
              </a:rPr>
              <a:t>Transferencia de fondo de comercio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8775593-3CB5-0B1B-5FC4-AB0712305F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51878"/>
            <a:ext cx="10027902" cy="4419519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AR" sz="2400" dirty="0"/>
              <a:t> Régimen: Ley </a:t>
            </a:r>
            <a:r>
              <a:rPr lang="es-AR" sz="2400" dirty="0" err="1"/>
              <a:t>N°</a:t>
            </a:r>
            <a:r>
              <a:rPr lang="es-AR" sz="2400" dirty="0"/>
              <a:t> 11.867 de transmisión de establecimientos comerciales e industriales.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AR" sz="2400" dirty="0"/>
              <a:t> Concepto de fondo de comercio; conjunto de bienes materiales e inmateriales que integran una empresa comercial o industrial (instalaciones, mercaderías, nombre comercial, clientela, marcas, etc.). </a:t>
            </a:r>
            <a:r>
              <a:rPr lang="es-AR" sz="2400" b="1" dirty="0"/>
              <a:t>UNIVERSALIDAD</a:t>
            </a:r>
            <a:r>
              <a:rPr lang="es-AR" sz="2400" dirty="0"/>
              <a:t>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AR" sz="2400" dirty="0"/>
              <a:t>Objetivo: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s-AR" sz="2200" dirty="0"/>
              <a:t>protección a los acreedores del enajenante;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s-AR" sz="2200" dirty="0"/>
              <a:t>el comprador adquiere el fondo libre de deudas de fecha anterior.</a:t>
            </a:r>
          </a:p>
          <a:p>
            <a:pPr>
              <a:lnSpc>
                <a:spcPct val="100000"/>
              </a:lnSpc>
            </a:pPr>
            <a:endParaRPr lang="es-AR" sz="1000" dirty="0"/>
          </a:p>
          <a:p>
            <a:pPr>
              <a:lnSpc>
                <a:spcPct val="100000"/>
              </a:lnSpc>
            </a:pPr>
            <a:endParaRPr lang="es-AR" sz="1000" dirty="0"/>
          </a:p>
          <a:p>
            <a:pPr>
              <a:lnSpc>
                <a:spcPct val="100000"/>
              </a:lnSpc>
            </a:pPr>
            <a:endParaRPr lang="es-AR" sz="1000" dirty="0"/>
          </a:p>
          <a:p>
            <a:pPr>
              <a:lnSpc>
                <a:spcPct val="100000"/>
              </a:lnSpc>
            </a:pPr>
            <a:endParaRPr lang="es-AR" sz="1000" dirty="0"/>
          </a:p>
          <a:p>
            <a:pPr>
              <a:lnSpc>
                <a:spcPct val="100000"/>
              </a:lnSpc>
            </a:pPr>
            <a:endParaRPr lang="es-AR" sz="1000" dirty="0"/>
          </a:p>
          <a:p>
            <a:pPr>
              <a:lnSpc>
                <a:spcPct val="100000"/>
              </a:lnSpc>
            </a:pPr>
            <a:endParaRPr lang="es-AR" sz="10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9CEC61-F44B-43B3-B40F-AE38C5AF1D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096892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3558DB37-9FEE-48A2-8578-ED04015739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F7FCCA6-00E2-4F74-A105-0D769872F2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0"/>
            <a:ext cx="12188952" cy="1905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F6C5CC-634E-2DE4-FD26-87ACE92A3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anchor="ctr">
            <a:normAutofit/>
          </a:bodyPr>
          <a:lstStyle/>
          <a:p>
            <a:r>
              <a:rPr lang="es-AR">
                <a:solidFill>
                  <a:srgbClr val="FFFFFF"/>
                </a:solidFill>
              </a:rPr>
              <a:t>Transferencia de fondo de comercio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8775593-3CB5-0B1B-5FC4-AB0712305F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51878"/>
            <a:ext cx="10027902" cy="4419519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AR" sz="3200" dirty="0"/>
              <a:t> Publicación: 5 días (boletín oficial + periódico local).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AR" sz="3200" dirty="0"/>
              <a:t> Nómina de acreedores.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AR" sz="3200" dirty="0"/>
              <a:t> Régimen de oposición.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AR" sz="3200" dirty="0"/>
              <a:t> </a:t>
            </a:r>
            <a:r>
              <a:rPr lang="es-AR" sz="3200" b="1" dirty="0"/>
              <a:t>Retención y embargo.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AR" sz="3200" dirty="0"/>
              <a:t> Documento definitivo.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AR" sz="3200" dirty="0"/>
              <a:t> Inscripción. </a:t>
            </a:r>
          </a:p>
          <a:p>
            <a:pPr>
              <a:lnSpc>
                <a:spcPct val="100000"/>
              </a:lnSpc>
            </a:pPr>
            <a:endParaRPr lang="es-AR" sz="1000" dirty="0"/>
          </a:p>
          <a:p>
            <a:pPr>
              <a:lnSpc>
                <a:spcPct val="100000"/>
              </a:lnSpc>
            </a:pPr>
            <a:endParaRPr lang="es-AR" sz="1000" dirty="0"/>
          </a:p>
          <a:p>
            <a:pPr>
              <a:lnSpc>
                <a:spcPct val="100000"/>
              </a:lnSpc>
            </a:pPr>
            <a:endParaRPr lang="es-AR" sz="1000" dirty="0"/>
          </a:p>
          <a:p>
            <a:pPr>
              <a:lnSpc>
                <a:spcPct val="100000"/>
              </a:lnSpc>
            </a:pPr>
            <a:endParaRPr lang="es-AR" sz="1000" dirty="0"/>
          </a:p>
          <a:p>
            <a:pPr>
              <a:lnSpc>
                <a:spcPct val="100000"/>
              </a:lnSpc>
            </a:pPr>
            <a:endParaRPr lang="es-AR" sz="10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9CEC61-F44B-43B3-B40F-AE38C5AF1D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118631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54DCD9B2-D552-47A6-9FE2-15D7E8159A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AD4EB-51DE-4FAB-B9DD-E8FDB3E0D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0000" y="639098"/>
            <a:ext cx="4813072" cy="349479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7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GRACIAS POR SU ATENCIÓN</a:t>
            </a:r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4442F5CD-9A19-3785-476B-6629D29A75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2825" y="1261262"/>
            <a:ext cx="5462001" cy="3211394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CE0A9EA-62FA-4F43-BEF6-7BBBB3F90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32349" y="4294754"/>
            <a:ext cx="43891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CCE25F7F-C10E-4478-90C0-93B61E6383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A63D8A-B7DF-3990-D2BB-D68E36B581E8}"/>
              </a:ext>
            </a:extLst>
          </p:cNvPr>
          <p:cNvSpPr txBox="1"/>
          <p:nvPr/>
        </p:nvSpPr>
        <p:spPr>
          <a:xfrm>
            <a:off x="7854215" y="4764505"/>
            <a:ext cx="2849078" cy="991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446816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648593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92369" y="605896"/>
            <a:ext cx="3642309" cy="5646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s-AR" sz="4400" b="1" spc="-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Escisión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231958" y="605896"/>
            <a:ext cx="5923721" cy="5646208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pPr marL="357188" indent="-357188">
              <a:spcBef>
                <a:spcPts val="1800"/>
              </a:spcBef>
              <a:buFont typeface="Calibri" panose="020F0502020204030204" pitchFamily="34" charset="0"/>
              <a:buBlip>
                <a:blip r:embed="rId2"/>
              </a:buBlip>
              <a:defRPr/>
            </a:pPr>
            <a:r>
              <a:rPr lang="es-A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Artículo 88 de la Ley General de Sociedades N°19.550.</a:t>
            </a:r>
          </a:p>
          <a:p>
            <a:pPr marL="357188" indent="-357188">
              <a:spcBef>
                <a:spcPts val="1800"/>
              </a:spcBef>
              <a:buFont typeface="Calibri" panose="020F0502020204030204" pitchFamily="34" charset="0"/>
              <a:buBlip>
                <a:blip r:embed="rId2"/>
              </a:buBlip>
              <a:defRPr/>
            </a:pPr>
            <a:r>
              <a:rPr lang="es-A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Puede Intervenir </a:t>
            </a:r>
            <a:r>
              <a:rPr lang="es-AR" sz="24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una o más</a:t>
            </a:r>
            <a:r>
              <a:rPr lang="es-A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sociedades (pueden ser de distintos tipos sociales). </a:t>
            </a:r>
          </a:p>
          <a:p>
            <a:pPr marL="357188" indent="-357188">
              <a:spcBef>
                <a:spcPts val="1800"/>
              </a:spcBef>
              <a:buFont typeface="Calibri" panose="020F0502020204030204" pitchFamily="34" charset="0"/>
              <a:buBlip>
                <a:blip r:embed="rId2"/>
              </a:buBlip>
              <a:defRPr/>
            </a:pPr>
            <a:r>
              <a:rPr lang="es-A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 produce necesariamente la disolución de la sociedad escindente.</a:t>
            </a:r>
          </a:p>
          <a:p>
            <a:pPr marL="357188" indent="-357188">
              <a:spcBef>
                <a:spcPts val="1800"/>
              </a:spcBef>
              <a:buFont typeface="Calibri" panose="020F0502020204030204" pitchFamily="34" charset="0"/>
              <a:buBlip>
                <a:blip r:embed="rId2"/>
              </a:buBlip>
              <a:defRPr/>
            </a:pPr>
            <a:r>
              <a:rPr lang="es-A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sociedad disuelta (en su caso) no se liquida.</a:t>
            </a:r>
          </a:p>
        </p:txBody>
      </p:sp>
    </p:spTree>
    <p:extLst>
      <p:ext uri="{BB962C8B-B14F-4D97-AF65-F5344CB8AC3E}">
        <p14:creationId xmlns:p14="http://schemas.microsoft.com/office/powerpoint/2010/main" val="326570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F12BCC-CAB3-256D-2344-85D3834F410B}"/>
              </a:ext>
            </a:extLst>
          </p:cNvPr>
          <p:cNvSpPr txBox="1"/>
          <p:nvPr/>
        </p:nvSpPr>
        <p:spPr>
          <a:xfrm>
            <a:off x="1678743" y="931972"/>
            <a:ext cx="8834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600" dirty="0">
                <a:latin typeface="+mj-lt"/>
              </a:rPr>
              <a:t>Tipos de Fusión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617A9F-02CC-3179-C7E8-94EFA4702BB4}"/>
              </a:ext>
            </a:extLst>
          </p:cNvPr>
          <p:cNvSpPr txBox="1"/>
          <p:nvPr/>
        </p:nvSpPr>
        <p:spPr>
          <a:xfrm>
            <a:off x="1800665" y="2293034"/>
            <a:ext cx="9228406" cy="3348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AR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E705580-6D4C-2B05-8FF4-2C9A98D769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517293"/>
              </p:ext>
            </p:extLst>
          </p:nvPr>
        </p:nvGraphicFramePr>
        <p:xfrm>
          <a:off x="2064042" y="1907019"/>
          <a:ext cx="8063914" cy="3494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1957">
                  <a:extLst>
                    <a:ext uri="{9D8B030D-6E8A-4147-A177-3AD203B41FA5}">
                      <a16:colId xmlns:a16="http://schemas.microsoft.com/office/drawing/2014/main" val="2068949663"/>
                    </a:ext>
                  </a:extLst>
                </a:gridCol>
                <a:gridCol w="4031957">
                  <a:extLst>
                    <a:ext uri="{9D8B030D-6E8A-4147-A177-3AD203B41FA5}">
                      <a16:colId xmlns:a16="http://schemas.microsoft.com/office/drawing/2014/main" val="3536350037"/>
                    </a:ext>
                  </a:extLst>
                </a:gridCol>
              </a:tblGrid>
              <a:tr h="386015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Fusión propiamente dicha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Fusión por absorción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2393118"/>
                  </a:ext>
                </a:extLst>
              </a:tr>
              <a:tr h="386015">
                <a:tc>
                  <a:txBody>
                    <a:bodyPr/>
                    <a:lstStyle/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A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7849543"/>
                  </a:ext>
                </a:extLst>
              </a:tr>
            </a:tbl>
          </a:graphicData>
        </a:graphic>
      </p:graphicFrame>
      <p:sp>
        <p:nvSpPr>
          <p:cNvPr id="6" name="Oval 5">
            <a:extLst>
              <a:ext uri="{FF2B5EF4-FFF2-40B4-BE49-F238E27FC236}">
                <a16:creationId xmlns:a16="http://schemas.microsoft.com/office/drawing/2014/main" id="{295EB718-ADC5-60CE-6FAC-F5E198D32A96}"/>
              </a:ext>
            </a:extLst>
          </p:cNvPr>
          <p:cNvSpPr/>
          <p:nvPr/>
        </p:nvSpPr>
        <p:spPr>
          <a:xfrm>
            <a:off x="2546252" y="2711970"/>
            <a:ext cx="984739" cy="9425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54E0ECD-7AFD-3D3D-FBE4-99368E0F45F7}"/>
              </a:ext>
            </a:extLst>
          </p:cNvPr>
          <p:cNvSpPr/>
          <p:nvPr/>
        </p:nvSpPr>
        <p:spPr>
          <a:xfrm>
            <a:off x="2518116" y="3967089"/>
            <a:ext cx="984739" cy="9425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4462C54-1773-12D4-BB93-2AD2C586C353}"/>
              </a:ext>
            </a:extLst>
          </p:cNvPr>
          <p:cNvSpPr/>
          <p:nvPr/>
        </p:nvSpPr>
        <p:spPr>
          <a:xfrm>
            <a:off x="4189827" y="3183238"/>
            <a:ext cx="1479453" cy="13465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61884EB-7641-EF94-4146-764E12D69C82}"/>
              </a:ext>
            </a:extLst>
          </p:cNvPr>
          <p:cNvCxnSpPr>
            <a:cxnSpLocks/>
          </p:cNvCxnSpPr>
          <p:nvPr/>
        </p:nvCxnSpPr>
        <p:spPr>
          <a:xfrm>
            <a:off x="3530991" y="3289542"/>
            <a:ext cx="686972" cy="366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3557062-4FBC-2B8B-E4CA-57D35A12C004}"/>
              </a:ext>
            </a:extLst>
          </p:cNvPr>
          <p:cNvCxnSpPr>
            <a:cxnSpLocks/>
          </p:cNvCxnSpPr>
          <p:nvPr/>
        </p:nvCxnSpPr>
        <p:spPr>
          <a:xfrm flipV="1">
            <a:off x="3502855" y="4060126"/>
            <a:ext cx="693226" cy="2665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D99EFD8-7CF1-B702-6AC8-CDDE497EFE26}"/>
              </a:ext>
            </a:extLst>
          </p:cNvPr>
          <p:cNvSpPr txBox="1"/>
          <p:nvPr/>
        </p:nvSpPr>
        <p:spPr>
          <a:xfrm>
            <a:off x="2794391" y="2399826"/>
            <a:ext cx="478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/>
              <a:t>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3AB9CC-C5D4-A46C-B0D2-DE7C55ACBC21}"/>
              </a:ext>
            </a:extLst>
          </p:cNvPr>
          <p:cNvSpPr txBox="1"/>
          <p:nvPr/>
        </p:nvSpPr>
        <p:spPr>
          <a:xfrm>
            <a:off x="2771334" y="4870968"/>
            <a:ext cx="478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/>
              <a:t>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3A330D-259E-A496-4102-B0F6389BD75F}"/>
              </a:ext>
            </a:extLst>
          </p:cNvPr>
          <p:cNvSpPr txBox="1"/>
          <p:nvPr/>
        </p:nvSpPr>
        <p:spPr>
          <a:xfrm>
            <a:off x="4438358" y="3547046"/>
            <a:ext cx="966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/>
              <a:t>C</a:t>
            </a:r>
          </a:p>
          <a:p>
            <a:pPr algn="ctr"/>
            <a:r>
              <a:rPr lang="es-AR" dirty="0"/>
              <a:t>(nueva)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7503469-F5F8-3A7F-4143-8942D15A4B37}"/>
              </a:ext>
            </a:extLst>
          </p:cNvPr>
          <p:cNvCxnSpPr/>
          <p:nvPr/>
        </p:nvCxnSpPr>
        <p:spPr>
          <a:xfrm>
            <a:off x="2581419" y="2702341"/>
            <a:ext cx="998807" cy="9803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3D11705-69CA-BF31-DED9-DF0F547BA624}"/>
              </a:ext>
            </a:extLst>
          </p:cNvPr>
          <p:cNvCxnSpPr>
            <a:cxnSpLocks/>
          </p:cNvCxnSpPr>
          <p:nvPr/>
        </p:nvCxnSpPr>
        <p:spPr>
          <a:xfrm flipH="1">
            <a:off x="2553630" y="2702341"/>
            <a:ext cx="898573" cy="10018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2BFF7C8-4505-B1B6-A861-951A678E58B7}"/>
              </a:ext>
            </a:extLst>
          </p:cNvPr>
          <p:cNvCxnSpPr/>
          <p:nvPr/>
        </p:nvCxnSpPr>
        <p:spPr>
          <a:xfrm>
            <a:off x="2534138" y="3988582"/>
            <a:ext cx="998807" cy="9803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42D7F1E-5F8F-03FF-6129-C9659A752DF7}"/>
              </a:ext>
            </a:extLst>
          </p:cNvPr>
          <p:cNvCxnSpPr>
            <a:cxnSpLocks/>
          </p:cNvCxnSpPr>
          <p:nvPr/>
        </p:nvCxnSpPr>
        <p:spPr>
          <a:xfrm flipH="1">
            <a:off x="2569210" y="3967089"/>
            <a:ext cx="898573" cy="10018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B1859186-F4E6-2CC3-0DCA-E52CD8914A08}"/>
              </a:ext>
            </a:extLst>
          </p:cNvPr>
          <p:cNvSpPr/>
          <p:nvPr/>
        </p:nvSpPr>
        <p:spPr>
          <a:xfrm>
            <a:off x="8194431" y="3203251"/>
            <a:ext cx="1479453" cy="13465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2A18DFE-B827-E30C-00AA-65E704EF773B}"/>
              </a:ext>
            </a:extLst>
          </p:cNvPr>
          <p:cNvSpPr/>
          <p:nvPr/>
        </p:nvSpPr>
        <p:spPr>
          <a:xfrm>
            <a:off x="6585634" y="3384094"/>
            <a:ext cx="984739" cy="9425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2B62A068-C676-4AC6-7932-6343EC0F90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190" y="2983099"/>
            <a:ext cx="481626" cy="49991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1523E2D-69E5-3D69-91B8-E67BF835FD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4712" y="3420236"/>
            <a:ext cx="914479" cy="101812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C67C1C5-E7B8-531D-A23A-8FBC986D85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467" y="3407955"/>
            <a:ext cx="1012024" cy="99373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DCEC7F9-466A-DE2F-F428-BB0A50417238}"/>
              </a:ext>
            </a:extLst>
          </p:cNvPr>
          <p:cNvSpPr txBox="1"/>
          <p:nvPr/>
        </p:nvSpPr>
        <p:spPr>
          <a:xfrm>
            <a:off x="8360505" y="3233056"/>
            <a:ext cx="1210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/>
              <a:t>B</a:t>
            </a:r>
          </a:p>
          <a:p>
            <a:pPr algn="ctr"/>
            <a:r>
              <a:rPr lang="es-AR" dirty="0"/>
              <a:t>(existente)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57C24BD-1D5A-31D1-B3B4-3E0BDBA00036}"/>
              </a:ext>
            </a:extLst>
          </p:cNvPr>
          <p:cNvCxnSpPr>
            <a:cxnSpLocks/>
            <a:stCxn id="26" idx="6"/>
            <a:endCxn id="26" idx="2"/>
          </p:cNvCxnSpPr>
          <p:nvPr/>
        </p:nvCxnSpPr>
        <p:spPr>
          <a:xfrm flipH="1">
            <a:off x="8194431" y="3876531"/>
            <a:ext cx="147945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D0F17C-1657-D0F3-54DD-B00379BCFABB}"/>
              </a:ext>
            </a:extLst>
          </p:cNvPr>
          <p:cNvCxnSpPr>
            <a:cxnSpLocks/>
          </p:cNvCxnSpPr>
          <p:nvPr/>
        </p:nvCxnSpPr>
        <p:spPr>
          <a:xfrm>
            <a:off x="7578577" y="3936080"/>
            <a:ext cx="686972" cy="366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75D50FA9-BB8E-64DF-7BBA-1B32CC39B94B}"/>
              </a:ext>
            </a:extLst>
          </p:cNvPr>
          <p:cNvSpPr txBox="1"/>
          <p:nvPr/>
        </p:nvSpPr>
        <p:spPr>
          <a:xfrm>
            <a:off x="8401437" y="3929296"/>
            <a:ext cx="1479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/>
              <a:t>     A</a:t>
            </a:r>
          </a:p>
        </p:txBody>
      </p:sp>
    </p:spTree>
    <p:extLst>
      <p:ext uri="{BB962C8B-B14F-4D97-AF65-F5344CB8AC3E}">
        <p14:creationId xmlns:p14="http://schemas.microsoft.com/office/powerpoint/2010/main" val="2980086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F12BCC-CAB3-256D-2344-85D3834F410B}"/>
              </a:ext>
            </a:extLst>
          </p:cNvPr>
          <p:cNvSpPr txBox="1"/>
          <p:nvPr/>
        </p:nvSpPr>
        <p:spPr>
          <a:xfrm>
            <a:off x="1678742" y="726017"/>
            <a:ext cx="8834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600" dirty="0">
                <a:latin typeface="+mj-lt"/>
              </a:rPr>
              <a:t>Tipos de Escisión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617A9F-02CC-3179-C7E8-94EFA4702BB4}"/>
              </a:ext>
            </a:extLst>
          </p:cNvPr>
          <p:cNvSpPr txBox="1"/>
          <p:nvPr/>
        </p:nvSpPr>
        <p:spPr>
          <a:xfrm>
            <a:off x="1800665" y="2293034"/>
            <a:ext cx="9228406" cy="3348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AR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E705580-6D4C-2B05-8FF4-2C9A98D769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260304"/>
              </p:ext>
            </p:extLst>
          </p:nvPr>
        </p:nvGraphicFramePr>
        <p:xfrm>
          <a:off x="2117577" y="1645704"/>
          <a:ext cx="7956842" cy="36153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8421">
                  <a:extLst>
                    <a:ext uri="{9D8B030D-6E8A-4147-A177-3AD203B41FA5}">
                      <a16:colId xmlns:a16="http://schemas.microsoft.com/office/drawing/2014/main" val="2068949663"/>
                    </a:ext>
                  </a:extLst>
                </a:gridCol>
                <a:gridCol w="3978421">
                  <a:extLst>
                    <a:ext uri="{9D8B030D-6E8A-4147-A177-3AD203B41FA5}">
                      <a16:colId xmlns:a16="http://schemas.microsoft.com/office/drawing/2014/main" val="3536350037"/>
                    </a:ext>
                  </a:extLst>
                </a:gridCol>
              </a:tblGrid>
              <a:tr h="399315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Escisión - Constitución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Escisión-División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2393118"/>
                  </a:ext>
                </a:extLst>
              </a:tr>
              <a:tr h="3216076">
                <a:tc>
                  <a:txBody>
                    <a:bodyPr/>
                    <a:lstStyle/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A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7849543"/>
                  </a:ext>
                </a:extLst>
              </a:tr>
            </a:tbl>
          </a:graphicData>
        </a:graphic>
      </p:graphicFrame>
      <p:sp>
        <p:nvSpPr>
          <p:cNvPr id="6" name="Oval 5">
            <a:extLst>
              <a:ext uri="{FF2B5EF4-FFF2-40B4-BE49-F238E27FC236}">
                <a16:creationId xmlns:a16="http://schemas.microsoft.com/office/drawing/2014/main" id="{295EB718-ADC5-60CE-6FAC-F5E198D32A96}"/>
              </a:ext>
            </a:extLst>
          </p:cNvPr>
          <p:cNvSpPr/>
          <p:nvPr/>
        </p:nvSpPr>
        <p:spPr>
          <a:xfrm>
            <a:off x="2411225" y="3091276"/>
            <a:ext cx="984739" cy="9425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54E0ECD-7AFD-3D3D-FBE4-99368E0F45F7}"/>
              </a:ext>
            </a:extLst>
          </p:cNvPr>
          <p:cNvSpPr/>
          <p:nvPr/>
        </p:nvSpPr>
        <p:spPr>
          <a:xfrm>
            <a:off x="4552244" y="3037725"/>
            <a:ext cx="984739" cy="9425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99EFD8-7CF1-B702-6AC8-CDDE497EFE26}"/>
              </a:ext>
            </a:extLst>
          </p:cNvPr>
          <p:cNvSpPr txBox="1"/>
          <p:nvPr/>
        </p:nvSpPr>
        <p:spPr>
          <a:xfrm>
            <a:off x="2678946" y="3139661"/>
            <a:ext cx="478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/>
              <a:t>A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2A18DFE-B827-E30C-00AA-65E704EF773B}"/>
              </a:ext>
            </a:extLst>
          </p:cNvPr>
          <p:cNvSpPr/>
          <p:nvPr/>
        </p:nvSpPr>
        <p:spPr>
          <a:xfrm>
            <a:off x="6187593" y="2155738"/>
            <a:ext cx="984739" cy="9425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DCEC7F9-466A-DE2F-F428-BB0A50417238}"/>
              </a:ext>
            </a:extLst>
          </p:cNvPr>
          <p:cNvSpPr txBox="1"/>
          <p:nvPr/>
        </p:nvSpPr>
        <p:spPr>
          <a:xfrm>
            <a:off x="4439198" y="3321805"/>
            <a:ext cx="12108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/>
              <a:t>B</a:t>
            </a:r>
          </a:p>
          <a:p>
            <a:pPr algn="ctr"/>
            <a:endParaRPr lang="es-AR" dirty="0"/>
          </a:p>
          <a:p>
            <a:pPr algn="ctr"/>
            <a:r>
              <a:rPr lang="es-AR" dirty="0"/>
              <a:t>(nueva)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D0F17C-1657-D0F3-54DD-B00379BCFABB}"/>
              </a:ext>
            </a:extLst>
          </p:cNvPr>
          <p:cNvCxnSpPr>
            <a:cxnSpLocks/>
          </p:cNvCxnSpPr>
          <p:nvPr/>
        </p:nvCxnSpPr>
        <p:spPr>
          <a:xfrm flipV="1">
            <a:off x="3287937" y="3572372"/>
            <a:ext cx="1226577" cy="256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BF10D171-5A08-559D-1279-7C356611AF96}"/>
              </a:ext>
            </a:extLst>
          </p:cNvPr>
          <p:cNvSpPr/>
          <p:nvPr/>
        </p:nvSpPr>
        <p:spPr>
          <a:xfrm>
            <a:off x="8864373" y="2155737"/>
            <a:ext cx="984739" cy="9425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6CAEE6C-D8D5-E31D-60BE-712C45D12C6B}"/>
              </a:ext>
            </a:extLst>
          </p:cNvPr>
          <p:cNvCxnSpPr>
            <a:cxnSpLocks/>
          </p:cNvCxnSpPr>
          <p:nvPr/>
        </p:nvCxnSpPr>
        <p:spPr>
          <a:xfrm>
            <a:off x="2411225" y="3557377"/>
            <a:ext cx="100290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E445C0DC-CCD2-F532-8E66-8E0F817846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7211" y="3506742"/>
            <a:ext cx="481626" cy="47351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01A20E31-C30A-40A1-B7F4-08CE805D2CAA}"/>
              </a:ext>
            </a:extLst>
          </p:cNvPr>
          <p:cNvSpPr txBox="1"/>
          <p:nvPr/>
        </p:nvSpPr>
        <p:spPr>
          <a:xfrm>
            <a:off x="2556981" y="3529783"/>
            <a:ext cx="69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/>
              <a:t>A+P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3A330D-259E-A496-4102-B0F6389BD75F}"/>
              </a:ext>
            </a:extLst>
          </p:cNvPr>
          <p:cNvSpPr txBox="1"/>
          <p:nvPr/>
        </p:nvSpPr>
        <p:spPr>
          <a:xfrm>
            <a:off x="8907101" y="2486782"/>
            <a:ext cx="9667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/>
              <a:t>C</a:t>
            </a:r>
          </a:p>
          <a:p>
            <a:pPr algn="ctr"/>
            <a:endParaRPr lang="es-AR" dirty="0"/>
          </a:p>
          <a:p>
            <a:pPr algn="ctr"/>
            <a:r>
              <a:rPr lang="es-AR" dirty="0"/>
              <a:t>(nueva)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50C1338-F6C6-8BA7-FD2E-3FA57A73DC02}"/>
              </a:ext>
            </a:extLst>
          </p:cNvPr>
          <p:cNvSpPr txBox="1"/>
          <p:nvPr/>
        </p:nvSpPr>
        <p:spPr>
          <a:xfrm>
            <a:off x="6095997" y="2486096"/>
            <a:ext cx="12108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/>
              <a:t>B</a:t>
            </a:r>
          </a:p>
          <a:p>
            <a:pPr algn="ctr"/>
            <a:endParaRPr lang="es-AR" dirty="0"/>
          </a:p>
          <a:p>
            <a:pPr algn="ctr"/>
            <a:r>
              <a:rPr lang="es-AR" dirty="0"/>
              <a:t>(nueva)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8046A25-7328-BA74-9B82-6B2E3BD8553D}"/>
              </a:ext>
            </a:extLst>
          </p:cNvPr>
          <p:cNvSpPr/>
          <p:nvPr/>
        </p:nvSpPr>
        <p:spPr>
          <a:xfrm>
            <a:off x="7331987" y="3568430"/>
            <a:ext cx="1358127" cy="1288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1137AFD-936A-ABB2-F1C8-0EA02480B205}"/>
              </a:ext>
            </a:extLst>
          </p:cNvPr>
          <p:cNvCxnSpPr>
            <a:cxnSpLocks/>
          </p:cNvCxnSpPr>
          <p:nvPr/>
        </p:nvCxnSpPr>
        <p:spPr>
          <a:xfrm flipH="1" flipV="1">
            <a:off x="7074765" y="2981714"/>
            <a:ext cx="569696" cy="6736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6F8D065-E82F-DFD2-BC62-BD93648CF26F}"/>
              </a:ext>
            </a:extLst>
          </p:cNvPr>
          <p:cNvCxnSpPr>
            <a:cxnSpLocks/>
            <a:endCxn id="17" idx="1"/>
          </p:cNvCxnSpPr>
          <p:nvPr/>
        </p:nvCxnSpPr>
        <p:spPr>
          <a:xfrm flipV="1">
            <a:off x="8248837" y="2948447"/>
            <a:ext cx="658264" cy="7761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C54B7C8-E2FC-DD00-CA57-4BB19CDB5CE5}"/>
              </a:ext>
            </a:extLst>
          </p:cNvPr>
          <p:cNvCxnSpPr>
            <a:cxnSpLocks/>
          </p:cNvCxnSpPr>
          <p:nvPr/>
        </p:nvCxnSpPr>
        <p:spPr>
          <a:xfrm>
            <a:off x="7172332" y="3531581"/>
            <a:ext cx="1734769" cy="14236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BA91805-BA8A-16C9-057D-2060AC618A24}"/>
              </a:ext>
            </a:extLst>
          </p:cNvPr>
          <p:cNvCxnSpPr>
            <a:cxnSpLocks/>
          </p:cNvCxnSpPr>
          <p:nvPr/>
        </p:nvCxnSpPr>
        <p:spPr>
          <a:xfrm flipV="1">
            <a:off x="7331987" y="3446275"/>
            <a:ext cx="1421626" cy="15633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11DC18CB-7D06-0CF8-8382-04E33F1AE99A}"/>
              </a:ext>
            </a:extLst>
          </p:cNvPr>
          <p:cNvSpPr txBox="1"/>
          <p:nvPr/>
        </p:nvSpPr>
        <p:spPr>
          <a:xfrm>
            <a:off x="7800565" y="4824934"/>
            <a:ext cx="478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822345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F12BCC-CAB3-256D-2344-85D3834F410B}"/>
              </a:ext>
            </a:extLst>
          </p:cNvPr>
          <p:cNvSpPr txBox="1"/>
          <p:nvPr/>
        </p:nvSpPr>
        <p:spPr>
          <a:xfrm>
            <a:off x="1678742" y="726017"/>
            <a:ext cx="8834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600" dirty="0">
                <a:latin typeface="+mj-lt"/>
              </a:rPr>
              <a:t>Tipos de Escisión - Fusión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617A9F-02CC-3179-C7E8-94EFA4702BB4}"/>
              </a:ext>
            </a:extLst>
          </p:cNvPr>
          <p:cNvSpPr txBox="1"/>
          <p:nvPr/>
        </p:nvSpPr>
        <p:spPr>
          <a:xfrm>
            <a:off x="1800665" y="2293034"/>
            <a:ext cx="9228406" cy="3348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AR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E705580-6D4C-2B05-8FF4-2C9A98D769E1}"/>
              </a:ext>
            </a:extLst>
          </p:cNvPr>
          <p:cNvGraphicFramePr>
            <a:graphicFrameLocks noGrp="1"/>
          </p:cNvGraphicFramePr>
          <p:nvPr/>
        </p:nvGraphicFramePr>
        <p:xfrm>
          <a:off x="2117577" y="1645704"/>
          <a:ext cx="7956842" cy="36153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8421">
                  <a:extLst>
                    <a:ext uri="{9D8B030D-6E8A-4147-A177-3AD203B41FA5}">
                      <a16:colId xmlns:a16="http://schemas.microsoft.com/office/drawing/2014/main" val="2068949663"/>
                    </a:ext>
                  </a:extLst>
                </a:gridCol>
                <a:gridCol w="3978421">
                  <a:extLst>
                    <a:ext uri="{9D8B030D-6E8A-4147-A177-3AD203B41FA5}">
                      <a16:colId xmlns:a16="http://schemas.microsoft.com/office/drawing/2014/main" val="3536350037"/>
                    </a:ext>
                  </a:extLst>
                </a:gridCol>
              </a:tblGrid>
              <a:tr h="399315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Escisión-Fusión por absorción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Escisión-Fusión con constitución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2393118"/>
                  </a:ext>
                </a:extLst>
              </a:tr>
              <a:tr h="3216076">
                <a:tc>
                  <a:txBody>
                    <a:bodyPr/>
                    <a:lstStyle/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  <a:p>
                      <a:endParaRPr lang="es-A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A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7849543"/>
                  </a:ext>
                </a:extLst>
              </a:tr>
            </a:tbl>
          </a:graphicData>
        </a:graphic>
      </p:graphicFrame>
      <p:sp>
        <p:nvSpPr>
          <p:cNvPr id="6" name="Oval 5">
            <a:extLst>
              <a:ext uri="{FF2B5EF4-FFF2-40B4-BE49-F238E27FC236}">
                <a16:creationId xmlns:a16="http://schemas.microsoft.com/office/drawing/2014/main" id="{295EB718-ADC5-60CE-6FAC-F5E198D32A96}"/>
              </a:ext>
            </a:extLst>
          </p:cNvPr>
          <p:cNvSpPr/>
          <p:nvPr/>
        </p:nvSpPr>
        <p:spPr>
          <a:xfrm>
            <a:off x="2411225" y="3091276"/>
            <a:ext cx="984739" cy="9425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54E0ECD-7AFD-3D3D-FBE4-99368E0F45F7}"/>
              </a:ext>
            </a:extLst>
          </p:cNvPr>
          <p:cNvSpPr/>
          <p:nvPr/>
        </p:nvSpPr>
        <p:spPr>
          <a:xfrm>
            <a:off x="4552244" y="3037725"/>
            <a:ext cx="984739" cy="9425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99EFD8-7CF1-B702-6AC8-CDDE497EFE26}"/>
              </a:ext>
            </a:extLst>
          </p:cNvPr>
          <p:cNvSpPr txBox="1"/>
          <p:nvPr/>
        </p:nvSpPr>
        <p:spPr>
          <a:xfrm>
            <a:off x="2678946" y="3139661"/>
            <a:ext cx="478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/>
              <a:t>A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2A18DFE-B827-E30C-00AA-65E704EF773B}"/>
              </a:ext>
            </a:extLst>
          </p:cNvPr>
          <p:cNvSpPr/>
          <p:nvPr/>
        </p:nvSpPr>
        <p:spPr>
          <a:xfrm>
            <a:off x="6392986" y="2525521"/>
            <a:ext cx="984739" cy="9425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DCEC7F9-466A-DE2F-F428-BB0A50417238}"/>
              </a:ext>
            </a:extLst>
          </p:cNvPr>
          <p:cNvSpPr txBox="1"/>
          <p:nvPr/>
        </p:nvSpPr>
        <p:spPr>
          <a:xfrm>
            <a:off x="4439198" y="3321805"/>
            <a:ext cx="12108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/>
              <a:t>B</a:t>
            </a:r>
          </a:p>
          <a:p>
            <a:pPr algn="ctr"/>
            <a:endParaRPr lang="es-AR" dirty="0"/>
          </a:p>
          <a:p>
            <a:pPr algn="ctr"/>
            <a:r>
              <a:rPr lang="es-AR" dirty="0"/>
              <a:t>(existente)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D0F17C-1657-D0F3-54DD-B00379BCFABB}"/>
              </a:ext>
            </a:extLst>
          </p:cNvPr>
          <p:cNvCxnSpPr>
            <a:cxnSpLocks/>
          </p:cNvCxnSpPr>
          <p:nvPr/>
        </p:nvCxnSpPr>
        <p:spPr>
          <a:xfrm flipV="1">
            <a:off x="3287937" y="3572372"/>
            <a:ext cx="1226577" cy="256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BF10D171-5A08-559D-1279-7C356611AF96}"/>
              </a:ext>
            </a:extLst>
          </p:cNvPr>
          <p:cNvSpPr/>
          <p:nvPr/>
        </p:nvSpPr>
        <p:spPr>
          <a:xfrm>
            <a:off x="8582799" y="2566457"/>
            <a:ext cx="984739" cy="9425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DC91220-C062-786B-8DBD-9FFDF1B29395}"/>
              </a:ext>
            </a:extLst>
          </p:cNvPr>
          <p:cNvSpPr/>
          <p:nvPr/>
        </p:nvSpPr>
        <p:spPr>
          <a:xfrm>
            <a:off x="7485723" y="3940273"/>
            <a:ext cx="984739" cy="9425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76C65CD-3362-0740-87A3-1DCE26F03217}"/>
              </a:ext>
            </a:extLst>
          </p:cNvPr>
          <p:cNvCxnSpPr>
            <a:cxnSpLocks/>
          </p:cNvCxnSpPr>
          <p:nvPr/>
        </p:nvCxnSpPr>
        <p:spPr>
          <a:xfrm flipH="1">
            <a:off x="8406229" y="3447332"/>
            <a:ext cx="330464" cy="560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6CAEE6C-D8D5-E31D-60BE-712C45D12C6B}"/>
              </a:ext>
            </a:extLst>
          </p:cNvPr>
          <p:cNvCxnSpPr>
            <a:cxnSpLocks/>
          </p:cNvCxnSpPr>
          <p:nvPr/>
        </p:nvCxnSpPr>
        <p:spPr>
          <a:xfrm>
            <a:off x="2411225" y="3557377"/>
            <a:ext cx="100290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E445C0DC-CCD2-F532-8E66-8E0F817846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4542" y="2613924"/>
            <a:ext cx="481626" cy="47351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01A20E31-C30A-40A1-B7F4-08CE805D2CAA}"/>
              </a:ext>
            </a:extLst>
          </p:cNvPr>
          <p:cNvSpPr txBox="1"/>
          <p:nvPr/>
        </p:nvSpPr>
        <p:spPr>
          <a:xfrm>
            <a:off x="2556981" y="3529783"/>
            <a:ext cx="69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/>
              <a:t>A+P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D1E33B3-F803-0451-E552-8F691956660E}"/>
              </a:ext>
            </a:extLst>
          </p:cNvPr>
          <p:cNvCxnSpPr>
            <a:cxnSpLocks/>
          </p:cNvCxnSpPr>
          <p:nvPr/>
        </p:nvCxnSpPr>
        <p:spPr>
          <a:xfrm>
            <a:off x="7143027" y="3460761"/>
            <a:ext cx="479464" cy="5333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F3A330D-259E-A496-4102-B0F6389BD75F}"/>
              </a:ext>
            </a:extLst>
          </p:cNvPr>
          <p:cNvSpPr txBox="1"/>
          <p:nvPr/>
        </p:nvSpPr>
        <p:spPr>
          <a:xfrm>
            <a:off x="7476283" y="4256151"/>
            <a:ext cx="9667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/>
              <a:t>C</a:t>
            </a:r>
          </a:p>
          <a:p>
            <a:pPr algn="ctr"/>
            <a:endParaRPr lang="es-AR" dirty="0"/>
          </a:p>
          <a:p>
            <a:pPr algn="ctr"/>
            <a:r>
              <a:rPr lang="es-AR" dirty="0"/>
              <a:t>(nueva)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50C1338-F6C6-8BA7-FD2E-3FA57A73DC02}"/>
              </a:ext>
            </a:extLst>
          </p:cNvPr>
          <p:cNvSpPr txBox="1"/>
          <p:nvPr/>
        </p:nvSpPr>
        <p:spPr>
          <a:xfrm>
            <a:off x="8470462" y="2877856"/>
            <a:ext cx="12108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/>
              <a:t>B</a:t>
            </a:r>
          </a:p>
          <a:p>
            <a:pPr algn="ctr"/>
            <a:endParaRPr lang="es-AR" dirty="0"/>
          </a:p>
          <a:p>
            <a:pPr algn="ctr"/>
            <a:r>
              <a:rPr lang="es-AR" dirty="0"/>
              <a:t>(existente)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BA91805-BA8A-16C9-057D-2060AC618A24}"/>
              </a:ext>
            </a:extLst>
          </p:cNvPr>
          <p:cNvCxnSpPr>
            <a:cxnSpLocks/>
          </p:cNvCxnSpPr>
          <p:nvPr/>
        </p:nvCxnSpPr>
        <p:spPr>
          <a:xfrm>
            <a:off x="6374824" y="3025593"/>
            <a:ext cx="100290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9" name="Picture 48">
            <a:extLst>
              <a:ext uri="{FF2B5EF4-FFF2-40B4-BE49-F238E27FC236}">
                <a16:creationId xmlns:a16="http://schemas.microsoft.com/office/drawing/2014/main" id="{08175FDB-B346-B94B-7CAF-AAABF83A0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5487" y="3037724"/>
            <a:ext cx="695004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538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34461041-8413-4023-ABA7-9E499B0AD9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12BCC-CAB3-256D-2344-85D3834F410B}"/>
              </a:ext>
            </a:extLst>
          </p:cNvPr>
          <p:cNvSpPr txBox="1"/>
          <p:nvPr/>
        </p:nvSpPr>
        <p:spPr>
          <a:xfrm>
            <a:off x="1187355" y="4374204"/>
            <a:ext cx="9818390" cy="102930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spc="-5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Fusión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05BCF04-4702-43D0-BE8F-DBF6C2F65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95400" y="5569068"/>
            <a:ext cx="96012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53B4A494-ED20-47DD-A927-05EA273B0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617A9F-02CC-3179-C7E8-94EFA4702BB4}"/>
              </a:ext>
            </a:extLst>
          </p:cNvPr>
          <p:cNvSpPr txBox="1"/>
          <p:nvPr/>
        </p:nvSpPr>
        <p:spPr>
          <a:xfrm>
            <a:off x="1800665" y="2293034"/>
            <a:ext cx="9228406" cy="3348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AR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E705580-6D4C-2B05-8FF4-2C9A98D769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611713"/>
              </p:ext>
            </p:extLst>
          </p:nvPr>
        </p:nvGraphicFramePr>
        <p:xfrm>
          <a:off x="1181633" y="817743"/>
          <a:ext cx="9824113" cy="3139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9910">
                  <a:extLst>
                    <a:ext uri="{9D8B030D-6E8A-4147-A177-3AD203B41FA5}">
                      <a16:colId xmlns:a16="http://schemas.microsoft.com/office/drawing/2014/main" val="2068949663"/>
                    </a:ext>
                  </a:extLst>
                </a:gridCol>
                <a:gridCol w="4904203">
                  <a:extLst>
                    <a:ext uri="{9D8B030D-6E8A-4147-A177-3AD203B41FA5}">
                      <a16:colId xmlns:a16="http://schemas.microsoft.com/office/drawing/2014/main" val="3536350037"/>
                    </a:ext>
                  </a:extLst>
                </a:gridCol>
              </a:tblGrid>
              <a:tr h="371292">
                <a:tc>
                  <a:txBody>
                    <a:bodyPr/>
                    <a:lstStyle/>
                    <a:p>
                      <a:pPr algn="ctr"/>
                      <a:r>
                        <a:rPr lang="es-AR" sz="1700"/>
                        <a:t>Fusión propiamente dicha</a:t>
                      </a:r>
                    </a:p>
                  </a:txBody>
                  <a:tcPr marL="84384" marR="84384" marT="42192" marB="421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700"/>
                        <a:t>Fusión por absorción</a:t>
                      </a:r>
                    </a:p>
                  </a:txBody>
                  <a:tcPr marL="84384" marR="84384" marT="42192" marB="42192"/>
                </a:tc>
                <a:extLst>
                  <a:ext uri="{0D108BD9-81ED-4DB2-BD59-A6C34878D82A}">
                    <a16:rowId xmlns:a16="http://schemas.microsoft.com/office/drawing/2014/main" val="3972393118"/>
                  </a:ext>
                </a:extLst>
              </a:tr>
              <a:tr h="1383905">
                <a:tc>
                  <a:txBody>
                    <a:bodyPr/>
                    <a:lstStyle/>
                    <a:p>
                      <a:r>
                        <a:rPr lang="es-AR" sz="1700" dirty="0"/>
                        <a:t>Las </a:t>
                      </a:r>
                      <a:r>
                        <a:rPr lang="es-AR" sz="1700" dirty="0" err="1"/>
                        <a:t>fusionantes</a:t>
                      </a:r>
                      <a:r>
                        <a:rPr lang="es-AR" sz="1700" dirty="0"/>
                        <a:t>: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AR" sz="1700" dirty="0"/>
                        <a:t>se disuelven;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AR" sz="1700" dirty="0"/>
                        <a:t>no se liquidan.</a:t>
                      </a:r>
                    </a:p>
                    <a:p>
                      <a:endParaRPr lang="es-AR" sz="1700" dirty="0"/>
                    </a:p>
                    <a:p>
                      <a:endParaRPr lang="es-AR" sz="1700" dirty="0"/>
                    </a:p>
                  </a:txBody>
                  <a:tcPr marL="84384" marR="84384" marT="42192" marB="42192"/>
                </a:tc>
                <a:tc>
                  <a:txBody>
                    <a:bodyPr/>
                    <a:lstStyle/>
                    <a:p>
                      <a:r>
                        <a:rPr lang="es-AR" sz="1700" dirty="0"/>
                        <a:t>La absorbida: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AR" sz="1700" dirty="0"/>
                        <a:t>se disuelve;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AR" sz="1700" dirty="0"/>
                        <a:t>no se liquida.</a:t>
                      </a:r>
                    </a:p>
                  </a:txBody>
                  <a:tcPr marL="84384" marR="84384" marT="42192" marB="42192"/>
                </a:tc>
                <a:extLst>
                  <a:ext uri="{0D108BD9-81ED-4DB2-BD59-A6C34878D82A}">
                    <a16:rowId xmlns:a16="http://schemas.microsoft.com/office/drawing/2014/main" val="2907849543"/>
                  </a:ext>
                </a:extLst>
              </a:tr>
              <a:tr h="1383905">
                <a:tc>
                  <a:txBody>
                    <a:bodyPr/>
                    <a:lstStyle/>
                    <a:p>
                      <a:r>
                        <a:rPr lang="es-AR" sz="1700" dirty="0"/>
                        <a:t>La </a:t>
                      </a:r>
                      <a:r>
                        <a:rPr lang="es-AR" sz="1700" dirty="0" err="1"/>
                        <a:t>fusionaria</a:t>
                      </a:r>
                      <a:r>
                        <a:rPr lang="es-AR" sz="1700" dirty="0"/>
                        <a:t>: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AR" sz="1700" dirty="0"/>
                        <a:t>se constituye;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AR" sz="1700" dirty="0"/>
                        <a:t>incorpora los activos y pasivos de las </a:t>
                      </a:r>
                      <a:r>
                        <a:rPr lang="es-AR" sz="1700" dirty="0" err="1"/>
                        <a:t>fusionantes</a:t>
                      </a:r>
                      <a:r>
                        <a:rPr lang="es-AR" sz="1700" dirty="0"/>
                        <a:t>.</a:t>
                      </a:r>
                    </a:p>
                    <a:p>
                      <a:endParaRPr lang="es-AR" sz="1700" dirty="0"/>
                    </a:p>
                  </a:txBody>
                  <a:tcPr marL="84384" marR="84384" marT="42192" marB="42192"/>
                </a:tc>
                <a:tc>
                  <a:txBody>
                    <a:bodyPr/>
                    <a:lstStyle/>
                    <a:p>
                      <a:r>
                        <a:rPr lang="es-AR" sz="1700" dirty="0"/>
                        <a:t>La </a:t>
                      </a:r>
                      <a:r>
                        <a:rPr lang="es-AR" sz="1700" dirty="0" err="1"/>
                        <a:t>fusionaria</a:t>
                      </a:r>
                      <a:r>
                        <a:rPr lang="es-AR" sz="1700" dirty="0"/>
                        <a:t>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AR" sz="1700" dirty="0"/>
                        <a:t>ya existe (</a:t>
                      </a:r>
                      <a:r>
                        <a:rPr lang="es-AR" sz="1700" dirty="0">
                          <a:solidFill>
                            <a:srgbClr val="FF0000"/>
                          </a:solidFill>
                        </a:rPr>
                        <a:t>VENTAJAS OPERATIVAS</a:t>
                      </a:r>
                      <a:r>
                        <a:rPr lang="es-AR" sz="1700" dirty="0"/>
                        <a:t>);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AR" sz="1700" dirty="0"/>
                        <a:t>incorpora los activos y pasivos de la absorbida.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AR" sz="1700" dirty="0"/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AR" sz="1700" dirty="0"/>
                    </a:p>
                  </a:txBody>
                  <a:tcPr marL="84384" marR="84384" marT="42192" marB="42192"/>
                </a:tc>
                <a:extLst>
                  <a:ext uri="{0D108BD9-81ED-4DB2-BD59-A6C34878D82A}">
                    <a16:rowId xmlns:a16="http://schemas.microsoft.com/office/drawing/2014/main" val="23079626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928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34461041-8413-4023-ABA7-9E499B0AD9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12BCC-CAB3-256D-2344-85D3834F410B}"/>
              </a:ext>
            </a:extLst>
          </p:cNvPr>
          <p:cNvSpPr txBox="1"/>
          <p:nvPr/>
        </p:nvSpPr>
        <p:spPr>
          <a:xfrm>
            <a:off x="1187355" y="4374204"/>
            <a:ext cx="9818390" cy="102930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spc="-5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Escisión-Fusión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05BCF04-4702-43D0-BE8F-DBF6C2F65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95400" y="5569068"/>
            <a:ext cx="96012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53B4A494-ED20-47DD-A927-05EA273B0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617A9F-02CC-3179-C7E8-94EFA4702BB4}"/>
              </a:ext>
            </a:extLst>
          </p:cNvPr>
          <p:cNvSpPr txBox="1"/>
          <p:nvPr/>
        </p:nvSpPr>
        <p:spPr>
          <a:xfrm>
            <a:off x="1800665" y="2293034"/>
            <a:ext cx="9228406" cy="3348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AR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E705580-6D4C-2B05-8FF4-2C9A98D769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512739"/>
              </p:ext>
            </p:extLst>
          </p:nvPr>
        </p:nvGraphicFramePr>
        <p:xfrm>
          <a:off x="1181633" y="690001"/>
          <a:ext cx="9824112" cy="3394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2056">
                  <a:extLst>
                    <a:ext uri="{9D8B030D-6E8A-4147-A177-3AD203B41FA5}">
                      <a16:colId xmlns:a16="http://schemas.microsoft.com/office/drawing/2014/main" val="2068949663"/>
                    </a:ext>
                  </a:extLst>
                </a:gridCol>
                <a:gridCol w="4912056">
                  <a:extLst>
                    <a:ext uri="{9D8B030D-6E8A-4147-A177-3AD203B41FA5}">
                      <a16:colId xmlns:a16="http://schemas.microsoft.com/office/drawing/2014/main" val="3536350037"/>
                    </a:ext>
                  </a:extLst>
                </a:gridCol>
              </a:tblGrid>
              <a:tr h="371547">
                <a:tc>
                  <a:txBody>
                    <a:bodyPr/>
                    <a:lstStyle/>
                    <a:p>
                      <a:pPr algn="ctr"/>
                      <a:r>
                        <a:rPr lang="es-AR" sz="1700"/>
                        <a:t>Escisión-Fusión por absorción </a:t>
                      </a:r>
                    </a:p>
                  </a:txBody>
                  <a:tcPr marL="84442" marR="84442" marT="42221" marB="42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700"/>
                        <a:t>Escisión-Fusión con constitución </a:t>
                      </a:r>
                    </a:p>
                  </a:txBody>
                  <a:tcPr marL="84442" marR="84442" marT="42221" marB="42221"/>
                </a:tc>
                <a:extLst>
                  <a:ext uri="{0D108BD9-81ED-4DB2-BD59-A6C34878D82A}">
                    <a16:rowId xmlns:a16="http://schemas.microsoft.com/office/drawing/2014/main" val="3972393118"/>
                  </a:ext>
                </a:extLst>
              </a:tr>
              <a:tr h="1638184">
                <a:tc>
                  <a:txBody>
                    <a:bodyPr/>
                    <a:lstStyle/>
                    <a:p>
                      <a:r>
                        <a:rPr lang="es-AR" sz="1700" dirty="0"/>
                        <a:t>La escindente: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AR" sz="1700" dirty="0"/>
                        <a:t>no se disuelve;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AR" sz="1700" dirty="0"/>
                        <a:t>no se liquida, continúa con un patrimonio menor.</a:t>
                      </a:r>
                    </a:p>
                    <a:p>
                      <a:endParaRPr lang="es-AR" sz="1700" dirty="0"/>
                    </a:p>
                    <a:p>
                      <a:endParaRPr lang="es-AR" sz="1700" dirty="0"/>
                    </a:p>
                  </a:txBody>
                  <a:tcPr marL="84442" marR="84442" marT="42221" marB="42221"/>
                </a:tc>
                <a:tc>
                  <a:txBody>
                    <a:bodyPr/>
                    <a:lstStyle/>
                    <a:p>
                      <a:r>
                        <a:rPr lang="es-AR" sz="1700" dirty="0"/>
                        <a:t>La escindente: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AR" sz="1700" dirty="0"/>
                        <a:t>no se disuelve;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AR" sz="1700" dirty="0"/>
                        <a:t>no se liquida, continúa con un patrimonio menor.</a:t>
                      </a:r>
                    </a:p>
                  </a:txBody>
                  <a:tcPr marL="84442" marR="84442" marT="42221" marB="42221"/>
                </a:tc>
                <a:extLst>
                  <a:ext uri="{0D108BD9-81ED-4DB2-BD59-A6C34878D82A}">
                    <a16:rowId xmlns:a16="http://schemas.microsoft.com/office/drawing/2014/main" val="2907849543"/>
                  </a:ext>
                </a:extLst>
              </a:tr>
              <a:tr h="1384856">
                <a:tc>
                  <a:txBody>
                    <a:bodyPr/>
                    <a:lstStyle/>
                    <a:p>
                      <a:r>
                        <a:rPr lang="es-AR" sz="1700"/>
                        <a:t>La escisionaria: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AR" sz="1700"/>
                        <a:t>ya existe (</a:t>
                      </a:r>
                      <a:r>
                        <a:rPr lang="es-AR" sz="1700">
                          <a:solidFill>
                            <a:srgbClr val="FF0000"/>
                          </a:solidFill>
                        </a:rPr>
                        <a:t>VENTAJAS OPERATIVAS</a:t>
                      </a:r>
                      <a:r>
                        <a:rPr lang="es-AR" sz="1700"/>
                        <a:t>);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AR" sz="1700"/>
                        <a:t>incorpora los activos y pasivos de la escindente que se escinden. .</a:t>
                      </a:r>
                    </a:p>
                    <a:p>
                      <a:endParaRPr lang="es-AR" sz="1700"/>
                    </a:p>
                  </a:txBody>
                  <a:tcPr marL="84442" marR="84442" marT="42221" marB="42221"/>
                </a:tc>
                <a:tc>
                  <a:txBody>
                    <a:bodyPr/>
                    <a:lstStyle/>
                    <a:p>
                      <a:r>
                        <a:rPr lang="es-AR" sz="1700" dirty="0"/>
                        <a:t>La </a:t>
                      </a:r>
                      <a:r>
                        <a:rPr lang="es-AR" sz="1700" dirty="0" err="1"/>
                        <a:t>escisionaria</a:t>
                      </a:r>
                      <a:r>
                        <a:rPr lang="es-AR" sz="1700" dirty="0"/>
                        <a:t>: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AR" sz="1700" dirty="0"/>
                        <a:t>se constituye.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AR" sz="1700" dirty="0"/>
                        <a:t>incorpora los activos y pasivos de la absorbida.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AR" sz="1700" dirty="0"/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AR" sz="1700" dirty="0"/>
                    </a:p>
                  </a:txBody>
                  <a:tcPr marL="84442" marR="84442" marT="42221" marB="42221"/>
                </a:tc>
                <a:extLst>
                  <a:ext uri="{0D108BD9-81ED-4DB2-BD59-A6C34878D82A}">
                    <a16:rowId xmlns:a16="http://schemas.microsoft.com/office/drawing/2014/main" val="23079626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6428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68BDBE5C-BBE9-4E89-BEE5-DEB6EAB87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92AFD9-420B-0BDF-8CFA-5EA1A13CF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34946"/>
            <a:ext cx="3689094" cy="5055904"/>
          </a:xfrm>
        </p:spPr>
        <p:txBody>
          <a:bodyPr anchor="ctr">
            <a:normAutofit/>
          </a:bodyPr>
          <a:lstStyle/>
          <a:p>
            <a:pPr algn="r"/>
            <a:r>
              <a:rPr lang="es-AR" dirty="0"/>
              <a:t>Procedimiento</a:t>
            </a:r>
            <a:endParaRPr lang="es-AR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52F38C-F560-47AA-90AD-209F39C041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791298"/>
            <a:ext cx="0" cy="27432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DFC4168B-AA75-4715-9B96-CF84B170A6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9DFD00E-4DE2-E8A2-8248-06257E68DD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7915834"/>
              </p:ext>
            </p:extLst>
          </p:nvPr>
        </p:nvGraphicFramePr>
        <p:xfrm>
          <a:off x="4976031" y="634947"/>
          <a:ext cx="6582555" cy="5121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2027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90FC887-40B4-4297-BB37-B635721B38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191791-E30E-4738-9A3A-3CE8BF0324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D8D149-1021-4A81-920F-74BAEACA97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5821898-032B-4126-8EA6-82457E79C5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03D37C4-EAAB-47E7-847C-A24CCB5056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F042D6D-0F81-4BBC-A7D2-6B3D664ACD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RetrospectVTI">
  <a:themeElements>
    <a:clrScheme name="">
      <a:dk1>
        <a:srgbClr val="000000"/>
      </a:dk1>
      <a:lt1>
        <a:srgbClr val="FFFFFF"/>
      </a:lt1>
      <a:dk2>
        <a:srgbClr val="243541"/>
      </a:dk2>
      <a:lt2>
        <a:srgbClr val="E2E5E8"/>
      </a:lt2>
      <a:accent1>
        <a:srgbClr val="E88B33"/>
      </a:accent1>
      <a:accent2>
        <a:srgbClr val="AEA33A"/>
      </a:accent2>
      <a:accent3>
        <a:srgbClr val="8CAB4A"/>
      </a:accent3>
      <a:accent4>
        <a:srgbClr val="57B636"/>
      </a:accent4>
      <a:accent5>
        <a:srgbClr val="2EBA43"/>
      </a:accent5>
      <a:accent6>
        <a:srgbClr val="33B67D"/>
      </a:accent6>
      <a:hlink>
        <a:srgbClr val="5F84A8"/>
      </a:hlink>
      <a:folHlink>
        <a:srgbClr val="7F7F7F"/>
      </a:folHlink>
    </a:clrScheme>
    <a:fontScheme name="Retrospect">
      <a:majorFont>
        <a:latin typeface="Georgia Pro Cond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Speak Pro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F006B4-A9E1-4F39-85C8-FB836F91934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3CD65D-61A5-43C9-A837-6EC73C7DA8AB}">
  <ds:schemaRefs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16c05727-aa75-4e4a-9b5f-8a80a1165891"/>
    <ds:schemaRef ds:uri="71af3243-3dd4-4a8d-8c0d-dd76da1f02a5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6377351-63A1-4C2E-8C9A-66CDD70F16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{BD39C817-726A-4095-8F40-066FD17A5259}tf11437505_win32</Template>
  <TotalTime>51192</TotalTime>
  <Words>1578</Words>
  <Application>Microsoft Office PowerPoint</Application>
  <PresentationFormat>Widescreen</PresentationFormat>
  <Paragraphs>244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Arial</vt:lpstr>
      <vt:lpstr>Calibri</vt:lpstr>
      <vt:lpstr>Calibri Light</vt:lpstr>
      <vt:lpstr>Calibri Light (Headings)</vt:lpstr>
      <vt:lpstr>Georgia Pro Cond Light</vt:lpstr>
      <vt:lpstr>Speak Pro</vt:lpstr>
      <vt:lpstr>Times New Roman</vt:lpstr>
      <vt:lpstr>Wingdings</vt:lpstr>
      <vt:lpstr>RetrospectVTI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Procedimiento</vt:lpstr>
      <vt:lpstr>Procedimiento</vt:lpstr>
      <vt:lpstr>PowerPoint Presentation</vt:lpstr>
      <vt:lpstr>Acuerdo preliminar /marco </vt:lpstr>
      <vt:lpstr>Compromiso previo </vt:lpstr>
      <vt:lpstr>Balances especiales de  fusión o escisión-fusión</vt:lpstr>
      <vt:lpstr>Relación de cambio – canje de acciones (o cuotas sociales) </vt:lpstr>
      <vt:lpstr>Relación de cambio</vt:lpstr>
      <vt:lpstr>¿Cuándo hacer el canje?</vt:lpstr>
      <vt:lpstr>Resoluciones sociales </vt:lpstr>
      <vt:lpstr>¿Fusión = aumento de capital?</vt:lpstr>
      <vt:lpstr>Publicaciones </vt:lpstr>
      <vt:lpstr>Régimen de oposición de acreedores </vt:lpstr>
      <vt:lpstr>Acuerdo definitivo de fusión </vt:lpstr>
      <vt:lpstr>Inscripción registral </vt:lpstr>
      <vt:lpstr>Post inscripción registral</vt:lpstr>
      <vt:lpstr>Transferencia de fondo de comercio</vt:lpstr>
      <vt:lpstr>Transferencia de fondo de comercio</vt:lpstr>
      <vt:lpstr>Transferencia de fondo de comercio</vt:lpstr>
      <vt:lpstr>GRACIAS POR SU ATENCIÓN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ESG</dc:title>
  <dc:creator>Ayestaran, Amaya</dc:creator>
  <cp:lastModifiedBy>Martínez Costa, Jimena</cp:lastModifiedBy>
  <cp:revision>29</cp:revision>
  <cp:lastPrinted>2025-10-13T22:01:42Z</cp:lastPrinted>
  <dcterms:created xsi:type="dcterms:W3CDTF">2022-07-20T17:41:34Z</dcterms:created>
  <dcterms:modified xsi:type="dcterms:W3CDTF">2025-10-14T15:58:45Z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