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4"/>
  </p:sldMasterIdLst>
  <p:notesMasterIdLst>
    <p:notesMasterId r:id="rId6"/>
  </p:notesMasterIdLst>
  <p:sldIdLst>
    <p:sldId id="406" r:id="rId5"/>
  </p:sldIdLst>
  <p:sldSz cx="12192000" cy="6858000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9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88B33"/>
    <a:srgbClr val="FF9933"/>
    <a:srgbClr val="660066"/>
    <a:srgbClr val="669900"/>
    <a:srgbClr val="CC9900"/>
    <a:srgbClr val="00CC66"/>
    <a:srgbClr val="3366FF"/>
    <a:srgbClr val="FFCC00"/>
    <a:srgbClr val="996600"/>
    <a:srgbClr val="4C94A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8799B23B-EC83-4686-B30A-512413B5E67A}" styleName="Light Style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4249" autoAdjust="0"/>
  </p:normalViewPr>
  <p:slideViewPr>
    <p:cSldViewPr snapToGrid="0">
      <p:cViewPr varScale="1">
        <p:scale>
          <a:sx n="81" d="100"/>
          <a:sy n="81" d="100"/>
        </p:scale>
        <p:origin x="528" y="96"/>
      </p:cViewPr>
      <p:guideLst>
        <p:guide pos="3840"/>
        <p:guide orient="horz" pos="9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microsoft.com/office/2016/11/relationships/changesInfo" Target="changesInfos/changesInfo1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wang, Sara" userId="e3b559e9-88e4-4730-a2b8-77c041bd13f7" providerId="ADAL" clId="{838DCA49-2DC9-432D-BA3C-9D1D334E6C2E}"/>
    <pc:docChg chg="undo custSel delSld modSld">
      <pc:chgData name="Hwang, Sara" userId="e3b559e9-88e4-4730-a2b8-77c041bd13f7" providerId="ADAL" clId="{838DCA49-2DC9-432D-BA3C-9D1D334E6C2E}" dt="2025-11-04T19:54:10.530" v="13" actId="207"/>
      <pc:docMkLst>
        <pc:docMk/>
      </pc:docMkLst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0" sldId="370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1706657271" sldId="385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2980086961" sldId="387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93928825" sldId="388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822345782" sldId="389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2920279593" sldId="390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4033958714" sldId="391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1173740774" sldId="392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3094919589" sldId="393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3111366468" sldId="394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386309611" sldId="395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4282474081" sldId="396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4112795406" sldId="397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3567239889" sldId="398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2676070451" sldId="399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4092396396" sldId="400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732699556" sldId="401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1984183440" sldId="402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2096428851" sldId="403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1163899739" sldId="404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3690051129" sldId="405"/>
        </pc:sldMkLst>
      </pc:sldChg>
      <pc:sldChg chg="delSp modSp mod">
        <pc:chgData name="Hwang, Sara" userId="e3b559e9-88e4-4730-a2b8-77c041bd13f7" providerId="ADAL" clId="{838DCA49-2DC9-432D-BA3C-9D1D334E6C2E}" dt="2025-11-04T19:54:10.530" v="13" actId="207"/>
        <pc:sldMkLst>
          <pc:docMk/>
          <pc:sldMk cId="3370067721" sldId="406"/>
        </pc:sldMkLst>
        <pc:spChg chg="mod">
          <ac:chgData name="Hwang, Sara" userId="e3b559e9-88e4-4730-a2b8-77c041bd13f7" providerId="ADAL" clId="{838DCA49-2DC9-432D-BA3C-9D1D334E6C2E}" dt="2025-11-04T19:53:22.590" v="3" actId="2711"/>
          <ac:spMkLst>
            <pc:docMk/>
            <pc:sldMk cId="3370067721" sldId="406"/>
            <ac:spMk id="2" creationId="{B292AFD9-420B-0BDF-8CFA-5EA1A13CF6FF}"/>
          </ac:spMkLst>
        </pc:spChg>
        <pc:spChg chg="mod">
          <ac:chgData name="Hwang, Sara" userId="e3b559e9-88e4-4730-a2b8-77c041bd13f7" providerId="ADAL" clId="{838DCA49-2DC9-432D-BA3C-9D1D334E6C2E}" dt="2025-11-04T19:54:10.530" v="13" actId="207"/>
          <ac:spMkLst>
            <pc:docMk/>
            <pc:sldMk cId="3370067721" sldId="406"/>
            <ac:spMk id="5" creationId="{119BE5AE-403F-A750-99AC-4954BBB58FDA}"/>
          </ac:spMkLst>
        </pc:spChg>
        <pc:graphicFrameChg chg="modGraphic">
          <ac:chgData name="Hwang, Sara" userId="e3b559e9-88e4-4730-a2b8-77c041bd13f7" providerId="ADAL" clId="{838DCA49-2DC9-432D-BA3C-9D1D334E6C2E}" dt="2025-11-04T19:53:33.220" v="4" actId="2711"/>
          <ac:graphicFrameMkLst>
            <pc:docMk/>
            <pc:sldMk cId="3370067721" sldId="406"/>
            <ac:graphicFrameMk id="4" creationId="{DEE1DD57-4E02-8E44-FE93-99BD777B1520}"/>
          </ac:graphicFrameMkLst>
        </pc:graphicFrameChg>
        <pc:picChg chg="del">
          <ac:chgData name="Hwang, Sara" userId="e3b559e9-88e4-4730-a2b8-77c041bd13f7" providerId="ADAL" clId="{838DCA49-2DC9-432D-BA3C-9D1D334E6C2E}" dt="2025-11-04T19:52:51.006" v="2" actId="478"/>
          <ac:picMkLst>
            <pc:docMk/>
            <pc:sldMk cId="3370067721" sldId="406"/>
            <ac:picMk id="9" creationId="{DF9B09AA-48A7-8B28-8E96-0091E3C049F8}"/>
          </ac:picMkLst>
        </pc:picChg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1857765283" sldId="407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1710212930" sldId="408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3972312565" sldId="409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633550275" sldId="410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2803809573" sldId="411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607245886" sldId="412"/>
        </pc:sldMkLst>
      </pc:sldChg>
      <pc:sldChg chg="del">
        <pc:chgData name="Hwang, Sara" userId="e3b559e9-88e4-4730-a2b8-77c041bd13f7" providerId="ADAL" clId="{838DCA49-2DC9-432D-BA3C-9D1D334E6C2E}" dt="2025-11-04T19:52:47.582" v="1" actId="47"/>
        <pc:sldMkLst>
          <pc:docMk/>
          <pc:sldMk cId="353190254" sldId="413"/>
        </pc:sldMkLst>
      </pc:sldChg>
      <pc:sldChg chg="del">
        <pc:chgData name="Hwang, Sara" userId="e3b559e9-88e4-4730-a2b8-77c041bd13f7" providerId="ADAL" clId="{838DCA49-2DC9-432D-BA3C-9D1D334E6C2E}" dt="2025-11-04T19:52:42.620" v="0" actId="47"/>
        <pc:sldMkLst>
          <pc:docMk/>
          <pc:sldMk cId="759250009" sldId="414"/>
        </pc:sldMk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s-A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5B7C60EC-1A0E-4CE0-9862-20D3BD277B7F}" type="datetimeFigureOut">
              <a:rPr lang="es-AR" smtClean="0"/>
              <a:t>04/11/2025</a:t>
            </a:fld>
            <a:endParaRPr lang="es-A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s-AR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s-A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s-A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B20398FA-BCB7-4757-B196-35303A5D4689}" type="slidenum">
              <a:rPr lang="es-AR" smtClean="0"/>
              <a:t>‹#›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524832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9E3965E-AC41-4711-9D10-E25ABB132D86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90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645152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1"/>
                </a:solidFill>
                <a:latin typeface="+mn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1F5DC8C3-BA5F-4EED-BB9A-A14272BD82A1}"/>
              </a:ext>
            </a:extLst>
          </p:cNvPr>
          <p:cNvCxnSpPr/>
          <p:nvPr/>
        </p:nvCxnSpPr>
        <p:spPr>
          <a:xfrm>
            <a:off x="1207658" y="4474741"/>
            <a:ext cx="98755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25CCF1-92C0-4AF3-BFAF-4921631915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DA70-C731-4C70-880D-CCD4705E623C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1A78A9-3DFF-4937-A9F2-5D8CF495F3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AEB271-5CC0-4759-BC6E-8BE53AB22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72932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54D8B55-9EA8-4B81-8E84-9B93B0A275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E1D723-8F53-4F53-90B0-1982A396982E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62CA021-2578-47CB-822C-BDDFF7223B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4AAB51D-4141-4682-9375-DAFD5FB9DD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89807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A585C21A-8B93-4657-B5DF-7EAEAD3BE127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90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663440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1"/>
                </a:solidFill>
                <a:latin typeface="+mn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459DE2C1-4C52-40A3-8959-27B2C1BEBFF6}"/>
              </a:ext>
            </a:extLst>
          </p:cNvPr>
          <p:cNvCxnSpPr/>
          <p:nvPr/>
        </p:nvCxnSpPr>
        <p:spPr>
          <a:xfrm>
            <a:off x="1207658" y="4485132"/>
            <a:ext cx="98755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AF2E137-EC28-48F8-9198-1F02539029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69AF7-7BEB-44E4-9852-375E34362B5B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9422CD-6F62-4DD6-89EF-07A60B42D2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Slide Number Placeholder 10">
            <a:extLst>
              <a:ext uri="{FF2B5EF4-FFF2-40B4-BE49-F238E27FC236}">
                <a16:creationId xmlns:a16="http://schemas.microsoft.com/office/drawing/2014/main" id="{69C6AFF8-42B4-4D05-969B-9F5FB33555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331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2120900"/>
            <a:ext cx="4639736" cy="374819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15944" y="2120900"/>
            <a:ext cx="4639736" cy="374819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782D47D-B0DC-4C40-BCC6-BBBA32584A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AAC38D-0552-4C82-B593-E6124DFADBE2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4690D34E-7EBD-44B2-83CA-4C126A18D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2AC511A1-9BBD-42DE-92FB-2AF44F8E97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76118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2057400"/>
            <a:ext cx="4639736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958274"/>
            <a:ext cx="4639736" cy="291082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15944" y="2057400"/>
            <a:ext cx="4639736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15944" y="2958273"/>
            <a:ext cx="4639736" cy="291082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AF8A515-AA94-45D1-9223-5C2272618D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DF0F1C-5577-4ACB-BB62-DF8F3C494C7E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D052F5BC-98E0-4D60-AD67-9547738B7D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>
            <a:extLst>
              <a:ext uri="{FF2B5EF4-FFF2-40B4-BE49-F238E27FC236}">
                <a16:creationId xmlns:a16="http://schemas.microsoft.com/office/drawing/2014/main" id="{A38552DC-952E-41EA-AAAF-C2187523C0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28083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7392073F-158F-44A3-8913-917AFFC1BC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75B394-D9F9-4F0C-B15D-605F45CB9E9F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7" name="Footer Placeholder 6">
            <a:extLst>
              <a:ext uri="{FF2B5EF4-FFF2-40B4-BE49-F238E27FC236}">
                <a16:creationId xmlns:a16="http://schemas.microsoft.com/office/drawing/2014/main" id="{EED72207-24CA-42B7-A975-2F8E41CBA9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>
            <a:extLst>
              <a:ext uri="{FF2B5EF4-FFF2-40B4-BE49-F238E27FC236}">
                <a16:creationId xmlns:a16="http://schemas.microsoft.com/office/drawing/2014/main" id="{D01080F2-251A-4B88-9A62-16F46D724F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17711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A8E9C91B-7EAD-4562-AB0E-DFB9663AECE3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4E9223F-721F-47BF-9FD5-0F8D12FF0D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667345-2558-425A-8533-9BFDBCE15005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5915714-6BBA-4593-8591-4E26F7D58D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E06F857-D2E1-44DD-ABDD-EBB739645B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0701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16D90D66-BCB9-4229-A829-628874352AC0}"/>
              </a:ext>
            </a:extLst>
          </p:cNvPr>
          <p:cNvSpPr/>
          <p:nvPr/>
        </p:nvSpPr>
        <p:spPr>
          <a:xfrm>
            <a:off x="16" y="0"/>
            <a:ext cx="4654296" cy="68580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3466" y="786383"/>
            <a:ext cx="3517567" cy="2093975"/>
          </a:xfrm>
        </p:spPr>
        <p:txBody>
          <a:bodyPr anchor="b">
            <a:normAutofit/>
          </a:bodyPr>
          <a:lstStyle>
            <a:lvl1pPr>
              <a:lnSpc>
                <a:spcPct val="90000"/>
              </a:lnSpc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58984" y="812799"/>
            <a:ext cx="5928344" cy="529475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3465" y="3043050"/>
            <a:ext cx="3517567" cy="3064505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43464" y="6446520"/>
            <a:ext cx="3517568" cy="365125"/>
          </a:xfrm>
        </p:spPr>
        <p:txBody>
          <a:bodyPr/>
          <a:lstStyle>
            <a:lvl1pPr algn="l">
              <a:defRPr/>
            </a:lvl1pPr>
          </a:lstStyle>
          <a:p>
            <a:fld id="{92BEA474-078D-4E9B-9B14-09A87B19DC46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458983" y="6446520"/>
            <a:ext cx="5334019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A98EE3D-8CD1-4C3F-BD1C-C98C9596463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13020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DA134939-39C0-4522-A125-A13DFDA66490}"/>
              </a:ext>
            </a:extLst>
          </p:cNvPr>
          <p:cNvSpPr/>
          <p:nvPr/>
        </p:nvSpPr>
        <p:spPr>
          <a:xfrm>
            <a:off x="0" y="4578350"/>
            <a:ext cx="12188825" cy="227965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578350"/>
          </a:xfrm>
          <a:solidFill>
            <a:schemeClr val="bg1">
              <a:lumMod val="85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79" y="4799362"/>
            <a:ext cx="10113645" cy="743682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79" y="5715000"/>
            <a:ext cx="10113264" cy="60960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907D986-8816-4272-A432-0437A28A9828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97279" y="6446838"/>
            <a:ext cx="6818262" cy="365125"/>
          </a:xfrm>
        </p:spPr>
        <p:txBody>
          <a:bodyPr/>
          <a:lstStyle/>
          <a:p>
            <a:pPr algn="l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8826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416A0E3C-60E6-4F39-BC55-5F7C224E1F7C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s-AR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2108201"/>
            <a:ext cx="10058400" cy="3760891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18426" y="6446838"/>
            <a:ext cx="2584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rgbClr val="FFFFFF"/>
                </a:solidFill>
              </a:defRPr>
            </a:lvl1pPr>
          </a:lstStyle>
          <a:p>
            <a:fld id="{62D6E202-B606-4609-B914-27C9371A1F6D}" type="datetime1">
              <a:rPr lang="en-US" smtClean="0"/>
              <a:t>11/4/2025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97279" y="6446838"/>
            <a:ext cx="681826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93582" y="6446838"/>
            <a:ext cx="7800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3A98EE3D-8CD1-4C3F-BD1C-C98C9596463C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C5025DAC-8B93-4160-B017-3A274A5828C0}"/>
              </a:ext>
            </a:extLst>
          </p:cNvPr>
          <p:cNvCxnSpPr/>
          <p:nvPr/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160147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6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11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92AFD9-420B-0BDF-8CFA-5EA1A13CF6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AR" dirty="0">
                <a:latin typeface="Times New Roman" panose="02020603050405020304" pitchFamily="18" charset="0"/>
                <a:cs typeface="Times New Roman" panose="02020603050405020304" pitchFamily="18" charset="0"/>
              </a:rPr>
              <a:t>Relación de cambio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345775-22DE-BB7A-DE7E-9327816D34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>
              <a:buFont typeface="Wingdings" panose="05000000000000000000" pitchFamily="2" charset="2"/>
              <a:buChar char="Ø"/>
            </a:pPr>
            <a:endParaRPr lang="es-AR" sz="2600" b="1" dirty="0"/>
          </a:p>
          <a:p>
            <a:pPr lvl="1">
              <a:buFont typeface="Wingdings" panose="05000000000000000000" pitchFamily="2" charset="2"/>
              <a:buChar char="q"/>
            </a:pPr>
            <a:endParaRPr lang="es-AR" sz="2600" b="1" dirty="0"/>
          </a:p>
          <a:p>
            <a:endParaRPr lang="es-AR" b="1" dirty="0"/>
          </a:p>
        </p:txBody>
      </p:sp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DEE1DD57-4E02-8E44-FE93-99BD777B15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451544"/>
              </p:ext>
            </p:extLst>
          </p:nvPr>
        </p:nvGraphicFramePr>
        <p:xfrm>
          <a:off x="1097280" y="2192748"/>
          <a:ext cx="9861004" cy="2011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807063">
                  <a:extLst>
                    <a:ext uri="{9D8B030D-6E8A-4147-A177-3AD203B41FA5}">
                      <a16:colId xmlns:a16="http://schemas.microsoft.com/office/drawing/2014/main" val="4075895357"/>
                    </a:ext>
                  </a:extLst>
                </a:gridCol>
                <a:gridCol w="2123439">
                  <a:extLst>
                    <a:ext uri="{9D8B030D-6E8A-4147-A177-3AD203B41FA5}">
                      <a16:colId xmlns:a16="http://schemas.microsoft.com/office/drawing/2014/main" val="3031476613"/>
                    </a:ext>
                  </a:extLst>
                </a:gridCol>
                <a:gridCol w="2465251">
                  <a:extLst>
                    <a:ext uri="{9D8B030D-6E8A-4147-A177-3AD203B41FA5}">
                      <a16:colId xmlns:a16="http://schemas.microsoft.com/office/drawing/2014/main" val="2559003210"/>
                    </a:ext>
                  </a:extLst>
                </a:gridCol>
                <a:gridCol w="2465251">
                  <a:extLst>
                    <a:ext uri="{9D8B030D-6E8A-4147-A177-3AD203B41FA5}">
                      <a16:colId xmlns:a16="http://schemas.microsoft.com/office/drawing/2014/main" val="3772313878"/>
                    </a:ext>
                  </a:extLst>
                </a:gridCol>
              </a:tblGrid>
              <a:tr h="368905">
                <a:tc>
                  <a:txBody>
                    <a:bodyPr/>
                    <a:lstStyle/>
                    <a:p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PN especial de “A”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$400.000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PN especial de “B”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$200.000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159294914"/>
                  </a:ext>
                </a:extLst>
              </a:tr>
              <a:tr h="545495">
                <a:tc>
                  <a:txBody>
                    <a:bodyPr/>
                    <a:lstStyle/>
                    <a:p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Acciones A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1.000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Acciones de B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1.200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885181362"/>
                  </a:ext>
                </a:extLst>
              </a:tr>
              <a:tr h="153124">
                <a:tc>
                  <a:txBody>
                    <a:bodyPr/>
                    <a:lstStyle/>
                    <a:p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Valor por acción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s-AR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$400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endParaRPr lang="es-AR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s-AR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183138132"/>
                  </a:ext>
                </a:extLst>
              </a:tr>
              <a:tr h="368905">
                <a:tc>
                  <a:txBody>
                    <a:bodyPr/>
                    <a:lstStyle/>
                    <a:p>
                      <a:endParaRPr lang="es-AR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r"/>
                      <a:endParaRPr lang="es-AR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Acciones a emitir</a:t>
                      </a:r>
                    </a:p>
                    <a:p>
                      <a:r>
                        <a:rPr lang="es-AR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(200.000/400)</a:t>
                      </a: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AR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500</a:t>
                      </a:r>
                    </a:p>
                    <a:p>
                      <a:pPr algn="r"/>
                      <a:endParaRPr lang="es-AR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059585901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119BE5AE-403F-A750-99AC-4954BBB58FDA}"/>
              </a:ext>
            </a:extLst>
          </p:cNvPr>
          <p:cNvSpPr txBox="1"/>
          <p:nvPr/>
        </p:nvSpPr>
        <p:spPr>
          <a:xfrm>
            <a:off x="1414416" y="4576430"/>
            <a:ext cx="9226731" cy="1292662"/>
          </a:xfrm>
          <a:prstGeom prst="rect">
            <a:avLst/>
          </a:prstGeom>
          <a:solidFill>
            <a:srgbClr val="002060"/>
          </a:solidFill>
          <a:ln>
            <a:solidFill>
              <a:srgbClr val="00206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lang="es-AR" sz="20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es-AR" sz="20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RELACIÓN DE CAMBIO: 1 ACCIÓN DE A POR CADA 2,4 ACCIONES DE B</a:t>
            </a:r>
          </a:p>
          <a:p>
            <a:pPr algn="ctr"/>
            <a:r>
              <a:rPr lang="es-AR" sz="20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1.200/500=2,4</a:t>
            </a:r>
            <a:endParaRPr lang="es-AR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s-AR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70067721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VTI">
  <a:themeElements>
    <a:clrScheme name="">
      <a:dk1>
        <a:srgbClr val="000000"/>
      </a:dk1>
      <a:lt1>
        <a:srgbClr val="FFFFFF"/>
      </a:lt1>
      <a:dk2>
        <a:srgbClr val="243541"/>
      </a:dk2>
      <a:lt2>
        <a:srgbClr val="E2E5E8"/>
      </a:lt2>
      <a:accent1>
        <a:srgbClr val="E88B33"/>
      </a:accent1>
      <a:accent2>
        <a:srgbClr val="AEA33A"/>
      </a:accent2>
      <a:accent3>
        <a:srgbClr val="8CAB4A"/>
      </a:accent3>
      <a:accent4>
        <a:srgbClr val="57B636"/>
      </a:accent4>
      <a:accent5>
        <a:srgbClr val="2EBA43"/>
      </a:accent5>
      <a:accent6>
        <a:srgbClr val="33B67D"/>
      </a:accent6>
      <a:hlink>
        <a:srgbClr val="5F84A8"/>
      </a:hlink>
      <a:folHlink>
        <a:srgbClr val="7F7F7F"/>
      </a:folHlink>
    </a:clrScheme>
    <a:fontScheme name="Retrospect">
      <a:majorFont>
        <a:latin typeface="Georgia Pro Cond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Speak Pro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VTI" id="{ABE3C30C-0FC0-4450-828E-52DE70F1BCCB}" vid="{A6E2497D-935A-4CFD-B9FD-6DCB15FA68B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tatus xmlns="71af3243-3dd4-4a8d-8c0d-dd76da1f02a5">Not started</Status>
    <MediaServiceKeyPoints xmlns="71af3243-3dd4-4a8d-8c0d-dd76da1f02a5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9F111ED35F8CC479449609E8A0923A6" ma:contentTypeVersion="12" ma:contentTypeDescription="Create a new document." ma:contentTypeScope="" ma:versionID="a410dd7f93c95333ffa1b60ed6adedd1">
  <xsd:schema xmlns:xsd="http://www.w3.org/2001/XMLSchema" xmlns:xs="http://www.w3.org/2001/XMLSchema" xmlns:p="http://schemas.microsoft.com/office/2006/metadata/properties" xmlns:ns2="71af3243-3dd4-4a8d-8c0d-dd76da1f02a5" xmlns:ns3="16c05727-aa75-4e4a-9b5f-8a80a1165891" targetNamespace="http://schemas.microsoft.com/office/2006/metadata/properties" ma:root="true" ma:fieldsID="a936d9baba76aa3866493feff160faab" ns2:_="" ns3:_="">
    <xsd:import namespace="71af3243-3dd4-4a8d-8c0d-dd76da1f02a5"/>
    <xsd:import namespace="16c05727-aa75-4e4a-9b5f-8a80a116589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CR" minOccurs="0"/>
                <xsd:element ref="ns2:MediaServiceAutoTags" minOccurs="0"/>
                <xsd:element ref="ns2:MediaServiceEventHashCode" minOccurs="0"/>
                <xsd:element ref="ns2:MediaServiceGenerationTim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af3243-3dd4-4a8d-8c0d-dd76da1f02a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CR" ma:index="10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  <xsd:element name="Status" ma:index="19" nillable="true" ma:displayName="Status" ma:default="Not started" ma:format="Dropdown" ma:internalName="Status">
      <xsd:simpleType>
        <xsd:restriction base="dms:Choice">
          <xsd:enumeration value="Not started"/>
          <xsd:enumeration value="In Progress"/>
          <xsd:enumeration value="Completed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c05727-aa75-4e4a-9b5f-8a80a1165891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F3CD65D-61A5-43C9-A837-6EC73C7DA8AB}">
  <ds:schemaRefs>
    <ds:schemaRef ds:uri="http://schemas.microsoft.com/office/infopath/2007/PartnerControls"/>
    <ds:schemaRef ds:uri="http://purl.org/dc/elements/1.1/"/>
    <ds:schemaRef ds:uri="http://purl.org/dc/dcmitype/"/>
    <ds:schemaRef ds:uri="http://purl.org/dc/terms/"/>
    <ds:schemaRef ds:uri="16c05727-aa75-4e4a-9b5f-8a80a1165891"/>
    <ds:schemaRef ds:uri="http://www.w3.org/XML/1998/namespace"/>
    <ds:schemaRef ds:uri="http://schemas.microsoft.com/office/2006/documentManagement/types"/>
    <ds:schemaRef ds:uri="71af3243-3dd4-4a8d-8c0d-dd76da1f02a5"/>
    <ds:schemaRef ds:uri="http://schemas.openxmlformats.org/package/2006/metadata/core-properties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16377351-63A1-4C2E-8C9A-66CDD70F16A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1af3243-3dd4-4a8d-8c0d-dd76da1f02a5"/>
    <ds:schemaRef ds:uri="16c05727-aa75-4e4a-9b5f-8a80a116589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31F006B4-A9E1-4F39-85C8-FB836F919348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{BD39C817-726A-4095-8F40-066FD17A5259}tf11437505_win32</Template>
  <TotalTime>42080</TotalTime>
  <Words>54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Calibri</vt:lpstr>
      <vt:lpstr>Georgia Pro Cond Light</vt:lpstr>
      <vt:lpstr>Speak Pro</vt:lpstr>
      <vt:lpstr>Times New Roman</vt:lpstr>
      <vt:lpstr>Wingdings</vt:lpstr>
      <vt:lpstr>RetrospectVTI</vt:lpstr>
      <vt:lpstr>Relación de cambio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ESG</dc:title>
  <dc:creator>Ayestaran, Amaya</dc:creator>
  <cp:lastModifiedBy>Hwang, Sara</cp:lastModifiedBy>
  <cp:revision>24</cp:revision>
  <cp:lastPrinted>2022-11-28T22:25:49Z</cp:lastPrinted>
  <dcterms:created xsi:type="dcterms:W3CDTF">2022-07-20T17:41:34Z</dcterms:created>
  <dcterms:modified xsi:type="dcterms:W3CDTF">2025-11-04T19:54:12Z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0x01010079F111ED35F8CC479449609E8A0923A6</vt:lpwstr>
  </property>
</Properties>
</file>