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406" r:id="rId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9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8B33"/>
    <a:srgbClr val="FF9933"/>
    <a:srgbClr val="660066"/>
    <a:srgbClr val="669900"/>
    <a:srgbClr val="CC9900"/>
    <a:srgbClr val="00CC66"/>
    <a:srgbClr val="3366FF"/>
    <a:srgbClr val="FFCC00"/>
    <a:srgbClr val="996600"/>
    <a:srgbClr val="4C94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49" autoAdjust="0"/>
  </p:normalViewPr>
  <p:slideViewPr>
    <p:cSldViewPr snapToGrid="0">
      <p:cViewPr varScale="1">
        <p:scale>
          <a:sx n="81" d="100"/>
          <a:sy n="81" d="100"/>
        </p:scale>
        <p:origin x="528" y="96"/>
      </p:cViewPr>
      <p:guideLst>
        <p:guide pos="3840"/>
        <p:guide orient="horz" pos="9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wang, Sara" userId="e3b559e9-88e4-4730-a2b8-77c041bd13f7" providerId="ADAL" clId="{838DCA49-2DC9-432D-BA3C-9D1D334E6C2E}"/>
    <pc:docChg chg="undo custSel delSld modSld">
      <pc:chgData name="Hwang, Sara" userId="e3b559e9-88e4-4730-a2b8-77c041bd13f7" providerId="ADAL" clId="{838DCA49-2DC9-432D-BA3C-9D1D334E6C2E}" dt="2025-11-04T19:54:10.530" v="13" actId="207"/>
      <pc:docMkLst>
        <pc:docMk/>
      </pc:docMkLst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0" sldId="370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1706657271" sldId="385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2980086961" sldId="387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93928825" sldId="388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822345782" sldId="389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2920279593" sldId="390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4033958714" sldId="391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1173740774" sldId="392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3094919589" sldId="393"/>
        </pc:sldMkLst>
      </pc:sldChg>
      <pc:sldChg chg="del">
        <pc:chgData name="Hwang, Sara" userId="e3b559e9-88e4-4730-a2b8-77c041bd13f7" providerId="ADAL" clId="{838DCA49-2DC9-432D-BA3C-9D1D334E6C2E}" dt="2025-11-04T19:52:42.620" v="0" actId="47"/>
        <pc:sldMkLst>
          <pc:docMk/>
          <pc:sldMk cId="3111366468" sldId="394"/>
        </pc:sldMkLst>
      </pc:sldChg>
      <pc:sldChg chg="del">
        <pc:chgData name="Hwang, Sara" userId="e3b559e9-88e4-4730-a2b8-77c041bd13f7" providerId="ADAL" clId="{838DCA49-2DC9-432D-BA3C-9D1D334E6C2E}" dt="2025-11-04T19:52:42.620" v="0" actId="47"/>
        <pc:sldMkLst>
          <pc:docMk/>
          <pc:sldMk cId="386309611" sldId="395"/>
        </pc:sldMkLst>
      </pc:sldChg>
      <pc:sldChg chg="del">
        <pc:chgData name="Hwang, Sara" userId="e3b559e9-88e4-4730-a2b8-77c041bd13f7" providerId="ADAL" clId="{838DCA49-2DC9-432D-BA3C-9D1D334E6C2E}" dt="2025-11-04T19:52:42.620" v="0" actId="47"/>
        <pc:sldMkLst>
          <pc:docMk/>
          <pc:sldMk cId="4282474081" sldId="396"/>
        </pc:sldMkLst>
      </pc:sldChg>
      <pc:sldChg chg="del">
        <pc:chgData name="Hwang, Sara" userId="e3b559e9-88e4-4730-a2b8-77c041bd13f7" providerId="ADAL" clId="{838DCA49-2DC9-432D-BA3C-9D1D334E6C2E}" dt="2025-11-04T19:52:42.620" v="0" actId="47"/>
        <pc:sldMkLst>
          <pc:docMk/>
          <pc:sldMk cId="4112795406" sldId="397"/>
        </pc:sldMkLst>
      </pc:sldChg>
      <pc:sldChg chg="del">
        <pc:chgData name="Hwang, Sara" userId="e3b559e9-88e4-4730-a2b8-77c041bd13f7" providerId="ADAL" clId="{838DCA49-2DC9-432D-BA3C-9D1D334E6C2E}" dt="2025-11-04T19:52:42.620" v="0" actId="47"/>
        <pc:sldMkLst>
          <pc:docMk/>
          <pc:sldMk cId="3567239889" sldId="398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2676070451" sldId="399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4092396396" sldId="400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732699556" sldId="401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1984183440" sldId="402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2096428851" sldId="403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1163899739" sldId="404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3690051129" sldId="405"/>
        </pc:sldMkLst>
      </pc:sldChg>
      <pc:sldChg chg="delSp modSp mod">
        <pc:chgData name="Hwang, Sara" userId="e3b559e9-88e4-4730-a2b8-77c041bd13f7" providerId="ADAL" clId="{838DCA49-2DC9-432D-BA3C-9D1D334E6C2E}" dt="2025-11-04T19:54:10.530" v="13" actId="207"/>
        <pc:sldMkLst>
          <pc:docMk/>
          <pc:sldMk cId="3370067721" sldId="406"/>
        </pc:sldMkLst>
        <pc:spChg chg="mod">
          <ac:chgData name="Hwang, Sara" userId="e3b559e9-88e4-4730-a2b8-77c041bd13f7" providerId="ADAL" clId="{838DCA49-2DC9-432D-BA3C-9D1D334E6C2E}" dt="2025-11-04T19:53:22.590" v="3" actId="2711"/>
          <ac:spMkLst>
            <pc:docMk/>
            <pc:sldMk cId="3370067721" sldId="406"/>
            <ac:spMk id="2" creationId="{B292AFD9-420B-0BDF-8CFA-5EA1A13CF6FF}"/>
          </ac:spMkLst>
        </pc:spChg>
        <pc:spChg chg="mod">
          <ac:chgData name="Hwang, Sara" userId="e3b559e9-88e4-4730-a2b8-77c041bd13f7" providerId="ADAL" clId="{838DCA49-2DC9-432D-BA3C-9D1D334E6C2E}" dt="2025-11-04T19:54:10.530" v="13" actId="207"/>
          <ac:spMkLst>
            <pc:docMk/>
            <pc:sldMk cId="3370067721" sldId="406"/>
            <ac:spMk id="5" creationId="{119BE5AE-403F-A750-99AC-4954BBB58FDA}"/>
          </ac:spMkLst>
        </pc:spChg>
        <pc:graphicFrameChg chg="modGraphic">
          <ac:chgData name="Hwang, Sara" userId="e3b559e9-88e4-4730-a2b8-77c041bd13f7" providerId="ADAL" clId="{838DCA49-2DC9-432D-BA3C-9D1D334E6C2E}" dt="2025-11-04T19:53:33.220" v="4" actId="2711"/>
          <ac:graphicFrameMkLst>
            <pc:docMk/>
            <pc:sldMk cId="3370067721" sldId="406"/>
            <ac:graphicFrameMk id="4" creationId="{DEE1DD57-4E02-8E44-FE93-99BD777B1520}"/>
          </ac:graphicFrameMkLst>
        </pc:graphicFrameChg>
        <pc:picChg chg="del">
          <ac:chgData name="Hwang, Sara" userId="e3b559e9-88e4-4730-a2b8-77c041bd13f7" providerId="ADAL" clId="{838DCA49-2DC9-432D-BA3C-9D1D334E6C2E}" dt="2025-11-04T19:52:51.006" v="2" actId="478"/>
          <ac:picMkLst>
            <pc:docMk/>
            <pc:sldMk cId="3370067721" sldId="406"/>
            <ac:picMk id="9" creationId="{DF9B09AA-48A7-8B28-8E96-0091E3C049F8}"/>
          </ac:picMkLst>
        </pc:picChg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1857765283" sldId="407"/>
        </pc:sldMkLst>
      </pc:sldChg>
      <pc:sldChg chg="del">
        <pc:chgData name="Hwang, Sara" userId="e3b559e9-88e4-4730-a2b8-77c041bd13f7" providerId="ADAL" clId="{838DCA49-2DC9-432D-BA3C-9D1D334E6C2E}" dt="2025-11-04T19:52:42.620" v="0" actId="47"/>
        <pc:sldMkLst>
          <pc:docMk/>
          <pc:sldMk cId="1710212930" sldId="408"/>
        </pc:sldMkLst>
      </pc:sldChg>
      <pc:sldChg chg="del">
        <pc:chgData name="Hwang, Sara" userId="e3b559e9-88e4-4730-a2b8-77c041bd13f7" providerId="ADAL" clId="{838DCA49-2DC9-432D-BA3C-9D1D334E6C2E}" dt="2025-11-04T19:52:42.620" v="0" actId="47"/>
        <pc:sldMkLst>
          <pc:docMk/>
          <pc:sldMk cId="3972312565" sldId="409"/>
        </pc:sldMkLst>
      </pc:sldChg>
      <pc:sldChg chg="del">
        <pc:chgData name="Hwang, Sara" userId="e3b559e9-88e4-4730-a2b8-77c041bd13f7" providerId="ADAL" clId="{838DCA49-2DC9-432D-BA3C-9D1D334E6C2E}" dt="2025-11-04T19:52:42.620" v="0" actId="47"/>
        <pc:sldMkLst>
          <pc:docMk/>
          <pc:sldMk cId="633550275" sldId="410"/>
        </pc:sldMkLst>
      </pc:sldChg>
      <pc:sldChg chg="del">
        <pc:chgData name="Hwang, Sara" userId="e3b559e9-88e4-4730-a2b8-77c041bd13f7" providerId="ADAL" clId="{838DCA49-2DC9-432D-BA3C-9D1D334E6C2E}" dt="2025-11-04T19:52:42.620" v="0" actId="47"/>
        <pc:sldMkLst>
          <pc:docMk/>
          <pc:sldMk cId="2803809573" sldId="411"/>
        </pc:sldMkLst>
      </pc:sldChg>
      <pc:sldChg chg="del">
        <pc:chgData name="Hwang, Sara" userId="e3b559e9-88e4-4730-a2b8-77c041bd13f7" providerId="ADAL" clId="{838DCA49-2DC9-432D-BA3C-9D1D334E6C2E}" dt="2025-11-04T19:52:42.620" v="0" actId="47"/>
        <pc:sldMkLst>
          <pc:docMk/>
          <pc:sldMk cId="607245886" sldId="412"/>
        </pc:sldMkLst>
      </pc:sldChg>
      <pc:sldChg chg="del">
        <pc:chgData name="Hwang, Sara" userId="e3b559e9-88e4-4730-a2b8-77c041bd13f7" providerId="ADAL" clId="{838DCA49-2DC9-432D-BA3C-9D1D334E6C2E}" dt="2025-11-04T19:52:47.582" v="1" actId="47"/>
        <pc:sldMkLst>
          <pc:docMk/>
          <pc:sldMk cId="353190254" sldId="413"/>
        </pc:sldMkLst>
      </pc:sldChg>
      <pc:sldChg chg="del">
        <pc:chgData name="Hwang, Sara" userId="e3b559e9-88e4-4730-a2b8-77c041bd13f7" providerId="ADAL" clId="{838DCA49-2DC9-432D-BA3C-9D1D334E6C2E}" dt="2025-11-04T19:52:42.620" v="0" actId="47"/>
        <pc:sldMkLst>
          <pc:docMk/>
          <pc:sldMk cId="759250009" sldId="41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B7C60EC-1A0E-4CE0-9862-20D3BD277B7F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A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0398FA-BCB7-4757-B196-35303A5D468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2483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11/4/2025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11/4/2025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11/4/2025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11/4/2025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11/4/2025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11/4/2025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11/4/2025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11/4/2025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11/4/2025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11/4/2025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Relación de cambio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45775-22DE-BB7A-DE7E-9327816D3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endParaRPr lang="es-AR" sz="2600" b="1" dirty="0"/>
          </a:p>
          <a:p>
            <a:pPr lvl="1">
              <a:buFont typeface="Wingdings" panose="05000000000000000000" pitchFamily="2" charset="2"/>
              <a:buChar char="q"/>
            </a:pPr>
            <a:endParaRPr lang="es-AR" sz="2600" b="1" dirty="0"/>
          </a:p>
          <a:p>
            <a:endParaRPr lang="es-AR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EE1DD57-4E02-8E44-FE93-99BD777B1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451544"/>
              </p:ext>
            </p:extLst>
          </p:nvPr>
        </p:nvGraphicFramePr>
        <p:xfrm>
          <a:off x="1097280" y="2192748"/>
          <a:ext cx="9861004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7063">
                  <a:extLst>
                    <a:ext uri="{9D8B030D-6E8A-4147-A177-3AD203B41FA5}">
                      <a16:colId xmlns:a16="http://schemas.microsoft.com/office/drawing/2014/main" val="4075895357"/>
                    </a:ext>
                  </a:extLst>
                </a:gridCol>
                <a:gridCol w="2123439">
                  <a:extLst>
                    <a:ext uri="{9D8B030D-6E8A-4147-A177-3AD203B41FA5}">
                      <a16:colId xmlns:a16="http://schemas.microsoft.com/office/drawing/2014/main" val="3031476613"/>
                    </a:ext>
                  </a:extLst>
                </a:gridCol>
                <a:gridCol w="2465251">
                  <a:extLst>
                    <a:ext uri="{9D8B030D-6E8A-4147-A177-3AD203B41FA5}">
                      <a16:colId xmlns:a16="http://schemas.microsoft.com/office/drawing/2014/main" val="2559003210"/>
                    </a:ext>
                  </a:extLst>
                </a:gridCol>
                <a:gridCol w="2465251">
                  <a:extLst>
                    <a:ext uri="{9D8B030D-6E8A-4147-A177-3AD203B41FA5}">
                      <a16:colId xmlns:a16="http://schemas.microsoft.com/office/drawing/2014/main" val="3772313878"/>
                    </a:ext>
                  </a:extLst>
                </a:gridCol>
              </a:tblGrid>
              <a:tr h="368905">
                <a:tc>
                  <a:txBody>
                    <a:bodyPr/>
                    <a:lstStyle/>
                    <a:p>
                      <a:r>
                        <a:rPr lang="es-AR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PN especial de “A”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$400.000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AR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PN especial de “B”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$200.000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59294914"/>
                  </a:ext>
                </a:extLst>
              </a:tr>
              <a:tr h="545495">
                <a:tc>
                  <a:txBody>
                    <a:bodyPr/>
                    <a:lstStyle/>
                    <a:p>
                      <a:r>
                        <a:rPr lang="es-AR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Acciones A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1.000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AR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Acciones de B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1.200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5181362"/>
                  </a:ext>
                </a:extLst>
              </a:tr>
              <a:tr h="153124">
                <a:tc>
                  <a:txBody>
                    <a:bodyPr/>
                    <a:lstStyle/>
                    <a:p>
                      <a:r>
                        <a:rPr lang="es-AR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Valor por acción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$400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endParaRPr lang="es-AR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AR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83138132"/>
                  </a:ext>
                </a:extLst>
              </a:tr>
              <a:tr h="368905">
                <a:tc>
                  <a:txBody>
                    <a:bodyPr/>
                    <a:lstStyle/>
                    <a:p>
                      <a:endParaRPr lang="es-AR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AR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Acciones a emitir</a:t>
                      </a:r>
                    </a:p>
                    <a:p>
                      <a:r>
                        <a:rPr lang="es-AR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(200.000/400)</a:t>
                      </a: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  <a:p>
                      <a:pPr algn="r"/>
                      <a:endParaRPr lang="es-AR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95859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19BE5AE-403F-A750-99AC-4954BBB58FDA}"/>
              </a:ext>
            </a:extLst>
          </p:cNvPr>
          <p:cNvSpPr txBox="1"/>
          <p:nvPr/>
        </p:nvSpPr>
        <p:spPr>
          <a:xfrm>
            <a:off x="1414416" y="4576430"/>
            <a:ext cx="9226731" cy="129266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AR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AR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RELACIÓN DE CAMBIO: 1 ACCIÓN DE A POR CADA 2,4 ACCIONES DE B</a:t>
            </a:r>
          </a:p>
          <a:p>
            <a:pPr algn="ctr"/>
            <a:r>
              <a:rPr lang="es-AR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1.200/500=2,4</a:t>
            </a:r>
            <a:endParaRPr lang="es-A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A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06772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3CD65D-61A5-43C9-A837-6EC73C7DA8AB}">
  <ds:schemaRefs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16c05727-aa75-4e4a-9b5f-8a80a1165891"/>
    <ds:schemaRef ds:uri="http://www.w3.org/XML/1998/namespace"/>
    <ds:schemaRef ds:uri="http://schemas.microsoft.com/office/2006/documentManagement/types"/>
    <ds:schemaRef ds:uri="71af3243-3dd4-4a8d-8c0d-dd76da1f02a5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{BD39C817-726A-4095-8F40-066FD17A5259}tf11437505_win32</Template>
  <TotalTime>42080</TotalTime>
  <Words>54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Georgia Pro Cond Light</vt:lpstr>
      <vt:lpstr>Speak Pro</vt:lpstr>
      <vt:lpstr>Times New Roman</vt:lpstr>
      <vt:lpstr>Wingdings</vt:lpstr>
      <vt:lpstr>RetrospectVTI</vt:lpstr>
      <vt:lpstr>Relación de cambio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ESG</dc:title>
  <dc:creator>Ayestaran, Amaya</dc:creator>
  <cp:lastModifiedBy>Hwang, Sara</cp:lastModifiedBy>
  <cp:revision>24</cp:revision>
  <cp:lastPrinted>2022-11-28T22:25:49Z</cp:lastPrinted>
  <dcterms:created xsi:type="dcterms:W3CDTF">2022-07-20T17:41:34Z</dcterms:created>
  <dcterms:modified xsi:type="dcterms:W3CDTF">2025-11-04T19:54:12Z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