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4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902EB-36F1-508F-44EC-0EB0043D0F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149C09-5DD4-568A-3D80-62F656290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A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2AA72-14AF-08C7-7CEB-664393528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C100-FED9-4D63-8458-856E68651A12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42F0A-B0A4-BDBF-FE80-73C5BDBB4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2622E-3309-8624-BB4A-65BDECAC8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5E66-B233-431C-9D65-92911BC41DA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5272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2E007-0A4F-0E6C-3C87-1F8B7A906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2D2BBA-8EC5-4447-16AD-CCE09A1C4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FA193-8510-C8A2-2468-3E63F1F23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C100-FED9-4D63-8458-856E68651A12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D9826-E93E-1500-F00A-75EF70FD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5B7F2-5331-8643-5758-63C9EDA57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5E66-B233-431C-9D65-92911BC41DA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02690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0E0B4B-764E-CD60-C432-88BCA984E9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F7D672-E3E8-F496-49A9-D614D9A6B3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DFC3F-72BC-EF00-AB8B-5CB6E6759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C100-FED9-4D63-8458-856E68651A12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1A401-4C26-6687-C064-D35D98DEC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A128C-E910-EF27-8A10-56900AC02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5E66-B233-431C-9D65-92911BC41DA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9356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C50FF-0806-D48E-02C9-B24374C33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33320-4755-999B-E183-D36357A62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6970F-D610-5763-E819-0D4214BC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C100-FED9-4D63-8458-856E68651A12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D1E72-5A29-39D0-84D3-FE9FB4A87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526DD-5ADF-FBEA-BE66-D6519C63F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5E66-B233-431C-9D65-92911BC41DA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81404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94109-24CA-F8F5-E383-829283E8D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B5826-CBAB-9CDA-642E-2E62A47032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67DEE-58E5-07E9-CE00-005A879CA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C100-FED9-4D63-8458-856E68651A12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D1105-1393-19E8-3374-7F6206CC0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A163E-F4FD-36AE-CC3B-2B1F47BDC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5E66-B233-431C-9D65-92911BC41DA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81508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5056-D20A-D383-3DB3-6BB8F09B8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33D11-6BE8-AC1D-D2EC-F4780F2E8F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8E954-2D31-D479-5A5D-0E7EC4D297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113EB0-6151-8DB5-BF17-56EAB3DA8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C100-FED9-4D63-8458-856E68651A12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2927A2-16BE-CDE8-44D0-AF9E585F7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A3758B-B429-252C-918B-96F7F639E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5E66-B233-431C-9D65-92911BC41DA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869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FBD33-B41B-8976-41A8-C209F9D16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0B206E-6436-DDC1-384B-2AEE2AADA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C30E82-51EC-A1F6-06B8-CE69A38C9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C64AE0-4B5F-0C8C-1113-8E0B2D1291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B1DF1E-7744-8A48-4BA6-3D79F1C7A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09737D-9F2D-89EA-3060-0A275DD48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C100-FED9-4D63-8458-856E68651A12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D44392-52E2-A692-3567-A08C24083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6DB9AE-11CF-6144-1581-29DB4BDEE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5E66-B233-431C-9D65-92911BC41DA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5583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A482F-24A6-FC2E-688C-7A30F4C88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CEDF53-73CB-0DB6-FB63-59BB247D4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C100-FED9-4D63-8458-856E68651A12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EE151D-F494-CC53-AC4B-F89F30CB3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1D24EB-360C-BC69-437A-DE2DB074E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5E66-B233-431C-9D65-92911BC41DA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98345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1BBF90-EE2F-D4FB-91B9-222BB37DF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C100-FED9-4D63-8458-856E68651A12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6BB942-FB60-2B11-5EA9-88BE20BF1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ADAC9C-1899-1F92-E257-842D34168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5E66-B233-431C-9D65-92911BC41DA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6383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5F90D-5FE4-DA52-072B-178BA4F9A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83A3E-0B44-22FD-4850-F30429BE6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0F554A-40B5-A621-9697-54937EDA99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09B69F-9752-1CC0-063E-6C9D5A162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C100-FED9-4D63-8458-856E68651A12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C30F86-F9D2-8E01-EAF0-15E633AAB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9FC12C-8985-9D1E-C87F-7B08FEAFC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5E66-B233-431C-9D65-92911BC41DA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46153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0F156-ADAE-A252-3195-E095BF8E2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612D96-AAF1-801E-FEBA-B8D77A225D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B14BC-4D90-5BBE-3E87-BA774CDF65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C2883A-AF57-92E4-2855-DFBE45F05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C100-FED9-4D63-8458-856E68651A12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3FB96A-7B8D-830C-618F-80190E43C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D7A0EC-06DA-84A0-C3C6-98BA267F9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65E66-B233-431C-9D65-92911BC41DA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96753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7270A3-CACA-A363-591B-31C05C5D2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69E702-3DAD-53B0-0F4F-0419335865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59847-C4B7-C00B-8EAD-7E616F8643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07C100-FED9-4D63-8458-856E68651A12}" type="datetimeFigureOut">
              <a:rPr lang="es-AR" smtClean="0"/>
              <a:t>04/11/2025</a:t>
            </a:fld>
            <a:endParaRPr lang="es-A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3F8B8-5DE5-990C-1302-55EDB3C1F9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86FF0-C675-F153-01AF-3EEB21A661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065E66-B233-431C-9D65-92911BC41DA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11899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8FC10F8-CA16-B4A3-6E98-A4ACE6251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12" y="2066735"/>
            <a:ext cx="12003175" cy="272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928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Hwang, Sara</dc:creator>
  <cp:lastModifiedBy>Hwang, Sara</cp:lastModifiedBy>
  <cp:revision>1</cp:revision>
  <dcterms:created xsi:type="dcterms:W3CDTF">2025-11-04T19:52:03Z</dcterms:created>
  <dcterms:modified xsi:type="dcterms:W3CDTF">2025-11-04T19:56:46Z</dcterms:modified>
</cp:coreProperties>
</file>